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972683-43B2-4B83-B7E9-1EEFB96F67A6}" v="2" dt="2024-12-02T17:31:44.1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yam Jagani" userId="86c1306a6bace4d2" providerId="LiveId" clId="{19972683-43B2-4B83-B7E9-1EEFB96F67A6}"/>
    <pc:docChg chg="custSel addSld modSld">
      <pc:chgData name="Shyam Jagani" userId="86c1306a6bace4d2" providerId="LiveId" clId="{19972683-43B2-4B83-B7E9-1EEFB96F67A6}" dt="2024-12-02T17:31:49.410" v="168" actId="1076"/>
      <pc:docMkLst>
        <pc:docMk/>
      </pc:docMkLst>
      <pc:sldChg chg="modSp new mod">
        <pc:chgData name="Shyam Jagani" userId="86c1306a6bace4d2" providerId="LiveId" clId="{19972683-43B2-4B83-B7E9-1EEFB96F67A6}" dt="2024-12-02T17:14:22.933" v="59" actId="20577"/>
        <pc:sldMkLst>
          <pc:docMk/>
          <pc:sldMk cId="3525269151" sldId="256"/>
        </pc:sldMkLst>
        <pc:spChg chg="mod">
          <ac:chgData name="Shyam Jagani" userId="86c1306a6bace4d2" providerId="LiveId" clId="{19972683-43B2-4B83-B7E9-1EEFB96F67A6}" dt="2024-12-02T17:14:08.797" v="19" actId="20577"/>
          <ac:spMkLst>
            <pc:docMk/>
            <pc:sldMk cId="3525269151" sldId="256"/>
            <ac:spMk id="2" creationId="{F3BB5B31-4ED0-52AF-CCA1-EB26F8942C05}"/>
          </ac:spMkLst>
        </pc:spChg>
        <pc:spChg chg="mod">
          <ac:chgData name="Shyam Jagani" userId="86c1306a6bace4d2" providerId="LiveId" clId="{19972683-43B2-4B83-B7E9-1EEFB96F67A6}" dt="2024-12-02T17:14:22.933" v="59" actId="20577"/>
          <ac:spMkLst>
            <pc:docMk/>
            <pc:sldMk cId="3525269151" sldId="256"/>
            <ac:spMk id="3" creationId="{0EE9CFA2-EF31-1ECA-FE9B-C622281E2FC4}"/>
          </ac:spMkLst>
        </pc:spChg>
      </pc:sldChg>
      <pc:sldChg chg="modSp new mod">
        <pc:chgData name="Shyam Jagani" userId="86c1306a6bace4d2" providerId="LiveId" clId="{19972683-43B2-4B83-B7E9-1EEFB96F67A6}" dt="2024-12-02T17:15:00.097" v="96" actId="20577"/>
        <pc:sldMkLst>
          <pc:docMk/>
          <pc:sldMk cId="3146828408" sldId="257"/>
        </pc:sldMkLst>
        <pc:spChg chg="mod">
          <ac:chgData name="Shyam Jagani" userId="86c1306a6bace4d2" providerId="LiveId" clId="{19972683-43B2-4B83-B7E9-1EEFB96F67A6}" dt="2024-12-02T17:14:36.308" v="68" actId="122"/>
          <ac:spMkLst>
            <pc:docMk/>
            <pc:sldMk cId="3146828408" sldId="257"/>
            <ac:spMk id="2" creationId="{422D6066-B8DC-C076-BF7C-543E669FC932}"/>
          </ac:spMkLst>
        </pc:spChg>
        <pc:spChg chg="mod">
          <ac:chgData name="Shyam Jagani" userId="86c1306a6bace4d2" providerId="LiveId" clId="{19972683-43B2-4B83-B7E9-1EEFB96F67A6}" dt="2024-12-02T17:15:00.097" v="96" actId="20577"/>
          <ac:spMkLst>
            <pc:docMk/>
            <pc:sldMk cId="3146828408" sldId="257"/>
            <ac:spMk id="3" creationId="{30EAEACB-8E99-E4C4-7292-2337F95B61C9}"/>
          </ac:spMkLst>
        </pc:spChg>
      </pc:sldChg>
      <pc:sldChg chg="modSp new mod">
        <pc:chgData name="Shyam Jagani" userId="86c1306a6bace4d2" providerId="LiveId" clId="{19972683-43B2-4B83-B7E9-1EEFB96F67A6}" dt="2024-12-02T17:16:22.976" v="153" actId="122"/>
        <pc:sldMkLst>
          <pc:docMk/>
          <pc:sldMk cId="1402822858" sldId="258"/>
        </pc:sldMkLst>
        <pc:spChg chg="mod">
          <ac:chgData name="Shyam Jagani" userId="86c1306a6bace4d2" providerId="LiveId" clId="{19972683-43B2-4B83-B7E9-1EEFB96F67A6}" dt="2024-12-02T17:16:22.976" v="153" actId="122"/>
          <ac:spMkLst>
            <pc:docMk/>
            <pc:sldMk cId="1402822858" sldId="258"/>
            <ac:spMk id="2" creationId="{000C7685-1F58-820F-3FB1-FF75FDC89464}"/>
          </ac:spMkLst>
        </pc:spChg>
      </pc:sldChg>
      <pc:sldChg chg="addSp modSp new mod">
        <pc:chgData name="Shyam Jagani" userId="86c1306a6bace4d2" providerId="LiveId" clId="{19972683-43B2-4B83-B7E9-1EEFB96F67A6}" dt="2024-12-02T17:31:49.410" v="168" actId="1076"/>
        <pc:sldMkLst>
          <pc:docMk/>
          <pc:sldMk cId="972546943" sldId="259"/>
        </pc:sldMkLst>
        <pc:spChg chg="mod">
          <ac:chgData name="Shyam Jagani" userId="86c1306a6bace4d2" providerId="LiveId" clId="{19972683-43B2-4B83-B7E9-1EEFB96F67A6}" dt="2024-12-02T17:17:56.843" v="166" actId="1076"/>
          <ac:spMkLst>
            <pc:docMk/>
            <pc:sldMk cId="972546943" sldId="259"/>
            <ac:spMk id="2" creationId="{A68B03E6-4245-BEC6-F60A-597B1693BA5F}"/>
          </ac:spMkLst>
        </pc:spChg>
        <pc:picChg chg="add mod">
          <ac:chgData name="Shyam Jagani" userId="86c1306a6bace4d2" providerId="LiveId" clId="{19972683-43B2-4B83-B7E9-1EEFB96F67A6}" dt="2024-12-02T17:31:49.410" v="168" actId="1076"/>
          <ac:picMkLst>
            <pc:docMk/>
            <pc:sldMk cId="972546943" sldId="259"/>
            <ac:picMk id="5" creationId="{7D5D294A-67B9-EAD0-E80A-8C52549E3792}"/>
          </ac:picMkLst>
        </pc:picChg>
      </pc:sldChg>
      <pc:sldChg chg="addSp modSp new mod">
        <pc:chgData name="Shyam Jagani" userId="86c1306a6bace4d2" providerId="LiveId" clId="{19972683-43B2-4B83-B7E9-1EEFB96F67A6}" dt="2024-12-02T17:16:12.168" v="152" actId="20577"/>
        <pc:sldMkLst>
          <pc:docMk/>
          <pc:sldMk cId="3840756917" sldId="260"/>
        </pc:sldMkLst>
        <pc:spChg chg="mod">
          <ac:chgData name="Shyam Jagani" userId="86c1306a6bace4d2" providerId="LiveId" clId="{19972683-43B2-4B83-B7E9-1EEFB96F67A6}" dt="2024-12-02T17:15:46.645" v="127" actId="122"/>
          <ac:spMkLst>
            <pc:docMk/>
            <pc:sldMk cId="3840756917" sldId="260"/>
            <ac:spMk id="2" creationId="{61A21F43-3E79-95C3-C4C7-BCF44BC070ED}"/>
          </ac:spMkLst>
        </pc:spChg>
        <pc:spChg chg="add mod">
          <ac:chgData name="Shyam Jagani" userId="86c1306a6bace4d2" providerId="LiveId" clId="{19972683-43B2-4B83-B7E9-1EEFB96F67A6}" dt="2024-12-02T17:16:12.168" v="152" actId="20577"/>
          <ac:spMkLst>
            <pc:docMk/>
            <pc:sldMk cId="3840756917" sldId="260"/>
            <ac:spMk id="3" creationId="{6CFC8F61-B319-1CD8-22D7-AC16F430FE2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254B1-E364-8265-05F9-EB94989F04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E64887-A0E0-1C5F-C07C-416713E01B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07C54-BD46-CC5A-282A-4FA4626B8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65CB-C92D-4449-9092-B9AAEC24A94C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8E937-69D3-7F0A-4CB7-FD0A70B01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33C02-10F5-AFDB-49A4-A23D74177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8CF4-D853-48EF-A75A-357C2FACBD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7645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4DAC9-BA99-0462-B8BB-9EFB70264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38970B-592F-D338-6022-BA2DCE451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3C743-1AF5-0A13-7120-E6C790611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65CB-C92D-4449-9092-B9AAEC24A94C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BC2F9-7A1E-79D8-96CA-575257BB7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73300-D01F-2800-E38B-95551F88B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8CF4-D853-48EF-A75A-357C2FACBD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432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5B8C28-D269-2F98-11A4-E82A3AFFC8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46860A-5050-AFFF-D451-EF93647E3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20641-31D8-9ED5-99B5-B14B2669B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65CB-C92D-4449-9092-B9AAEC24A94C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5847C-8432-5114-E383-989BACB72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CE8F0-AA41-C3DD-64ED-F3E0FA0F7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8CF4-D853-48EF-A75A-357C2FACBD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160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31A82-F91F-0DF3-CD63-0DD5071F3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CB545-7C27-02DE-73C3-C255FD595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BC558-9FEB-8202-529F-679D02D27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65CB-C92D-4449-9092-B9AAEC24A94C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FD2CB-83B5-CB28-3BC0-26624B8C9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E1F11-24B8-21F4-CD18-FA43C8EA6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8CF4-D853-48EF-A75A-357C2FACBD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7762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31527-ADAA-D11C-28C9-D3084DED6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E6136-58F8-CFA7-7A06-F1D96B5A9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BA754-2D49-39FC-4EA2-7A66B0CD7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65CB-C92D-4449-9092-B9AAEC24A94C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79069-6CC8-B545-9713-8F1EC7702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71BF4-7437-21C8-B44A-9E0165DC3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8CF4-D853-48EF-A75A-357C2FACBD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4858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350DD-AD95-BEAF-2DF5-DA754FBE9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611AE-6EEE-8C92-852F-3404D59F6B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79FDD5-F322-0FA1-EA49-ECA08AB5B9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8E4C7B-56F1-A1AF-3FA4-CE12FEE87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65CB-C92D-4449-9092-B9AAEC24A94C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84BE31-6658-DFCB-928D-F36163694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0E6E30-332E-CE9A-EAF5-92FD57AF5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8CF4-D853-48EF-A75A-357C2FACBD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667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DA37C-6E61-6CD2-AABB-CF6C98E8F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B088D4-2A4C-DD28-37C0-E77B19BF9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A8A6E7-17E4-E88C-6F6C-0C87BFBB55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0FDD85-B16D-B04D-6AF2-714F6104E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CBA115-4E06-97BD-674F-CAAD74775E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3A9E9B-D0A8-C27E-035E-55024C6CD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65CB-C92D-4449-9092-B9AAEC24A94C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2E20AF-E41F-4940-E62F-554C48F74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1CE7E7-2B35-7010-9DB7-C050CA16A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8CF4-D853-48EF-A75A-357C2FACBD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3214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C1BAE-B50D-A341-DF93-626002FA4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81DB2E-94B1-6F26-4B69-868FB640C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65CB-C92D-4449-9092-B9AAEC24A94C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937E2D-C454-5968-A561-A6B8BEA37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09CBFA-78B8-2A2C-D697-68A05278D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8CF4-D853-48EF-A75A-357C2FACBD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770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77F5BF-B73A-FE43-2956-E12873307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65CB-C92D-4449-9092-B9AAEC24A94C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2ECA09-FCFA-6039-7A0F-A7F4B9823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CDC9B-C06D-01EB-D6C3-CC6087F1C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8CF4-D853-48EF-A75A-357C2FACBD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501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FF6A1-B453-5B3C-B025-F06959F8A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3FA30-97A8-A9B9-8DBF-F2226BB15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368A67-75AA-0943-852D-8944FAD5C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9A583-0CFD-5CD9-6B30-25157ACD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65CB-C92D-4449-9092-B9AAEC24A94C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F6CCF2-D130-DF55-1174-D1576435E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78D275-8755-4F8B-11CC-47234E711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8CF4-D853-48EF-A75A-357C2FACBD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463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1D8B6-6596-485C-0CE3-AD01B0080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843AE1-21CA-CE49-C8F8-7C53EBF708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463C2D-1933-9A45-B1D1-9F941E183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84C9E-4935-2F13-EC80-C0C82E380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65CB-C92D-4449-9092-B9AAEC24A94C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5E33B9-C094-24F7-CB98-8D2C4DEE9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9AD31-77DE-AE6F-0B2E-5582A3C64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8CF4-D853-48EF-A75A-357C2FACBD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72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F12A9F-514E-002B-4B6B-6BC444CCE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3BC2AD-6576-9646-EA2F-844D85257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E225C-F747-F843-9E3A-217F5184AB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CD65CB-C92D-4449-9092-B9AAEC24A94C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EBA95-6240-4A5B-F3A1-2FAC4195DD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47759-E19F-382C-47CA-620A638DF5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B38CF4-D853-48EF-A75A-357C2FACBD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484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B5B31-4ED0-52AF-CCA1-EB26F8942C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GROUP – 1	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E9CFA2-EF31-1ECA-FE9B-C622281E2F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CN5000 – DATABASE SYSTEMS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5269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D6066-B8DC-C076-BF7C-543E669FC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MEMBERS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AEACB-8E99-E4C4-7292-2337F95B6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HARD</a:t>
            </a:r>
          </a:p>
          <a:p>
            <a:r>
              <a:rPr lang="en-IN" dirty="0"/>
              <a:t>JAYRUP</a:t>
            </a:r>
          </a:p>
          <a:p>
            <a:r>
              <a:rPr lang="en-IN" dirty="0"/>
              <a:t>SHYAM</a:t>
            </a:r>
          </a:p>
          <a:p>
            <a:r>
              <a:rPr lang="en-IN" dirty="0"/>
              <a:t>YOGI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6828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C7685-1F58-820F-3FB1-FF75FDC89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ERD</a:t>
            </a:r>
            <a:endParaRPr lang="en-GB" dirty="0"/>
          </a:p>
        </p:txBody>
      </p:sp>
      <p:pic>
        <p:nvPicPr>
          <p:cNvPr id="5" name="Content Placeholder 4" descr="A diagram of a company&#10;&#10;Description automatically generated with medium confidence">
            <a:extLst>
              <a:ext uri="{FF2B5EF4-FFF2-40B4-BE49-F238E27FC236}">
                <a16:creationId xmlns:a16="http://schemas.microsoft.com/office/drawing/2014/main" id="{ADD7371F-7E18-EFC1-2B4B-AEC4E911CF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67" y="1287137"/>
            <a:ext cx="11260666" cy="5570863"/>
          </a:xfrm>
        </p:spPr>
      </p:pic>
    </p:spTree>
    <p:extLst>
      <p:ext uri="{BB962C8B-B14F-4D97-AF65-F5344CB8AC3E}">
        <p14:creationId xmlns:p14="http://schemas.microsoft.com/office/powerpoint/2010/main" val="1402822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B03E6-4245-BEC6-F60A-597B1693B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500" y="18256"/>
            <a:ext cx="10515600" cy="662781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USE-CASE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48115-7F56-E6A7-C533-7AE01F744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5D294A-67B9-EAD0-E80A-8C52549E3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7418" y="824230"/>
            <a:ext cx="12048066" cy="627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54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F9F17-0268-85B3-8F6D-E628B0B7E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Gantt Chart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767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21F43-3E79-95C3-C4C7-BCF44BC07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THANK YOU!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FC8F61-B319-1CD8-22D7-AC16F430FE24}"/>
              </a:ext>
            </a:extLst>
          </p:cNvPr>
          <p:cNvSpPr txBox="1"/>
          <p:nvPr/>
        </p:nvSpPr>
        <p:spPr>
          <a:xfrm>
            <a:off x="3652093" y="2875002"/>
            <a:ext cx="506414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600" dirty="0"/>
              <a:t>QUESTIONS?</a:t>
            </a:r>
            <a:endParaRPr lang="en-GB" sz="6600" dirty="0"/>
          </a:p>
        </p:txBody>
      </p:sp>
    </p:spTree>
    <p:extLst>
      <p:ext uri="{BB962C8B-B14F-4D97-AF65-F5344CB8AC3E}">
        <p14:creationId xmlns:p14="http://schemas.microsoft.com/office/powerpoint/2010/main" val="3840756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22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GROUP – 1 </vt:lpstr>
      <vt:lpstr>MEMBERS</vt:lpstr>
      <vt:lpstr>ERD</vt:lpstr>
      <vt:lpstr>USE-CASE</vt:lpstr>
      <vt:lpstr>Gantt Chart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Shyam Jagani</dc:creator>
  <cp:lastModifiedBy>Shyam Jagani</cp:lastModifiedBy>
  <cp:revision>2</cp:revision>
  <dcterms:created xsi:type="dcterms:W3CDTF">2024-12-02T17:13:50Z</dcterms:created>
  <dcterms:modified xsi:type="dcterms:W3CDTF">2024-12-02T21:52:09Z</dcterms:modified>
</cp:coreProperties>
</file>