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4" autoAdjust="0"/>
    <p:restoredTop sz="84240" autoAdjust="0"/>
  </p:normalViewPr>
  <p:slideViewPr>
    <p:cSldViewPr>
      <p:cViewPr varScale="1">
        <p:scale>
          <a:sx n="90" d="100"/>
          <a:sy n="90" d="100"/>
        </p:scale>
        <p:origin x="2192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August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12801</TotalTime>
  <Words>789</Words>
  <Application>Microsoft Macintosh PowerPoint</Application>
  <PresentationFormat>On-screen Show (4:3)</PresentationFormat>
  <Paragraphs>147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Alex Rosenkranz</cp:lastModifiedBy>
  <cp:revision>1520</cp:revision>
  <cp:lastPrinted>2016-01-30T16:23:56Z</cp:lastPrinted>
  <dcterms:created xsi:type="dcterms:W3CDTF">2015-01-20T17:19:00Z</dcterms:created>
  <dcterms:modified xsi:type="dcterms:W3CDTF">2017-08-07T21:03:34Z</dcterms:modified>
</cp:coreProperties>
</file>