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47" autoAdjust="0"/>
    <p:restoredTop sz="84221" autoAdjust="0"/>
  </p:normalViewPr>
  <p:slideViewPr>
    <p:cSldViewPr>
      <p:cViewPr>
        <p:scale>
          <a:sx n="100" d="100"/>
          <a:sy n="100" d="100"/>
        </p:scale>
        <p:origin x="2440" y="32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8/10/17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8/10/17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8/10/17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8/10/17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8/10/17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8/10/17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p:txBody>
          <a:bodyPr/>
          <a:lstStyle/>
          <a:p>
            <a:r>
              <a:rPr lang="en-US" dirty="0" smtClean="0"/>
              <a:t>August 2017</a:t>
            </a:r>
            <a:endParaRPr lang="en-US" dirty="0"/>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11679</TotalTime>
  <Words>1123</Words>
  <Application>Microsoft Macintosh PowerPoint</Application>
  <PresentationFormat>On-screen Show (4:3)</PresentationFormat>
  <Paragraphs>215</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Calibri</vt:lpstr>
      <vt:lpstr>Calibri Light</vt:lpstr>
      <vt:lpstr>Courier New</vt:lpstr>
      <vt:lpstr>Roboto</vt:lpstr>
      <vt:lpstr>Arial</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Alex Rosenkranz</cp:lastModifiedBy>
  <cp:revision>1534</cp:revision>
  <cp:lastPrinted>2016-01-30T16:23:56Z</cp:lastPrinted>
  <dcterms:created xsi:type="dcterms:W3CDTF">2015-01-20T17:19:00Z</dcterms:created>
  <dcterms:modified xsi:type="dcterms:W3CDTF">2017-08-10T22:26:28Z</dcterms:modified>
</cp:coreProperties>
</file>