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54"/>
  </p:notesMasterIdLst>
  <p:handoutMasterIdLst>
    <p:handoutMasterId r:id="rId55"/>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80"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49" r:id="rId40"/>
    <p:sldId id="650" r:id="rId41"/>
    <p:sldId id="681" r:id="rId42"/>
    <p:sldId id="651" r:id="rId43"/>
    <p:sldId id="652" r:id="rId44"/>
    <p:sldId id="653" r:id="rId45"/>
    <p:sldId id="654" r:id="rId46"/>
    <p:sldId id="656" r:id="rId47"/>
    <p:sldId id="657" r:id="rId48"/>
    <p:sldId id="659" r:id="rId49"/>
    <p:sldId id="658" r:id="rId50"/>
    <p:sldId id="660" r:id="rId51"/>
    <p:sldId id="661" r:id="rId52"/>
    <p:sldId id="616"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37" autoAdjust="0"/>
    <p:restoredTop sz="84350" autoAdjust="0"/>
  </p:normalViewPr>
  <p:slideViewPr>
    <p:cSldViewPr>
      <p:cViewPr varScale="1">
        <p:scale>
          <a:sx n="107" d="100"/>
          <a:sy n="107" d="100"/>
        </p:scale>
        <p:origin x="2168" y="176"/>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8/2/17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8/2/17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notesMaster" Target="../notesMasters/notesMaster1.xml"/><Relationship Id="rId3"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notesMaster" Target="../notesMasters/notesMaster1.xml"/><Relationship Id="rId3"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notesMaster" Target="../notesMasters/notesMaster1.xml"/><Relationship Id="rId3"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notesMaster" Target="../notesMasters/notesMaster1.xml"/><Relationship Id="rId3"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notesMaster" Target="../notesMasters/notesMaster1.xml"/><Relationship Id="rId3"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sz="6600" dirty="0" err="1" smtClean="0"/>
              <a:t>ssss</a:t>
            </a:r>
            <a:endParaRPr lang="en-US" sz="6600" dirty="0"/>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8611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9811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329380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428178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3392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1427717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439590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666187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8/2/17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8/2/17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8/2/17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8/2/17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2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3" name="Text Placeholder 2"/>
          <p:cNvSpPr>
            <a:spLocks noGrp="1"/>
          </p:cNvSpPr>
          <p:nvPr>
            <p:ph type="body" sz="quarter" idx="11"/>
          </p:nvPr>
        </p:nvSpPr>
        <p:spPr/>
        <p:txBody>
          <a:bodyPr/>
          <a:lstStyle/>
          <a:p>
            <a:r>
              <a:rPr lang="en-US" dirty="0" smtClean="0"/>
              <a:t>August 2017</a:t>
            </a:r>
            <a:endParaRPr lang="en-US" dirty="0"/>
          </a:p>
        </p:txBody>
      </p:sp>
      <p:sp>
        <p:nvSpPr>
          <p:cNvPr id="4" name="Text Placeholder 3"/>
          <p:cNvSpPr>
            <a:spLocks noGrp="1"/>
          </p:cNvSpPr>
          <p:nvPr>
            <p:ph type="body" sz="quarter" idx="10"/>
          </p:nvPr>
        </p:nvSpPr>
        <p:spPr/>
        <p:txBody>
          <a:bodyPr/>
          <a:lstStyle/>
          <a:p>
            <a:r>
              <a:rPr lang="en-US" dirty="0"/>
              <a:t>Day 8</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13" name="Picture 12"/>
          <p:cNvPicPr>
            <a:picLocks noChangeAspect="1"/>
          </p:cNvPicPr>
          <p:nvPr/>
        </p:nvPicPr>
        <p:blipFill>
          <a:blip r:embed="rId4"/>
          <a:stretch>
            <a:fillRect/>
          </a:stretch>
        </p:blipFill>
        <p:spPr>
          <a:xfrm>
            <a:off x="5029200" y="2832609"/>
            <a:ext cx="3558002" cy="1212773"/>
          </a:xfrm>
          <a:prstGeom prst="rect">
            <a:avLst/>
          </a:prstGeom>
          <a:ln>
            <a:solidFill>
              <a:schemeClr val="accent1"/>
            </a:solidFill>
          </a:ln>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pic>
        <p:nvPicPr>
          <p:cNvPr id="2051" name="Picture 3" descr="C:\Users\Kevin\Desktop\wero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052" y="2972776"/>
            <a:ext cx="4195491" cy="9324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Kevin\Desktop\a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14" y="1524000"/>
            <a:ext cx="4305300" cy="62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3074" name="Picture 2" descr="C:\Users\Kevin\Desktop\con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210" y="1290166"/>
            <a:ext cx="4111549" cy="65411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evin\Desktop\pro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386" y="3047135"/>
            <a:ext cx="4545214" cy="62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evin\Desktop\wr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3" y="2791318"/>
            <a:ext cx="6561807" cy="3533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use JavaScript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JavaScript and jQuery.</a:t>
            </a:r>
          </a:p>
        </p:txBody>
      </p:sp>
      <p:sp>
        <p:nvSpPr>
          <p:cNvPr id="15" name="Content Placeholder 2"/>
          <p:cNvSpPr txBox="1">
            <a:spLocks/>
          </p:cNvSpPr>
          <p:nvPr/>
        </p:nvSpPr>
        <p:spPr>
          <a:xfrm>
            <a:off x="6477000" y="5360126"/>
            <a:ext cx="1671637"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a:t>
            </a:r>
          </a:p>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(sublime)</a:t>
            </a:r>
          </a:p>
        </p:txBody>
      </p:sp>
      <p:pic>
        <p:nvPicPr>
          <p:cNvPr id="3" name="Picture 2"/>
          <p:cNvPicPr>
            <a:picLocks noChangeAspect="1"/>
          </p:cNvPicPr>
          <p:nvPr/>
        </p:nvPicPr>
        <p:blipFill>
          <a:blip r:embed="rId3"/>
          <a:stretch>
            <a:fillRect/>
          </a:stretch>
        </p:blipFill>
        <p:spPr>
          <a:xfrm>
            <a:off x="4953000" y="3429000"/>
            <a:ext cx="4105275" cy="714375"/>
          </a:xfrm>
          <a:prstGeom prst="rect">
            <a:avLst/>
          </a:prstGeom>
          <a:ln>
            <a:solidFill>
              <a:schemeClr val="accent1"/>
            </a:solidFill>
          </a:ln>
        </p:spPr>
      </p:pic>
      <p:sp>
        <p:nvSpPr>
          <p:cNvPr id="16" name="Content Placeholder 2"/>
          <p:cNvSpPr txBox="1">
            <a:spLocks/>
          </p:cNvSpPr>
          <p:nvPr/>
        </p:nvSpPr>
        <p:spPr>
          <a:xfrm>
            <a:off x="64770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894687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If/Else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a:t>
            </a:r>
            <a:r>
              <a:rPr lang="en-US" sz="2400" dirty="0">
                <a:latin typeface="Arial" panose="020B0604020202020204" pitchFamily="34" charset="0"/>
                <a:ea typeface="Roboto" panose="02000000000000000000" pitchFamily="2" charset="0"/>
                <a:cs typeface="Arial" panose="020B0604020202020204" pitchFamily="34" charset="0"/>
              </a:rPr>
              <a:t>, 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r>
              <a:rPr lang="en-US" sz="2400" dirty="0">
                <a:latin typeface="Arial" panose="020B0604020202020204" pitchFamily="34" charset="0"/>
                <a:ea typeface="Roboto" panose="02000000000000000000" pitchFamily="2" charset="0"/>
                <a:cs typeface="Arial" panose="020B0604020202020204" pitchFamily="34" charset="0"/>
              </a:rPr>
              <a:t>.</a:t>
            </a:r>
          </a:p>
        </p:txBody>
      </p:sp>
      <p:pic>
        <p:nvPicPr>
          <p:cNvPr id="6" name="Picture 5" descr="C:\Users\Kevin\Desktop\ifel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200400"/>
            <a:ext cx="8648700" cy="250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are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err="1">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descr="C:\Users\Kevin\Desktop\mixed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 y="3886200"/>
            <a:ext cx="8857797" cy="206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convert each item in the array to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Make sure to only add in lines of code where instructed.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toUpperCase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19" name="Picture 18" descr="C:\Users\Kevin\Desktop\zo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4724400"/>
            <a:ext cx="8096251" cy="102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37"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research if you are stumped.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when time is up.</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 </a:t>
            </a:r>
            <a:r>
              <a:rPr lang="en-US" sz="2000" u="sng" dirty="0">
                <a:latin typeface="Arial" panose="020B0604020202020204" pitchFamily="34" charset="0"/>
                <a:ea typeface="Roboto" panose="02000000000000000000" pitchFamily="2" charset="0"/>
                <a:cs typeface="Arial" panose="020B0604020202020204" pitchFamily="34" charset="0"/>
              </a:rPr>
              <a:t>repeated blocks of code</a:t>
            </a:r>
            <a:r>
              <a:rPr lang="en-US" sz="2000" dirty="0">
                <a:latin typeface="Arial" panose="020B0604020202020204" pitchFamily="34" charset="0"/>
                <a:ea typeface="Roboto" panose="02000000000000000000" pitchFamily="2" charset="0"/>
                <a:cs typeface="Arial" panose="020B0604020202020204" pitchFamily="34" charset="0"/>
              </a:rPr>
              <a:t> 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614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38100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828800" y="2590800"/>
            <a:ext cx="609601" cy="26989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2667000"/>
            <a:ext cx="1285636"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9800" y="2667000"/>
            <a:ext cx="457762"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5"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457200" y="26670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To understand the use and syntax of JavaScript’s “for” loops.</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To use “for” loops, arrays, and conditional logic to create a </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rock-paper-scissors game.</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8"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228600" y="34671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If you need help, use the code from the previous example as a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your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5-ZooLoop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11"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This time, don’t use an array!</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6-AnotherLoop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write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a:t>
            </a:r>
            <a:r>
              <a:rPr lang="en-US" sz="2400" dirty="0" err="1">
                <a:latin typeface="Arial" panose="020B0604020202020204" pitchFamily="34" charset="0"/>
                <a:ea typeface="Roboto" pitchFamily="2" charset="0"/>
                <a:cs typeface="Arial" panose="020B0604020202020204" pitchFamily="34" charset="0"/>
              </a:rPr>
              <a:t>console.logs</a:t>
            </a:r>
            <a:r>
              <a:rPr lang="en-US" sz="2400" dirty="0">
                <a:latin typeface="Arial" panose="020B0604020202020204" pitchFamily="34" charset="0"/>
                <a:ea typeface="Roboto" pitchFamily="2" charset="0"/>
                <a:cs typeface="Arial" panose="020B0604020202020204" pitchFamily="34" charset="0"/>
              </a:rPr>
              <a:t> the name of each animal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7-HardLoop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8194"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4" y="2688893"/>
            <a:ext cx="8197850" cy="80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&amp; DOM Manipulation</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(EventsExample.html </a:t>
            </a:r>
            <a:r>
              <a:rPr lang="en-US" sz="3600" i="1">
                <a:latin typeface="Arial" panose="020B0604020202020204" pitchFamily="34" charset="0"/>
                <a:ea typeface="Roboto" panose="02000000000000000000" pitchFamily="2" charset="0"/>
                <a:cs typeface="Arial" panose="020B0604020202020204" pitchFamily="34" charset="0"/>
              </a:rPr>
              <a:t>| 11-Events)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7923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r>
              <a:rPr lang="en-US" sz="3600" b="1" i="1" dirty="0">
                <a:latin typeface="Arial" panose="020B0604020202020204" pitchFamily="34" charset="0"/>
                <a:ea typeface="Roboto" panose="02000000000000000000" pitchFamily="2" charset="0"/>
                <a:cs typeface="Arial" panose="020B0604020202020204" pitchFamily="34" charset="0"/>
              </a:rPr>
              <a:t/>
            </a: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a single game of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8-PseudoCode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(rps-9.html | 9-RPS-Coded)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355312"/>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Code Creation: Coding out RPS</a:t>
            </a:r>
          </a:p>
          <a:p>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In groups of 4, begin the process of coding out the Rock-Paper-Scissors Game. </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Do as much as you can on your own, but don't be afraid to ask for help if you feel your team is struggling.</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a:t>
            </a:r>
            <a:r>
              <a:rPr lang="en-US" dirty="0">
                <a:latin typeface="Arial" panose="020B0604020202020204" pitchFamily="34" charset="0"/>
                <a:ea typeface="Roboto" pitchFamily="2" charset="0"/>
                <a:cs typeface="Arial" panose="020B0604020202020204" pitchFamily="34" charset="0"/>
              </a:rPr>
              <a:t> Don’t use “</a:t>
            </a:r>
            <a:r>
              <a:rPr lang="en-US" dirty="0" err="1">
                <a:latin typeface="Arial" panose="020B0604020202020204" pitchFamily="34" charset="0"/>
                <a:ea typeface="Roboto" pitchFamily="2" charset="0"/>
                <a:cs typeface="Arial" panose="020B0604020202020204" pitchFamily="34" charset="0"/>
              </a:rPr>
              <a:t>document.write</a:t>
            </a:r>
            <a:r>
              <a:rPr lang="en-US" dirty="0">
                <a:latin typeface="Arial" panose="020B0604020202020204" pitchFamily="34" charset="0"/>
                <a:ea typeface="Roboto" pitchFamily="2" charset="0"/>
                <a:cs typeface="Arial" panose="020B0604020202020204" pitchFamily="34" charset="0"/>
              </a:rPr>
              <a:t>” as it will delete the contents of your page including your </a:t>
            </a:r>
            <a:r>
              <a:rPr lang="en-US" dirty="0" err="1">
                <a:latin typeface="Arial" panose="020B0604020202020204" pitchFamily="34" charset="0"/>
                <a:ea typeface="Roboto" pitchFamily="2" charset="0"/>
                <a:cs typeface="Arial" panose="020B0604020202020204" pitchFamily="34" charset="0"/>
              </a:rPr>
              <a:t>Javascript</a:t>
            </a:r>
            <a:r>
              <a:rPr lang="en-US" dirty="0">
                <a:latin typeface="Arial" panose="020B0604020202020204" pitchFamily="34" charset="0"/>
                <a:ea typeface="Roboto" pitchFamily="2" charset="0"/>
                <a:cs typeface="Arial" panose="020B0604020202020204" pitchFamily="34" charset="0"/>
              </a:rPr>
              <a:t>. Use “</a:t>
            </a:r>
            <a:r>
              <a:rPr lang="en-US" dirty="0" err="1">
                <a:latin typeface="Arial" panose="020B0604020202020204" pitchFamily="34" charset="0"/>
                <a:ea typeface="Roboto" pitchFamily="2" charset="0"/>
                <a:cs typeface="Arial" panose="020B0604020202020204" pitchFamily="34" charset="0"/>
              </a:rPr>
              <a:t>document.querySelector</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document.getElementById</a:t>
            </a:r>
            <a:r>
              <a:rPr lang="en-US" dirty="0">
                <a:latin typeface="Arial" panose="020B0604020202020204" pitchFamily="34" charset="0"/>
                <a:ea typeface="Roboto" pitchFamily="2" charset="0"/>
                <a:cs typeface="Arial" panose="020B0604020202020204" pitchFamily="34" charset="0"/>
              </a:rPr>
              <a:t>”, alongside either “</a:t>
            </a:r>
            <a:r>
              <a:rPr lang="en-US" dirty="0" err="1">
                <a:latin typeface="Arial" panose="020B0604020202020204" pitchFamily="34" charset="0"/>
                <a:ea typeface="Roboto" pitchFamily="2" charset="0"/>
                <a:cs typeface="Arial" panose="020B0604020202020204" pitchFamily="34" charset="0"/>
              </a:rPr>
              <a:t>innerHTML</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textcontent</a:t>
            </a:r>
            <a:r>
              <a:rPr lang="en-US" dirty="0">
                <a:latin typeface="Arial" panose="020B0604020202020204" pitchFamily="34" charset="0"/>
                <a:ea typeface="Roboto" pitchFamily="2" charset="0"/>
                <a:cs typeface="Arial" panose="020B0604020202020204" pitchFamily="34" charset="0"/>
              </a:rPr>
              <a:t>”, to write to the DOM.</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a:t>
            </a:r>
            <a:r>
              <a:rPr lang="en-US"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present relevant code on the projector. </a:t>
            </a:r>
            <a:endParaRPr lang="en-US"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10-Recap)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a:t>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smtClean="0">
                <a:latin typeface="Arial" panose="020B0604020202020204" pitchFamily="34" charset="0"/>
                <a:ea typeface="Roboto" panose="02000000000000000000" pitchFamily="2" charset="0"/>
                <a:cs typeface="Arial" panose="020B0604020202020204" pitchFamily="34" charset="0"/>
              </a:rPr>
              <a:t>JavaScript</a:t>
            </a:r>
            <a:r>
              <a:rPr lang="en-US" dirty="0" smtClean="0">
                <a:latin typeface="Arial" panose="020B0604020202020204" pitchFamily="34" charset="0"/>
                <a:ea typeface="Roboto" panose="02000000000000000000" pitchFamily="2" charset="0"/>
                <a:cs typeface="Arial" panose="020B0604020202020204" pitchFamily="34" charset="0"/>
              </a:rPr>
              <a:t> is </a:t>
            </a:r>
            <a:r>
              <a:rPr lang="en-US" dirty="0">
                <a:latin typeface="Arial" panose="020B0604020202020204" pitchFamily="34" charset="0"/>
                <a:ea typeface="Roboto" panose="02000000000000000000" pitchFamily="2" charset="0"/>
                <a:cs typeface="Arial" panose="020B0604020202020204" pitchFamily="34" charset="0"/>
              </a:rPr>
              <a:t>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JavaScript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a Variable</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C:\Users\Kevin\Desktop\sn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6" y="3505201"/>
            <a:ext cx="7861300" cy="221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11995</TotalTime>
  <Words>1566</Words>
  <Application>Microsoft Macintosh PowerPoint</Application>
  <PresentationFormat>On-screen Show (4:3)</PresentationFormat>
  <Paragraphs>305</Paragraphs>
  <Slides>49</Slides>
  <Notes>48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49</vt:i4>
      </vt:variant>
    </vt:vector>
  </HeadingPairs>
  <TitlesOfParts>
    <vt:vector size="57" baseType="lpstr">
      <vt:lpstr>Calibri</vt:lpstr>
      <vt:lpstr>Calibri Light</vt:lpstr>
      <vt:lpstr>Roboto</vt:lpstr>
      <vt:lpstr>Arial</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If/Else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Events &amp; DOM Manipulation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Alex Rosenkranz</cp:lastModifiedBy>
  <cp:revision>1522</cp:revision>
  <cp:lastPrinted>2016-01-30T16:23:56Z</cp:lastPrinted>
  <dcterms:created xsi:type="dcterms:W3CDTF">2015-01-20T17:19:00Z</dcterms:created>
  <dcterms:modified xsi:type="dcterms:W3CDTF">2017-08-03T01:33:04Z</dcterms:modified>
</cp:coreProperties>
</file>