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86C4-D326-4C2D-9C3C-4ED6BDCFA13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8F2-5E7F-4599-8044-158C03EE0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7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86C4-D326-4C2D-9C3C-4ED6BDCFA13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8F2-5E7F-4599-8044-158C03EE0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9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86C4-D326-4C2D-9C3C-4ED6BDCFA13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8F2-5E7F-4599-8044-158C03EE0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9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86C4-D326-4C2D-9C3C-4ED6BDCFA13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8F2-5E7F-4599-8044-158C03EE0D8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01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86C4-D326-4C2D-9C3C-4ED6BDCFA13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8F2-5E7F-4599-8044-158C03EE0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29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86C4-D326-4C2D-9C3C-4ED6BDCFA13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8F2-5E7F-4599-8044-158C03EE0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80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86C4-D326-4C2D-9C3C-4ED6BDCFA13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8F2-5E7F-4599-8044-158C03EE0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68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86C4-D326-4C2D-9C3C-4ED6BDCFA13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8F2-5E7F-4599-8044-158C03EE0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38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86C4-D326-4C2D-9C3C-4ED6BDCFA13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8F2-5E7F-4599-8044-158C03EE0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8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86C4-D326-4C2D-9C3C-4ED6BDCFA13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8F2-5E7F-4599-8044-158C03EE0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8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86C4-D326-4C2D-9C3C-4ED6BDCFA13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8F2-5E7F-4599-8044-158C03EE0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6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86C4-D326-4C2D-9C3C-4ED6BDCFA13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8F2-5E7F-4599-8044-158C03EE0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4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86C4-D326-4C2D-9C3C-4ED6BDCFA13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8F2-5E7F-4599-8044-158C03EE0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86C4-D326-4C2D-9C3C-4ED6BDCFA13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8F2-5E7F-4599-8044-158C03EE0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86C4-D326-4C2D-9C3C-4ED6BDCFA13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8F2-5E7F-4599-8044-158C03EE0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86C4-D326-4C2D-9C3C-4ED6BDCFA13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8F2-5E7F-4599-8044-158C03EE0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9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86C4-D326-4C2D-9C3C-4ED6BDCFA13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18F2-5E7F-4599-8044-158C03EE0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1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FA86C4-D326-4C2D-9C3C-4ED6BDCFA137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18F2-5E7F-4599-8044-158C03EE0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99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7C5E-35DD-B881-7F4F-F49FA9F65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Automatic Treatment of Catalog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3A73F-046C-67D6-9029-DF00CF1FF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883084"/>
            <a:ext cx="8825658" cy="1284633"/>
          </a:xfrm>
        </p:spPr>
        <p:txBody>
          <a:bodyPr>
            <a:normAutofit/>
          </a:bodyPr>
          <a:lstStyle/>
          <a:p>
            <a:r>
              <a:rPr lang="en-US" sz="1800" dirty="0"/>
              <a:t>Caleb </a:t>
            </a:r>
            <a:r>
              <a:rPr lang="en-US" sz="1800" dirty="0" err="1"/>
              <a:t>acree</a:t>
            </a:r>
            <a:br>
              <a:rPr lang="en-US" sz="1800" dirty="0"/>
            </a:br>
            <a:r>
              <a:rPr lang="en-US" sz="1800" dirty="0"/>
              <a:t>Advisor: Dr. Aubert</a:t>
            </a:r>
            <a:br>
              <a:rPr lang="en-US" sz="1800" dirty="0"/>
            </a:br>
            <a:r>
              <a:rPr lang="en-US" sz="1800" dirty="0"/>
              <a:t>In-field Reader: Dr. </a:t>
            </a:r>
            <a:r>
              <a:rPr lang="en-US" sz="1800" dirty="0" err="1"/>
              <a:t>Nowatkowski</a:t>
            </a:r>
            <a:br>
              <a:rPr lang="en-US" sz="1800" dirty="0"/>
            </a:br>
            <a:r>
              <a:rPr lang="en-US" sz="1800" dirty="0"/>
              <a:t>HP Rep: Arthur Takahashi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8C4DDD6-6B3C-4FDA-9946-14F1FC9E26B7}"/>
              </a:ext>
            </a:extLst>
          </p:cNvPr>
          <p:cNvSpPr txBox="1">
            <a:spLocks/>
          </p:cNvSpPr>
          <p:nvPr/>
        </p:nvSpPr>
        <p:spPr>
          <a:xfrm>
            <a:off x="10263277" y="6540380"/>
            <a:ext cx="2009586" cy="317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Last edited: 11/19/2024</a:t>
            </a:r>
          </a:p>
        </p:txBody>
      </p:sp>
    </p:spTree>
    <p:extLst>
      <p:ext uri="{BB962C8B-B14F-4D97-AF65-F5344CB8AC3E}">
        <p14:creationId xmlns:p14="http://schemas.microsoft.com/office/powerpoint/2010/main" val="149496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CC18-8321-4C98-CC99-AA9EC290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742AC-10B4-2B76-6A38-17C3025D3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06" y="1734316"/>
            <a:ext cx="8946541" cy="3150678"/>
          </a:xfrm>
        </p:spPr>
        <p:txBody>
          <a:bodyPr/>
          <a:lstStyle/>
          <a:p>
            <a:r>
              <a:rPr lang="en-US" dirty="0"/>
              <a:t>The AU course catalog can often be slow, unresponsive, and not user-friendly</a:t>
            </a:r>
          </a:p>
          <a:p>
            <a:endParaRPr lang="en-US" dirty="0"/>
          </a:p>
          <a:p>
            <a:r>
              <a:rPr lang="en-US" dirty="0"/>
              <a:t>Additionally, it can fail to properly show the required information</a:t>
            </a:r>
          </a:p>
          <a:p>
            <a:endParaRPr lang="en-US" dirty="0"/>
          </a:p>
          <a:p>
            <a:r>
              <a:rPr lang="en-US" dirty="0"/>
              <a:t>I plan to design and create a free, user-friendly, and easily navigable tool for faculty and students to access and interact with the course catalog information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4D24A-28FD-4439-E7C6-312584B3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688" y="4558671"/>
            <a:ext cx="4773106" cy="209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1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F4902-CA60-1999-C445-060FC4392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9472-44D9-E0CA-2B85-B707221F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30B9-6665-2236-A8DB-C7BEF941F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June </a:t>
            </a:r>
            <a:r>
              <a:rPr lang="en-US"/>
              <a:t>of 2024, </a:t>
            </a:r>
            <a:r>
              <a:rPr lang="en-US" dirty="0"/>
              <a:t>Dr. Aubert created a proof of concept for this type of tool</a:t>
            </a:r>
          </a:p>
          <a:p>
            <a:endParaRPr lang="en-US" dirty="0"/>
          </a:p>
          <a:p>
            <a:r>
              <a:rPr lang="en-US" dirty="0"/>
              <a:t>It was made using half JavaScript and half Shell</a:t>
            </a:r>
          </a:p>
          <a:p>
            <a:endParaRPr lang="en-US" dirty="0"/>
          </a:p>
          <a:p>
            <a:r>
              <a:rPr lang="en-US" dirty="0"/>
              <a:t>Comma separated value files were being generated but not with fully reliable information</a:t>
            </a:r>
          </a:p>
        </p:txBody>
      </p:sp>
    </p:spTree>
    <p:extLst>
      <p:ext uri="{BB962C8B-B14F-4D97-AF65-F5344CB8AC3E}">
        <p14:creationId xmlns:p14="http://schemas.microsoft.com/office/powerpoint/2010/main" val="230828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418E-7716-929F-FF06-EE8098DD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6A4E0-8C25-11E5-B00C-1528B71E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plan on creating a program that will automatically gather data from either the PDF version of the catalog or the web-based version</a:t>
            </a:r>
          </a:p>
          <a:p>
            <a:endParaRPr lang="en-US" dirty="0"/>
          </a:p>
          <a:p>
            <a:r>
              <a:rPr lang="en-US" dirty="0"/>
              <a:t>As of now I am looking into using Python and some shell</a:t>
            </a:r>
          </a:p>
          <a:p>
            <a:endParaRPr lang="en-US" dirty="0"/>
          </a:p>
          <a:p>
            <a:r>
              <a:rPr lang="en-US" dirty="0"/>
              <a:t>I will most likely be using Visual Studio Enterprise/Code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 am looking into the GNU General Public License v3.0 to potentially host this tool on github.io for long term use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422420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588D-65CA-AF0C-AB5D-F8AF936C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General Public License v3.0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AA7E7-4136-1D03-FCB0-52C134BE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Commercial use: allows for commercial purposes without imposing any conditions on internal use</a:t>
            </a:r>
          </a:p>
          <a:p>
            <a:endParaRPr lang="en-US" dirty="0"/>
          </a:p>
          <a:p>
            <a:r>
              <a:rPr lang="en-US" dirty="0"/>
              <a:t>Modify and share: Users can modify the code, but they must also release the source code under the GPL v3 license</a:t>
            </a:r>
          </a:p>
          <a:p>
            <a:endParaRPr lang="en-US" dirty="0"/>
          </a:p>
          <a:p>
            <a:r>
              <a:rPr lang="en-US" dirty="0"/>
              <a:t>Distribute copies: Users can distribute copies or modifications of the code, as long as these are also released under the GPL v3 license</a:t>
            </a:r>
          </a:p>
          <a:p>
            <a:endParaRPr lang="en-US" dirty="0"/>
          </a:p>
          <a:p>
            <a:r>
              <a:rPr lang="en-US" dirty="0"/>
              <a:t>Offer warranty: Distributors can offer their own warranty on the licensed software.</a:t>
            </a:r>
          </a:p>
        </p:txBody>
      </p:sp>
    </p:spTree>
    <p:extLst>
      <p:ext uri="{BB962C8B-B14F-4D97-AF65-F5344CB8AC3E}">
        <p14:creationId xmlns:p14="http://schemas.microsoft.com/office/powerpoint/2010/main" val="309105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A827-3E2B-0BB1-BD78-C4065C54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3A79-2460-9FCC-DF8F-B7F3BC2F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plan to create this tool to gather and display the course catalog information in an easily navigable tool</a:t>
            </a:r>
          </a:p>
          <a:p>
            <a:endParaRPr lang="en-US" dirty="0"/>
          </a:p>
          <a:p>
            <a:r>
              <a:rPr lang="en-US" dirty="0"/>
              <a:t>I will program this tool most likely using Python and Visual Studio Code/Enterprise</a:t>
            </a:r>
          </a:p>
          <a:p>
            <a:endParaRPr lang="en-US" dirty="0"/>
          </a:p>
          <a:p>
            <a:r>
              <a:rPr lang="en-US" dirty="0"/>
              <a:t>I want to make finding class information easily readable and accessible to students and faculty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E37-4342-B6F3-C99E-7DDF2C47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707777"/>
            <a:ext cx="9404723" cy="140053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40929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336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Automatic Treatment of Catalog Information</vt:lpstr>
      <vt:lpstr>What and Why</vt:lpstr>
      <vt:lpstr>Background</vt:lpstr>
      <vt:lpstr>How</vt:lpstr>
      <vt:lpstr>GNU General Public License v3.0 </vt:lpstr>
      <vt:lpstr>Summary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Acree, Caleb</dc:creator>
  <cp:lastModifiedBy>Acree, Caleb</cp:lastModifiedBy>
  <cp:revision>7</cp:revision>
  <dcterms:created xsi:type="dcterms:W3CDTF">2024-11-15T18:43:00Z</dcterms:created>
  <dcterms:modified xsi:type="dcterms:W3CDTF">2024-11-25T17:49:33Z</dcterms:modified>
</cp:coreProperties>
</file>