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7" r:id="rId8"/>
    <p:sldId id="261"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5794-D0A3-4D67-B1E5-CA32F8CBBA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0880DF-4949-4830-9E48-771C5DB63B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5C1AC9-9699-4657-A308-6ECF50D6D754}"/>
              </a:ext>
            </a:extLst>
          </p:cNvPr>
          <p:cNvSpPr>
            <a:spLocks noGrp="1"/>
          </p:cNvSpPr>
          <p:nvPr>
            <p:ph type="dt" sz="half" idx="10"/>
          </p:nvPr>
        </p:nvSpPr>
        <p:spPr/>
        <p:txBody>
          <a:bodyPr/>
          <a:lstStyle/>
          <a:p>
            <a:fld id="{8CF19FDB-D9F6-4603-A3AB-0B5A0ECC3616}" type="datetimeFigureOut">
              <a:rPr lang="en-IN" smtClean="0"/>
              <a:t>21-04-2022</a:t>
            </a:fld>
            <a:endParaRPr lang="en-IN"/>
          </a:p>
        </p:txBody>
      </p:sp>
      <p:sp>
        <p:nvSpPr>
          <p:cNvPr id="5" name="Footer Placeholder 4">
            <a:extLst>
              <a:ext uri="{FF2B5EF4-FFF2-40B4-BE49-F238E27FC236}">
                <a16:creationId xmlns:a16="http://schemas.microsoft.com/office/drawing/2014/main" id="{55068A73-3067-4A3E-9068-BF0B0F2E91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05C6BC-76CE-41D2-AA2D-A93512FE6569}"/>
              </a:ext>
            </a:extLst>
          </p:cNvPr>
          <p:cNvSpPr>
            <a:spLocks noGrp="1"/>
          </p:cNvSpPr>
          <p:nvPr>
            <p:ph type="sldNum" sz="quarter" idx="12"/>
          </p:nvPr>
        </p:nvSpPr>
        <p:spPr/>
        <p:txBody>
          <a:bodyPr/>
          <a:lstStyle/>
          <a:p>
            <a:fld id="{36F50E31-C79A-48ED-903B-DDB0695E1DAE}" type="slidenum">
              <a:rPr lang="en-IN" smtClean="0"/>
              <a:t>‹#›</a:t>
            </a:fld>
            <a:endParaRPr lang="en-IN"/>
          </a:p>
        </p:txBody>
      </p:sp>
    </p:spTree>
    <p:extLst>
      <p:ext uri="{BB962C8B-B14F-4D97-AF65-F5344CB8AC3E}">
        <p14:creationId xmlns:p14="http://schemas.microsoft.com/office/powerpoint/2010/main" val="3018683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AC3E7-76D8-4C51-9C94-8778E175D6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AD75C3-AD07-43F7-AF32-CEC4413194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BD2055-A0A7-4243-BC4C-5C7C2F80B2DB}"/>
              </a:ext>
            </a:extLst>
          </p:cNvPr>
          <p:cNvSpPr>
            <a:spLocks noGrp="1"/>
          </p:cNvSpPr>
          <p:nvPr>
            <p:ph type="dt" sz="half" idx="10"/>
          </p:nvPr>
        </p:nvSpPr>
        <p:spPr/>
        <p:txBody>
          <a:bodyPr/>
          <a:lstStyle/>
          <a:p>
            <a:fld id="{8CF19FDB-D9F6-4603-A3AB-0B5A0ECC3616}" type="datetimeFigureOut">
              <a:rPr lang="en-IN" smtClean="0"/>
              <a:t>21-04-2022</a:t>
            </a:fld>
            <a:endParaRPr lang="en-IN"/>
          </a:p>
        </p:txBody>
      </p:sp>
      <p:sp>
        <p:nvSpPr>
          <p:cNvPr id="5" name="Footer Placeholder 4">
            <a:extLst>
              <a:ext uri="{FF2B5EF4-FFF2-40B4-BE49-F238E27FC236}">
                <a16:creationId xmlns:a16="http://schemas.microsoft.com/office/drawing/2014/main" id="{EE1418A5-E616-4BDD-A10A-8C52A129BC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D9E94E-15D0-4A55-9EFF-4DAC842C0752}"/>
              </a:ext>
            </a:extLst>
          </p:cNvPr>
          <p:cNvSpPr>
            <a:spLocks noGrp="1"/>
          </p:cNvSpPr>
          <p:nvPr>
            <p:ph type="sldNum" sz="quarter" idx="12"/>
          </p:nvPr>
        </p:nvSpPr>
        <p:spPr/>
        <p:txBody>
          <a:bodyPr/>
          <a:lstStyle/>
          <a:p>
            <a:fld id="{36F50E31-C79A-48ED-903B-DDB0695E1DAE}" type="slidenum">
              <a:rPr lang="en-IN" smtClean="0"/>
              <a:t>‹#›</a:t>
            </a:fld>
            <a:endParaRPr lang="en-IN"/>
          </a:p>
        </p:txBody>
      </p:sp>
    </p:spTree>
    <p:extLst>
      <p:ext uri="{BB962C8B-B14F-4D97-AF65-F5344CB8AC3E}">
        <p14:creationId xmlns:p14="http://schemas.microsoft.com/office/powerpoint/2010/main" val="2837271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68DAE8-D008-4198-9E44-5F516D2C49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D705AC-E728-4E70-97AB-314FD228B5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E94514-E10B-417C-8824-E3D74B6C2732}"/>
              </a:ext>
            </a:extLst>
          </p:cNvPr>
          <p:cNvSpPr>
            <a:spLocks noGrp="1"/>
          </p:cNvSpPr>
          <p:nvPr>
            <p:ph type="dt" sz="half" idx="10"/>
          </p:nvPr>
        </p:nvSpPr>
        <p:spPr/>
        <p:txBody>
          <a:bodyPr/>
          <a:lstStyle/>
          <a:p>
            <a:fld id="{8CF19FDB-D9F6-4603-A3AB-0B5A0ECC3616}" type="datetimeFigureOut">
              <a:rPr lang="en-IN" smtClean="0"/>
              <a:t>21-04-2022</a:t>
            </a:fld>
            <a:endParaRPr lang="en-IN"/>
          </a:p>
        </p:txBody>
      </p:sp>
      <p:sp>
        <p:nvSpPr>
          <p:cNvPr id="5" name="Footer Placeholder 4">
            <a:extLst>
              <a:ext uri="{FF2B5EF4-FFF2-40B4-BE49-F238E27FC236}">
                <a16:creationId xmlns:a16="http://schemas.microsoft.com/office/drawing/2014/main" id="{E81E0861-2290-4314-AD03-E65817F5FF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5A82C1-B0AB-48A9-90A6-06A43BE9DC68}"/>
              </a:ext>
            </a:extLst>
          </p:cNvPr>
          <p:cNvSpPr>
            <a:spLocks noGrp="1"/>
          </p:cNvSpPr>
          <p:nvPr>
            <p:ph type="sldNum" sz="quarter" idx="12"/>
          </p:nvPr>
        </p:nvSpPr>
        <p:spPr/>
        <p:txBody>
          <a:bodyPr/>
          <a:lstStyle/>
          <a:p>
            <a:fld id="{36F50E31-C79A-48ED-903B-DDB0695E1DAE}" type="slidenum">
              <a:rPr lang="en-IN" smtClean="0"/>
              <a:t>‹#›</a:t>
            </a:fld>
            <a:endParaRPr lang="en-IN"/>
          </a:p>
        </p:txBody>
      </p:sp>
    </p:spTree>
    <p:extLst>
      <p:ext uri="{BB962C8B-B14F-4D97-AF65-F5344CB8AC3E}">
        <p14:creationId xmlns:p14="http://schemas.microsoft.com/office/powerpoint/2010/main" val="722002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D56AB-5CD5-4F67-8821-5067350E31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E01A4A-0A76-4A5C-9EA5-FF72BA6D26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F14E30-C7E2-4A1F-99E0-220CD6B63D29}"/>
              </a:ext>
            </a:extLst>
          </p:cNvPr>
          <p:cNvSpPr>
            <a:spLocks noGrp="1"/>
          </p:cNvSpPr>
          <p:nvPr>
            <p:ph type="dt" sz="half" idx="10"/>
          </p:nvPr>
        </p:nvSpPr>
        <p:spPr/>
        <p:txBody>
          <a:bodyPr/>
          <a:lstStyle/>
          <a:p>
            <a:fld id="{8CF19FDB-D9F6-4603-A3AB-0B5A0ECC3616}" type="datetimeFigureOut">
              <a:rPr lang="en-IN" smtClean="0"/>
              <a:t>21-04-2022</a:t>
            </a:fld>
            <a:endParaRPr lang="en-IN"/>
          </a:p>
        </p:txBody>
      </p:sp>
      <p:sp>
        <p:nvSpPr>
          <p:cNvPr id="5" name="Footer Placeholder 4">
            <a:extLst>
              <a:ext uri="{FF2B5EF4-FFF2-40B4-BE49-F238E27FC236}">
                <a16:creationId xmlns:a16="http://schemas.microsoft.com/office/drawing/2014/main" id="{8A4EAF0A-36B9-4070-9CF5-E62E2680CF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99710B-9A8A-4C6D-88DF-28886B48683D}"/>
              </a:ext>
            </a:extLst>
          </p:cNvPr>
          <p:cNvSpPr>
            <a:spLocks noGrp="1"/>
          </p:cNvSpPr>
          <p:nvPr>
            <p:ph type="sldNum" sz="quarter" idx="12"/>
          </p:nvPr>
        </p:nvSpPr>
        <p:spPr/>
        <p:txBody>
          <a:bodyPr/>
          <a:lstStyle/>
          <a:p>
            <a:fld id="{36F50E31-C79A-48ED-903B-DDB0695E1DAE}" type="slidenum">
              <a:rPr lang="en-IN" smtClean="0"/>
              <a:t>‹#›</a:t>
            </a:fld>
            <a:endParaRPr lang="en-IN"/>
          </a:p>
        </p:txBody>
      </p:sp>
    </p:spTree>
    <p:extLst>
      <p:ext uri="{BB962C8B-B14F-4D97-AF65-F5344CB8AC3E}">
        <p14:creationId xmlns:p14="http://schemas.microsoft.com/office/powerpoint/2010/main" val="80096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1C1D-0609-4598-AE4E-07CFE512B2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52CBB2-202B-4ADA-8571-6E92405545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678920-9DF1-474D-9B23-8723304E73F0}"/>
              </a:ext>
            </a:extLst>
          </p:cNvPr>
          <p:cNvSpPr>
            <a:spLocks noGrp="1"/>
          </p:cNvSpPr>
          <p:nvPr>
            <p:ph type="dt" sz="half" idx="10"/>
          </p:nvPr>
        </p:nvSpPr>
        <p:spPr/>
        <p:txBody>
          <a:bodyPr/>
          <a:lstStyle/>
          <a:p>
            <a:fld id="{8CF19FDB-D9F6-4603-A3AB-0B5A0ECC3616}" type="datetimeFigureOut">
              <a:rPr lang="en-IN" smtClean="0"/>
              <a:t>21-04-2022</a:t>
            </a:fld>
            <a:endParaRPr lang="en-IN"/>
          </a:p>
        </p:txBody>
      </p:sp>
      <p:sp>
        <p:nvSpPr>
          <p:cNvPr id="5" name="Footer Placeholder 4">
            <a:extLst>
              <a:ext uri="{FF2B5EF4-FFF2-40B4-BE49-F238E27FC236}">
                <a16:creationId xmlns:a16="http://schemas.microsoft.com/office/drawing/2014/main" id="{BC0D6A4D-7716-48D1-BF62-B5CB57CA3B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082963-ABC3-4A53-86BD-80B6A59F7CC7}"/>
              </a:ext>
            </a:extLst>
          </p:cNvPr>
          <p:cNvSpPr>
            <a:spLocks noGrp="1"/>
          </p:cNvSpPr>
          <p:nvPr>
            <p:ph type="sldNum" sz="quarter" idx="12"/>
          </p:nvPr>
        </p:nvSpPr>
        <p:spPr/>
        <p:txBody>
          <a:bodyPr/>
          <a:lstStyle/>
          <a:p>
            <a:fld id="{36F50E31-C79A-48ED-903B-DDB0695E1DAE}" type="slidenum">
              <a:rPr lang="en-IN" smtClean="0"/>
              <a:t>‹#›</a:t>
            </a:fld>
            <a:endParaRPr lang="en-IN"/>
          </a:p>
        </p:txBody>
      </p:sp>
    </p:spTree>
    <p:extLst>
      <p:ext uri="{BB962C8B-B14F-4D97-AF65-F5344CB8AC3E}">
        <p14:creationId xmlns:p14="http://schemas.microsoft.com/office/powerpoint/2010/main" val="321695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5B2C-7936-4688-BD8C-C017D6C1D0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0EC80C-975C-4F04-837C-E29ECA0DD9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CEB1BA-168F-4D09-A4F2-9A67B72272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B5BB58-5DB1-4F77-B807-2C98B7406B3F}"/>
              </a:ext>
            </a:extLst>
          </p:cNvPr>
          <p:cNvSpPr>
            <a:spLocks noGrp="1"/>
          </p:cNvSpPr>
          <p:nvPr>
            <p:ph type="dt" sz="half" idx="10"/>
          </p:nvPr>
        </p:nvSpPr>
        <p:spPr/>
        <p:txBody>
          <a:bodyPr/>
          <a:lstStyle/>
          <a:p>
            <a:fld id="{8CF19FDB-D9F6-4603-A3AB-0B5A0ECC3616}" type="datetimeFigureOut">
              <a:rPr lang="en-IN" smtClean="0"/>
              <a:t>21-04-2022</a:t>
            </a:fld>
            <a:endParaRPr lang="en-IN"/>
          </a:p>
        </p:txBody>
      </p:sp>
      <p:sp>
        <p:nvSpPr>
          <p:cNvPr id="6" name="Footer Placeholder 5">
            <a:extLst>
              <a:ext uri="{FF2B5EF4-FFF2-40B4-BE49-F238E27FC236}">
                <a16:creationId xmlns:a16="http://schemas.microsoft.com/office/drawing/2014/main" id="{CE702BE7-BA78-4EC7-9475-ACC2CD4A79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60817D-4127-4862-9404-1689819D37A7}"/>
              </a:ext>
            </a:extLst>
          </p:cNvPr>
          <p:cNvSpPr>
            <a:spLocks noGrp="1"/>
          </p:cNvSpPr>
          <p:nvPr>
            <p:ph type="sldNum" sz="quarter" idx="12"/>
          </p:nvPr>
        </p:nvSpPr>
        <p:spPr/>
        <p:txBody>
          <a:bodyPr/>
          <a:lstStyle/>
          <a:p>
            <a:fld id="{36F50E31-C79A-48ED-903B-DDB0695E1DAE}" type="slidenum">
              <a:rPr lang="en-IN" smtClean="0"/>
              <a:t>‹#›</a:t>
            </a:fld>
            <a:endParaRPr lang="en-IN"/>
          </a:p>
        </p:txBody>
      </p:sp>
    </p:spTree>
    <p:extLst>
      <p:ext uri="{BB962C8B-B14F-4D97-AF65-F5344CB8AC3E}">
        <p14:creationId xmlns:p14="http://schemas.microsoft.com/office/powerpoint/2010/main" val="3900075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C2A0-4DEF-4AAE-9CF5-81B2F57486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C7FFA9-8B64-4B44-8725-BF01645DD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7471CE-11F5-449F-A051-5D3A6602C9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6488DD-E6D1-4379-9C2C-40410B1F6C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16E681-0D32-4041-8F14-16517D4270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247305-C566-4FCB-91D1-A1D52C8E03E0}"/>
              </a:ext>
            </a:extLst>
          </p:cNvPr>
          <p:cNvSpPr>
            <a:spLocks noGrp="1"/>
          </p:cNvSpPr>
          <p:nvPr>
            <p:ph type="dt" sz="half" idx="10"/>
          </p:nvPr>
        </p:nvSpPr>
        <p:spPr/>
        <p:txBody>
          <a:bodyPr/>
          <a:lstStyle/>
          <a:p>
            <a:fld id="{8CF19FDB-D9F6-4603-A3AB-0B5A0ECC3616}" type="datetimeFigureOut">
              <a:rPr lang="en-IN" smtClean="0"/>
              <a:t>21-04-2022</a:t>
            </a:fld>
            <a:endParaRPr lang="en-IN"/>
          </a:p>
        </p:txBody>
      </p:sp>
      <p:sp>
        <p:nvSpPr>
          <p:cNvPr id="8" name="Footer Placeholder 7">
            <a:extLst>
              <a:ext uri="{FF2B5EF4-FFF2-40B4-BE49-F238E27FC236}">
                <a16:creationId xmlns:a16="http://schemas.microsoft.com/office/drawing/2014/main" id="{FDD263AF-DCA1-4174-8884-CFB747D615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A8012B-5367-45F1-A5EA-E9CC4877705A}"/>
              </a:ext>
            </a:extLst>
          </p:cNvPr>
          <p:cNvSpPr>
            <a:spLocks noGrp="1"/>
          </p:cNvSpPr>
          <p:nvPr>
            <p:ph type="sldNum" sz="quarter" idx="12"/>
          </p:nvPr>
        </p:nvSpPr>
        <p:spPr/>
        <p:txBody>
          <a:bodyPr/>
          <a:lstStyle/>
          <a:p>
            <a:fld id="{36F50E31-C79A-48ED-903B-DDB0695E1DAE}" type="slidenum">
              <a:rPr lang="en-IN" smtClean="0"/>
              <a:t>‹#›</a:t>
            </a:fld>
            <a:endParaRPr lang="en-IN"/>
          </a:p>
        </p:txBody>
      </p:sp>
    </p:spTree>
    <p:extLst>
      <p:ext uri="{BB962C8B-B14F-4D97-AF65-F5344CB8AC3E}">
        <p14:creationId xmlns:p14="http://schemas.microsoft.com/office/powerpoint/2010/main" val="24848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3A3B-8FBA-4AAE-84AD-43C306BA0F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B23D67-1272-4BA6-812D-1196E6EBCADF}"/>
              </a:ext>
            </a:extLst>
          </p:cNvPr>
          <p:cNvSpPr>
            <a:spLocks noGrp="1"/>
          </p:cNvSpPr>
          <p:nvPr>
            <p:ph type="dt" sz="half" idx="10"/>
          </p:nvPr>
        </p:nvSpPr>
        <p:spPr/>
        <p:txBody>
          <a:bodyPr/>
          <a:lstStyle/>
          <a:p>
            <a:fld id="{8CF19FDB-D9F6-4603-A3AB-0B5A0ECC3616}" type="datetimeFigureOut">
              <a:rPr lang="en-IN" smtClean="0"/>
              <a:t>21-04-2022</a:t>
            </a:fld>
            <a:endParaRPr lang="en-IN"/>
          </a:p>
        </p:txBody>
      </p:sp>
      <p:sp>
        <p:nvSpPr>
          <p:cNvPr id="4" name="Footer Placeholder 3">
            <a:extLst>
              <a:ext uri="{FF2B5EF4-FFF2-40B4-BE49-F238E27FC236}">
                <a16:creationId xmlns:a16="http://schemas.microsoft.com/office/drawing/2014/main" id="{63DD7DE0-40DC-46AB-B4BE-9E14C73C4F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46ACFD-9FC4-4B1F-AAB0-3DE35FD0C164}"/>
              </a:ext>
            </a:extLst>
          </p:cNvPr>
          <p:cNvSpPr>
            <a:spLocks noGrp="1"/>
          </p:cNvSpPr>
          <p:nvPr>
            <p:ph type="sldNum" sz="quarter" idx="12"/>
          </p:nvPr>
        </p:nvSpPr>
        <p:spPr/>
        <p:txBody>
          <a:bodyPr/>
          <a:lstStyle/>
          <a:p>
            <a:fld id="{36F50E31-C79A-48ED-903B-DDB0695E1DAE}" type="slidenum">
              <a:rPr lang="en-IN" smtClean="0"/>
              <a:t>‹#›</a:t>
            </a:fld>
            <a:endParaRPr lang="en-IN"/>
          </a:p>
        </p:txBody>
      </p:sp>
    </p:spTree>
    <p:extLst>
      <p:ext uri="{BB962C8B-B14F-4D97-AF65-F5344CB8AC3E}">
        <p14:creationId xmlns:p14="http://schemas.microsoft.com/office/powerpoint/2010/main" val="240647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7D208B-FE4C-4529-86DC-F48B6A42D59F}"/>
              </a:ext>
            </a:extLst>
          </p:cNvPr>
          <p:cNvSpPr>
            <a:spLocks noGrp="1"/>
          </p:cNvSpPr>
          <p:nvPr>
            <p:ph type="dt" sz="half" idx="10"/>
          </p:nvPr>
        </p:nvSpPr>
        <p:spPr/>
        <p:txBody>
          <a:bodyPr/>
          <a:lstStyle/>
          <a:p>
            <a:fld id="{8CF19FDB-D9F6-4603-A3AB-0B5A0ECC3616}" type="datetimeFigureOut">
              <a:rPr lang="en-IN" smtClean="0"/>
              <a:t>21-04-2022</a:t>
            </a:fld>
            <a:endParaRPr lang="en-IN"/>
          </a:p>
        </p:txBody>
      </p:sp>
      <p:sp>
        <p:nvSpPr>
          <p:cNvPr id="3" name="Footer Placeholder 2">
            <a:extLst>
              <a:ext uri="{FF2B5EF4-FFF2-40B4-BE49-F238E27FC236}">
                <a16:creationId xmlns:a16="http://schemas.microsoft.com/office/drawing/2014/main" id="{C6FECDDC-53BE-4639-9730-AF98B3FC61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450DD9-3516-4123-ABB2-019DC673A4F2}"/>
              </a:ext>
            </a:extLst>
          </p:cNvPr>
          <p:cNvSpPr>
            <a:spLocks noGrp="1"/>
          </p:cNvSpPr>
          <p:nvPr>
            <p:ph type="sldNum" sz="quarter" idx="12"/>
          </p:nvPr>
        </p:nvSpPr>
        <p:spPr/>
        <p:txBody>
          <a:bodyPr/>
          <a:lstStyle/>
          <a:p>
            <a:fld id="{36F50E31-C79A-48ED-903B-DDB0695E1DAE}" type="slidenum">
              <a:rPr lang="en-IN" smtClean="0"/>
              <a:t>‹#›</a:t>
            </a:fld>
            <a:endParaRPr lang="en-IN"/>
          </a:p>
        </p:txBody>
      </p:sp>
    </p:spTree>
    <p:extLst>
      <p:ext uri="{BB962C8B-B14F-4D97-AF65-F5344CB8AC3E}">
        <p14:creationId xmlns:p14="http://schemas.microsoft.com/office/powerpoint/2010/main" val="367653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33BD-761E-42AB-980E-0066E37564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1F845C-69FC-45C4-AF85-282FA235B2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82416F-D3D0-44AE-BD1E-5F96FA661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AFC13-4E57-49FC-8B8E-FAD73922725E}"/>
              </a:ext>
            </a:extLst>
          </p:cNvPr>
          <p:cNvSpPr>
            <a:spLocks noGrp="1"/>
          </p:cNvSpPr>
          <p:nvPr>
            <p:ph type="dt" sz="half" idx="10"/>
          </p:nvPr>
        </p:nvSpPr>
        <p:spPr/>
        <p:txBody>
          <a:bodyPr/>
          <a:lstStyle/>
          <a:p>
            <a:fld id="{8CF19FDB-D9F6-4603-A3AB-0B5A0ECC3616}" type="datetimeFigureOut">
              <a:rPr lang="en-IN" smtClean="0"/>
              <a:t>21-04-2022</a:t>
            </a:fld>
            <a:endParaRPr lang="en-IN"/>
          </a:p>
        </p:txBody>
      </p:sp>
      <p:sp>
        <p:nvSpPr>
          <p:cNvPr id="6" name="Footer Placeholder 5">
            <a:extLst>
              <a:ext uri="{FF2B5EF4-FFF2-40B4-BE49-F238E27FC236}">
                <a16:creationId xmlns:a16="http://schemas.microsoft.com/office/drawing/2014/main" id="{DEF4A479-0378-4031-934D-4AB80681FF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C9E4BF-55B1-46BE-90E9-62D980A9FCD0}"/>
              </a:ext>
            </a:extLst>
          </p:cNvPr>
          <p:cNvSpPr>
            <a:spLocks noGrp="1"/>
          </p:cNvSpPr>
          <p:nvPr>
            <p:ph type="sldNum" sz="quarter" idx="12"/>
          </p:nvPr>
        </p:nvSpPr>
        <p:spPr/>
        <p:txBody>
          <a:bodyPr/>
          <a:lstStyle/>
          <a:p>
            <a:fld id="{36F50E31-C79A-48ED-903B-DDB0695E1DAE}" type="slidenum">
              <a:rPr lang="en-IN" smtClean="0"/>
              <a:t>‹#›</a:t>
            </a:fld>
            <a:endParaRPr lang="en-IN"/>
          </a:p>
        </p:txBody>
      </p:sp>
    </p:spTree>
    <p:extLst>
      <p:ext uri="{BB962C8B-B14F-4D97-AF65-F5344CB8AC3E}">
        <p14:creationId xmlns:p14="http://schemas.microsoft.com/office/powerpoint/2010/main" val="137197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08283-47C4-4C7C-8A2D-DFDD1A316A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66C2F9-09FC-4F53-BE7A-2ADF47B87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2816A2-DDC5-4B93-A74D-1BC58519C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1823BF-E44D-4DEF-86AD-E1768B6DFB19}"/>
              </a:ext>
            </a:extLst>
          </p:cNvPr>
          <p:cNvSpPr>
            <a:spLocks noGrp="1"/>
          </p:cNvSpPr>
          <p:nvPr>
            <p:ph type="dt" sz="half" idx="10"/>
          </p:nvPr>
        </p:nvSpPr>
        <p:spPr/>
        <p:txBody>
          <a:bodyPr/>
          <a:lstStyle/>
          <a:p>
            <a:fld id="{8CF19FDB-D9F6-4603-A3AB-0B5A0ECC3616}" type="datetimeFigureOut">
              <a:rPr lang="en-IN" smtClean="0"/>
              <a:t>21-04-2022</a:t>
            </a:fld>
            <a:endParaRPr lang="en-IN"/>
          </a:p>
        </p:txBody>
      </p:sp>
      <p:sp>
        <p:nvSpPr>
          <p:cNvPr id="6" name="Footer Placeholder 5">
            <a:extLst>
              <a:ext uri="{FF2B5EF4-FFF2-40B4-BE49-F238E27FC236}">
                <a16:creationId xmlns:a16="http://schemas.microsoft.com/office/drawing/2014/main" id="{9BE6CCF2-522D-43C2-B311-4F878A86AE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3ACBA9-8D0F-402D-AF39-CBCFE9A6E4CA}"/>
              </a:ext>
            </a:extLst>
          </p:cNvPr>
          <p:cNvSpPr>
            <a:spLocks noGrp="1"/>
          </p:cNvSpPr>
          <p:nvPr>
            <p:ph type="sldNum" sz="quarter" idx="12"/>
          </p:nvPr>
        </p:nvSpPr>
        <p:spPr/>
        <p:txBody>
          <a:bodyPr/>
          <a:lstStyle/>
          <a:p>
            <a:fld id="{36F50E31-C79A-48ED-903B-DDB0695E1DAE}" type="slidenum">
              <a:rPr lang="en-IN" smtClean="0"/>
              <a:t>‹#›</a:t>
            </a:fld>
            <a:endParaRPr lang="en-IN"/>
          </a:p>
        </p:txBody>
      </p:sp>
    </p:spTree>
    <p:extLst>
      <p:ext uri="{BB962C8B-B14F-4D97-AF65-F5344CB8AC3E}">
        <p14:creationId xmlns:p14="http://schemas.microsoft.com/office/powerpoint/2010/main" val="1623796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9E3778-66CF-4F94-A5BB-33000BA8EE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A0AA3F-C222-45E4-BDD1-EFD7A7EA60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386188-611A-4E53-B146-BEE700F28C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19FDB-D9F6-4603-A3AB-0B5A0ECC3616}" type="datetimeFigureOut">
              <a:rPr lang="en-IN" smtClean="0"/>
              <a:t>21-04-2022</a:t>
            </a:fld>
            <a:endParaRPr lang="en-IN"/>
          </a:p>
        </p:txBody>
      </p:sp>
      <p:sp>
        <p:nvSpPr>
          <p:cNvPr id="5" name="Footer Placeholder 4">
            <a:extLst>
              <a:ext uri="{FF2B5EF4-FFF2-40B4-BE49-F238E27FC236}">
                <a16:creationId xmlns:a16="http://schemas.microsoft.com/office/drawing/2014/main" id="{F6EF9513-A34A-47E7-A914-C2D4637040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27F5AD-D60C-4C82-BCF8-64C859861D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50E31-C79A-48ED-903B-DDB0695E1DAE}" type="slidenum">
              <a:rPr lang="en-IN" smtClean="0"/>
              <a:t>‹#›</a:t>
            </a:fld>
            <a:endParaRPr lang="en-IN"/>
          </a:p>
        </p:txBody>
      </p:sp>
    </p:spTree>
    <p:extLst>
      <p:ext uri="{BB962C8B-B14F-4D97-AF65-F5344CB8AC3E}">
        <p14:creationId xmlns:p14="http://schemas.microsoft.com/office/powerpoint/2010/main" val="561823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w3school.com/"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8BB6-00D6-412D-87A6-C83F79DEB4E0}"/>
              </a:ext>
            </a:extLst>
          </p:cNvPr>
          <p:cNvSpPr>
            <a:spLocks noGrp="1"/>
          </p:cNvSpPr>
          <p:nvPr>
            <p:ph type="ctrTitle"/>
          </p:nvPr>
        </p:nvSpPr>
        <p:spPr>
          <a:xfrm>
            <a:off x="1846730" y="1506072"/>
            <a:ext cx="9144000" cy="1434352"/>
          </a:xfrm>
        </p:spPr>
        <p:txBody>
          <a:bodyPr>
            <a:normAutofit fontScale="90000"/>
          </a:bodyPr>
          <a:lstStyle/>
          <a:p>
            <a:pPr>
              <a:lnSpc>
                <a:spcPct val="107000"/>
              </a:lnSpc>
              <a:spcAft>
                <a:spcPts val="800"/>
              </a:spcAft>
            </a:pPr>
            <a:r>
              <a:rPr lang="en-IN" sz="3100" b="1" dirty="0">
                <a:solidFill>
                  <a:srgbClr val="1F4E79"/>
                </a:solidFill>
                <a:effectLst/>
                <a:latin typeface="Segoe UI Light" panose="020B0502040204020203" pitchFamily="34" charset="0"/>
                <a:ea typeface="Calibri" panose="020F0502020204030204" pitchFamily="34" charset="0"/>
                <a:cs typeface="Mangal" panose="02040503050203030202" pitchFamily="18" charset="0"/>
              </a:rPr>
              <a:t>VOICE ASSISTANT WITH COMPUTER VISION</a:t>
            </a:r>
            <a:br>
              <a:rPr lang="en-IN" sz="3100" b="1" dirty="0">
                <a:effectLst/>
                <a:latin typeface="Calibri" panose="020F0502020204030204" pitchFamily="34" charset="0"/>
                <a:ea typeface="Calibri" panose="020F0502020204030204" pitchFamily="34" charset="0"/>
                <a:cs typeface="Mangal" panose="02040503050203030202" pitchFamily="18" charset="0"/>
              </a:rPr>
            </a:br>
            <a:r>
              <a:rPr lang="en-IN" sz="3100" b="1" dirty="0">
                <a:solidFill>
                  <a:srgbClr val="000000"/>
                </a:solidFill>
                <a:effectLst/>
                <a:latin typeface="Segoe UI Light" panose="020B0502040204020203" pitchFamily="34" charset="0"/>
                <a:ea typeface="Calibri" panose="020F0502020204030204" pitchFamily="34" charset="0"/>
                <a:cs typeface="Mangal" panose="02040503050203030202" pitchFamily="18" charset="0"/>
              </a:rPr>
              <a:t>A Project Work</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1800" dirty="0">
                <a:solidFill>
                  <a:srgbClr val="000000"/>
                </a:solidFill>
                <a:effectLst/>
                <a:latin typeface="Segoe UI Light" panose="020B0502040204020203" pitchFamily="34" charset="0"/>
                <a:ea typeface="Calibri" panose="020F0502020204030204" pitchFamily="34" charset="0"/>
                <a:cs typeface="Mangal" panose="02040503050203030202" pitchFamily="18" charset="0"/>
              </a:rPr>
              <a:t>Submitted for the </a:t>
            </a:r>
            <a:r>
              <a:rPr lang="en-IN" sz="1800" dirty="0" err="1">
                <a:solidFill>
                  <a:srgbClr val="000000"/>
                </a:solidFill>
                <a:effectLst/>
                <a:latin typeface="Segoe UI Light" panose="020B0502040204020203" pitchFamily="34" charset="0"/>
                <a:ea typeface="Calibri" panose="020F0502020204030204" pitchFamily="34" charset="0"/>
                <a:cs typeface="Mangal" panose="02040503050203030202" pitchFamily="18" charset="0"/>
              </a:rPr>
              <a:t>fulfillment</a:t>
            </a:r>
            <a:r>
              <a:rPr lang="en-IN" sz="1800" dirty="0">
                <a:solidFill>
                  <a:srgbClr val="000000"/>
                </a:solidFill>
                <a:effectLst/>
                <a:latin typeface="Segoe UI Light" panose="020B0502040204020203" pitchFamily="34" charset="0"/>
                <a:ea typeface="Calibri" panose="020F0502020204030204" pitchFamily="34" charset="0"/>
                <a:cs typeface="Mangal" panose="02040503050203030202" pitchFamily="18" charset="0"/>
              </a:rPr>
              <a:t> of Degree of Bachelor of Technology (B. Tech)</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1800" dirty="0">
                <a:solidFill>
                  <a:srgbClr val="000000"/>
                </a:solidFill>
                <a:effectLst/>
                <a:latin typeface="Segoe UI Light" panose="020B0502040204020203" pitchFamily="34" charset="0"/>
                <a:ea typeface="Calibri" panose="020F0502020204030204" pitchFamily="34" charset="0"/>
                <a:cs typeface="Mangal" panose="02040503050203030202" pitchFamily="18" charset="0"/>
              </a:rPr>
              <a:t>In</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1800" dirty="0">
                <a:solidFill>
                  <a:srgbClr val="000000"/>
                </a:solidFill>
                <a:effectLst/>
                <a:latin typeface="Segoe UI Light" panose="020B0502040204020203" pitchFamily="34" charset="0"/>
                <a:ea typeface="Calibri" panose="020F0502020204030204" pitchFamily="34" charset="0"/>
                <a:cs typeface="Mangal" panose="02040503050203030202" pitchFamily="18" charset="0"/>
              </a:rPr>
              <a:t>Computer Science &amp; Engineering (Session: 2021-22)</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4" name="Rectangle 2">
            <a:extLst>
              <a:ext uri="{FF2B5EF4-FFF2-40B4-BE49-F238E27FC236}">
                <a16:creationId xmlns:a16="http://schemas.microsoft.com/office/drawing/2014/main" id="{96D26391-FE0D-4A20-83E9-E1DEC1503CDD}"/>
              </a:ext>
            </a:extLst>
          </p:cNvPr>
          <p:cNvSpPr>
            <a:spLocks noChangeArrowheads="1"/>
          </p:cNvSpPr>
          <p:nvPr/>
        </p:nvSpPr>
        <p:spPr bwMode="auto">
          <a:xfrm>
            <a:off x="3805053" y="4154064"/>
            <a:ext cx="4402598"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187700" algn="l"/>
              </a:tabLst>
              <a:defRPr>
                <a:solidFill>
                  <a:schemeClr val="tx1"/>
                </a:solidFill>
                <a:latin typeface="Arial" panose="020B0604020202020204" pitchFamily="34" charset="0"/>
              </a:defRPr>
            </a:lvl1pPr>
            <a:lvl2pPr eaLnBrk="0" fontAlgn="base" hangingPunct="0">
              <a:spcBef>
                <a:spcPct val="0"/>
              </a:spcBef>
              <a:spcAft>
                <a:spcPct val="0"/>
              </a:spcAft>
              <a:tabLst>
                <a:tab pos="3187700" algn="l"/>
              </a:tabLst>
              <a:defRPr>
                <a:solidFill>
                  <a:schemeClr val="tx1"/>
                </a:solidFill>
                <a:latin typeface="Arial" panose="020B0604020202020204" pitchFamily="34" charset="0"/>
              </a:defRPr>
            </a:lvl2pPr>
            <a:lvl3pPr eaLnBrk="0" fontAlgn="base" hangingPunct="0">
              <a:spcBef>
                <a:spcPct val="0"/>
              </a:spcBef>
              <a:spcAft>
                <a:spcPct val="0"/>
              </a:spcAft>
              <a:tabLst>
                <a:tab pos="3187700" algn="l"/>
              </a:tabLst>
              <a:defRPr>
                <a:solidFill>
                  <a:schemeClr val="tx1"/>
                </a:solidFill>
                <a:latin typeface="Arial" panose="020B0604020202020204" pitchFamily="34" charset="0"/>
              </a:defRPr>
            </a:lvl3pPr>
            <a:lvl4pPr eaLnBrk="0" fontAlgn="base" hangingPunct="0">
              <a:spcBef>
                <a:spcPct val="0"/>
              </a:spcBef>
              <a:spcAft>
                <a:spcPct val="0"/>
              </a:spcAft>
              <a:tabLst>
                <a:tab pos="3187700" algn="l"/>
              </a:tabLst>
              <a:defRPr>
                <a:solidFill>
                  <a:schemeClr val="tx1"/>
                </a:solidFill>
                <a:latin typeface="Arial" panose="020B0604020202020204" pitchFamily="34" charset="0"/>
              </a:defRPr>
            </a:lvl4pPr>
            <a:lvl5pPr eaLnBrk="0" fontAlgn="base" hangingPunct="0">
              <a:spcBef>
                <a:spcPct val="0"/>
              </a:spcBef>
              <a:spcAft>
                <a:spcPct val="0"/>
              </a:spcAft>
              <a:tabLst>
                <a:tab pos="3187700" algn="l"/>
              </a:tabLst>
              <a:defRPr>
                <a:solidFill>
                  <a:schemeClr val="tx1"/>
                </a:solidFill>
                <a:latin typeface="Arial" panose="020B0604020202020204" pitchFamily="34" charset="0"/>
              </a:defRPr>
            </a:lvl5pPr>
            <a:lvl6pPr eaLnBrk="0" fontAlgn="base" hangingPunct="0">
              <a:spcBef>
                <a:spcPct val="0"/>
              </a:spcBef>
              <a:spcAft>
                <a:spcPct val="0"/>
              </a:spcAft>
              <a:tabLst>
                <a:tab pos="3187700" algn="l"/>
              </a:tabLst>
              <a:defRPr>
                <a:solidFill>
                  <a:schemeClr val="tx1"/>
                </a:solidFill>
                <a:latin typeface="Arial" panose="020B0604020202020204" pitchFamily="34" charset="0"/>
              </a:defRPr>
            </a:lvl6pPr>
            <a:lvl7pPr eaLnBrk="0" fontAlgn="base" hangingPunct="0">
              <a:spcBef>
                <a:spcPct val="0"/>
              </a:spcBef>
              <a:spcAft>
                <a:spcPct val="0"/>
              </a:spcAft>
              <a:tabLst>
                <a:tab pos="3187700" algn="l"/>
              </a:tabLst>
              <a:defRPr>
                <a:solidFill>
                  <a:schemeClr val="tx1"/>
                </a:solidFill>
                <a:latin typeface="Arial" panose="020B0604020202020204" pitchFamily="34" charset="0"/>
              </a:defRPr>
            </a:lvl7pPr>
            <a:lvl8pPr eaLnBrk="0" fontAlgn="base" hangingPunct="0">
              <a:spcBef>
                <a:spcPct val="0"/>
              </a:spcBef>
              <a:spcAft>
                <a:spcPct val="0"/>
              </a:spcAft>
              <a:tabLst>
                <a:tab pos="3187700" algn="l"/>
              </a:tabLst>
              <a:defRPr>
                <a:solidFill>
                  <a:schemeClr val="tx1"/>
                </a:solidFill>
                <a:latin typeface="Arial" panose="020B0604020202020204" pitchFamily="34" charset="0"/>
              </a:defRPr>
            </a:lvl8pPr>
            <a:lvl9pPr eaLnBrk="0" fontAlgn="base" hangingPunct="0">
              <a:spcBef>
                <a:spcPct val="0"/>
              </a:spcBef>
              <a:spcAft>
                <a:spcPct val="0"/>
              </a:spcAft>
              <a:tabLst>
                <a:tab pos="31877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3187700" algn="l"/>
              </a:tabLst>
            </a:pPr>
            <a:r>
              <a:rPr kumimoji="0" lang="en-US" altLang="en-US" sz="1400" b="1" i="0" u="none" strike="noStrike" cap="none" normalizeH="0" baseline="0" dirty="0">
                <a:ln>
                  <a:noFill/>
                </a:ln>
                <a:solidFill>
                  <a:srgbClr val="0070C0"/>
                </a:solidFill>
                <a:effectLst/>
                <a:latin typeface="Segoe UI Light" panose="020B0502040204020203" pitchFamily="34" charset="0"/>
                <a:ea typeface="Calibri" panose="020F0502020204030204" pitchFamily="34" charset="0"/>
                <a:cs typeface="Segoe UI Light" panose="020B0502040204020203" pitchFamily="34" charset="0"/>
              </a:rPr>
              <a:t>Krishna Vishwakarma (0213CS181040)</a:t>
            </a:r>
            <a:endParaRPr kumimoji="0" lang="en-US" altLang="en-US"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187700" algn="l"/>
              </a:tabLst>
            </a:pPr>
            <a:r>
              <a:rPr kumimoji="0" lang="en-US" altLang="en-US" sz="1400" b="1" i="0" u="none" strike="noStrike" cap="none" normalizeH="0" baseline="0" dirty="0">
                <a:ln>
                  <a:noFill/>
                </a:ln>
                <a:solidFill>
                  <a:srgbClr val="0070C0"/>
                </a:solidFill>
                <a:effectLst/>
                <a:latin typeface="Segoe UI Light" panose="020B0502040204020203" pitchFamily="34" charset="0"/>
                <a:ea typeface="Calibri" panose="020F0502020204030204" pitchFamily="34" charset="0"/>
                <a:cs typeface="Segoe UI Light" panose="020B0502040204020203" pitchFamily="34" charset="0"/>
              </a:rPr>
              <a:t>Rammani Shukla (0213CS193D08)</a:t>
            </a:r>
            <a:endParaRPr kumimoji="0" lang="en-US" altLang="en-US"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187700" algn="l"/>
              </a:tabLst>
            </a:pPr>
            <a:r>
              <a:rPr kumimoji="0" lang="en-US" altLang="en-US" sz="1400" b="1" i="0" u="none" strike="noStrike" cap="none" normalizeH="0" baseline="0" dirty="0">
                <a:ln>
                  <a:noFill/>
                </a:ln>
                <a:solidFill>
                  <a:srgbClr val="0070C0"/>
                </a:solidFill>
                <a:effectLst/>
                <a:latin typeface="Segoe UI Light" panose="020B0502040204020203" pitchFamily="34" charset="0"/>
                <a:ea typeface="Calibri" panose="020F0502020204030204" pitchFamily="34" charset="0"/>
                <a:cs typeface="Segoe UI Light" panose="020B0502040204020203" pitchFamily="34" charset="0"/>
              </a:rPr>
              <a:t> </a:t>
            </a:r>
            <a:r>
              <a:rPr kumimoji="0" lang="en-US" altLang="en-US" sz="1400" b="1" i="0" u="none" strike="noStrike" cap="none" normalizeH="0" baseline="0" dirty="0" err="1">
                <a:ln>
                  <a:noFill/>
                </a:ln>
                <a:solidFill>
                  <a:srgbClr val="0070C0"/>
                </a:solidFill>
                <a:effectLst/>
                <a:latin typeface="Segoe UI Light" panose="020B0502040204020203" pitchFamily="34" charset="0"/>
                <a:ea typeface="Calibri" panose="020F0502020204030204" pitchFamily="34" charset="0"/>
                <a:cs typeface="Segoe UI Light" panose="020B0502040204020203" pitchFamily="34" charset="0"/>
              </a:rPr>
              <a:t>Animesh</a:t>
            </a:r>
            <a:r>
              <a:rPr kumimoji="0" lang="en-US" altLang="en-US" sz="1400" b="1" i="0" u="none" strike="noStrike" cap="none" normalizeH="0" baseline="0" dirty="0">
                <a:ln>
                  <a:noFill/>
                </a:ln>
                <a:solidFill>
                  <a:srgbClr val="0070C0"/>
                </a:solidFill>
                <a:effectLst/>
                <a:latin typeface="Segoe UI Light" panose="020B0502040204020203" pitchFamily="34" charset="0"/>
                <a:ea typeface="Calibri" panose="020F0502020204030204" pitchFamily="34" charset="0"/>
                <a:cs typeface="Segoe UI Light" panose="020B0502040204020203" pitchFamily="34" charset="0"/>
              </a:rPr>
              <a:t> Jain(0213CS181016)</a:t>
            </a:r>
            <a:endParaRPr kumimoji="0" lang="en-US" altLang="en-US"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187700" algn="l"/>
              </a:tabLst>
            </a:pPr>
            <a:r>
              <a:rPr kumimoji="0" lang="en-US" altLang="en-US" sz="1400" b="1" i="0" u="none" strike="noStrike" cap="none" normalizeH="0" baseline="0" dirty="0">
                <a:ln>
                  <a:noFill/>
                </a:ln>
                <a:solidFill>
                  <a:srgbClr val="0070C0"/>
                </a:solidFill>
                <a:effectLst/>
                <a:latin typeface="Segoe UI Light" panose="020B0502040204020203" pitchFamily="34" charset="0"/>
                <a:ea typeface="Calibri" panose="020F0502020204030204" pitchFamily="34" charset="0"/>
                <a:cs typeface="Segoe UI Light" panose="020B0502040204020203" pitchFamily="34" charset="0"/>
              </a:rPr>
              <a:t> Gautam Marko (0213CS181032) </a:t>
            </a:r>
          </a:p>
          <a:p>
            <a:pPr marL="0" marR="0" lvl="0" indent="0" algn="ctr" defTabSz="914400" rtl="0" eaLnBrk="0" fontAlgn="base" latinLnBrk="0" hangingPunct="0">
              <a:lnSpc>
                <a:spcPct val="100000"/>
              </a:lnSpc>
              <a:spcBef>
                <a:spcPct val="0"/>
              </a:spcBef>
              <a:spcAft>
                <a:spcPct val="0"/>
              </a:spcAft>
              <a:buClrTx/>
              <a:buSzTx/>
              <a:buFontTx/>
              <a:buNone/>
              <a:tabLst>
                <a:tab pos="3187700" algn="l"/>
              </a:tabLst>
            </a:pPr>
            <a:endParaRPr kumimoji="0" lang="en-US" altLang="en-US"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187700" algn="l"/>
              </a:tabLst>
            </a:pPr>
            <a:r>
              <a:rPr kumimoji="0" lang="en-US" altLang="en-US" sz="1400" b="1" i="0" u="none" strike="noStrike" cap="none" normalizeH="0" baseline="0" dirty="0">
                <a:ln>
                  <a:noFill/>
                </a:ln>
                <a:solidFill>
                  <a:srgbClr val="002060"/>
                </a:solidFill>
                <a:effectLst/>
                <a:latin typeface="Segoe UI Light" panose="020B0502040204020203" pitchFamily="34" charset="0"/>
                <a:ea typeface="Calibri" panose="020F0502020204030204" pitchFamily="34" charset="0"/>
                <a:cs typeface="Segoe UI Light" panose="020B0502040204020203" pitchFamily="34" charset="0"/>
              </a:rPr>
              <a:t>Under the Guidance of</a:t>
            </a:r>
            <a:endParaRPr kumimoji="0" lang="en-US" altLang="en-US"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187700" algn="l"/>
              </a:tabLst>
            </a:pPr>
            <a:r>
              <a:rPr kumimoji="0" lang="en-US" altLang="en-US" sz="1400" b="1" i="0" u="none" strike="noStrike" cap="none" normalizeH="0" baseline="0" dirty="0">
                <a:ln>
                  <a:noFill/>
                </a:ln>
                <a:solidFill>
                  <a:srgbClr val="002060"/>
                </a:solidFill>
                <a:effectLst/>
                <a:latin typeface="Segoe UI Light" panose="020B0502040204020203" pitchFamily="34" charset="0"/>
                <a:ea typeface="Calibri" panose="020F0502020204030204" pitchFamily="34" charset="0"/>
                <a:cs typeface="Segoe UI Light" panose="020B0502040204020203" pitchFamily="34" charset="0"/>
              </a:rPr>
              <a:t> (Prof. Prateek Gupta)H.O.D. </a:t>
            </a:r>
            <a:endParaRPr kumimoji="0" lang="en-US" altLang="en-US"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187700" algn="l"/>
              </a:tabLst>
            </a:pPr>
            <a:r>
              <a:rPr kumimoji="0" lang="en-US" altLang="en-US" sz="1400" b="1" i="0" u="none" strike="noStrike" cap="none" normalizeH="0" baseline="0" dirty="0">
                <a:ln>
                  <a:noFill/>
                </a:ln>
                <a:solidFill>
                  <a:srgbClr val="002060"/>
                </a:solidFill>
                <a:effectLst/>
                <a:latin typeface="Segoe UI Light" panose="020B0502040204020203" pitchFamily="34" charset="0"/>
                <a:ea typeface="Calibri" panose="020F0502020204030204" pitchFamily="34" charset="0"/>
                <a:cs typeface="Segoe UI Light" panose="020B0502040204020203" pitchFamily="34" charset="0"/>
              </a:rPr>
              <a:t>(Computer Sci. &amp; Engineering) </a:t>
            </a:r>
            <a:endParaRPr kumimoji="0" lang="en-US" altLang="en-US"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1877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5" name="Straight Connector 4">
            <a:extLst>
              <a:ext uri="{FF2B5EF4-FFF2-40B4-BE49-F238E27FC236}">
                <a16:creationId xmlns:a16="http://schemas.microsoft.com/office/drawing/2014/main" id="{7F428CA6-71A7-46E5-B764-F77AB1D3F9DE}"/>
              </a:ext>
            </a:extLst>
          </p:cNvPr>
          <p:cNvCxnSpPr>
            <a:cxnSpLocks/>
          </p:cNvCxnSpPr>
          <p:nvPr/>
        </p:nvCxnSpPr>
        <p:spPr>
          <a:xfrm>
            <a:off x="448235" y="6037119"/>
            <a:ext cx="1111623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E07250A4-1974-44B4-907C-DF124C185CCB}"/>
              </a:ext>
            </a:extLst>
          </p:cNvPr>
          <p:cNvSpPr>
            <a:spLocks noChangeArrowheads="1"/>
          </p:cNvSpPr>
          <p:nvPr/>
        </p:nvSpPr>
        <p:spPr bwMode="auto">
          <a:xfrm>
            <a:off x="1295400" y="6186166"/>
            <a:ext cx="9601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187700" algn="l"/>
              </a:tabLst>
              <a:defRPr>
                <a:solidFill>
                  <a:schemeClr val="tx1"/>
                </a:solidFill>
                <a:latin typeface="Arial" panose="020B0604020202020204" pitchFamily="34" charset="0"/>
              </a:defRPr>
            </a:lvl1pPr>
            <a:lvl2pPr eaLnBrk="0" fontAlgn="base" hangingPunct="0">
              <a:spcBef>
                <a:spcPct val="0"/>
              </a:spcBef>
              <a:spcAft>
                <a:spcPct val="0"/>
              </a:spcAft>
              <a:tabLst>
                <a:tab pos="3187700" algn="l"/>
              </a:tabLst>
              <a:defRPr>
                <a:solidFill>
                  <a:schemeClr val="tx1"/>
                </a:solidFill>
                <a:latin typeface="Arial" panose="020B0604020202020204" pitchFamily="34" charset="0"/>
              </a:defRPr>
            </a:lvl2pPr>
            <a:lvl3pPr eaLnBrk="0" fontAlgn="base" hangingPunct="0">
              <a:spcBef>
                <a:spcPct val="0"/>
              </a:spcBef>
              <a:spcAft>
                <a:spcPct val="0"/>
              </a:spcAft>
              <a:tabLst>
                <a:tab pos="3187700" algn="l"/>
              </a:tabLst>
              <a:defRPr>
                <a:solidFill>
                  <a:schemeClr val="tx1"/>
                </a:solidFill>
                <a:latin typeface="Arial" panose="020B0604020202020204" pitchFamily="34" charset="0"/>
              </a:defRPr>
            </a:lvl3pPr>
            <a:lvl4pPr eaLnBrk="0" fontAlgn="base" hangingPunct="0">
              <a:spcBef>
                <a:spcPct val="0"/>
              </a:spcBef>
              <a:spcAft>
                <a:spcPct val="0"/>
              </a:spcAft>
              <a:tabLst>
                <a:tab pos="3187700" algn="l"/>
              </a:tabLst>
              <a:defRPr>
                <a:solidFill>
                  <a:schemeClr val="tx1"/>
                </a:solidFill>
                <a:latin typeface="Arial" panose="020B0604020202020204" pitchFamily="34" charset="0"/>
              </a:defRPr>
            </a:lvl4pPr>
            <a:lvl5pPr eaLnBrk="0" fontAlgn="base" hangingPunct="0">
              <a:spcBef>
                <a:spcPct val="0"/>
              </a:spcBef>
              <a:spcAft>
                <a:spcPct val="0"/>
              </a:spcAft>
              <a:tabLst>
                <a:tab pos="3187700" algn="l"/>
              </a:tabLst>
              <a:defRPr>
                <a:solidFill>
                  <a:schemeClr val="tx1"/>
                </a:solidFill>
                <a:latin typeface="Arial" panose="020B0604020202020204" pitchFamily="34" charset="0"/>
              </a:defRPr>
            </a:lvl5pPr>
            <a:lvl6pPr eaLnBrk="0" fontAlgn="base" hangingPunct="0">
              <a:spcBef>
                <a:spcPct val="0"/>
              </a:spcBef>
              <a:spcAft>
                <a:spcPct val="0"/>
              </a:spcAft>
              <a:tabLst>
                <a:tab pos="3187700" algn="l"/>
              </a:tabLst>
              <a:defRPr>
                <a:solidFill>
                  <a:schemeClr val="tx1"/>
                </a:solidFill>
                <a:latin typeface="Arial" panose="020B0604020202020204" pitchFamily="34" charset="0"/>
              </a:defRPr>
            </a:lvl6pPr>
            <a:lvl7pPr eaLnBrk="0" fontAlgn="base" hangingPunct="0">
              <a:spcBef>
                <a:spcPct val="0"/>
              </a:spcBef>
              <a:spcAft>
                <a:spcPct val="0"/>
              </a:spcAft>
              <a:tabLst>
                <a:tab pos="3187700" algn="l"/>
              </a:tabLst>
              <a:defRPr>
                <a:solidFill>
                  <a:schemeClr val="tx1"/>
                </a:solidFill>
                <a:latin typeface="Arial" panose="020B0604020202020204" pitchFamily="34" charset="0"/>
              </a:defRPr>
            </a:lvl7pPr>
            <a:lvl8pPr eaLnBrk="0" fontAlgn="base" hangingPunct="0">
              <a:spcBef>
                <a:spcPct val="0"/>
              </a:spcBef>
              <a:spcAft>
                <a:spcPct val="0"/>
              </a:spcAft>
              <a:tabLst>
                <a:tab pos="3187700" algn="l"/>
              </a:tabLst>
              <a:defRPr>
                <a:solidFill>
                  <a:schemeClr val="tx1"/>
                </a:solidFill>
                <a:latin typeface="Arial" panose="020B0604020202020204" pitchFamily="34" charset="0"/>
              </a:defRPr>
            </a:lvl8pPr>
            <a:lvl9pPr eaLnBrk="0" fontAlgn="base" hangingPunct="0">
              <a:spcBef>
                <a:spcPct val="0"/>
              </a:spcBef>
              <a:spcAft>
                <a:spcPct val="0"/>
              </a:spcAft>
              <a:tabLst>
                <a:tab pos="3187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187700" algn="l"/>
              </a:tabLst>
            </a:pPr>
            <a:r>
              <a:rPr kumimoji="0" lang="en-US" altLang="en-US" sz="1400" b="0" i="0" u="none" strike="noStrike" cap="none" normalizeH="0" baseline="0" dirty="0">
                <a:ln>
                  <a:noFill/>
                </a:ln>
                <a:solidFill>
                  <a:srgbClr val="0070C0"/>
                </a:solidFill>
                <a:effectLst/>
                <a:latin typeface="Segoe UI Light" panose="020B0502040204020203" pitchFamily="34" charset="0"/>
                <a:ea typeface="Calibri" panose="020F0502020204030204" pitchFamily="34" charset="0"/>
                <a:cs typeface="Segoe UI Light" panose="020B0502040204020203" pitchFamily="34" charset="0"/>
              </a:rPr>
              <a:t> </a:t>
            </a:r>
            <a:r>
              <a:rPr kumimoji="0" lang="en-US" altLang="en-US" sz="1400" i="0" u="none" strike="noStrike" cap="none" normalizeH="0" baseline="0" dirty="0">
                <a:ln>
                  <a:noFill/>
                </a:ln>
                <a:solidFill>
                  <a:srgbClr val="0070C0"/>
                </a:solidFill>
                <a:effectLst/>
                <a:latin typeface="Segoe UI Light" panose="020B0502040204020203" pitchFamily="34" charset="0"/>
                <a:ea typeface="Calibri" panose="020F0502020204030204" pitchFamily="34" charset="0"/>
                <a:cs typeface="Segoe UI Light" panose="020B0502040204020203" pitchFamily="34" charset="0"/>
              </a:rPr>
              <a:t>DEPARTMENT OF COMPUTER SCIENCE &amp; ENGINEERING SHRI RAM INSTITUTE OF SCIENCE &amp;TECHNOLOGY, JABALPUR (M.P.)</a:t>
            </a:r>
          </a:p>
          <a:p>
            <a:pPr marL="0" marR="0" lvl="0" indent="0" algn="l" defTabSz="914400" rtl="0" eaLnBrk="0" fontAlgn="base" latinLnBrk="0" hangingPunct="0">
              <a:lnSpc>
                <a:spcPct val="100000"/>
              </a:lnSpc>
              <a:spcBef>
                <a:spcPct val="0"/>
              </a:spcBef>
              <a:spcAft>
                <a:spcPct val="0"/>
              </a:spcAft>
              <a:buClrTx/>
              <a:buSzTx/>
              <a:buFontTx/>
              <a:buNone/>
              <a:tabLst>
                <a:tab pos="3187700" algn="l"/>
              </a:tabLst>
            </a:pPr>
            <a:r>
              <a:rPr lang="en-US" altLang="en-US" sz="1400" dirty="0">
                <a:solidFill>
                  <a:srgbClr val="0070C0"/>
                </a:solidFill>
                <a:latin typeface="Segoe UI Light" panose="020B0502040204020203" pitchFamily="34" charset="0"/>
                <a:ea typeface="Calibri" panose="020F0502020204030204" pitchFamily="34" charset="0"/>
                <a:cs typeface="Segoe UI Light" panose="020B0502040204020203" pitchFamily="34" charset="0"/>
              </a:rPr>
              <a:t> </a:t>
            </a:r>
            <a:r>
              <a:rPr kumimoji="0" lang="en-US" altLang="en-US" sz="1400" i="0" u="none" strike="noStrike" cap="none" normalizeH="0" baseline="0" dirty="0">
                <a:ln>
                  <a:noFill/>
                </a:ln>
                <a:solidFill>
                  <a:srgbClr val="0070C0"/>
                </a:solidFill>
                <a:effectLst/>
                <a:latin typeface="Segoe UI Light" panose="020B0502040204020203" pitchFamily="34" charset="0"/>
                <a:ea typeface="Calibri" panose="020F0502020204030204" pitchFamily="34" charset="0"/>
                <a:cs typeface="Segoe UI Light" panose="020B0502040204020203" pitchFamily="34" charset="0"/>
              </a:rPr>
              <a:t>RAJIVV GANDHI PROUDYOGIKI VISHWAVIDYALAYA, BHOPAL (M.P.),</a:t>
            </a:r>
            <a:endParaRPr kumimoji="0" lang="en-US" altLang="en-US" sz="140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BC791822-AE5F-4F6C-9D1E-58D32E97B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2233" y="2200730"/>
            <a:ext cx="1808237" cy="1950483"/>
          </a:xfrm>
          <a:prstGeom prst="rect">
            <a:avLst/>
          </a:prstGeom>
        </p:spPr>
      </p:pic>
    </p:spTree>
    <p:extLst>
      <p:ext uri="{BB962C8B-B14F-4D97-AF65-F5344CB8AC3E}">
        <p14:creationId xmlns:p14="http://schemas.microsoft.com/office/powerpoint/2010/main" val="1381501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7CAE51-6989-496C-86EB-2FD8A3D0F81D}"/>
              </a:ext>
            </a:extLst>
          </p:cNvPr>
          <p:cNvSpPr txBox="1"/>
          <p:nvPr/>
        </p:nvSpPr>
        <p:spPr>
          <a:xfrm>
            <a:off x="2813356" y="300827"/>
            <a:ext cx="6094070" cy="646331"/>
          </a:xfrm>
          <a:prstGeom prst="rect">
            <a:avLst/>
          </a:prstGeom>
          <a:noFill/>
        </p:spPr>
        <p:txBody>
          <a:bodyPr wrap="square">
            <a:spAutoFit/>
          </a:bodyPr>
          <a:lstStyle/>
          <a:p>
            <a:pPr algn="ctr"/>
            <a:r>
              <a:rPr lang="en-IN" sz="3600" b="1" dirty="0">
                <a:solidFill>
                  <a:srgbClr val="002060"/>
                </a:solidFill>
                <a:effectLst/>
                <a:latin typeface="Segoe UI Light" panose="020B0502040204020203" pitchFamily="34" charset="0"/>
                <a:ea typeface="Calibri" panose="020F0502020204030204" pitchFamily="34" charset="0"/>
              </a:rPr>
              <a:t>Reference</a:t>
            </a:r>
            <a:endParaRPr lang="en-IN" sz="3600" dirty="0"/>
          </a:p>
        </p:txBody>
      </p:sp>
      <p:sp>
        <p:nvSpPr>
          <p:cNvPr id="7" name="TextBox 6">
            <a:extLst>
              <a:ext uri="{FF2B5EF4-FFF2-40B4-BE49-F238E27FC236}">
                <a16:creationId xmlns:a16="http://schemas.microsoft.com/office/drawing/2014/main" id="{234A9CAE-CA1B-4636-B949-6CC40AF8313E}"/>
              </a:ext>
            </a:extLst>
          </p:cNvPr>
          <p:cNvSpPr txBox="1"/>
          <p:nvPr/>
        </p:nvSpPr>
        <p:spPr>
          <a:xfrm>
            <a:off x="1097280" y="947158"/>
            <a:ext cx="6096000" cy="5397824"/>
          </a:xfrm>
          <a:prstGeom prst="rect">
            <a:avLst/>
          </a:prstGeom>
          <a:noFill/>
        </p:spPr>
        <p:txBody>
          <a:bodyPr wrap="square">
            <a:spAutoFit/>
          </a:bodyPr>
          <a:lstStyle/>
          <a:p>
            <a:pPr marL="457200">
              <a:lnSpc>
                <a:spcPct val="106000"/>
              </a:lnSpc>
              <a:spcAft>
                <a:spcPts val="140"/>
              </a:spcAft>
            </a:pPr>
            <a:r>
              <a:rPr lang="en-IN" sz="2000" dirty="0">
                <a:solidFill>
                  <a:srgbClr val="002060"/>
                </a:solidFill>
                <a:effectLst/>
                <a:latin typeface="Segoe UI Light" panose="020B0502040204020203" pitchFamily="34" charset="0"/>
                <a:ea typeface="Calibri" panose="020F0502020204030204" pitchFamily="34" charset="0"/>
                <a:cs typeface="Mangal" panose="02040503050203030202" pitchFamily="18" charset="0"/>
              </a:rPr>
              <a:t>Websites referred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6000"/>
              </a:lnSpc>
              <a:spcAft>
                <a:spcPts val="140"/>
              </a:spcAft>
            </a:pPr>
            <a:r>
              <a:rPr lang="en-IN" sz="2000" dirty="0">
                <a:solidFill>
                  <a:srgbClr val="002060"/>
                </a:solidFill>
                <a:effectLst/>
                <a:latin typeface="Segoe UI Light" panose="020B0502040204020203" pitchFamily="34" charset="0"/>
                <a:ea typeface="Calibri" panose="020F0502020204030204" pitchFamily="34"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342900" marR="275590" lvl="0" indent="-342900" algn="just">
              <a:lnSpc>
                <a:spcPct val="106000"/>
              </a:lnSpc>
              <a:spcAft>
                <a:spcPts val="600"/>
              </a:spcAft>
              <a:buSzPts val="1000"/>
              <a:buFont typeface="Symbol" panose="05050102010706020507" pitchFamily="18" charset="2"/>
              <a:buChar char=""/>
              <a:tabLst>
                <a:tab pos="457200" algn="l"/>
              </a:tabLst>
            </a:pPr>
            <a:r>
              <a:rPr lang="en-IN" sz="2000" u="sng" dirty="0">
                <a:solidFill>
                  <a:srgbClr val="0563C1"/>
                </a:solidFill>
                <a:effectLst/>
                <a:latin typeface="Segoe UI Light" panose="020B0502040204020203" pitchFamily="34" charset="0"/>
                <a:ea typeface="Calibri" panose="020F0502020204030204" pitchFamily="34" charset="0"/>
                <a:cs typeface="Mangal" panose="02040503050203030202" pitchFamily="18" charset="0"/>
                <a:hlinkClick r:id="rId2"/>
              </a:rPr>
              <a:t>www.stackoverflow.com</a:t>
            </a:r>
            <a:r>
              <a:rPr lang="en-IN" sz="2000" dirty="0">
                <a:effectLst/>
                <a:latin typeface="Segoe UI Light" panose="020B0502040204020203" pitchFamily="34" charset="0"/>
                <a:ea typeface="Calibri" panose="020F0502020204030204" pitchFamily="34"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342900" marR="275590" lvl="0" indent="-342900" algn="just">
              <a:lnSpc>
                <a:spcPct val="106000"/>
              </a:lnSpc>
              <a:spcAft>
                <a:spcPts val="780"/>
              </a:spcAft>
              <a:buSzPts val="1000"/>
              <a:buFont typeface="Symbol" panose="05050102010706020507" pitchFamily="18" charset="2"/>
              <a:buChar char=""/>
              <a:tabLst>
                <a:tab pos="457200" algn="l"/>
              </a:tabLst>
            </a:pPr>
            <a:r>
              <a:rPr lang="en-IN" sz="2000" u="sng" dirty="0">
                <a:solidFill>
                  <a:srgbClr val="1F4E79"/>
                </a:solidFill>
                <a:effectLst/>
                <a:latin typeface="Segoe UI Light" panose="020B0502040204020203" pitchFamily="34" charset="0"/>
                <a:ea typeface="Calibri" panose="020F0502020204030204" pitchFamily="34" charset="0"/>
                <a:cs typeface="Mangal" panose="02040503050203030202" pitchFamily="18" charset="0"/>
              </a:rPr>
              <a:t>www.google.com</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342900" marR="275590" lvl="0" indent="-342900" algn="just">
              <a:lnSpc>
                <a:spcPct val="106000"/>
              </a:lnSpc>
              <a:spcAft>
                <a:spcPts val="780"/>
              </a:spcAft>
              <a:buSzPts val="1000"/>
              <a:buFont typeface="Symbol" panose="05050102010706020507" pitchFamily="18" charset="2"/>
              <a:buChar char=""/>
              <a:tabLst>
                <a:tab pos="457200" algn="l"/>
              </a:tabLst>
            </a:pPr>
            <a:r>
              <a:rPr lang="en-IN" sz="2000" u="sng" dirty="0">
                <a:solidFill>
                  <a:srgbClr val="1F4E79"/>
                </a:solidFill>
                <a:effectLst/>
                <a:latin typeface="Segoe UI Light" panose="020B0502040204020203" pitchFamily="34" charset="0"/>
                <a:ea typeface="Calibri" panose="020F0502020204030204" pitchFamily="34" charset="0"/>
                <a:cs typeface="Mangal" panose="02040503050203030202" pitchFamily="18" charset="0"/>
              </a:rPr>
              <a:t>www.geeksforgeeks.com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342900" marR="275590" lvl="0" indent="-342900" algn="just">
              <a:lnSpc>
                <a:spcPct val="106000"/>
              </a:lnSpc>
              <a:spcAft>
                <a:spcPts val="780"/>
              </a:spcAft>
              <a:buSzPts val="1000"/>
              <a:buFont typeface="Symbol" panose="05050102010706020507" pitchFamily="18" charset="2"/>
              <a:buChar char=""/>
              <a:tabLst>
                <a:tab pos="457200" algn="l"/>
              </a:tabLst>
            </a:pPr>
            <a:r>
              <a:rPr lang="en-IN" sz="2000" u="sng" dirty="0">
                <a:solidFill>
                  <a:srgbClr val="1F4E79"/>
                </a:solidFill>
                <a:effectLst/>
                <a:latin typeface="Segoe UI Light" panose="020B0502040204020203" pitchFamily="34" charset="0"/>
                <a:ea typeface="Calibri" panose="020F0502020204030204" pitchFamily="34" charset="0"/>
                <a:cs typeface="Mangal" panose="02040503050203030202" pitchFamily="18" charset="0"/>
              </a:rPr>
              <a:t>www.python.org</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6000"/>
              </a:lnSpc>
              <a:spcAft>
                <a:spcPts val="1005"/>
              </a:spcAft>
              <a:buSzPts val="1000"/>
              <a:buFont typeface="Symbol" panose="05050102010706020507" pitchFamily="18" charset="2"/>
              <a:buChar char=""/>
              <a:tabLst>
                <a:tab pos="457200" algn="l"/>
              </a:tabLst>
            </a:pPr>
            <a:r>
              <a:rPr lang="en-IN" sz="2000" u="sng" dirty="0">
                <a:solidFill>
                  <a:srgbClr val="0563C1"/>
                </a:solidFill>
                <a:effectLst/>
                <a:latin typeface="Segoe UI Light" panose="020B0502040204020203" pitchFamily="34" charset="0"/>
                <a:ea typeface="Calibri" panose="020F0502020204030204" pitchFamily="34" charset="0"/>
                <a:cs typeface="Mangal" panose="02040503050203030202" pitchFamily="18" charset="0"/>
                <a:hlinkClick r:id="rId3"/>
              </a:rPr>
              <a:t>www.w3school.com</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6000"/>
              </a:lnSpc>
              <a:spcAft>
                <a:spcPts val="1005"/>
              </a:spcAft>
              <a:buSzPts val="1000"/>
              <a:buFont typeface="Symbol" panose="05050102010706020507" pitchFamily="18" charset="2"/>
              <a:buChar char=""/>
              <a:tabLst>
                <a:tab pos="457200" algn="l"/>
              </a:tabLst>
            </a:pPr>
            <a:r>
              <a:rPr lang="en-IN" sz="2000" b="1" u="sng" dirty="0">
                <a:solidFill>
                  <a:srgbClr val="002060"/>
                </a:solidFill>
                <a:effectLst/>
                <a:latin typeface="Segoe UI Light" panose="020B0502040204020203" pitchFamily="34" charset="0"/>
                <a:ea typeface="Calibri" panose="020F0502020204030204" pitchFamily="34" charset="0"/>
                <a:cs typeface="Mangal" panose="02040503050203030202" pitchFamily="18" charset="0"/>
              </a:rPr>
              <a:t>https://opencv.org</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6000"/>
              </a:lnSpc>
              <a:spcAft>
                <a:spcPts val="1005"/>
              </a:spcAft>
            </a:pPr>
            <a:r>
              <a:rPr lang="en-IN" sz="2000" dirty="0">
                <a:solidFill>
                  <a:srgbClr val="002060"/>
                </a:solidFill>
                <a:effectLst/>
                <a:latin typeface="Segoe UI Light" panose="020B0502040204020203" pitchFamily="34" charset="0"/>
                <a:ea typeface="Calibri" panose="020F0502020204030204" pitchFamily="34"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6000"/>
              </a:lnSpc>
              <a:spcAft>
                <a:spcPts val="155"/>
              </a:spcAft>
            </a:pPr>
            <a:r>
              <a:rPr lang="en-IN" sz="2000" dirty="0">
                <a:solidFill>
                  <a:srgbClr val="002060"/>
                </a:solidFill>
                <a:effectLst/>
                <a:latin typeface="Segoe UI Light" panose="020B0502040204020203" pitchFamily="34" charset="0"/>
                <a:ea typeface="Calibri" panose="020F0502020204030204" pitchFamily="34" charset="0"/>
                <a:cs typeface="Mangal" panose="02040503050203030202" pitchFamily="18" charset="0"/>
              </a:rPr>
              <a:t>YouTube Channels referred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6000"/>
              </a:lnSpc>
              <a:spcAft>
                <a:spcPts val="155"/>
              </a:spcAft>
            </a:pPr>
            <a:r>
              <a:rPr lang="en-IN" sz="2000" dirty="0">
                <a:solidFill>
                  <a:srgbClr val="002060"/>
                </a:solidFill>
                <a:effectLst/>
                <a:latin typeface="Segoe UI Light" panose="020B0502040204020203" pitchFamily="34" charset="0"/>
                <a:ea typeface="Calibri" panose="020F0502020204030204" pitchFamily="34"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742950" marR="275590" lvl="1" indent="-285750" algn="just" fontAlgn="base">
              <a:lnSpc>
                <a:spcPct val="146000"/>
              </a:lnSpc>
              <a:spcAft>
                <a:spcPts val="210"/>
              </a:spcAft>
              <a:buClr>
                <a:srgbClr val="000000"/>
              </a:buClr>
              <a:buSzPts val="1200"/>
              <a:buFont typeface="Wingdings" panose="05000000000000000000" pitchFamily="2" charset="2"/>
              <a:buChar char=""/>
            </a:pPr>
            <a:r>
              <a:rPr lang="en-IN" sz="2000" u="none" strike="noStrike" dirty="0">
                <a:effectLst/>
                <a:uFill>
                  <a:solidFill>
                    <a:srgbClr val="000000"/>
                  </a:solidFill>
                </a:uFill>
                <a:latin typeface="Segoe UI Light" panose="020B0502040204020203" pitchFamily="34" charset="0"/>
                <a:ea typeface="Wingdings" panose="05000000000000000000" pitchFamily="2" charset="2"/>
                <a:cs typeface="Wingdings" panose="05000000000000000000" pitchFamily="2" charset="2"/>
              </a:rPr>
              <a:t> </a:t>
            </a:r>
            <a:r>
              <a:rPr lang="en-IN" sz="2000" u="none" strike="noStrike" dirty="0" err="1">
                <a:effectLst/>
                <a:uFill>
                  <a:solidFill>
                    <a:srgbClr val="000000"/>
                  </a:solidFill>
                </a:uFill>
                <a:latin typeface="Segoe UI Light" panose="020B0502040204020203" pitchFamily="34" charset="0"/>
                <a:ea typeface="Wingdings" panose="05000000000000000000" pitchFamily="2" charset="2"/>
                <a:cs typeface="Wingdings" panose="05000000000000000000" pitchFamily="2" charset="2"/>
              </a:rPr>
              <a:t>Codewithharry</a:t>
            </a:r>
            <a:endParaRPr lang="en-IN" sz="1100" u="none" strike="noStrike" dirty="0">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742950" marR="275590" lvl="1" indent="-285750" algn="just" fontAlgn="base">
              <a:lnSpc>
                <a:spcPct val="146000"/>
              </a:lnSpc>
              <a:spcAft>
                <a:spcPts val="210"/>
              </a:spcAft>
              <a:buClr>
                <a:srgbClr val="000000"/>
              </a:buClr>
              <a:buSzPts val="1200"/>
              <a:buFont typeface="Wingdings" panose="05000000000000000000" pitchFamily="2" charset="2"/>
              <a:buChar char=""/>
            </a:pPr>
            <a:r>
              <a:rPr lang="en-IN" sz="2000" u="none" strike="noStrike" dirty="0" err="1">
                <a:effectLst/>
                <a:uFill>
                  <a:solidFill>
                    <a:srgbClr val="000000"/>
                  </a:solidFill>
                </a:uFill>
                <a:latin typeface="Segoe UI Light" panose="020B0502040204020203" pitchFamily="34" charset="0"/>
                <a:ea typeface="Wingdings" panose="05000000000000000000" pitchFamily="2" charset="2"/>
                <a:cs typeface="Wingdings" panose="05000000000000000000" pitchFamily="2" charset="2"/>
              </a:rPr>
              <a:t>ProgramingHero</a:t>
            </a:r>
            <a:endParaRPr lang="en-IN" sz="1100" u="none" strike="noStrike" dirty="0">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126069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9982A1-5E99-454C-A6A1-B54B06DA1C39}"/>
              </a:ext>
            </a:extLst>
          </p:cNvPr>
          <p:cNvSpPr txBox="1"/>
          <p:nvPr/>
        </p:nvSpPr>
        <p:spPr>
          <a:xfrm>
            <a:off x="632564" y="1019686"/>
            <a:ext cx="7076175" cy="4818627"/>
          </a:xfrm>
          <a:prstGeom prst="rect">
            <a:avLst/>
          </a:prstGeom>
          <a:noFill/>
        </p:spPr>
        <p:txBody>
          <a:bodyPr wrap="square">
            <a:spAutoFit/>
          </a:bodyPr>
          <a:lstStyle/>
          <a:p>
            <a:pPr lvl="0">
              <a:lnSpc>
                <a:spcPct val="107000"/>
              </a:lnSpc>
              <a:spcAft>
                <a:spcPts val="800"/>
              </a:spcAft>
              <a:buClr>
                <a:srgbClr val="002060"/>
              </a:buClr>
              <a:tabLst>
                <a:tab pos="3187700" algn="l"/>
              </a:tabLst>
            </a:pPr>
            <a:r>
              <a:rPr lang="en-IN" sz="3600" b="1" dirty="0">
                <a:solidFill>
                  <a:srgbClr val="002060"/>
                </a:solidFill>
                <a:effectLst/>
                <a:latin typeface="Segoe UI Light" panose="020B0502040204020203" pitchFamily="34" charset="0"/>
                <a:ea typeface="Calibri" panose="020F0502020204030204" pitchFamily="34" charset="0"/>
                <a:cs typeface="Mangal" panose="02040503050203030202" pitchFamily="18" charset="0"/>
              </a:rPr>
              <a:t>1. </a:t>
            </a:r>
            <a:r>
              <a:rPr lang="en-IN" sz="3600" b="1" dirty="0">
                <a:solidFill>
                  <a:srgbClr val="002060"/>
                </a:solidFill>
                <a:latin typeface="Segoe UI Light" panose="020B0502040204020203" pitchFamily="34" charset="0"/>
                <a:ea typeface="Calibri" panose="020F0502020204030204" pitchFamily="34" charset="0"/>
                <a:cs typeface="Mangal" panose="02040503050203030202" pitchFamily="18" charset="0"/>
              </a:rPr>
              <a:t>I</a:t>
            </a:r>
            <a:r>
              <a:rPr lang="en-IN" sz="3600" b="1" dirty="0">
                <a:solidFill>
                  <a:srgbClr val="002060"/>
                </a:solidFill>
                <a:effectLst/>
                <a:latin typeface="Segoe UI Light" panose="020B0502040204020203" pitchFamily="34" charset="0"/>
                <a:ea typeface="Calibri" panose="020F0502020204030204" pitchFamily="34" charset="0"/>
                <a:cs typeface="Mangal" panose="02040503050203030202" pitchFamily="18" charset="0"/>
              </a:rPr>
              <a:t>ntroduction</a:t>
            </a:r>
            <a:r>
              <a:rPr lang="en-IN" sz="3600" b="1" dirty="0">
                <a:effectLst/>
                <a:latin typeface="Segoe UI Light" panose="020B0502040204020203" pitchFamily="34" charset="0"/>
                <a:ea typeface="Calibri" panose="020F0502020204030204" pitchFamily="34" charset="0"/>
                <a:cs typeface="Mangal" panose="02040503050203030202" pitchFamily="18" charset="0"/>
              </a:rPr>
              <a:t> </a:t>
            </a:r>
            <a:endParaRPr lang="en-IN" sz="36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07000"/>
              </a:lnSpc>
              <a:spcAft>
                <a:spcPts val="800"/>
              </a:spcAft>
              <a:buClr>
                <a:srgbClr val="002060"/>
              </a:buClr>
              <a:tabLst>
                <a:tab pos="3187700" algn="l"/>
              </a:tabLst>
            </a:pPr>
            <a:r>
              <a:rPr lang="en-IN" sz="3600" b="1" dirty="0">
                <a:solidFill>
                  <a:srgbClr val="002060"/>
                </a:solidFill>
                <a:effectLst/>
                <a:latin typeface="Segoe UI Light" panose="020B0502040204020203" pitchFamily="34" charset="0"/>
                <a:ea typeface="Calibri" panose="020F0502020204030204" pitchFamily="34" charset="0"/>
                <a:cs typeface="Mangal" panose="02040503050203030202" pitchFamily="18" charset="0"/>
              </a:rPr>
              <a:t>2. Analysis </a:t>
            </a:r>
            <a:endParaRPr lang="en-IN" sz="36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07000"/>
              </a:lnSpc>
              <a:spcAft>
                <a:spcPts val="800"/>
              </a:spcAft>
              <a:buClr>
                <a:srgbClr val="002060"/>
              </a:buClr>
              <a:tabLst>
                <a:tab pos="3187700" algn="l"/>
              </a:tabLst>
            </a:pPr>
            <a:r>
              <a:rPr lang="en-IN" sz="3600" b="1" dirty="0">
                <a:solidFill>
                  <a:srgbClr val="002060"/>
                </a:solidFill>
                <a:effectLst/>
                <a:latin typeface="Segoe UI Light" panose="020B0502040204020203" pitchFamily="34" charset="0"/>
                <a:ea typeface="Calibri" panose="020F0502020204030204" pitchFamily="34" charset="0"/>
                <a:cs typeface="Mangal" panose="02040503050203030202" pitchFamily="18" charset="0"/>
              </a:rPr>
              <a:t>3. Design </a:t>
            </a:r>
            <a:endParaRPr lang="en-IN" sz="3600" dirty="0">
              <a:latin typeface="Calibri" panose="020F0502020204030204" pitchFamily="34" charset="0"/>
              <a:ea typeface="Calibri" panose="020F0502020204030204" pitchFamily="34" charset="0"/>
              <a:cs typeface="Mangal" panose="02040503050203030202" pitchFamily="18" charset="0"/>
            </a:endParaRPr>
          </a:p>
          <a:p>
            <a:pPr lvl="0">
              <a:lnSpc>
                <a:spcPct val="107000"/>
              </a:lnSpc>
              <a:spcAft>
                <a:spcPts val="800"/>
              </a:spcAft>
              <a:buClr>
                <a:srgbClr val="002060"/>
              </a:buClr>
              <a:tabLst>
                <a:tab pos="3187700" algn="l"/>
              </a:tabLst>
            </a:pPr>
            <a:r>
              <a:rPr lang="en-IN" sz="3600" b="1" dirty="0">
                <a:solidFill>
                  <a:srgbClr val="002060"/>
                </a:solidFill>
                <a:effectLst/>
                <a:latin typeface="Segoe UI Light" panose="020B0502040204020203" pitchFamily="34" charset="0"/>
                <a:ea typeface="Calibri" panose="020F0502020204030204" pitchFamily="34" charset="0"/>
                <a:cs typeface="Mangal" panose="02040503050203030202" pitchFamily="18" charset="0"/>
              </a:rPr>
              <a:t>4. Tools Use</a:t>
            </a:r>
            <a:endParaRPr lang="en-IN" sz="3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3187700" algn="l"/>
              </a:tabLst>
            </a:pPr>
            <a:r>
              <a:rPr lang="en-IN" sz="3600" b="1" dirty="0">
                <a:solidFill>
                  <a:srgbClr val="002060"/>
                </a:solidFill>
                <a:effectLst/>
                <a:latin typeface="Segoe UI Light" panose="020B0502040204020203" pitchFamily="34" charset="0"/>
                <a:ea typeface="Calibri" panose="020F0502020204030204" pitchFamily="34" charset="0"/>
                <a:cs typeface="Mangal" panose="02040503050203030202" pitchFamily="18" charset="0"/>
              </a:rPr>
              <a:t>5. Result</a:t>
            </a:r>
            <a:endParaRPr lang="en-IN" sz="3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3187700" algn="l"/>
              </a:tabLst>
            </a:pPr>
            <a:r>
              <a:rPr lang="en-IN" sz="3600" b="1" dirty="0">
                <a:solidFill>
                  <a:srgbClr val="002060"/>
                </a:solidFill>
                <a:effectLst/>
                <a:latin typeface="Segoe UI Light" panose="020B0502040204020203" pitchFamily="34" charset="0"/>
                <a:ea typeface="Calibri" panose="020F0502020204030204" pitchFamily="34" charset="0"/>
                <a:cs typeface="Mangal" panose="02040503050203030202" pitchFamily="18" charset="0"/>
              </a:rPr>
              <a:t>6. </a:t>
            </a:r>
            <a:r>
              <a:rPr lang="en-US" sz="3600" b="1" dirty="0">
                <a:solidFill>
                  <a:srgbClr val="002060"/>
                </a:solidFill>
                <a:latin typeface="Segoe UI Light" panose="020B0502040204020203" pitchFamily="34" charset="0"/>
                <a:ea typeface="Times New Roman" pitchFamily="18" charset="0"/>
                <a:cs typeface="Segoe UI Light" panose="020B0502040204020203" pitchFamily="34" charset="0"/>
              </a:rPr>
              <a:t>Future Enhancement</a:t>
            </a:r>
            <a:r>
              <a:rPr lang="en-IN" sz="3600" b="1" dirty="0">
                <a:solidFill>
                  <a:srgbClr val="002060"/>
                </a:solidFill>
                <a:effectLst/>
                <a:latin typeface="Segoe UI Light" panose="020B0502040204020203" pitchFamily="34" charset="0"/>
                <a:ea typeface="Calibri" panose="020F0502020204030204" pitchFamily="34" charset="0"/>
                <a:cs typeface="Segoe UI Light" panose="020B0502040204020203" pitchFamily="34" charset="0"/>
              </a:rPr>
              <a:t> </a:t>
            </a:r>
            <a:endParaRPr lang="en-IN" sz="3600" dirty="0">
              <a:solidFill>
                <a:srgbClr val="002060"/>
              </a:solidFill>
              <a:effectLst/>
              <a:latin typeface="Segoe UI Light" panose="020B0502040204020203" pitchFamily="34" charset="0"/>
              <a:ea typeface="Calibri" panose="020F0502020204030204" pitchFamily="34" charset="0"/>
              <a:cs typeface="Segoe UI Light" panose="020B0502040204020203" pitchFamily="34" charset="0"/>
            </a:endParaRPr>
          </a:p>
          <a:p>
            <a:r>
              <a:rPr lang="en-IN" sz="3600" b="1" dirty="0">
                <a:solidFill>
                  <a:srgbClr val="002060"/>
                </a:solidFill>
                <a:latin typeface="Segoe UI Light" panose="020B0502040204020203" pitchFamily="34" charset="0"/>
                <a:ea typeface="Calibri" panose="020F0502020204030204" pitchFamily="34" charset="0"/>
              </a:rPr>
              <a:t>7</a:t>
            </a:r>
            <a:r>
              <a:rPr lang="en-IN" sz="3600" b="1" dirty="0">
                <a:solidFill>
                  <a:srgbClr val="002060"/>
                </a:solidFill>
                <a:effectLst/>
                <a:latin typeface="Segoe UI Light" panose="020B0502040204020203" pitchFamily="34" charset="0"/>
                <a:ea typeface="Calibri" panose="020F0502020204030204" pitchFamily="34" charset="0"/>
              </a:rPr>
              <a:t>. Reference</a:t>
            </a:r>
            <a:endParaRPr lang="en-IN" sz="3600" dirty="0"/>
          </a:p>
        </p:txBody>
      </p:sp>
    </p:spTree>
    <p:extLst>
      <p:ext uri="{BB962C8B-B14F-4D97-AF65-F5344CB8AC3E}">
        <p14:creationId xmlns:p14="http://schemas.microsoft.com/office/powerpoint/2010/main" val="2976684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A2D7CE-F02D-4CD5-84F7-87C8473A8674}"/>
              </a:ext>
            </a:extLst>
          </p:cNvPr>
          <p:cNvSpPr txBox="1"/>
          <p:nvPr/>
        </p:nvSpPr>
        <p:spPr>
          <a:xfrm>
            <a:off x="4841594" y="212480"/>
            <a:ext cx="2508812" cy="655116"/>
          </a:xfrm>
          <a:prstGeom prst="rect">
            <a:avLst/>
          </a:prstGeom>
          <a:noFill/>
        </p:spPr>
        <p:txBody>
          <a:bodyPr wrap="square">
            <a:spAutoFit/>
          </a:bodyPr>
          <a:lstStyle/>
          <a:p>
            <a:pPr lvl="0">
              <a:lnSpc>
                <a:spcPct val="107000"/>
              </a:lnSpc>
              <a:spcAft>
                <a:spcPts val="800"/>
              </a:spcAft>
              <a:buClr>
                <a:srgbClr val="002060"/>
              </a:buClr>
              <a:tabLst>
                <a:tab pos="3187700" algn="l"/>
              </a:tabLst>
            </a:pPr>
            <a:r>
              <a:rPr lang="en-IN" sz="3600" b="1" dirty="0">
                <a:solidFill>
                  <a:srgbClr val="002060"/>
                </a:solidFill>
                <a:latin typeface="Segoe UI Light" panose="020B0502040204020203" pitchFamily="34" charset="0"/>
                <a:ea typeface="Calibri" panose="020F0502020204030204" pitchFamily="34" charset="0"/>
                <a:cs typeface="Segoe UI Light" panose="020B0502040204020203" pitchFamily="34" charset="0"/>
              </a:rPr>
              <a:t>I</a:t>
            </a:r>
            <a:r>
              <a:rPr lang="en-IN" sz="3600" b="1" dirty="0">
                <a:solidFill>
                  <a:srgbClr val="002060"/>
                </a:solidFill>
                <a:effectLst/>
                <a:latin typeface="Segoe UI Light" panose="020B0502040204020203" pitchFamily="34" charset="0"/>
                <a:ea typeface="Calibri" panose="020F0502020204030204" pitchFamily="34" charset="0"/>
                <a:cs typeface="Segoe UI Light" panose="020B0502040204020203" pitchFamily="34" charset="0"/>
              </a:rPr>
              <a:t>ntroduction</a:t>
            </a:r>
            <a:r>
              <a:rPr lang="en-IN" sz="3600" b="1" dirty="0">
                <a:effectLst/>
                <a:latin typeface="Segoe UI Light" panose="020B0502040204020203" pitchFamily="34" charset="0"/>
                <a:ea typeface="Calibri" panose="020F0502020204030204" pitchFamily="34" charset="0"/>
                <a:cs typeface="Segoe UI Light" panose="020B0502040204020203" pitchFamily="34" charset="0"/>
              </a:rPr>
              <a:t> </a:t>
            </a:r>
          </a:p>
        </p:txBody>
      </p:sp>
      <p:sp>
        <p:nvSpPr>
          <p:cNvPr id="6" name="TextBox 5">
            <a:extLst>
              <a:ext uri="{FF2B5EF4-FFF2-40B4-BE49-F238E27FC236}">
                <a16:creationId xmlns:a16="http://schemas.microsoft.com/office/drawing/2014/main" id="{D025C45D-C1B0-4045-A56D-891281DAB55F}"/>
              </a:ext>
            </a:extLst>
          </p:cNvPr>
          <p:cNvSpPr txBox="1"/>
          <p:nvPr/>
        </p:nvSpPr>
        <p:spPr>
          <a:xfrm>
            <a:off x="636608" y="972274"/>
            <a:ext cx="10811680" cy="1077218"/>
          </a:xfrm>
          <a:prstGeom prst="rect">
            <a:avLst/>
          </a:prstGeom>
          <a:noFill/>
        </p:spPr>
        <p:txBody>
          <a:bodyPr wrap="square" rtlCol="0">
            <a:spAutoFit/>
          </a:bodyPr>
          <a:lstStyle/>
          <a:p>
            <a:r>
              <a:rPr lang="en-IN" sz="1600" dirty="0">
                <a:solidFill>
                  <a:schemeClr val="tx1">
                    <a:lumMod val="85000"/>
                    <a:lumOff val="15000"/>
                  </a:schemeClr>
                </a:solidFill>
                <a:effectLst/>
                <a:latin typeface="Segoe UI Light" panose="020B0502040204020203" pitchFamily="34" charset="0"/>
                <a:ea typeface="Calibri" panose="020F0502020204030204" pitchFamily="34" charset="0"/>
                <a:cs typeface="Segoe UI Light" panose="020B0502040204020203" pitchFamily="34" charset="0"/>
              </a:rPr>
              <a:t>Today, we can ask voice assistants like Apple’s Siri, and Google Now to perform simple tasks like, “What’s the weather”, etc. in our own natural language. The next evolution of natural language interaction with voice assistants is in the form of task automation They can launch apps, open web browsers, answer basic informational queries, tell calculate your BMI, answer our queries, play music, send an email, set reminders, make lists, and do basic math calculations, etc</a:t>
            </a:r>
            <a:endParaRPr lang="en-IN" sz="1600" dirty="0">
              <a:solidFill>
                <a:schemeClr val="tx1">
                  <a:lumMod val="85000"/>
                  <a:lumOff val="15000"/>
                </a:schemeClr>
              </a:solidFill>
              <a:latin typeface="Segoe UI Light" panose="020B0502040204020203" pitchFamily="34" charset="0"/>
              <a:cs typeface="Segoe UI Light" panose="020B0502040204020203" pitchFamily="34" charset="0"/>
            </a:endParaRPr>
          </a:p>
        </p:txBody>
      </p:sp>
      <p:pic>
        <p:nvPicPr>
          <p:cNvPr id="7" name="Picture 6">
            <a:extLst>
              <a:ext uri="{FF2B5EF4-FFF2-40B4-BE49-F238E27FC236}">
                <a16:creationId xmlns:a16="http://schemas.microsoft.com/office/drawing/2014/main" id="{B2E5997D-4BBB-477D-B53D-7191C68D68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2677" y="2370754"/>
            <a:ext cx="3290570" cy="2116492"/>
          </a:xfrm>
          <a:prstGeom prst="rect">
            <a:avLst/>
          </a:prstGeom>
          <a:noFill/>
          <a:ln>
            <a:noFill/>
          </a:ln>
        </p:spPr>
      </p:pic>
      <p:sp>
        <p:nvSpPr>
          <p:cNvPr id="10" name="TextBox 9">
            <a:extLst>
              <a:ext uri="{FF2B5EF4-FFF2-40B4-BE49-F238E27FC236}">
                <a16:creationId xmlns:a16="http://schemas.microsoft.com/office/drawing/2014/main" id="{E1051547-3ED0-44FF-9320-D293DBEBC174}"/>
              </a:ext>
            </a:extLst>
          </p:cNvPr>
          <p:cNvSpPr txBox="1"/>
          <p:nvPr/>
        </p:nvSpPr>
        <p:spPr>
          <a:xfrm>
            <a:off x="4742314" y="2459504"/>
            <a:ext cx="6606694" cy="1938992"/>
          </a:xfrm>
          <a:prstGeom prst="rect">
            <a:avLst/>
          </a:prstGeom>
          <a:noFill/>
        </p:spPr>
        <p:txBody>
          <a:bodyPr wrap="square">
            <a:spAutoFit/>
          </a:bodyPr>
          <a:lstStyle/>
          <a:p>
            <a:r>
              <a:rPr lang="en-IN" sz="2000" dirty="0">
                <a:solidFill>
                  <a:schemeClr val="accent5">
                    <a:lumMod val="50000"/>
                  </a:schemeClr>
                </a:solidFill>
                <a:effectLst/>
                <a:latin typeface="Segoe UI Light" panose="020B0502040204020203" pitchFamily="34" charset="0"/>
                <a:ea typeface="Calibri" panose="020F0502020204030204" pitchFamily="34" charset="0"/>
                <a:cs typeface="Segoe UI Light" panose="020B0502040204020203" pitchFamily="34" charset="0"/>
              </a:rPr>
              <a:t>The voice assistant is design to make the work easier of the user. As user can give command to them without making visual access to the screen. the security features of “Face Recognition” is designed so that it can detect the authorized user face and take user command as input and provide response via a synthesis voice. </a:t>
            </a:r>
            <a:endParaRPr lang="en-IN" sz="2000" dirty="0">
              <a:solidFill>
                <a:schemeClr val="accent5">
                  <a:lumMod val="50000"/>
                </a:schemeClr>
              </a:solidFill>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747EEC5C-8E5F-45EF-A388-43733B68A5A9}"/>
              </a:ext>
            </a:extLst>
          </p:cNvPr>
          <p:cNvSpPr txBox="1"/>
          <p:nvPr/>
        </p:nvSpPr>
        <p:spPr>
          <a:xfrm>
            <a:off x="752677" y="4808509"/>
            <a:ext cx="10695611" cy="1415965"/>
          </a:xfrm>
          <a:prstGeom prst="rect">
            <a:avLst/>
          </a:prstGeom>
          <a:noFill/>
        </p:spPr>
        <p:txBody>
          <a:bodyPr wrap="square">
            <a:spAutoFit/>
          </a:bodyPr>
          <a:lstStyle/>
          <a:p>
            <a:pPr>
              <a:lnSpc>
                <a:spcPct val="107000"/>
              </a:lnSpc>
              <a:spcBef>
                <a:spcPts val="200"/>
              </a:spcBef>
            </a:pPr>
            <a:r>
              <a:rPr lang="en-IN" sz="1600" b="1" dirty="0">
                <a:solidFill>
                  <a:srgbClr val="212529"/>
                </a:solidFill>
                <a:effectLst/>
                <a:latin typeface="Segoe UI Light" panose="020B0502040204020203" pitchFamily="34" charset="0"/>
                <a:ea typeface="Times New Roman" panose="02020603050405020304" pitchFamily="18" charset="0"/>
                <a:cs typeface="Segoe UI Light" panose="020B0502040204020203" pitchFamily="34" charset="0"/>
              </a:rPr>
              <a:t>FUTURE SCOPE</a:t>
            </a:r>
          </a:p>
          <a:p>
            <a:pPr>
              <a:lnSpc>
                <a:spcPct val="107000"/>
              </a:lnSpc>
              <a:spcBef>
                <a:spcPts val="200"/>
              </a:spcBef>
            </a:pPr>
            <a:r>
              <a:rPr lang="en-IN" sz="1600" dirty="0">
                <a:solidFill>
                  <a:srgbClr val="212529"/>
                </a:solidFill>
                <a:effectLst/>
                <a:latin typeface="Segoe UI Light" panose="020B0502040204020203" pitchFamily="34" charset="0"/>
                <a:ea typeface="Times New Roman" panose="02020603050405020304" pitchFamily="18" charset="0"/>
                <a:cs typeface="Segoe UI Light" panose="020B0502040204020203" pitchFamily="34" charset="0"/>
              </a:rPr>
              <a:t>Using this system as a framework, the system can be expanded to features security. Security is important these days so it can be combined with this system to give more advanced security features. In this, the voice authentication technology can be implemented for more security. More advancement are possible like operating on various tones or accents from different regions that mean it should be able to perform operations on various voice tones and accents</a:t>
            </a:r>
            <a:endParaRPr lang="en-IN" sz="1600" dirty="0">
              <a:solidFill>
                <a:srgbClr val="1F3763"/>
              </a:solidFill>
              <a:effectLst/>
              <a:latin typeface="Segoe UI Light" panose="020B0502040204020203" pitchFamily="34" charset="0"/>
              <a:ea typeface="Times New Roman" panose="02020603050405020304" pitchFamily="18" charset="0"/>
              <a:cs typeface="Segoe UI Light" panose="020B0502040204020203" pitchFamily="34" charset="0"/>
            </a:endParaRPr>
          </a:p>
        </p:txBody>
      </p:sp>
    </p:spTree>
    <p:extLst>
      <p:ext uri="{BB962C8B-B14F-4D97-AF65-F5344CB8AC3E}">
        <p14:creationId xmlns:p14="http://schemas.microsoft.com/office/powerpoint/2010/main" val="4011340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63BD73-0DDB-4A21-8347-A7EDC456BA60}"/>
              </a:ext>
            </a:extLst>
          </p:cNvPr>
          <p:cNvSpPr txBox="1"/>
          <p:nvPr/>
        </p:nvSpPr>
        <p:spPr>
          <a:xfrm>
            <a:off x="3048965" y="154403"/>
            <a:ext cx="6094070" cy="646331"/>
          </a:xfrm>
          <a:prstGeom prst="rect">
            <a:avLst/>
          </a:prstGeom>
          <a:noFill/>
        </p:spPr>
        <p:txBody>
          <a:bodyPr wrap="square">
            <a:spAutoFit/>
          </a:bodyPr>
          <a:lstStyle/>
          <a:p>
            <a:pPr algn="ctr"/>
            <a:r>
              <a:rPr lang="en-IN" sz="3200" b="1" dirty="0">
                <a:solidFill>
                  <a:srgbClr val="002060"/>
                </a:solidFill>
                <a:effectLst/>
                <a:latin typeface="Segoe UI Light" panose="020B0502040204020203" pitchFamily="34" charset="0"/>
                <a:ea typeface="Calibri" panose="020F0502020204030204" pitchFamily="34" charset="0"/>
                <a:cs typeface="Mangal" panose="02040503050203030202" pitchFamily="18" charset="0"/>
              </a:rPr>
              <a:t> </a:t>
            </a:r>
            <a:r>
              <a:rPr lang="en-IN" sz="3600" b="1" dirty="0">
                <a:solidFill>
                  <a:srgbClr val="002060"/>
                </a:solidFill>
                <a:effectLst/>
                <a:latin typeface="Segoe UI Light" panose="020B0502040204020203" pitchFamily="34" charset="0"/>
                <a:ea typeface="Calibri" panose="020F0502020204030204" pitchFamily="34" charset="0"/>
                <a:cs typeface="Mangal" panose="02040503050203030202" pitchFamily="18" charset="0"/>
              </a:rPr>
              <a:t>Analysis</a:t>
            </a:r>
            <a:r>
              <a:rPr lang="en-IN" sz="3200" b="1" dirty="0">
                <a:solidFill>
                  <a:srgbClr val="002060"/>
                </a:solidFill>
                <a:effectLst/>
                <a:latin typeface="Segoe UI Light" panose="020B0502040204020203" pitchFamily="34" charset="0"/>
                <a:ea typeface="Calibri" panose="020F0502020204030204" pitchFamily="34" charset="0"/>
                <a:cs typeface="Mangal" panose="02040503050203030202" pitchFamily="18" charset="0"/>
              </a:rPr>
              <a:t> </a:t>
            </a:r>
            <a:endParaRPr lang="en-IN" sz="3200" dirty="0"/>
          </a:p>
        </p:txBody>
      </p:sp>
      <p:sp>
        <p:nvSpPr>
          <p:cNvPr id="5" name="TextBox 4">
            <a:extLst>
              <a:ext uri="{FF2B5EF4-FFF2-40B4-BE49-F238E27FC236}">
                <a16:creationId xmlns:a16="http://schemas.microsoft.com/office/drawing/2014/main" id="{33D0FB78-AF68-41C5-AA57-38A80A861D6E}"/>
              </a:ext>
            </a:extLst>
          </p:cNvPr>
          <p:cNvSpPr txBox="1"/>
          <p:nvPr/>
        </p:nvSpPr>
        <p:spPr>
          <a:xfrm>
            <a:off x="627529" y="851372"/>
            <a:ext cx="10919012" cy="2108269"/>
          </a:xfrm>
          <a:prstGeom prst="rect">
            <a:avLst/>
          </a:prstGeom>
          <a:noFill/>
        </p:spPr>
        <p:txBody>
          <a:bodyPr wrap="square">
            <a:spAutoFit/>
          </a:bodyPr>
          <a:lstStyle/>
          <a:p>
            <a:r>
              <a:rPr lang="en-IN" b="1" dirty="0">
                <a:solidFill>
                  <a:srgbClr val="002060"/>
                </a:solidFill>
                <a:effectLst/>
                <a:latin typeface="Segoe UI Light" panose="020B0502040204020203" pitchFamily="34" charset="0"/>
                <a:ea typeface="Times New Roman" panose="02020603050405020304" pitchFamily="18" charset="0"/>
              </a:rPr>
              <a:t>How does voice assistant work?</a:t>
            </a:r>
            <a:endParaRPr lang="en-IN" dirty="0">
              <a:effectLst/>
              <a:latin typeface="Times New Roman" panose="02020603050405020304" pitchFamily="18" charset="0"/>
              <a:ea typeface="Times New Roman" panose="02020603050405020304" pitchFamily="18" charset="0"/>
            </a:endParaRPr>
          </a:p>
          <a:p>
            <a:pPr indent="457200"/>
            <a:r>
              <a:rPr lang="en-IN" dirty="0">
                <a:solidFill>
                  <a:srgbClr val="273239"/>
                </a:solidFill>
                <a:effectLst/>
                <a:latin typeface="Segoe UI Light" panose="020B0502040204020203" pitchFamily="34" charset="0"/>
                <a:ea typeface="Times New Roman" panose="02020603050405020304" pitchFamily="18" charset="0"/>
              </a:rPr>
              <a:t>	The assistant needs a keyword in order to begin the conversation. The assistant jumps into action when you say a specific keyword. In general, keyword includes an assistant name along with </a:t>
            </a:r>
            <a:r>
              <a:rPr lang="en-IN" dirty="0" err="1">
                <a:solidFill>
                  <a:srgbClr val="273239"/>
                </a:solidFill>
                <a:effectLst/>
                <a:latin typeface="Segoe UI Light" panose="020B0502040204020203" pitchFamily="34" charset="0"/>
                <a:ea typeface="Times New Roman" panose="02020603050405020304" pitchFamily="18" charset="0"/>
              </a:rPr>
              <a:t>greeting.The</a:t>
            </a:r>
            <a:r>
              <a:rPr lang="en-IN" dirty="0">
                <a:solidFill>
                  <a:srgbClr val="273239"/>
                </a:solidFill>
                <a:effectLst/>
                <a:latin typeface="Segoe UI Light" panose="020B0502040204020203" pitchFamily="34" charset="0"/>
                <a:ea typeface="Times New Roman" panose="02020603050405020304" pitchFamily="18" charset="0"/>
              </a:rPr>
              <a:t> assistant then listens to what you say by the microphone (mic) in your laptop. Furthermore, the assistant then interprets or understand what you said by natural language processing. In most of the cases, voice assistants are connected to neural networks via the internet. Neural networks and artificial intelligence together help assistant to understand the context of human language.</a:t>
            </a:r>
            <a:r>
              <a:rPr lang="en-IN" dirty="0">
                <a:solidFill>
                  <a:srgbClr val="000000"/>
                </a:solidFill>
                <a:effectLst/>
                <a:latin typeface="Segoe UI Light" panose="020B0502040204020203" pitchFamily="34"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5A08D90B-0CC3-4B12-A590-A4F7C9AEA069}"/>
              </a:ext>
            </a:extLst>
          </p:cNvPr>
          <p:cNvSpPr txBox="1"/>
          <p:nvPr/>
        </p:nvSpPr>
        <p:spPr>
          <a:xfrm>
            <a:off x="627529" y="3010279"/>
            <a:ext cx="10919012" cy="3438057"/>
          </a:xfrm>
          <a:prstGeom prst="rect">
            <a:avLst/>
          </a:prstGeom>
          <a:noFill/>
        </p:spPr>
        <p:txBody>
          <a:bodyPr wrap="square">
            <a:spAutoFit/>
          </a:bodyPr>
          <a:lstStyle/>
          <a:p>
            <a:pPr>
              <a:spcBef>
                <a:spcPts val="600"/>
              </a:spcBef>
              <a:spcAft>
                <a:spcPts val="600"/>
              </a:spcAft>
            </a:pPr>
            <a:r>
              <a:rPr lang="en-IN" b="1" dirty="0">
                <a:solidFill>
                  <a:srgbClr val="002060"/>
                </a:solidFill>
                <a:effectLst/>
                <a:latin typeface="Segoe UI Light" panose="020B0502040204020203" pitchFamily="34" charset="0"/>
                <a:ea typeface="Times New Roman" panose="02020603050405020304" pitchFamily="18" charset="0"/>
              </a:rPr>
              <a:t>Software requirement specification </a:t>
            </a:r>
            <a:endParaRPr lang="en-IN" dirty="0">
              <a:effectLst/>
              <a:latin typeface="Times New Roman" panose="02020603050405020304" pitchFamily="18" charset="0"/>
              <a:ea typeface="Times New Roman" panose="02020603050405020304" pitchFamily="18" charset="0"/>
            </a:endParaRPr>
          </a:p>
          <a:p>
            <a:pPr marL="42545">
              <a:lnSpc>
                <a:spcPct val="107000"/>
              </a:lnSpc>
              <a:spcAft>
                <a:spcPts val="2480"/>
              </a:spcAft>
            </a:pPr>
            <a:r>
              <a:rPr lang="en-IN" dirty="0">
                <a:effectLst/>
                <a:latin typeface="Segoe UI Light" panose="020B0502040204020203" pitchFamily="34" charset="0"/>
                <a:ea typeface="Calibri" panose="020F0502020204030204" pitchFamily="34" charset="0"/>
                <a:cs typeface="Mangal" panose="02040503050203030202" pitchFamily="18" charset="0"/>
              </a:rPr>
              <a:t>A software requirements specification (SRS) is a document that captures a complete description of how the system is expected to perform. It is usually signed off at the end of the requirements engineering phase. </a:t>
            </a:r>
          </a:p>
          <a:p>
            <a:pPr marL="42545">
              <a:lnSpc>
                <a:spcPct val="107000"/>
              </a:lnSpc>
              <a:spcAft>
                <a:spcPts val="2480"/>
              </a:spcAft>
            </a:pPr>
            <a:r>
              <a:rPr lang="en-IN" sz="1800" b="1" dirty="0">
                <a:solidFill>
                  <a:srgbClr val="002060"/>
                </a:solidFill>
                <a:effectLst/>
                <a:latin typeface="Segoe UI Light" panose="020B0502040204020203" pitchFamily="34" charset="0"/>
                <a:ea typeface="Calibri" panose="020F0502020204030204" pitchFamily="34" charset="0"/>
              </a:rPr>
              <a:t>Functional requirement </a:t>
            </a:r>
            <a:endParaRPr lang="en-IN" dirty="0">
              <a:solidFill>
                <a:srgbClr val="002060"/>
              </a:solidFill>
              <a:effectLst/>
              <a:latin typeface="Segoe UI Light" panose="020B0502040204020203" pitchFamily="34" charset="0"/>
              <a:ea typeface="Times New Roman" panose="02020603050405020304" pitchFamily="18" charset="0"/>
            </a:endParaRPr>
          </a:p>
          <a:p>
            <a:pPr marL="42545">
              <a:lnSpc>
                <a:spcPct val="107000"/>
              </a:lnSpc>
              <a:spcAft>
                <a:spcPts val="2480"/>
              </a:spcAft>
            </a:pPr>
            <a:r>
              <a:rPr lang="en-IN" dirty="0">
                <a:solidFill>
                  <a:srgbClr val="202122"/>
                </a:solidFill>
                <a:effectLst/>
                <a:latin typeface="Segoe UI Light" panose="020B0502040204020203" pitchFamily="34" charset="0"/>
                <a:ea typeface="Times New Roman" panose="02020603050405020304" pitchFamily="18" charset="0"/>
              </a:rPr>
              <a:t>Face recognition starting, Advanced Motion detection for better security</a:t>
            </a:r>
            <a:r>
              <a:rPr lang="en-IN" dirty="0">
                <a:latin typeface="Times New Roman" panose="02020603050405020304" pitchFamily="18" charset="0"/>
                <a:ea typeface="Times New Roman" panose="02020603050405020304" pitchFamily="18" charset="0"/>
              </a:rPr>
              <a:t>, </a:t>
            </a:r>
            <a:r>
              <a:rPr lang="en-IN" dirty="0">
                <a:solidFill>
                  <a:srgbClr val="202122"/>
                </a:solidFill>
                <a:effectLst/>
                <a:latin typeface="Segoe UI Light" panose="020B0502040204020203" pitchFamily="34" charset="0"/>
                <a:ea typeface="Times New Roman" panose="02020603050405020304" pitchFamily="18" charset="0"/>
              </a:rPr>
              <a:t>Searching on Wikipedia</a:t>
            </a:r>
            <a:r>
              <a:rPr lang="en-IN" dirty="0">
                <a:latin typeface="Times New Roman" panose="02020603050405020304" pitchFamily="18" charset="0"/>
                <a:ea typeface="Times New Roman" panose="02020603050405020304" pitchFamily="18" charset="0"/>
              </a:rPr>
              <a:t>, </a:t>
            </a:r>
            <a:r>
              <a:rPr lang="en-IN" dirty="0">
                <a:solidFill>
                  <a:srgbClr val="202122"/>
                </a:solidFill>
                <a:effectLst/>
                <a:latin typeface="Segoe UI Light" panose="020B0502040204020203" pitchFamily="34" charset="0"/>
                <a:ea typeface="Times New Roman" panose="02020603050405020304" pitchFamily="18" charset="0"/>
              </a:rPr>
              <a:t>Searching on Google and playing YouTube video, Find information online on weather</a:t>
            </a:r>
            <a:r>
              <a:rPr lang="en-IN" dirty="0">
                <a:latin typeface="Times New Roman" panose="02020603050405020304" pitchFamily="18" charset="0"/>
                <a:ea typeface="Times New Roman" panose="02020603050405020304" pitchFamily="18" charset="0"/>
              </a:rPr>
              <a:t>, </a:t>
            </a:r>
            <a:r>
              <a:rPr lang="en-IN" dirty="0">
                <a:solidFill>
                  <a:srgbClr val="202122"/>
                </a:solidFill>
                <a:effectLst/>
                <a:latin typeface="Segoe UI Light" panose="020B0502040204020203" pitchFamily="34" charset="0"/>
                <a:ea typeface="Times New Roman" panose="02020603050405020304" pitchFamily="18" charset="0"/>
              </a:rPr>
              <a:t>Play your music</a:t>
            </a:r>
            <a:r>
              <a:rPr lang="en-IN" dirty="0">
                <a:latin typeface="Times New Roman" panose="02020603050405020304" pitchFamily="18" charset="0"/>
                <a:ea typeface="Times New Roman" panose="02020603050405020304" pitchFamily="18" charset="0"/>
              </a:rPr>
              <a:t>, </a:t>
            </a:r>
            <a:r>
              <a:rPr lang="en-IN" dirty="0">
                <a:solidFill>
                  <a:srgbClr val="202122"/>
                </a:solidFill>
                <a:effectLst/>
                <a:latin typeface="Segoe UI Light" panose="020B0502040204020203" pitchFamily="34" charset="0"/>
                <a:ea typeface="Times New Roman" panose="02020603050405020304" pitchFamily="18" charset="0"/>
              </a:rPr>
              <a:t>Showtime, Calendar, Open apps on your windows</a:t>
            </a:r>
            <a:r>
              <a:rPr lang="en-IN" dirty="0">
                <a:latin typeface="Times New Roman" panose="02020603050405020304" pitchFamily="18" charset="0"/>
                <a:ea typeface="Times New Roman" panose="02020603050405020304" pitchFamily="18" charset="0"/>
              </a:rPr>
              <a:t>, </a:t>
            </a:r>
            <a:r>
              <a:rPr lang="en-IN" dirty="0">
                <a:solidFill>
                  <a:srgbClr val="202122"/>
                </a:solidFill>
                <a:effectLst/>
                <a:latin typeface="Segoe UI Light" panose="020B0502040204020203" pitchFamily="34" charset="0"/>
                <a:ea typeface="Times New Roman" panose="02020603050405020304" pitchFamily="18" charset="0"/>
              </a:rPr>
              <a:t>Open the website on your windows, Real-time has spoken assistant </a:t>
            </a:r>
            <a:r>
              <a:rPr lang="en-IN" dirty="0">
                <a:latin typeface="Times New Roman" panose="02020603050405020304" pitchFamily="18" charset="0"/>
                <a:ea typeface="Times New Roman" panose="02020603050405020304" pitchFamily="18" charset="0"/>
              </a:rPr>
              <a:t>, </a:t>
            </a:r>
            <a:r>
              <a:rPr lang="en-IN" dirty="0">
                <a:solidFill>
                  <a:srgbClr val="202122"/>
                </a:solidFill>
                <a:effectLst/>
                <a:latin typeface="Segoe UI Light" panose="020B0502040204020203" pitchFamily="34" charset="0"/>
                <a:ea typeface="Times New Roman" panose="02020603050405020304" pitchFamily="18" charset="0"/>
              </a:rPr>
              <a:t>Find a place on google maps</a:t>
            </a:r>
            <a:r>
              <a:rPr lang="en-IN" dirty="0">
                <a:latin typeface="Times New Roman" panose="02020603050405020304" pitchFamily="18" charset="0"/>
                <a:ea typeface="Times New Roman" panose="02020603050405020304" pitchFamily="18" charset="0"/>
              </a:rPr>
              <a:t>, </a:t>
            </a:r>
            <a:r>
              <a:rPr lang="en-IN" dirty="0">
                <a:solidFill>
                  <a:srgbClr val="202122"/>
                </a:solidFill>
                <a:effectLst/>
                <a:latin typeface="Segoe UI Light" panose="020B0502040204020203" pitchFamily="34" charset="0"/>
                <a:ea typeface="Times New Roman" panose="02020603050405020304" pitchFamily="18" charset="0"/>
              </a:rPr>
              <a:t>Write notes &amp; show note</a:t>
            </a:r>
            <a:r>
              <a:rPr lang="en-IN" dirty="0">
                <a:latin typeface="Times New Roman" panose="02020603050405020304" pitchFamily="18" charset="0"/>
                <a:ea typeface="Times New Roman" panose="02020603050405020304" pitchFamily="18" charset="0"/>
              </a:rPr>
              <a:t>, </a:t>
            </a:r>
            <a:r>
              <a:rPr lang="en-IN" dirty="0">
                <a:solidFill>
                  <a:srgbClr val="202122"/>
                </a:solidFill>
                <a:effectLst/>
                <a:latin typeface="Segoe UI Light" panose="020B0502040204020203" pitchFamily="34" charset="0"/>
                <a:ea typeface="Times New Roman" panose="02020603050405020304" pitchFamily="18" charset="0"/>
              </a:rPr>
              <a:t>Answer some normal conversation, Play Audiobook</a:t>
            </a:r>
            <a:r>
              <a:rPr lang="en-IN" dirty="0">
                <a:latin typeface="Times New Roman" panose="02020603050405020304" pitchFamily="18" charset="0"/>
                <a:ea typeface="Times New Roman" panose="02020603050405020304" pitchFamily="18" charset="0"/>
              </a:rPr>
              <a:t>, </a:t>
            </a:r>
            <a:r>
              <a:rPr lang="en-IN" dirty="0">
                <a:solidFill>
                  <a:srgbClr val="202122"/>
                </a:solidFill>
                <a:effectLst/>
                <a:latin typeface="Segoe UI Light" panose="020B0502040204020203" pitchFamily="34" charset="0"/>
                <a:ea typeface="Times New Roman" panose="02020603050405020304" pitchFamily="18" charset="0"/>
              </a:rPr>
              <a:t>Tell some jokes , Take a </a:t>
            </a:r>
            <a:r>
              <a:rPr lang="en-US" dirty="0">
                <a:solidFill>
                  <a:srgbClr val="202122"/>
                </a:solidFill>
                <a:effectLst/>
                <a:latin typeface="Segoe UI Light" panose="020B0502040204020203" pitchFamily="34" charset="0"/>
                <a:ea typeface="Times New Roman" panose="02020603050405020304" pitchFamily="18" charset="0"/>
              </a:rPr>
              <a:t>screenshot </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16113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875081-938C-4A43-8F20-95A2B560DF25}"/>
              </a:ext>
            </a:extLst>
          </p:cNvPr>
          <p:cNvSpPr txBox="1"/>
          <p:nvPr/>
        </p:nvSpPr>
        <p:spPr>
          <a:xfrm>
            <a:off x="0" y="177755"/>
            <a:ext cx="12192000" cy="655116"/>
          </a:xfrm>
          <a:prstGeom prst="rect">
            <a:avLst/>
          </a:prstGeom>
          <a:noFill/>
        </p:spPr>
        <p:txBody>
          <a:bodyPr wrap="square">
            <a:spAutoFit/>
          </a:bodyPr>
          <a:lstStyle/>
          <a:p>
            <a:pPr lvl="0" algn="ctr">
              <a:lnSpc>
                <a:spcPct val="107000"/>
              </a:lnSpc>
              <a:spcAft>
                <a:spcPts val="800"/>
              </a:spcAft>
              <a:buClr>
                <a:srgbClr val="002060"/>
              </a:buClr>
              <a:tabLst>
                <a:tab pos="3187700" algn="l"/>
              </a:tabLst>
            </a:pPr>
            <a:r>
              <a:rPr lang="en-IN" sz="3600" b="1" dirty="0">
                <a:solidFill>
                  <a:srgbClr val="002060"/>
                </a:solidFill>
                <a:effectLst/>
                <a:latin typeface="Segoe UI Light" panose="020B0502040204020203" pitchFamily="34" charset="0"/>
                <a:ea typeface="Calibri" panose="020F0502020204030204" pitchFamily="34" charset="0"/>
                <a:cs typeface="Mangal" panose="02040503050203030202" pitchFamily="18" charset="0"/>
              </a:rPr>
              <a:t>Design </a:t>
            </a:r>
            <a:endParaRPr lang="en-IN" sz="3600" dirty="0">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E6E36397-A4D8-4DC3-92BA-C81867FD25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799" y="1621725"/>
            <a:ext cx="6275295" cy="4823900"/>
          </a:xfrm>
          <a:prstGeom prst="rect">
            <a:avLst/>
          </a:prstGeom>
        </p:spPr>
      </p:pic>
      <p:sp>
        <p:nvSpPr>
          <p:cNvPr id="6" name="TextBox 5">
            <a:extLst>
              <a:ext uri="{FF2B5EF4-FFF2-40B4-BE49-F238E27FC236}">
                <a16:creationId xmlns:a16="http://schemas.microsoft.com/office/drawing/2014/main" id="{40C47B64-5863-46CE-A7E7-7AA67E14021A}"/>
              </a:ext>
            </a:extLst>
          </p:cNvPr>
          <p:cNvSpPr txBox="1"/>
          <p:nvPr/>
        </p:nvSpPr>
        <p:spPr>
          <a:xfrm>
            <a:off x="519953" y="1042632"/>
            <a:ext cx="11250705" cy="369332"/>
          </a:xfrm>
          <a:prstGeom prst="rect">
            <a:avLst/>
          </a:prstGeom>
          <a:noFill/>
        </p:spPr>
        <p:txBody>
          <a:bodyPr wrap="square">
            <a:spAutoFit/>
          </a:bodyPr>
          <a:lstStyle/>
          <a:p>
            <a:pPr algn="ctr">
              <a:spcBef>
                <a:spcPts val="600"/>
              </a:spcBef>
              <a:spcAft>
                <a:spcPts val="600"/>
              </a:spcAft>
            </a:pPr>
            <a:r>
              <a:rPr lang="en-IN" sz="1800" b="1" dirty="0">
                <a:solidFill>
                  <a:srgbClr val="002060"/>
                </a:solidFill>
                <a:effectLst/>
                <a:latin typeface="Segoe UI Light" panose="020B0502040204020203" pitchFamily="34" charset="0"/>
                <a:ea typeface="Times New Roman" panose="02020603050405020304" pitchFamily="18" charset="0"/>
              </a:rPr>
              <a:t>Working diagram of Jay personal assistant</a:t>
            </a:r>
            <a:endParaRPr lang="en-IN"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298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219">
            <a:extLst>
              <a:ext uri="{FF2B5EF4-FFF2-40B4-BE49-F238E27FC236}">
                <a16:creationId xmlns:a16="http://schemas.microsoft.com/office/drawing/2014/main" id="{F0436FA5-D2B7-4CCB-B05E-25515FADD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048" y="2214134"/>
            <a:ext cx="4104640" cy="191930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220">
            <a:extLst>
              <a:ext uri="{FF2B5EF4-FFF2-40B4-BE49-F238E27FC236}">
                <a16:creationId xmlns:a16="http://schemas.microsoft.com/office/drawing/2014/main" id="{50AAF9D7-E0A7-43AD-B5D7-943B84A4D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360" y="4851681"/>
            <a:ext cx="4206234" cy="172261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8">
            <a:extLst>
              <a:ext uri="{FF2B5EF4-FFF2-40B4-BE49-F238E27FC236}">
                <a16:creationId xmlns:a16="http://schemas.microsoft.com/office/drawing/2014/main" id="{7F916668-7DA8-47BF-A546-4A03BE2A9405}"/>
              </a:ext>
            </a:extLst>
          </p:cNvPr>
          <p:cNvSpPr>
            <a:spLocks noChangeArrowheads="1"/>
          </p:cNvSpPr>
          <p:nvPr/>
        </p:nvSpPr>
        <p:spPr bwMode="auto">
          <a:xfrm>
            <a:off x="280111" y="-402774"/>
            <a:ext cx="5988609"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1F3864"/>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1F3864"/>
                </a:solidFill>
                <a:effectLst/>
                <a:latin typeface="Segoe UI Light" panose="020B0502040204020203" pitchFamily="34" charset="0"/>
                <a:ea typeface="Times New Roman" panose="02020603050405020304" pitchFamily="18" charset="0"/>
                <a:cs typeface="Segoe UI Light" panose="020B0502040204020203" pitchFamily="34" charset="0"/>
              </a:rPr>
              <a:t>DATA FLOW DIAGRAM DFD</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Segoe UI Light" panose="020B0502040204020203" pitchFamily="34" charset="0"/>
                <a:ea typeface="Times New Roman" panose="02020603050405020304" pitchFamily="18" charset="0"/>
                <a:cs typeface="Segoe UI Light"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Segoe UI Light" panose="020B0502040204020203" pitchFamily="34" charset="0"/>
                <a:ea typeface="Times New Roman" panose="02020603050405020304" pitchFamily="18" charset="0"/>
                <a:cs typeface="Segoe UI Light" panose="020B0502040204020203" pitchFamily="34" charset="0"/>
              </a:rPr>
              <a:t>DFD is a graphical representation which provides information flow between input and output data. It is also known as “Data Flow Chart or Bubble Chart”. A DFD is often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Segoe UI Light" panose="020B0502040204020203" pitchFamily="34" charset="0"/>
                <a:ea typeface="Times New Roman" panose="02020603050405020304" pitchFamily="18" charset="0"/>
                <a:cs typeface="Segoe UI Light" panose="020B0502040204020203" pitchFamily="34" charset="0"/>
              </a:rPr>
              <a:t>used as a preliminary step to create an overview of the system, which can later be elaborated. </a:t>
            </a:r>
            <a:endParaRPr kumimoji="0" lang="en-US" altLang="en-US" sz="2400" b="1" i="0" u="none" strike="noStrike" cap="none" normalizeH="0" baseline="0" dirty="0">
              <a:ln>
                <a:noFill/>
              </a:ln>
              <a:solidFill>
                <a:srgbClr val="222A35"/>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222A35"/>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22A35"/>
                </a:solidFill>
                <a:effectLst/>
                <a:latin typeface="Segoe UI Light" panose="020B0502040204020203" pitchFamily="34" charset="0"/>
                <a:ea typeface="Times New Roman" panose="02020603050405020304" pitchFamily="18" charset="0"/>
                <a:cs typeface="Segoe UI Light" panose="020B0502040204020203" pitchFamily="34" charset="0"/>
              </a:rPr>
              <a:t>Level 0 DFD:</a:t>
            </a:r>
            <a:r>
              <a:rPr kumimoji="0" lang="en-US" altLang="en-US" sz="1200" b="0" i="0" u="none" strike="noStrike" cap="none" normalizeH="0" baseline="0" dirty="0">
                <a:ln>
                  <a:noFill/>
                </a:ln>
                <a:solidFill>
                  <a:srgbClr val="222A35"/>
                </a:solidFill>
                <a:effectLst/>
                <a:latin typeface="Segoe UI Light" panose="020B0502040204020203" pitchFamily="34" charset="0"/>
                <a:ea typeface="Times New Roman" panose="02020603050405020304" pitchFamily="18" charset="0"/>
                <a:cs typeface="Segoe UI Light" panose="020B0502040204020203" pitchFamily="34" charset="0"/>
              </a:rPr>
              <a:t> </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p:txBody>
      </p:sp>
      <p:sp>
        <p:nvSpPr>
          <p:cNvPr id="14" name="Rectangle 9">
            <a:extLst>
              <a:ext uri="{FF2B5EF4-FFF2-40B4-BE49-F238E27FC236}">
                <a16:creationId xmlns:a16="http://schemas.microsoft.com/office/drawing/2014/main" id="{760E0411-2EB0-4B99-8722-F6015D840122}"/>
              </a:ext>
            </a:extLst>
          </p:cNvPr>
          <p:cNvSpPr>
            <a:spLocks noChangeArrowheads="1"/>
          </p:cNvSpPr>
          <p:nvPr/>
        </p:nvSpPr>
        <p:spPr bwMode="auto">
          <a:xfrm>
            <a:off x="365760" y="4390016"/>
            <a:ext cx="17860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22A35"/>
                </a:solidFill>
                <a:effectLst/>
                <a:latin typeface="Segoe UI Light" panose="020B0502040204020203" pitchFamily="34" charset="0"/>
                <a:ea typeface="Times New Roman" panose="02020603050405020304" pitchFamily="18" charset="0"/>
                <a:cs typeface="Segoe UI Light" panose="020B0502040204020203" pitchFamily="34" charset="0"/>
              </a:rPr>
              <a:t>Level 1 DFD:</a:t>
            </a:r>
            <a:r>
              <a:rPr kumimoji="0" lang="en-US" altLang="en-US" sz="1200" b="0" i="0" u="none" strike="noStrike" cap="none" normalizeH="0" baseline="0" dirty="0">
                <a:ln>
                  <a:noFill/>
                </a:ln>
                <a:solidFill>
                  <a:srgbClr val="222A35"/>
                </a:solidFill>
                <a:effectLst/>
                <a:latin typeface="Segoe UI Light" panose="020B0502040204020203" pitchFamily="34" charset="0"/>
                <a:ea typeface="Times New Roman" panose="02020603050405020304" pitchFamily="18" charset="0"/>
                <a:cs typeface="Segoe UI Light" panose="020B0502040204020203" pitchFamily="34" charset="0"/>
              </a:rPr>
              <a:t> </a:t>
            </a:r>
            <a:endParaRPr kumimoji="0" lang="en-US" altLang="en-US" sz="1100" b="0" i="0" u="none" strike="noStrike" cap="none" normalizeH="0" baseline="0" dirty="0">
              <a:ln>
                <a:noFill/>
              </a:ln>
              <a:solidFill>
                <a:schemeClr val="tx1"/>
              </a:solidFill>
              <a:effectLst/>
              <a:latin typeface="Segoe UI Light" panose="020B0502040204020203" pitchFamily="34" charset="0"/>
              <a:ea typeface="Calibri" panose="020F0502020204030204" pitchFamily="34" charset="0"/>
              <a:cs typeface="Segoe UI Light" panose="020B0502040204020203" pitchFamily="34" charset="0"/>
            </a:endParaRPr>
          </a:p>
        </p:txBody>
      </p:sp>
      <p:sp>
        <p:nvSpPr>
          <p:cNvPr id="15" name="Rectangle 10">
            <a:extLst>
              <a:ext uri="{FF2B5EF4-FFF2-40B4-BE49-F238E27FC236}">
                <a16:creationId xmlns:a16="http://schemas.microsoft.com/office/drawing/2014/main" id="{20E73A5F-984E-4AF5-BB20-7EB2FB9F7C9C}"/>
              </a:ext>
            </a:extLst>
          </p:cNvPr>
          <p:cNvSpPr>
            <a:spLocks noChangeArrowheads="1"/>
          </p:cNvSpPr>
          <p:nvPr/>
        </p:nvSpPr>
        <p:spPr bwMode="auto">
          <a:xfrm>
            <a:off x="365760" y="43385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3" name="Picture 22">
            <a:extLst>
              <a:ext uri="{FF2B5EF4-FFF2-40B4-BE49-F238E27FC236}">
                <a16:creationId xmlns:a16="http://schemas.microsoft.com/office/drawing/2014/main" id="{69A157F1-FFAB-4567-BB57-9302091504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3048" y="858034"/>
            <a:ext cx="5151592" cy="5716264"/>
          </a:xfrm>
          <a:prstGeom prst="rect">
            <a:avLst/>
          </a:prstGeom>
        </p:spPr>
      </p:pic>
      <p:sp>
        <p:nvSpPr>
          <p:cNvPr id="25" name="TextBox 24">
            <a:extLst>
              <a:ext uri="{FF2B5EF4-FFF2-40B4-BE49-F238E27FC236}">
                <a16:creationId xmlns:a16="http://schemas.microsoft.com/office/drawing/2014/main" id="{8FA36D92-9358-4147-BAB5-A351AA797ED5}"/>
              </a:ext>
            </a:extLst>
          </p:cNvPr>
          <p:cNvSpPr txBox="1"/>
          <p:nvPr/>
        </p:nvSpPr>
        <p:spPr>
          <a:xfrm>
            <a:off x="8016240" y="0"/>
            <a:ext cx="2458720" cy="523220"/>
          </a:xfrm>
          <a:prstGeom prst="rect">
            <a:avLst/>
          </a:prstGeom>
          <a:noFill/>
        </p:spPr>
        <p:txBody>
          <a:bodyPr wrap="square">
            <a:spAutoFit/>
          </a:bodyPr>
          <a:lstStyle/>
          <a:p>
            <a:r>
              <a:rPr lang="en-IN" sz="2800" b="1" dirty="0">
                <a:solidFill>
                  <a:srgbClr val="1F3864"/>
                </a:solidFill>
                <a:effectLst/>
                <a:latin typeface="Segoe UI Light" panose="020B0502040204020203" pitchFamily="34" charset="0"/>
                <a:ea typeface="Calibri" panose="020F0502020204030204" pitchFamily="34" charset="0"/>
              </a:rPr>
              <a:t>FLOW CHART</a:t>
            </a:r>
            <a:endParaRPr lang="en-IN" sz="2800" dirty="0"/>
          </a:p>
        </p:txBody>
      </p:sp>
      <p:cxnSp>
        <p:nvCxnSpPr>
          <p:cNvPr id="19" name="Straight Connector 18">
            <a:extLst>
              <a:ext uri="{FF2B5EF4-FFF2-40B4-BE49-F238E27FC236}">
                <a16:creationId xmlns:a16="http://schemas.microsoft.com/office/drawing/2014/main" id="{E3BD1AEB-D511-4B32-A47B-B5F8A7FF66EA}"/>
              </a:ext>
            </a:extLst>
          </p:cNvPr>
          <p:cNvCxnSpPr/>
          <p:nvPr/>
        </p:nvCxnSpPr>
        <p:spPr>
          <a:xfrm>
            <a:off x="6096000" y="356378"/>
            <a:ext cx="0" cy="62179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818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EAE2FF-8124-4097-8A51-DB0CAB701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579" y="929185"/>
            <a:ext cx="10996361" cy="5732481"/>
          </a:xfrm>
          <a:prstGeom prst="rect">
            <a:avLst/>
          </a:prstGeom>
        </p:spPr>
      </p:pic>
      <p:sp>
        <p:nvSpPr>
          <p:cNvPr id="6" name="TextBox 5">
            <a:extLst>
              <a:ext uri="{FF2B5EF4-FFF2-40B4-BE49-F238E27FC236}">
                <a16:creationId xmlns:a16="http://schemas.microsoft.com/office/drawing/2014/main" id="{F9E43C6E-76DF-4CFE-B369-739A40AB709C}"/>
              </a:ext>
            </a:extLst>
          </p:cNvPr>
          <p:cNvSpPr txBox="1"/>
          <p:nvPr/>
        </p:nvSpPr>
        <p:spPr>
          <a:xfrm>
            <a:off x="1960880" y="196334"/>
            <a:ext cx="8849360" cy="646331"/>
          </a:xfrm>
          <a:prstGeom prst="rect">
            <a:avLst/>
          </a:prstGeom>
          <a:noFill/>
        </p:spPr>
        <p:txBody>
          <a:bodyPr wrap="square">
            <a:spAutoFit/>
          </a:bodyPr>
          <a:lstStyle/>
          <a:p>
            <a:r>
              <a:rPr lang="en-IN" sz="3600" b="1" dirty="0">
                <a:solidFill>
                  <a:srgbClr val="1F3864"/>
                </a:solidFill>
                <a:effectLst/>
                <a:latin typeface="Segoe UI Light" panose="020B0502040204020203" pitchFamily="34" charset="0"/>
                <a:ea typeface="Calibri" panose="020F0502020204030204" pitchFamily="34" charset="0"/>
              </a:rPr>
              <a:t>SYSTEM DESIGN AND IMPLEMENTATION</a:t>
            </a:r>
            <a:endParaRPr lang="en-IN" sz="3600" dirty="0"/>
          </a:p>
        </p:txBody>
      </p:sp>
    </p:spTree>
    <p:extLst>
      <p:ext uri="{BB962C8B-B14F-4D97-AF65-F5344CB8AC3E}">
        <p14:creationId xmlns:p14="http://schemas.microsoft.com/office/powerpoint/2010/main" val="332842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FD0CB5-77BA-4788-A3CD-0277DC966828}"/>
              </a:ext>
            </a:extLst>
          </p:cNvPr>
          <p:cNvSpPr txBox="1"/>
          <p:nvPr/>
        </p:nvSpPr>
        <p:spPr>
          <a:xfrm>
            <a:off x="497840" y="197047"/>
            <a:ext cx="11145520" cy="655116"/>
          </a:xfrm>
          <a:prstGeom prst="rect">
            <a:avLst/>
          </a:prstGeom>
          <a:noFill/>
        </p:spPr>
        <p:txBody>
          <a:bodyPr wrap="square">
            <a:spAutoFit/>
          </a:bodyPr>
          <a:lstStyle/>
          <a:p>
            <a:pPr lvl="0" algn="ctr">
              <a:lnSpc>
                <a:spcPct val="107000"/>
              </a:lnSpc>
              <a:spcAft>
                <a:spcPts val="800"/>
              </a:spcAft>
              <a:buClr>
                <a:srgbClr val="002060"/>
              </a:buClr>
              <a:tabLst>
                <a:tab pos="3187700" algn="l"/>
              </a:tabLst>
            </a:pPr>
            <a:r>
              <a:rPr lang="en-IN" sz="3600" b="1" dirty="0">
                <a:solidFill>
                  <a:srgbClr val="002060"/>
                </a:solidFill>
                <a:effectLst/>
                <a:latin typeface="Segoe UI Light" panose="020B0502040204020203" pitchFamily="34" charset="0"/>
                <a:ea typeface="Calibri" panose="020F0502020204030204" pitchFamily="34" charset="0"/>
                <a:cs typeface="Mangal" panose="02040503050203030202" pitchFamily="18" charset="0"/>
              </a:rPr>
              <a:t>Tools Use</a:t>
            </a:r>
            <a:endParaRPr lang="en-IN" sz="3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Rectangle 4">
            <a:extLst>
              <a:ext uri="{FF2B5EF4-FFF2-40B4-BE49-F238E27FC236}">
                <a16:creationId xmlns:a16="http://schemas.microsoft.com/office/drawing/2014/main" id="{FC0C93A3-F4B6-44CD-851C-15EA2237CB73}"/>
              </a:ext>
            </a:extLst>
          </p:cNvPr>
          <p:cNvSpPr>
            <a:spLocks noChangeArrowheads="1"/>
          </p:cNvSpPr>
          <p:nvPr/>
        </p:nvSpPr>
        <p:spPr bwMode="auto">
          <a:xfrm>
            <a:off x="25400" y="873194"/>
            <a:ext cx="12166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B0F0"/>
                </a:solidFill>
                <a:effectLst/>
                <a:latin typeface="Segoe UI Light" panose="020B0502040204020203" pitchFamily="34" charset="0"/>
                <a:ea typeface="Calibri" panose="020F0502020204030204" pitchFamily="34" charset="0"/>
                <a:cs typeface="Segoe UI Light" panose="020B0502040204020203" pitchFamily="34" charset="0"/>
              </a:rPr>
              <a:t>Requirement for virtual assistant.</a:t>
            </a:r>
            <a:endParaRPr kumimoji="0" lang="en-US" altLang="en-US"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ABE9D289-393C-48D1-993D-AEDFDB2D66F9}"/>
              </a:ext>
            </a:extLst>
          </p:cNvPr>
          <p:cNvSpPr>
            <a:spLocks noChangeArrowheads="1"/>
          </p:cNvSpPr>
          <p:nvPr/>
        </p:nvSpPr>
        <p:spPr bwMode="auto">
          <a:xfrm>
            <a:off x="1341120" y="1877071"/>
            <a:ext cx="33629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22A35"/>
                </a:solidFill>
                <a:effectLst/>
                <a:latin typeface="Segoe UI Light" panose="020B0502040204020203" pitchFamily="34" charset="0"/>
                <a:ea typeface="Calibri" panose="020F0502020204030204" pitchFamily="34" charset="0"/>
                <a:cs typeface="Segoe UI Light" panose="020B0502040204020203" pitchFamily="34" charset="0"/>
              </a:rPr>
              <a:t>Hardware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02122"/>
                </a:solidFill>
                <a:effectLst/>
                <a:latin typeface="Segoe UI Light" panose="020B0502040204020203" pitchFamily="34" charset="0"/>
                <a:ea typeface="Calibri" panose="020F0502020204030204" pitchFamily="34" charset="0"/>
                <a:cs typeface="Segoe UI Light" panose="020B0502040204020203" pitchFamily="34" charset="0"/>
              </a:rPr>
              <a:t> </a:t>
            </a:r>
            <a:r>
              <a:rPr kumimoji="0" lang="en-US" altLang="en-US" b="0" i="0" u="none" strike="noStrike" cap="none" normalizeH="0" baseline="0" dirty="0">
                <a:ln>
                  <a:noFill/>
                </a:ln>
                <a:solidFill>
                  <a:srgbClr val="202122"/>
                </a:solidFill>
                <a:effectLst/>
                <a:latin typeface="Segoe UI Light" panose="020B0502040204020203" pitchFamily="34" charset="0"/>
                <a:ea typeface="Calibri" panose="020F0502020204030204" pitchFamily="34" charset="0"/>
                <a:cs typeface="Segoe UI Light" panose="020B0502040204020203" pitchFamily="34" charset="0"/>
              </a:rPr>
              <a:t>I3 processor or later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Segoe UI Light" panose="020B0502040204020203" pitchFamily="34" charset="0"/>
                <a:ea typeface="Calibri" panose="020F0502020204030204" pitchFamily="34" charset="0"/>
                <a:cs typeface="Segoe UI Light" panose="020B0502040204020203" pitchFamily="34" charset="0"/>
              </a:rPr>
              <a:t> RAM 4 GB or more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Segoe UI Light" panose="020B0502040204020203" pitchFamily="34" charset="0"/>
                <a:ea typeface="Calibri" panose="020F0502020204030204" pitchFamily="34" charset="0"/>
                <a:cs typeface="Segoe UI Light" panose="020B0502040204020203" pitchFamily="34" charset="0"/>
              </a:rPr>
              <a:t> Mic &amp; speaker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Segoe UI Light" panose="020B0502040204020203" pitchFamily="34" charset="0"/>
                <a:ea typeface="Calibri" panose="020F0502020204030204" pitchFamily="34" charset="0"/>
                <a:cs typeface="Segoe UI Light" panose="020B0502040204020203" pitchFamily="34" charset="0"/>
              </a:rPr>
              <a:t> Good internet connectivity </a:t>
            </a:r>
            <a:endParaRPr kumimoji="0" lang="en-US" altLang="en-US" b="0" i="0" u="none" strike="noStrike" cap="none" normalizeH="0" baseline="0" dirty="0">
              <a:ln>
                <a:noFill/>
              </a:ln>
              <a:solidFill>
                <a:schemeClr val="tx1"/>
              </a:solidFill>
              <a:effectLst/>
            </a:endParaRPr>
          </a:p>
        </p:txBody>
      </p:sp>
      <p:sp>
        <p:nvSpPr>
          <p:cNvPr id="9" name="Rectangle 6">
            <a:extLst>
              <a:ext uri="{FF2B5EF4-FFF2-40B4-BE49-F238E27FC236}">
                <a16:creationId xmlns:a16="http://schemas.microsoft.com/office/drawing/2014/main" id="{5CA8A213-35FE-42D5-A6D0-E3AA0E4A503B}"/>
              </a:ext>
            </a:extLst>
          </p:cNvPr>
          <p:cNvSpPr>
            <a:spLocks noChangeArrowheads="1"/>
          </p:cNvSpPr>
          <p:nvPr/>
        </p:nvSpPr>
        <p:spPr bwMode="auto">
          <a:xfrm>
            <a:off x="6736080" y="1877782"/>
            <a:ext cx="272796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22A35"/>
                </a:solidFill>
                <a:effectLst/>
                <a:latin typeface="Segoe UI Light" panose="020B0502040204020203" pitchFamily="34" charset="0"/>
                <a:ea typeface="Calibri" panose="020F0502020204030204" pitchFamily="34" charset="0"/>
                <a:cs typeface="Segoe UI Light" panose="020B0502040204020203" pitchFamily="34" charset="0"/>
              </a:rPr>
              <a:t>Software: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Segoe UI Light" panose="020B0502040204020203" pitchFamily="34" charset="0"/>
                <a:ea typeface="Calibri" panose="020F0502020204030204" pitchFamily="34" charset="0"/>
                <a:cs typeface="Segoe UI Light" panose="020B0502040204020203" pitchFamily="34" charset="0"/>
              </a:rPr>
              <a:t>Windows 10(64-bit).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Segoe UI Light" panose="020B0502040204020203" pitchFamily="34" charset="0"/>
                <a:ea typeface="Calibri" panose="020F0502020204030204" pitchFamily="34" charset="0"/>
                <a:cs typeface="Segoe UI Light" panose="020B0502040204020203" pitchFamily="34" charset="0"/>
              </a:rPr>
              <a:t>Python 3 or later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Segoe UI Light" panose="020B0502040204020203" pitchFamily="34" charset="0"/>
                <a:ea typeface="Calibri" panose="020F0502020204030204" pitchFamily="34" charset="0"/>
                <a:cs typeface="Segoe UI Light" panose="020B0502040204020203" pitchFamily="34" charset="0"/>
              </a:rPr>
              <a:t>Chrome Driver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egoe UI Light" panose="020B0502040204020203" pitchFamily="34" charset="0"/>
                <a:ea typeface="Times New Roman" panose="02020603050405020304" pitchFamily="18" charset="0"/>
                <a:cs typeface="Segoe UI Light" panose="020B0502040204020203" pitchFamily="34" charset="0"/>
              </a:rPr>
              <a:t>Google weather API</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D8485E5E-7EA7-493F-B7EE-EC6BB5623234}"/>
              </a:ext>
            </a:extLst>
          </p:cNvPr>
          <p:cNvSpPr>
            <a:spLocks noChangeArrowheads="1"/>
          </p:cNvSpPr>
          <p:nvPr/>
        </p:nvSpPr>
        <p:spPr bwMode="auto">
          <a:xfrm>
            <a:off x="4231117" y="4453284"/>
            <a:ext cx="3433889" cy="2056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Segoe UI Light" panose="020B0502040204020203" pitchFamily="34" charset="0"/>
                <a:ea typeface="Calibri" panose="020F0502020204030204" pitchFamily="34" charset="0"/>
                <a:cs typeface="Segoe UI Light" panose="020B0502040204020203" pitchFamily="34" charset="0"/>
              </a:rPr>
              <a:t>Tools for Making projects</a:t>
            </a:r>
            <a:r>
              <a:rPr kumimoji="0" lang="en-US" altLang="en-US" sz="1600" b="0" i="0" u="none" strike="noStrike" cap="none" normalizeH="0" baseline="0" dirty="0">
                <a:ln>
                  <a:noFill/>
                </a:ln>
                <a:solidFill>
                  <a:srgbClr val="1F3864"/>
                </a:solidFill>
                <a:effectLst/>
                <a:latin typeface="Segoe UI Light" panose="020B0502040204020203" pitchFamily="34" charset="0"/>
                <a:ea typeface="Calibri" panose="020F0502020204030204" pitchFamily="34" charset="0"/>
                <a:cs typeface="Segoe UI Light"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a:lnSpc>
                <a:spcPct val="107000"/>
              </a:lnSpc>
              <a:spcAft>
                <a:spcPts val="800"/>
              </a:spcAft>
            </a:pPr>
            <a:r>
              <a:rPr kumimoji="0" lang="en-US" altLang="en-US" sz="1200" b="0" i="0" u="none" strike="noStrike" cap="none" normalizeH="0" baseline="0" dirty="0">
                <a:ln>
                  <a:noFill/>
                </a:ln>
                <a:solidFill>
                  <a:srgbClr val="202122"/>
                </a:solidFill>
                <a:effectLst/>
                <a:latin typeface="Segoe UI Light" panose="020B0502040204020203" pitchFamily="34" charset="0"/>
                <a:ea typeface="Calibri" panose="020F0502020204030204" pitchFamily="34" charset="0"/>
                <a:cs typeface="Segoe UI Light" panose="020B0502040204020203" pitchFamily="34" charset="0"/>
              </a:rPr>
              <a:t>   </a:t>
            </a:r>
            <a:r>
              <a:rPr lang="en-IN" sz="1800" dirty="0">
                <a:solidFill>
                  <a:srgbClr val="202122"/>
                </a:solidFill>
                <a:effectLst/>
                <a:latin typeface="Segoe UI Light" panose="020B0502040204020203" pitchFamily="34" charset="0"/>
                <a:ea typeface="Calibri" panose="020F0502020204030204" pitchFamily="34" charset="0"/>
                <a:cs typeface="Mangal" panose="02040503050203030202" pitchFamily="18" charset="0"/>
              </a:rPr>
              <a:t> Visual Studio Code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solidFill>
                  <a:srgbClr val="202122"/>
                </a:solidFill>
                <a:effectLst/>
                <a:latin typeface="Segoe UI Light" panose="020B0502040204020203" pitchFamily="34" charset="0"/>
                <a:ea typeface="Calibri" panose="020F0502020204030204" pitchFamily="34" charset="0"/>
                <a:cs typeface="Mangal" panose="02040503050203030202" pitchFamily="18" charset="0"/>
              </a:rPr>
              <a:t>   Python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solidFill>
                  <a:srgbClr val="202122"/>
                </a:solidFill>
                <a:effectLst/>
                <a:latin typeface="Segoe UI Light" panose="020B0502040204020203" pitchFamily="34" charset="0"/>
                <a:ea typeface="Calibri" panose="020F0502020204030204" pitchFamily="34" charset="0"/>
                <a:cs typeface="Mangal" panose="02040503050203030202" pitchFamily="18" charset="0"/>
              </a:rPr>
              <a:t>   MySQL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solidFill>
                  <a:srgbClr val="202122"/>
                </a:solidFill>
                <a:effectLst/>
                <a:latin typeface="Segoe UI Light" panose="020B0502040204020203" pitchFamily="34" charset="0"/>
                <a:ea typeface="Calibri" panose="020F0502020204030204" pitchFamily="34" charset="0"/>
                <a:cs typeface="Mangal" panose="02040503050203030202" pitchFamily="18" charset="0"/>
              </a:rPr>
              <a:t>   OpenCV</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a:extLst>
              <a:ext uri="{FF2B5EF4-FFF2-40B4-BE49-F238E27FC236}">
                <a16:creationId xmlns:a16="http://schemas.microsoft.com/office/drawing/2014/main" id="{F4D3FD9E-13B5-4C03-BE52-B514997F0171}"/>
              </a:ext>
            </a:extLst>
          </p:cNvPr>
          <p:cNvSpPr/>
          <p:nvPr/>
        </p:nvSpPr>
        <p:spPr>
          <a:xfrm>
            <a:off x="6443980" y="1593025"/>
            <a:ext cx="4284980" cy="2402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CE410B13-0E86-4C48-8865-FC975078DBA6}"/>
              </a:ext>
            </a:extLst>
          </p:cNvPr>
          <p:cNvSpPr/>
          <p:nvPr/>
        </p:nvSpPr>
        <p:spPr>
          <a:xfrm>
            <a:off x="1082040" y="1593023"/>
            <a:ext cx="3906520" cy="2402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6565933-8975-4FA8-B136-78445AC43DBC}"/>
              </a:ext>
            </a:extLst>
          </p:cNvPr>
          <p:cNvSpPr/>
          <p:nvPr/>
        </p:nvSpPr>
        <p:spPr>
          <a:xfrm>
            <a:off x="3619500" y="4280383"/>
            <a:ext cx="4284980" cy="2402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8346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AB6F97-AE11-4347-AA26-E0D9A8E364A2}"/>
              </a:ext>
            </a:extLst>
          </p:cNvPr>
          <p:cNvSpPr txBox="1"/>
          <p:nvPr/>
        </p:nvSpPr>
        <p:spPr>
          <a:xfrm>
            <a:off x="3048965" y="105607"/>
            <a:ext cx="6094070" cy="655116"/>
          </a:xfrm>
          <a:prstGeom prst="rect">
            <a:avLst/>
          </a:prstGeom>
          <a:noFill/>
        </p:spPr>
        <p:txBody>
          <a:bodyPr wrap="square">
            <a:spAutoFit/>
          </a:bodyPr>
          <a:lstStyle/>
          <a:p>
            <a:pPr algn="ctr">
              <a:lnSpc>
                <a:spcPct val="107000"/>
              </a:lnSpc>
              <a:spcAft>
                <a:spcPts val="800"/>
              </a:spcAft>
              <a:tabLst>
                <a:tab pos="3187700" algn="l"/>
              </a:tabLst>
            </a:pPr>
            <a:r>
              <a:rPr lang="en-IN" sz="3600" b="1" dirty="0">
                <a:solidFill>
                  <a:srgbClr val="002060"/>
                </a:solidFill>
                <a:effectLst/>
                <a:latin typeface="Segoe UI Light" panose="020B0502040204020203" pitchFamily="34" charset="0"/>
                <a:ea typeface="Calibri" panose="020F0502020204030204" pitchFamily="34" charset="0"/>
                <a:cs typeface="Mangal" panose="02040503050203030202" pitchFamily="18" charset="0"/>
              </a:rPr>
              <a:t>Result</a:t>
            </a:r>
            <a:endParaRPr lang="en-IN" sz="3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7" name="Picture 56">
            <a:extLst>
              <a:ext uri="{FF2B5EF4-FFF2-40B4-BE49-F238E27FC236}">
                <a16:creationId xmlns:a16="http://schemas.microsoft.com/office/drawing/2014/main" id="{21281080-3787-4310-A79B-3CD579CC3922}"/>
              </a:ext>
            </a:extLst>
          </p:cNvPr>
          <p:cNvPicPr>
            <a:picLocks noChangeAspect="1"/>
          </p:cNvPicPr>
          <p:nvPr/>
        </p:nvPicPr>
        <p:blipFill>
          <a:blip r:embed="rId2"/>
          <a:stretch>
            <a:fillRect/>
          </a:stretch>
        </p:blipFill>
        <p:spPr>
          <a:xfrm>
            <a:off x="782320" y="760723"/>
            <a:ext cx="10839604" cy="6097277"/>
          </a:xfrm>
          <a:prstGeom prst="rect">
            <a:avLst/>
          </a:prstGeom>
        </p:spPr>
      </p:pic>
    </p:spTree>
    <p:extLst>
      <p:ext uri="{BB962C8B-B14F-4D97-AF65-F5344CB8AC3E}">
        <p14:creationId xmlns:p14="http://schemas.microsoft.com/office/powerpoint/2010/main" val="2645225681"/>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792</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Segoe UI Light</vt:lpstr>
      <vt:lpstr>Symbol</vt:lpstr>
      <vt:lpstr>Times New Roman</vt:lpstr>
      <vt:lpstr>Wingdings</vt:lpstr>
      <vt:lpstr>Office Theme</vt:lpstr>
      <vt:lpstr>VOICE ASSISTANT WITH COMPUTER VISION A Project Work Submitted for the fulfillment of Degree of Bachelor of Technology (B. Tech) In Computer Science &amp; Engineering (Session: 2021-22)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ASSISTANT WITH COMPUTER VISION A Project Work Submitted for the fulfillment of Degree of Bachelor of Technology (B. Tech) In Computer Science &amp; Engineering (Session: 2021-22) </dc:title>
  <dc:creator>KRISHNA VISHWAKARMA</dc:creator>
  <cp:lastModifiedBy>KRISHNA VISHWAKARMA</cp:lastModifiedBy>
  <cp:revision>4</cp:revision>
  <dcterms:created xsi:type="dcterms:W3CDTF">2022-04-21T14:08:06Z</dcterms:created>
  <dcterms:modified xsi:type="dcterms:W3CDTF">2022-04-21T15:32:03Z</dcterms:modified>
</cp:coreProperties>
</file>