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3393d39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d3393d39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d3393d39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d3393d3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d3393d39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d3393d39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d3393d39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d3393d39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d3393d3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d3393d3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d3393d3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d3393d3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d3393d39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d3393d39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69bGj7qSolKUQVQryo2AHv3VBJkZInd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mD-gvVytc7E3vRAgH2hiSF7jBWhPWkib/view" TargetMode="External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KT Generator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20"/>
              <a:t>Team Monster</a:t>
            </a:r>
            <a:endParaRPr b="1" sz="17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20"/>
              <a:t>Ravi Theja</a:t>
            </a:r>
            <a:endParaRPr sz="15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20"/>
              <a:t>Vibhav Agarwal</a:t>
            </a:r>
            <a:endParaRPr sz="15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20"/>
              <a:t>(MLE @ Glance/Inmobi)</a:t>
            </a:r>
            <a:endParaRPr sz="1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42% of knowledge is in minds, yet much is also embedded in code bases, often undocumented or overlooked.</a:t>
            </a:r>
            <a:r>
              <a:rPr baseline="30000" lang="en"/>
              <a:t>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knowledge transfer in code ensures project continuity, aids in debugging, and sparks new innovations.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time-consuming, resource-intensive, and costly, particularly for legacy code 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can streamline knowledge retrieval, transfer, and preservation processes.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500800" y="4658100"/>
            <a:ext cx="364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Norani, Nordin &amp; Mohamed, Roshidah &amp; Uchihira, Naoshi. (2019). </a:t>
            </a: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Model of Tacit Knowledge Transfer in Lean Management Implementation in an Organization. 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Productivity and monetary loss</a:t>
            </a:r>
            <a:r>
              <a:rPr baseline="30000" lang="en"/>
              <a:t>[2]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Fragmented knowledge sources across teams and individuals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Hidden/lost knowledge for legacy or old code bases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150" y="1536800"/>
            <a:ext cx="5221151" cy="18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500800" y="4658100"/>
            <a:ext cx="364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[2] </a:t>
            </a: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Inefficient Knowledge Sharing Costs Large Businesses $47 Million Per Year. https://www.panopto.com/about/news/inefficient-knowledge-sharing-costs-large-businesses-47-million-per-year/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78" name="Google Shape;78;p16" title="jerry_video_snippet_concat_summar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5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ravi_video_snippet_concat_summary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525" y="1170125"/>
            <a:ext cx="4264154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Solution/Architecture Overview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734925" y="1368475"/>
            <a:ext cx="44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8626" l="3762" r="4913" t="8667"/>
          <a:stretch/>
        </p:blipFill>
        <p:spPr>
          <a:xfrm>
            <a:off x="175600" y="1072950"/>
            <a:ext cx="8792801" cy="38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 &amp; Market Opportunity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video creation for code explanation is novel and only text explanation existed until now</a:t>
            </a:r>
            <a:endParaRPr sz="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useful for both small/large organizations to save precious man hours and cost.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previously, there’s a cost saving in the order of 250M+ for large organizations.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target audience is essentially IT folks like new hires for onboarding, people on notice period or just general developers/product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videos for all code bases in large organizations to create video pools for internal usage (KodeTube).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base/KT video QA.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code update generation across commits for easy updates and cross region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KT generation to have auto documentation.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natural code transition and navigation.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Multilingual avatar generation and video creation.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