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handoutMasterIdLst>
    <p:handoutMasterId r:id="rId5"/>
  </p:handoutMasterIdLst>
  <p:sldIdLst>
    <p:sldId id="256" r:id="rId2"/>
    <p:sldId id="257" r:id="rId3"/>
    <p:sldId id="258" r:id="rId4"/>
  </p:sld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alibri Light" panose="020F0302020204030204" pitchFamily="34" charset="0"/>
      <p:regular r:id="rId10"/>
      <p:italic r:id="rId11"/>
    </p:embeddedFont>
    <p:embeddedFont>
      <p:font typeface="Oswald Regular" panose="02000503000000000000" pitchFamily="2" charset="0"/>
      <p:regular r:id="rId12"/>
    </p:embeddedFont>
    <p:embeddedFont>
      <p:font typeface="Oswald" panose="02000503000000000000" pitchFamily="2" charset="0"/>
      <p:regular r:id="rId13"/>
      <p:bold r:id="rId14"/>
      <p:italic r:id="rId15"/>
      <p:boldItalic r:id="rId16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363B"/>
    <a:srgbClr val="2A426C"/>
    <a:srgbClr val="2C2C4A"/>
    <a:srgbClr val="1F2855"/>
    <a:srgbClr val="242E62"/>
    <a:srgbClr val="181838"/>
    <a:srgbClr val="1E1E32"/>
    <a:srgbClr val="1D1F31"/>
    <a:srgbClr val="0B0B32"/>
    <a:srgbClr val="0008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16" y="8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256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handoutMaster" Target="handoutMasters/handout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C0B51-F1ED-498C-869A-F8955447CE1D}" type="datetimeFigureOut">
              <a:rPr lang="de-DE" smtClean="0"/>
              <a:t>26.06.2017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0C78E-5E97-4C07-A152-9618AB30BB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287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53483" y="742218"/>
            <a:ext cx="5685034" cy="2309207"/>
          </a:xfrm>
          <a:noFill/>
          <a:ln w="168275">
            <a:noFill/>
            <a:miter lim="800000"/>
          </a:ln>
        </p:spPr>
        <p:txBody>
          <a:bodyPr anchor="ctr"/>
          <a:lstStyle>
            <a:lvl1pPr algn="ctr">
              <a:defRPr sz="6000" spc="-150">
                <a:solidFill>
                  <a:schemeClr val="bg1"/>
                </a:solidFill>
                <a:latin typeface="Oswald Regular" panose="02000503000000000000" pitchFamily="2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C8D30B3-1582-4B91-8F65-98E88547E0E8}" type="datetimeFigureOut">
              <a:rPr lang="de-DE" smtClean="0"/>
              <a:pPr/>
              <a:t>26.06.2017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0AD5E9B-1C8A-4CBC-80FC-1D3B05274D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985950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30B3-1582-4B91-8F65-98E88547E0E8}" type="datetimeFigureOut">
              <a:rPr lang="de-DE" smtClean="0"/>
              <a:t>26.06.2017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5E9B-1C8A-4CBC-80FC-1D3B05274D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713909"/>
      </p:ext>
    </p:extLst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30B3-1582-4B91-8F65-98E88547E0E8}" type="datetimeFigureOut">
              <a:rPr lang="de-DE" smtClean="0"/>
              <a:t>26.06.2017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5E9B-1C8A-4CBC-80FC-1D3B05274D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8604802"/>
      </p:ext>
    </p:extLst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0119" y="365125"/>
            <a:ext cx="10515600" cy="1325563"/>
          </a:xfrm>
        </p:spPr>
        <p:txBody>
          <a:bodyPr>
            <a:noAutofit/>
          </a:bodyPr>
          <a:lstStyle>
            <a:lvl1pPr>
              <a:defRPr sz="5400" spc="-150">
                <a:solidFill>
                  <a:schemeClr val="bg1"/>
                </a:solidFill>
                <a:latin typeface="Oswald" panose="02000503000000000000" pitchFamily="2" charset="0"/>
              </a:defRPr>
            </a:lvl1pPr>
          </a:lstStyle>
          <a:p>
            <a:r>
              <a:rPr lang="de-DE" dirty="0" smtClean="0"/>
              <a:t>Titelmasterformat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SzPct val="100000"/>
              <a:buFont typeface="Oswald" panose="02000503000000000000" pitchFamily="2" charset="0"/>
              <a:buChar char="-"/>
              <a:defRPr lang="de-DE" sz="2800" kern="1200" dirty="0" smtClean="0">
                <a:solidFill>
                  <a:schemeClr val="bg1"/>
                </a:solidFill>
                <a:latin typeface="Oswald" panose="02000503000000000000" pitchFamily="2" charset="0"/>
                <a:ea typeface="+mn-ea"/>
                <a:cs typeface="+mn-cs"/>
              </a:defRPr>
            </a:lvl1pPr>
            <a:lvl2pPr>
              <a:defRPr>
                <a:solidFill>
                  <a:schemeClr val="bg1"/>
                </a:solidFill>
                <a:latin typeface="Oswald" panose="02000503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Oswald" panose="02000503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Oswald" panose="02000503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Oswald" panose="02000503000000000000" pitchFamily="2" charset="0"/>
              </a:defRPr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de-DE" sz="2400" kern="1200" smtClean="0">
                <a:solidFill>
                  <a:schemeClr val="bg1"/>
                </a:solidFill>
                <a:latin typeface="Oswald" panose="02000503000000000000" pitchFamily="2" charset="0"/>
                <a:ea typeface="+mn-ea"/>
                <a:cs typeface="+mn-cs"/>
              </a:defRPr>
            </a:lvl1pPr>
          </a:lstStyle>
          <a:p>
            <a:fld id="{4C8D30B3-1582-4B91-8F65-98E88547E0E8}" type="datetimeFigureOut">
              <a:rPr lang="de-DE" smtClean="0"/>
              <a:pPr/>
              <a:t>26.06.2017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2400" kern="1200">
                <a:solidFill>
                  <a:schemeClr val="bg1"/>
                </a:solidFill>
                <a:latin typeface="Oswald" panose="02000503000000000000" pitchFamily="2" charset="0"/>
                <a:ea typeface="+mn-ea"/>
                <a:cs typeface="+mn-cs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de-DE" sz="2400" kern="1200" smtClean="0">
                <a:solidFill>
                  <a:schemeClr val="bg1"/>
                </a:solidFill>
                <a:latin typeface="Oswald" panose="02000503000000000000" pitchFamily="2" charset="0"/>
                <a:ea typeface="+mn-ea"/>
                <a:cs typeface="+mn-cs"/>
              </a:defRPr>
            </a:lvl1pPr>
          </a:lstStyle>
          <a:p>
            <a:fld id="{70AD5E9B-1C8A-4CBC-80FC-1D3B05274D0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Freihandform 12"/>
          <p:cNvSpPr/>
          <p:nvPr userDrawn="1"/>
        </p:nvSpPr>
        <p:spPr>
          <a:xfrm>
            <a:off x="838200" y="681037"/>
            <a:ext cx="150019" cy="554831"/>
          </a:xfrm>
          <a:custGeom>
            <a:avLst/>
            <a:gdLst>
              <a:gd name="connsiteX0" fmla="*/ 0 w 209886"/>
              <a:gd name="connsiteY0" fmla="*/ 0 h 633413"/>
              <a:gd name="connsiteX1" fmla="*/ 209886 w 209886"/>
              <a:gd name="connsiteY1" fmla="*/ 0 h 633413"/>
              <a:gd name="connsiteX2" fmla="*/ 126740 w 209886"/>
              <a:gd name="connsiteY2" fmla="*/ 633413 h 633413"/>
              <a:gd name="connsiteX3" fmla="*/ 0 w 209886"/>
              <a:gd name="connsiteY3" fmla="*/ 633413 h 633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886" h="633413">
                <a:moveTo>
                  <a:pt x="0" y="0"/>
                </a:moveTo>
                <a:lnTo>
                  <a:pt x="209886" y="0"/>
                </a:lnTo>
                <a:lnTo>
                  <a:pt x="126740" y="633413"/>
                </a:lnTo>
                <a:lnTo>
                  <a:pt x="0" y="633413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 flipH="1">
            <a:off x="0" y="6206536"/>
            <a:ext cx="12192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313148"/>
      </p:ext>
    </p:extLst>
  </p:cSld>
  <p:clrMapOvr>
    <a:masterClrMapping/>
  </p:clrMapOvr>
  <p:transition spd="med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30B3-1582-4B91-8F65-98E88547E0E8}" type="datetimeFigureOut">
              <a:rPr lang="de-DE" smtClean="0"/>
              <a:t>26.06.2017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5E9B-1C8A-4CBC-80FC-1D3B05274D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7947238"/>
      </p:ext>
    </p:extLst>
  </p:cSld>
  <p:clrMapOvr>
    <a:masterClrMapping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30B3-1582-4B91-8F65-98E88547E0E8}" type="datetimeFigureOut">
              <a:rPr lang="de-DE" smtClean="0"/>
              <a:t>26.06.2017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5E9B-1C8A-4CBC-80FC-1D3B05274D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949398"/>
      </p:ext>
    </p:extLst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30B3-1582-4B91-8F65-98E88547E0E8}" type="datetimeFigureOut">
              <a:rPr lang="de-DE" smtClean="0"/>
              <a:t>26.06.2017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5E9B-1C8A-4CBC-80FC-1D3B05274D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5803692"/>
      </p:ext>
    </p:extLst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30B3-1582-4B91-8F65-98E88547E0E8}" type="datetimeFigureOut">
              <a:rPr lang="de-DE" smtClean="0"/>
              <a:t>26.06.2017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5E9B-1C8A-4CBC-80FC-1D3B05274D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6410186"/>
      </p:ext>
    </p:extLst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30B3-1582-4B91-8F65-98E88547E0E8}" type="datetimeFigureOut">
              <a:rPr lang="de-DE" smtClean="0"/>
              <a:t>26.06.2017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5E9B-1C8A-4CBC-80FC-1D3B05274D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2541167"/>
      </p:ext>
    </p:extLst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30B3-1582-4B91-8F65-98E88547E0E8}" type="datetimeFigureOut">
              <a:rPr lang="de-DE" smtClean="0"/>
              <a:t>26.06.2017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5E9B-1C8A-4CBC-80FC-1D3B05274D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716799"/>
      </p:ext>
    </p:extLst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30B3-1582-4B91-8F65-98E88547E0E8}" type="datetimeFigureOut">
              <a:rPr lang="de-DE" smtClean="0"/>
              <a:t>26.06.2017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5E9B-1C8A-4CBC-80FC-1D3B05274D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239235"/>
      </p:ext>
    </p:extLst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6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D30B3-1582-4B91-8F65-98E88547E0E8}" type="datetimeFigureOut">
              <a:rPr lang="de-DE" smtClean="0"/>
              <a:t>26.06.2017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D5E9B-1C8A-4CBC-80FC-1D3B05274D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67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5829550"/>
            <a:ext cx="12192000" cy="1028450"/>
          </a:xfrm>
          <a:prstGeom prst="rect">
            <a:avLst/>
          </a:prstGeom>
          <a:solidFill>
            <a:srgbClr val="2A36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0727" y="679441"/>
            <a:ext cx="9294020" cy="2309207"/>
          </a:xfrm>
          <a:solidFill>
            <a:srgbClr val="2A363B"/>
          </a:solidFill>
          <a:ln>
            <a:noFill/>
          </a:ln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de-DE" dirty="0" smtClean="0">
                <a:latin typeface="Oswald" panose="02000503000000000000" pitchFamily="2" charset="0"/>
              </a:rPr>
              <a:t>Erarbeitung einer </a:t>
            </a:r>
            <a:r>
              <a:rPr lang="de-DE" dirty="0" smtClean="0">
                <a:latin typeface="Oswald" panose="02000503000000000000" pitchFamily="2" charset="0"/>
              </a:rPr>
              <a:t/>
            </a:r>
            <a:br>
              <a:rPr lang="de-DE" dirty="0" smtClean="0">
                <a:latin typeface="Oswald" panose="02000503000000000000" pitchFamily="2" charset="0"/>
              </a:rPr>
            </a:br>
            <a:r>
              <a:rPr lang="de-DE" b="1" i="1" spc="-300" dirty="0" smtClean="0">
                <a:solidFill>
                  <a:srgbClr val="FF0000"/>
                </a:solidFill>
                <a:latin typeface="Oswald" panose="02000503000000000000" pitchFamily="2" charset="0"/>
              </a:rPr>
              <a:t>Konferenz-Website</a:t>
            </a:r>
            <a:endParaRPr lang="de-DE" b="1" i="1" spc="-300" dirty="0">
              <a:solidFill>
                <a:srgbClr val="FF0000"/>
              </a:solidFill>
              <a:latin typeface="Oswald" panose="02000503000000000000" pitchFamily="2" charset="0"/>
            </a:endParaRPr>
          </a:p>
        </p:txBody>
      </p:sp>
      <p:cxnSp>
        <p:nvCxnSpPr>
          <p:cNvPr id="12" name="Gerader Verbinder 11"/>
          <p:cNvCxnSpPr/>
          <p:nvPr/>
        </p:nvCxnSpPr>
        <p:spPr>
          <a:xfrm flipH="1">
            <a:off x="0" y="6206536"/>
            <a:ext cx="12192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5"/>
          <p:cNvSpPr>
            <a:spLocks noEditPoints="1"/>
          </p:cNvSpPr>
          <p:nvPr/>
        </p:nvSpPr>
        <p:spPr bwMode="auto">
          <a:xfrm>
            <a:off x="7385114" y="2890656"/>
            <a:ext cx="4297363" cy="3030537"/>
          </a:xfrm>
          <a:custGeom>
            <a:avLst/>
            <a:gdLst>
              <a:gd name="T0" fmla="*/ 0 w 5414"/>
              <a:gd name="T1" fmla="*/ 0 h 3817"/>
              <a:gd name="T2" fmla="*/ 2369 w 5414"/>
              <a:gd name="T3" fmla="*/ 3183 h 3817"/>
              <a:gd name="T4" fmla="*/ 2364 w 5414"/>
              <a:gd name="T5" fmla="*/ 3245 h 3817"/>
              <a:gd name="T6" fmla="*/ 2355 w 5414"/>
              <a:gd name="T7" fmla="*/ 3325 h 3817"/>
              <a:gd name="T8" fmla="*/ 2338 w 5414"/>
              <a:gd name="T9" fmla="*/ 3413 h 3817"/>
              <a:gd name="T10" fmla="*/ 2312 w 5414"/>
              <a:gd name="T11" fmla="*/ 3500 h 3817"/>
              <a:gd name="T12" fmla="*/ 2283 w 5414"/>
              <a:gd name="T13" fmla="*/ 3564 h 3817"/>
              <a:gd name="T14" fmla="*/ 2261 w 5414"/>
              <a:gd name="T15" fmla="*/ 3602 h 3817"/>
              <a:gd name="T16" fmla="*/ 2235 w 5414"/>
              <a:gd name="T17" fmla="*/ 3635 h 3817"/>
              <a:gd name="T18" fmla="*/ 2204 w 5414"/>
              <a:gd name="T19" fmla="*/ 3664 h 3817"/>
              <a:gd name="T20" fmla="*/ 2168 w 5414"/>
              <a:gd name="T21" fmla="*/ 3688 h 3817"/>
              <a:gd name="T22" fmla="*/ 2128 w 5414"/>
              <a:gd name="T23" fmla="*/ 3704 h 3817"/>
              <a:gd name="T24" fmla="*/ 2083 w 5414"/>
              <a:gd name="T25" fmla="*/ 3712 h 3817"/>
              <a:gd name="T26" fmla="*/ 2059 w 5414"/>
              <a:gd name="T27" fmla="*/ 3714 h 3817"/>
              <a:gd name="T28" fmla="*/ 1990 w 5414"/>
              <a:gd name="T29" fmla="*/ 3714 h 3817"/>
              <a:gd name="T30" fmla="*/ 3424 w 5414"/>
              <a:gd name="T31" fmla="*/ 3817 h 3817"/>
              <a:gd name="T32" fmla="*/ 3424 w 5414"/>
              <a:gd name="T33" fmla="*/ 3714 h 3817"/>
              <a:gd name="T34" fmla="*/ 3360 w 5414"/>
              <a:gd name="T35" fmla="*/ 3714 h 3817"/>
              <a:gd name="T36" fmla="*/ 3312 w 5414"/>
              <a:gd name="T37" fmla="*/ 3709 h 3817"/>
              <a:gd name="T38" fmla="*/ 3270 w 5414"/>
              <a:gd name="T39" fmla="*/ 3697 h 3817"/>
              <a:gd name="T40" fmla="*/ 3232 w 5414"/>
              <a:gd name="T41" fmla="*/ 3676 h 3817"/>
              <a:gd name="T42" fmla="*/ 3198 w 5414"/>
              <a:gd name="T43" fmla="*/ 3650 h 3817"/>
              <a:gd name="T44" fmla="*/ 3170 w 5414"/>
              <a:gd name="T45" fmla="*/ 3619 h 3817"/>
              <a:gd name="T46" fmla="*/ 3145 w 5414"/>
              <a:gd name="T47" fmla="*/ 3583 h 3817"/>
              <a:gd name="T48" fmla="*/ 3124 w 5414"/>
              <a:gd name="T49" fmla="*/ 3543 h 3817"/>
              <a:gd name="T50" fmla="*/ 3089 w 5414"/>
              <a:gd name="T51" fmla="*/ 3457 h 3817"/>
              <a:gd name="T52" fmla="*/ 3069 w 5414"/>
              <a:gd name="T53" fmla="*/ 3368 h 3817"/>
              <a:gd name="T54" fmla="*/ 3055 w 5414"/>
              <a:gd name="T55" fmla="*/ 3283 h 3817"/>
              <a:gd name="T56" fmla="*/ 3048 w 5414"/>
              <a:gd name="T57" fmla="*/ 3183 h 3817"/>
              <a:gd name="T58" fmla="*/ 5414 w 5414"/>
              <a:gd name="T59" fmla="*/ 0 h 3817"/>
              <a:gd name="T60" fmla="*/ 5156 w 5414"/>
              <a:gd name="T61" fmla="*/ 2970 h 3817"/>
              <a:gd name="T62" fmla="*/ 258 w 5414"/>
              <a:gd name="T63" fmla="*/ 217 h 3817"/>
              <a:gd name="T64" fmla="*/ 5156 w 5414"/>
              <a:gd name="T65" fmla="*/ 2970 h 3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414" h="3817">
                <a:moveTo>
                  <a:pt x="5414" y="0"/>
                </a:moveTo>
                <a:lnTo>
                  <a:pt x="0" y="0"/>
                </a:lnTo>
                <a:lnTo>
                  <a:pt x="0" y="3183"/>
                </a:lnTo>
                <a:lnTo>
                  <a:pt x="2369" y="3183"/>
                </a:lnTo>
                <a:lnTo>
                  <a:pt x="2369" y="3183"/>
                </a:lnTo>
                <a:lnTo>
                  <a:pt x="2364" y="3245"/>
                </a:lnTo>
                <a:lnTo>
                  <a:pt x="2361" y="3283"/>
                </a:lnTo>
                <a:lnTo>
                  <a:pt x="2355" y="3325"/>
                </a:lnTo>
                <a:lnTo>
                  <a:pt x="2349" y="3368"/>
                </a:lnTo>
                <a:lnTo>
                  <a:pt x="2338" y="3413"/>
                </a:lnTo>
                <a:lnTo>
                  <a:pt x="2326" y="3457"/>
                </a:lnTo>
                <a:lnTo>
                  <a:pt x="2312" y="3500"/>
                </a:lnTo>
                <a:lnTo>
                  <a:pt x="2293" y="3543"/>
                </a:lnTo>
                <a:lnTo>
                  <a:pt x="2283" y="3564"/>
                </a:lnTo>
                <a:lnTo>
                  <a:pt x="2273" y="3583"/>
                </a:lnTo>
                <a:lnTo>
                  <a:pt x="2261" y="3602"/>
                </a:lnTo>
                <a:lnTo>
                  <a:pt x="2249" y="3619"/>
                </a:lnTo>
                <a:lnTo>
                  <a:pt x="2235" y="3635"/>
                </a:lnTo>
                <a:lnTo>
                  <a:pt x="2219" y="3650"/>
                </a:lnTo>
                <a:lnTo>
                  <a:pt x="2204" y="3664"/>
                </a:lnTo>
                <a:lnTo>
                  <a:pt x="2187" y="3676"/>
                </a:lnTo>
                <a:lnTo>
                  <a:pt x="2168" y="3688"/>
                </a:lnTo>
                <a:lnTo>
                  <a:pt x="2149" y="3697"/>
                </a:lnTo>
                <a:lnTo>
                  <a:pt x="2128" y="3704"/>
                </a:lnTo>
                <a:lnTo>
                  <a:pt x="2106" y="3709"/>
                </a:lnTo>
                <a:lnTo>
                  <a:pt x="2083" y="3712"/>
                </a:lnTo>
                <a:lnTo>
                  <a:pt x="2059" y="3714"/>
                </a:lnTo>
                <a:lnTo>
                  <a:pt x="2059" y="3714"/>
                </a:lnTo>
                <a:lnTo>
                  <a:pt x="1994" y="3714"/>
                </a:lnTo>
                <a:lnTo>
                  <a:pt x="1990" y="3714"/>
                </a:lnTo>
                <a:lnTo>
                  <a:pt x="1990" y="3817"/>
                </a:lnTo>
                <a:lnTo>
                  <a:pt x="3424" y="3817"/>
                </a:lnTo>
                <a:lnTo>
                  <a:pt x="3424" y="3714"/>
                </a:lnTo>
                <a:lnTo>
                  <a:pt x="3424" y="3714"/>
                </a:lnTo>
                <a:lnTo>
                  <a:pt x="3360" y="3714"/>
                </a:lnTo>
                <a:lnTo>
                  <a:pt x="3360" y="3714"/>
                </a:lnTo>
                <a:lnTo>
                  <a:pt x="3336" y="3712"/>
                </a:lnTo>
                <a:lnTo>
                  <a:pt x="3312" y="3709"/>
                </a:lnTo>
                <a:lnTo>
                  <a:pt x="3291" y="3704"/>
                </a:lnTo>
                <a:lnTo>
                  <a:pt x="3270" y="3697"/>
                </a:lnTo>
                <a:lnTo>
                  <a:pt x="3250" y="3688"/>
                </a:lnTo>
                <a:lnTo>
                  <a:pt x="3232" y="3676"/>
                </a:lnTo>
                <a:lnTo>
                  <a:pt x="3215" y="3664"/>
                </a:lnTo>
                <a:lnTo>
                  <a:pt x="3198" y="3650"/>
                </a:lnTo>
                <a:lnTo>
                  <a:pt x="3184" y="3635"/>
                </a:lnTo>
                <a:lnTo>
                  <a:pt x="3170" y="3619"/>
                </a:lnTo>
                <a:lnTo>
                  <a:pt x="3157" y="3602"/>
                </a:lnTo>
                <a:lnTo>
                  <a:pt x="3145" y="3583"/>
                </a:lnTo>
                <a:lnTo>
                  <a:pt x="3134" y="3564"/>
                </a:lnTo>
                <a:lnTo>
                  <a:pt x="3124" y="3543"/>
                </a:lnTo>
                <a:lnTo>
                  <a:pt x="3105" y="3500"/>
                </a:lnTo>
                <a:lnTo>
                  <a:pt x="3089" y="3457"/>
                </a:lnTo>
                <a:lnTo>
                  <a:pt x="3077" y="3413"/>
                </a:lnTo>
                <a:lnTo>
                  <a:pt x="3069" y="3368"/>
                </a:lnTo>
                <a:lnTo>
                  <a:pt x="3062" y="3325"/>
                </a:lnTo>
                <a:lnTo>
                  <a:pt x="3055" y="3283"/>
                </a:lnTo>
                <a:lnTo>
                  <a:pt x="3052" y="3245"/>
                </a:lnTo>
                <a:lnTo>
                  <a:pt x="3048" y="3183"/>
                </a:lnTo>
                <a:lnTo>
                  <a:pt x="5414" y="3183"/>
                </a:lnTo>
                <a:lnTo>
                  <a:pt x="5414" y="0"/>
                </a:lnTo>
                <a:lnTo>
                  <a:pt x="5414" y="0"/>
                </a:lnTo>
                <a:close/>
                <a:moveTo>
                  <a:pt x="5156" y="2970"/>
                </a:moveTo>
                <a:lnTo>
                  <a:pt x="258" y="2970"/>
                </a:lnTo>
                <a:lnTo>
                  <a:pt x="258" y="217"/>
                </a:lnTo>
                <a:lnTo>
                  <a:pt x="5156" y="217"/>
                </a:lnTo>
                <a:lnTo>
                  <a:pt x="5156" y="2970"/>
                </a:lnTo>
                <a:lnTo>
                  <a:pt x="5156" y="29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" name="Freeform 6"/>
          <p:cNvSpPr>
            <a:spLocks noEditPoints="1"/>
          </p:cNvSpPr>
          <p:nvPr/>
        </p:nvSpPr>
        <p:spPr bwMode="auto">
          <a:xfrm>
            <a:off x="2292351" y="4328931"/>
            <a:ext cx="1182688" cy="1597025"/>
          </a:xfrm>
          <a:custGeom>
            <a:avLst/>
            <a:gdLst>
              <a:gd name="T0" fmla="*/ 83 w 1491"/>
              <a:gd name="T1" fmla="*/ 0 h 2012"/>
              <a:gd name="T2" fmla="*/ 66 w 1491"/>
              <a:gd name="T3" fmla="*/ 2 h 2012"/>
              <a:gd name="T4" fmla="*/ 37 w 1491"/>
              <a:gd name="T5" fmla="*/ 14 h 2012"/>
              <a:gd name="T6" fmla="*/ 14 w 1491"/>
              <a:gd name="T7" fmla="*/ 36 h 2012"/>
              <a:gd name="T8" fmla="*/ 2 w 1491"/>
              <a:gd name="T9" fmla="*/ 66 h 2012"/>
              <a:gd name="T10" fmla="*/ 0 w 1491"/>
              <a:gd name="T11" fmla="*/ 1930 h 2012"/>
              <a:gd name="T12" fmla="*/ 2 w 1491"/>
              <a:gd name="T13" fmla="*/ 1947 h 2012"/>
              <a:gd name="T14" fmla="*/ 14 w 1491"/>
              <a:gd name="T15" fmla="*/ 1976 h 2012"/>
              <a:gd name="T16" fmla="*/ 37 w 1491"/>
              <a:gd name="T17" fmla="*/ 1998 h 2012"/>
              <a:gd name="T18" fmla="*/ 66 w 1491"/>
              <a:gd name="T19" fmla="*/ 2011 h 2012"/>
              <a:gd name="T20" fmla="*/ 1408 w 1491"/>
              <a:gd name="T21" fmla="*/ 2012 h 2012"/>
              <a:gd name="T22" fmla="*/ 1425 w 1491"/>
              <a:gd name="T23" fmla="*/ 2011 h 2012"/>
              <a:gd name="T24" fmla="*/ 1455 w 1491"/>
              <a:gd name="T25" fmla="*/ 1998 h 2012"/>
              <a:gd name="T26" fmla="*/ 1477 w 1491"/>
              <a:gd name="T27" fmla="*/ 1976 h 2012"/>
              <a:gd name="T28" fmla="*/ 1489 w 1491"/>
              <a:gd name="T29" fmla="*/ 1947 h 2012"/>
              <a:gd name="T30" fmla="*/ 1491 w 1491"/>
              <a:gd name="T31" fmla="*/ 83 h 2012"/>
              <a:gd name="T32" fmla="*/ 1489 w 1491"/>
              <a:gd name="T33" fmla="*/ 66 h 2012"/>
              <a:gd name="T34" fmla="*/ 1477 w 1491"/>
              <a:gd name="T35" fmla="*/ 36 h 2012"/>
              <a:gd name="T36" fmla="*/ 1455 w 1491"/>
              <a:gd name="T37" fmla="*/ 14 h 2012"/>
              <a:gd name="T38" fmla="*/ 1425 w 1491"/>
              <a:gd name="T39" fmla="*/ 2 h 2012"/>
              <a:gd name="T40" fmla="*/ 1408 w 1491"/>
              <a:gd name="T41" fmla="*/ 0 h 2012"/>
              <a:gd name="T42" fmla="*/ 765 w 1491"/>
              <a:gd name="T43" fmla="*/ 1974 h 2012"/>
              <a:gd name="T44" fmla="*/ 750 w 1491"/>
              <a:gd name="T45" fmla="*/ 1973 h 2012"/>
              <a:gd name="T46" fmla="*/ 724 w 1491"/>
              <a:gd name="T47" fmla="*/ 1962 h 2012"/>
              <a:gd name="T48" fmla="*/ 703 w 1491"/>
              <a:gd name="T49" fmla="*/ 1942 h 2012"/>
              <a:gd name="T50" fmla="*/ 691 w 1491"/>
              <a:gd name="T51" fmla="*/ 1914 h 2012"/>
              <a:gd name="T52" fmla="*/ 690 w 1491"/>
              <a:gd name="T53" fmla="*/ 1899 h 2012"/>
              <a:gd name="T54" fmla="*/ 695 w 1491"/>
              <a:gd name="T55" fmla="*/ 1869 h 2012"/>
              <a:gd name="T56" fmla="*/ 712 w 1491"/>
              <a:gd name="T57" fmla="*/ 1845 h 2012"/>
              <a:gd name="T58" fmla="*/ 736 w 1491"/>
              <a:gd name="T59" fmla="*/ 1828 h 2012"/>
              <a:gd name="T60" fmla="*/ 765 w 1491"/>
              <a:gd name="T61" fmla="*/ 1823 h 2012"/>
              <a:gd name="T62" fmla="*/ 781 w 1491"/>
              <a:gd name="T63" fmla="*/ 1823 h 2012"/>
              <a:gd name="T64" fmla="*/ 808 w 1491"/>
              <a:gd name="T65" fmla="*/ 1835 h 2012"/>
              <a:gd name="T66" fmla="*/ 829 w 1491"/>
              <a:gd name="T67" fmla="*/ 1856 h 2012"/>
              <a:gd name="T68" fmla="*/ 841 w 1491"/>
              <a:gd name="T69" fmla="*/ 1883 h 2012"/>
              <a:gd name="T70" fmla="*/ 843 w 1491"/>
              <a:gd name="T71" fmla="*/ 1899 h 2012"/>
              <a:gd name="T72" fmla="*/ 836 w 1491"/>
              <a:gd name="T73" fmla="*/ 1928 h 2012"/>
              <a:gd name="T74" fmla="*/ 821 w 1491"/>
              <a:gd name="T75" fmla="*/ 1952 h 2012"/>
              <a:gd name="T76" fmla="*/ 796 w 1491"/>
              <a:gd name="T77" fmla="*/ 1969 h 2012"/>
              <a:gd name="T78" fmla="*/ 765 w 1491"/>
              <a:gd name="T79" fmla="*/ 1974 h 2012"/>
              <a:gd name="T80" fmla="*/ 765 w 1491"/>
              <a:gd name="T81" fmla="*/ 1974 h 2012"/>
              <a:gd name="T82" fmla="*/ 154 w 1491"/>
              <a:gd name="T83" fmla="*/ 1757 h 2012"/>
              <a:gd name="T84" fmla="*/ 1338 w 1491"/>
              <a:gd name="T85" fmla="*/ 154 h 2012"/>
              <a:gd name="T86" fmla="*/ 1338 w 1491"/>
              <a:gd name="T87" fmla="*/ 1757 h 20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491" h="2012">
                <a:moveTo>
                  <a:pt x="1408" y="0"/>
                </a:moveTo>
                <a:lnTo>
                  <a:pt x="83" y="0"/>
                </a:lnTo>
                <a:lnTo>
                  <a:pt x="83" y="0"/>
                </a:lnTo>
                <a:lnTo>
                  <a:pt x="66" y="2"/>
                </a:lnTo>
                <a:lnTo>
                  <a:pt x="50" y="7"/>
                </a:lnTo>
                <a:lnTo>
                  <a:pt x="37" y="14"/>
                </a:lnTo>
                <a:lnTo>
                  <a:pt x="24" y="24"/>
                </a:lnTo>
                <a:lnTo>
                  <a:pt x="14" y="36"/>
                </a:lnTo>
                <a:lnTo>
                  <a:pt x="7" y="50"/>
                </a:lnTo>
                <a:lnTo>
                  <a:pt x="2" y="66"/>
                </a:lnTo>
                <a:lnTo>
                  <a:pt x="0" y="83"/>
                </a:lnTo>
                <a:lnTo>
                  <a:pt x="0" y="1930"/>
                </a:lnTo>
                <a:lnTo>
                  <a:pt x="0" y="1930"/>
                </a:lnTo>
                <a:lnTo>
                  <a:pt x="2" y="1947"/>
                </a:lnTo>
                <a:lnTo>
                  <a:pt x="7" y="1962"/>
                </a:lnTo>
                <a:lnTo>
                  <a:pt x="14" y="1976"/>
                </a:lnTo>
                <a:lnTo>
                  <a:pt x="24" y="1988"/>
                </a:lnTo>
                <a:lnTo>
                  <a:pt x="37" y="1998"/>
                </a:lnTo>
                <a:lnTo>
                  <a:pt x="50" y="2005"/>
                </a:lnTo>
                <a:lnTo>
                  <a:pt x="66" y="2011"/>
                </a:lnTo>
                <a:lnTo>
                  <a:pt x="83" y="2012"/>
                </a:lnTo>
                <a:lnTo>
                  <a:pt x="1408" y="2012"/>
                </a:lnTo>
                <a:lnTo>
                  <a:pt x="1408" y="2012"/>
                </a:lnTo>
                <a:lnTo>
                  <a:pt x="1425" y="2011"/>
                </a:lnTo>
                <a:lnTo>
                  <a:pt x="1441" y="2005"/>
                </a:lnTo>
                <a:lnTo>
                  <a:pt x="1455" y="1998"/>
                </a:lnTo>
                <a:lnTo>
                  <a:pt x="1467" y="1988"/>
                </a:lnTo>
                <a:lnTo>
                  <a:pt x="1477" y="1976"/>
                </a:lnTo>
                <a:lnTo>
                  <a:pt x="1484" y="1962"/>
                </a:lnTo>
                <a:lnTo>
                  <a:pt x="1489" y="1947"/>
                </a:lnTo>
                <a:lnTo>
                  <a:pt x="1491" y="1930"/>
                </a:lnTo>
                <a:lnTo>
                  <a:pt x="1491" y="83"/>
                </a:lnTo>
                <a:lnTo>
                  <a:pt x="1491" y="83"/>
                </a:lnTo>
                <a:lnTo>
                  <a:pt x="1489" y="66"/>
                </a:lnTo>
                <a:lnTo>
                  <a:pt x="1484" y="50"/>
                </a:lnTo>
                <a:lnTo>
                  <a:pt x="1477" y="36"/>
                </a:lnTo>
                <a:lnTo>
                  <a:pt x="1467" y="24"/>
                </a:lnTo>
                <a:lnTo>
                  <a:pt x="1455" y="14"/>
                </a:lnTo>
                <a:lnTo>
                  <a:pt x="1441" y="7"/>
                </a:lnTo>
                <a:lnTo>
                  <a:pt x="1425" y="2"/>
                </a:lnTo>
                <a:lnTo>
                  <a:pt x="1408" y="0"/>
                </a:lnTo>
                <a:lnTo>
                  <a:pt x="1408" y="0"/>
                </a:lnTo>
                <a:lnTo>
                  <a:pt x="1408" y="0"/>
                </a:lnTo>
                <a:close/>
                <a:moveTo>
                  <a:pt x="765" y="1974"/>
                </a:moveTo>
                <a:lnTo>
                  <a:pt x="765" y="1974"/>
                </a:lnTo>
                <a:lnTo>
                  <a:pt x="750" y="1973"/>
                </a:lnTo>
                <a:lnTo>
                  <a:pt x="736" y="1969"/>
                </a:lnTo>
                <a:lnTo>
                  <a:pt x="724" y="1962"/>
                </a:lnTo>
                <a:lnTo>
                  <a:pt x="712" y="1952"/>
                </a:lnTo>
                <a:lnTo>
                  <a:pt x="703" y="1942"/>
                </a:lnTo>
                <a:lnTo>
                  <a:pt x="695" y="1928"/>
                </a:lnTo>
                <a:lnTo>
                  <a:pt x="691" y="1914"/>
                </a:lnTo>
                <a:lnTo>
                  <a:pt x="690" y="1899"/>
                </a:lnTo>
                <a:lnTo>
                  <a:pt x="690" y="1899"/>
                </a:lnTo>
                <a:lnTo>
                  <a:pt x="691" y="1883"/>
                </a:lnTo>
                <a:lnTo>
                  <a:pt x="695" y="1869"/>
                </a:lnTo>
                <a:lnTo>
                  <a:pt x="703" y="1856"/>
                </a:lnTo>
                <a:lnTo>
                  <a:pt x="712" y="1845"/>
                </a:lnTo>
                <a:lnTo>
                  <a:pt x="724" y="1835"/>
                </a:lnTo>
                <a:lnTo>
                  <a:pt x="736" y="1828"/>
                </a:lnTo>
                <a:lnTo>
                  <a:pt x="750" y="1823"/>
                </a:lnTo>
                <a:lnTo>
                  <a:pt x="765" y="1823"/>
                </a:lnTo>
                <a:lnTo>
                  <a:pt x="765" y="1823"/>
                </a:lnTo>
                <a:lnTo>
                  <a:pt x="781" y="1823"/>
                </a:lnTo>
                <a:lnTo>
                  <a:pt x="796" y="1828"/>
                </a:lnTo>
                <a:lnTo>
                  <a:pt x="808" y="1835"/>
                </a:lnTo>
                <a:lnTo>
                  <a:pt x="821" y="1845"/>
                </a:lnTo>
                <a:lnTo>
                  <a:pt x="829" y="1856"/>
                </a:lnTo>
                <a:lnTo>
                  <a:pt x="836" y="1869"/>
                </a:lnTo>
                <a:lnTo>
                  <a:pt x="841" y="1883"/>
                </a:lnTo>
                <a:lnTo>
                  <a:pt x="843" y="1899"/>
                </a:lnTo>
                <a:lnTo>
                  <a:pt x="843" y="1899"/>
                </a:lnTo>
                <a:lnTo>
                  <a:pt x="841" y="1914"/>
                </a:lnTo>
                <a:lnTo>
                  <a:pt x="836" y="1928"/>
                </a:lnTo>
                <a:lnTo>
                  <a:pt x="829" y="1942"/>
                </a:lnTo>
                <a:lnTo>
                  <a:pt x="821" y="1952"/>
                </a:lnTo>
                <a:lnTo>
                  <a:pt x="808" y="1962"/>
                </a:lnTo>
                <a:lnTo>
                  <a:pt x="796" y="1969"/>
                </a:lnTo>
                <a:lnTo>
                  <a:pt x="781" y="1973"/>
                </a:lnTo>
                <a:lnTo>
                  <a:pt x="765" y="1974"/>
                </a:lnTo>
                <a:lnTo>
                  <a:pt x="765" y="1974"/>
                </a:lnTo>
                <a:lnTo>
                  <a:pt x="765" y="1974"/>
                </a:lnTo>
                <a:close/>
                <a:moveTo>
                  <a:pt x="1338" y="1757"/>
                </a:moveTo>
                <a:lnTo>
                  <a:pt x="154" y="1757"/>
                </a:lnTo>
                <a:lnTo>
                  <a:pt x="154" y="154"/>
                </a:lnTo>
                <a:lnTo>
                  <a:pt x="1338" y="154"/>
                </a:lnTo>
                <a:lnTo>
                  <a:pt x="1338" y="1757"/>
                </a:lnTo>
                <a:lnTo>
                  <a:pt x="1338" y="17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30" name="Gruppieren 29"/>
          <p:cNvGrpSpPr/>
          <p:nvPr/>
        </p:nvGrpSpPr>
        <p:grpSpPr>
          <a:xfrm>
            <a:off x="3840989" y="3809818"/>
            <a:ext cx="3178175" cy="2116138"/>
            <a:chOff x="3754438" y="3609975"/>
            <a:chExt cx="3178175" cy="2116138"/>
          </a:xfrm>
          <a:solidFill>
            <a:schemeClr val="bg1"/>
          </a:solidFill>
        </p:grpSpPr>
        <p:sp>
          <p:nvSpPr>
            <p:cNvPr id="11" name="Freeform 7"/>
            <p:cNvSpPr>
              <a:spLocks noEditPoints="1"/>
            </p:cNvSpPr>
            <p:nvPr/>
          </p:nvSpPr>
          <p:spPr bwMode="auto">
            <a:xfrm>
              <a:off x="4060826" y="3609975"/>
              <a:ext cx="2566988" cy="1685925"/>
            </a:xfrm>
            <a:custGeom>
              <a:avLst/>
              <a:gdLst>
                <a:gd name="T0" fmla="*/ 0 w 3235"/>
                <a:gd name="T1" fmla="*/ 0 h 2124"/>
                <a:gd name="T2" fmla="*/ 0 w 3235"/>
                <a:gd name="T3" fmla="*/ 2124 h 2124"/>
                <a:gd name="T4" fmla="*/ 665 w 3235"/>
                <a:gd name="T5" fmla="*/ 2124 h 2124"/>
                <a:gd name="T6" fmla="*/ 1415 w 3235"/>
                <a:gd name="T7" fmla="*/ 2124 h 2124"/>
                <a:gd name="T8" fmla="*/ 1822 w 3235"/>
                <a:gd name="T9" fmla="*/ 2124 h 2124"/>
                <a:gd name="T10" fmla="*/ 2573 w 3235"/>
                <a:gd name="T11" fmla="*/ 2124 h 2124"/>
                <a:gd name="T12" fmla="*/ 3235 w 3235"/>
                <a:gd name="T13" fmla="*/ 2124 h 2124"/>
                <a:gd name="T14" fmla="*/ 3235 w 3235"/>
                <a:gd name="T15" fmla="*/ 0 h 2124"/>
                <a:gd name="T16" fmla="*/ 0 w 3235"/>
                <a:gd name="T17" fmla="*/ 0 h 2124"/>
                <a:gd name="T18" fmla="*/ 0 w 3235"/>
                <a:gd name="T19" fmla="*/ 0 h 2124"/>
                <a:gd name="T20" fmla="*/ 3080 w 3235"/>
                <a:gd name="T21" fmla="*/ 1981 h 2124"/>
                <a:gd name="T22" fmla="*/ 155 w 3235"/>
                <a:gd name="T23" fmla="*/ 1981 h 2124"/>
                <a:gd name="T24" fmla="*/ 155 w 3235"/>
                <a:gd name="T25" fmla="*/ 144 h 2124"/>
                <a:gd name="T26" fmla="*/ 3080 w 3235"/>
                <a:gd name="T27" fmla="*/ 144 h 2124"/>
                <a:gd name="T28" fmla="*/ 3080 w 3235"/>
                <a:gd name="T29" fmla="*/ 1981 h 2124"/>
                <a:gd name="T30" fmla="*/ 3080 w 3235"/>
                <a:gd name="T31" fmla="*/ 1981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35" h="2124">
                  <a:moveTo>
                    <a:pt x="0" y="0"/>
                  </a:moveTo>
                  <a:lnTo>
                    <a:pt x="0" y="2124"/>
                  </a:lnTo>
                  <a:lnTo>
                    <a:pt x="665" y="2124"/>
                  </a:lnTo>
                  <a:lnTo>
                    <a:pt x="1415" y="2124"/>
                  </a:lnTo>
                  <a:lnTo>
                    <a:pt x="1822" y="2124"/>
                  </a:lnTo>
                  <a:lnTo>
                    <a:pt x="2573" y="2124"/>
                  </a:lnTo>
                  <a:lnTo>
                    <a:pt x="3235" y="2124"/>
                  </a:lnTo>
                  <a:lnTo>
                    <a:pt x="3235" y="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3080" y="1981"/>
                  </a:moveTo>
                  <a:lnTo>
                    <a:pt x="155" y="1981"/>
                  </a:lnTo>
                  <a:lnTo>
                    <a:pt x="155" y="144"/>
                  </a:lnTo>
                  <a:lnTo>
                    <a:pt x="3080" y="144"/>
                  </a:lnTo>
                  <a:lnTo>
                    <a:pt x="3080" y="1981"/>
                  </a:lnTo>
                  <a:lnTo>
                    <a:pt x="3080" y="19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3754438" y="5307013"/>
              <a:ext cx="3178175" cy="339725"/>
            </a:xfrm>
            <a:custGeom>
              <a:avLst/>
              <a:gdLst>
                <a:gd name="T0" fmla="*/ 0 w 4005"/>
                <a:gd name="T1" fmla="*/ 429 h 429"/>
                <a:gd name="T2" fmla="*/ 4005 w 4005"/>
                <a:gd name="T3" fmla="*/ 429 h 429"/>
                <a:gd name="T4" fmla="*/ 3621 w 4005"/>
                <a:gd name="T5" fmla="*/ 0 h 429"/>
                <a:gd name="T6" fmla="*/ 385 w 4005"/>
                <a:gd name="T7" fmla="*/ 0 h 429"/>
                <a:gd name="T8" fmla="*/ 0 w 4005"/>
                <a:gd name="T9" fmla="*/ 429 h 429"/>
                <a:gd name="T10" fmla="*/ 0 w 4005"/>
                <a:gd name="T11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05" h="429">
                  <a:moveTo>
                    <a:pt x="0" y="429"/>
                  </a:moveTo>
                  <a:lnTo>
                    <a:pt x="4005" y="429"/>
                  </a:lnTo>
                  <a:lnTo>
                    <a:pt x="3621" y="0"/>
                  </a:lnTo>
                  <a:lnTo>
                    <a:pt x="385" y="0"/>
                  </a:lnTo>
                  <a:lnTo>
                    <a:pt x="0" y="429"/>
                  </a:lnTo>
                  <a:lnTo>
                    <a:pt x="0" y="4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3754438" y="5659438"/>
              <a:ext cx="3178175" cy="66675"/>
            </a:xfrm>
            <a:custGeom>
              <a:avLst/>
              <a:gdLst>
                <a:gd name="T0" fmla="*/ 0 w 4005"/>
                <a:gd name="T1" fmla="*/ 84 h 84"/>
                <a:gd name="T2" fmla="*/ 4005 w 4005"/>
                <a:gd name="T3" fmla="*/ 84 h 84"/>
                <a:gd name="T4" fmla="*/ 4005 w 4005"/>
                <a:gd name="T5" fmla="*/ 0 h 84"/>
                <a:gd name="T6" fmla="*/ 0 w 4005"/>
                <a:gd name="T7" fmla="*/ 0 h 84"/>
                <a:gd name="T8" fmla="*/ 0 w 4005"/>
                <a:gd name="T9" fmla="*/ 84 h 84"/>
                <a:gd name="T10" fmla="*/ 0 w 4005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05" h="84">
                  <a:moveTo>
                    <a:pt x="0" y="84"/>
                  </a:moveTo>
                  <a:lnTo>
                    <a:pt x="4005" y="84"/>
                  </a:lnTo>
                  <a:lnTo>
                    <a:pt x="4005" y="0"/>
                  </a:lnTo>
                  <a:lnTo>
                    <a:pt x="0" y="0"/>
                  </a:lnTo>
                  <a:lnTo>
                    <a:pt x="0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1233555" y="4746443"/>
            <a:ext cx="612775" cy="1181100"/>
            <a:chOff x="1316038" y="4546600"/>
            <a:chExt cx="612775" cy="1181100"/>
          </a:xfrm>
          <a:solidFill>
            <a:schemeClr val="bg1"/>
          </a:solidFill>
        </p:grpSpPr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1316038" y="4614863"/>
              <a:ext cx="612775" cy="1041400"/>
            </a:xfrm>
            <a:custGeom>
              <a:avLst/>
              <a:gdLst>
                <a:gd name="T0" fmla="*/ 0 w 772"/>
                <a:gd name="T1" fmla="*/ 0 h 1312"/>
                <a:gd name="T2" fmla="*/ 0 w 772"/>
                <a:gd name="T3" fmla="*/ 1312 h 1312"/>
                <a:gd name="T4" fmla="*/ 772 w 772"/>
                <a:gd name="T5" fmla="*/ 1312 h 1312"/>
                <a:gd name="T6" fmla="*/ 772 w 772"/>
                <a:gd name="T7" fmla="*/ 0 h 1312"/>
                <a:gd name="T8" fmla="*/ 0 w 772"/>
                <a:gd name="T9" fmla="*/ 0 h 1312"/>
                <a:gd name="T10" fmla="*/ 0 w 772"/>
                <a:gd name="T11" fmla="*/ 0 h 1312"/>
                <a:gd name="T12" fmla="*/ 756 w 772"/>
                <a:gd name="T13" fmla="*/ 1293 h 1312"/>
                <a:gd name="T14" fmla="*/ 16 w 772"/>
                <a:gd name="T15" fmla="*/ 1293 h 1312"/>
                <a:gd name="T16" fmla="*/ 16 w 772"/>
                <a:gd name="T17" fmla="*/ 19 h 1312"/>
                <a:gd name="T18" fmla="*/ 756 w 772"/>
                <a:gd name="T19" fmla="*/ 19 h 1312"/>
                <a:gd name="T20" fmla="*/ 756 w 772"/>
                <a:gd name="T21" fmla="*/ 1293 h 1312"/>
                <a:gd name="T22" fmla="*/ 756 w 772"/>
                <a:gd name="T23" fmla="*/ 1293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2" h="1312">
                  <a:moveTo>
                    <a:pt x="0" y="0"/>
                  </a:moveTo>
                  <a:lnTo>
                    <a:pt x="0" y="1312"/>
                  </a:lnTo>
                  <a:lnTo>
                    <a:pt x="772" y="1312"/>
                  </a:lnTo>
                  <a:lnTo>
                    <a:pt x="772" y="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756" y="1293"/>
                  </a:moveTo>
                  <a:lnTo>
                    <a:pt x="16" y="1293"/>
                  </a:lnTo>
                  <a:lnTo>
                    <a:pt x="16" y="19"/>
                  </a:lnTo>
                  <a:lnTo>
                    <a:pt x="756" y="19"/>
                  </a:lnTo>
                  <a:lnTo>
                    <a:pt x="756" y="1293"/>
                  </a:lnTo>
                  <a:lnTo>
                    <a:pt x="756" y="1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1316038" y="5664200"/>
              <a:ext cx="612775" cy="63500"/>
            </a:xfrm>
            <a:custGeom>
              <a:avLst/>
              <a:gdLst>
                <a:gd name="T0" fmla="*/ 660 w 772"/>
                <a:gd name="T1" fmla="*/ 79 h 79"/>
                <a:gd name="T2" fmla="*/ 660 w 772"/>
                <a:gd name="T3" fmla="*/ 79 h 79"/>
                <a:gd name="T4" fmla="*/ 386 w 772"/>
                <a:gd name="T5" fmla="*/ 79 h 79"/>
                <a:gd name="T6" fmla="*/ 386 w 772"/>
                <a:gd name="T7" fmla="*/ 79 h 79"/>
                <a:gd name="T8" fmla="*/ 110 w 772"/>
                <a:gd name="T9" fmla="*/ 79 h 79"/>
                <a:gd name="T10" fmla="*/ 110 w 772"/>
                <a:gd name="T11" fmla="*/ 79 h 79"/>
                <a:gd name="T12" fmla="*/ 91 w 772"/>
                <a:gd name="T13" fmla="*/ 79 h 79"/>
                <a:gd name="T14" fmla="*/ 74 w 772"/>
                <a:gd name="T15" fmla="*/ 76 h 79"/>
                <a:gd name="T16" fmla="*/ 60 w 772"/>
                <a:gd name="T17" fmla="*/ 70 h 79"/>
                <a:gd name="T18" fmla="*/ 47 w 772"/>
                <a:gd name="T19" fmla="*/ 67 h 79"/>
                <a:gd name="T20" fmla="*/ 36 w 772"/>
                <a:gd name="T21" fmla="*/ 62 h 79"/>
                <a:gd name="T22" fmla="*/ 28 w 772"/>
                <a:gd name="T23" fmla="*/ 53 h 79"/>
                <a:gd name="T24" fmla="*/ 19 w 772"/>
                <a:gd name="T25" fmla="*/ 46 h 79"/>
                <a:gd name="T26" fmla="*/ 14 w 772"/>
                <a:gd name="T27" fmla="*/ 39 h 79"/>
                <a:gd name="T28" fmla="*/ 5 w 772"/>
                <a:gd name="T29" fmla="*/ 24 h 79"/>
                <a:gd name="T30" fmla="*/ 2 w 772"/>
                <a:gd name="T31" fmla="*/ 14 h 79"/>
                <a:gd name="T32" fmla="*/ 0 w 772"/>
                <a:gd name="T33" fmla="*/ 0 h 79"/>
                <a:gd name="T34" fmla="*/ 386 w 772"/>
                <a:gd name="T35" fmla="*/ 0 h 79"/>
                <a:gd name="T36" fmla="*/ 772 w 772"/>
                <a:gd name="T37" fmla="*/ 0 h 79"/>
                <a:gd name="T38" fmla="*/ 772 w 772"/>
                <a:gd name="T39" fmla="*/ 0 h 79"/>
                <a:gd name="T40" fmla="*/ 770 w 772"/>
                <a:gd name="T41" fmla="*/ 14 h 79"/>
                <a:gd name="T42" fmla="*/ 765 w 772"/>
                <a:gd name="T43" fmla="*/ 24 h 79"/>
                <a:gd name="T44" fmla="*/ 758 w 772"/>
                <a:gd name="T45" fmla="*/ 39 h 79"/>
                <a:gd name="T46" fmla="*/ 751 w 772"/>
                <a:gd name="T47" fmla="*/ 46 h 79"/>
                <a:gd name="T48" fmla="*/ 744 w 772"/>
                <a:gd name="T49" fmla="*/ 53 h 79"/>
                <a:gd name="T50" fmla="*/ 734 w 772"/>
                <a:gd name="T51" fmla="*/ 62 h 79"/>
                <a:gd name="T52" fmla="*/ 725 w 772"/>
                <a:gd name="T53" fmla="*/ 67 h 79"/>
                <a:gd name="T54" fmla="*/ 712 w 772"/>
                <a:gd name="T55" fmla="*/ 70 h 79"/>
                <a:gd name="T56" fmla="*/ 698 w 772"/>
                <a:gd name="T57" fmla="*/ 76 h 79"/>
                <a:gd name="T58" fmla="*/ 681 w 772"/>
                <a:gd name="T59" fmla="*/ 79 h 79"/>
                <a:gd name="T60" fmla="*/ 660 w 772"/>
                <a:gd name="T61" fmla="*/ 79 h 79"/>
                <a:gd name="T62" fmla="*/ 660 w 772"/>
                <a:gd name="T63" fmla="*/ 79 h 79"/>
                <a:gd name="T64" fmla="*/ 660 w 772"/>
                <a:gd name="T65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72" h="79">
                  <a:moveTo>
                    <a:pt x="660" y="79"/>
                  </a:moveTo>
                  <a:lnTo>
                    <a:pt x="660" y="79"/>
                  </a:lnTo>
                  <a:lnTo>
                    <a:pt x="386" y="79"/>
                  </a:lnTo>
                  <a:lnTo>
                    <a:pt x="386" y="79"/>
                  </a:lnTo>
                  <a:lnTo>
                    <a:pt x="110" y="79"/>
                  </a:lnTo>
                  <a:lnTo>
                    <a:pt x="110" y="79"/>
                  </a:lnTo>
                  <a:lnTo>
                    <a:pt x="91" y="79"/>
                  </a:lnTo>
                  <a:lnTo>
                    <a:pt x="74" y="76"/>
                  </a:lnTo>
                  <a:lnTo>
                    <a:pt x="60" y="70"/>
                  </a:lnTo>
                  <a:lnTo>
                    <a:pt x="47" y="67"/>
                  </a:lnTo>
                  <a:lnTo>
                    <a:pt x="36" y="62"/>
                  </a:lnTo>
                  <a:lnTo>
                    <a:pt x="28" y="53"/>
                  </a:lnTo>
                  <a:lnTo>
                    <a:pt x="19" y="46"/>
                  </a:lnTo>
                  <a:lnTo>
                    <a:pt x="14" y="39"/>
                  </a:lnTo>
                  <a:lnTo>
                    <a:pt x="5" y="24"/>
                  </a:lnTo>
                  <a:lnTo>
                    <a:pt x="2" y="14"/>
                  </a:lnTo>
                  <a:lnTo>
                    <a:pt x="0" y="0"/>
                  </a:lnTo>
                  <a:lnTo>
                    <a:pt x="386" y="0"/>
                  </a:lnTo>
                  <a:lnTo>
                    <a:pt x="772" y="0"/>
                  </a:lnTo>
                  <a:lnTo>
                    <a:pt x="772" y="0"/>
                  </a:lnTo>
                  <a:lnTo>
                    <a:pt x="770" y="14"/>
                  </a:lnTo>
                  <a:lnTo>
                    <a:pt x="765" y="24"/>
                  </a:lnTo>
                  <a:lnTo>
                    <a:pt x="758" y="39"/>
                  </a:lnTo>
                  <a:lnTo>
                    <a:pt x="751" y="46"/>
                  </a:lnTo>
                  <a:lnTo>
                    <a:pt x="744" y="53"/>
                  </a:lnTo>
                  <a:lnTo>
                    <a:pt x="734" y="62"/>
                  </a:lnTo>
                  <a:lnTo>
                    <a:pt x="725" y="67"/>
                  </a:lnTo>
                  <a:lnTo>
                    <a:pt x="712" y="70"/>
                  </a:lnTo>
                  <a:lnTo>
                    <a:pt x="698" y="76"/>
                  </a:lnTo>
                  <a:lnTo>
                    <a:pt x="681" y="79"/>
                  </a:lnTo>
                  <a:lnTo>
                    <a:pt x="660" y="79"/>
                  </a:lnTo>
                  <a:lnTo>
                    <a:pt x="660" y="79"/>
                  </a:lnTo>
                  <a:lnTo>
                    <a:pt x="660" y="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1316038" y="4546600"/>
              <a:ext cx="612775" cy="65087"/>
            </a:xfrm>
            <a:custGeom>
              <a:avLst/>
              <a:gdLst>
                <a:gd name="T0" fmla="*/ 660 w 772"/>
                <a:gd name="T1" fmla="*/ 0 h 82"/>
                <a:gd name="T2" fmla="*/ 386 w 772"/>
                <a:gd name="T3" fmla="*/ 0 h 82"/>
                <a:gd name="T4" fmla="*/ 110 w 772"/>
                <a:gd name="T5" fmla="*/ 0 h 82"/>
                <a:gd name="T6" fmla="*/ 74 w 772"/>
                <a:gd name="T7" fmla="*/ 5 h 82"/>
                <a:gd name="T8" fmla="*/ 47 w 772"/>
                <a:gd name="T9" fmla="*/ 12 h 82"/>
                <a:gd name="T10" fmla="*/ 28 w 772"/>
                <a:gd name="T11" fmla="*/ 25 h 82"/>
                <a:gd name="T12" fmla="*/ 14 w 772"/>
                <a:gd name="T13" fmla="*/ 41 h 82"/>
                <a:gd name="T14" fmla="*/ 2 w 772"/>
                <a:gd name="T15" fmla="*/ 69 h 82"/>
                <a:gd name="T16" fmla="*/ 386 w 772"/>
                <a:gd name="T17" fmla="*/ 82 h 82"/>
                <a:gd name="T18" fmla="*/ 772 w 772"/>
                <a:gd name="T19" fmla="*/ 82 h 82"/>
                <a:gd name="T20" fmla="*/ 765 w 772"/>
                <a:gd name="T21" fmla="*/ 56 h 82"/>
                <a:gd name="T22" fmla="*/ 751 w 772"/>
                <a:gd name="T23" fmla="*/ 34 h 82"/>
                <a:gd name="T24" fmla="*/ 734 w 772"/>
                <a:gd name="T25" fmla="*/ 20 h 82"/>
                <a:gd name="T26" fmla="*/ 712 w 772"/>
                <a:gd name="T27" fmla="*/ 8 h 82"/>
                <a:gd name="T28" fmla="*/ 681 w 772"/>
                <a:gd name="T29" fmla="*/ 0 h 82"/>
                <a:gd name="T30" fmla="*/ 660 w 772"/>
                <a:gd name="T31" fmla="*/ 0 h 82"/>
                <a:gd name="T32" fmla="*/ 195 w 772"/>
                <a:gd name="T33" fmla="*/ 55 h 82"/>
                <a:gd name="T34" fmla="*/ 177 w 772"/>
                <a:gd name="T35" fmla="*/ 55 h 82"/>
                <a:gd name="T36" fmla="*/ 169 w 772"/>
                <a:gd name="T37" fmla="*/ 51 h 82"/>
                <a:gd name="T38" fmla="*/ 165 w 772"/>
                <a:gd name="T39" fmla="*/ 43 h 82"/>
                <a:gd name="T40" fmla="*/ 167 w 772"/>
                <a:gd name="T41" fmla="*/ 38 h 82"/>
                <a:gd name="T42" fmla="*/ 174 w 772"/>
                <a:gd name="T43" fmla="*/ 31 h 82"/>
                <a:gd name="T44" fmla="*/ 195 w 772"/>
                <a:gd name="T45" fmla="*/ 29 h 82"/>
                <a:gd name="T46" fmla="*/ 200 w 772"/>
                <a:gd name="T47" fmla="*/ 31 h 82"/>
                <a:gd name="T48" fmla="*/ 207 w 772"/>
                <a:gd name="T49" fmla="*/ 38 h 82"/>
                <a:gd name="T50" fmla="*/ 209 w 772"/>
                <a:gd name="T51" fmla="*/ 43 h 82"/>
                <a:gd name="T52" fmla="*/ 205 w 772"/>
                <a:gd name="T53" fmla="*/ 51 h 82"/>
                <a:gd name="T54" fmla="*/ 195 w 772"/>
                <a:gd name="T55" fmla="*/ 55 h 82"/>
                <a:gd name="T56" fmla="*/ 195 w 772"/>
                <a:gd name="T57" fmla="*/ 55 h 82"/>
                <a:gd name="T58" fmla="*/ 279 w 772"/>
                <a:gd name="T59" fmla="*/ 43 h 82"/>
                <a:gd name="T60" fmla="*/ 277 w 772"/>
                <a:gd name="T61" fmla="*/ 51 h 82"/>
                <a:gd name="T62" fmla="*/ 269 w 772"/>
                <a:gd name="T63" fmla="*/ 55 h 82"/>
                <a:gd name="T64" fmla="*/ 264 w 772"/>
                <a:gd name="T65" fmla="*/ 53 h 82"/>
                <a:gd name="T66" fmla="*/ 257 w 772"/>
                <a:gd name="T67" fmla="*/ 46 h 82"/>
                <a:gd name="T68" fmla="*/ 257 w 772"/>
                <a:gd name="T69" fmla="*/ 41 h 82"/>
                <a:gd name="T70" fmla="*/ 257 w 772"/>
                <a:gd name="T71" fmla="*/ 38 h 82"/>
                <a:gd name="T72" fmla="*/ 264 w 772"/>
                <a:gd name="T73" fmla="*/ 31 h 82"/>
                <a:gd name="T74" fmla="*/ 269 w 772"/>
                <a:gd name="T75" fmla="*/ 29 h 82"/>
                <a:gd name="T76" fmla="*/ 277 w 772"/>
                <a:gd name="T77" fmla="*/ 34 h 82"/>
                <a:gd name="T78" fmla="*/ 279 w 772"/>
                <a:gd name="T79" fmla="*/ 41 h 82"/>
                <a:gd name="T80" fmla="*/ 279 w 772"/>
                <a:gd name="T81" fmla="*/ 43 h 82"/>
                <a:gd name="T82" fmla="*/ 315 w 772"/>
                <a:gd name="T83" fmla="*/ 50 h 82"/>
                <a:gd name="T84" fmla="*/ 312 w 772"/>
                <a:gd name="T85" fmla="*/ 50 h 82"/>
                <a:gd name="T86" fmla="*/ 308 w 772"/>
                <a:gd name="T87" fmla="*/ 43 h 82"/>
                <a:gd name="T88" fmla="*/ 305 w 772"/>
                <a:gd name="T89" fmla="*/ 39 h 82"/>
                <a:gd name="T90" fmla="*/ 310 w 772"/>
                <a:gd name="T91" fmla="*/ 34 h 82"/>
                <a:gd name="T92" fmla="*/ 315 w 772"/>
                <a:gd name="T93" fmla="*/ 29 h 82"/>
                <a:gd name="T94" fmla="*/ 457 w 772"/>
                <a:gd name="T95" fmla="*/ 29 h 82"/>
                <a:gd name="T96" fmla="*/ 462 w 772"/>
                <a:gd name="T97" fmla="*/ 34 h 82"/>
                <a:gd name="T98" fmla="*/ 465 w 772"/>
                <a:gd name="T99" fmla="*/ 39 h 82"/>
                <a:gd name="T100" fmla="*/ 464 w 772"/>
                <a:gd name="T101" fmla="*/ 43 h 82"/>
                <a:gd name="T102" fmla="*/ 460 w 772"/>
                <a:gd name="T103" fmla="*/ 50 h 82"/>
                <a:gd name="T104" fmla="*/ 457 w 772"/>
                <a:gd name="T105" fmla="*/ 5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72" h="82">
                  <a:moveTo>
                    <a:pt x="660" y="0"/>
                  </a:moveTo>
                  <a:lnTo>
                    <a:pt x="660" y="0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91" y="0"/>
                  </a:lnTo>
                  <a:lnTo>
                    <a:pt x="74" y="5"/>
                  </a:lnTo>
                  <a:lnTo>
                    <a:pt x="60" y="8"/>
                  </a:lnTo>
                  <a:lnTo>
                    <a:pt x="47" y="12"/>
                  </a:lnTo>
                  <a:lnTo>
                    <a:pt x="36" y="20"/>
                  </a:lnTo>
                  <a:lnTo>
                    <a:pt x="28" y="25"/>
                  </a:lnTo>
                  <a:lnTo>
                    <a:pt x="19" y="34"/>
                  </a:lnTo>
                  <a:lnTo>
                    <a:pt x="14" y="41"/>
                  </a:lnTo>
                  <a:lnTo>
                    <a:pt x="5" y="56"/>
                  </a:lnTo>
                  <a:lnTo>
                    <a:pt x="2" y="69"/>
                  </a:lnTo>
                  <a:lnTo>
                    <a:pt x="0" y="82"/>
                  </a:lnTo>
                  <a:lnTo>
                    <a:pt x="386" y="82"/>
                  </a:lnTo>
                  <a:lnTo>
                    <a:pt x="772" y="82"/>
                  </a:lnTo>
                  <a:lnTo>
                    <a:pt x="772" y="82"/>
                  </a:lnTo>
                  <a:lnTo>
                    <a:pt x="770" y="69"/>
                  </a:lnTo>
                  <a:lnTo>
                    <a:pt x="765" y="56"/>
                  </a:lnTo>
                  <a:lnTo>
                    <a:pt x="758" y="41"/>
                  </a:lnTo>
                  <a:lnTo>
                    <a:pt x="751" y="34"/>
                  </a:lnTo>
                  <a:lnTo>
                    <a:pt x="744" y="25"/>
                  </a:lnTo>
                  <a:lnTo>
                    <a:pt x="734" y="20"/>
                  </a:lnTo>
                  <a:lnTo>
                    <a:pt x="725" y="12"/>
                  </a:lnTo>
                  <a:lnTo>
                    <a:pt x="712" y="8"/>
                  </a:lnTo>
                  <a:lnTo>
                    <a:pt x="698" y="5"/>
                  </a:lnTo>
                  <a:lnTo>
                    <a:pt x="681" y="0"/>
                  </a:lnTo>
                  <a:lnTo>
                    <a:pt x="660" y="0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195" y="55"/>
                  </a:moveTo>
                  <a:lnTo>
                    <a:pt x="177" y="55"/>
                  </a:lnTo>
                  <a:lnTo>
                    <a:pt x="177" y="55"/>
                  </a:lnTo>
                  <a:lnTo>
                    <a:pt x="174" y="53"/>
                  </a:lnTo>
                  <a:lnTo>
                    <a:pt x="169" y="51"/>
                  </a:lnTo>
                  <a:lnTo>
                    <a:pt x="167" y="46"/>
                  </a:lnTo>
                  <a:lnTo>
                    <a:pt x="165" y="43"/>
                  </a:lnTo>
                  <a:lnTo>
                    <a:pt x="165" y="43"/>
                  </a:lnTo>
                  <a:lnTo>
                    <a:pt x="167" y="38"/>
                  </a:lnTo>
                  <a:lnTo>
                    <a:pt x="169" y="34"/>
                  </a:lnTo>
                  <a:lnTo>
                    <a:pt x="174" y="31"/>
                  </a:lnTo>
                  <a:lnTo>
                    <a:pt x="177" y="29"/>
                  </a:lnTo>
                  <a:lnTo>
                    <a:pt x="195" y="29"/>
                  </a:lnTo>
                  <a:lnTo>
                    <a:pt x="195" y="29"/>
                  </a:lnTo>
                  <a:lnTo>
                    <a:pt x="200" y="31"/>
                  </a:lnTo>
                  <a:lnTo>
                    <a:pt x="205" y="34"/>
                  </a:lnTo>
                  <a:lnTo>
                    <a:pt x="207" y="38"/>
                  </a:lnTo>
                  <a:lnTo>
                    <a:pt x="209" y="43"/>
                  </a:lnTo>
                  <a:lnTo>
                    <a:pt x="209" y="43"/>
                  </a:lnTo>
                  <a:lnTo>
                    <a:pt x="207" y="46"/>
                  </a:lnTo>
                  <a:lnTo>
                    <a:pt x="205" y="51"/>
                  </a:lnTo>
                  <a:lnTo>
                    <a:pt x="200" y="53"/>
                  </a:lnTo>
                  <a:lnTo>
                    <a:pt x="195" y="55"/>
                  </a:lnTo>
                  <a:lnTo>
                    <a:pt x="195" y="55"/>
                  </a:lnTo>
                  <a:lnTo>
                    <a:pt x="195" y="55"/>
                  </a:lnTo>
                  <a:close/>
                  <a:moveTo>
                    <a:pt x="279" y="43"/>
                  </a:moveTo>
                  <a:lnTo>
                    <a:pt x="279" y="43"/>
                  </a:lnTo>
                  <a:lnTo>
                    <a:pt x="279" y="46"/>
                  </a:lnTo>
                  <a:lnTo>
                    <a:pt x="277" y="51"/>
                  </a:lnTo>
                  <a:lnTo>
                    <a:pt x="272" y="53"/>
                  </a:lnTo>
                  <a:lnTo>
                    <a:pt x="269" y="55"/>
                  </a:lnTo>
                  <a:lnTo>
                    <a:pt x="269" y="55"/>
                  </a:lnTo>
                  <a:lnTo>
                    <a:pt x="264" y="53"/>
                  </a:lnTo>
                  <a:lnTo>
                    <a:pt x="260" y="51"/>
                  </a:lnTo>
                  <a:lnTo>
                    <a:pt x="257" y="46"/>
                  </a:lnTo>
                  <a:lnTo>
                    <a:pt x="257" y="43"/>
                  </a:lnTo>
                  <a:lnTo>
                    <a:pt x="257" y="41"/>
                  </a:lnTo>
                  <a:lnTo>
                    <a:pt x="257" y="41"/>
                  </a:lnTo>
                  <a:lnTo>
                    <a:pt x="257" y="38"/>
                  </a:lnTo>
                  <a:lnTo>
                    <a:pt x="260" y="34"/>
                  </a:lnTo>
                  <a:lnTo>
                    <a:pt x="264" y="31"/>
                  </a:lnTo>
                  <a:lnTo>
                    <a:pt x="269" y="29"/>
                  </a:lnTo>
                  <a:lnTo>
                    <a:pt x="269" y="29"/>
                  </a:lnTo>
                  <a:lnTo>
                    <a:pt x="272" y="31"/>
                  </a:lnTo>
                  <a:lnTo>
                    <a:pt x="277" y="34"/>
                  </a:lnTo>
                  <a:lnTo>
                    <a:pt x="279" y="38"/>
                  </a:lnTo>
                  <a:lnTo>
                    <a:pt x="279" y="41"/>
                  </a:lnTo>
                  <a:lnTo>
                    <a:pt x="279" y="43"/>
                  </a:lnTo>
                  <a:lnTo>
                    <a:pt x="279" y="43"/>
                  </a:lnTo>
                  <a:close/>
                  <a:moveTo>
                    <a:pt x="457" y="50"/>
                  </a:moveTo>
                  <a:lnTo>
                    <a:pt x="315" y="50"/>
                  </a:lnTo>
                  <a:lnTo>
                    <a:pt x="315" y="50"/>
                  </a:lnTo>
                  <a:lnTo>
                    <a:pt x="312" y="50"/>
                  </a:lnTo>
                  <a:lnTo>
                    <a:pt x="310" y="46"/>
                  </a:lnTo>
                  <a:lnTo>
                    <a:pt x="308" y="43"/>
                  </a:lnTo>
                  <a:lnTo>
                    <a:pt x="305" y="39"/>
                  </a:lnTo>
                  <a:lnTo>
                    <a:pt x="305" y="39"/>
                  </a:lnTo>
                  <a:lnTo>
                    <a:pt x="308" y="36"/>
                  </a:lnTo>
                  <a:lnTo>
                    <a:pt x="310" y="34"/>
                  </a:lnTo>
                  <a:lnTo>
                    <a:pt x="312" y="31"/>
                  </a:lnTo>
                  <a:lnTo>
                    <a:pt x="315" y="29"/>
                  </a:lnTo>
                  <a:lnTo>
                    <a:pt x="457" y="29"/>
                  </a:lnTo>
                  <a:lnTo>
                    <a:pt x="457" y="29"/>
                  </a:lnTo>
                  <a:lnTo>
                    <a:pt x="460" y="31"/>
                  </a:lnTo>
                  <a:lnTo>
                    <a:pt x="462" y="34"/>
                  </a:lnTo>
                  <a:lnTo>
                    <a:pt x="464" y="36"/>
                  </a:lnTo>
                  <a:lnTo>
                    <a:pt x="465" y="39"/>
                  </a:lnTo>
                  <a:lnTo>
                    <a:pt x="465" y="39"/>
                  </a:lnTo>
                  <a:lnTo>
                    <a:pt x="464" y="43"/>
                  </a:lnTo>
                  <a:lnTo>
                    <a:pt x="462" y="46"/>
                  </a:lnTo>
                  <a:lnTo>
                    <a:pt x="460" y="50"/>
                  </a:lnTo>
                  <a:lnTo>
                    <a:pt x="457" y="50"/>
                  </a:lnTo>
                  <a:lnTo>
                    <a:pt x="457" y="50"/>
                  </a:lnTo>
                  <a:lnTo>
                    <a:pt x="457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540103048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Motivation</a:t>
            </a:r>
          </a:p>
          <a:p>
            <a:r>
              <a:rPr lang="de-DE" smtClean="0"/>
              <a:t>Bedingungen</a:t>
            </a:r>
          </a:p>
          <a:p>
            <a:r>
              <a:rPr lang="de-DE" smtClean="0"/>
              <a:t>Frameworks</a:t>
            </a:r>
          </a:p>
          <a:p>
            <a:endParaRPr lang="de-DE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1498657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921926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Breitbild</PresentationFormat>
  <Paragraphs>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Oswald Regular</vt:lpstr>
      <vt:lpstr>Oswald</vt:lpstr>
      <vt:lpstr>Arial</vt:lpstr>
      <vt:lpstr>Office</vt:lpstr>
      <vt:lpstr>Erarbeitung einer  Konferenz-Website</vt:lpstr>
      <vt:lpstr>Gliederung</vt:lpstr>
      <vt:lpstr>Motivation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Erarbeitung einer  Konferenz-Website</dc:title>
  <dc:creator>Philipp</dc:creator>
  <cp:lastModifiedBy>Philipp</cp:lastModifiedBy>
  <cp:revision>34</cp:revision>
  <dcterms:created xsi:type="dcterms:W3CDTF">2017-06-21T14:05:39Z</dcterms:created>
  <dcterms:modified xsi:type="dcterms:W3CDTF">2017-06-26T08:18:06Z</dcterms:modified>
</cp:coreProperties>
</file>