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Oswald" panose="02000503000000000000" pitchFamily="2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swald Regular" panose="02000503000000000000" pitchFamily="2" charset="0"/>
      <p:regular r:id="rId1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63B"/>
    <a:srgbClr val="2A426C"/>
    <a:srgbClr val="2C2C4A"/>
    <a:srgbClr val="1F2855"/>
    <a:srgbClr val="242E62"/>
    <a:srgbClr val="181838"/>
    <a:srgbClr val="1E1E32"/>
    <a:srgbClr val="1D1F31"/>
    <a:srgbClr val="0B0B32"/>
    <a:srgbClr val="000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5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C0B51-F1ED-498C-869A-F8955447CE1D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0C78E-5E97-4C07-A152-9618AB30BB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87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53483" y="742218"/>
            <a:ext cx="5685034" cy="2309207"/>
          </a:xfrm>
          <a:noFill/>
          <a:ln w="168275">
            <a:noFill/>
            <a:miter lim="800000"/>
          </a:ln>
        </p:spPr>
        <p:txBody>
          <a:bodyPr anchor="ctr"/>
          <a:lstStyle>
            <a:lvl1pPr algn="ctr">
              <a:defRPr sz="6000" spc="-150">
                <a:solidFill>
                  <a:schemeClr val="bg1"/>
                </a:solidFill>
                <a:latin typeface="Oswald Regular" panose="02000503000000000000" pitchFamily="2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8D30B3-1582-4B91-8F65-98E88547E0E8}" type="datetimeFigureOut">
              <a:rPr lang="de-DE" smtClean="0"/>
              <a:pPr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AD5E9B-1C8A-4CBC-80FC-1D3B05274D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98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71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60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0119" y="365125"/>
            <a:ext cx="10515600" cy="1325563"/>
          </a:xfrm>
        </p:spPr>
        <p:txBody>
          <a:bodyPr>
            <a:noAutofit/>
          </a:bodyPr>
          <a:lstStyle>
            <a:lvl1pPr>
              <a:defRPr sz="5400" spc="-150">
                <a:solidFill>
                  <a:schemeClr val="bg1"/>
                </a:solidFill>
                <a:latin typeface="Oswald" panose="02000503000000000000" pitchFamily="2" charset="0"/>
              </a:defRPr>
            </a:lvl1pPr>
          </a:lstStyle>
          <a:p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Oswald" panose="02000503000000000000" pitchFamily="2" charset="0"/>
              <a:buChar char="-"/>
              <a:defRPr>
                <a:solidFill>
                  <a:schemeClr val="bg1"/>
                </a:solidFill>
                <a:latin typeface="Oswald" panose="02000503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Oswald" panose="02000503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Oswald" panose="02000503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Oswald" panose="02000503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Oswald" panose="02000503000000000000" pitchFamily="2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Freihandform 12"/>
          <p:cNvSpPr/>
          <p:nvPr userDrawn="1"/>
        </p:nvSpPr>
        <p:spPr>
          <a:xfrm>
            <a:off x="838200" y="681037"/>
            <a:ext cx="150019" cy="554831"/>
          </a:xfrm>
          <a:custGeom>
            <a:avLst/>
            <a:gdLst>
              <a:gd name="connsiteX0" fmla="*/ 0 w 209886"/>
              <a:gd name="connsiteY0" fmla="*/ 0 h 633413"/>
              <a:gd name="connsiteX1" fmla="*/ 209886 w 209886"/>
              <a:gd name="connsiteY1" fmla="*/ 0 h 633413"/>
              <a:gd name="connsiteX2" fmla="*/ 126740 w 209886"/>
              <a:gd name="connsiteY2" fmla="*/ 633413 h 633413"/>
              <a:gd name="connsiteX3" fmla="*/ 0 w 209886"/>
              <a:gd name="connsiteY3" fmla="*/ 633413 h 63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886" h="633413">
                <a:moveTo>
                  <a:pt x="0" y="0"/>
                </a:moveTo>
                <a:lnTo>
                  <a:pt x="209886" y="0"/>
                </a:lnTo>
                <a:lnTo>
                  <a:pt x="126740" y="633413"/>
                </a:lnTo>
                <a:lnTo>
                  <a:pt x="0" y="63341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31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94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94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80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41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54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30B3-1582-4B91-8F65-98E88547E0E8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23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6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D30B3-1582-4B91-8F65-98E88547E0E8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5E9B-1C8A-4CBC-80FC-1D3B05274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67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793" y="679441"/>
            <a:ext cx="9294020" cy="2309207"/>
          </a:xfrm>
          <a:solidFill>
            <a:srgbClr val="2A363B"/>
          </a:solidFill>
          <a:ln>
            <a:noFill/>
          </a:ln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de-DE" dirty="0" smtClean="0">
                <a:latin typeface="Oswald" panose="02000503000000000000" pitchFamily="2" charset="0"/>
              </a:rPr>
              <a:t>Erarbeitung einer </a:t>
            </a:r>
            <a:br>
              <a:rPr lang="de-DE" dirty="0" smtClean="0">
                <a:latin typeface="Oswald" panose="02000503000000000000" pitchFamily="2" charset="0"/>
              </a:rPr>
            </a:br>
            <a:r>
              <a:rPr lang="de-DE" b="1" dirty="0" smtClean="0">
                <a:solidFill>
                  <a:srgbClr val="FF0000"/>
                </a:solidFill>
                <a:latin typeface="Oswald" panose="02000503000000000000" pitchFamily="2" charset="0"/>
              </a:rPr>
              <a:t>Konferenz-Website</a:t>
            </a:r>
            <a:endParaRPr lang="de-DE" b="1" dirty="0">
              <a:solidFill>
                <a:srgbClr val="FF0000"/>
              </a:solidFill>
              <a:latin typeface="Oswald" panose="02000503000000000000" pitchFamily="2" charset="0"/>
            </a:endParaRPr>
          </a:p>
        </p:txBody>
      </p:sp>
      <p:cxnSp>
        <p:nvCxnSpPr>
          <p:cNvPr id="12" name="Gerader Verbinder 11"/>
          <p:cNvCxnSpPr/>
          <p:nvPr/>
        </p:nvCxnSpPr>
        <p:spPr>
          <a:xfrm flipH="1">
            <a:off x="0" y="6206536"/>
            <a:ext cx="12192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6878638" y="3051425"/>
            <a:ext cx="3940175" cy="2778125"/>
          </a:xfrm>
          <a:custGeom>
            <a:avLst/>
            <a:gdLst>
              <a:gd name="T0" fmla="*/ 0 w 4964"/>
              <a:gd name="T1" fmla="*/ 0 h 3500"/>
              <a:gd name="T2" fmla="*/ 2172 w 4964"/>
              <a:gd name="T3" fmla="*/ 2919 h 3500"/>
              <a:gd name="T4" fmla="*/ 2168 w 4964"/>
              <a:gd name="T5" fmla="*/ 2975 h 3500"/>
              <a:gd name="T6" fmla="*/ 2160 w 4964"/>
              <a:gd name="T7" fmla="*/ 3048 h 3500"/>
              <a:gd name="T8" fmla="*/ 2144 w 4964"/>
              <a:gd name="T9" fmla="*/ 3129 h 3500"/>
              <a:gd name="T10" fmla="*/ 2120 w 4964"/>
              <a:gd name="T11" fmla="*/ 3209 h 3500"/>
              <a:gd name="T12" fmla="*/ 2093 w 4964"/>
              <a:gd name="T13" fmla="*/ 3268 h 3500"/>
              <a:gd name="T14" fmla="*/ 2073 w 4964"/>
              <a:gd name="T15" fmla="*/ 3302 h 3500"/>
              <a:gd name="T16" fmla="*/ 2049 w 4964"/>
              <a:gd name="T17" fmla="*/ 3332 h 3500"/>
              <a:gd name="T18" fmla="*/ 2021 w 4964"/>
              <a:gd name="T19" fmla="*/ 3359 h 3500"/>
              <a:gd name="T20" fmla="*/ 1988 w 4964"/>
              <a:gd name="T21" fmla="*/ 3381 h 3500"/>
              <a:gd name="T22" fmla="*/ 1951 w 4964"/>
              <a:gd name="T23" fmla="*/ 3395 h 3500"/>
              <a:gd name="T24" fmla="*/ 1910 w 4964"/>
              <a:gd name="T25" fmla="*/ 3403 h 3500"/>
              <a:gd name="T26" fmla="*/ 1888 w 4964"/>
              <a:gd name="T27" fmla="*/ 3405 h 3500"/>
              <a:gd name="T28" fmla="*/ 1825 w 4964"/>
              <a:gd name="T29" fmla="*/ 3405 h 3500"/>
              <a:gd name="T30" fmla="*/ 3139 w 4964"/>
              <a:gd name="T31" fmla="*/ 3500 h 3500"/>
              <a:gd name="T32" fmla="*/ 3139 w 4964"/>
              <a:gd name="T33" fmla="*/ 3405 h 3500"/>
              <a:gd name="T34" fmla="*/ 3081 w 4964"/>
              <a:gd name="T35" fmla="*/ 3405 h 3500"/>
              <a:gd name="T36" fmla="*/ 3037 w 4964"/>
              <a:gd name="T37" fmla="*/ 3400 h 3500"/>
              <a:gd name="T38" fmla="*/ 2999 w 4964"/>
              <a:gd name="T39" fmla="*/ 3389 h 3500"/>
              <a:gd name="T40" fmla="*/ 2964 w 4964"/>
              <a:gd name="T41" fmla="*/ 3370 h 3500"/>
              <a:gd name="T42" fmla="*/ 2932 w 4964"/>
              <a:gd name="T43" fmla="*/ 3346 h 3500"/>
              <a:gd name="T44" fmla="*/ 2907 w 4964"/>
              <a:gd name="T45" fmla="*/ 3318 h 3500"/>
              <a:gd name="T46" fmla="*/ 2883 w 4964"/>
              <a:gd name="T47" fmla="*/ 3285 h 3500"/>
              <a:gd name="T48" fmla="*/ 2864 w 4964"/>
              <a:gd name="T49" fmla="*/ 3249 h 3500"/>
              <a:gd name="T50" fmla="*/ 2833 w 4964"/>
              <a:gd name="T51" fmla="*/ 3170 h 3500"/>
              <a:gd name="T52" fmla="*/ 2814 w 4964"/>
              <a:gd name="T53" fmla="*/ 3087 h 3500"/>
              <a:gd name="T54" fmla="*/ 2801 w 4964"/>
              <a:gd name="T55" fmla="*/ 3010 h 3500"/>
              <a:gd name="T56" fmla="*/ 2795 w 4964"/>
              <a:gd name="T57" fmla="*/ 2919 h 3500"/>
              <a:gd name="T58" fmla="*/ 4964 w 4964"/>
              <a:gd name="T59" fmla="*/ 0 h 3500"/>
              <a:gd name="T60" fmla="*/ 237 w 4964"/>
              <a:gd name="T61" fmla="*/ 2723 h 3500"/>
              <a:gd name="T62" fmla="*/ 4727 w 4964"/>
              <a:gd name="T63" fmla="*/ 199 h 3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64" h="3500">
                <a:moveTo>
                  <a:pt x="4964" y="0"/>
                </a:moveTo>
                <a:lnTo>
                  <a:pt x="0" y="0"/>
                </a:lnTo>
                <a:lnTo>
                  <a:pt x="0" y="2919"/>
                </a:lnTo>
                <a:lnTo>
                  <a:pt x="2172" y="2919"/>
                </a:lnTo>
                <a:lnTo>
                  <a:pt x="2172" y="2919"/>
                </a:lnTo>
                <a:lnTo>
                  <a:pt x="2168" y="2975"/>
                </a:lnTo>
                <a:lnTo>
                  <a:pt x="2165" y="3010"/>
                </a:lnTo>
                <a:lnTo>
                  <a:pt x="2160" y="3048"/>
                </a:lnTo>
                <a:lnTo>
                  <a:pt x="2153" y="3087"/>
                </a:lnTo>
                <a:lnTo>
                  <a:pt x="2144" y="3129"/>
                </a:lnTo>
                <a:lnTo>
                  <a:pt x="2133" y="3170"/>
                </a:lnTo>
                <a:lnTo>
                  <a:pt x="2120" y="3209"/>
                </a:lnTo>
                <a:lnTo>
                  <a:pt x="2103" y="3249"/>
                </a:lnTo>
                <a:lnTo>
                  <a:pt x="2093" y="3268"/>
                </a:lnTo>
                <a:lnTo>
                  <a:pt x="2084" y="3285"/>
                </a:lnTo>
                <a:lnTo>
                  <a:pt x="2073" y="3302"/>
                </a:lnTo>
                <a:lnTo>
                  <a:pt x="2062" y="3318"/>
                </a:lnTo>
                <a:lnTo>
                  <a:pt x="2049" y="3332"/>
                </a:lnTo>
                <a:lnTo>
                  <a:pt x="2035" y="3346"/>
                </a:lnTo>
                <a:lnTo>
                  <a:pt x="2021" y="3359"/>
                </a:lnTo>
                <a:lnTo>
                  <a:pt x="2005" y="3370"/>
                </a:lnTo>
                <a:lnTo>
                  <a:pt x="1988" y="3381"/>
                </a:lnTo>
                <a:lnTo>
                  <a:pt x="1970" y="3389"/>
                </a:lnTo>
                <a:lnTo>
                  <a:pt x="1951" y="3395"/>
                </a:lnTo>
                <a:lnTo>
                  <a:pt x="1931" y="3400"/>
                </a:lnTo>
                <a:lnTo>
                  <a:pt x="1910" y="3403"/>
                </a:lnTo>
                <a:lnTo>
                  <a:pt x="1888" y="3405"/>
                </a:lnTo>
                <a:lnTo>
                  <a:pt x="1888" y="3405"/>
                </a:lnTo>
                <a:lnTo>
                  <a:pt x="1828" y="3405"/>
                </a:lnTo>
                <a:lnTo>
                  <a:pt x="1825" y="3405"/>
                </a:lnTo>
                <a:lnTo>
                  <a:pt x="1825" y="3500"/>
                </a:lnTo>
                <a:lnTo>
                  <a:pt x="3139" y="3500"/>
                </a:lnTo>
                <a:lnTo>
                  <a:pt x="3139" y="3405"/>
                </a:lnTo>
                <a:lnTo>
                  <a:pt x="3139" y="3405"/>
                </a:lnTo>
                <a:lnTo>
                  <a:pt x="3081" y="3405"/>
                </a:lnTo>
                <a:lnTo>
                  <a:pt x="3081" y="3405"/>
                </a:lnTo>
                <a:lnTo>
                  <a:pt x="3059" y="3403"/>
                </a:lnTo>
                <a:lnTo>
                  <a:pt x="3037" y="3400"/>
                </a:lnTo>
                <a:lnTo>
                  <a:pt x="3018" y="3395"/>
                </a:lnTo>
                <a:lnTo>
                  <a:pt x="2999" y="3389"/>
                </a:lnTo>
                <a:lnTo>
                  <a:pt x="2980" y="3381"/>
                </a:lnTo>
                <a:lnTo>
                  <a:pt x="2964" y="3370"/>
                </a:lnTo>
                <a:lnTo>
                  <a:pt x="2948" y="3359"/>
                </a:lnTo>
                <a:lnTo>
                  <a:pt x="2932" y="3346"/>
                </a:lnTo>
                <a:lnTo>
                  <a:pt x="2920" y="3332"/>
                </a:lnTo>
                <a:lnTo>
                  <a:pt x="2907" y="3318"/>
                </a:lnTo>
                <a:lnTo>
                  <a:pt x="2894" y="3302"/>
                </a:lnTo>
                <a:lnTo>
                  <a:pt x="2883" y="3285"/>
                </a:lnTo>
                <a:lnTo>
                  <a:pt x="2874" y="3268"/>
                </a:lnTo>
                <a:lnTo>
                  <a:pt x="2864" y="3249"/>
                </a:lnTo>
                <a:lnTo>
                  <a:pt x="2847" y="3209"/>
                </a:lnTo>
                <a:lnTo>
                  <a:pt x="2833" y="3170"/>
                </a:lnTo>
                <a:lnTo>
                  <a:pt x="2822" y="3129"/>
                </a:lnTo>
                <a:lnTo>
                  <a:pt x="2814" y="3087"/>
                </a:lnTo>
                <a:lnTo>
                  <a:pt x="2808" y="3048"/>
                </a:lnTo>
                <a:lnTo>
                  <a:pt x="2801" y="3010"/>
                </a:lnTo>
                <a:lnTo>
                  <a:pt x="2798" y="2975"/>
                </a:lnTo>
                <a:lnTo>
                  <a:pt x="2795" y="2919"/>
                </a:lnTo>
                <a:lnTo>
                  <a:pt x="4964" y="2919"/>
                </a:lnTo>
                <a:lnTo>
                  <a:pt x="4964" y="0"/>
                </a:lnTo>
                <a:close/>
                <a:moveTo>
                  <a:pt x="4727" y="2723"/>
                </a:moveTo>
                <a:lnTo>
                  <a:pt x="237" y="2723"/>
                </a:lnTo>
                <a:lnTo>
                  <a:pt x="237" y="199"/>
                </a:lnTo>
                <a:lnTo>
                  <a:pt x="4727" y="199"/>
                </a:lnTo>
                <a:lnTo>
                  <a:pt x="4727" y="27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Freeform 10"/>
          <p:cNvSpPr>
            <a:spLocks noEditPoints="1"/>
          </p:cNvSpPr>
          <p:nvPr/>
        </p:nvSpPr>
        <p:spPr bwMode="auto">
          <a:xfrm>
            <a:off x="2519363" y="4365875"/>
            <a:ext cx="1084263" cy="1463675"/>
          </a:xfrm>
          <a:custGeom>
            <a:avLst/>
            <a:gdLst>
              <a:gd name="T0" fmla="*/ 76 w 1367"/>
              <a:gd name="T1" fmla="*/ 0 h 1845"/>
              <a:gd name="T2" fmla="*/ 60 w 1367"/>
              <a:gd name="T3" fmla="*/ 2 h 1845"/>
              <a:gd name="T4" fmla="*/ 33 w 1367"/>
              <a:gd name="T5" fmla="*/ 13 h 1845"/>
              <a:gd name="T6" fmla="*/ 13 w 1367"/>
              <a:gd name="T7" fmla="*/ 33 h 1845"/>
              <a:gd name="T8" fmla="*/ 2 w 1367"/>
              <a:gd name="T9" fmla="*/ 60 h 1845"/>
              <a:gd name="T10" fmla="*/ 0 w 1367"/>
              <a:gd name="T11" fmla="*/ 1769 h 1845"/>
              <a:gd name="T12" fmla="*/ 2 w 1367"/>
              <a:gd name="T13" fmla="*/ 1785 h 1845"/>
              <a:gd name="T14" fmla="*/ 13 w 1367"/>
              <a:gd name="T15" fmla="*/ 1812 h 1845"/>
              <a:gd name="T16" fmla="*/ 33 w 1367"/>
              <a:gd name="T17" fmla="*/ 1832 h 1845"/>
              <a:gd name="T18" fmla="*/ 60 w 1367"/>
              <a:gd name="T19" fmla="*/ 1843 h 1845"/>
              <a:gd name="T20" fmla="*/ 1291 w 1367"/>
              <a:gd name="T21" fmla="*/ 1845 h 1845"/>
              <a:gd name="T22" fmla="*/ 1307 w 1367"/>
              <a:gd name="T23" fmla="*/ 1843 h 1845"/>
              <a:gd name="T24" fmla="*/ 1333 w 1367"/>
              <a:gd name="T25" fmla="*/ 1832 h 1845"/>
              <a:gd name="T26" fmla="*/ 1354 w 1367"/>
              <a:gd name="T27" fmla="*/ 1812 h 1845"/>
              <a:gd name="T28" fmla="*/ 1365 w 1367"/>
              <a:gd name="T29" fmla="*/ 1785 h 1845"/>
              <a:gd name="T30" fmla="*/ 1367 w 1367"/>
              <a:gd name="T31" fmla="*/ 76 h 1845"/>
              <a:gd name="T32" fmla="*/ 1365 w 1367"/>
              <a:gd name="T33" fmla="*/ 60 h 1845"/>
              <a:gd name="T34" fmla="*/ 1354 w 1367"/>
              <a:gd name="T35" fmla="*/ 33 h 1845"/>
              <a:gd name="T36" fmla="*/ 1333 w 1367"/>
              <a:gd name="T37" fmla="*/ 13 h 1845"/>
              <a:gd name="T38" fmla="*/ 1307 w 1367"/>
              <a:gd name="T39" fmla="*/ 2 h 1845"/>
              <a:gd name="T40" fmla="*/ 1291 w 1367"/>
              <a:gd name="T41" fmla="*/ 0 h 1845"/>
              <a:gd name="T42" fmla="*/ 702 w 1367"/>
              <a:gd name="T43" fmla="*/ 1810 h 1845"/>
              <a:gd name="T44" fmla="*/ 675 w 1367"/>
              <a:gd name="T45" fmla="*/ 1805 h 1845"/>
              <a:gd name="T46" fmla="*/ 653 w 1367"/>
              <a:gd name="T47" fmla="*/ 1789 h 1845"/>
              <a:gd name="T48" fmla="*/ 637 w 1367"/>
              <a:gd name="T49" fmla="*/ 1767 h 1845"/>
              <a:gd name="T50" fmla="*/ 632 w 1367"/>
              <a:gd name="T51" fmla="*/ 1740 h 1845"/>
              <a:gd name="T52" fmla="*/ 634 w 1367"/>
              <a:gd name="T53" fmla="*/ 1726 h 1845"/>
              <a:gd name="T54" fmla="*/ 645 w 1367"/>
              <a:gd name="T55" fmla="*/ 1701 h 1845"/>
              <a:gd name="T56" fmla="*/ 664 w 1367"/>
              <a:gd name="T57" fmla="*/ 1682 h 1845"/>
              <a:gd name="T58" fmla="*/ 687 w 1367"/>
              <a:gd name="T59" fmla="*/ 1671 h 1845"/>
              <a:gd name="T60" fmla="*/ 702 w 1367"/>
              <a:gd name="T61" fmla="*/ 1671 h 1845"/>
              <a:gd name="T62" fmla="*/ 730 w 1367"/>
              <a:gd name="T63" fmla="*/ 1676 h 1845"/>
              <a:gd name="T64" fmla="*/ 752 w 1367"/>
              <a:gd name="T65" fmla="*/ 1691 h 1845"/>
              <a:gd name="T66" fmla="*/ 766 w 1367"/>
              <a:gd name="T67" fmla="*/ 1714 h 1845"/>
              <a:gd name="T68" fmla="*/ 773 w 1367"/>
              <a:gd name="T69" fmla="*/ 1740 h 1845"/>
              <a:gd name="T70" fmla="*/ 771 w 1367"/>
              <a:gd name="T71" fmla="*/ 1755 h 1845"/>
              <a:gd name="T72" fmla="*/ 760 w 1367"/>
              <a:gd name="T73" fmla="*/ 1780 h 1845"/>
              <a:gd name="T74" fmla="*/ 741 w 1367"/>
              <a:gd name="T75" fmla="*/ 1799 h 1845"/>
              <a:gd name="T76" fmla="*/ 716 w 1367"/>
              <a:gd name="T77" fmla="*/ 1808 h 1845"/>
              <a:gd name="T78" fmla="*/ 702 w 1367"/>
              <a:gd name="T79" fmla="*/ 1810 h 1845"/>
              <a:gd name="T80" fmla="*/ 141 w 1367"/>
              <a:gd name="T81" fmla="*/ 1611 h 1845"/>
              <a:gd name="T82" fmla="*/ 1226 w 1367"/>
              <a:gd name="T83" fmla="*/ 14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67" h="1845">
                <a:moveTo>
                  <a:pt x="1291" y="0"/>
                </a:moveTo>
                <a:lnTo>
                  <a:pt x="76" y="0"/>
                </a:lnTo>
                <a:lnTo>
                  <a:pt x="76" y="0"/>
                </a:lnTo>
                <a:lnTo>
                  <a:pt x="60" y="2"/>
                </a:lnTo>
                <a:lnTo>
                  <a:pt x="46" y="6"/>
                </a:lnTo>
                <a:lnTo>
                  <a:pt x="33" y="13"/>
                </a:lnTo>
                <a:lnTo>
                  <a:pt x="22" y="22"/>
                </a:lnTo>
                <a:lnTo>
                  <a:pt x="13" y="33"/>
                </a:lnTo>
                <a:lnTo>
                  <a:pt x="6" y="46"/>
                </a:lnTo>
                <a:lnTo>
                  <a:pt x="2" y="60"/>
                </a:lnTo>
                <a:lnTo>
                  <a:pt x="0" y="76"/>
                </a:lnTo>
                <a:lnTo>
                  <a:pt x="0" y="1769"/>
                </a:lnTo>
                <a:lnTo>
                  <a:pt x="0" y="1769"/>
                </a:lnTo>
                <a:lnTo>
                  <a:pt x="2" y="1785"/>
                </a:lnTo>
                <a:lnTo>
                  <a:pt x="6" y="1799"/>
                </a:lnTo>
                <a:lnTo>
                  <a:pt x="13" y="1812"/>
                </a:lnTo>
                <a:lnTo>
                  <a:pt x="22" y="1823"/>
                </a:lnTo>
                <a:lnTo>
                  <a:pt x="33" y="1832"/>
                </a:lnTo>
                <a:lnTo>
                  <a:pt x="46" y="1838"/>
                </a:lnTo>
                <a:lnTo>
                  <a:pt x="60" y="1843"/>
                </a:lnTo>
                <a:lnTo>
                  <a:pt x="76" y="1845"/>
                </a:lnTo>
                <a:lnTo>
                  <a:pt x="1291" y="1845"/>
                </a:lnTo>
                <a:lnTo>
                  <a:pt x="1291" y="1845"/>
                </a:lnTo>
                <a:lnTo>
                  <a:pt x="1307" y="1843"/>
                </a:lnTo>
                <a:lnTo>
                  <a:pt x="1321" y="1838"/>
                </a:lnTo>
                <a:lnTo>
                  <a:pt x="1333" y="1832"/>
                </a:lnTo>
                <a:lnTo>
                  <a:pt x="1345" y="1823"/>
                </a:lnTo>
                <a:lnTo>
                  <a:pt x="1354" y="1812"/>
                </a:lnTo>
                <a:lnTo>
                  <a:pt x="1360" y="1799"/>
                </a:lnTo>
                <a:lnTo>
                  <a:pt x="1365" y="1785"/>
                </a:lnTo>
                <a:lnTo>
                  <a:pt x="1367" y="1769"/>
                </a:lnTo>
                <a:lnTo>
                  <a:pt x="1367" y="76"/>
                </a:lnTo>
                <a:lnTo>
                  <a:pt x="1367" y="76"/>
                </a:lnTo>
                <a:lnTo>
                  <a:pt x="1365" y="60"/>
                </a:lnTo>
                <a:lnTo>
                  <a:pt x="1360" y="46"/>
                </a:lnTo>
                <a:lnTo>
                  <a:pt x="1354" y="33"/>
                </a:lnTo>
                <a:lnTo>
                  <a:pt x="1345" y="22"/>
                </a:lnTo>
                <a:lnTo>
                  <a:pt x="1333" y="13"/>
                </a:lnTo>
                <a:lnTo>
                  <a:pt x="1321" y="6"/>
                </a:lnTo>
                <a:lnTo>
                  <a:pt x="1307" y="2"/>
                </a:lnTo>
                <a:lnTo>
                  <a:pt x="1291" y="0"/>
                </a:lnTo>
                <a:lnTo>
                  <a:pt x="1291" y="0"/>
                </a:lnTo>
                <a:close/>
                <a:moveTo>
                  <a:pt x="702" y="1810"/>
                </a:moveTo>
                <a:lnTo>
                  <a:pt x="702" y="1810"/>
                </a:lnTo>
                <a:lnTo>
                  <a:pt x="687" y="1808"/>
                </a:lnTo>
                <a:lnTo>
                  <a:pt x="675" y="1805"/>
                </a:lnTo>
                <a:lnTo>
                  <a:pt x="664" y="1799"/>
                </a:lnTo>
                <a:lnTo>
                  <a:pt x="653" y="1789"/>
                </a:lnTo>
                <a:lnTo>
                  <a:pt x="645" y="1780"/>
                </a:lnTo>
                <a:lnTo>
                  <a:pt x="637" y="1767"/>
                </a:lnTo>
                <a:lnTo>
                  <a:pt x="634" y="1755"/>
                </a:lnTo>
                <a:lnTo>
                  <a:pt x="632" y="1740"/>
                </a:lnTo>
                <a:lnTo>
                  <a:pt x="632" y="1740"/>
                </a:lnTo>
                <a:lnTo>
                  <a:pt x="634" y="1726"/>
                </a:lnTo>
                <a:lnTo>
                  <a:pt x="637" y="1714"/>
                </a:lnTo>
                <a:lnTo>
                  <a:pt x="645" y="1701"/>
                </a:lnTo>
                <a:lnTo>
                  <a:pt x="653" y="1691"/>
                </a:lnTo>
                <a:lnTo>
                  <a:pt x="664" y="1682"/>
                </a:lnTo>
                <a:lnTo>
                  <a:pt x="675" y="1676"/>
                </a:lnTo>
                <a:lnTo>
                  <a:pt x="687" y="1671"/>
                </a:lnTo>
                <a:lnTo>
                  <a:pt x="702" y="1671"/>
                </a:lnTo>
                <a:lnTo>
                  <a:pt x="702" y="1671"/>
                </a:lnTo>
                <a:lnTo>
                  <a:pt x="716" y="1671"/>
                </a:lnTo>
                <a:lnTo>
                  <a:pt x="730" y="1676"/>
                </a:lnTo>
                <a:lnTo>
                  <a:pt x="741" y="1682"/>
                </a:lnTo>
                <a:lnTo>
                  <a:pt x="752" y="1691"/>
                </a:lnTo>
                <a:lnTo>
                  <a:pt x="760" y="1701"/>
                </a:lnTo>
                <a:lnTo>
                  <a:pt x="766" y="1714"/>
                </a:lnTo>
                <a:lnTo>
                  <a:pt x="771" y="1726"/>
                </a:lnTo>
                <a:lnTo>
                  <a:pt x="773" y="1740"/>
                </a:lnTo>
                <a:lnTo>
                  <a:pt x="773" y="1740"/>
                </a:lnTo>
                <a:lnTo>
                  <a:pt x="771" y="1755"/>
                </a:lnTo>
                <a:lnTo>
                  <a:pt x="766" y="1767"/>
                </a:lnTo>
                <a:lnTo>
                  <a:pt x="760" y="1780"/>
                </a:lnTo>
                <a:lnTo>
                  <a:pt x="752" y="1789"/>
                </a:lnTo>
                <a:lnTo>
                  <a:pt x="741" y="1799"/>
                </a:lnTo>
                <a:lnTo>
                  <a:pt x="730" y="1805"/>
                </a:lnTo>
                <a:lnTo>
                  <a:pt x="716" y="1808"/>
                </a:lnTo>
                <a:lnTo>
                  <a:pt x="702" y="1810"/>
                </a:lnTo>
                <a:lnTo>
                  <a:pt x="702" y="1810"/>
                </a:lnTo>
                <a:close/>
                <a:moveTo>
                  <a:pt x="1226" y="1611"/>
                </a:moveTo>
                <a:lnTo>
                  <a:pt x="141" y="1611"/>
                </a:lnTo>
                <a:lnTo>
                  <a:pt x="141" y="141"/>
                </a:lnTo>
                <a:lnTo>
                  <a:pt x="1226" y="141"/>
                </a:lnTo>
                <a:lnTo>
                  <a:pt x="1226" y="16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3832225" y="3894388"/>
            <a:ext cx="2914650" cy="1939925"/>
            <a:chOff x="3832225" y="4344988"/>
            <a:chExt cx="2914650" cy="1939925"/>
          </a:xfrm>
          <a:solidFill>
            <a:schemeClr val="bg1"/>
          </a:solidFill>
        </p:grpSpPr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113213" y="4344988"/>
              <a:ext cx="2354263" cy="1544638"/>
            </a:xfrm>
            <a:custGeom>
              <a:avLst/>
              <a:gdLst>
                <a:gd name="T0" fmla="*/ 0 w 2965"/>
                <a:gd name="T1" fmla="*/ 0 h 1948"/>
                <a:gd name="T2" fmla="*/ 0 w 2965"/>
                <a:gd name="T3" fmla="*/ 1948 h 1948"/>
                <a:gd name="T4" fmla="*/ 609 w 2965"/>
                <a:gd name="T5" fmla="*/ 1948 h 1948"/>
                <a:gd name="T6" fmla="*/ 1297 w 2965"/>
                <a:gd name="T7" fmla="*/ 1948 h 1948"/>
                <a:gd name="T8" fmla="*/ 1670 w 2965"/>
                <a:gd name="T9" fmla="*/ 1948 h 1948"/>
                <a:gd name="T10" fmla="*/ 2358 w 2965"/>
                <a:gd name="T11" fmla="*/ 1948 h 1948"/>
                <a:gd name="T12" fmla="*/ 2965 w 2965"/>
                <a:gd name="T13" fmla="*/ 1948 h 1948"/>
                <a:gd name="T14" fmla="*/ 2965 w 2965"/>
                <a:gd name="T15" fmla="*/ 0 h 1948"/>
                <a:gd name="T16" fmla="*/ 0 w 2965"/>
                <a:gd name="T17" fmla="*/ 0 h 1948"/>
                <a:gd name="T18" fmla="*/ 2823 w 2965"/>
                <a:gd name="T19" fmla="*/ 1816 h 1948"/>
                <a:gd name="T20" fmla="*/ 142 w 2965"/>
                <a:gd name="T21" fmla="*/ 1816 h 1948"/>
                <a:gd name="T22" fmla="*/ 142 w 2965"/>
                <a:gd name="T23" fmla="*/ 133 h 1948"/>
                <a:gd name="T24" fmla="*/ 2823 w 2965"/>
                <a:gd name="T25" fmla="*/ 133 h 1948"/>
                <a:gd name="T26" fmla="*/ 2823 w 2965"/>
                <a:gd name="T27" fmla="*/ 1816 h 1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65" h="1948">
                  <a:moveTo>
                    <a:pt x="0" y="0"/>
                  </a:moveTo>
                  <a:lnTo>
                    <a:pt x="0" y="1948"/>
                  </a:lnTo>
                  <a:lnTo>
                    <a:pt x="609" y="1948"/>
                  </a:lnTo>
                  <a:lnTo>
                    <a:pt x="1297" y="1948"/>
                  </a:lnTo>
                  <a:lnTo>
                    <a:pt x="1670" y="1948"/>
                  </a:lnTo>
                  <a:lnTo>
                    <a:pt x="2358" y="1948"/>
                  </a:lnTo>
                  <a:lnTo>
                    <a:pt x="2965" y="1948"/>
                  </a:lnTo>
                  <a:lnTo>
                    <a:pt x="2965" y="0"/>
                  </a:lnTo>
                  <a:lnTo>
                    <a:pt x="0" y="0"/>
                  </a:lnTo>
                  <a:close/>
                  <a:moveTo>
                    <a:pt x="2823" y="1816"/>
                  </a:moveTo>
                  <a:lnTo>
                    <a:pt x="142" y="1816"/>
                  </a:lnTo>
                  <a:lnTo>
                    <a:pt x="142" y="133"/>
                  </a:lnTo>
                  <a:lnTo>
                    <a:pt x="2823" y="133"/>
                  </a:lnTo>
                  <a:lnTo>
                    <a:pt x="2823" y="18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3832225" y="5889625"/>
              <a:ext cx="2914650" cy="322263"/>
            </a:xfrm>
            <a:custGeom>
              <a:avLst/>
              <a:gdLst>
                <a:gd name="T0" fmla="*/ 0 w 3671"/>
                <a:gd name="T1" fmla="*/ 405 h 405"/>
                <a:gd name="T2" fmla="*/ 3671 w 3671"/>
                <a:gd name="T3" fmla="*/ 405 h 405"/>
                <a:gd name="T4" fmla="*/ 3319 w 3671"/>
                <a:gd name="T5" fmla="*/ 0 h 405"/>
                <a:gd name="T6" fmla="*/ 352 w 3671"/>
                <a:gd name="T7" fmla="*/ 0 h 405"/>
                <a:gd name="T8" fmla="*/ 0 w 3671"/>
                <a:gd name="T9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1" h="405">
                  <a:moveTo>
                    <a:pt x="0" y="405"/>
                  </a:moveTo>
                  <a:lnTo>
                    <a:pt x="3671" y="405"/>
                  </a:lnTo>
                  <a:lnTo>
                    <a:pt x="3319" y="0"/>
                  </a:lnTo>
                  <a:lnTo>
                    <a:pt x="352" y="0"/>
                  </a:lnTo>
                  <a:lnTo>
                    <a:pt x="0" y="4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832225" y="6223000"/>
              <a:ext cx="2914650" cy="619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90675" y="4877050"/>
            <a:ext cx="496888" cy="957263"/>
            <a:chOff x="1590675" y="5327650"/>
            <a:chExt cx="496888" cy="957263"/>
          </a:xfrm>
          <a:solidFill>
            <a:schemeClr val="bg1"/>
          </a:solidFill>
        </p:grpSpPr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1590675" y="5381625"/>
              <a:ext cx="496888" cy="846138"/>
            </a:xfrm>
            <a:custGeom>
              <a:avLst/>
              <a:gdLst>
                <a:gd name="T0" fmla="*/ 0 w 626"/>
                <a:gd name="T1" fmla="*/ 0 h 1064"/>
                <a:gd name="T2" fmla="*/ 0 w 626"/>
                <a:gd name="T3" fmla="*/ 1064 h 1064"/>
                <a:gd name="T4" fmla="*/ 626 w 626"/>
                <a:gd name="T5" fmla="*/ 1064 h 1064"/>
                <a:gd name="T6" fmla="*/ 626 w 626"/>
                <a:gd name="T7" fmla="*/ 0 h 1064"/>
                <a:gd name="T8" fmla="*/ 0 w 626"/>
                <a:gd name="T9" fmla="*/ 0 h 1064"/>
                <a:gd name="T10" fmla="*/ 613 w 626"/>
                <a:gd name="T11" fmla="*/ 1049 h 1064"/>
                <a:gd name="T12" fmla="*/ 13 w 626"/>
                <a:gd name="T13" fmla="*/ 1049 h 1064"/>
                <a:gd name="T14" fmla="*/ 13 w 626"/>
                <a:gd name="T15" fmla="*/ 16 h 1064"/>
                <a:gd name="T16" fmla="*/ 613 w 626"/>
                <a:gd name="T17" fmla="*/ 16 h 1064"/>
                <a:gd name="T18" fmla="*/ 613 w 626"/>
                <a:gd name="T19" fmla="*/ 1049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6" h="1064">
                  <a:moveTo>
                    <a:pt x="0" y="0"/>
                  </a:moveTo>
                  <a:lnTo>
                    <a:pt x="0" y="1064"/>
                  </a:lnTo>
                  <a:lnTo>
                    <a:pt x="626" y="1064"/>
                  </a:lnTo>
                  <a:lnTo>
                    <a:pt x="626" y="0"/>
                  </a:lnTo>
                  <a:lnTo>
                    <a:pt x="0" y="0"/>
                  </a:lnTo>
                  <a:close/>
                  <a:moveTo>
                    <a:pt x="613" y="1049"/>
                  </a:moveTo>
                  <a:lnTo>
                    <a:pt x="13" y="1049"/>
                  </a:lnTo>
                  <a:lnTo>
                    <a:pt x="13" y="16"/>
                  </a:lnTo>
                  <a:lnTo>
                    <a:pt x="613" y="16"/>
                  </a:lnTo>
                  <a:lnTo>
                    <a:pt x="613" y="10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1590675" y="6234113"/>
              <a:ext cx="496888" cy="50800"/>
            </a:xfrm>
            <a:custGeom>
              <a:avLst/>
              <a:gdLst>
                <a:gd name="T0" fmla="*/ 536 w 626"/>
                <a:gd name="T1" fmla="*/ 65 h 65"/>
                <a:gd name="T2" fmla="*/ 536 w 626"/>
                <a:gd name="T3" fmla="*/ 65 h 65"/>
                <a:gd name="T4" fmla="*/ 313 w 626"/>
                <a:gd name="T5" fmla="*/ 65 h 65"/>
                <a:gd name="T6" fmla="*/ 313 w 626"/>
                <a:gd name="T7" fmla="*/ 65 h 65"/>
                <a:gd name="T8" fmla="*/ 90 w 626"/>
                <a:gd name="T9" fmla="*/ 65 h 65"/>
                <a:gd name="T10" fmla="*/ 90 w 626"/>
                <a:gd name="T11" fmla="*/ 65 h 65"/>
                <a:gd name="T12" fmla="*/ 74 w 626"/>
                <a:gd name="T13" fmla="*/ 65 h 65"/>
                <a:gd name="T14" fmla="*/ 60 w 626"/>
                <a:gd name="T15" fmla="*/ 62 h 65"/>
                <a:gd name="T16" fmla="*/ 49 w 626"/>
                <a:gd name="T17" fmla="*/ 59 h 65"/>
                <a:gd name="T18" fmla="*/ 38 w 626"/>
                <a:gd name="T19" fmla="*/ 56 h 65"/>
                <a:gd name="T20" fmla="*/ 30 w 626"/>
                <a:gd name="T21" fmla="*/ 51 h 65"/>
                <a:gd name="T22" fmla="*/ 22 w 626"/>
                <a:gd name="T23" fmla="*/ 44 h 65"/>
                <a:gd name="T24" fmla="*/ 16 w 626"/>
                <a:gd name="T25" fmla="*/ 38 h 65"/>
                <a:gd name="T26" fmla="*/ 11 w 626"/>
                <a:gd name="T27" fmla="*/ 33 h 65"/>
                <a:gd name="T28" fmla="*/ 5 w 626"/>
                <a:gd name="T29" fmla="*/ 21 h 65"/>
                <a:gd name="T30" fmla="*/ 2 w 626"/>
                <a:gd name="T31" fmla="*/ 11 h 65"/>
                <a:gd name="T32" fmla="*/ 0 w 626"/>
                <a:gd name="T33" fmla="*/ 0 h 65"/>
                <a:gd name="T34" fmla="*/ 313 w 626"/>
                <a:gd name="T35" fmla="*/ 0 h 65"/>
                <a:gd name="T36" fmla="*/ 626 w 626"/>
                <a:gd name="T37" fmla="*/ 0 h 65"/>
                <a:gd name="T38" fmla="*/ 626 w 626"/>
                <a:gd name="T39" fmla="*/ 0 h 65"/>
                <a:gd name="T40" fmla="*/ 624 w 626"/>
                <a:gd name="T41" fmla="*/ 11 h 65"/>
                <a:gd name="T42" fmla="*/ 621 w 626"/>
                <a:gd name="T43" fmla="*/ 21 h 65"/>
                <a:gd name="T44" fmla="*/ 615 w 626"/>
                <a:gd name="T45" fmla="*/ 33 h 65"/>
                <a:gd name="T46" fmla="*/ 610 w 626"/>
                <a:gd name="T47" fmla="*/ 38 h 65"/>
                <a:gd name="T48" fmla="*/ 603 w 626"/>
                <a:gd name="T49" fmla="*/ 44 h 65"/>
                <a:gd name="T50" fmla="*/ 596 w 626"/>
                <a:gd name="T51" fmla="*/ 51 h 65"/>
                <a:gd name="T52" fmla="*/ 588 w 626"/>
                <a:gd name="T53" fmla="*/ 56 h 65"/>
                <a:gd name="T54" fmla="*/ 577 w 626"/>
                <a:gd name="T55" fmla="*/ 59 h 65"/>
                <a:gd name="T56" fmla="*/ 566 w 626"/>
                <a:gd name="T57" fmla="*/ 62 h 65"/>
                <a:gd name="T58" fmla="*/ 551 w 626"/>
                <a:gd name="T59" fmla="*/ 65 h 65"/>
                <a:gd name="T60" fmla="*/ 536 w 626"/>
                <a:gd name="T61" fmla="*/ 65 h 65"/>
                <a:gd name="T62" fmla="*/ 536 w 626"/>
                <a:gd name="T6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6" h="65">
                  <a:moveTo>
                    <a:pt x="536" y="65"/>
                  </a:moveTo>
                  <a:lnTo>
                    <a:pt x="536" y="65"/>
                  </a:lnTo>
                  <a:lnTo>
                    <a:pt x="313" y="65"/>
                  </a:lnTo>
                  <a:lnTo>
                    <a:pt x="313" y="65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74" y="65"/>
                  </a:lnTo>
                  <a:lnTo>
                    <a:pt x="60" y="62"/>
                  </a:lnTo>
                  <a:lnTo>
                    <a:pt x="49" y="59"/>
                  </a:lnTo>
                  <a:lnTo>
                    <a:pt x="38" y="56"/>
                  </a:lnTo>
                  <a:lnTo>
                    <a:pt x="30" y="51"/>
                  </a:lnTo>
                  <a:lnTo>
                    <a:pt x="22" y="44"/>
                  </a:lnTo>
                  <a:lnTo>
                    <a:pt x="16" y="38"/>
                  </a:lnTo>
                  <a:lnTo>
                    <a:pt x="11" y="33"/>
                  </a:lnTo>
                  <a:lnTo>
                    <a:pt x="5" y="21"/>
                  </a:lnTo>
                  <a:lnTo>
                    <a:pt x="2" y="11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624" y="11"/>
                  </a:lnTo>
                  <a:lnTo>
                    <a:pt x="621" y="21"/>
                  </a:lnTo>
                  <a:lnTo>
                    <a:pt x="615" y="33"/>
                  </a:lnTo>
                  <a:lnTo>
                    <a:pt x="610" y="38"/>
                  </a:lnTo>
                  <a:lnTo>
                    <a:pt x="603" y="44"/>
                  </a:lnTo>
                  <a:lnTo>
                    <a:pt x="596" y="51"/>
                  </a:lnTo>
                  <a:lnTo>
                    <a:pt x="588" y="56"/>
                  </a:lnTo>
                  <a:lnTo>
                    <a:pt x="577" y="59"/>
                  </a:lnTo>
                  <a:lnTo>
                    <a:pt x="566" y="62"/>
                  </a:lnTo>
                  <a:lnTo>
                    <a:pt x="551" y="65"/>
                  </a:lnTo>
                  <a:lnTo>
                    <a:pt x="536" y="65"/>
                  </a:lnTo>
                  <a:lnTo>
                    <a:pt x="536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1590675" y="5327650"/>
              <a:ext cx="496888" cy="52388"/>
            </a:xfrm>
            <a:custGeom>
              <a:avLst/>
              <a:gdLst>
                <a:gd name="T0" fmla="*/ 536 w 626"/>
                <a:gd name="T1" fmla="*/ 0 h 67"/>
                <a:gd name="T2" fmla="*/ 313 w 626"/>
                <a:gd name="T3" fmla="*/ 0 h 67"/>
                <a:gd name="T4" fmla="*/ 90 w 626"/>
                <a:gd name="T5" fmla="*/ 0 h 67"/>
                <a:gd name="T6" fmla="*/ 60 w 626"/>
                <a:gd name="T7" fmla="*/ 4 h 67"/>
                <a:gd name="T8" fmla="*/ 38 w 626"/>
                <a:gd name="T9" fmla="*/ 10 h 67"/>
                <a:gd name="T10" fmla="*/ 22 w 626"/>
                <a:gd name="T11" fmla="*/ 21 h 67"/>
                <a:gd name="T12" fmla="*/ 11 w 626"/>
                <a:gd name="T13" fmla="*/ 34 h 67"/>
                <a:gd name="T14" fmla="*/ 2 w 626"/>
                <a:gd name="T15" fmla="*/ 56 h 67"/>
                <a:gd name="T16" fmla="*/ 313 w 626"/>
                <a:gd name="T17" fmla="*/ 67 h 67"/>
                <a:gd name="T18" fmla="*/ 626 w 626"/>
                <a:gd name="T19" fmla="*/ 67 h 67"/>
                <a:gd name="T20" fmla="*/ 621 w 626"/>
                <a:gd name="T21" fmla="*/ 46 h 67"/>
                <a:gd name="T22" fmla="*/ 610 w 626"/>
                <a:gd name="T23" fmla="*/ 27 h 67"/>
                <a:gd name="T24" fmla="*/ 596 w 626"/>
                <a:gd name="T25" fmla="*/ 16 h 67"/>
                <a:gd name="T26" fmla="*/ 577 w 626"/>
                <a:gd name="T27" fmla="*/ 7 h 67"/>
                <a:gd name="T28" fmla="*/ 551 w 626"/>
                <a:gd name="T29" fmla="*/ 0 h 67"/>
                <a:gd name="T30" fmla="*/ 536 w 626"/>
                <a:gd name="T31" fmla="*/ 0 h 67"/>
                <a:gd name="T32" fmla="*/ 144 w 626"/>
                <a:gd name="T33" fmla="*/ 45 h 67"/>
                <a:gd name="T34" fmla="*/ 141 w 626"/>
                <a:gd name="T35" fmla="*/ 43 h 67"/>
                <a:gd name="T36" fmla="*/ 136 w 626"/>
                <a:gd name="T37" fmla="*/ 38 h 67"/>
                <a:gd name="T38" fmla="*/ 134 w 626"/>
                <a:gd name="T39" fmla="*/ 35 h 67"/>
                <a:gd name="T40" fmla="*/ 137 w 626"/>
                <a:gd name="T41" fmla="*/ 27 h 67"/>
                <a:gd name="T42" fmla="*/ 144 w 626"/>
                <a:gd name="T43" fmla="*/ 24 h 67"/>
                <a:gd name="T44" fmla="*/ 158 w 626"/>
                <a:gd name="T45" fmla="*/ 24 h 67"/>
                <a:gd name="T46" fmla="*/ 166 w 626"/>
                <a:gd name="T47" fmla="*/ 27 h 67"/>
                <a:gd name="T48" fmla="*/ 169 w 626"/>
                <a:gd name="T49" fmla="*/ 35 h 67"/>
                <a:gd name="T50" fmla="*/ 167 w 626"/>
                <a:gd name="T51" fmla="*/ 38 h 67"/>
                <a:gd name="T52" fmla="*/ 163 w 626"/>
                <a:gd name="T53" fmla="*/ 43 h 67"/>
                <a:gd name="T54" fmla="*/ 158 w 626"/>
                <a:gd name="T55" fmla="*/ 45 h 67"/>
                <a:gd name="T56" fmla="*/ 226 w 626"/>
                <a:gd name="T57" fmla="*/ 35 h 67"/>
                <a:gd name="T58" fmla="*/ 224 w 626"/>
                <a:gd name="T59" fmla="*/ 41 h 67"/>
                <a:gd name="T60" fmla="*/ 218 w 626"/>
                <a:gd name="T61" fmla="*/ 45 h 67"/>
                <a:gd name="T62" fmla="*/ 213 w 626"/>
                <a:gd name="T63" fmla="*/ 43 h 67"/>
                <a:gd name="T64" fmla="*/ 209 w 626"/>
                <a:gd name="T65" fmla="*/ 38 h 67"/>
                <a:gd name="T66" fmla="*/ 209 w 626"/>
                <a:gd name="T67" fmla="*/ 34 h 67"/>
                <a:gd name="T68" fmla="*/ 209 w 626"/>
                <a:gd name="T69" fmla="*/ 30 h 67"/>
                <a:gd name="T70" fmla="*/ 213 w 626"/>
                <a:gd name="T71" fmla="*/ 26 h 67"/>
                <a:gd name="T72" fmla="*/ 218 w 626"/>
                <a:gd name="T73" fmla="*/ 24 h 67"/>
                <a:gd name="T74" fmla="*/ 224 w 626"/>
                <a:gd name="T75" fmla="*/ 27 h 67"/>
                <a:gd name="T76" fmla="*/ 226 w 626"/>
                <a:gd name="T77" fmla="*/ 34 h 67"/>
                <a:gd name="T78" fmla="*/ 370 w 626"/>
                <a:gd name="T79" fmla="*/ 40 h 67"/>
                <a:gd name="T80" fmla="*/ 256 w 626"/>
                <a:gd name="T81" fmla="*/ 40 h 67"/>
                <a:gd name="T82" fmla="*/ 251 w 626"/>
                <a:gd name="T83" fmla="*/ 38 h 67"/>
                <a:gd name="T84" fmla="*/ 248 w 626"/>
                <a:gd name="T85" fmla="*/ 32 h 67"/>
                <a:gd name="T86" fmla="*/ 250 w 626"/>
                <a:gd name="T87" fmla="*/ 29 h 67"/>
                <a:gd name="T88" fmla="*/ 253 w 626"/>
                <a:gd name="T89" fmla="*/ 26 h 67"/>
                <a:gd name="T90" fmla="*/ 370 w 626"/>
                <a:gd name="T91" fmla="*/ 24 h 67"/>
                <a:gd name="T92" fmla="*/ 373 w 626"/>
                <a:gd name="T93" fmla="*/ 26 h 67"/>
                <a:gd name="T94" fmla="*/ 376 w 626"/>
                <a:gd name="T95" fmla="*/ 29 h 67"/>
                <a:gd name="T96" fmla="*/ 378 w 626"/>
                <a:gd name="T97" fmla="*/ 32 h 67"/>
                <a:gd name="T98" fmla="*/ 374 w 626"/>
                <a:gd name="T99" fmla="*/ 38 h 67"/>
                <a:gd name="T100" fmla="*/ 370 w 626"/>
                <a:gd name="T101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6" h="67">
                  <a:moveTo>
                    <a:pt x="536" y="0"/>
                  </a:moveTo>
                  <a:lnTo>
                    <a:pt x="536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4" y="0"/>
                  </a:lnTo>
                  <a:lnTo>
                    <a:pt x="60" y="4"/>
                  </a:lnTo>
                  <a:lnTo>
                    <a:pt x="49" y="7"/>
                  </a:lnTo>
                  <a:lnTo>
                    <a:pt x="38" y="10"/>
                  </a:lnTo>
                  <a:lnTo>
                    <a:pt x="30" y="16"/>
                  </a:lnTo>
                  <a:lnTo>
                    <a:pt x="22" y="21"/>
                  </a:lnTo>
                  <a:lnTo>
                    <a:pt x="16" y="27"/>
                  </a:lnTo>
                  <a:lnTo>
                    <a:pt x="11" y="34"/>
                  </a:lnTo>
                  <a:lnTo>
                    <a:pt x="5" y="46"/>
                  </a:lnTo>
                  <a:lnTo>
                    <a:pt x="2" y="56"/>
                  </a:lnTo>
                  <a:lnTo>
                    <a:pt x="0" y="67"/>
                  </a:lnTo>
                  <a:lnTo>
                    <a:pt x="313" y="67"/>
                  </a:lnTo>
                  <a:lnTo>
                    <a:pt x="626" y="67"/>
                  </a:lnTo>
                  <a:lnTo>
                    <a:pt x="626" y="67"/>
                  </a:lnTo>
                  <a:lnTo>
                    <a:pt x="624" y="56"/>
                  </a:lnTo>
                  <a:lnTo>
                    <a:pt x="621" y="46"/>
                  </a:lnTo>
                  <a:lnTo>
                    <a:pt x="615" y="34"/>
                  </a:lnTo>
                  <a:lnTo>
                    <a:pt x="610" y="27"/>
                  </a:lnTo>
                  <a:lnTo>
                    <a:pt x="603" y="21"/>
                  </a:lnTo>
                  <a:lnTo>
                    <a:pt x="596" y="16"/>
                  </a:lnTo>
                  <a:lnTo>
                    <a:pt x="588" y="10"/>
                  </a:lnTo>
                  <a:lnTo>
                    <a:pt x="577" y="7"/>
                  </a:lnTo>
                  <a:lnTo>
                    <a:pt x="566" y="4"/>
                  </a:lnTo>
                  <a:lnTo>
                    <a:pt x="551" y="0"/>
                  </a:lnTo>
                  <a:lnTo>
                    <a:pt x="536" y="0"/>
                  </a:lnTo>
                  <a:lnTo>
                    <a:pt x="536" y="0"/>
                  </a:lnTo>
                  <a:close/>
                  <a:moveTo>
                    <a:pt x="158" y="45"/>
                  </a:moveTo>
                  <a:lnTo>
                    <a:pt x="144" y="45"/>
                  </a:lnTo>
                  <a:lnTo>
                    <a:pt x="144" y="45"/>
                  </a:lnTo>
                  <a:lnTo>
                    <a:pt x="141" y="43"/>
                  </a:lnTo>
                  <a:lnTo>
                    <a:pt x="137" y="41"/>
                  </a:lnTo>
                  <a:lnTo>
                    <a:pt x="136" y="38"/>
                  </a:lnTo>
                  <a:lnTo>
                    <a:pt x="134" y="35"/>
                  </a:lnTo>
                  <a:lnTo>
                    <a:pt x="134" y="35"/>
                  </a:lnTo>
                  <a:lnTo>
                    <a:pt x="136" y="30"/>
                  </a:lnTo>
                  <a:lnTo>
                    <a:pt x="137" y="27"/>
                  </a:lnTo>
                  <a:lnTo>
                    <a:pt x="141" y="26"/>
                  </a:lnTo>
                  <a:lnTo>
                    <a:pt x="144" y="24"/>
                  </a:lnTo>
                  <a:lnTo>
                    <a:pt x="158" y="24"/>
                  </a:lnTo>
                  <a:lnTo>
                    <a:pt x="158" y="24"/>
                  </a:lnTo>
                  <a:lnTo>
                    <a:pt x="163" y="26"/>
                  </a:lnTo>
                  <a:lnTo>
                    <a:pt x="166" y="27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69" y="35"/>
                  </a:lnTo>
                  <a:lnTo>
                    <a:pt x="167" y="38"/>
                  </a:lnTo>
                  <a:lnTo>
                    <a:pt x="166" y="41"/>
                  </a:lnTo>
                  <a:lnTo>
                    <a:pt x="163" y="43"/>
                  </a:lnTo>
                  <a:lnTo>
                    <a:pt x="158" y="45"/>
                  </a:lnTo>
                  <a:lnTo>
                    <a:pt x="158" y="45"/>
                  </a:lnTo>
                  <a:close/>
                  <a:moveTo>
                    <a:pt x="226" y="35"/>
                  </a:moveTo>
                  <a:lnTo>
                    <a:pt x="226" y="35"/>
                  </a:lnTo>
                  <a:lnTo>
                    <a:pt x="226" y="38"/>
                  </a:lnTo>
                  <a:lnTo>
                    <a:pt x="224" y="41"/>
                  </a:lnTo>
                  <a:lnTo>
                    <a:pt x="221" y="43"/>
                  </a:lnTo>
                  <a:lnTo>
                    <a:pt x="218" y="45"/>
                  </a:lnTo>
                  <a:lnTo>
                    <a:pt x="218" y="45"/>
                  </a:lnTo>
                  <a:lnTo>
                    <a:pt x="213" y="43"/>
                  </a:lnTo>
                  <a:lnTo>
                    <a:pt x="212" y="41"/>
                  </a:lnTo>
                  <a:lnTo>
                    <a:pt x="209" y="38"/>
                  </a:lnTo>
                  <a:lnTo>
                    <a:pt x="209" y="35"/>
                  </a:lnTo>
                  <a:lnTo>
                    <a:pt x="209" y="34"/>
                  </a:lnTo>
                  <a:lnTo>
                    <a:pt x="209" y="34"/>
                  </a:lnTo>
                  <a:lnTo>
                    <a:pt x="209" y="30"/>
                  </a:lnTo>
                  <a:lnTo>
                    <a:pt x="212" y="27"/>
                  </a:lnTo>
                  <a:lnTo>
                    <a:pt x="213" y="26"/>
                  </a:lnTo>
                  <a:lnTo>
                    <a:pt x="218" y="24"/>
                  </a:lnTo>
                  <a:lnTo>
                    <a:pt x="218" y="24"/>
                  </a:lnTo>
                  <a:lnTo>
                    <a:pt x="221" y="26"/>
                  </a:lnTo>
                  <a:lnTo>
                    <a:pt x="224" y="27"/>
                  </a:lnTo>
                  <a:lnTo>
                    <a:pt x="226" y="30"/>
                  </a:lnTo>
                  <a:lnTo>
                    <a:pt x="226" y="34"/>
                  </a:lnTo>
                  <a:lnTo>
                    <a:pt x="226" y="35"/>
                  </a:lnTo>
                  <a:close/>
                  <a:moveTo>
                    <a:pt x="370" y="40"/>
                  </a:moveTo>
                  <a:lnTo>
                    <a:pt x="256" y="40"/>
                  </a:lnTo>
                  <a:lnTo>
                    <a:pt x="256" y="40"/>
                  </a:lnTo>
                  <a:lnTo>
                    <a:pt x="253" y="40"/>
                  </a:lnTo>
                  <a:lnTo>
                    <a:pt x="251" y="38"/>
                  </a:lnTo>
                  <a:lnTo>
                    <a:pt x="250" y="35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250" y="29"/>
                  </a:lnTo>
                  <a:lnTo>
                    <a:pt x="251" y="27"/>
                  </a:lnTo>
                  <a:lnTo>
                    <a:pt x="253" y="26"/>
                  </a:lnTo>
                  <a:lnTo>
                    <a:pt x="256" y="24"/>
                  </a:lnTo>
                  <a:lnTo>
                    <a:pt x="370" y="24"/>
                  </a:lnTo>
                  <a:lnTo>
                    <a:pt x="370" y="24"/>
                  </a:lnTo>
                  <a:lnTo>
                    <a:pt x="373" y="26"/>
                  </a:lnTo>
                  <a:lnTo>
                    <a:pt x="374" y="27"/>
                  </a:lnTo>
                  <a:lnTo>
                    <a:pt x="376" y="29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76" y="35"/>
                  </a:lnTo>
                  <a:lnTo>
                    <a:pt x="374" y="38"/>
                  </a:lnTo>
                  <a:lnTo>
                    <a:pt x="373" y="40"/>
                  </a:lnTo>
                  <a:lnTo>
                    <a:pt x="370" y="40"/>
                  </a:lnTo>
                  <a:lnTo>
                    <a:pt x="37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401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Bedingungen</a:t>
            </a:r>
          </a:p>
          <a:p>
            <a:r>
              <a:rPr lang="de-DE" dirty="0" smtClean="0"/>
              <a:t>Frameworks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4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2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Oswald</vt:lpstr>
      <vt:lpstr>Calibri Light</vt:lpstr>
      <vt:lpstr>Calibri</vt:lpstr>
      <vt:lpstr>Arial</vt:lpstr>
      <vt:lpstr>Oswald Regular</vt:lpstr>
      <vt:lpstr>Office</vt:lpstr>
      <vt:lpstr>Erarbeitung einer  Konferenz-Website</vt:lpstr>
      <vt:lpstr>Gliederung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Erarbeitung einer  Konferenz-Website</dc:title>
  <dc:creator>Philipp</dc:creator>
  <cp:lastModifiedBy>Philipp</cp:lastModifiedBy>
  <cp:revision>21</cp:revision>
  <dcterms:created xsi:type="dcterms:W3CDTF">2017-06-21T14:05:39Z</dcterms:created>
  <dcterms:modified xsi:type="dcterms:W3CDTF">2017-06-21T15:25:58Z</dcterms:modified>
</cp:coreProperties>
</file>