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45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AD807-AD86-4230-9212-2B0623C81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53290-636C-400E-88FF-0FFF752A0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FF08D-170B-413F-9980-2E632642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70F4-F867-47B4-B271-B1337DB59D6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4BCCF-B938-404D-9281-0E7846BB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3EA6B-4944-4C70-B626-A504A0E7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AD55-E791-48F8-86EE-A61A0451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2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2E45A-FBA5-4345-AB34-D34E89C3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F4B29-A178-4B9D-85B8-71E7DB996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363CF-8A48-4DB3-B6D1-F6EB34D84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70F4-F867-47B4-B271-B1337DB59D6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FB622-48F0-4F30-AE53-70012A70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FE31F-48AE-4A26-8097-55DA20E8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AD55-E791-48F8-86EE-A61A0451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4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7C19FD-CBC8-4252-9A55-E6BCE4026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CD852-9428-4E4C-A4D5-AC5868C8B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60F77-BE7F-4410-82CA-51C9F373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70F4-F867-47B4-B271-B1337DB59D6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B2170-51EC-4EAA-98CA-FAB8CD91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7421C-9103-4A06-8A3E-051E42A9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AD55-E791-48F8-86EE-A61A0451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7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7FFF-8E8B-4116-BAF8-B7548EF9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AE301-CB81-45AE-A7DD-4CD9BAC6D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698FD-C33D-4127-8010-E6E140EA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70F4-F867-47B4-B271-B1337DB59D6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50670-FD0C-4A69-BD64-A7F24AC6F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FBA08-E8F2-4D1C-AA5F-43D58727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AD55-E791-48F8-86EE-A61A0451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5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B2580-5B07-45C5-AC61-43EBEA7B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23700-E4F1-4152-92AD-26DB1CF2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285A0-296E-46FC-AC3E-42D155DEB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70F4-F867-47B4-B271-B1337DB59D6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C6D5E-48C1-47B0-92ED-2C8B8EE9E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EE7E1-E9AF-468C-8350-CC686965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AD55-E791-48F8-86EE-A61A0451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2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13BC-3172-4CE2-AEEA-FE84ECAC0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CEA8A-BBF8-48E5-BE70-EF41FE739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8FE41-0B04-4DAD-959E-E1115C1F5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F03F6-D184-41FA-9A1C-06EE075B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70F4-F867-47B4-B271-B1337DB59D6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F28C4-B809-4997-A397-5E839A77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B919E-4545-49E8-95A4-F0F0E6A1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AD55-E791-48F8-86EE-A61A0451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2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7E32-4D36-4D4C-801F-BFF5886B6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1698-A169-440C-9636-5209478ED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7C92D-EF77-4941-BDA0-0E0810384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F63AD3-4E3D-4728-84EE-F28FEB5B6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43452-3EE6-498D-8F87-717CDEFB3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B461F-2F8C-45BD-BAAA-8617B209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70F4-F867-47B4-B271-B1337DB59D6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509D8-40C1-47D1-9BCD-46625ADF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F67718-8D4C-41AA-8015-FE54D092D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AD55-E791-48F8-86EE-A61A0451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3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E3D47-975E-466C-9F7D-E306A57D0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CC92D3-4A86-4A0A-AD52-C569B5E4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70F4-F867-47B4-B271-B1337DB59D6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3CF17-AE0A-4B0A-91D1-34EB9AA5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3D3C3-873D-4DD2-838B-4E9F3CC8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AD55-E791-48F8-86EE-A61A0451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7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7E3FCA-4A63-49BF-8601-D615FC1D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70F4-F867-47B4-B271-B1337DB59D6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0448F-9275-4157-8A4F-53FF61CD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06C71-DEF7-4656-9160-C9D1A9D8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AD55-E791-48F8-86EE-A61A0451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6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2384-D4E8-4A4F-8E2E-28C0A5E19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85146-9DE9-4571-980A-2E454BEB9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A12EE-DB8C-49A6-B2FA-287AE0F3C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535AB-1851-4399-980C-751ED93F4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70F4-F867-47B4-B271-B1337DB59D6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512FC-AD8F-4D77-828B-D328A756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C855A-8F35-49FB-AC78-506704E6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AD55-E791-48F8-86EE-A61A0451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7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254BE-6C5E-47BC-BD06-1CCA5F21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C449FD-DBD6-47FD-B1BA-C515D0E17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9FA35-BB37-4725-9CEA-74EC727B5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29F14-198D-4007-A222-533C7DD0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70F4-F867-47B4-B271-B1337DB59D6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C1AF9-A37D-4867-955A-4B4367A2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56A91-3CC8-4800-B8D5-28EB30D5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AD55-E791-48F8-86EE-A61A0451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8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E77A2-1489-4025-BAE5-EC891BDEF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58861-4664-4F8A-8F3B-4EAB43472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3382B-FC83-4AE8-8B16-E94F58360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770F4-F867-47B4-B271-B1337DB59D6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57969-CBBC-4788-9232-B1ACA2E81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40052-7898-4F59-A5F5-E427B6299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3AD55-E791-48F8-86EE-A61A0451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3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89BDB-231A-4C27-BB3A-F685431B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8AF88-4654-4C77-93FE-888D567A0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  <a:p>
            <a:pPr lvl="1"/>
            <a:r>
              <a:rPr lang="en-US" dirty="0"/>
              <a:t>Determine the order in which classes are accessed</a:t>
            </a:r>
          </a:p>
          <a:p>
            <a:r>
              <a:rPr lang="en-US" dirty="0"/>
              <a:t>Activity Diagram</a:t>
            </a:r>
          </a:p>
          <a:p>
            <a:pPr lvl="1"/>
            <a:r>
              <a:rPr lang="en-US" dirty="0"/>
              <a:t>Show all possible paths the user can take</a:t>
            </a:r>
          </a:p>
          <a:p>
            <a:r>
              <a:rPr lang="en-US" dirty="0"/>
              <a:t>Design Pattern</a:t>
            </a:r>
          </a:p>
          <a:p>
            <a:pPr lvl="1"/>
            <a:r>
              <a:rPr lang="en-US" dirty="0"/>
              <a:t>Iterator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05C7-FEFD-406C-8FC7-5A13D574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4F6C0-5DCF-429D-8B6A-D107E5709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  <a:p>
            <a:pPr lvl="1"/>
            <a:r>
              <a:rPr lang="en-US" dirty="0"/>
              <a:t>Multiple Drink classes stored in maps</a:t>
            </a:r>
          </a:p>
          <a:p>
            <a:pPr lvl="2"/>
            <a:r>
              <a:rPr lang="en-US" dirty="0"/>
              <a:t>Normally input the key to access values</a:t>
            </a:r>
          </a:p>
          <a:p>
            <a:pPr lvl="1"/>
            <a:r>
              <a:rPr lang="en-US" dirty="0"/>
              <a:t>Can access key for each mapped drink</a:t>
            </a:r>
          </a:p>
          <a:p>
            <a:pPr lvl="2"/>
            <a:r>
              <a:rPr lang="en-US" dirty="0"/>
              <a:t>Allows for moving through maps without knowing key</a:t>
            </a:r>
          </a:p>
          <a:p>
            <a:pPr lvl="3"/>
            <a:r>
              <a:rPr lang="en-US" dirty="0"/>
              <a:t>Makes comparisons much easier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56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6D934-E025-4B27-99A9-774698F68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4025" y="2508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Sequence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689B0A-0D65-4BCC-B0F2-F655BCEBF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06433" y="1111929"/>
            <a:ext cx="6458523" cy="4843892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FBA03D-3C1D-43D4-978E-C416E584E46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4340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original diagram for our program.</a:t>
            </a:r>
          </a:p>
          <a:p>
            <a:pPr lvl="1"/>
            <a:r>
              <a:rPr lang="en-US" dirty="0"/>
              <a:t>Later realized that this may not accurately reflect the current state of the program.</a:t>
            </a:r>
          </a:p>
        </p:txBody>
      </p:sp>
    </p:spTree>
    <p:extLst>
      <p:ext uri="{BB962C8B-B14F-4D97-AF65-F5344CB8AC3E}">
        <p14:creationId xmlns:p14="http://schemas.microsoft.com/office/powerpoint/2010/main" val="217581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6C00-6467-4ED8-AB2E-CECC52A9D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38450" y="3175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Activity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596A5-B14A-4C69-8329-1FD0EDEA2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1677987"/>
            <a:ext cx="3895725" cy="4351338"/>
          </a:xfrm>
        </p:spPr>
        <p:txBody>
          <a:bodyPr/>
          <a:lstStyle/>
          <a:p>
            <a:r>
              <a:rPr lang="en-US" dirty="0"/>
              <a:t>More accurately shows the current state of the program</a:t>
            </a:r>
          </a:p>
          <a:p>
            <a:r>
              <a:rPr lang="en-US" dirty="0"/>
              <a:t>Goes through the different paths in which you can use </a:t>
            </a:r>
            <a:r>
              <a:rPr lang="en-US"/>
              <a:t>the program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A9DB19-C384-45DC-AADF-6D9D155BC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0" y="1318816"/>
            <a:ext cx="7153275" cy="536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5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380E-69A7-4BC6-81F5-568C7EC5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Implementation -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19D81-A5F8-4681-9190-25C827686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take a string from the user</a:t>
            </a:r>
          </a:p>
          <a:p>
            <a:pPr lvl="1"/>
            <a:r>
              <a:rPr lang="en-US" dirty="0"/>
              <a:t>The class will search by drink name, drink ingredients or both</a:t>
            </a:r>
          </a:p>
          <a:p>
            <a:pPr lvl="2"/>
            <a:r>
              <a:rPr lang="en-US" dirty="0"/>
              <a:t>Separate functions for each</a:t>
            </a:r>
          </a:p>
          <a:p>
            <a:pPr lvl="2"/>
            <a:r>
              <a:rPr lang="en-US" dirty="0"/>
              <a:t>Uses Iterators to go through the map without knowing the keys</a:t>
            </a:r>
          </a:p>
          <a:p>
            <a:pPr lvl="2"/>
            <a:r>
              <a:rPr lang="en-US" dirty="0"/>
              <a:t>Can match partial names (“Da” will match with Daiquiri or Dark &amp; Stormy)</a:t>
            </a:r>
          </a:p>
          <a:p>
            <a:pPr lvl="1"/>
            <a:r>
              <a:rPr lang="en-US" dirty="0"/>
              <a:t>Saves any drink in a separate map to return multiple values</a:t>
            </a:r>
          </a:p>
          <a:p>
            <a:pPr lvl="1"/>
            <a:r>
              <a:rPr lang="en-US" dirty="0"/>
              <a:t>Friends with Recipe to allow for easy access to Ingredients</a:t>
            </a:r>
          </a:p>
        </p:txBody>
      </p:sp>
    </p:spTree>
    <p:extLst>
      <p:ext uri="{BB962C8B-B14F-4D97-AF65-F5344CB8AC3E}">
        <p14:creationId xmlns:p14="http://schemas.microsoft.com/office/powerpoint/2010/main" val="382188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EB95-8041-4116-8777-A8874994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Implementation - Search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F81E0-D7CA-407F-B15B-EA731C29D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746" y="1410416"/>
            <a:ext cx="9794507" cy="514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6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DF2E-251A-4235-97B5-0390DED5F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915E3-FFD9-4F86-85D8-CBF1203E0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each button and confirm each output is correct</a:t>
            </a:r>
          </a:p>
          <a:p>
            <a:pPr lvl="1"/>
            <a:r>
              <a:rPr lang="en-US" dirty="0"/>
              <a:t>Pull up a random drink</a:t>
            </a:r>
          </a:p>
          <a:p>
            <a:pPr lvl="1"/>
            <a:r>
              <a:rPr lang="en-US" dirty="0"/>
              <a:t>Pull up favorites list</a:t>
            </a:r>
          </a:p>
          <a:p>
            <a:pPr lvl="1"/>
            <a:r>
              <a:rPr lang="en-US" dirty="0"/>
              <a:t>Check if shopping list works properly</a:t>
            </a:r>
          </a:p>
          <a:p>
            <a:pPr lvl="1"/>
            <a:r>
              <a:rPr lang="en-US" dirty="0"/>
              <a:t>Check ingredients in cabinet</a:t>
            </a:r>
          </a:p>
          <a:p>
            <a:pPr lvl="1"/>
            <a:r>
              <a:rPr lang="en-US" dirty="0"/>
              <a:t>Search for recipes based on drink name/ingredients</a:t>
            </a:r>
          </a:p>
          <a:p>
            <a:pPr lvl="2"/>
            <a:r>
              <a:rPr lang="en-US" dirty="0"/>
              <a:t>Display a found drink</a:t>
            </a:r>
          </a:p>
        </p:txBody>
      </p:sp>
    </p:spTree>
    <p:extLst>
      <p:ext uri="{BB962C8B-B14F-4D97-AF65-F5344CB8AC3E}">
        <p14:creationId xmlns:p14="http://schemas.microsoft.com/office/powerpoint/2010/main" val="340007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226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Design</vt:lpstr>
      <vt:lpstr>Design Patterns</vt:lpstr>
      <vt:lpstr>Sequence Diagram</vt:lpstr>
      <vt:lpstr>Activity Diagram</vt:lpstr>
      <vt:lpstr>Implementation - Search</vt:lpstr>
      <vt:lpstr>Implementation - Search </vt:lpstr>
      <vt:lpstr>Test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</dc:title>
  <dc:creator>Nathan Leyden</dc:creator>
  <cp:lastModifiedBy>Nathan Leyden</cp:lastModifiedBy>
  <cp:revision>15</cp:revision>
  <dcterms:created xsi:type="dcterms:W3CDTF">2019-11-27T19:54:52Z</dcterms:created>
  <dcterms:modified xsi:type="dcterms:W3CDTF">2019-12-02T00:46:00Z</dcterms:modified>
</cp:coreProperties>
</file>