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n Tien Dung" initials="VTD" lastIdx="1" clrIdx="0">
    <p:extLst>
      <p:ext uri="{19B8F6BF-5375-455C-9EA6-DF929625EA0E}">
        <p15:presenceInfo xmlns:p15="http://schemas.microsoft.com/office/powerpoint/2012/main" userId="038995596da8d5c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DB9AB-26D3-47F4-87B3-83A73ED96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EDAAF-9F51-4109-9E18-A1D444BBA3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2FF8A-2095-4BD8-8698-4FC85FC77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CE39B-DC1D-4808-A0FD-53E2BE26DCF8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9AC0C-13B8-4C26-AD0C-7C4F1A365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B4E70-4FF6-44DC-A17B-1B96553CC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FE57-6BE5-4827-AE7E-59AE261CB6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04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26088-E9DD-45EC-90AE-EA8B0143C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06FED2-368F-4354-9822-D577ABAD8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3A5EB-635B-49CC-B7A9-0A5817D22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CE39B-DC1D-4808-A0FD-53E2BE26DCF8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69CAF-A109-4FCE-B0EF-E9F1DDA95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FA2B7-AB48-4847-95D0-C3DB34A3F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FE57-6BE5-4827-AE7E-59AE261CB6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58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D39E2E-3AAE-419A-BE82-0617EEDCF1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6EE001-A379-42F6-B632-44B9F5303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67711-3EA7-487B-8E86-9AE0E6E53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CE39B-DC1D-4808-A0FD-53E2BE26DCF8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BFBEE-E605-4C92-BBC2-A10F5BC76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462E7-4893-468B-9D93-961D2D0FE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FE57-6BE5-4827-AE7E-59AE261CB6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610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1C949-F981-482A-89C0-64EBDE311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16395-F255-4DBB-919A-6DEFF450C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C3DC7-ABE5-4408-B2F8-75C1525E0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CE39B-DC1D-4808-A0FD-53E2BE26DCF8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C000B-F426-4B4E-9D0F-C41E01F13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8D8B6-0ABC-4EAC-BC17-F1E618B2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FE57-6BE5-4827-AE7E-59AE261CB6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834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E9E47-4A60-4ABE-A59D-3EF21217C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FB25A-6EB2-40A7-A87A-7D9613A33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EC31B-8BAC-4DB1-BE43-932A2690F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CE39B-DC1D-4808-A0FD-53E2BE26DCF8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1BA0D-6253-45A5-9710-26F7443D8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E0919-509B-4910-A836-FF205A22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FE57-6BE5-4827-AE7E-59AE261CB6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742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0A13F-57FB-4BEA-860F-292B6B6E2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8783C-8F05-4226-8CC0-811CD02ED1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89ED23-2766-46D1-9FC5-999098D42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BCD6D8-29AF-4CAB-9397-97FE3AD71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CE39B-DC1D-4808-A0FD-53E2BE26DCF8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A2C51-379B-4412-8D46-7EE71A2FC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382A1-2284-4286-9168-72ED2F0C0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FE57-6BE5-4827-AE7E-59AE261CB6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659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D4FC3-1F17-43F8-893B-C641C716E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774B5-1BFA-4AAD-BC79-1E54C699F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8BEC6-172C-4F7A-BCF3-FF7679019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62092D-6031-4A5D-8F13-EE6D088446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8E0F43-B9DB-40B0-BFD0-1E05CE4860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253957-E335-44D3-9648-9600E272D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CE39B-DC1D-4808-A0FD-53E2BE26DCF8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5063E0-459E-4A5A-B62B-50B85000A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1BB72D-C2B9-4807-98BA-6BC33C099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FE57-6BE5-4827-AE7E-59AE261CB6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106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50FBD-9081-4B7E-BF50-40C1E16B3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ECF38E-A232-4010-8D24-C9821ABB8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CE39B-DC1D-4808-A0FD-53E2BE26DCF8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0CA9C6-27A1-4877-9125-A9593FE03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D7A09D-D4B9-4CE0-8394-358449F85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FE57-6BE5-4827-AE7E-59AE261CB6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013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D6B51C-BB38-4DE9-A217-88D7F3320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CE39B-DC1D-4808-A0FD-53E2BE26DCF8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BD4A97-1D86-4202-93C2-7A4EE15BA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FDFA9A-5B36-47A2-BF03-5AFB670C6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FE57-6BE5-4827-AE7E-59AE261CB6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879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2D938-E018-4FD7-9B5E-E4D0FD64F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90F75-EEC5-4053-AE9E-506F962D2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16329-4152-4CDE-A031-30A8A4DF8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F511B-9970-4CA3-B2C4-EF0EA3C58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CE39B-DC1D-4808-A0FD-53E2BE26DCF8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F1639-7F83-46CC-8435-5A79B1A2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A3042-8B94-48D4-8276-2CB5005C0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FE57-6BE5-4827-AE7E-59AE261CB6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447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8D57-4DED-46C6-9882-EAE70A042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9F35ED-4BEA-4361-B5B5-253CE5D508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6D35F4-F965-4EF2-AD33-64482E1D7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9CA45-F811-4653-82D1-382B8A465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CE39B-DC1D-4808-A0FD-53E2BE26DCF8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3B1E4-E1EE-4979-B7B9-3BC1FCACA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29C9A-5975-4B1F-94B1-50D09E3C8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FE57-6BE5-4827-AE7E-59AE261CB6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670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40385-D78A-4675-BA0F-7D8449CCC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90AEC-80B4-4B9E-BEAE-E72053069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F880C-670A-4446-9F2A-5E15E4ECCB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CE39B-DC1D-4808-A0FD-53E2BE26DCF8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BACA1-4F4D-429E-8DB1-05225B9366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529CC-A43D-4D60-9A09-A1F457AC42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FFE57-6BE5-4827-AE7E-59AE261CB6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67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417A992-6ACB-4DB5-B6C8-364D2CA57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630540"/>
              </p:ext>
            </p:extLst>
          </p:nvPr>
        </p:nvGraphicFramePr>
        <p:xfrm>
          <a:off x="2031999" y="3058160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84317285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0382560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5968124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47495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560337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4830411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33281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Book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Book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Book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66916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D5300A2-E174-492D-B237-D3E8C77110A8}"/>
              </a:ext>
            </a:extLst>
          </p:cNvPr>
          <p:cNvCxnSpPr>
            <a:cxnSpLocks/>
          </p:cNvCxnSpPr>
          <p:nvPr/>
        </p:nvCxnSpPr>
        <p:spPr>
          <a:xfrm>
            <a:off x="2031999" y="3539731"/>
            <a:ext cx="46482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934E821-58BD-43E1-80D4-039D4BDE3DBC}"/>
              </a:ext>
            </a:extLst>
          </p:cNvPr>
          <p:cNvCxnSpPr>
            <a:cxnSpLocks/>
          </p:cNvCxnSpPr>
          <p:nvPr/>
        </p:nvCxnSpPr>
        <p:spPr>
          <a:xfrm>
            <a:off x="2031999" y="4167295"/>
            <a:ext cx="8128001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59700C2-4DC9-444C-930D-444714DD0E74}"/>
              </a:ext>
            </a:extLst>
          </p:cNvPr>
          <p:cNvSpPr txBox="1"/>
          <p:nvPr/>
        </p:nvSpPr>
        <p:spPr>
          <a:xfrm>
            <a:off x="4420700" y="4167295"/>
            <a:ext cx="3350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Max number of books store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CDA7D5-0D94-4F47-ACE8-885FF8ABC511}"/>
              </a:ext>
            </a:extLst>
          </p:cNvPr>
          <p:cNvSpPr txBox="1"/>
          <p:nvPr/>
        </p:nvSpPr>
        <p:spPr>
          <a:xfrm>
            <a:off x="2777066" y="3539731"/>
            <a:ext cx="259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Actual books stored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F84DCE-D9A0-4079-A250-10DDB0390565}"/>
              </a:ext>
            </a:extLst>
          </p:cNvPr>
          <p:cNvSpPr txBox="1"/>
          <p:nvPr/>
        </p:nvSpPr>
        <p:spPr>
          <a:xfrm>
            <a:off x="5181599" y="2593966"/>
            <a:ext cx="1577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Books Array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 descr="a">
            <a:extLst>
              <a:ext uri="{FF2B5EF4-FFF2-40B4-BE49-F238E27FC236}">
                <a16:creationId xmlns:a16="http://schemas.microsoft.com/office/drawing/2014/main" id="{BA188DFD-DDAE-4EF8-88DD-E29C369B13E5}"/>
              </a:ext>
            </a:extLst>
          </p:cNvPr>
          <p:cNvSpPr/>
          <p:nvPr/>
        </p:nvSpPr>
        <p:spPr>
          <a:xfrm>
            <a:off x="1952752" y="561522"/>
            <a:ext cx="3058160" cy="121241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dirty="0"/>
              <a:t>Identification number</a:t>
            </a:r>
          </a:p>
          <a:p>
            <a:pPr marL="285750" indent="-285750">
              <a:buFontTx/>
              <a:buChar char="-"/>
            </a:pPr>
            <a:r>
              <a:rPr lang="en-US" dirty="0"/>
              <a:t>Title</a:t>
            </a:r>
          </a:p>
          <a:p>
            <a:pPr marL="285750" indent="-285750">
              <a:buFontTx/>
              <a:buChar char="-"/>
            </a:pPr>
            <a:r>
              <a:rPr lang="en-US" dirty="0"/>
              <a:t>Author</a:t>
            </a:r>
          </a:p>
          <a:p>
            <a:pPr marL="285750" indent="-285750">
              <a:buFontTx/>
              <a:buChar char="-"/>
            </a:pPr>
            <a:r>
              <a:rPr lang="en-US" dirty="0"/>
              <a:t>Year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6B74E8-821A-4E4A-9EDE-B45FF3B1C5AE}"/>
              </a:ext>
            </a:extLst>
          </p:cNvPr>
          <p:cNvSpPr txBox="1"/>
          <p:nvPr/>
        </p:nvSpPr>
        <p:spPr>
          <a:xfrm>
            <a:off x="2439719" y="192189"/>
            <a:ext cx="208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Books Structure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F9A1672-F9A5-40FC-A731-448EA9E87F4B}"/>
              </a:ext>
            </a:extLst>
          </p:cNvPr>
          <p:cNvCxnSpPr>
            <a:cxnSpLocks/>
          </p:cNvCxnSpPr>
          <p:nvPr/>
        </p:nvCxnSpPr>
        <p:spPr>
          <a:xfrm>
            <a:off x="2439719" y="1773934"/>
            <a:ext cx="0" cy="12842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791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126451-1CD8-43DD-9BF1-128A503C5700}"/>
              </a:ext>
            </a:extLst>
          </p:cNvPr>
          <p:cNvSpPr/>
          <p:nvPr/>
        </p:nvSpPr>
        <p:spPr>
          <a:xfrm>
            <a:off x="7268541" y="1049671"/>
            <a:ext cx="1516306" cy="356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Print Screen Title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3DAC25-A7FA-4762-AD9B-D349209C5332}"/>
              </a:ext>
            </a:extLst>
          </p:cNvPr>
          <p:cNvSpPr/>
          <p:nvPr/>
        </p:nvSpPr>
        <p:spPr>
          <a:xfrm>
            <a:off x="7368326" y="240417"/>
            <a:ext cx="1316736" cy="594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 Screen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5801644-109B-4AAC-A281-9A821CE966A3}"/>
              </a:ext>
            </a:extLst>
          </p:cNvPr>
          <p:cNvSpPr/>
          <p:nvPr/>
        </p:nvSpPr>
        <p:spPr>
          <a:xfrm>
            <a:off x="1129551" y="5685286"/>
            <a:ext cx="1970662" cy="713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Close screen and navigate to selected screen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A3FEB2-7006-4B10-8080-B97E85238E82}"/>
              </a:ext>
            </a:extLst>
          </p:cNvPr>
          <p:cNvCxnSpPr>
            <a:cxnSpLocks/>
            <a:stCxn id="9" idx="4"/>
            <a:endCxn id="4" idx="0"/>
          </p:cNvCxnSpPr>
          <p:nvPr/>
        </p:nvCxnSpPr>
        <p:spPr>
          <a:xfrm>
            <a:off x="8026694" y="834777"/>
            <a:ext cx="0" cy="2148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33673F3-F49C-4580-9010-2DCEABD3B3C5}"/>
              </a:ext>
            </a:extLst>
          </p:cNvPr>
          <p:cNvCxnSpPr>
            <a:cxnSpLocks/>
            <a:stCxn id="4" idx="2"/>
            <a:endCxn id="19" idx="0"/>
          </p:cNvCxnSpPr>
          <p:nvPr/>
        </p:nvCxnSpPr>
        <p:spPr>
          <a:xfrm>
            <a:off x="8026694" y="1406285"/>
            <a:ext cx="0" cy="2255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C90A3C-B953-4D39-8555-14AB5350A520}"/>
              </a:ext>
            </a:extLst>
          </p:cNvPr>
          <p:cNvCxnSpPr>
            <a:cxnSpLocks/>
            <a:stCxn id="19" idx="2"/>
            <a:endCxn id="44" idx="0"/>
          </p:cNvCxnSpPr>
          <p:nvPr/>
        </p:nvCxnSpPr>
        <p:spPr>
          <a:xfrm flipH="1">
            <a:off x="8026693" y="2683391"/>
            <a:ext cx="1" cy="3594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F6278E-8FDE-4CB2-B984-78B08C7E8E76}"/>
              </a:ext>
            </a:extLst>
          </p:cNvPr>
          <p:cNvCxnSpPr>
            <a:cxnSpLocks/>
          </p:cNvCxnSpPr>
          <p:nvPr/>
        </p:nvCxnSpPr>
        <p:spPr>
          <a:xfrm flipH="1">
            <a:off x="2131984" y="5234181"/>
            <a:ext cx="9144" cy="4511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mond 18">
            <a:extLst>
              <a:ext uri="{FF2B5EF4-FFF2-40B4-BE49-F238E27FC236}">
                <a16:creationId xmlns:a16="http://schemas.microsoft.com/office/drawing/2014/main" id="{0C9B9E0A-6752-4B76-AD77-6EB3AEE8019F}"/>
              </a:ext>
            </a:extLst>
          </p:cNvPr>
          <p:cNvSpPr/>
          <p:nvPr/>
        </p:nvSpPr>
        <p:spPr>
          <a:xfrm>
            <a:off x="6677406" y="1631831"/>
            <a:ext cx="2698575" cy="10515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bookCount ==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0C764C-5CEB-4B7F-B8E3-C31F6123B178}"/>
              </a:ext>
            </a:extLst>
          </p:cNvPr>
          <p:cNvSpPr txBox="1"/>
          <p:nvPr/>
        </p:nvSpPr>
        <p:spPr>
          <a:xfrm>
            <a:off x="8260665" y="2687858"/>
            <a:ext cx="524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false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7D8E11-0C27-4C24-93A2-FE6E071E4814}"/>
              </a:ext>
            </a:extLst>
          </p:cNvPr>
          <p:cNvSpPr/>
          <p:nvPr/>
        </p:nvSpPr>
        <p:spPr>
          <a:xfrm>
            <a:off x="1257301" y="1823855"/>
            <a:ext cx="1673830" cy="667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 book added.</a:t>
            </a:r>
          </a:p>
          <a:p>
            <a:pPr algn="ctr"/>
            <a:r>
              <a:rPr lang="en-US" sz="1400" dirty="0"/>
              <a:t>Prompt message to user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1F6C035-DE13-4CB3-9264-B166F1292D55}"/>
              </a:ext>
            </a:extLst>
          </p:cNvPr>
          <p:cNvCxnSpPr>
            <a:cxnSpLocks/>
            <a:stCxn id="19" idx="1"/>
            <a:endCxn id="25" idx="3"/>
          </p:cNvCxnSpPr>
          <p:nvPr/>
        </p:nvCxnSpPr>
        <p:spPr>
          <a:xfrm flipH="1">
            <a:off x="2931131" y="2157611"/>
            <a:ext cx="3746275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92A58FA-051B-4061-BA1E-950AAF8BBD56}"/>
              </a:ext>
            </a:extLst>
          </p:cNvPr>
          <p:cNvSpPr/>
          <p:nvPr/>
        </p:nvSpPr>
        <p:spPr>
          <a:xfrm>
            <a:off x="1219138" y="4566669"/>
            <a:ext cx="1748856" cy="667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Display option menu and process user selection</a:t>
            </a:r>
          </a:p>
        </p:txBody>
      </p:sp>
      <p:sp>
        <p:nvSpPr>
          <p:cNvPr id="44" name="Parallelogram 43">
            <a:extLst>
              <a:ext uri="{FF2B5EF4-FFF2-40B4-BE49-F238E27FC236}">
                <a16:creationId xmlns:a16="http://schemas.microsoft.com/office/drawing/2014/main" id="{97D27C24-C511-4E89-8764-E65299764F63}"/>
              </a:ext>
            </a:extLst>
          </p:cNvPr>
          <p:cNvSpPr/>
          <p:nvPr/>
        </p:nvSpPr>
        <p:spPr>
          <a:xfrm>
            <a:off x="5962621" y="3042866"/>
            <a:ext cx="4128144" cy="85077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searchedBookIndex = searchBookByIdNo()</a:t>
            </a:r>
          </a:p>
        </p:txBody>
      </p:sp>
      <p:sp>
        <p:nvSpPr>
          <p:cNvPr id="45" name="Diamond 44">
            <a:extLst>
              <a:ext uri="{FF2B5EF4-FFF2-40B4-BE49-F238E27FC236}">
                <a16:creationId xmlns:a16="http://schemas.microsoft.com/office/drawing/2014/main" id="{4FF65FEF-264E-443D-950B-A8626B596472}"/>
              </a:ext>
            </a:extLst>
          </p:cNvPr>
          <p:cNvSpPr/>
          <p:nvPr/>
        </p:nvSpPr>
        <p:spPr>
          <a:xfrm>
            <a:off x="6017422" y="4393263"/>
            <a:ext cx="4019257" cy="10515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searchedBookIndex == -1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9CD59CB-6067-414E-B9B8-936F978F273B}"/>
              </a:ext>
            </a:extLst>
          </p:cNvPr>
          <p:cNvCxnSpPr>
            <a:cxnSpLocks/>
            <a:stCxn id="44" idx="4"/>
            <a:endCxn id="45" idx="0"/>
          </p:cNvCxnSpPr>
          <p:nvPr/>
        </p:nvCxnSpPr>
        <p:spPr>
          <a:xfrm>
            <a:off x="8026693" y="3893637"/>
            <a:ext cx="358" cy="4996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DC0230C-1E22-4EA2-AB0A-C1438D886DE1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 flipH="1">
            <a:off x="2093566" y="2491367"/>
            <a:ext cx="650" cy="20753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BEAC9D78-1755-4A11-B26C-4FC1D78C2C04}"/>
              </a:ext>
            </a:extLst>
          </p:cNvPr>
          <p:cNvSpPr txBox="1"/>
          <p:nvPr/>
        </p:nvSpPr>
        <p:spPr>
          <a:xfrm>
            <a:off x="5344137" y="4619481"/>
            <a:ext cx="524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false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D7AD0DD-C652-49DF-8D54-D391BFEAE2A7}"/>
              </a:ext>
            </a:extLst>
          </p:cNvPr>
          <p:cNvSpPr/>
          <p:nvPr/>
        </p:nvSpPr>
        <p:spPr>
          <a:xfrm>
            <a:off x="7213448" y="5785678"/>
            <a:ext cx="1644777" cy="667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 book found.</a:t>
            </a:r>
          </a:p>
          <a:p>
            <a:pPr algn="ctr"/>
            <a:r>
              <a:rPr lang="en-US" sz="1400" dirty="0"/>
              <a:t>Prompt message to user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5ACE7CA-85A7-4EF0-95F4-129050C670D1}"/>
              </a:ext>
            </a:extLst>
          </p:cNvPr>
          <p:cNvCxnSpPr>
            <a:cxnSpLocks/>
            <a:stCxn id="45" idx="2"/>
            <a:endCxn id="84" idx="0"/>
          </p:cNvCxnSpPr>
          <p:nvPr/>
        </p:nvCxnSpPr>
        <p:spPr>
          <a:xfrm>
            <a:off x="8027051" y="5444823"/>
            <a:ext cx="8786" cy="3408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830B491-60F1-41AE-AB51-ECF94C3A639D}"/>
              </a:ext>
            </a:extLst>
          </p:cNvPr>
          <p:cNvSpPr txBox="1"/>
          <p:nvPr/>
        </p:nvSpPr>
        <p:spPr>
          <a:xfrm>
            <a:off x="5979142" y="1856303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true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D59203E-CA90-48F4-B60E-5E1BA00D0C72}"/>
              </a:ext>
            </a:extLst>
          </p:cNvPr>
          <p:cNvSpPr/>
          <p:nvPr/>
        </p:nvSpPr>
        <p:spPr>
          <a:xfrm>
            <a:off x="3692320" y="3725751"/>
            <a:ext cx="1644777" cy="667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Book found.</a:t>
            </a:r>
          </a:p>
          <a:p>
            <a:pPr algn="ctr"/>
            <a:r>
              <a:rPr lang="en-US" sz="1400" dirty="0"/>
              <a:t>Print book’s details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5A0DF83C-DBED-4268-83BE-C01850C24B68}"/>
              </a:ext>
            </a:extLst>
          </p:cNvPr>
          <p:cNvCxnSpPr>
            <a:stCxn id="43" idx="1"/>
          </p:cNvCxnSpPr>
          <p:nvPr/>
        </p:nvCxnSpPr>
        <p:spPr>
          <a:xfrm rot="10800000" flipV="1">
            <a:off x="2303684" y="4059507"/>
            <a:ext cx="1388636" cy="507162"/>
          </a:xfrm>
          <a:prstGeom prst="bentConnector3">
            <a:avLst>
              <a:gd name="adj1" fmla="val 9938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1221956B-94A2-4097-8D39-96C556BBAB9A}"/>
              </a:ext>
            </a:extLst>
          </p:cNvPr>
          <p:cNvCxnSpPr>
            <a:stCxn id="45" idx="1"/>
            <a:endCxn id="43" idx="2"/>
          </p:cNvCxnSpPr>
          <p:nvPr/>
        </p:nvCxnSpPr>
        <p:spPr>
          <a:xfrm rot="10800000">
            <a:off x="4514710" y="4393263"/>
            <a:ext cx="1502713" cy="52578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A5A1D9A3-7876-424E-873B-CAA990F24F27}"/>
              </a:ext>
            </a:extLst>
          </p:cNvPr>
          <p:cNvCxnSpPr>
            <a:stCxn id="84" idx="1"/>
            <a:endCxn id="30" idx="3"/>
          </p:cNvCxnSpPr>
          <p:nvPr/>
        </p:nvCxnSpPr>
        <p:spPr>
          <a:xfrm rot="10800000">
            <a:off x="2967994" y="4900426"/>
            <a:ext cx="4245454" cy="1219009"/>
          </a:xfrm>
          <a:prstGeom prst="bentConnector3">
            <a:avLst>
              <a:gd name="adj1" fmla="val 7333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740FC2A-76E3-454E-A957-C245FD3A6785}"/>
              </a:ext>
            </a:extLst>
          </p:cNvPr>
          <p:cNvSpPr txBox="1"/>
          <p:nvPr/>
        </p:nvSpPr>
        <p:spPr>
          <a:xfrm>
            <a:off x="8166843" y="5557416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864490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423DAC25-A7FA-4762-AD9B-D349209C5332}"/>
              </a:ext>
            </a:extLst>
          </p:cNvPr>
          <p:cNvSpPr/>
          <p:nvPr/>
        </p:nvSpPr>
        <p:spPr>
          <a:xfrm>
            <a:off x="1396074" y="232235"/>
            <a:ext cx="1316736" cy="594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A3FEB2-7006-4B10-8080-B97E85238E82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2054442" y="826595"/>
            <a:ext cx="0" cy="3528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mond 18">
            <a:extLst>
              <a:ext uri="{FF2B5EF4-FFF2-40B4-BE49-F238E27FC236}">
                <a16:creationId xmlns:a16="http://schemas.microsoft.com/office/drawing/2014/main" id="{0C9B9E0A-6752-4B76-AD77-6EB3AEE8019F}"/>
              </a:ext>
            </a:extLst>
          </p:cNvPr>
          <p:cNvSpPr/>
          <p:nvPr/>
        </p:nvSpPr>
        <p:spPr>
          <a:xfrm>
            <a:off x="1258013" y="1184132"/>
            <a:ext cx="1592858" cy="81392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while(1)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820D4-1B42-4AB4-9520-C824D667EB37}"/>
              </a:ext>
            </a:extLst>
          </p:cNvPr>
          <p:cNvSpPr txBox="1"/>
          <p:nvPr/>
        </p:nvSpPr>
        <p:spPr>
          <a:xfrm>
            <a:off x="9027558" y="2582822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true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7AC0E2-ED9E-4FC5-B37E-C9F0C38989F9}"/>
              </a:ext>
            </a:extLst>
          </p:cNvPr>
          <p:cNvSpPr txBox="1"/>
          <p:nvPr/>
        </p:nvSpPr>
        <p:spPr>
          <a:xfrm>
            <a:off x="9027558" y="4566975"/>
            <a:ext cx="524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false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DAA5643-F5D8-44BA-A698-98970D2459BB}"/>
              </a:ext>
            </a:extLst>
          </p:cNvPr>
          <p:cNvSpPr/>
          <p:nvPr/>
        </p:nvSpPr>
        <p:spPr>
          <a:xfrm>
            <a:off x="5132114" y="5079615"/>
            <a:ext cx="1316736" cy="594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End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76CB457-9EC7-47CE-91F2-B97A40FDF302}"/>
              </a:ext>
            </a:extLst>
          </p:cNvPr>
          <p:cNvSpPr txBox="1"/>
          <p:nvPr/>
        </p:nvSpPr>
        <p:spPr>
          <a:xfrm>
            <a:off x="511427" y="1145688"/>
            <a:ext cx="1097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Infinity Loop</a:t>
            </a:r>
          </a:p>
          <a:p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9D6A03B-2193-429F-8ACF-F6646F4A45E4}"/>
              </a:ext>
            </a:extLst>
          </p:cNvPr>
          <p:cNvSpPr/>
          <p:nvPr/>
        </p:nvSpPr>
        <p:spPr>
          <a:xfrm>
            <a:off x="1053173" y="2402955"/>
            <a:ext cx="2002536" cy="667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Print input label &amp;</a:t>
            </a:r>
            <a:br>
              <a:rPr lang="en-US" sz="1400" dirty="0"/>
            </a:br>
            <a:r>
              <a:rPr lang="en-US" sz="1400" dirty="0"/>
              <a:t>scan input value</a:t>
            </a:r>
          </a:p>
        </p:txBody>
      </p:sp>
      <p:sp>
        <p:nvSpPr>
          <p:cNvPr id="39" name="Parallelogram 38">
            <a:extLst>
              <a:ext uri="{FF2B5EF4-FFF2-40B4-BE49-F238E27FC236}">
                <a16:creationId xmlns:a16="http://schemas.microsoft.com/office/drawing/2014/main" id="{E111C9BC-8570-48DD-ADA8-1A21635A60EC}"/>
              </a:ext>
            </a:extLst>
          </p:cNvPr>
          <p:cNvSpPr/>
          <p:nvPr/>
        </p:nvSpPr>
        <p:spPr>
          <a:xfrm>
            <a:off x="755826" y="3539153"/>
            <a:ext cx="2597231" cy="70175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Shorten inputted value by strncpy function</a:t>
            </a:r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EBF8575E-64A7-4AE0-96D2-546505EEFAFD}"/>
              </a:ext>
            </a:extLst>
          </p:cNvPr>
          <p:cNvSpPr/>
          <p:nvPr/>
        </p:nvSpPr>
        <p:spPr>
          <a:xfrm>
            <a:off x="3984800" y="3539153"/>
            <a:ext cx="2597231" cy="70175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 numberValue = atoi(shortenedValue);</a:t>
            </a:r>
          </a:p>
        </p:txBody>
      </p:sp>
      <p:sp>
        <p:nvSpPr>
          <p:cNvPr id="43" name="Diamond 42">
            <a:extLst>
              <a:ext uri="{FF2B5EF4-FFF2-40B4-BE49-F238E27FC236}">
                <a16:creationId xmlns:a16="http://schemas.microsoft.com/office/drawing/2014/main" id="{1E2EC9F3-3E4D-44E7-9E31-74B58ADC64E4}"/>
              </a:ext>
            </a:extLst>
          </p:cNvPr>
          <p:cNvSpPr/>
          <p:nvPr/>
        </p:nvSpPr>
        <p:spPr>
          <a:xfrm>
            <a:off x="7659747" y="3364248"/>
            <a:ext cx="2698575" cy="10515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numberValue == 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78AE892-27A8-4A36-82DC-0B51179BB042}"/>
              </a:ext>
            </a:extLst>
          </p:cNvPr>
          <p:cNvSpPr/>
          <p:nvPr/>
        </p:nvSpPr>
        <p:spPr>
          <a:xfrm>
            <a:off x="8007766" y="1257336"/>
            <a:ext cx="2002536" cy="667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Invalid number value</a:t>
            </a:r>
          </a:p>
          <a:p>
            <a:pPr algn="ctr"/>
            <a:r>
              <a:rPr lang="en-US" sz="1400" dirty="0"/>
              <a:t>inputted</a:t>
            </a:r>
          </a:p>
        </p:txBody>
      </p:sp>
      <p:sp>
        <p:nvSpPr>
          <p:cNvPr id="48" name="Parallelogram 47">
            <a:extLst>
              <a:ext uri="{FF2B5EF4-FFF2-40B4-BE49-F238E27FC236}">
                <a16:creationId xmlns:a16="http://schemas.microsoft.com/office/drawing/2014/main" id="{DA8C3DB1-64CF-4DAE-BC63-B497C57FAC5E}"/>
              </a:ext>
            </a:extLst>
          </p:cNvPr>
          <p:cNvSpPr/>
          <p:nvPr/>
        </p:nvSpPr>
        <p:spPr>
          <a:xfrm>
            <a:off x="7593072" y="5024328"/>
            <a:ext cx="2597231" cy="70175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Return numberValue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276D897-3715-4A85-A8BD-62606D6FEA0B}"/>
              </a:ext>
            </a:extLst>
          </p:cNvPr>
          <p:cNvCxnSpPr>
            <a:stCxn id="19" idx="2"/>
            <a:endCxn id="33" idx="0"/>
          </p:cNvCxnSpPr>
          <p:nvPr/>
        </p:nvCxnSpPr>
        <p:spPr>
          <a:xfrm flipH="1">
            <a:off x="2054441" y="1998052"/>
            <a:ext cx="1" cy="4049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F84B18-BF1F-4AA9-8A2F-5374DE38F2B2}"/>
              </a:ext>
            </a:extLst>
          </p:cNvPr>
          <p:cNvCxnSpPr>
            <a:stCxn id="33" idx="2"/>
            <a:endCxn id="39" idx="0"/>
          </p:cNvCxnSpPr>
          <p:nvPr/>
        </p:nvCxnSpPr>
        <p:spPr>
          <a:xfrm>
            <a:off x="2054441" y="3070467"/>
            <a:ext cx="1" cy="4686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2E2CA1B-69F3-4255-BF23-B7ED432CC562}"/>
              </a:ext>
            </a:extLst>
          </p:cNvPr>
          <p:cNvCxnSpPr>
            <a:stCxn id="39" idx="2"/>
            <a:endCxn id="42" idx="5"/>
          </p:cNvCxnSpPr>
          <p:nvPr/>
        </p:nvCxnSpPr>
        <p:spPr>
          <a:xfrm>
            <a:off x="3265338" y="3890028"/>
            <a:ext cx="80718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FFAFD77-3432-4162-A0F4-3737EE8D7F28}"/>
              </a:ext>
            </a:extLst>
          </p:cNvPr>
          <p:cNvCxnSpPr>
            <a:stCxn id="42" idx="2"/>
            <a:endCxn id="43" idx="1"/>
          </p:cNvCxnSpPr>
          <p:nvPr/>
        </p:nvCxnSpPr>
        <p:spPr>
          <a:xfrm>
            <a:off x="6494312" y="3890028"/>
            <a:ext cx="116543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60F9BEF-2A3C-452E-943E-E5F922BD8E2A}"/>
              </a:ext>
            </a:extLst>
          </p:cNvPr>
          <p:cNvCxnSpPr>
            <a:stCxn id="43" idx="0"/>
            <a:endCxn id="44" idx="2"/>
          </p:cNvCxnSpPr>
          <p:nvPr/>
        </p:nvCxnSpPr>
        <p:spPr>
          <a:xfrm flipH="1" flipV="1">
            <a:off x="9009034" y="1924848"/>
            <a:ext cx="1" cy="1439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CF5753B-1057-4D23-8E21-DE8FC93F9339}"/>
              </a:ext>
            </a:extLst>
          </p:cNvPr>
          <p:cNvCxnSpPr>
            <a:stCxn id="43" idx="2"/>
            <a:endCxn id="48" idx="1"/>
          </p:cNvCxnSpPr>
          <p:nvPr/>
        </p:nvCxnSpPr>
        <p:spPr>
          <a:xfrm flipH="1">
            <a:off x="8979406" y="4415808"/>
            <a:ext cx="29629" cy="6085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ABE51F2-2F08-4868-82AD-965B4D4DF119}"/>
              </a:ext>
            </a:extLst>
          </p:cNvPr>
          <p:cNvCxnSpPr>
            <a:stCxn id="48" idx="5"/>
            <a:endCxn id="51" idx="6"/>
          </p:cNvCxnSpPr>
          <p:nvPr/>
        </p:nvCxnSpPr>
        <p:spPr>
          <a:xfrm flipH="1">
            <a:off x="6448850" y="5375203"/>
            <a:ext cx="1231941" cy="15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0AE6DFB-D6DD-4DC2-B5E2-F8CAF6C0B1D5}"/>
              </a:ext>
            </a:extLst>
          </p:cNvPr>
          <p:cNvCxnSpPr>
            <a:stCxn id="44" idx="1"/>
            <a:endCxn id="19" idx="3"/>
          </p:cNvCxnSpPr>
          <p:nvPr/>
        </p:nvCxnSpPr>
        <p:spPr>
          <a:xfrm flipH="1">
            <a:off x="2850871" y="1591092"/>
            <a:ext cx="51568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880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423DAC25-A7FA-4762-AD9B-D349209C5332}"/>
              </a:ext>
            </a:extLst>
          </p:cNvPr>
          <p:cNvSpPr/>
          <p:nvPr/>
        </p:nvSpPr>
        <p:spPr>
          <a:xfrm>
            <a:off x="1538618" y="246179"/>
            <a:ext cx="1316736" cy="594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A3FEB2-7006-4B10-8080-B97E85238E82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2196986" y="840539"/>
            <a:ext cx="0" cy="3528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mond 18">
            <a:extLst>
              <a:ext uri="{FF2B5EF4-FFF2-40B4-BE49-F238E27FC236}">
                <a16:creationId xmlns:a16="http://schemas.microsoft.com/office/drawing/2014/main" id="{0C9B9E0A-6752-4B76-AD77-6EB3AEE8019F}"/>
              </a:ext>
            </a:extLst>
          </p:cNvPr>
          <p:cNvSpPr/>
          <p:nvPr/>
        </p:nvSpPr>
        <p:spPr>
          <a:xfrm>
            <a:off x="1400557" y="1198076"/>
            <a:ext cx="1592858" cy="81392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while(1)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820D4-1B42-4AB4-9520-C824D667EB37}"/>
              </a:ext>
            </a:extLst>
          </p:cNvPr>
          <p:cNvSpPr txBox="1"/>
          <p:nvPr/>
        </p:nvSpPr>
        <p:spPr>
          <a:xfrm>
            <a:off x="3909284" y="3891027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true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7AC0E2-ED9E-4FC5-B37E-C9F0C38989F9}"/>
              </a:ext>
            </a:extLst>
          </p:cNvPr>
          <p:cNvSpPr txBox="1"/>
          <p:nvPr/>
        </p:nvSpPr>
        <p:spPr>
          <a:xfrm>
            <a:off x="2196984" y="4746618"/>
            <a:ext cx="524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false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DAA5643-F5D8-44BA-A698-98970D2459BB}"/>
              </a:ext>
            </a:extLst>
          </p:cNvPr>
          <p:cNvSpPr/>
          <p:nvPr/>
        </p:nvSpPr>
        <p:spPr>
          <a:xfrm>
            <a:off x="6290194" y="5141739"/>
            <a:ext cx="1316736" cy="594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End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76CB457-9EC7-47CE-91F2-B97A40FDF302}"/>
              </a:ext>
            </a:extLst>
          </p:cNvPr>
          <p:cNvSpPr txBox="1"/>
          <p:nvPr/>
        </p:nvSpPr>
        <p:spPr>
          <a:xfrm>
            <a:off x="653971" y="1159632"/>
            <a:ext cx="1097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Infinity Loop</a:t>
            </a:r>
          </a:p>
          <a:p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43" name="Diamond 42">
            <a:extLst>
              <a:ext uri="{FF2B5EF4-FFF2-40B4-BE49-F238E27FC236}">
                <a16:creationId xmlns:a16="http://schemas.microsoft.com/office/drawing/2014/main" id="{1E2EC9F3-3E4D-44E7-9E31-74B58ADC64E4}"/>
              </a:ext>
            </a:extLst>
          </p:cNvPr>
          <p:cNvSpPr/>
          <p:nvPr/>
        </p:nvSpPr>
        <p:spPr>
          <a:xfrm>
            <a:off x="705153" y="3659523"/>
            <a:ext cx="2990547" cy="10515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inputtedYear &lt;= 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78AE892-27A8-4A36-82DC-0B51179BB042}"/>
              </a:ext>
            </a:extLst>
          </p:cNvPr>
          <p:cNvSpPr/>
          <p:nvPr/>
        </p:nvSpPr>
        <p:spPr>
          <a:xfrm>
            <a:off x="4598929" y="3838752"/>
            <a:ext cx="2002536" cy="667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Invalid book’s year</a:t>
            </a:r>
          </a:p>
          <a:p>
            <a:pPr algn="ctr"/>
            <a:r>
              <a:rPr lang="en-US" sz="1400" dirty="0"/>
              <a:t>inputted</a:t>
            </a:r>
          </a:p>
        </p:txBody>
      </p:sp>
      <p:sp>
        <p:nvSpPr>
          <p:cNvPr id="48" name="Parallelogram 47">
            <a:extLst>
              <a:ext uri="{FF2B5EF4-FFF2-40B4-BE49-F238E27FC236}">
                <a16:creationId xmlns:a16="http://schemas.microsoft.com/office/drawing/2014/main" id="{DA8C3DB1-64CF-4DAE-BC63-B497C57FAC5E}"/>
              </a:ext>
            </a:extLst>
          </p:cNvPr>
          <p:cNvSpPr/>
          <p:nvPr/>
        </p:nvSpPr>
        <p:spPr>
          <a:xfrm>
            <a:off x="705153" y="5089931"/>
            <a:ext cx="2808228" cy="70175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book-&gt;year = inputtedYear;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276D897-3715-4A85-A8BD-62606D6FEA0B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 flipH="1">
            <a:off x="2196985" y="2011996"/>
            <a:ext cx="1" cy="4049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60F9BEF-2A3C-452E-943E-E5F922BD8E2A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 flipV="1">
            <a:off x="3695700" y="4172508"/>
            <a:ext cx="903229" cy="127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CF5753B-1057-4D23-8E21-DE8FC93F9339}"/>
              </a:ext>
            </a:extLst>
          </p:cNvPr>
          <p:cNvCxnSpPr>
            <a:cxnSpLocks/>
            <a:stCxn id="43" idx="2"/>
            <a:endCxn id="48" idx="1"/>
          </p:cNvCxnSpPr>
          <p:nvPr/>
        </p:nvCxnSpPr>
        <p:spPr>
          <a:xfrm flipH="1">
            <a:off x="2196986" y="4711083"/>
            <a:ext cx="3441" cy="3788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ABE51F2-2F08-4868-82AD-965B4D4DF119}"/>
              </a:ext>
            </a:extLst>
          </p:cNvPr>
          <p:cNvCxnSpPr>
            <a:cxnSpLocks/>
            <a:stCxn id="48" idx="2"/>
            <a:endCxn id="60" idx="5"/>
          </p:cNvCxnSpPr>
          <p:nvPr/>
        </p:nvCxnSpPr>
        <p:spPr>
          <a:xfrm flipV="1">
            <a:off x="3425662" y="5438919"/>
            <a:ext cx="809372" cy="18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A0EE99F5-F07E-42D7-987D-D61D44F7DEA1}"/>
              </a:ext>
            </a:extLst>
          </p:cNvPr>
          <p:cNvSpPr/>
          <p:nvPr/>
        </p:nvSpPr>
        <p:spPr>
          <a:xfrm>
            <a:off x="435711" y="2416899"/>
            <a:ext cx="3522547" cy="70175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 inputtedYear = inputNumberAsStringAndConvert();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D85A1720-3940-4359-A24B-7FB31B5E0F34}"/>
              </a:ext>
            </a:extLst>
          </p:cNvPr>
          <p:cNvCxnSpPr>
            <a:cxnSpLocks/>
            <a:stCxn id="44" idx="0"/>
            <a:endCxn id="19" idx="3"/>
          </p:cNvCxnSpPr>
          <p:nvPr/>
        </p:nvCxnSpPr>
        <p:spPr>
          <a:xfrm rot="16200000" flipV="1">
            <a:off x="3179948" y="1418503"/>
            <a:ext cx="2233716" cy="260678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C1752AD-D143-4459-9DDB-81244BCCF358}"/>
              </a:ext>
            </a:extLst>
          </p:cNvPr>
          <p:cNvCxnSpPr>
            <a:stCxn id="27" idx="4"/>
            <a:endCxn id="43" idx="0"/>
          </p:cNvCxnSpPr>
          <p:nvPr/>
        </p:nvCxnSpPr>
        <p:spPr>
          <a:xfrm>
            <a:off x="2196985" y="3118649"/>
            <a:ext cx="3442" cy="5408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Parallelogram 59">
            <a:extLst>
              <a:ext uri="{FF2B5EF4-FFF2-40B4-BE49-F238E27FC236}">
                <a16:creationId xmlns:a16="http://schemas.microsoft.com/office/drawing/2014/main" id="{E17A02DE-2452-43FE-85C6-651630FD4424}"/>
              </a:ext>
            </a:extLst>
          </p:cNvPr>
          <p:cNvSpPr/>
          <p:nvPr/>
        </p:nvSpPr>
        <p:spPr>
          <a:xfrm>
            <a:off x="4147315" y="5088044"/>
            <a:ext cx="1513180" cy="70175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exit the loop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497458F-8C06-45F3-8531-FABECA4FB79F}"/>
              </a:ext>
            </a:extLst>
          </p:cNvPr>
          <p:cNvCxnSpPr>
            <a:stCxn id="60" idx="2"/>
            <a:endCxn id="51" idx="2"/>
          </p:cNvCxnSpPr>
          <p:nvPr/>
        </p:nvCxnSpPr>
        <p:spPr>
          <a:xfrm>
            <a:off x="5572776" y="5438919"/>
            <a:ext cx="7174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233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2D729C2-ED27-4FE4-9DAD-B43D39130D77}"/>
              </a:ext>
            </a:extLst>
          </p:cNvPr>
          <p:cNvSpPr/>
          <p:nvPr/>
        </p:nvSpPr>
        <p:spPr>
          <a:xfrm>
            <a:off x="3968496" y="237744"/>
            <a:ext cx="1627632" cy="393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 screen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B49A8D-2A77-48D9-9474-6AB6AAC6AC81}"/>
              </a:ext>
            </a:extLst>
          </p:cNvPr>
          <p:cNvSpPr/>
          <p:nvPr/>
        </p:nvSpPr>
        <p:spPr>
          <a:xfrm>
            <a:off x="3968496" y="1188720"/>
            <a:ext cx="1627632" cy="39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Print screen title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0074D00-295D-43FE-A21B-1704EDF0BC52}"/>
              </a:ext>
            </a:extLst>
          </p:cNvPr>
          <p:cNvSpPr/>
          <p:nvPr/>
        </p:nvSpPr>
        <p:spPr>
          <a:xfrm>
            <a:off x="3968496" y="1883664"/>
            <a:ext cx="1627632" cy="667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Process functionality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AF13E2-C1DB-4185-8BE4-DF983F488A55}"/>
              </a:ext>
            </a:extLst>
          </p:cNvPr>
          <p:cNvSpPr/>
          <p:nvPr/>
        </p:nvSpPr>
        <p:spPr>
          <a:xfrm>
            <a:off x="3968496" y="2852928"/>
            <a:ext cx="1627632" cy="39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Print Option menu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5DBBE045-033E-4286-A812-95A4B151C34B}"/>
              </a:ext>
            </a:extLst>
          </p:cNvPr>
          <p:cNvSpPr/>
          <p:nvPr/>
        </p:nvSpPr>
        <p:spPr>
          <a:xfrm>
            <a:off x="3680460" y="3694176"/>
            <a:ext cx="2203704" cy="8321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select option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93C2125-4BCA-4DC2-9461-6BCCE19A2B80}"/>
              </a:ext>
            </a:extLst>
          </p:cNvPr>
          <p:cNvSpPr/>
          <p:nvPr/>
        </p:nvSpPr>
        <p:spPr>
          <a:xfrm>
            <a:off x="8439912" y="3739896"/>
            <a:ext cx="1956816" cy="740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Close screen and navigate to selected one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30A2272-A082-40E9-9A7A-D115A5D6367B}"/>
              </a:ext>
            </a:extLst>
          </p:cNvPr>
          <p:cNvCxnSpPr>
            <a:stCxn id="8" idx="2"/>
            <a:endCxn id="8" idx="1"/>
          </p:cNvCxnSpPr>
          <p:nvPr/>
        </p:nvCxnSpPr>
        <p:spPr>
          <a:xfrm rot="5400000" flipH="1">
            <a:off x="4023360" y="3767328"/>
            <a:ext cx="416052" cy="1101852"/>
          </a:xfrm>
          <a:prstGeom prst="bentConnector4">
            <a:avLst>
              <a:gd name="adj1" fmla="val -210989"/>
              <a:gd name="adj2" fmla="val 21618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E0C6E2A-132B-4882-8F11-204ECE3DBA02}"/>
              </a:ext>
            </a:extLst>
          </p:cNvPr>
          <p:cNvSpPr txBox="1"/>
          <p:nvPr/>
        </p:nvSpPr>
        <p:spPr>
          <a:xfrm>
            <a:off x="2535499" y="5407670"/>
            <a:ext cx="2158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Require user to input again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0CB35A-CC27-45ED-9A6D-792AA7A96BEE}"/>
              </a:ext>
            </a:extLst>
          </p:cNvPr>
          <p:cNvCxnSpPr>
            <a:stCxn id="8" idx="3"/>
            <a:endCxn id="9" idx="2"/>
          </p:cNvCxnSpPr>
          <p:nvPr/>
        </p:nvCxnSpPr>
        <p:spPr>
          <a:xfrm>
            <a:off x="5884164" y="4110228"/>
            <a:ext cx="255574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834A306-4D0E-419C-AEEA-6E54F7825844}"/>
              </a:ext>
            </a:extLst>
          </p:cNvPr>
          <p:cNvSpPr txBox="1"/>
          <p:nvPr/>
        </p:nvSpPr>
        <p:spPr>
          <a:xfrm>
            <a:off x="6307838" y="3802451"/>
            <a:ext cx="14548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Valid option code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8A65CDD-E946-4B7A-8685-287AA8D5AFCF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4782312" y="630936"/>
            <a:ext cx="0" cy="5577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953D08D-EDE1-4A2B-9B12-AE3BCE89E81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4782312" y="1581912"/>
            <a:ext cx="0" cy="3017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BD7D585-1498-4653-A3CF-9DAA37295047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4782312" y="2551176"/>
            <a:ext cx="0" cy="3017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8317592-FED3-4123-A9F9-F57511697CE3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4782312" y="3246120"/>
            <a:ext cx="0" cy="4480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C65212E-9E55-4D2E-8072-D60AF4031CA1}"/>
              </a:ext>
            </a:extLst>
          </p:cNvPr>
          <p:cNvSpPr txBox="1"/>
          <p:nvPr/>
        </p:nvSpPr>
        <p:spPr>
          <a:xfrm>
            <a:off x="2825867" y="5050607"/>
            <a:ext cx="1577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Invalid option code</a:t>
            </a:r>
          </a:p>
        </p:txBody>
      </p:sp>
    </p:spTree>
    <p:extLst>
      <p:ext uri="{BB962C8B-B14F-4D97-AF65-F5344CB8AC3E}">
        <p14:creationId xmlns:p14="http://schemas.microsoft.com/office/powerpoint/2010/main" val="3422697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7BCD48F-3408-4F20-A720-1239C9892002}"/>
              </a:ext>
            </a:extLst>
          </p:cNvPr>
          <p:cNvSpPr/>
          <p:nvPr/>
        </p:nvSpPr>
        <p:spPr>
          <a:xfrm>
            <a:off x="4713732" y="1060700"/>
            <a:ext cx="2002536" cy="667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Print Option menu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82EF17D5-4FD9-4CD4-A43A-67A516112745}"/>
              </a:ext>
            </a:extLst>
          </p:cNvPr>
          <p:cNvSpPr/>
          <p:nvPr/>
        </p:nvSpPr>
        <p:spPr>
          <a:xfrm>
            <a:off x="4837176" y="2075688"/>
            <a:ext cx="1755648" cy="10515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while (1)</a:t>
            </a: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56090DBA-EA55-4B58-B0E6-F3CB0689DE11}"/>
              </a:ext>
            </a:extLst>
          </p:cNvPr>
          <p:cNvSpPr/>
          <p:nvPr/>
        </p:nvSpPr>
        <p:spPr>
          <a:xfrm>
            <a:off x="4837176" y="3730753"/>
            <a:ext cx="1755648" cy="66751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Input option code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7DFCFFFB-F9F2-4C56-8776-BE96A5D785D4}"/>
              </a:ext>
            </a:extLst>
          </p:cNvPr>
          <p:cNvSpPr/>
          <p:nvPr/>
        </p:nvSpPr>
        <p:spPr>
          <a:xfrm>
            <a:off x="4572000" y="4849370"/>
            <a:ext cx="2267712" cy="122834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Validate option code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62CC2D4-9ACA-4268-9D68-3531CBE09C57}"/>
              </a:ext>
            </a:extLst>
          </p:cNvPr>
          <p:cNvCxnSpPr>
            <a:cxnSpLocks/>
            <a:stCxn id="11" idx="1"/>
            <a:endCxn id="6" idx="1"/>
          </p:cNvCxnSpPr>
          <p:nvPr/>
        </p:nvCxnSpPr>
        <p:spPr>
          <a:xfrm rot="10800000" flipH="1">
            <a:off x="4572000" y="2601469"/>
            <a:ext cx="265176" cy="2862075"/>
          </a:xfrm>
          <a:prstGeom prst="bentConnector3">
            <a:avLst>
              <a:gd name="adj1" fmla="val -637931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67A677C-18DD-498E-9DEB-47C7ED037AA9}"/>
              </a:ext>
            </a:extLst>
          </p:cNvPr>
          <p:cNvSpPr/>
          <p:nvPr/>
        </p:nvSpPr>
        <p:spPr>
          <a:xfrm>
            <a:off x="5056632" y="137159"/>
            <a:ext cx="1316736" cy="594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BF0FB1E-8C42-4FE2-9610-9D3E58C3120F}"/>
              </a:ext>
            </a:extLst>
          </p:cNvPr>
          <p:cNvSpPr/>
          <p:nvPr/>
        </p:nvSpPr>
        <p:spPr>
          <a:xfrm>
            <a:off x="8537448" y="5106929"/>
            <a:ext cx="2627376" cy="713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End,</a:t>
            </a:r>
          </a:p>
          <a:p>
            <a:pPr algn="ctr"/>
            <a:r>
              <a:rPr lang="en-US" sz="1400" dirty="0"/>
              <a:t>Return selected option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949342F-8DE6-45D1-BECB-FA12BC5EF0DA}"/>
              </a:ext>
            </a:extLst>
          </p:cNvPr>
          <p:cNvCxnSpPr>
            <a:stCxn id="16" idx="4"/>
            <a:endCxn id="5" idx="0"/>
          </p:cNvCxnSpPr>
          <p:nvPr/>
        </p:nvCxnSpPr>
        <p:spPr>
          <a:xfrm>
            <a:off x="5715000" y="731519"/>
            <a:ext cx="0" cy="3291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0519405-1C3C-44FB-BE7A-39A621D8AF1E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715000" y="1728212"/>
            <a:ext cx="0" cy="3474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AB89542-D9FF-4907-8F92-9342870CB64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715000" y="3127248"/>
            <a:ext cx="0" cy="6035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DF8C7B4-8C99-4063-961A-D660736BF760}"/>
              </a:ext>
            </a:extLst>
          </p:cNvPr>
          <p:cNvCxnSpPr>
            <a:stCxn id="7" idx="4"/>
            <a:endCxn id="11" idx="0"/>
          </p:cNvCxnSpPr>
          <p:nvPr/>
        </p:nvCxnSpPr>
        <p:spPr>
          <a:xfrm flipH="1">
            <a:off x="5705856" y="4398265"/>
            <a:ext cx="9144" cy="4511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D9C4722-D84E-4513-9BC8-206430CF85F0}"/>
              </a:ext>
            </a:extLst>
          </p:cNvPr>
          <p:cNvCxnSpPr>
            <a:cxnSpLocks/>
            <a:stCxn id="11" idx="3"/>
            <a:endCxn id="17" idx="2"/>
          </p:cNvCxnSpPr>
          <p:nvPr/>
        </p:nvCxnSpPr>
        <p:spPr>
          <a:xfrm>
            <a:off x="6839712" y="5463543"/>
            <a:ext cx="169773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B087EDA-CE0C-486D-97BA-07FE4B500AE1}"/>
              </a:ext>
            </a:extLst>
          </p:cNvPr>
          <p:cNvSpPr txBox="1"/>
          <p:nvPr/>
        </p:nvSpPr>
        <p:spPr>
          <a:xfrm>
            <a:off x="2959577" y="5155769"/>
            <a:ext cx="1577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Invalid option code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0D136B5-B7E4-4018-9351-9A73BF28C839}"/>
              </a:ext>
            </a:extLst>
          </p:cNvPr>
          <p:cNvSpPr txBox="1"/>
          <p:nvPr/>
        </p:nvSpPr>
        <p:spPr>
          <a:xfrm>
            <a:off x="6874267" y="5155769"/>
            <a:ext cx="14548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Valid option code</a:t>
            </a:r>
          </a:p>
        </p:txBody>
      </p:sp>
    </p:spTree>
    <p:extLst>
      <p:ext uri="{BB962C8B-B14F-4D97-AF65-F5344CB8AC3E}">
        <p14:creationId xmlns:p14="http://schemas.microsoft.com/office/powerpoint/2010/main" val="2503608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126451-1CD8-43DD-9BF1-128A503C5700}"/>
              </a:ext>
            </a:extLst>
          </p:cNvPr>
          <p:cNvSpPr/>
          <p:nvPr/>
        </p:nvSpPr>
        <p:spPr>
          <a:xfrm>
            <a:off x="4713732" y="1060700"/>
            <a:ext cx="2002536" cy="667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Print Screen Title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3DAC25-A7FA-4762-AD9B-D349209C5332}"/>
              </a:ext>
            </a:extLst>
          </p:cNvPr>
          <p:cNvSpPr/>
          <p:nvPr/>
        </p:nvSpPr>
        <p:spPr>
          <a:xfrm>
            <a:off x="5056632" y="137159"/>
            <a:ext cx="1316736" cy="594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 Screen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5801644-109B-4AAC-A281-9A821CE966A3}"/>
              </a:ext>
            </a:extLst>
          </p:cNvPr>
          <p:cNvSpPr/>
          <p:nvPr/>
        </p:nvSpPr>
        <p:spPr>
          <a:xfrm>
            <a:off x="4737627" y="4849370"/>
            <a:ext cx="1936457" cy="713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Close screen and navigate to selected screen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A3FEB2-7006-4B10-8080-B97E85238E82}"/>
              </a:ext>
            </a:extLst>
          </p:cNvPr>
          <p:cNvCxnSpPr>
            <a:stCxn id="9" idx="4"/>
            <a:endCxn id="4" idx="0"/>
          </p:cNvCxnSpPr>
          <p:nvPr/>
        </p:nvCxnSpPr>
        <p:spPr>
          <a:xfrm>
            <a:off x="5715000" y="731519"/>
            <a:ext cx="0" cy="3291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33673F3-F49C-4580-9010-2DCEABD3B3C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715000" y="1728212"/>
            <a:ext cx="0" cy="3474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C90A3C-B953-4D39-8555-14AB5350A520}"/>
              </a:ext>
            </a:extLst>
          </p:cNvPr>
          <p:cNvCxnSpPr>
            <a:cxnSpLocks/>
          </p:cNvCxnSpPr>
          <p:nvPr/>
        </p:nvCxnSpPr>
        <p:spPr>
          <a:xfrm>
            <a:off x="5715000" y="3127248"/>
            <a:ext cx="0" cy="6035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F6278E-8FDE-4CB2-B984-78B08C7E8E76}"/>
              </a:ext>
            </a:extLst>
          </p:cNvPr>
          <p:cNvCxnSpPr>
            <a:cxnSpLocks/>
          </p:cNvCxnSpPr>
          <p:nvPr/>
        </p:nvCxnSpPr>
        <p:spPr>
          <a:xfrm flipH="1">
            <a:off x="5705856" y="4398265"/>
            <a:ext cx="9144" cy="4511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mond 18">
            <a:extLst>
              <a:ext uri="{FF2B5EF4-FFF2-40B4-BE49-F238E27FC236}">
                <a16:creationId xmlns:a16="http://schemas.microsoft.com/office/drawing/2014/main" id="{0C9B9E0A-6752-4B76-AD77-6EB3AEE8019F}"/>
              </a:ext>
            </a:extLst>
          </p:cNvPr>
          <p:cNvSpPr/>
          <p:nvPr/>
        </p:nvSpPr>
        <p:spPr>
          <a:xfrm>
            <a:off x="4365712" y="2084826"/>
            <a:ext cx="2698575" cy="10515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bookCount ==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0C764C-5CEB-4B7F-B8E3-C31F6123B178}"/>
              </a:ext>
            </a:extLst>
          </p:cNvPr>
          <p:cNvSpPr txBox="1"/>
          <p:nvPr/>
        </p:nvSpPr>
        <p:spPr>
          <a:xfrm>
            <a:off x="5705856" y="3230917"/>
            <a:ext cx="524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false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7D8E11-0C27-4C24-93A2-FE6E071E4814}"/>
              </a:ext>
            </a:extLst>
          </p:cNvPr>
          <p:cNvSpPr/>
          <p:nvPr/>
        </p:nvSpPr>
        <p:spPr>
          <a:xfrm>
            <a:off x="8004048" y="2276850"/>
            <a:ext cx="2002536" cy="667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Prompt message to user</a:t>
            </a:r>
          </a:p>
          <a:p>
            <a:pPr algn="ctr"/>
            <a:r>
              <a:rPr lang="en-US" sz="1400" dirty="0"/>
              <a:t>to insert a book first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1F6C035-DE13-4CB3-9264-B166F1292D55}"/>
              </a:ext>
            </a:extLst>
          </p:cNvPr>
          <p:cNvCxnSpPr>
            <a:cxnSpLocks/>
            <a:stCxn id="19" idx="3"/>
            <a:endCxn id="25" idx="1"/>
          </p:cNvCxnSpPr>
          <p:nvPr/>
        </p:nvCxnSpPr>
        <p:spPr>
          <a:xfrm>
            <a:off x="7064287" y="2610606"/>
            <a:ext cx="939761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8DFCEA95-08E8-4DBB-8CEF-6D42AE44756D}"/>
              </a:ext>
            </a:extLst>
          </p:cNvPr>
          <p:cNvCxnSpPr>
            <a:cxnSpLocks/>
            <a:stCxn id="25" idx="2"/>
          </p:cNvCxnSpPr>
          <p:nvPr/>
        </p:nvCxnSpPr>
        <p:spPr>
          <a:xfrm rot="5400000">
            <a:off x="7197278" y="2256470"/>
            <a:ext cx="1120147" cy="249593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92A58FA-051B-4061-BA1E-950AAF8BBD56}"/>
              </a:ext>
            </a:extLst>
          </p:cNvPr>
          <p:cNvSpPr/>
          <p:nvPr/>
        </p:nvSpPr>
        <p:spPr>
          <a:xfrm>
            <a:off x="4823364" y="3730753"/>
            <a:ext cx="1718501" cy="667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Display option menu and process user selection</a:t>
            </a:r>
          </a:p>
        </p:txBody>
      </p:sp>
    </p:spTree>
    <p:extLst>
      <p:ext uri="{BB962C8B-B14F-4D97-AF65-F5344CB8AC3E}">
        <p14:creationId xmlns:p14="http://schemas.microsoft.com/office/powerpoint/2010/main" val="205031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126451-1CD8-43DD-9BF1-128A503C5700}"/>
              </a:ext>
            </a:extLst>
          </p:cNvPr>
          <p:cNvSpPr/>
          <p:nvPr/>
        </p:nvSpPr>
        <p:spPr>
          <a:xfrm>
            <a:off x="6607194" y="1426460"/>
            <a:ext cx="2002536" cy="667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Print Screen Title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3DAC25-A7FA-4762-AD9B-D349209C5332}"/>
              </a:ext>
            </a:extLst>
          </p:cNvPr>
          <p:cNvSpPr/>
          <p:nvPr/>
        </p:nvSpPr>
        <p:spPr>
          <a:xfrm>
            <a:off x="6950094" y="479281"/>
            <a:ext cx="1316736" cy="594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 Screen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5801644-109B-4AAC-A281-9A821CE966A3}"/>
              </a:ext>
            </a:extLst>
          </p:cNvPr>
          <p:cNvSpPr/>
          <p:nvPr/>
        </p:nvSpPr>
        <p:spPr>
          <a:xfrm>
            <a:off x="6607203" y="5428035"/>
            <a:ext cx="2002527" cy="78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Close screen and navigate to selected screen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A3FEB2-7006-4B10-8080-B97E85238E82}"/>
              </a:ext>
            </a:extLst>
          </p:cNvPr>
          <p:cNvCxnSpPr>
            <a:stCxn id="9" idx="4"/>
            <a:endCxn id="4" idx="0"/>
          </p:cNvCxnSpPr>
          <p:nvPr/>
        </p:nvCxnSpPr>
        <p:spPr>
          <a:xfrm>
            <a:off x="7608462" y="1073641"/>
            <a:ext cx="0" cy="3528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33673F3-F49C-4580-9010-2DCEABD3B3C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7608462" y="2093972"/>
            <a:ext cx="0" cy="3474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F6278E-8FDE-4CB2-B984-78B08C7E8E76}"/>
              </a:ext>
            </a:extLst>
          </p:cNvPr>
          <p:cNvCxnSpPr>
            <a:cxnSpLocks/>
            <a:stCxn id="30" idx="2"/>
            <a:endCxn id="10" idx="0"/>
          </p:cNvCxnSpPr>
          <p:nvPr/>
        </p:nvCxnSpPr>
        <p:spPr>
          <a:xfrm>
            <a:off x="7608463" y="4722878"/>
            <a:ext cx="4" cy="705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mond 18">
            <a:extLst>
              <a:ext uri="{FF2B5EF4-FFF2-40B4-BE49-F238E27FC236}">
                <a16:creationId xmlns:a16="http://schemas.microsoft.com/office/drawing/2014/main" id="{0C9B9E0A-6752-4B76-AD77-6EB3AEE8019F}"/>
              </a:ext>
            </a:extLst>
          </p:cNvPr>
          <p:cNvSpPr/>
          <p:nvPr/>
        </p:nvSpPr>
        <p:spPr>
          <a:xfrm>
            <a:off x="6259175" y="2441442"/>
            <a:ext cx="2698575" cy="10515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bookCount ==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0C764C-5CEB-4B7F-B8E3-C31F6123B178}"/>
              </a:ext>
            </a:extLst>
          </p:cNvPr>
          <p:cNvSpPr txBox="1"/>
          <p:nvPr/>
        </p:nvSpPr>
        <p:spPr>
          <a:xfrm>
            <a:off x="6022051" y="4141161"/>
            <a:ext cx="524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false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7D8E11-0C27-4C24-93A2-FE6E071E4814}"/>
              </a:ext>
            </a:extLst>
          </p:cNvPr>
          <p:cNvSpPr/>
          <p:nvPr/>
        </p:nvSpPr>
        <p:spPr>
          <a:xfrm>
            <a:off x="9887712" y="2624322"/>
            <a:ext cx="2002536" cy="667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Prompt message to user</a:t>
            </a:r>
          </a:p>
          <a:p>
            <a:pPr algn="ctr"/>
            <a:r>
              <a:rPr lang="en-US" sz="1400" dirty="0"/>
              <a:t>to insert a book first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1F6C035-DE13-4CB3-9264-B166F1292D55}"/>
              </a:ext>
            </a:extLst>
          </p:cNvPr>
          <p:cNvCxnSpPr>
            <a:cxnSpLocks/>
            <a:stCxn id="19" idx="3"/>
            <a:endCxn id="25" idx="1"/>
          </p:cNvCxnSpPr>
          <p:nvPr/>
        </p:nvCxnSpPr>
        <p:spPr>
          <a:xfrm flipV="1">
            <a:off x="8957750" y="2958078"/>
            <a:ext cx="929962" cy="914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8DFCEA95-08E8-4DBB-8CEF-6D42AE44756D}"/>
              </a:ext>
            </a:extLst>
          </p:cNvPr>
          <p:cNvCxnSpPr>
            <a:cxnSpLocks/>
            <a:stCxn id="25" idx="2"/>
            <a:endCxn id="30" idx="3"/>
          </p:cNvCxnSpPr>
          <p:nvPr/>
        </p:nvCxnSpPr>
        <p:spPr>
          <a:xfrm rot="5400000">
            <a:off x="9129703" y="2629845"/>
            <a:ext cx="1097288" cy="242126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92A58FA-051B-4061-BA1E-950AAF8BBD56}"/>
              </a:ext>
            </a:extLst>
          </p:cNvPr>
          <p:cNvSpPr/>
          <p:nvPr/>
        </p:nvSpPr>
        <p:spPr>
          <a:xfrm>
            <a:off x="6749212" y="4055366"/>
            <a:ext cx="1718501" cy="667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Display option menu and process user selection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820D4-1B42-4AB4-9520-C824D667EB37}"/>
              </a:ext>
            </a:extLst>
          </p:cNvPr>
          <p:cNvSpPr txBox="1"/>
          <p:nvPr/>
        </p:nvSpPr>
        <p:spPr>
          <a:xfrm>
            <a:off x="4436747" y="4975559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true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402B1F-7AC7-4766-845D-F463432F17A6}"/>
              </a:ext>
            </a:extLst>
          </p:cNvPr>
          <p:cNvSpPr/>
          <p:nvPr/>
        </p:nvSpPr>
        <p:spPr>
          <a:xfrm>
            <a:off x="3468518" y="2616699"/>
            <a:ext cx="2002536" cy="667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 = 0</a:t>
            </a:r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67325A3C-8E57-4C52-800E-4DD8A5258A2C}"/>
              </a:ext>
            </a:extLst>
          </p:cNvPr>
          <p:cNvSpPr/>
          <p:nvPr/>
        </p:nvSpPr>
        <p:spPr>
          <a:xfrm>
            <a:off x="3120498" y="3859535"/>
            <a:ext cx="2698575" cy="10515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 &lt; bookCount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EB353CE-B51E-4048-BB6E-E31B2D436879}"/>
              </a:ext>
            </a:extLst>
          </p:cNvPr>
          <p:cNvSpPr/>
          <p:nvPr/>
        </p:nvSpPr>
        <p:spPr>
          <a:xfrm>
            <a:off x="3468518" y="5513845"/>
            <a:ext cx="2002536" cy="667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Print Book Details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E2EFC1-7050-4A9E-A91B-4E5C41224020}"/>
              </a:ext>
            </a:extLst>
          </p:cNvPr>
          <p:cNvCxnSpPr>
            <a:stCxn id="20" idx="2"/>
            <a:endCxn id="22" idx="0"/>
          </p:cNvCxnSpPr>
          <p:nvPr/>
        </p:nvCxnSpPr>
        <p:spPr>
          <a:xfrm>
            <a:off x="4469786" y="3284211"/>
            <a:ext cx="0" cy="5753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7E76EDC-519C-4BB9-989A-902792032BEB}"/>
              </a:ext>
            </a:extLst>
          </p:cNvPr>
          <p:cNvCxnSpPr>
            <a:stCxn id="22" idx="2"/>
            <a:endCxn id="26" idx="0"/>
          </p:cNvCxnSpPr>
          <p:nvPr/>
        </p:nvCxnSpPr>
        <p:spPr>
          <a:xfrm>
            <a:off x="4469786" y="4911095"/>
            <a:ext cx="0" cy="6027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26735F2-C909-4AFC-802F-4550FD1146B2}"/>
              </a:ext>
            </a:extLst>
          </p:cNvPr>
          <p:cNvCxnSpPr>
            <a:stCxn id="19" idx="1"/>
            <a:endCxn id="20" idx="3"/>
          </p:cNvCxnSpPr>
          <p:nvPr/>
        </p:nvCxnSpPr>
        <p:spPr>
          <a:xfrm flipH="1" flipV="1">
            <a:off x="5471054" y="2950455"/>
            <a:ext cx="788121" cy="167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D426D28-D7F5-4E73-807F-A98DEB932481}"/>
              </a:ext>
            </a:extLst>
          </p:cNvPr>
          <p:cNvCxnSpPr>
            <a:cxnSpLocks/>
            <a:stCxn id="22" idx="3"/>
            <a:endCxn id="30" idx="1"/>
          </p:cNvCxnSpPr>
          <p:nvPr/>
        </p:nvCxnSpPr>
        <p:spPr>
          <a:xfrm>
            <a:off x="5819073" y="4385315"/>
            <a:ext cx="930139" cy="38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Parallelogram 61">
            <a:extLst>
              <a:ext uri="{FF2B5EF4-FFF2-40B4-BE49-F238E27FC236}">
                <a16:creationId xmlns:a16="http://schemas.microsoft.com/office/drawing/2014/main" id="{D3972BC9-083A-4358-BD28-8E59D5E3348D}"/>
              </a:ext>
            </a:extLst>
          </p:cNvPr>
          <p:cNvSpPr/>
          <p:nvPr/>
        </p:nvSpPr>
        <p:spPr>
          <a:xfrm>
            <a:off x="1145912" y="4178807"/>
            <a:ext cx="1044447" cy="54026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 ++</a:t>
            </a: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7FE76AA7-A3AE-4379-A226-5F5293A7AB67}"/>
              </a:ext>
            </a:extLst>
          </p:cNvPr>
          <p:cNvCxnSpPr>
            <a:cxnSpLocks/>
            <a:stCxn id="26" idx="1"/>
            <a:endCxn id="62" idx="4"/>
          </p:cNvCxnSpPr>
          <p:nvPr/>
        </p:nvCxnSpPr>
        <p:spPr>
          <a:xfrm rot="10800000">
            <a:off x="1668136" y="4719071"/>
            <a:ext cx="1800382" cy="112853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469D0714-05C6-4816-9629-35902928A0AB}"/>
              </a:ext>
            </a:extLst>
          </p:cNvPr>
          <p:cNvCxnSpPr>
            <a:cxnSpLocks/>
            <a:stCxn id="62" idx="0"/>
          </p:cNvCxnSpPr>
          <p:nvPr/>
        </p:nvCxnSpPr>
        <p:spPr>
          <a:xfrm rot="5400000" flipH="1" flipV="1">
            <a:off x="2756789" y="2479796"/>
            <a:ext cx="610358" cy="278766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E8F331D0-8D88-4E95-9798-9F5302079F94}"/>
              </a:ext>
            </a:extLst>
          </p:cNvPr>
          <p:cNvSpPr txBox="1"/>
          <p:nvPr/>
        </p:nvSpPr>
        <p:spPr>
          <a:xfrm>
            <a:off x="5686049" y="2667904"/>
            <a:ext cx="524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false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FE40CD6-4AA4-4DEB-A689-E93BBE2D376B}"/>
              </a:ext>
            </a:extLst>
          </p:cNvPr>
          <p:cNvSpPr txBox="1"/>
          <p:nvPr/>
        </p:nvSpPr>
        <p:spPr>
          <a:xfrm>
            <a:off x="9078851" y="2659108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446260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423DAC25-A7FA-4762-AD9B-D349209C5332}"/>
              </a:ext>
            </a:extLst>
          </p:cNvPr>
          <p:cNvSpPr/>
          <p:nvPr/>
        </p:nvSpPr>
        <p:spPr>
          <a:xfrm>
            <a:off x="4293177" y="178540"/>
            <a:ext cx="1316736" cy="594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A3FEB2-7006-4B10-8080-B97E85238E82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4951545" y="772900"/>
            <a:ext cx="0" cy="3528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F6278E-8FDE-4CB2-B984-78B08C7E8E76}"/>
              </a:ext>
            </a:extLst>
          </p:cNvPr>
          <p:cNvCxnSpPr>
            <a:cxnSpLocks/>
          </p:cNvCxnSpPr>
          <p:nvPr/>
        </p:nvCxnSpPr>
        <p:spPr>
          <a:xfrm>
            <a:off x="4951545" y="3859886"/>
            <a:ext cx="4" cy="705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mond 18">
            <a:extLst>
              <a:ext uri="{FF2B5EF4-FFF2-40B4-BE49-F238E27FC236}">
                <a16:creationId xmlns:a16="http://schemas.microsoft.com/office/drawing/2014/main" id="{0C9B9E0A-6752-4B76-AD77-6EB3AEE8019F}"/>
              </a:ext>
            </a:extLst>
          </p:cNvPr>
          <p:cNvSpPr/>
          <p:nvPr/>
        </p:nvSpPr>
        <p:spPr>
          <a:xfrm>
            <a:off x="4155116" y="1132179"/>
            <a:ext cx="1592858" cy="81392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while(1)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0C764C-5CEB-4B7F-B8E3-C31F6123B178}"/>
              </a:ext>
            </a:extLst>
          </p:cNvPr>
          <p:cNvSpPr txBox="1"/>
          <p:nvPr/>
        </p:nvSpPr>
        <p:spPr>
          <a:xfrm>
            <a:off x="3103043" y="3214081"/>
            <a:ext cx="524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false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820D4-1B42-4AB4-9520-C824D667EB37}"/>
              </a:ext>
            </a:extLst>
          </p:cNvPr>
          <p:cNvSpPr txBox="1"/>
          <p:nvPr/>
        </p:nvSpPr>
        <p:spPr>
          <a:xfrm>
            <a:off x="8781032" y="3238937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true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402B1F-7AC7-4766-845D-F463432F17A6}"/>
              </a:ext>
            </a:extLst>
          </p:cNvPr>
          <p:cNvSpPr/>
          <p:nvPr/>
        </p:nvSpPr>
        <p:spPr>
          <a:xfrm>
            <a:off x="7812803" y="880077"/>
            <a:ext cx="2002536" cy="667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 = 0, idExisted = 0</a:t>
            </a:r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67325A3C-8E57-4C52-800E-4DD8A5258A2C}"/>
              </a:ext>
            </a:extLst>
          </p:cNvPr>
          <p:cNvSpPr/>
          <p:nvPr/>
        </p:nvSpPr>
        <p:spPr>
          <a:xfrm>
            <a:off x="7464783" y="2122913"/>
            <a:ext cx="2698575" cy="10515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 &lt; bookCount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E2EFC1-7050-4A9E-A91B-4E5C41224020}"/>
              </a:ext>
            </a:extLst>
          </p:cNvPr>
          <p:cNvCxnSpPr>
            <a:stCxn id="20" idx="2"/>
            <a:endCxn id="22" idx="0"/>
          </p:cNvCxnSpPr>
          <p:nvPr/>
        </p:nvCxnSpPr>
        <p:spPr>
          <a:xfrm>
            <a:off x="8814071" y="1547589"/>
            <a:ext cx="0" cy="5753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7E76EDC-519C-4BB9-989A-902792032BEB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8814071" y="3174473"/>
            <a:ext cx="0" cy="6027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Parallelogram 61">
            <a:extLst>
              <a:ext uri="{FF2B5EF4-FFF2-40B4-BE49-F238E27FC236}">
                <a16:creationId xmlns:a16="http://schemas.microsoft.com/office/drawing/2014/main" id="{D3972BC9-083A-4358-BD28-8E59D5E3348D}"/>
              </a:ext>
            </a:extLst>
          </p:cNvPr>
          <p:cNvSpPr/>
          <p:nvPr/>
        </p:nvSpPr>
        <p:spPr>
          <a:xfrm>
            <a:off x="10909532" y="2544684"/>
            <a:ext cx="1044447" cy="54026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 ++</a:t>
            </a: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7FE76AA7-A3AE-4379-A226-5F5293A7AB67}"/>
              </a:ext>
            </a:extLst>
          </p:cNvPr>
          <p:cNvCxnSpPr>
            <a:cxnSpLocks/>
            <a:stCxn id="32" idx="3"/>
            <a:endCxn id="62" idx="4"/>
          </p:cNvCxnSpPr>
          <p:nvPr/>
        </p:nvCxnSpPr>
        <p:spPr>
          <a:xfrm flipV="1">
            <a:off x="10578903" y="3084947"/>
            <a:ext cx="852853" cy="121297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469D0714-05C6-4816-9629-35902928A0AB}"/>
              </a:ext>
            </a:extLst>
          </p:cNvPr>
          <p:cNvCxnSpPr>
            <a:cxnSpLocks/>
            <a:stCxn id="62" idx="0"/>
          </p:cNvCxnSpPr>
          <p:nvPr/>
        </p:nvCxnSpPr>
        <p:spPr>
          <a:xfrm rot="16200000" flipV="1">
            <a:off x="9745922" y="858849"/>
            <a:ext cx="753984" cy="261768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E8F331D0-8D88-4E95-9798-9F5302079F94}"/>
              </a:ext>
            </a:extLst>
          </p:cNvPr>
          <p:cNvSpPr txBox="1"/>
          <p:nvPr/>
        </p:nvSpPr>
        <p:spPr>
          <a:xfrm>
            <a:off x="8781031" y="4816829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true</a:t>
            </a:r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88FB6C09-CE63-44E4-BC39-99ED6AB7596C}"/>
              </a:ext>
            </a:extLst>
          </p:cNvPr>
          <p:cNvSpPr/>
          <p:nvPr/>
        </p:nvSpPr>
        <p:spPr>
          <a:xfrm>
            <a:off x="7049239" y="3772146"/>
            <a:ext cx="3529664" cy="10515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strcmp(selectedIdNo, books[i].idNo) == 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7AC0E2-ED9E-4FC5-B37E-C9F0C38989F9}"/>
              </a:ext>
            </a:extLst>
          </p:cNvPr>
          <p:cNvSpPr txBox="1"/>
          <p:nvPr/>
        </p:nvSpPr>
        <p:spPr>
          <a:xfrm>
            <a:off x="10747074" y="4033320"/>
            <a:ext cx="524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false</a:t>
            </a:r>
          </a:p>
        </p:txBody>
      </p:sp>
      <p:sp>
        <p:nvSpPr>
          <p:cNvPr id="37" name="Parallelogram 36">
            <a:extLst>
              <a:ext uri="{FF2B5EF4-FFF2-40B4-BE49-F238E27FC236}">
                <a16:creationId xmlns:a16="http://schemas.microsoft.com/office/drawing/2014/main" id="{34027455-D2DF-4A67-8AD2-01C7CE503FCF}"/>
              </a:ext>
            </a:extLst>
          </p:cNvPr>
          <p:cNvSpPr/>
          <p:nvPr/>
        </p:nvSpPr>
        <p:spPr>
          <a:xfrm>
            <a:off x="7954820" y="5245202"/>
            <a:ext cx="1718501" cy="53021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idExisted = 1;</a:t>
            </a:r>
          </a:p>
          <a:p>
            <a:pPr algn="ctr"/>
            <a:r>
              <a:rPr lang="en-US" sz="1400" dirty="0"/>
              <a:t>break the loop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90A2ACB-F320-4632-850D-F1BE782299EB}"/>
              </a:ext>
            </a:extLst>
          </p:cNvPr>
          <p:cNvCxnSpPr>
            <a:stCxn id="32" idx="2"/>
            <a:endCxn id="37" idx="0"/>
          </p:cNvCxnSpPr>
          <p:nvPr/>
        </p:nvCxnSpPr>
        <p:spPr>
          <a:xfrm>
            <a:off x="8814071" y="4823706"/>
            <a:ext cx="0" cy="4214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iamond 40">
            <a:extLst>
              <a:ext uri="{FF2B5EF4-FFF2-40B4-BE49-F238E27FC236}">
                <a16:creationId xmlns:a16="http://schemas.microsoft.com/office/drawing/2014/main" id="{A64C75B0-640D-449E-BFDB-C1BC6DC75AA2}"/>
              </a:ext>
            </a:extLst>
          </p:cNvPr>
          <p:cNvSpPr/>
          <p:nvPr/>
        </p:nvSpPr>
        <p:spPr>
          <a:xfrm>
            <a:off x="3627224" y="2908806"/>
            <a:ext cx="2698575" cy="10515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idExisted = 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1AE09F7-45C0-4A66-9000-9A47375071C1}"/>
              </a:ext>
            </a:extLst>
          </p:cNvPr>
          <p:cNvSpPr/>
          <p:nvPr/>
        </p:nvSpPr>
        <p:spPr>
          <a:xfrm>
            <a:off x="3975243" y="4577690"/>
            <a:ext cx="2002536" cy="667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Inputted ID duplicated to an existing one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11A21F87-05D5-4631-A752-514989CB5D5A}"/>
              </a:ext>
            </a:extLst>
          </p:cNvPr>
          <p:cNvCxnSpPr>
            <a:cxnSpLocks/>
            <a:stCxn id="46" idx="3"/>
          </p:cNvCxnSpPr>
          <p:nvPr/>
        </p:nvCxnSpPr>
        <p:spPr>
          <a:xfrm flipV="1">
            <a:off x="5977779" y="1547589"/>
            <a:ext cx="625257" cy="336385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Parallelogram 49">
            <a:extLst>
              <a:ext uri="{FF2B5EF4-FFF2-40B4-BE49-F238E27FC236}">
                <a16:creationId xmlns:a16="http://schemas.microsoft.com/office/drawing/2014/main" id="{E08AC6FD-91F3-4888-A713-6F16FDCC8D84}"/>
              </a:ext>
            </a:extLst>
          </p:cNvPr>
          <p:cNvSpPr/>
          <p:nvPr/>
        </p:nvSpPr>
        <p:spPr>
          <a:xfrm>
            <a:off x="501057" y="3096623"/>
            <a:ext cx="2458440" cy="70175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strcpy(book-&gt;idNo, selectedIdNo);</a:t>
            </a:r>
          </a:p>
          <a:p>
            <a:pPr algn="ctr"/>
            <a:r>
              <a:rPr lang="en-US" sz="1400" dirty="0"/>
              <a:t>break the infinity loop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DAA5643-F5D8-44BA-A698-98970D2459BB}"/>
              </a:ext>
            </a:extLst>
          </p:cNvPr>
          <p:cNvSpPr/>
          <p:nvPr/>
        </p:nvSpPr>
        <p:spPr>
          <a:xfrm>
            <a:off x="1071909" y="4218997"/>
            <a:ext cx="1316736" cy="594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End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3EFC395-2C6C-417F-B576-6D4EE05B61C3}"/>
              </a:ext>
            </a:extLst>
          </p:cNvPr>
          <p:cNvCxnSpPr>
            <a:cxnSpLocks/>
            <a:stCxn id="41" idx="1"/>
            <a:endCxn id="50" idx="2"/>
          </p:cNvCxnSpPr>
          <p:nvPr/>
        </p:nvCxnSpPr>
        <p:spPr>
          <a:xfrm flipH="1">
            <a:off x="2871778" y="3434586"/>
            <a:ext cx="755446" cy="129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4356F09-D216-4050-82AE-BDCBE521FEC0}"/>
              </a:ext>
            </a:extLst>
          </p:cNvPr>
          <p:cNvCxnSpPr>
            <a:stCxn id="50" idx="4"/>
            <a:endCxn id="51" idx="0"/>
          </p:cNvCxnSpPr>
          <p:nvPr/>
        </p:nvCxnSpPr>
        <p:spPr>
          <a:xfrm>
            <a:off x="1730277" y="3798373"/>
            <a:ext cx="0" cy="42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B2E89AA0-C2BC-4F7E-A741-B9A79A039E83}"/>
              </a:ext>
            </a:extLst>
          </p:cNvPr>
          <p:cNvCxnSpPr>
            <a:stCxn id="22" idx="1"/>
            <a:endCxn id="41" idx="0"/>
          </p:cNvCxnSpPr>
          <p:nvPr/>
        </p:nvCxnSpPr>
        <p:spPr>
          <a:xfrm rot="10800000" flipV="1">
            <a:off x="4976513" y="2648692"/>
            <a:ext cx="2488271" cy="26011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2BB5FA8C-BAF1-4C80-BBAC-B168D47DD53D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 flipV="1">
            <a:off x="5747974" y="1213833"/>
            <a:ext cx="2064829" cy="325306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892AED48-46B6-46C5-9D1D-F82BB6761A0A}"/>
              </a:ext>
            </a:extLst>
          </p:cNvPr>
          <p:cNvSpPr txBox="1"/>
          <p:nvPr/>
        </p:nvSpPr>
        <p:spPr>
          <a:xfrm>
            <a:off x="6678511" y="2390795"/>
            <a:ext cx="524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false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7D45073B-6B78-4800-9927-4EFF0BA11EBB}"/>
              </a:ext>
            </a:extLst>
          </p:cNvPr>
          <p:cNvCxnSpPr>
            <a:stCxn id="37" idx="5"/>
            <a:endCxn id="41" idx="3"/>
          </p:cNvCxnSpPr>
          <p:nvPr/>
        </p:nvCxnSpPr>
        <p:spPr>
          <a:xfrm rot="10800000">
            <a:off x="6325799" y="3434586"/>
            <a:ext cx="1695298" cy="2075724"/>
          </a:xfrm>
          <a:prstGeom prst="bentConnector3">
            <a:avLst>
              <a:gd name="adj1" fmla="val 6348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871D0B12-9F19-44E3-B379-5037D0C9EA5A}"/>
              </a:ext>
            </a:extLst>
          </p:cNvPr>
          <p:cNvSpPr txBox="1"/>
          <p:nvPr/>
        </p:nvSpPr>
        <p:spPr>
          <a:xfrm>
            <a:off x="4915959" y="4065108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true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76CB457-9EC7-47CE-91F2-B97A40FDF302}"/>
              </a:ext>
            </a:extLst>
          </p:cNvPr>
          <p:cNvSpPr txBox="1"/>
          <p:nvPr/>
        </p:nvSpPr>
        <p:spPr>
          <a:xfrm>
            <a:off x="3276613" y="1132180"/>
            <a:ext cx="1097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Infinity Loop</a:t>
            </a:r>
          </a:p>
          <a:p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451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126451-1CD8-43DD-9BF1-128A503C5700}"/>
              </a:ext>
            </a:extLst>
          </p:cNvPr>
          <p:cNvSpPr/>
          <p:nvPr/>
        </p:nvSpPr>
        <p:spPr>
          <a:xfrm>
            <a:off x="2180082" y="1089275"/>
            <a:ext cx="2002536" cy="667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Print Screen Title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3DAC25-A7FA-4762-AD9B-D349209C5332}"/>
              </a:ext>
            </a:extLst>
          </p:cNvPr>
          <p:cNvSpPr/>
          <p:nvPr/>
        </p:nvSpPr>
        <p:spPr>
          <a:xfrm>
            <a:off x="2522982" y="165734"/>
            <a:ext cx="1316736" cy="594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 Screen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5801644-109B-4AAC-A281-9A821CE966A3}"/>
              </a:ext>
            </a:extLst>
          </p:cNvPr>
          <p:cNvSpPr/>
          <p:nvPr/>
        </p:nvSpPr>
        <p:spPr>
          <a:xfrm>
            <a:off x="7127641" y="4866901"/>
            <a:ext cx="1936457" cy="713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Close screen and navigate to selected screen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A3FEB2-7006-4B10-8080-B97E85238E82}"/>
              </a:ext>
            </a:extLst>
          </p:cNvPr>
          <p:cNvCxnSpPr>
            <a:stCxn id="9" idx="4"/>
            <a:endCxn id="4" idx="0"/>
          </p:cNvCxnSpPr>
          <p:nvPr/>
        </p:nvCxnSpPr>
        <p:spPr>
          <a:xfrm>
            <a:off x="3181350" y="760094"/>
            <a:ext cx="0" cy="3291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33673F3-F49C-4580-9010-2DCEABD3B3C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181350" y="1756787"/>
            <a:ext cx="0" cy="3474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C90A3C-B953-4D39-8555-14AB5350A520}"/>
              </a:ext>
            </a:extLst>
          </p:cNvPr>
          <p:cNvCxnSpPr>
            <a:cxnSpLocks/>
          </p:cNvCxnSpPr>
          <p:nvPr/>
        </p:nvCxnSpPr>
        <p:spPr>
          <a:xfrm>
            <a:off x="3181350" y="3155823"/>
            <a:ext cx="0" cy="6035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F6278E-8FDE-4CB2-B984-78B08C7E8E76}"/>
              </a:ext>
            </a:extLst>
          </p:cNvPr>
          <p:cNvCxnSpPr>
            <a:cxnSpLocks/>
          </p:cNvCxnSpPr>
          <p:nvPr/>
        </p:nvCxnSpPr>
        <p:spPr>
          <a:xfrm flipH="1">
            <a:off x="3172206" y="4426840"/>
            <a:ext cx="9144" cy="4511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mond 18">
            <a:extLst>
              <a:ext uri="{FF2B5EF4-FFF2-40B4-BE49-F238E27FC236}">
                <a16:creationId xmlns:a16="http://schemas.microsoft.com/office/drawing/2014/main" id="{0C9B9E0A-6752-4B76-AD77-6EB3AEE8019F}"/>
              </a:ext>
            </a:extLst>
          </p:cNvPr>
          <p:cNvSpPr/>
          <p:nvPr/>
        </p:nvSpPr>
        <p:spPr>
          <a:xfrm>
            <a:off x="1487532" y="2104262"/>
            <a:ext cx="3387636" cy="10515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bookCount == </a:t>
            </a:r>
          </a:p>
          <a:p>
            <a:pPr algn="ctr"/>
            <a:r>
              <a:rPr lang="en-US" sz="1400" dirty="0"/>
              <a:t>MAX_NUMBER_OF_BOOKS_STORED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0C764C-5CEB-4B7F-B8E3-C31F6123B178}"/>
              </a:ext>
            </a:extLst>
          </p:cNvPr>
          <p:cNvSpPr txBox="1"/>
          <p:nvPr/>
        </p:nvSpPr>
        <p:spPr>
          <a:xfrm>
            <a:off x="3172206" y="3259492"/>
            <a:ext cx="524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false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7D8E11-0C27-4C24-93A2-FE6E071E4814}"/>
              </a:ext>
            </a:extLst>
          </p:cNvPr>
          <p:cNvSpPr/>
          <p:nvPr/>
        </p:nvSpPr>
        <p:spPr>
          <a:xfrm>
            <a:off x="5470398" y="2305425"/>
            <a:ext cx="2002536" cy="667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Prompt message to</a:t>
            </a:r>
          </a:p>
          <a:p>
            <a:pPr algn="ctr"/>
            <a:r>
              <a:rPr lang="en-US" sz="1400" dirty="0"/>
              <a:t>inform user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1F6C035-DE13-4CB3-9264-B166F1292D55}"/>
              </a:ext>
            </a:extLst>
          </p:cNvPr>
          <p:cNvCxnSpPr>
            <a:cxnSpLocks/>
            <a:stCxn id="19" idx="3"/>
            <a:endCxn id="25" idx="1"/>
          </p:cNvCxnSpPr>
          <p:nvPr/>
        </p:nvCxnSpPr>
        <p:spPr>
          <a:xfrm>
            <a:off x="4875168" y="2630042"/>
            <a:ext cx="595230" cy="91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arallelogram 4">
            <a:extLst>
              <a:ext uri="{FF2B5EF4-FFF2-40B4-BE49-F238E27FC236}">
                <a16:creationId xmlns:a16="http://schemas.microsoft.com/office/drawing/2014/main" id="{CD2BD82F-6C05-48DC-9278-81318B3C1E09}"/>
              </a:ext>
            </a:extLst>
          </p:cNvPr>
          <p:cNvSpPr/>
          <p:nvPr/>
        </p:nvSpPr>
        <p:spPr>
          <a:xfrm>
            <a:off x="2203977" y="3759328"/>
            <a:ext cx="1978641" cy="66751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Input book ID</a:t>
            </a:r>
          </a:p>
          <a:p>
            <a:pPr algn="ctr"/>
            <a:r>
              <a:rPr lang="en-US" sz="1400" dirty="0"/>
              <a:t>and validate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11B3C490-5CE0-4BCA-8DD5-099E91712FDD}"/>
              </a:ext>
            </a:extLst>
          </p:cNvPr>
          <p:cNvSpPr/>
          <p:nvPr/>
        </p:nvSpPr>
        <p:spPr>
          <a:xfrm>
            <a:off x="2117491" y="4877945"/>
            <a:ext cx="1978641" cy="66751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Input title, author</a:t>
            </a:r>
          </a:p>
          <a:p>
            <a:pPr algn="ctr"/>
            <a:r>
              <a:rPr lang="en-US" sz="1400" dirty="0"/>
              <a:t>and year of book</a:t>
            </a: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77C92A2F-0BF7-4B40-8267-5F5CAA566A85}"/>
              </a:ext>
            </a:extLst>
          </p:cNvPr>
          <p:cNvSpPr/>
          <p:nvPr/>
        </p:nvSpPr>
        <p:spPr>
          <a:xfrm>
            <a:off x="4720754" y="4889760"/>
            <a:ext cx="1978641" cy="66751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Print and select option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B33B51-2F72-4CCC-AFE8-595510AE78E8}"/>
              </a:ext>
            </a:extLst>
          </p:cNvPr>
          <p:cNvSpPr txBox="1"/>
          <p:nvPr/>
        </p:nvSpPr>
        <p:spPr>
          <a:xfrm>
            <a:off x="4875168" y="2344359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true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107A46-FD8F-43DF-982A-47A3E5EABB60}"/>
              </a:ext>
            </a:extLst>
          </p:cNvPr>
          <p:cNvCxnSpPr>
            <a:cxnSpLocks/>
            <a:stCxn id="18" idx="2"/>
            <a:endCxn id="21" idx="5"/>
          </p:cNvCxnSpPr>
          <p:nvPr/>
        </p:nvCxnSpPr>
        <p:spPr>
          <a:xfrm>
            <a:off x="4012693" y="5211701"/>
            <a:ext cx="791500" cy="118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5DDBF69-95C8-4153-92A7-D11840E9D209}"/>
              </a:ext>
            </a:extLst>
          </p:cNvPr>
          <p:cNvCxnSpPr>
            <a:stCxn id="21" idx="2"/>
            <a:endCxn id="10" idx="2"/>
          </p:cNvCxnSpPr>
          <p:nvPr/>
        </p:nvCxnSpPr>
        <p:spPr>
          <a:xfrm>
            <a:off x="6615956" y="5223516"/>
            <a:ext cx="51168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41709163-787C-4F83-BC85-724CB35070BD}"/>
              </a:ext>
            </a:extLst>
          </p:cNvPr>
          <p:cNvCxnSpPr>
            <a:stCxn id="25" idx="2"/>
            <a:endCxn id="21" idx="1"/>
          </p:cNvCxnSpPr>
          <p:nvPr/>
        </p:nvCxnSpPr>
        <p:spPr>
          <a:xfrm rot="5400000">
            <a:off x="5174179" y="3592272"/>
            <a:ext cx="1916823" cy="67815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735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423DAC25-A7FA-4762-AD9B-D349209C5332}"/>
              </a:ext>
            </a:extLst>
          </p:cNvPr>
          <p:cNvSpPr/>
          <p:nvPr/>
        </p:nvSpPr>
        <p:spPr>
          <a:xfrm>
            <a:off x="4293177" y="178540"/>
            <a:ext cx="1316736" cy="594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A3FEB2-7006-4B10-8080-B97E85238E82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4951545" y="772900"/>
            <a:ext cx="0" cy="3528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EA820D4-1B42-4AB4-9520-C824D667EB37}"/>
              </a:ext>
            </a:extLst>
          </p:cNvPr>
          <p:cNvSpPr txBox="1"/>
          <p:nvPr/>
        </p:nvSpPr>
        <p:spPr>
          <a:xfrm>
            <a:off x="8741719" y="3482047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true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402B1F-7AC7-4766-845D-F463432F17A6}"/>
              </a:ext>
            </a:extLst>
          </p:cNvPr>
          <p:cNvSpPr/>
          <p:nvPr/>
        </p:nvSpPr>
        <p:spPr>
          <a:xfrm>
            <a:off x="7773490" y="1123187"/>
            <a:ext cx="2002536" cy="667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 = 0</a:t>
            </a:r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67325A3C-8E57-4C52-800E-4DD8A5258A2C}"/>
              </a:ext>
            </a:extLst>
          </p:cNvPr>
          <p:cNvSpPr/>
          <p:nvPr/>
        </p:nvSpPr>
        <p:spPr>
          <a:xfrm>
            <a:off x="7425470" y="2366023"/>
            <a:ext cx="2698575" cy="10515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 &lt; bookCount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E2EFC1-7050-4A9E-A91B-4E5C41224020}"/>
              </a:ext>
            </a:extLst>
          </p:cNvPr>
          <p:cNvCxnSpPr>
            <a:stCxn id="20" idx="2"/>
            <a:endCxn id="22" idx="0"/>
          </p:cNvCxnSpPr>
          <p:nvPr/>
        </p:nvCxnSpPr>
        <p:spPr>
          <a:xfrm>
            <a:off x="8774758" y="1790699"/>
            <a:ext cx="0" cy="5753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7E76EDC-519C-4BB9-989A-902792032BEB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8774758" y="3417583"/>
            <a:ext cx="0" cy="6027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Parallelogram 61">
            <a:extLst>
              <a:ext uri="{FF2B5EF4-FFF2-40B4-BE49-F238E27FC236}">
                <a16:creationId xmlns:a16="http://schemas.microsoft.com/office/drawing/2014/main" id="{D3972BC9-083A-4358-BD28-8E59D5E3348D}"/>
              </a:ext>
            </a:extLst>
          </p:cNvPr>
          <p:cNvSpPr/>
          <p:nvPr/>
        </p:nvSpPr>
        <p:spPr>
          <a:xfrm>
            <a:off x="10870219" y="2787794"/>
            <a:ext cx="1044447" cy="54026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 ++</a:t>
            </a: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7FE76AA7-A3AE-4379-A226-5F5293A7AB67}"/>
              </a:ext>
            </a:extLst>
          </p:cNvPr>
          <p:cNvCxnSpPr>
            <a:cxnSpLocks/>
            <a:stCxn id="32" idx="3"/>
            <a:endCxn id="62" idx="4"/>
          </p:cNvCxnSpPr>
          <p:nvPr/>
        </p:nvCxnSpPr>
        <p:spPr>
          <a:xfrm flipV="1">
            <a:off x="10539590" y="3328057"/>
            <a:ext cx="852853" cy="121297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469D0714-05C6-4816-9629-35902928A0AB}"/>
              </a:ext>
            </a:extLst>
          </p:cNvPr>
          <p:cNvCxnSpPr>
            <a:cxnSpLocks/>
            <a:stCxn id="62" idx="0"/>
          </p:cNvCxnSpPr>
          <p:nvPr/>
        </p:nvCxnSpPr>
        <p:spPr>
          <a:xfrm rot="16200000" flipV="1">
            <a:off x="9706609" y="1101959"/>
            <a:ext cx="753984" cy="261768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E8F331D0-8D88-4E95-9798-9F5302079F94}"/>
              </a:ext>
            </a:extLst>
          </p:cNvPr>
          <p:cNvSpPr txBox="1"/>
          <p:nvPr/>
        </p:nvSpPr>
        <p:spPr>
          <a:xfrm>
            <a:off x="8741718" y="5059939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true</a:t>
            </a:r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88FB6C09-CE63-44E4-BC39-99ED6AB7596C}"/>
              </a:ext>
            </a:extLst>
          </p:cNvPr>
          <p:cNvSpPr/>
          <p:nvPr/>
        </p:nvSpPr>
        <p:spPr>
          <a:xfrm>
            <a:off x="7009926" y="4015256"/>
            <a:ext cx="3529664" cy="10515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strcmp(selectedIdNo, books[i].idNo) == 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7AC0E2-ED9E-4FC5-B37E-C9F0C38989F9}"/>
              </a:ext>
            </a:extLst>
          </p:cNvPr>
          <p:cNvSpPr txBox="1"/>
          <p:nvPr/>
        </p:nvSpPr>
        <p:spPr>
          <a:xfrm>
            <a:off x="10707761" y="4276430"/>
            <a:ext cx="524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false</a:t>
            </a:r>
          </a:p>
        </p:txBody>
      </p:sp>
      <p:sp>
        <p:nvSpPr>
          <p:cNvPr id="37" name="Parallelogram 36">
            <a:extLst>
              <a:ext uri="{FF2B5EF4-FFF2-40B4-BE49-F238E27FC236}">
                <a16:creationId xmlns:a16="http://schemas.microsoft.com/office/drawing/2014/main" id="{34027455-D2DF-4A67-8AD2-01C7CE503FCF}"/>
              </a:ext>
            </a:extLst>
          </p:cNvPr>
          <p:cNvSpPr/>
          <p:nvPr/>
        </p:nvSpPr>
        <p:spPr>
          <a:xfrm>
            <a:off x="8284943" y="5488312"/>
            <a:ext cx="979630" cy="44184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return i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90A2ACB-F320-4632-850D-F1BE782299EB}"/>
              </a:ext>
            </a:extLst>
          </p:cNvPr>
          <p:cNvCxnSpPr>
            <a:cxnSpLocks/>
            <a:stCxn id="32" idx="2"/>
            <a:endCxn id="37" idx="0"/>
          </p:cNvCxnSpPr>
          <p:nvPr/>
        </p:nvCxnSpPr>
        <p:spPr>
          <a:xfrm>
            <a:off x="8774758" y="5066816"/>
            <a:ext cx="0" cy="4214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Parallelogram 49">
            <a:extLst>
              <a:ext uri="{FF2B5EF4-FFF2-40B4-BE49-F238E27FC236}">
                <a16:creationId xmlns:a16="http://schemas.microsoft.com/office/drawing/2014/main" id="{E08AC6FD-91F3-4888-A713-6F16FDCC8D84}"/>
              </a:ext>
            </a:extLst>
          </p:cNvPr>
          <p:cNvSpPr/>
          <p:nvPr/>
        </p:nvSpPr>
        <p:spPr>
          <a:xfrm>
            <a:off x="4284404" y="2630193"/>
            <a:ext cx="1249501" cy="52322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return -1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4356F09-D216-4050-82AE-BDCBE521FEC0}"/>
              </a:ext>
            </a:extLst>
          </p:cNvPr>
          <p:cNvCxnSpPr>
            <a:cxnSpLocks/>
            <a:stCxn id="50" idx="4"/>
            <a:endCxn id="39" idx="0"/>
          </p:cNvCxnSpPr>
          <p:nvPr/>
        </p:nvCxnSpPr>
        <p:spPr>
          <a:xfrm>
            <a:off x="4909155" y="3153413"/>
            <a:ext cx="42390" cy="22586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892AED48-46B6-46C5-9D1D-F82BB6761A0A}"/>
              </a:ext>
            </a:extLst>
          </p:cNvPr>
          <p:cNvSpPr txBox="1"/>
          <p:nvPr/>
        </p:nvSpPr>
        <p:spPr>
          <a:xfrm>
            <a:off x="6639198" y="2633905"/>
            <a:ext cx="524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false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531DDE0-46EB-4ACD-BA50-7D383C282413}"/>
              </a:ext>
            </a:extLst>
          </p:cNvPr>
          <p:cNvSpPr/>
          <p:nvPr/>
        </p:nvSpPr>
        <p:spPr>
          <a:xfrm>
            <a:off x="3950277" y="1123187"/>
            <a:ext cx="2002536" cy="667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input book’s</a:t>
            </a:r>
            <a:br>
              <a:rPr lang="en-US" sz="1400" dirty="0"/>
            </a:br>
            <a:r>
              <a:rPr lang="en-US" sz="1400" dirty="0"/>
              <a:t>identification number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81494D7-A372-4C6F-AFD9-488F43326DEF}"/>
              </a:ext>
            </a:extLst>
          </p:cNvPr>
          <p:cNvSpPr/>
          <p:nvPr/>
        </p:nvSpPr>
        <p:spPr>
          <a:xfrm>
            <a:off x="4293177" y="5412054"/>
            <a:ext cx="1316736" cy="594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608146B-82D2-4F7F-AD8D-31A52FD89D68}"/>
              </a:ext>
            </a:extLst>
          </p:cNvPr>
          <p:cNvCxnSpPr>
            <a:stCxn id="37" idx="5"/>
            <a:endCxn id="39" idx="6"/>
          </p:cNvCxnSpPr>
          <p:nvPr/>
        </p:nvCxnSpPr>
        <p:spPr>
          <a:xfrm flipH="1" flipV="1">
            <a:off x="5609913" y="5709234"/>
            <a:ext cx="273026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7201D99-3630-40D7-80AC-4C9F1683E638}"/>
              </a:ext>
            </a:extLst>
          </p:cNvPr>
          <p:cNvCxnSpPr>
            <a:stCxn id="33" idx="3"/>
            <a:endCxn id="20" idx="1"/>
          </p:cNvCxnSpPr>
          <p:nvPr/>
        </p:nvCxnSpPr>
        <p:spPr>
          <a:xfrm>
            <a:off x="5952813" y="1456943"/>
            <a:ext cx="182067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8F4E77-2206-4E49-A7DF-7BCCACC55DD7}"/>
              </a:ext>
            </a:extLst>
          </p:cNvPr>
          <p:cNvCxnSpPr>
            <a:cxnSpLocks/>
            <a:stCxn id="22" idx="1"/>
            <a:endCxn id="50" idx="2"/>
          </p:cNvCxnSpPr>
          <p:nvPr/>
        </p:nvCxnSpPr>
        <p:spPr>
          <a:xfrm flipH="1">
            <a:off x="5468503" y="2891803"/>
            <a:ext cx="19569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055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126451-1CD8-43DD-9BF1-128A503C5700}"/>
              </a:ext>
            </a:extLst>
          </p:cNvPr>
          <p:cNvSpPr/>
          <p:nvPr/>
        </p:nvSpPr>
        <p:spPr>
          <a:xfrm>
            <a:off x="6677991" y="897271"/>
            <a:ext cx="1516306" cy="356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Print Screen Title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3DAC25-A7FA-4762-AD9B-D349209C5332}"/>
              </a:ext>
            </a:extLst>
          </p:cNvPr>
          <p:cNvSpPr/>
          <p:nvPr/>
        </p:nvSpPr>
        <p:spPr>
          <a:xfrm>
            <a:off x="6777776" y="88017"/>
            <a:ext cx="1316736" cy="594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 Screen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5801644-109B-4AAC-A281-9A821CE966A3}"/>
              </a:ext>
            </a:extLst>
          </p:cNvPr>
          <p:cNvSpPr/>
          <p:nvPr/>
        </p:nvSpPr>
        <p:spPr>
          <a:xfrm>
            <a:off x="10008214" y="5532886"/>
            <a:ext cx="1936457" cy="713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Close screen and navigate to selected screen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A3FEB2-7006-4B10-8080-B97E85238E82}"/>
              </a:ext>
            </a:extLst>
          </p:cNvPr>
          <p:cNvCxnSpPr>
            <a:cxnSpLocks/>
            <a:stCxn id="9" idx="4"/>
            <a:endCxn id="4" idx="0"/>
          </p:cNvCxnSpPr>
          <p:nvPr/>
        </p:nvCxnSpPr>
        <p:spPr>
          <a:xfrm>
            <a:off x="7436144" y="682377"/>
            <a:ext cx="0" cy="2148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33673F3-F49C-4580-9010-2DCEABD3B3C5}"/>
              </a:ext>
            </a:extLst>
          </p:cNvPr>
          <p:cNvCxnSpPr>
            <a:cxnSpLocks/>
            <a:stCxn id="4" idx="2"/>
            <a:endCxn id="19" idx="0"/>
          </p:cNvCxnSpPr>
          <p:nvPr/>
        </p:nvCxnSpPr>
        <p:spPr>
          <a:xfrm>
            <a:off x="7436144" y="1253885"/>
            <a:ext cx="0" cy="2255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C90A3C-B953-4D39-8555-14AB5350A520}"/>
              </a:ext>
            </a:extLst>
          </p:cNvPr>
          <p:cNvCxnSpPr>
            <a:cxnSpLocks/>
            <a:stCxn id="19" idx="2"/>
            <a:endCxn id="44" idx="0"/>
          </p:cNvCxnSpPr>
          <p:nvPr/>
        </p:nvCxnSpPr>
        <p:spPr>
          <a:xfrm flipH="1">
            <a:off x="7436143" y="2530991"/>
            <a:ext cx="1" cy="3594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F6278E-8FDE-4CB2-B984-78B08C7E8E76}"/>
              </a:ext>
            </a:extLst>
          </p:cNvPr>
          <p:cNvCxnSpPr>
            <a:cxnSpLocks/>
          </p:cNvCxnSpPr>
          <p:nvPr/>
        </p:nvCxnSpPr>
        <p:spPr>
          <a:xfrm flipH="1">
            <a:off x="10976443" y="5081781"/>
            <a:ext cx="9144" cy="4511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mond 18">
            <a:extLst>
              <a:ext uri="{FF2B5EF4-FFF2-40B4-BE49-F238E27FC236}">
                <a16:creationId xmlns:a16="http://schemas.microsoft.com/office/drawing/2014/main" id="{0C9B9E0A-6752-4B76-AD77-6EB3AEE8019F}"/>
              </a:ext>
            </a:extLst>
          </p:cNvPr>
          <p:cNvSpPr/>
          <p:nvPr/>
        </p:nvSpPr>
        <p:spPr>
          <a:xfrm>
            <a:off x="6086856" y="1479431"/>
            <a:ext cx="2698575" cy="10515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bookCount ==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0C764C-5CEB-4B7F-B8E3-C31F6123B178}"/>
              </a:ext>
            </a:extLst>
          </p:cNvPr>
          <p:cNvSpPr txBox="1"/>
          <p:nvPr/>
        </p:nvSpPr>
        <p:spPr>
          <a:xfrm>
            <a:off x="7670115" y="2535458"/>
            <a:ext cx="524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false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7D8E11-0C27-4C24-93A2-FE6E071E4814}"/>
              </a:ext>
            </a:extLst>
          </p:cNvPr>
          <p:cNvSpPr/>
          <p:nvPr/>
        </p:nvSpPr>
        <p:spPr>
          <a:xfrm>
            <a:off x="10130812" y="1671455"/>
            <a:ext cx="1644777" cy="667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 book added.</a:t>
            </a:r>
          </a:p>
          <a:p>
            <a:pPr algn="ctr"/>
            <a:r>
              <a:rPr lang="en-US" sz="1400" dirty="0"/>
              <a:t>Prompt message to user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1F6C035-DE13-4CB3-9264-B166F1292D55}"/>
              </a:ext>
            </a:extLst>
          </p:cNvPr>
          <p:cNvCxnSpPr>
            <a:cxnSpLocks/>
            <a:stCxn id="19" idx="3"/>
            <a:endCxn id="25" idx="1"/>
          </p:cNvCxnSpPr>
          <p:nvPr/>
        </p:nvCxnSpPr>
        <p:spPr>
          <a:xfrm>
            <a:off x="8785431" y="2005211"/>
            <a:ext cx="1345381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92A58FA-051B-4061-BA1E-950AAF8BBD56}"/>
              </a:ext>
            </a:extLst>
          </p:cNvPr>
          <p:cNvSpPr/>
          <p:nvPr/>
        </p:nvSpPr>
        <p:spPr>
          <a:xfrm>
            <a:off x="10093951" y="4414269"/>
            <a:ext cx="1718501" cy="667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Display option menu and process user selection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5AE19C-CA5D-4960-A441-FA46A2070BA0}"/>
              </a:ext>
            </a:extLst>
          </p:cNvPr>
          <p:cNvSpPr txBox="1"/>
          <p:nvPr/>
        </p:nvSpPr>
        <p:spPr>
          <a:xfrm>
            <a:off x="2716785" y="2844313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true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24A9885-C5D6-47CA-A66A-CA2B38F22E63}"/>
              </a:ext>
            </a:extLst>
          </p:cNvPr>
          <p:cNvSpPr/>
          <p:nvPr/>
        </p:nvSpPr>
        <p:spPr>
          <a:xfrm>
            <a:off x="1748556" y="485453"/>
            <a:ext cx="2002536" cy="667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 = deletedBookIndex</a:t>
            </a:r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42AD1760-4350-4D1F-9124-191C269218F6}"/>
              </a:ext>
            </a:extLst>
          </p:cNvPr>
          <p:cNvSpPr/>
          <p:nvPr/>
        </p:nvSpPr>
        <p:spPr>
          <a:xfrm>
            <a:off x="1400536" y="1728289"/>
            <a:ext cx="2698575" cy="10515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 &lt; bookCount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21F16CA-636B-4870-98EE-909B8E322A43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>
            <a:off x="2749824" y="1152965"/>
            <a:ext cx="0" cy="5753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88280AC-F4DB-48FA-A69B-C9071E18E685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2749824" y="2779849"/>
            <a:ext cx="0" cy="6027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12E9FC05-E887-45E9-A2BD-8E115FFF1E35}"/>
              </a:ext>
            </a:extLst>
          </p:cNvPr>
          <p:cNvSpPr/>
          <p:nvPr/>
        </p:nvSpPr>
        <p:spPr>
          <a:xfrm>
            <a:off x="72644" y="2214740"/>
            <a:ext cx="1044447" cy="54026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 ++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0DAA2FE-5EBF-4282-9E77-D9B1387D27E5}"/>
              </a:ext>
            </a:extLst>
          </p:cNvPr>
          <p:cNvCxnSpPr>
            <a:cxnSpLocks/>
            <a:stCxn id="57" idx="5"/>
            <a:endCxn id="36" idx="4"/>
          </p:cNvCxnSpPr>
          <p:nvPr/>
        </p:nvCxnSpPr>
        <p:spPr>
          <a:xfrm rot="10800000">
            <a:off x="594868" y="2755003"/>
            <a:ext cx="971094" cy="88234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9E18F999-6CCE-4205-9A6D-C7B55097A8C2}"/>
              </a:ext>
            </a:extLst>
          </p:cNvPr>
          <p:cNvCxnSpPr>
            <a:cxnSpLocks/>
            <a:stCxn id="36" idx="0"/>
          </p:cNvCxnSpPr>
          <p:nvPr/>
        </p:nvCxnSpPr>
        <p:spPr>
          <a:xfrm rot="5400000" flipH="1" flipV="1">
            <a:off x="1246757" y="711673"/>
            <a:ext cx="851179" cy="215495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9E97C59-F146-4EA7-AC08-C155AB557513}"/>
              </a:ext>
            </a:extLst>
          </p:cNvPr>
          <p:cNvSpPr txBox="1"/>
          <p:nvPr/>
        </p:nvSpPr>
        <p:spPr>
          <a:xfrm>
            <a:off x="3860514" y="2535458"/>
            <a:ext cx="524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false</a:t>
            </a:r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E92FBAAE-889E-4971-8BB2-E843A89A5BEC}"/>
              </a:ext>
            </a:extLst>
          </p:cNvPr>
          <p:cNvSpPr/>
          <p:nvPr/>
        </p:nvSpPr>
        <p:spPr>
          <a:xfrm>
            <a:off x="2260008" y="4850578"/>
            <a:ext cx="1491083" cy="44184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bookCount --</a:t>
            </a:r>
          </a:p>
        </p:txBody>
      </p:sp>
      <p:sp>
        <p:nvSpPr>
          <p:cNvPr id="44" name="Parallelogram 43">
            <a:extLst>
              <a:ext uri="{FF2B5EF4-FFF2-40B4-BE49-F238E27FC236}">
                <a16:creationId xmlns:a16="http://schemas.microsoft.com/office/drawing/2014/main" id="{97D27C24-C511-4E89-8764-E65299764F63}"/>
              </a:ext>
            </a:extLst>
          </p:cNvPr>
          <p:cNvSpPr/>
          <p:nvPr/>
        </p:nvSpPr>
        <p:spPr>
          <a:xfrm>
            <a:off x="5372071" y="2890466"/>
            <a:ext cx="4128144" cy="85077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deletedBookIndex = searchBookByIdNo()</a:t>
            </a:r>
          </a:p>
        </p:txBody>
      </p:sp>
      <p:sp>
        <p:nvSpPr>
          <p:cNvPr id="45" name="Diamond 44">
            <a:extLst>
              <a:ext uri="{FF2B5EF4-FFF2-40B4-BE49-F238E27FC236}">
                <a16:creationId xmlns:a16="http://schemas.microsoft.com/office/drawing/2014/main" id="{4FF65FEF-264E-443D-950B-A8626B596472}"/>
              </a:ext>
            </a:extLst>
          </p:cNvPr>
          <p:cNvSpPr/>
          <p:nvPr/>
        </p:nvSpPr>
        <p:spPr>
          <a:xfrm>
            <a:off x="5499246" y="4208908"/>
            <a:ext cx="3892082" cy="10515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deletedBookIndex == -1</a:t>
            </a:r>
          </a:p>
        </p:txBody>
      </p:sp>
      <p:sp>
        <p:nvSpPr>
          <p:cNvPr id="57" name="Parallelogram 56">
            <a:extLst>
              <a:ext uri="{FF2B5EF4-FFF2-40B4-BE49-F238E27FC236}">
                <a16:creationId xmlns:a16="http://schemas.microsoft.com/office/drawing/2014/main" id="{55AAB7C0-B9BF-4224-91BA-82C7C0044F1E}"/>
              </a:ext>
            </a:extLst>
          </p:cNvPr>
          <p:cNvSpPr/>
          <p:nvPr/>
        </p:nvSpPr>
        <p:spPr>
          <a:xfrm>
            <a:off x="1501433" y="3379229"/>
            <a:ext cx="2507622" cy="51623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books[ i ] = books[ i + 1 ]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61C686C6-3C72-41B2-BFF7-CB9CEEF2351A}"/>
              </a:ext>
            </a:extLst>
          </p:cNvPr>
          <p:cNvCxnSpPr>
            <a:stCxn id="33" idx="3"/>
            <a:endCxn id="42" idx="2"/>
          </p:cNvCxnSpPr>
          <p:nvPr/>
        </p:nvCxnSpPr>
        <p:spPr>
          <a:xfrm flipH="1">
            <a:off x="3695860" y="2254069"/>
            <a:ext cx="403251" cy="2817432"/>
          </a:xfrm>
          <a:prstGeom prst="bentConnector3">
            <a:avLst>
              <a:gd name="adj1" fmla="val -5668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C982CC8C-4F64-40EE-8B99-239E7C5F80D8}"/>
              </a:ext>
            </a:extLst>
          </p:cNvPr>
          <p:cNvCxnSpPr>
            <a:stCxn id="45" idx="1"/>
            <a:endCxn id="32" idx="3"/>
          </p:cNvCxnSpPr>
          <p:nvPr/>
        </p:nvCxnSpPr>
        <p:spPr>
          <a:xfrm rot="10800000">
            <a:off x="3751092" y="819210"/>
            <a:ext cx="1748154" cy="3915479"/>
          </a:xfrm>
          <a:prstGeom prst="bentConnector3">
            <a:avLst>
              <a:gd name="adj1" fmla="val 3093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9CD59CB-6067-414E-B9B8-936F978F273B}"/>
              </a:ext>
            </a:extLst>
          </p:cNvPr>
          <p:cNvCxnSpPr>
            <a:stCxn id="44" idx="4"/>
            <a:endCxn id="45" idx="0"/>
          </p:cNvCxnSpPr>
          <p:nvPr/>
        </p:nvCxnSpPr>
        <p:spPr>
          <a:xfrm>
            <a:off x="7436143" y="3741237"/>
            <a:ext cx="9144" cy="4676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DC0230C-1E22-4EA2-AB0A-C1438D886DE1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10953201" y="2338967"/>
            <a:ext cx="1" cy="20753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93A26EA6-6C07-4FD4-B236-C0BA811FE28A}"/>
              </a:ext>
            </a:extLst>
          </p:cNvPr>
          <p:cNvCxnSpPr>
            <a:stCxn id="42" idx="4"/>
            <a:endCxn id="30" idx="1"/>
          </p:cNvCxnSpPr>
          <p:nvPr/>
        </p:nvCxnSpPr>
        <p:spPr>
          <a:xfrm rot="5400000" flipH="1" flipV="1">
            <a:off x="6277551" y="1476023"/>
            <a:ext cx="544398" cy="7088401"/>
          </a:xfrm>
          <a:prstGeom prst="bentConnector4">
            <a:avLst>
              <a:gd name="adj1" fmla="val -215206"/>
              <a:gd name="adj2" fmla="val 9248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BEAC9D78-1755-4A11-B26C-4FC1D78C2C04}"/>
              </a:ext>
            </a:extLst>
          </p:cNvPr>
          <p:cNvSpPr txBox="1"/>
          <p:nvPr/>
        </p:nvSpPr>
        <p:spPr>
          <a:xfrm>
            <a:off x="4975065" y="4426911"/>
            <a:ext cx="524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false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D7AD0DD-C652-49DF-8D54-D391BFEAE2A7}"/>
              </a:ext>
            </a:extLst>
          </p:cNvPr>
          <p:cNvSpPr/>
          <p:nvPr/>
        </p:nvSpPr>
        <p:spPr>
          <a:xfrm>
            <a:off x="6622898" y="5633278"/>
            <a:ext cx="1644777" cy="667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 book found.</a:t>
            </a:r>
          </a:p>
          <a:p>
            <a:pPr algn="ctr"/>
            <a:r>
              <a:rPr lang="en-US" sz="1400" dirty="0"/>
              <a:t>Prompt message to user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5ACE7CA-85A7-4EF0-95F4-129050C670D1}"/>
              </a:ext>
            </a:extLst>
          </p:cNvPr>
          <p:cNvCxnSpPr>
            <a:stCxn id="45" idx="2"/>
            <a:endCxn id="84" idx="0"/>
          </p:cNvCxnSpPr>
          <p:nvPr/>
        </p:nvCxnSpPr>
        <p:spPr>
          <a:xfrm>
            <a:off x="7445287" y="5260468"/>
            <a:ext cx="0" cy="3728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0BAB57B-065E-42A0-91C9-9E6CDCCF4FF5}"/>
              </a:ext>
            </a:extLst>
          </p:cNvPr>
          <p:cNvCxnSpPr>
            <a:cxnSpLocks/>
            <a:stCxn id="84" idx="3"/>
          </p:cNvCxnSpPr>
          <p:nvPr/>
        </p:nvCxnSpPr>
        <p:spPr>
          <a:xfrm>
            <a:off x="8267675" y="5967034"/>
            <a:ext cx="131447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830B491-60F1-41AE-AB51-ECF94C3A639D}"/>
              </a:ext>
            </a:extLst>
          </p:cNvPr>
          <p:cNvSpPr txBox="1"/>
          <p:nvPr/>
        </p:nvSpPr>
        <p:spPr>
          <a:xfrm>
            <a:off x="7423893" y="5252616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4288710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</TotalTime>
  <Words>511</Words>
  <Application>Microsoft Office PowerPoint</Application>
  <PresentationFormat>Widescreen</PresentationFormat>
  <Paragraphs>166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 Tien Dung</dc:creator>
  <cp:lastModifiedBy>Van Tien Dung</cp:lastModifiedBy>
  <cp:revision>10</cp:revision>
  <dcterms:created xsi:type="dcterms:W3CDTF">2021-11-24T10:00:27Z</dcterms:created>
  <dcterms:modified xsi:type="dcterms:W3CDTF">2021-11-29T09:59:57Z</dcterms:modified>
</cp:coreProperties>
</file>