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4" r:id="rId8"/>
    <p:sldId id="262" r:id="rId9"/>
    <p:sldId id="268" r:id="rId10"/>
    <p:sldId id="263" r:id="rId11"/>
    <p:sldId id="269" r:id="rId12"/>
    <p:sldId id="265" r:id="rId13"/>
    <p:sldId id="266" r:id="rId14"/>
    <p:sldId id="271" r:id="rId15"/>
    <p:sldId id="267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8CC0B70-BC7D-4091-A2EB-0F92CB6FF941}">
          <p14:sldIdLst>
            <p14:sldId id="256"/>
            <p14:sldId id="257"/>
            <p14:sldId id="258"/>
            <p14:sldId id="259"/>
            <p14:sldId id="261"/>
            <p14:sldId id="260"/>
            <p14:sldId id="264"/>
            <p14:sldId id="262"/>
            <p14:sldId id="268"/>
            <p14:sldId id="263"/>
            <p14:sldId id="269"/>
            <p14:sldId id="265"/>
            <p14:sldId id="266"/>
            <p14:sldId id="271"/>
            <p14:sldId id="267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06-Dec-17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479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06-Dec-17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405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06-Dec-17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199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06-Dec-17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128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06-Dec-17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230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06-Dec-17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0662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06-Dec-17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183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06-Dec-17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6478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06-Dec-17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48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06-Dec-17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81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06-Dec-17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406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06-Dec-17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56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06-Dec-17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236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06-Dec-17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435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06-Dec-17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389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06-Dec-17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694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06-Dec-17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419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06-Dec-17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428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Parallelisierung</a:t>
            </a:r>
            <a:r>
              <a:rPr lang="en-US" dirty="0" smtClean="0"/>
              <a:t> von </a:t>
            </a:r>
            <a:r>
              <a:rPr lang="en-US" dirty="0" err="1" smtClean="0"/>
              <a:t>paarweisen</a:t>
            </a:r>
            <a:r>
              <a:rPr lang="en-US" dirty="0" smtClean="0"/>
              <a:t>, </a:t>
            </a:r>
            <a:r>
              <a:rPr lang="en-US" dirty="0" err="1" smtClean="0"/>
              <a:t>ungeordneten</a:t>
            </a:r>
            <a:r>
              <a:rPr lang="en-US" dirty="0" smtClean="0"/>
              <a:t> </a:t>
            </a:r>
            <a:r>
              <a:rPr lang="en-US" dirty="0" err="1" smtClean="0"/>
              <a:t>Berechnungen</a:t>
            </a:r>
            <a:endParaRPr lang="de-A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Diplomverteidigung</a:t>
            </a:r>
            <a:r>
              <a:rPr lang="en-US" dirty="0"/>
              <a:t> </a:t>
            </a:r>
            <a:r>
              <a:rPr lang="en-US" dirty="0" smtClean="0"/>
              <a:t>– David Hofer</a:t>
            </a:r>
          </a:p>
        </p:txBody>
      </p:sp>
    </p:spTree>
    <p:extLst>
      <p:ext uri="{BB962C8B-B14F-4D97-AF65-F5344CB8AC3E}">
        <p14:creationId xmlns:p14="http://schemas.microsoft.com/office/powerpoint/2010/main" val="127525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Laufvariablenmodulo</a:t>
            </a:r>
            <a:endParaRPr lang="de-A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4581" y="2886075"/>
            <a:ext cx="825817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574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Messergebnisse</a:t>
            </a:r>
            <a:endParaRPr lang="de-A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0213" y="2130828"/>
            <a:ext cx="6966908" cy="378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285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Parallelisierung durch Round Robin Tournament Algorithmus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5181" y="2438399"/>
            <a:ext cx="8756969" cy="18009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523" y="4494574"/>
            <a:ext cx="2662283" cy="178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020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Round Robin </a:t>
            </a:r>
            <a:r>
              <a:rPr lang="de-AT" dirty="0" smtClean="0"/>
              <a:t>Tournament Matrix</a:t>
            </a:r>
            <a:endParaRPr lang="de-A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313" y="2969131"/>
            <a:ext cx="10018712" cy="251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751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Messergebnisse</a:t>
            </a:r>
            <a:endParaRPr lang="de-A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3474" y="2211185"/>
            <a:ext cx="7200385" cy="390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022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Parallelisierung durch </a:t>
            </a:r>
            <a:r>
              <a:rPr lang="de-AT" dirty="0" err="1"/>
              <a:t>Divide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Conquer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57513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Messergebnisse</a:t>
            </a:r>
            <a:endParaRPr lang="de-A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1745" y="2177933"/>
            <a:ext cx="7083843" cy="384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161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Paarweise</a:t>
            </a:r>
            <a:r>
              <a:rPr lang="en-US" dirty="0" smtClean="0"/>
              <a:t>, </a:t>
            </a:r>
            <a:r>
              <a:rPr lang="en-US" dirty="0" err="1"/>
              <a:t>u</a:t>
            </a:r>
            <a:r>
              <a:rPr lang="en-US" dirty="0" err="1" smtClean="0"/>
              <a:t>ngeordnete</a:t>
            </a:r>
            <a:r>
              <a:rPr lang="en-US" dirty="0" smtClean="0"/>
              <a:t> </a:t>
            </a:r>
            <a:r>
              <a:rPr lang="en-US" dirty="0" err="1" smtClean="0"/>
              <a:t>Berechnungen</a:t>
            </a:r>
            <a:r>
              <a:rPr lang="en-US" dirty="0" smtClean="0"/>
              <a:t>?</a:t>
            </a:r>
            <a:endParaRPr lang="de-A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 anchor="t"/>
              <a:lstStyle/>
              <a:p>
                <a:pPr marL="0" indent="0" algn="ctr">
                  <a:buNone/>
                </a:pPr>
                <a:r>
                  <a:rPr lang="en-US" dirty="0" smtClean="0"/>
                  <a:t>Kombinatorik –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de-AT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390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293" y="3285064"/>
            <a:ext cx="3202629" cy="25061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2541" y="3285063"/>
            <a:ext cx="3341513" cy="250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11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Anwendungsfälle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Wechselwirkungen</a:t>
            </a:r>
            <a:endParaRPr lang="en-US" dirty="0" smtClean="0"/>
          </a:p>
          <a:p>
            <a:r>
              <a:rPr lang="en-US" dirty="0" smtClean="0"/>
              <a:t>Merging</a:t>
            </a:r>
          </a:p>
          <a:p>
            <a:r>
              <a:rPr lang="en-US" dirty="0" err="1"/>
              <a:t>K</a:t>
            </a:r>
            <a:r>
              <a:rPr lang="en-US" dirty="0" err="1" smtClean="0"/>
              <a:t>onditionelle</a:t>
            </a:r>
            <a:r>
              <a:rPr lang="en-US" dirty="0" smtClean="0"/>
              <a:t> </a:t>
            </a:r>
            <a:r>
              <a:rPr lang="en-US" dirty="0" err="1" smtClean="0"/>
              <a:t>Transaktionen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1132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Parallelisierung</a:t>
            </a:r>
            <a:r>
              <a:rPr lang="en-US" dirty="0" smtClean="0"/>
              <a:t> – </a:t>
            </a:r>
            <a:r>
              <a:rPr lang="en-US" dirty="0" err="1" smtClean="0"/>
              <a:t>Warum</a:t>
            </a:r>
            <a:r>
              <a:rPr lang="en-US" dirty="0" smtClean="0"/>
              <a:t>?</a:t>
            </a:r>
            <a:endParaRPr lang="de-A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A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de-AT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A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2∗</m:t>
                          </m:r>
                          <m:d>
                            <m:dPr>
                              <m:ctrlPr>
                                <a:rPr lang="de-A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A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∗(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A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A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List </a:t>
                </a:r>
                <a:r>
                  <a:rPr lang="en-US" dirty="0" smtClean="0"/>
                  <a:t>of arbitrary reasons to do parallelization</a:t>
                </a:r>
                <a:endParaRPr lang="en-US" dirty="0"/>
              </a:p>
              <a:p>
                <a:r>
                  <a:rPr lang="en-US" dirty="0" smtClean="0"/>
                  <a:t>example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21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278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Sequentieller</a:t>
            </a:r>
            <a:r>
              <a:rPr lang="en-US" dirty="0" smtClean="0"/>
              <a:t> </a:t>
            </a:r>
            <a:r>
              <a:rPr lang="en-US" dirty="0" err="1" smtClean="0"/>
              <a:t>Algorithmus</a:t>
            </a:r>
            <a:endParaRPr lang="de-AT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0381" y="2671762"/>
            <a:ext cx="688657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112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Schleifen-Parallelisierung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2296" y="2728133"/>
            <a:ext cx="8422741" cy="262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72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Schleifen-Parallelisierung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3978" y="2438399"/>
            <a:ext cx="4999377" cy="384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707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Ressourcensperrung</a:t>
            </a:r>
            <a:endParaRPr lang="de-AT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5243" y="2667000"/>
            <a:ext cx="5496852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290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Messergebnisse</a:t>
            </a:r>
            <a:endParaRPr lang="de-AT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335" y="2118359"/>
            <a:ext cx="6968663" cy="380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4989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51</Words>
  <Application>Microsoft Office PowerPoint</Application>
  <PresentationFormat>Widescreen</PresentationFormat>
  <Paragraphs>24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Cambria Math</vt:lpstr>
      <vt:lpstr>Corbel</vt:lpstr>
      <vt:lpstr>Parallax</vt:lpstr>
      <vt:lpstr>Parallelisierung von paarweisen, ungeordneten Berechnungen</vt:lpstr>
      <vt:lpstr>Paarweise, ungeordnete Berechnungen?</vt:lpstr>
      <vt:lpstr>Anwendungsfälle</vt:lpstr>
      <vt:lpstr>Parallelisierung – Warum?</vt:lpstr>
      <vt:lpstr>Sequentieller Algorithmus</vt:lpstr>
      <vt:lpstr>Schleifen-Parallelisierung</vt:lpstr>
      <vt:lpstr>Schleifen-Parallelisierung</vt:lpstr>
      <vt:lpstr>Ressourcensperrung</vt:lpstr>
      <vt:lpstr>Messergebnisse</vt:lpstr>
      <vt:lpstr>Laufvariablenmodulo</vt:lpstr>
      <vt:lpstr>Messergebnisse</vt:lpstr>
      <vt:lpstr>Parallelisierung durch Round Robin Tournament Algorithmus </vt:lpstr>
      <vt:lpstr>Round Robin Tournament Matrix</vt:lpstr>
      <vt:lpstr>Messergebnisse</vt:lpstr>
      <vt:lpstr>Parallelisierung durch Divide and Conquer</vt:lpstr>
      <vt:lpstr>Messergebnisse</vt:lpstr>
    </vt:vector>
  </TitlesOfParts>
  <Company>Barracuda Networks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Parallelisierung von paarweisen, ungeordneten Berechnungen</dc:title>
  <dc:creator>David Hofer</dc:creator>
  <cp:lastModifiedBy>David Hofer</cp:lastModifiedBy>
  <cp:revision>22</cp:revision>
  <dcterms:created xsi:type="dcterms:W3CDTF">2017-11-27T11:34:04Z</dcterms:created>
  <dcterms:modified xsi:type="dcterms:W3CDTF">2017-12-09T17:18:29Z</dcterms:modified>
</cp:coreProperties>
</file>