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28" r:id="rId4"/>
    <p:sldId id="302" r:id="rId5"/>
    <p:sldId id="329" r:id="rId6"/>
    <p:sldId id="330" r:id="rId7"/>
    <p:sldId id="265" r:id="rId8"/>
    <p:sldId id="331" r:id="rId9"/>
    <p:sldId id="269" r:id="rId10"/>
    <p:sldId id="305" r:id="rId11"/>
    <p:sldId id="270" r:id="rId12"/>
    <p:sldId id="280" r:id="rId13"/>
    <p:sldId id="281" r:id="rId14"/>
    <p:sldId id="277" r:id="rId15"/>
    <p:sldId id="278" r:id="rId16"/>
    <p:sldId id="332" r:id="rId17"/>
    <p:sldId id="333" r:id="rId18"/>
    <p:sldId id="334" r:id="rId19"/>
    <p:sldId id="335" r:id="rId20"/>
    <p:sldId id="286" r:id="rId21"/>
    <p:sldId id="287" r:id="rId22"/>
    <p:sldId id="289" r:id="rId23"/>
    <p:sldId id="293" r:id="rId24"/>
    <p:sldId id="297" r:id="rId25"/>
    <p:sldId id="326" r:id="rId26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image" Target="../media/image370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image" Target="../media/image410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1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image" Target="../media/image150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Introduction to Limits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Limit Theorem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Limits Involving Trigonometric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56E2352-0507-4B9B-A598-DDE4E25DA7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54FA871-851B-4C55-BFE0-8E519041898E}" type="par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420CD889-EC49-4D3E-A1EA-B01C810B63F4}" type="sib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DF6ACFB4-D458-44CF-A084-A65F3F39BE58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Limits at infinity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F0A6196-B93D-48D4-958B-C9BB7C4D0DF2}" type="par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346C932B-24C9-4CE3-9EF5-430751950303}" type="sib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8FEC411F-10A4-45D9-9404-17891429C3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5</a:t>
          </a:r>
        </a:p>
      </dgm:t>
    </dgm:pt>
    <dgm:pt modelId="{F86F65CC-8BD1-4D47-A54D-88AB86EB0209}" type="par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1C17B397-AEE4-465B-A42B-90D47D1E4506}" type="sibTrans" cxnId="{700EC2A3-4024-4944-8AD5-C0D7FF3B3E18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2E1EDAB5-3996-4CC1-9536-6D6143C143E1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Continuity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6A35B99B-5A71-4FF1-B7ED-C1B8ED3E7A31}" type="par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C44746BE-75D8-4706-9B27-C14202F370E6}" type="sibTrans" cxnId="{B287D823-974C-4D96-B50B-20D91F462D61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5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5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5">
        <dgm:presLayoutVars>
          <dgm:bulletEnabled val="1"/>
        </dgm:presLayoutVars>
      </dgm:prSet>
      <dgm:spPr/>
    </dgm:pt>
    <dgm:pt modelId="{A6F48326-726C-4944-8BD0-157DD42E3435}" type="pres">
      <dgm:prSet presAssocID="{03512520-ECDF-4A70-8AD6-A8FCEBBC8571}" presName="sp" presStyleCnt="0"/>
      <dgm:spPr/>
    </dgm:pt>
    <dgm:pt modelId="{821CAFC4-56CC-4597-8414-03A0F7A1B8E2}" type="pres">
      <dgm:prSet presAssocID="{E56E2352-0507-4B9B-A598-DDE4E25DA7AE}" presName="composite" presStyleCnt="0"/>
      <dgm:spPr/>
    </dgm:pt>
    <dgm:pt modelId="{C10D429E-0984-4592-9439-4A03CC8A46A9}" type="pres">
      <dgm:prSet presAssocID="{E56E2352-0507-4B9B-A598-DDE4E25DA7A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5282D2-AE49-4B12-9B50-C6CCB75BFC6F}" type="pres">
      <dgm:prSet presAssocID="{E56E2352-0507-4B9B-A598-DDE4E25DA7AE}" presName="descendantText" presStyleLbl="alignAcc1" presStyleIdx="3" presStyleCnt="5">
        <dgm:presLayoutVars>
          <dgm:bulletEnabled val="1"/>
        </dgm:presLayoutVars>
      </dgm:prSet>
      <dgm:spPr/>
    </dgm:pt>
    <dgm:pt modelId="{E16FBDC5-757A-434C-BDEF-48D396058187}" type="pres">
      <dgm:prSet presAssocID="{420CD889-EC49-4D3E-A1EA-B01C810B63F4}" presName="sp" presStyleCnt="0"/>
      <dgm:spPr/>
    </dgm:pt>
    <dgm:pt modelId="{58AD3C4C-0947-442D-90CD-AAEC2E4FEA72}" type="pres">
      <dgm:prSet presAssocID="{8FEC411F-10A4-45D9-9404-17891429C3AE}" presName="composite" presStyleCnt="0"/>
      <dgm:spPr/>
    </dgm:pt>
    <dgm:pt modelId="{87E7D0E8-BEDB-4919-8D89-5D03A271EAF1}" type="pres">
      <dgm:prSet presAssocID="{8FEC411F-10A4-45D9-9404-17891429C3A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E6B6149-085C-432B-9995-6BB5AE72A70B}" type="pres">
      <dgm:prSet presAssocID="{8FEC411F-10A4-45D9-9404-17891429C3A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5C6506-3E62-4B63-B57F-F8337D032424}" type="presOf" srcId="{2E1EDAB5-3996-4CC1-9536-6D6143C143E1}" destId="{9E6B6149-085C-432B-9995-6BB5AE72A70B}" srcOrd="0" destOrd="0" presId="urn:microsoft.com/office/officeart/2005/8/layout/chevron2"/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1295AF09-BB8F-4759-8CA5-F2AB71488A12}" type="presOf" srcId="{8FEC411F-10A4-45D9-9404-17891429C3AE}" destId="{87E7D0E8-BEDB-4919-8D89-5D03A271EAF1}" srcOrd="0" destOrd="0" presId="urn:microsoft.com/office/officeart/2005/8/layout/chevron2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B287D823-974C-4D96-B50B-20D91F462D61}" srcId="{8FEC411F-10A4-45D9-9404-17891429C3AE}" destId="{2E1EDAB5-3996-4CC1-9536-6D6143C143E1}" srcOrd="0" destOrd="0" parTransId="{6A35B99B-5A71-4FF1-B7ED-C1B8ED3E7A31}" sibTransId="{C44746BE-75D8-4706-9B27-C14202F370E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A4719C39-C197-4212-A0C7-7F5D129C1C69}" type="presOf" srcId="{E56E2352-0507-4B9B-A598-DDE4E25DA7AE}" destId="{C10D429E-0984-4592-9439-4A03CC8A46A9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700EC2A3-4024-4944-8AD5-C0D7FF3B3E18}" srcId="{CDBCC629-CD64-4ED9-9236-27DE5134E855}" destId="{8FEC411F-10A4-45D9-9404-17891429C3AE}" srcOrd="4" destOrd="0" parTransId="{F86F65CC-8BD1-4D47-A54D-88AB86EB0209}" sibTransId="{1C17B397-AEE4-465B-A42B-90D47D1E4506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765D46AF-F445-4EB2-9BDC-B46814535C74}" srcId="{E56E2352-0507-4B9B-A598-DDE4E25DA7AE}" destId="{DF6ACFB4-D458-44CF-A084-A65F3F39BE58}" srcOrd="0" destOrd="0" parTransId="{FF0A6196-B93D-48D4-958B-C9BB7C4D0DF2}" sibTransId="{346C932B-24C9-4CE3-9EF5-430751950303}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3C0EEEC3-FA74-4E2F-BD48-D253AB4F5037}" type="presOf" srcId="{DF6ACFB4-D458-44CF-A084-A65F3F39BE58}" destId="{D75282D2-AE49-4B12-9B50-C6CCB75BFC6F}" srcOrd="0" destOrd="0" presId="urn:microsoft.com/office/officeart/2005/8/layout/chevron2"/>
    <dgm:cxn modelId="{AC71C5E7-1909-4237-B107-4C17233F908A}" srcId="{CDBCC629-CD64-4ED9-9236-27DE5134E855}" destId="{E56E2352-0507-4B9B-A598-DDE4E25DA7AE}" srcOrd="3" destOrd="0" parTransId="{C54FA871-851B-4C55-BFE0-8E519041898E}" sibTransId="{420CD889-EC49-4D3E-A1EA-B01C810B63F4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3D9C660E-6038-428F-8D3D-621FF756B383}" type="presParOf" srcId="{A3C9737F-51C1-4CA8-8ED2-8736CCDC7723}" destId="{A6F48326-726C-4944-8BD0-157DD42E3435}" srcOrd="5" destOrd="0" presId="urn:microsoft.com/office/officeart/2005/8/layout/chevron2"/>
    <dgm:cxn modelId="{193E39A0-DB1A-4A8F-95B9-8C6532C52F53}" type="presParOf" srcId="{A3C9737F-51C1-4CA8-8ED2-8736CCDC7723}" destId="{821CAFC4-56CC-4597-8414-03A0F7A1B8E2}" srcOrd="6" destOrd="0" presId="urn:microsoft.com/office/officeart/2005/8/layout/chevron2"/>
    <dgm:cxn modelId="{55BD3BD6-C8D3-4884-807D-9C51E4606107}" type="presParOf" srcId="{821CAFC4-56CC-4597-8414-03A0F7A1B8E2}" destId="{C10D429E-0984-4592-9439-4A03CC8A46A9}" srcOrd="0" destOrd="0" presId="urn:microsoft.com/office/officeart/2005/8/layout/chevron2"/>
    <dgm:cxn modelId="{6BACF515-F881-411C-B09A-6BDCFC27BB72}" type="presParOf" srcId="{821CAFC4-56CC-4597-8414-03A0F7A1B8E2}" destId="{D75282D2-AE49-4B12-9B50-C6CCB75BFC6F}" srcOrd="1" destOrd="0" presId="urn:microsoft.com/office/officeart/2005/8/layout/chevron2"/>
    <dgm:cxn modelId="{A8ADCFF7-C1E8-4D3E-AF7B-AF9EFA5BBA4C}" type="presParOf" srcId="{A3C9737F-51C1-4CA8-8ED2-8736CCDC7723}" destId="{E16FBDC5-757A-434C-BDEF-48D396058187}" srcOrd="7" destOrd="0" presId="urn:microsoft.com/office/officeart/2005/8/layout/chevron2"/>
    <dgm:cxn modelId="{38DAC1A6-DD25-4A8E-AEA1-55D703DA2073}" type="presParOf" srcId="{A3C9737F-51C1-4CA8-8ED2-8736CCDC7723}" destId="{58AD3C4C-0947-442D-90CD-AAEC2E4FEA72}" srcOrd="8" destOrd="0" presId="urn:microsoft.com/office/officeart/2005/8/layout/chevron2"/>
    <dgm:cxn modelId="{7E9F020F-8C39-4860-BEA9-3D7C6F270094}" type="presParOf" srcId="{58AD3C4C-0947-442D-90CD-AAEC2E4FEA72}" destId="{87E7D0E8-BEDB-4919-8D89-5D03A271EAF1}" srcOrd="0" destOrd="0" presId="urn:microsoft.com/office/officeart/2005/8/layout/chevron2"/>
    <dgm:cxn modelId="{7E89F6AA-007E-4DF2-8C71-6DB1863E08C0}" type="presParOf" srcId="{58AD3C4C-0947-442D-90CD-AAEC2E4FEA72}" destId="{9E6B6149-085C-432B-9995-6BB5AE72A70B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0E286F-37C5-4D9F-952A-BE1AD078FE6C}" type="doc">
      <dgm:prSet loTypeId="urn:microsoft.com/office/officeart/2005/8/layout/hList9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F255FC-9EA0-4035-B4F7-3C6082E7B70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8CF62827-ACD3-4155-BA22-9422C779C7DB}" type="parTrans" cxnId="{CDC07F49-9064-4BE2-A7AF-573AA29748B9}">
      <dgm:prSet/>
      <dgm:spPr/>
      <dgm:t>
        <a:bodyPr/>
        <a:lstStyle/>
        <a:p>
          <a:endParaRPr lang="en-US"/>
        </a:p>
      </dgm:t>
    </dgm:pt>
    <dgm:pt modelId="{2C59575F-A9A7-4B1F-B130-2A66ECB691F2}" type="sibTrans" cxnId="{CDC07F49-9064-4BE2-A7AF-573AA29748B9}">
      <dgm:prSet/>
      <dgm:spPr/>
      <dgm:t>
        <a:bodyPr/>
        <a:lstStyle/>
        <a:p>
          <a:endParaRPr lang="en-US"/>
        </a:p>
      </dgm:t>
    </dgm:pt>
    <dgm:pt modelId="{522960B2-0231-48F3-AC11-19770B5797F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C43FD1-6ED1-4690-B052-07C813A8A9AD}" type="parTrans" cxnId="{DF977766-4806-46C5-92A6-E9EC05C18845}">
      <dgm:prSet/>
      <dgm:spPr/>
      <dgm:t>
        <a:bodyPr/>
        <a:lstStyle/>
        <a:p>
          <a:endParaRPr lang="en-US"/>
        </a:p>
      </dgm:t>
    </dgm:pt>
    <dgm:pt modelId="{CD62CDE2-CB69-41D3-8D82-D14E74D6E394}" type="sibTrans" cxnId="{DF977766-4806-46C5-92A6-E9EC05C18845}">
      <dgm:prSet/>
      <dgm:spPr/>
      <dgm:t>
        <a:bodyPr/>
        <a:lstStyle/>
        <a:p>
          <a:endParaRPr lang="en-US"/>
        </a:p>
      </dgm:t>
    </dgm:pt>
    <dgm:pt modelId="{BF6CBC75-6633-40DA-BF90-B620B393C586}">
      <dgm:prSet phldrT="[Text]" phldr="1"/>
      <dgm:spPr/>
      <dgm:t>
        <a:bodyPr/>
        <a:lstStyle/>
        <a:p>
          <a:endParaRPr lang="en-US"/>
        </a:p>
      </dgm:t>
    </dgm:pt>
    <dgm:pt modelId="{13586931-0A1E-4627-8488-5F41D4CC2ACE}" type="parTrans" cxnId="{9A987295-B6DE-4244-80FD-057BCB6814F5}">
      <dgm:prSet/>
      <dgm:spPr/>
      <dgm:t>
        <a:bodyPr/>
        <a:lstStyle/>
        <a:p>
          <a:endParaRPr lang="en-US"/>
        </a:p>
      </dgm:t>
    </dgm:pt>
    <dgm:pt modelId="{1BD734BF-2AD4-471A-A11D-41FDFB425E24}" type="sibTrans" cxnId="{9A987295-B6DE-4244-80FD-057BCB6814F5}">
      <dgm:prSet/>
      <dgm:spPr/>
      <dgm:t>
        <a:bodyPr/>
        <a:lstStyle/>
        <a:p>
          <a:endParaRPr lang="en-US"/>
        </a:p>
      </dgm:t>
    </dgm:pt>
    <dgm:pt modelId="{250621E4-413D-4C90-9783-106D119754D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FC5B306-AD97-4E89-98EE-F91FC9A92FDB}" type="parTrans" cxnId="{B4B3E194-4AEE-489B-B800-4480C9BA2A77}">
      <dgm:prSet/>
      <dgm:spPr/>
      <dgm:t>
        <a:bodyPr/>
        <a:lstStyle/>
        <a:p>
          <a:endParaRPr lang="en-US"/>
        </a:p>
      </dgm:t>
    </dgm:pt>
    <dgm:pt modelId="{09CB5BEE-86F4-4EDC-BF7E-BB4FFEF95220}" type="sibTrans" cxnId="{B4B3E194-4AEE-489B-B800-4480C9BA2A77}">
      <dgm:prSet/>
      <dgm:spPr/>
      <dgm:t>
        <a:bodyPr/>
        <a:lstStyle/>
        <a:p>
          <a:endParaRPr lang="en-US"/>
        </a:p>
      </dgm:t>
    </dgm:pt>
    <dgm:pt modelId="{CDB142F8-8ABC-4728-BEA2-A929619E641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CE4483-323D-4BAC-A3DF-231F9C5109AD}" type="parTrans" cxnId="{4CD8097A-29D1-4ABB-BD63-118F439CE9B5}">
      <dgm:prSet/>
      <dgm:spPr/>
      <dgm:t>
        <a:bodyPr/>
        <a:lstStyle/>
        <a:p>
          <a:endParaRPr lang="en-US"/>
        </a:p>
      </dgm:t>
    </dgm:pt>
    <dgm:pt modelId="{007A600B-3178-4961-90E4-D054EE96C0E6}" type="sibTrans" cxnId="{4CD8097A-29D1-4ABB-BD63-118F439CE9B5}">
      <dgm:prSet/>
      <dgm:spPr/>
      <dgm:t>
        <a:bodyPr/>
        <a:lstStyle/>
        <a:p>
          <a:endParaRPr lang="en-US"/>
        </a:p>
      </dgm:t>
    </dgm:pt>
    <dgm:pt modelId="{97FF117F-2056-475B-9450-B8E0BCD42F95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24E3F7-E736-4B29-82B7-C549616E34CE}" type="parTrans" cxnId="{F18B78F3-A8B8-40B8-929C-0482F4F73E2D}">
      <dgm:prSet/>
      <dgm:spPr/>
      <dgm:t>
        <a:bodyPr/>
        <a:lstStyle/>
        <a:p>
          <a:endParaRPr lang="en-US"/>
        </a:p>
      </dgm:t>
    </dgm:pt>
    <dgm:pt modelId="{3679105A-6279-44A6-A619-394837EE6BB1}" type="sibTrans" cxnId="{F18B78F3-A8B8-40B8-929C-0482F4F73E2D}">
      <dgm:prSet/>
      <dgm:spPr/>
      <dgm:t>
        <a:bodyPr/>
        <a:lstStyle/>
        <a:p>
          <a:endParaRPr lang="en-US"/>
        </a:p>
      </dgm:t>
    </dgm:pt>
    <dgm:pt modelId="{0C96318C-939A-47C8-A52D-A7F4D8008126}" type="pres">
      <dgm:prSet presAssocID="{1D0E286F-37C5-4D9F-952A-BE1AD078FE6C}" presName="list" presStyleCnt="0">
        <dgm:presLayoutVars>
          <dgm:dir/>
          <dgm:animLvl val="lvl"/>
        </dgm:presLayoutVars>
      </dgm:prSet>
      <dgm:spPr/>
    </dgm:pt>
    <dgm:pt modelId="{C4F651E6-C150-44D4-B88D-FA2170434064}" type="pres">
      <dgm:prSet presAssocID="{17F255FC-9EA0-4035-B4F7-3C6082E7B709}" presName="posSpace" presStyleCnt="0"/>
      <dgm:spPr/>
    </dgm:pt>
    <dgm:pt modelId="{ABC5B880-C753-44F8-851F-EC25099FD9AA}" type="pres">
      <dgm:prSet presAssocID="{17F255FC-9EA0-4035-B4F7-3C6082E7B709}" presName="vertFlow" presStyleCnt="0"/>
      <dgm:spPr/>
    </dgm:pt>
    <dgm:pt modelId="{61C1752B-5153-4A87-8973-EC3D88BB615D}" type="pres">
      <dgm:prSet presAssocID="{17F255FC-9EA0-4035-B4F7-3C6082E7B709}" presName="topSpace" presStyleCnt="0"/>
      <dgm:spPr/>
    </dgm:pt>
    <dgm:pt modelId="{7D103295-1015-42FA-A661-E51EC63F8490}" type="pres">
      <dgm:prSet presAssocID="{17F255FC-9EA0-4035-B4F7-3C6082E7B709}" presName="firstComp" presStyleCnt="0"/>
      <dgm:spPr/>
    </dgm:pt>
    <dgm:pt modelId="{B730F8C2-7CEB-432A-BC99-070174210935}" type="pres">
      <dgm:prSet presAssocID="{17F255FC-9EA0-4035-B4F7-3C6082E7B709}" presName="firstChild" presStyleLbl="bgAccFollowNode1" presStyleIdx="0" presStyleCnt="4"/>
      <dgm:spPr/>
    </dgm:pt>
    <dgm:pt modelId="{29FF7AEC-82E8-4D7E-8DB5-9DC38B6EB32F}" type="pres">
      <dgm:prSet presAssocID="{17F255FC-9EA0-4035-B4F7-3C6082E7B709}" presName="firstChildTx" presStyleLbl="bgAccFollowNode1" presStyleIdx="0" presStyleCnt="4">
        <dgm:presLayoutVars>
          <dgm:bulletEnabled val="1"/>
        </dgm:presLayoutVars>
      </dgm:prSet>
      <dgm:spPr/>
    </dgm:pt>
    <dgm:pt modelId="{2E180602-EF0F-4D13-B618-3E72E7E7D056}" type="pres">
      <dgm:prSet presAssocID="{BF6CBC75-6633-40DA-BF90-B620B393C586}" presName="comp" presStyleCnt="0"/>
      <dgm:spPr/>
    </dgm:pt>
    <dgm:pt modelId="{3E11FB90-AFC5-48B3-B84D-31D7A2AAE0B7}" type="pres">
      <dgm:prSet presAssocID="{BF6CBC75-6633-40DA-BF90-B620B393C586}" presName="child" presStyleLbl="bgAccFollowNode1" presStyleIdx="1" presStyleCnt="4"/>
      <dgm:spPr/>
    </dgm:pt>
    <dgm:pt modelId="{124C5E0F-E2AC-4944-BAF5-F350261D6236}" type="pres">
      <dgm:prSet presAssocID="{BF6CBC75-6633-40DA-BF90-B620B393C586}" presName="childTx" presStyleLbl="bgAccFollowNode1" presStyleIdx="1" presStyleCnt="4">
        <dgm:presLayoutVars>
          <dgm:bulletEnabled val="1"/>
        </dgm:presLayoutVars>
      </dgm:prSet>
      <dgm:spPr/>
    </dgm:pt>
    <dgm:pt modelId="{E9B55C58-4B8C-45D0-954E-25DE0868D298}" type="pres">
      <dgm:prSet presAssocID="{17F255FC-9EA0-4035-B4F7-3C6082E7B709}" presName="negSpace" presStyleCnt="0"/>
      <dgm:spPr/>
    </dgm:pt>
    <dgm:pt modelId="{7A46D056-423D-4685-98A9-DA4BF93C8FA9}" type="pres">
      <dgm:prSet presAssocID="{17F255FC-9EA0-4035-B4F7-3C6082E7B709}" presName="circle" presStyleLbl="node1" presStyleIdx="0" presStyleCnt="2" custScaleX="52395" custScaleY="52249" custLinFactNeighborX="35503" custLinFactNeighborY="12707"/>
      <dgm:spPr/>
    </dgm:pt>
    <dgm:pt modelId="{B76E659A-F1DD-4216-BB8A-EA30DAE44461}" type="pres">
      <dgm:prSet presAssocID="{2C59575F-A9A7-4B1F-B130-2A66ECB691F2}" presName="transSpace" presStyleCnt="0"/>
      <dgm:spPr/>
    </dgm:pt>
    <dgm:pt modelId="{112D5F11-5D42-4260-8BF6-ECFB7DA718B4}" type="pres">
      <dgm:prSet presAssocID="{250621E4-413D-4C90-9783-106D119754D0}" presName="posSpace" presStyleCnt="0"/>
      <dgm:spPr/>
    </dgm:pt>
    <dgm:pt modelId="{7C4C82D0-5C51-4266-92B7-58EEB1091C60}" type="pres">
      <dgm:prSet presAssocID="{250621E4-413D-4C90-9783-106D119754D0}" presName="vertFlow" presStyleCnt="0"/>
      <dgm:spPr/>
    </dgm:pt>
    <dgm:pt modelId="{181DEE48-7721-4D59-9D1C-8BAB6FA237DB}" type="pres">
      <dgm:prSet presAssocID="{250621E4-413D-4C90-9783-106D119754D0}" presName="topSpace" presStyleCnt="0"/>
      <dgm:spPr/>
    </dgm:pt>
    <dgm:pt modelId="{FE05088F-7886-4C8F-A9A4-DEABC1563E13}" type="pres">
      <dgm:prSet presAssocID="{250621E4-413D-4C90-9783-106D119754D0}" presName="firstComp" presStyleCnt="0"/>
      <dgm:spPr/>
    </dgm:pt>
    <dgm:pt modelId="{6FB023B6-338D-4C08-91CC-0403E7641CAC}" type="pres">
      <dgm:prSet presAssocID="{250621E4-413D-4C90-9783-106D119754D0}" presName="firstChild" presStyleLbl="bgAccFollowNode1" presStyleIdx="2" presStyleCnt="4"/>
      <dgm:spPr/>
    </dgm:pt>
    <dgm:pt modelId="{0C2C066F-9E59-4731-9568-27F8D6F80A73}" type="pres">
      <dgm:prSet presAssocID="{250621E4-413D-4C90-9783-106D119754D0}" presName="firstChildTx" presStyleLbl="bgAccFollowNode1" presStyleIdx="2" presStyleCnt="4">
        <dgm:presLayoutVars>
          <dgm:bulletEnabled val="1"/>
        </dgm:presLayoutVars>
      </dgm:prSet>
      <dgm:spPr/>
    </dgm:pt>
    <dgm:pt modelId="{9BE9447A-4A82-4270-9900-20547E3D236F}" type="pres">
      <dgm:prSet presAssocID="{97FF117F-2056-475B-9450-B8E0BCD42F95}" presName="comp" presStyleCnt="0"/>
      <dgm:spPr/>
    </dgm:pt>
    <dgm:pt modelId="{21874685-BBD3-42AE-85C8-ED3B84107847}" type="pres">
      <dgm:prSet presAssocID="{97FF117F-2056-475B-9450-B8E0BCD42F95}" presName="child" presStyleLbl="bgAccFollowNode1" presStyleIdx="3" presStyleCnt="4"/>
      <dgm:spPr/>
    </dgm:pt>
    <dgm:pt modelId="{AD78759C-289B-4662-8E63-71E17BB6CD0A}" type="pres">
      <dgm:prSet presAssocID="{97FF117F-2056-475B-9450-B8E0BCD42F95}" presName="childTx" presStyleLbl="bgAccFollowNode1" presStyleIdx="3" presStyleCnt="4">
        <dgm:presLayoutVars>
          <dgm:bulletEnabled val="1"/>
        </dgm:presLayoutVars>
      </dgm:prSet>
      <dgm:spPr/>
    </dgm:pt>
    <dgm:pt modelId="{4327EDF0-9B5E-406B-AD17-EBAF2148465E}" type="pres">
      <dgm:prSet presAssocID="{250621E4-413D-4C90-9783-106D119754D0}" presName="negSpace" presStyleCnt="0"/>
      <dgm:spPr/>
    </dgm:pt>
    <dgm:pt modelId="{5512E206-1679-474A-AD32-4B61A2B06C1B}" type="pres">
      <dgm:prSet presAssocID="{250621E4-413D-4C90-9783-106D119754D0}" presName="circle" presStyleLbl="node1" presStyleIdx="1" presStyleCnt="2" custScaleX="52395" custScaleY="52249" custLinFactNeighborX="23156" custLinFactNeighborY="12707"/>
      <dgm:spPr/>
    </dgm:pt>
  </dgm:ptLst>
  <dgm:cxnLst>
    <dgm:cxn modelId="{D9EF2425-7EBE-4047-81A3-0EF5DBD2734D}" type="presOf" srcId="{250621E4-413D-4C90-9783-106D119754D0}" destId="{5512E206-1679-474A-AD32-4B61A2B06C1B}" srcOrd="0" destOrd="0" presId="urn:microsoft.com/office/officeart/2005/8/layout/hList9"/>
    <dgm:cxn modelId="{AE548C2C-C9D6-455C-AA8C-6F6852ADD1EC}" type="presOf" srcId="{522960B2-0231-48F3-AC11-19770B5797F7}" destId="{B730F8C2-7CEB-432A-BC99-070174210935}" srcOrd="0" destOrd="0" presId="urn:microsoft.com/office/officeart/2005/8/layout/hList9"/>
    <dgm:cxn modelId="{F7EBC838-A38F-49DE-BA56-452302D8EAB4}" type="presOf" srcId="{BF6CBC75-6633-40DA-BF90-B620B393C586}" destId="{3E11FB90-AFC5-48B3-B84D-31D7A2AAE0B7}" srcOrd="0" destOrd="0" presId="urn:microsoft.com/office/officeart/2005/8/layout/hList9"/>
    <dgm:cxn modelId="{7ECC3141-CC9D-4CB9-9EFD-805CC5E8E8B1}" type="presOf" srcId="{522960B2-0231-48F3-AC11-19770B5797F7}" destId="{29FF7AEC-82E8-4D7E-8DB5-9DC38B6EB32F}" srcOrd="1" destOrd="0" presId="urn:microsoft.com/office/officeart/2005/8/layout/hList9"/>
    <dgm:cxn modelId="{8BA34166-2EA6-4A77-A6D1-E863EDE13DCE}" type="presOf" srcId="{97FF117F-2056-475B-9450-B8E0BCD42F95}" destId="{AD78759C-289B-4662-8E63-71E17BB6CD0A}" srcOrd="1" destOrd="0" presId="urn:microsoft.com/office/officeart/2005/8/layout/hList9"/>
    <dgm:cxn modelId="{DF977766-4806-46C5-92A6-E9EC05C18845}" srcId="{17F255FC-9EA0-4035-B4F7-3C6082E7B709}" destId="{522960B2-0231-48F3-AC11-19770B5797F7}" srcOrd="0" destOrd="0" parTransId="{22C43FD1-6ED1-4690-B052-07C813A8A9AD}" sibTransId="{CD62CDE2-CB69-41D3-8D82-D14E74D6E394}"/>
    <dgm:cxn modelId="{CDC07F49-9064-4BE2-A7AF-573AA29748B9}" srcId="{1D0E286F-37C5-4D9F-952A-BE1AD078FE6C}" destId="{17F255FC-9EA0-4035-B4F7-3C6082E7B709}" srcOrd="0" destOrd="0" parTransId="{8CF62827-ACD3-4155-BA22-9422C779C7DB}" sibTransId="{2C59575F-A9A7-4B1F-B130-2A66ECB691F2}"/>
    <dgm:cxn modelId="{7CEDC576-C918-4111-B132-65EC0620E67D}" type="presOf" srcId="{CDB142F8-8ABC-4728-BEA2-A929619E6414}" destId="{0C2C066F-9E59-4731-9568-27F8D6F80A73}" srcOrd="1" destOrd="0" presId="urn:microsoft.com/office/officeart/2005/8/layout/hList9"/>
    <dgm:cxn modelId="{4CD8097A-29D1-4ABB-BD63-118F439CE9B5}" srcId="{250621E4-413D-4C90-9783-106D119754D0}" destId="{CDB142F8-8ABC-4728-BEA2-A929619E6414}" srcOrd="0" destOrd="0" parTransId="{12CE4483-323D-4BAC-A3DF-231F9C5109AD}" sibTransId="{007A600B-3178-4961-90E4-D054EE96C0E6}"/>
    <dgm:cxn modelId="{30A9B18D-46EB-455E-B8C4-7B2D2A92131B}" type="presOf" srcId="{97FF117F-2056-475B-9450-B8E0BCD42F95}" destId="{21874685-BBD3-42AE-85C8-ED3B84107847}" srcOrd="0" destOrd="0" presId="urn:microsoft.com/office/officeart/2005/8/layout/hList9"/>
    <dgm:cxn modelId="{B4B3E194-4AEE-489B-B800-4480C9BA2A77}" srcId="{1D0E286F-37C5-4D9F-952A-BE1AD078FE6C}" destId="{250621E4-413D-4C90-9783-106D119754D0}" srcOrd="1" destOrd="0" parTransId="{6FC5B306-AD97-4E89-98EE-F91FC9A92FDB}" sibTransId="{09CB5BEE-86F4-4EDC-BF7E-BB4FFEF95220}"/>
    <dgm:cxn modelId="{9A987295-B6DE-4244-80FD-057BCB6814F5}" srcId="{17F255FC-9EA0-4035-B4F7-3C6082E7B709}" destId="{BF6CBC75-6633-40DA-BF90-B620B393C586}" srcOrd="1" destOrd="0" parTransId="{13586931-0A1E-4627-8488-5F41D4CC2ACE}" sibTransId="{1BD734BF-2AD4-471A-A11D-41FDFB425E24}"/>
    <dgm:cxn modelId="{BFAEA098-85AB-4BF9-BDF5-B245B4F3ACB4}" type="presOf" srcId="{1D0E286F-37C5-4D9F-952A-BE1AD078FE6C}" destId="{0C96318C-939A-47C8-A52D-A7F4D8008126}" srcOrd="0" destOrd="0" presId="urn:microsoft.com/office/officeart/2005/8/layout/hList9"/>
    <dgm:cxn modelId="{AE0FAF99-10D5-4231-971D-7F654DFA973B}" type="presOf" srcId="{17F255FC-9EA0-4035-B4F7-3C6082E7B709}" destId="{7A46D056-423D-4685-98A9-DA4BF93C8FA9}" srcOrd="0" destOrd="0" presId="urn:microsoft.com/office/officeart/2005/8/layout/hList9"/>
    <dgm:cxn modelId="{3147E29D-E2DC-426F-818E-5E94C76E7C80}" type="presOf" srcId="{BF6CBC75-6633-40DA-BF90-B620B393C586}" destId="{124C5E0F-E2AC-4944-BAF5-F350261D6236}" srcOrd="1" destOrd="0" presId="urn:microsoft.com/office/officeart/2005/8/layout/hList9"/>
    <dgm:cxn modelId="{F2F84ACB-68C9-4752-80E6-32438375300B}" type="presOf" srcId="{CDB142F8-8ABC-4728-BEA2-A929619E6414}" destId="{6FB023B6-338D-4C08-91CC-0403E7641CAC}" srcOrd="0" destOrd="0" presId="urn:microsoft.com/office/officeart/2005/8/layout/hList9"/>
    <dgm:cxn modelId="{F18B78F3-A8B8-40B8-929C-0482F4F73E2D}" srcId="{250621E4-413D-4C90-9783-106D119754D0}" destId="{97FF117F-2056-475B-9450-B8E0BCD42F95}" srcOrd="1" destOrd="0" parTransId="{7724E3F7-E736-4B29-82B7-C549616E34CE}" sibTransId="{3679105A-6279-44A6-A619-394837EE6BB1}"/>
    <dgm:cxn modelId="{D63FAFC1-B2C7-4112-BA41-CB6ED6CEFDB9}" type="presParOf" srcId="{0C96318C-939A-47C8-A52D-A7F4D8008126}" destId="{C4F651E6-C150-44D4-B88D-FA2170434064}" srcOrd="0" destOrd="0" presId="urn:microsoft.com/office/officeart/2005/8/layout/hList9"/>
    <dgm:cxn modelId="{019A72E6-BC49-4642-ABA8-89AA81721213}" type="presParOf" srcId="{0C96318C-939A-47C8-A52D-A7F4D8008126}" destId="{ABC5B880-C753-44F8-851F-EC25099FD9AA}" srcOrd="1" destOrd="0" presId="urn:microsoft.com/office/officeart/2005/8/layout/hList9"/>
    <dgm:cxn modelId="{70305F22-AD66-4E9F-AADA-4356488E83A5}" type="presParOf" srcId="{ABC5B880-C753-44F8-851F-EC25099FD9AA}" destId="{61C1752B-5153-4A87-8973-EC3D88BB615D}" srcOrd="0" destOrd="0" presId="urn:microsoft.com/office/officeart/2005/8/layout/hList9"/>
    <dgm:cxn modelId="{2154EF70-AE51-4891-968A-4CD9EE1C9F54}" type="presParOf" srcId="{ABC5B880-C753-44F8-851F-EC25099FD9AA}" destId="{7D103295-1015-42FA-A661-E51EC63F8490}" srcOrd="1" destOrd="0" presId="urn:microsoft.com/office/officeart/2005/8/layout/hList9"/>
    <dgm:cxn modelId="{87E5743A-61F4-485B-AC38-DA780FB1E29A}" type="presParOf" srcId="{7D103295-1015-42FA-A661-E51EC63F8490}" destId="{B730F8C2-7CEB-432A-BC99-070174210935}" srcOrd="0" destOrd="0" presId="urn:microsoft.com/office/officeart/2005/8/layout/hList9"/>
    <dgm:cxn modelId="{C8428325-58EA-4663-BCFE-D49D8B499783}" type="presParOf" srcId="{7D103295-1015-42FA-A661-E51EC63F8490}" destId="{29FF7AEC-82E8-4D7E-8DB5-9DC38B6EB32F}" srcOrd="1" destOrd="0" presId="urn:microsoft.com/office/officeart/2005/8/layout/hList9"/>
    <dgm:cxn modelId="{0079300C-BF5A-4FA6-BAC3-4F1A98FF3374}" type="presParOf" srcId="{ABC5B880-C753-44F8-851F-EC25099FD9AA}" destId="{2E180602-EF0F-4D13-B618-3E72E7E7D056}" srcOrd="2" destOrd="0" presId="urn:microsoft.com/office/officeart/2005/8/layout/hList9"/>
    <dgm:cxn modelId="{10E4F9FD-9813-42D8-9B04-168798C334F8}" type="presParOf" srcId="{2E180602-EF0F-4D13-B618-3E72E7E7D056}" destId="{3E11FB90-AFC5-48B3-B84D-31D7A2AAE0B7}" srcOrd="0" destOrd="0" presId="urn:microsoft.com/office/officeart/2005/8/layout/hList9"/>
    <dgm:cxn modelId="{A9530C97-39EF-40CA-BA57-3DDBD0842B7B}" type="presParOf" srcId="{2E180602-EF0F-4D13-B618-3E72E7E7D056}" destId="{124C5E0F-E2AC-4944-BAF5-F350261D6236}" srcOrd="1" destOrd="0" presId="urn:microsoft.com/office/officeart/2005/8/layout/hList9"/>
    <dgm:cxn modelId="{877AF9D3-6C56-414F-9EB0-25B7E4844280}" type="presParOf" srcId="{0C96318C-939A-47C8-A52D-A7F4D8008126}" destId="{E9B55C58-4B8C-45D0-954E-25DE0868D298}" srcOrd="2" destOrd="0" presId="urn:microsoft.com/office/officeart/2005/8/layout/hList9"/>
    <dgm:cxn modelId="{FF75AA6B-0DBA-4605-AAD3-B1714F3C17CF}" type="presParOf" srcId="{0C96318C-939A-47C8-A52D-A7F4D8008126}" destId="{7A46D056-423D-4685-98A9-DA4BF93C8FA9}" srcOrd="3" destOrd="0" presId="urn:microsoft.com/office/officeart/2005/8/layout/hList9"/>
    <dgm:cxn modelId="{483A0FE8-5DAB-4ED5-A947-144C13E35EBD}" type="presParOf" srcId="{0C96318C-939A-47C8-A52D-A7F4D8008126}" destId="{B76E659A-F1DD-4216-BB8A-EA30DAE44461}" srcOrd="4" destOrd="0" presId="urn:microsoft.com/office/officeart/2005/8/layout/hList9"/>
    <dgm:cxn modelId="{DBFB5B90-66DE-40FD-9E2E-5077F4DCE042}" type="presParOf" srcId="{0C96318C-939A-47C8-A52D-A7F4D8008126}" destId="{112D5F11-5D42-4260-8BF6-ECFB7DA718B4}" srcOrd="5" destOrd="0" presId="urn:microsoft.com/office/officeart/2005/8/layout/hList9"/>
    <dgm:cxn modelId="{3789FE60-493B-43F8-B493-A735EA4EDD9A}" type="presParOf" srcId="{0C96318C-939A-47C8-A52D-A7F4D8008126}" destId="{7C4C82D0-5C51-4266-92B7-58EEB1091C60}" srcOrd="6" destOrd="0" presId="urn:microsoft.com/office/officeart/2005/8/layout/hList9"/>
    <dgm:cxn modelId="{9250E9B3-D8AD-4B45-96B8-E8C0FEC1BCF0}" type="presParOf" srcId="{7C4C82D0-5C51-4266-92B7-58EEB1091C60}" destId="{181DEE48-7721-4D59-9D1C-8BAB6FA237DB}" srcOrd="0" destOrd="0" presId="urn:microsoft.com/office/officeart/2005/8/layout/hList9"/>
    <dgm:cxn modelId="{6A462E77-0676-472F-8CA9-38FFC89784AA}" type="presParOf" srcId="{7C4C82D0-5C51-4266-92B7-58EEB1091C60}" destId="{FE05088F-7886-4C8F-A9A4-DEABC1563E13}" srcOrd="1" destOrd="0" presId="urn:microsoft.com/office/officeart/2005/8/layout/hList9"/>
    <dgm:cxn modelId="{CE47E8E1-E8CB-4D3F-B066-8267C3100206}" type="presParOf" srcId="{FE05088F-7886-4C8F-A9A4-DEABC1563E13}" destId="{6FB023B6-338D-4C08-91CC-0403E7641CAC}" srcOrd="0" destOrd="0" presId="urn:microsoft.com/office/officeart/2005/8/layout/hList9"/>
    <dgm:cxn modelId="{768A6AE2-2865-4E5B-87B5-76CF340B4B94}" type="presParOf" srcId="{FE05088F-7886-4C8F-A9A4-DEABC1563E13}" destId="{0C2C066F-9E59-4731-9568-27F8D6F80A73}" srcOrd="1" destOrd="0" presId="urn:microsoft.com/office/officeart/2005/8/layout/hList9"/>
    <dgm:cxn modelId="{97BFB623-584E-4006-8057-901CD2369424}" type="presParOf" srcId="{7C4C82D0-5C51-4266-92B7-58EEB1091C60}" destId="{9BE9447A-4A82-4270-9900-20547E3D236F}" srcOrd="2" destOrd="0" presId="urn:microsoft.com/office/officeart/2005/8/layout/hList9"/>
    <dgm:cxn modelId="{4F214793-43B8-439E-B98B-93CF0305596D}" type="presParOf" srcId="{9BE9447A-4A82-4270-9900-20547E3D236F}" destId="{21874685-BBD3-42AE-85C8-ED3B84107847}" srcOrd="0" destOrd="0" presId="urn:microsoft.com/office/officeart/2005/8/layout/hList9"/>
    <dgm:cxn modelId="{DA3BDA42-77B8-4C62-B041-7AA7F0038A4B}" type="presParOf" srcId="{9BE9447A-4A82-4270-9900-20547E3D236F}" destId="{AD78759C-289B-4662-8E63-71E17BB6CD0A}" srcOrd="1" destOrd="0" presId="urn:microsoft.com/office/officeart/2005/8/layout/hList9"/>
    <dgm:cxn modelId="{467C6C4E-592A-4E6F-AC2C-84B9154C65A5}" type="presParOf" srcId="{0C96318C-939A-47C8-A52D-A7F4D8008126}" destId="{4327EDF0-9B5E-406B-AD17-EBAF2148465E}" srcOrd="7" destOrd="0" presId="urn:microsoft.com/office/officeart/2005/8/layout/hList9"/>
    <dgm:cxn modelId="{083F144B-FE5B-47FE-9D25-749F43F9C0D4}" type="presParOf" srcId="{0C96318C-939A-47C8-A52D-A7F4D8008126}" destId="{5512E206-1679-474A-AD32-4B61A2B06C1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DDA009-DE54-440B-B78E-F6F00F83E006}" type="doc">
      <dgm:prSet loTypeId="urn:microsoft.com/office/officeart/2005/8/layout/b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23DCC8-3215-41F0-A22A-43781D74B87C}">
      <dgm:prSet phldrT="[Text]"/>
      <dgm:spPr/>
      <dgm:t>
        <a:bodyPr/>
        <a:lstStyle/>
        <a:p>
          <a:r>
            <a:rPr lang="en-US" dirty="0"/>
            <a:t>Left Limit</a:t>
          </a:r>
        </a:p>
      </dgm:t>
    </dgm:pt>
    <dgm:pt modelId="{3622E87A-8D5D-47FB-A2EB-65202E213108}" type="parTrans" cxnId="{C3F646C2-7623-45D5-9BA2-E0476DD76B08}">
      <dgm:prSet/>
      <dgm:spPr/>
      <dgm:t>
        <a:bodyPr/>
        <a:lstStyle/>
        <a:p>
          <a:endParaRPr lang="en-US"/>
        </a:p>
      </dgm:t>
    </dgm:pt>
    <dgm:pt modelId="{CE96077F-83CC-439B-A764-4B329789A446}" type="sibTrans" cxnId="{C3F646C2-7623-45D5-9BA2-E0476DD76B08}">
      <dgm:prSet/>
      <dgm:spPr/>
      <dgm:t>
        <a:bodyPr/>
        <a:lstStyle/>
        <a:p>
          <a:endParaRPr lang="en-US"/>
        </a:p>
      </dgm:t>
    </dgm:pt>
    <dgm:pt modelId="{9D972159-F31D-468C-A0D7-DE7C82C60981}">
      <dgm:prSet phldrT="[Text]"/>
      <dgm:spPr/>
      <dgm:t>
        <a:bodyPr/>
        <a:lstStyle/>
        <a:p>
          <a:r>
            <a:rPr lang="en-US" dirty="0"/>
            <a:t>Right Limit </a:t>
          </a:r>
        </a:p>
      </dgm:t>
    </dgm:pt>
    <dgm:pt modelId="{AFD18776-B259-4616-8833-7A41475994EC}" type="parTrans" cxnId="{5315B4E6-CD13-46C9-8F25-56C75840293D}">
      <dgm:prSet/>
      <dgm:spPr/>
      <dgm:t>
        <a:bodyPr/>
        <a:lstStyle/>
        <a:p>
          <a:endParaRPr lang="en-US"/>
        </a:p>
      </dgm:t>
    </dgm:pt>
    <dgm:pt modelId="{E4AD7A3C-67A9-44F6-A32E-A60801101026}" type="sibTrans" cxnId="{5315B4E6-CD13-46C9-8F25-56C75840293D}">
      <dgm:prSet/>
      <dgm:spPr/>
      <dgm:t>
        <a:bodyPr/>
        <a:lstStyle/>
        <a:p>
          <a:endParaRPr lang="en-US"/>
        </a:p>
      </dgm:t>
    </dgm:pt>
    <dgm:pt modelId="{DEE17362-4852-42DF-941B-A8B1D3528700}">
      <dgm:prSet phldrT="[Text]"/>
      <dgm:spPr/>
      <dgm:t>
        <a:bodyPr/>
        <a:lstStyle/>
        <a:p>
          <a:r>
            <a:rPr lang="en-US" dirty="0"/>
            <a:t>Limit</a:t>
          </a:r>
        </a:p>
      </dgm:t>
    </dgm:pt>
    <dgm:pt modelId="{77C6620A-5F72-4B66-AAF6-EA35E10B617F}" type="parTrans" cxnId="{416F3AD0-7C30-4E05-98BD-421007B5C1AC}">
      <dgm:prSet/>
      <dgm:spPr/>
      <dgm:t>
        <a:bodyPr/>
        <a:lstStyle/>
        <a:p>
          <a:endParaRPr lang="en-US"/>
        </a:p>
      </dgm:t>
    </dgm:pt>
    <dgm:pt modelId="{9892DA26-C65F-4482-BEE2-966885A8DF24}" type="sibTrans" cxnId="{416F3AD0-7C30-4E05-98BD-421007B5C1AC}">
      <dgm:prSet/>
      <dgm:spPr/>
      <dgm:t>
        <a:bodyPr/>
        <a:lstStyle/>
        <a:p>
          <a:endParaRPr lang="en-US"/>
        </a:p>
      </dgm:t>
    </dgm:pt>
    <dgm:pt modelId="{16FE79D9-08D8-426E-9CE7-547C0261245B}">
      <dgm:prSet phldrT="[Text]" phldr="1"/>
      <dgm:spPr/>
      <dgm:t>
        <a:bodyPr/>
        <a:lstStyle/>
        <a:p>
          <a:endParaRPr lang="en-US" dirty="0"/>
        </a:p>
      </dgm:t>
    </dgm:pt>
    <dgm:pt modelId="{7A6E7EF8-6B89-4FFA-B9C1-F6282EBD6BD6}" type="parTrans" cxnId="{DA40BFFD-3333-49E2-B8E7-F10C159007FE}">
      <dgm:prSet/>
      <dgm:spPr/>
      <dgm:t>
        <a:bodyPr/>
        <a:lstStyle/>
        <a:p>
          <a:endParaRPr lang="en-US"/>
        </a:p>
      </dgm:t>
    </dgm:pt>
    <dgm:pt modelId="{4D997A9C-572E-4B73-8656-F955DF6E2F90}" type="sibTrans" cxnId="{DA40BFFD-3333-49E2-B8E7-F10C159007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17B0FC0-5307-479D-B3C9-69B9A29D4946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17B0FC0-5307-479D-B3C9-69B9A29D4946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lim_(𝑥→1^− )⁡〖1/(𝑥−1)^2 〗=∞</a:t>
              </a:r>
              <a:endParaRPr lang="en-US" dirty="0"/>
            </a:p>
          </dgm:t>
        </dgm:pt>
      </mc:Fallback>
    </mc:AlternateContent>
    <dgm:pt modelId="{D8BF05BA-5084-4471-B96B-6943237661BD}" type="parTrans" cxnId="{4EEC086F-3D21-4676-83F6-212FC1CA6D50}">
      <dgm:prSet/>
      <dgm:spPr/>
      <dgm:t>
        <a:bodyPr/>
        <a:lstStyle/>
        <a:p>
          <a:endParaRPr lang="en-US"/>
        </a:p>
      </dgm:t>
    </dgm:pt>
    <dgm:pt modelId="{DC277684-8F1F-4D7B-885F-D6628ABE8CDB}" type="sibTrans" cxnId="{4EEC086F-3D21-4676-83F6-212FC1CA6D50}">
      <dgm:prSet/>
      <dgm:spPr/>
      <dgm:t>
        <a:bodyPr/>
        <a:lstStyle/>
        <a:p>
          <a:endParaRPr lang="en-US"/>
        </a:p>
      </dgm:t>
    </dgm:pt>
    <dgm:pt modelId="{994723E7-E8FA-408A-8913-413D8B436D5A}">
      <dgm:prSet/>
      <dgm:spPr/>
      <dgm:t>
        <a:bodyPr/>
        <a:lstStyle/>
        <a:p>
          <a:endParaRPr lang="en-US" dirty="0"/>
        </a:p>
      </dgm:t>
    </dgm:pt>
    <dgm:pt modelId="{5E3AE9C8-ABFE-47F7-9BE4-57468DE15632}" type="parTrans" cxnId="{4E04655E-3868-491D-A042-69110960D4F4}">
      <dgm:prSet/>
      <dgm:spPr/>
      <dgm:t>
        <a:bodyPr/>
        <a:lstStyle/>
        <a:p>
          <a:endParaRPr lang="en-US"/>
        </a:p>
      </dgm:t>
    </dgm:pt>
    <dgm:pt modelId="{ECECBA51-6B37-4DD4-AF20-FB05A20D8783}" type="sibTrans" cxnId="{4E04655E-3868-491D-A042-69110960D4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3F7752-7CE0-4EA2-8F9E-E47205605C7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9D3F7752-7CE0-4EA2-8F9E-E47205605C7B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lim┬(𝑥→1^+ )⁡〖1/(𝑥−1)^2 〗=∞</a:t>
              </a:r>
              <a:endParaRPr lang="en-US" dirty="0"/>
            </a:p>
          </dgm:t>
        </dgm:pt>
      </mc:Fallback>
    </mc:AlternateContent>
    <dgm:pt modelId="{518AA25E-A509-437F-BA96-82566521D129}" type="parTrans" cxnId="{F14F3BF4-ED9E-4544-8A7A-B5E9993EB431}">
      <dgm:prSet/>
      <dgm:spPr/>
      <dgm:t>
        <a:bodyPr/>
        <a:lstStyle/>
        <a:p>
          <a:endParaRPr lang="en-US"/>
        </a:p>
      </dgm:t>
    </dgm:pt>
    <dgm:pt modelId="{CF3118F9-6AC8-454B-A5FB-BFB399B0454D}" type="sibTrans" cxnId="{F14F3BF4-ED9E-4544-8A7A-B5E9993EB43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AEED357-5922-4A1B-9055-C25CDDE4156A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9AEED357-5922-4A1B-9055-C25CDDE4156A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lim┬(𝑥→1)⁡〖1/(𝑥−1)^2 〗=∞</a:t>
              </a:r>
              <a:endParaRPr lang="en-US" dirty="0"/>
            </a:p>
          </dgm:t>
        </dgm:pt>
      </mc:Fallback>
    </mc:AlternateContent>
    <dgm:pt modelId="{C6051815-80D3-4F44-8E95-2C0742071C97}" type="parTrans" cxnId="{E2E67DB7-6D8C-47E4-B603-04D965A748C3}">
      <dgm:prSet/>
      <dgm:spPr/>
      <dgm:t>
        <a:bodyPr/>
        <a:lstStyle/>
        <a:p>
          <a:endParaRPr lang="en-US"/>
        </a:p>
      </dgm:t>
    </dgm:pt>
    <dgm:pt modelId="{EF5DEF5C-6D23-4C21-824F-83B0E2C3AE1A}" type="sibTrans" cxnId="{E2E67DB7-6D8C-47E4-B603-04D965A748C3}">
      <dgm:prSet/>
      <dgm:spPr/>
      <dgm:t>
        <a:bodyPr/>
        <a:lstStyle/>
        <a:p>
          <a:endParaRPr lang="en-US"/>
        </a:p>
      </dgm:t>
    </dgm:pt>
    <dgm:pt modelId="{EBD75755-4309-4B4B-A57A-28ABF4DEE7E3}" type="pres">
      <dgm:prSet presAssocID="{9ADDA009-DE54-440B-B78E-F6F00F83E006}" presName="diagram" presStyleCnt="0">
        <dgm:presLayoutVars>
          <dgm:dir/>
          <dgm:animLvl val="lvl"/>
          <dgm:resizeHandles val="exact"/>
        </dgm:presLayoutVars>
      </dgm:prSet>
      <dgm:spPr/>
    </dgm:pt>
    <dgm:pt modelId="{DAD2A546-4B12-45AD-A836-3E40732C582D}" type="pres">
      <dgm:prSet presAssocID="{BF23DCC8-3215-41F0-A22A-43781D74B87C}" presName="compNode" presStyleCnt="0"/>
      <dgm:spPr/>
    </dgm:pt>
    <dgm:pt modelId="{B6DB91F5-272D-49DB-A650-1CAFD7EE3742}" type="pres">
      <dgm:prSet presAssocID="{BF23DCC8-3215-41F0-A22A-43781D74B87C}" presName="childRect" presStyleLbl="bgAcc1" presStyleIdx="0" presStyleCnt="4">
        <dgm:presLayoutVars>
          <dgm:bulletEnabled val="1"/>
        </dgm:presLayoutVars>
      </dgm:prSet>
      <dgm:spPr/>
    </dgm:pt>
    <dgm:pt modelId="{10B94060-D8D2-4459-B206-704D6D45CF41}" type="pres">
      <dgm:prSet presAssocID="{BF23DCC8-3215-41F0-A22A-43781D74B8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4435C37-8F51-45C6-865B-17BBCB886F6B}" type="pres">
      <dgm:prSet presAssocID="{BF23DCC8-3215-41F0-A22A-43781D74B87C}" presName="parentRect" presStyleLbl="alignNode1" presStyleIdx="0" presStyleCnt="4"/>
      <dgm:spPr/>
    </dgm:pt>
    <dgm:pt modelId="{0556CEC6-C580-4FA9-846F-4F59AA9D9CF0}" type="pres">
      <dgm:prSet presAssocID="{BF23DCC8-3215-41F0-A22A-43781D74B87C}" presName="adorn" presStyleLbl="fgAccFollowNode1" presStyleIdx="0" presStyleCnt="4"/>
      <dgm:spPr/>
    </dgm:pt>
    <dgm:pt modelId="{737F6554-5EFA-46C7-B7A7-BCCEBBBB1894}" type="pres">
      <dgm:prSet presAssocID="{CE96077F-83CC-439B-A764-4B329789A446}" presName="sibTrans" presStyleLbl="sibTrans2D1" presStyleIdx="0" presStyleCnt="0"/>
      <dgm:spPr/>
    </dgm:pt>
    <dgm:pt modelId="{23F5159D-4399-4BB2-98B9-FF390BCE8EA5}" type="pres">
      <dgm:prSet presAssocID="{9D972159-F31D-468C-A0D7-DE7C82C60981}" presName="compNode" presStyleCnt="0"/>
      <dgm:spPr/>
    </dgm:pt>
    <dgm:pt modelId="{39F406ED-9203-44B6-9E5C-2A730E223178}" type="pres">
      <dgm:prSet presAssocID="{9D972159-F31D-468C-A0D7-DE7C82C60981}" presName="childRect" presStyleLbl="bgAcc1" presStyleIdx="1" presStyleCnt="4">
        <dgm:presLayoutVars>
          <dgm:bulletEnabled val="1"/>
        </dgm:presLayoutVars>
      </dgm:prSet>
      <dgm:spPr/>
    </dgm:pt>
    <dgm:pt modelId="{5BBEC8B0-C0E6-4CF1-AF85-7D1BB36E386E}" type="pres">
      <dgm:prSet presAssocID="{9D972159-F31D-468C-A0D7-DE7C82C609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89A2BA0-FB43-44DD-9965-4FDA38B7BA77}" type="pres">
      <dgm:prSet presAssocID="{9D972159-F31D-468C-A0D7-DE7C82C60981}" presName="parentRect" presStyleLbl="alignNode1" presStyleIdx="1" presStyleCnt="4"/>
      <dgm:spPr/>
    </dgm:pt>
    <dgm:pt modelId="{44A93010-2D8F-44F6-AE97-9214BCC01330}" type="pres">
      <dgm:prSet presAssocID="{9D972159-F31D-468C-A0D7-DE7C82C60981}" presName="adorn" presStyleLbl="fgAccFollowNode1" presStyleIdx="1" presStyleCnt="4"/>
      <dgm:spPr/>
    </dgm:pt>
    <dgm:pt modelId="{23EEC05D-E860-4E7C-812B-8F9416559E84}" type="pres">
      <dgm:prSet presAssocID="{E4AD7A3C-67A9-44F6-A32E-A60801101026}" presName="sibTrans" presStyleLbl="sibTrans2D1" presStyleIdx="0" presStyleCnt="0"/>
      <dgm:spPr/>
    </dgm:pt>
    <dgm:pt modelId="{0EE725EC-4172-46C0-BB40-CFBA0232364C}" type="pres">
      <dgm:prSet presAssocID="{DEE17362-4852-42DF-941B-A8B1D3528700}" presName="compNode" presStyleCnt="0"/>
      <dgm:spPr/>
    </dgm:pt>
    <dgm:pt modelId="{5A4476F1-F8A3-40D5-97AF-A98F00E226F3}" type="pres">
      <dgm:prSet presAssocID="{DEE17362-4852-42DF-941B-A8B1D3528700}" presName="childRect" presStyleLbl="bgAcc1" presStyleIdx="2" presStyleCnt="4">
        <dgm:presLayoutVars>
          <dgm:bulletEnabled val="1"/>
        </dgm:presLayoutVars>
      </dgm:prSet>
      <dgm:spPr/>
    </dgm:pt>
    <dgm:pt modelId="{69E95413-A980-49CB-ABC1-4F7EE321CF56}" type="pres">
      <dgm:prSet presAssocID="{DEE17362-4852-42DF-941B-A8B1D35287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A59F4D0-B66F-494E-8F19-DDDC03AC11B4}" type="pres">
      <dgm:prSet presAssocID="{DEE17362-4852-42DF-941B-A8B1D3528700}" presName="parentRect" presStyleLbl="alignNode1" presStyleIdx="2" presStyleCnt="4"/>
      <dgm:spPr/>
    </dgm:pt>
    <dgm:pt modelId="{A628E3CF-DEC4-4F2B-AE99-C1550330CEF6}" type="pres">
      <dgm:prSet presAssocID="{DEE17362-4852-42DF-941B-A8B1D3528700}" presName="adorn" presStyleLbl="fgAccFollowNode1" presStyleIdx="2" presStyleCnt="4"/>
      <dgm:spPr/>
    </dgm:pt>
    <dgm:pt modelId="{E7DC05D6-0CAD-4C81-804B-31A1CA50F43D}" type="pres">
      <dgm:prSet presAssocID="{9892DA26-C65F-4482-BEE2-966885A8DF24}" presName="sibTrans" presStyleLbl="sibTrans2D1" presStyleIdx="0" presStyleCnt="0"/>
      <dgm:spPr/>
    </dgm:pt>
    <dgm:pt modelId="{B6029892-EC46-492F-86BB-2C2EAC0EF0E6}" type="pres">
      <dgm:prSet presAssocID="{16FE79D9-08D8-426E-9CE7-547C0261245B}" presName="compNode" presStyleCnt="0"/>
      <dgm:spPr/>
    </dgm:pt>
    <dgm:pt modelId="{F0094427-E812-4F15-94E8-64EB0967278A}" type="pres">
      <dgm:prSet presAssocID="{16FE79D9-08D8-426E-9CE7-547C0261245B}" presName="childRect" presStyleLbl="bgAcc1" presStyleIdx="3" presStyleCnt="4" custScaleX="195020" custScaleY="131008">
        <dgm:presLayoutVars>
          <dgm:bulletEnabled val="1"/>
        </dgm:presLayoutVars>
      </dgm:prSet>
      <dgm:spPr/>
    </dgm:pt>
    <dgm:pt modelId="{6418F637-0564-4570-BE73-BA6E64712C7F}" type="pres">
      <dgm:prSet presAssocID="{16FE79D9-08D8-426E-9CE7-547C0261245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1F0D34-69AE-4EA4-A8FB-546001CED821}" type="pres">
      <dgm:prSet presAssocID="{16FE79D9-08D8-426E-9CE7-547C0261245B}" presName="parentRect" presStyleLbl="alignNode1" presStyleIdx="3" presStyleCnt="4" custScaleX="195020" custScaleY="41866"/>
      <dgm:spPr/>
    </dgm:pt>
    <dgm:pt modelId="{AE805440-F11E-4AC3-96B9-FB49810C2695}" type="pres">
      <dgm:prSet presAssocID="{16FE79D9-08D8-426E-9CE7-547C0261245B}" presName="adorn" presStyleLbl="fgAccFollowNode1" presStyleIdx="3" presStyleCnt="4" custLinFactX="41464" custLinFactNeighborX="100000" custLinFactNeighborY="-15048"/>
      <dgm:spPr/>
    </dgm:pt>
  </dgm:ptLst>
  <dgm:cxnLst>
    <dgm:cxn modelId="{1AED5601-C284-423C-A1A8-1AB89BCAE267}" type="presOf" srcId="{9AEED357-5922-4A1B-9055-C25CDDE4156A}" destId="{5A4476F1-F8A3-40D5-97AF-A98F00E226F3}" srcOrd="0" destOrd="0" presId="urn:microsoft.com/office/officeart/2005/8/layout/bList2"/>
    <dgm:cxn modelId="{F20DAB11-F710-405C-915B-C5D057B4EE6B}" type="presOf" srcId="{BF23DCC8-3215-41F0-A22A-43781D74B87C}" destId="{10B94060-D8D2-4459-B206-704D6D45CF41}" srcOrd="0" destOrd="0" presId="urn:microsoft.com/office/officeart/2005/8/layout/bList2"/>
    <dgm:cxn modelId="{BAABE619-D71C-461F-B5CC-C9E8C77337BB}" type="presOf" srcId="{DEE17362-4852-42DF-941B-A8B1D3528700}" destId="{69E95413-A980-49CB-ABC1-4F7EE321CF56}" srcOrd="0" destOrd="0" presId="urn:microsoft.com/office/officeart/2005/8/layout/bList2"/>
    <dgm:cxn modelId="{A764C027-E11E-4800-AC92-C7EEC864ED29}" type="presOf" srcId="{DEE17362-4852-42DF-941B-A8B1D3528700}" destId="{7A59F4D0-B66F-494E-8F19-DDDC03AC11B4}" srcOrd="1" destOrd="0" presId="urn:microsoft.com/office/officeart/2005/8/layout/bList2"/>
    <dgm:cxn modelId="{9EF6DC2A-6F36-4E15-BCD0-3DD3C4E3F036}" type="presOf" srcId="{E4AD7A3C-67A9-44F6-A32E-A60801101026}" destId="{23EEC05D-E860-4E7C-812B-8F9416559E84}" srcOrd="0" destOrd="0" presId="urn:microsoft.com/office/officeart/2005/8/layout/bList2"/>
    <dgm:cxn modelId="{4E04655E-3868-491D-A042-69110960D4F4}" srcId="{BF23DCC8-3215-41F0-A22A-43781D74B87C}" destId="{994723E7-E8FA-408A-8913-413D8B436D5A}" srcOrd="1" destOrd="0" parTransId="{5E3AE9C8-ABFE-47F7-9BE4-57468DE15632}" sibTransId="{ECECBA51-6B37-4DD4-AF20-FB05A20D8783}"/>
    <dgm:cxn modelId="{36BEC95E-E3FF-470A-8716-CE5ADA638C30}" type="presOf" srcId="{994723E7-E8FA-408A-8913-413D8B436D5A}" destId="{B6DB91F5-272D-49DB-A650-1CAFD7EE3742}" srcOrd="0" destOrd="1" presId="urn:microsoft.com/office/officeart/2005/8/layout/bList2"/>
    <dgm:cxn modelId="{A8C37865-542F-4C34-9C6B-136FACCD5F68}" type="presOf" srcId="{9D972159-F31D-468C-A0D7-DE7C82C60981}" destId="{5BBEC8B0-C0E6-4CF1-AF85-7D1BB36E386E}" srcOrd="0" destOrd="0" presId="urn:microsoft.com/office/officeart/2005/8/layout/bList2"/>
    <dgm:cxn modelId="{4EEC086F-3D21-4676-83F6-212FC1CA6D50}" srcId="{BF23DCC8-3215-41F0-A22A-43781D74B87C}" destId="{117B0FC0-5307-479D-B3C9-69B9A29D4946}" srcOrd="0" destOrd="0" parTransId="{D8BF05BA-5084-4471-B96B-6943237661BD}" sibTransId="{DC277684-8F1F-4D7B-885F-D6628ABE8CDB}"/>
    <dgm:cxn modelId="{80FE5658-E6FC-49DD-ABF4-E68FB6A2853D}" type="presOf" srcId="{9D3F7752-7CE0-4EA2-8F9E-E47205605C7B}" destId="{39F406ED-9203-44B6-9E5C-2A730E223178}" srcOrd="0" destOrd="0" presId="urn:microsoft.com/office/officeart/2005/8/layout/bList2"/>
    <dgm:cxn modelId="{C5536B7A-F4C7-47C0-AC6C-15664EA48F87}" type="presOf" srcId="{16FE79D9-08D8-426E-9CE7-547C0261245B}" destId="{6418F637-0564-4570-BE73-BA6E64712C7F}" srcOrd="0" destOrd="0" presId="urn:microsoft.com/office/officeart/2005/8/layout/bList2"/>
    <dgm:cxn modelId="{D3A95782-CECC-4F3D-887C-71AFE6754DFA}" type="presOf" srcId="{9D972159-F31D-468C-A0D7-DE7C82C60981}" destId="{489A2BA0-FB43-44DD-9965-4FDA38B7BA77}" srcOrd="1" destOrd="0" presId="urn:microsoft.com/office/officeart/2005/8/layout/bList2"/>
    <dgm:cxn modelId="{48430AA1-C392-422B-B5B2-661223B92C6C}" type="presOf" srcId="{BF23DCC8-3215-41F0-A22A-43781D74B87C}" destId="{A4435C37-8F51-45C6-865B-17BBCB886F6B}" srcOrd="1" destOrd="0" presId="urn:microsoft.com/office/officeart/2005/8/layout/bList2"/>
    <dgm:cxn modelId="{4D7E1FAA-4B58-47CA-AC00-406D3902579E}" type="presOf" srcId="{16FE79D9-08D8-426E-9CE7-547C0261245B}" destId="{241F0D34-69AE-4EA4-A8FB-546001CED821}" srcOrd="1" destOrd="0" presId="urn:microsoft.com/office/officeart/2005/8/layout/bList2"/>
    <dgm:cxn modelId="{E2E67DB7-6D8C-47E4-B603-04D965A748C3}" srcId="{DEE17362-4852-42DF-941B-A8B1D3528700}" destId="{9AEED357-5922-4A1B-9055-C25CDDE4156A}" srcOrd="0" destOrd="0" parTransId="{C6051815-80D3-4F44-8E95-2C0742071C97}" sibTransId="{EF5DEF5C-6D23-4C21-824F-83B0E2C3AE1A}"/>
    <dgm:cxn modelId="{19A890C0-F081-440E-9AB6-421637D629AC}" type="presOf" srcId="{CE96077F-83CC-439B-A764-4B329789A446}" destId="{737F6554-5EFA-46C7-B7A7-BCCEBBBB1894}" srcOrd="0" destOrd="0" presId="urn:microsoft.com/office/officeart/2005/8/layout/bList2"/>
    <dgm:cxn modelId="{C3F646C2-7623-45D5-9BA2-E0476DD76B08}" srcId="{9ADDA009-DE54-440B-B78E-F6F00F83E006}" destId="{BF23DCC8-3215-41F0-A22A-43781D74B87C}" srcOrd="0" destOrd="0" parTransId="{3622E87A-8D5D-47FB-A2EB-65202E213108}" sibTransId="{CE96077F-83CC-439B-A764-4B329789A446}"/>
    <dgm:cxn modelId="{A736B3CD-9952-41B9-AED8-E054F30BD1E9}" type="presOf" srcId="{9892DA26-C65F-4482-BEE2-966885A8DF24}" destId="{E7DC05D6-0CAD-4C81-804B-31A1CA50F43D}" srcOrd="0" destOrd="0" presId="urn:microsoft.com/office/officeart/2005/8/layout/bList2"/>
    <dgm:cxn modelId="{416F3AD0-7C30-4E05-98BD-421007B5C1AC}" srcId="{9ADDA009-DE54-440B-B78E-F6F00F83E006}" destId="{DEE17362-4852-42DF-941B-A8B1D3528700}" srcOrd="2" destOrd="0" parTransId="{77C6620A-5F72-4B66-AAF6-EA35E10B617F}" sibTransId="{9892DA26-C65F-4482-BEE2-966885A8DF24}"/>
    <dgm:cxn modelId="{02FDF6E2-6B0E-4452-922C-1659C15166A1}" type="presOf" srcId="{9ADDA009-DE54-440B-B78E-F6F00F83E006}" destId="{EBD75755-4309-4B4B-A57A-28ABF4DEE7E3}" srcOrd="0" destOrd="0" presId="urn:microsoft.com/office/officeart/2005/8/layout/bList2"/>
    <dgm:cxn modelId="{5315B4E6-CD13-46C9-8F25-56C75840293D}" srcId="{9ADDA009-DE54-440B-B78E-F6F00F83E006}" destId="{9D972159-F31D-468C-A0D7-DE7C82C60981}" srcOrd="1" destOrd="0" parTransId="{AFD18776-B259-4616-8833-7A41475994EC}" sibTransId="{E4AD7A3C-67A9-44F6-A32E-A60801101026}"/>
    <dgm:cxn modelId="{F14F3BF4-ED9E-4544-8A7A-B5E9993EB431}" srcId="{9D972159-F31D-468C-A0D7-DE7C82C60981}" destId="{9D3F7752-7CE0-4EA2-8F9E-E47205605C7B}" srcOrd="0" destOrd="0" parTransId="{518AA25E-A509-437F-BA96-82566521D129}" sibTransId="{CF3118F9-6AC8-454B-A5FB-BFB399B0454D}"/>
    <dgm:cxn modelId="{C36B21F8-F949-4AC5-9774-179D2CD47409}" type="presOf" srcId="{117B0FC0-5307-479D-B3C9-69B9A29D4946}" destId="{B6DB91F5-272D-49DB-A650-1CAFD7EE3742}" srcOrd="0" destOrd="0" presId="urn:microsoft.com/office/officeart/2005/8/layout/bList2"/>
    <dgm:cxn modelId="{DA40BFFD-3333-49E2-B8E7-F10C159007FE}" srcId="{9ADDA009-DE54-440B-B78E-F6F00F83E006}" destId="{16FE79D9-08D8-426E-9CE7-547C0261245B}" srcOrd="3" destOrd="0" parTransId="{7A6E7EF8-6B89-4FFA-B9C1-F6282EBD6BD6}" sibTransId="{4D997A9C-572E-4B73-8656-F955DF6E2F90}"/>
    <dgm:cxn modelId="{DD9A2CC0-4D4E-4EEA-AF61-BF9F0BD04002}" type="presParOf" srcId="{EBD75755-4309-4B4B-A57A-28ABF4DEE7E3}" destId="{DAD2A546-4B12-45AD-A836-3E40732C582D}" srcOrd="0" destOrd="0" presId="urn:microsoft.com/office/officeart/2005/8/layout/bList2"/>
    <dgm:cxn modelId="{11271B1E-9426-47DB-9E05-6A56BB086DAD}" type="presParOf" srcId="{DAD2A546-4B12-45AD-A836-3E40732C582D}" destId="{B6DB91F5-272D-49DB-A650-1CAFD7EE3742}" srcOrd="0" destOrd="0" presId="urn:microsoft.com/office/officeart/2005/8/layout/bList2"/>
    <dgm:cxn modelId="{36F50BC8-DC33-4EDE-AA73-04965E8762A9}" type="presParOf" srcId="{DAD2A546-4B12-45AD-A836-3E40732C582D}" destId="{10B94060-D8D2-4459-B206-704D6D45CF41}" srcOrd="1" destOrd="0" presId="urn:microsoft.com/office/officeart/2005/8/layout/bList2"/>
    <dgm:cxn modelId="{347E8086-7A9A-47EE-84F1-249F801BED16}" type="presParOf" srcId="{DAD2A546-4B12-45AD-A836-3E40732C582D}" destId="{A4435C37-8F51-45C6-865B-17BBCB886F6B}" srcOrd="2" destOrd="0" presId="urn:microsoft.com/office/officeart/2005/8/layout/bList2"/>
    <dgm:cxn modelId="{1FAF54FA-E558-46AF-ADD2-1A7E6C0BC601}" type="presParOf" srcId="{DAD2A546-4B12-45AD-A836-3E40732C582D}" destId="{0556CEC6-C580-4FA9-846F-4F59AA9D9CF0}" srcOrd="3" destOrd="0" presId="urn:microsoft.com/office/officeart/2005/8/layout/bList2"/>
    <dgm:cxn modelId="{8844BA30-47DA-4A7C-B4CD-29A9786968C6}" type="presParOf" srcId="{EBD75755-4309-4B4B-A57A-28ABF4DEE7E3}" destId="{737F6554-5EFA-46C7-B7A7-BCCEBBBB1894}" srcOrd="1" destOrd="0" presId="urn:microsoft.com/office/officeart/2005/8/layout/bList2"/>
    <dgm:cxn modelId="{4B96752C-220B-41EB-9192-B21019C498AF}" type="presParOf" srcId="{EBD75755-4309-4B4B-A57A-28ABF4DEE7E3}" destId="{23F5159D-4399-4BB2-98B9-FF390BCE8EA5}" srcOrd="2" destOrd="0" presId="urn:microsoft.com/office/officeart/2005/8/layout/bList2"/>
    <dgm:cxn modelId="{F56BA211-9355-4A63-8DAD-5A8DE3DF8F9B}" type="presParOf" srcId="{23F5159D-4399-4BB2-98B9-FF390BCE8EA5}" destId="{39F406ED-9203-44B6-9E5C-2A730E223178}" srcOrd="0" destOrd="0" presId="urn:microsoft.com/office/officeart/2005/8/layout/bList2"/>
    <dgm:cxn modelId="{DDB8EDFB-02E7-40AE-B44C-8F8B68E3B981}" type="presParOf" srcId="{23F5159D-4399-4BB2-98B9-FF390BCE8EA5}" destId="{5BBEC8B0-C0E6-4CF1-AF85-7D1BB36E386E}" srcOrd="1" destOrd="0" presId="urn:microsoft.com/office/officeart/2005/8/layout/bList2"/>
    <dgm:cxn modelId="{3371792E-8FF3-4F7A-A761-B7DEFC5BC08A}" type="presParOf" srcId="{23F5159D-4399-4BB2-98B9-FF390BCE8EA5}" destId="{489A2BA0-FB43-44DD-9965-4FDA38B7BA77}" srcOrd="2" destOrd="0" presId="urn:microsoft.com/office/officeart/2005/8/layout/bList2"/>
    <dgm:cxn modelId="{47DA38BC-0ECA-4636-ACE9-CD35622BF81E}" type="presParOf" srcId="{23F5159D-4399-4BB2-98B9-FF390BCE8EA5}" destId="{44A93010-2D8F-44F6-AE97-9214BCC01330}" srcOrd="3" destOrd="0" presId="urn:microsoft.com/office/officeart/2005/8/layout/bList2"/>
    <dgm:cxn modelId="{51A8E759-C541-4E76-A798-E651BBBAF89C}" type="presParOf" srcId="{EBD75755-4309-4B4B-A57A-28ABF4DEE7E3}" destId="{23EEC05D-E860-4E7C-812B-8F9416559E84}" srcOrd="3" destOrd="0" presId="urn:microsoft.com/office/officeart/2005/8/layout/bList2"/>
    <dgm:cxn modelId="{94AEFD01-806C-4904-911E-B537CA48BBC8}" type="presParOf" srcId="{EBD75755-4309-4B4B-A57A-28ABF4DEE7E3}" destId="{0EE725EC-4172-46C0-BB40-CFBA0232364C}" srcOrd="4" destOrd="0" presId="urn:microsoft.com/office/officeart/2005/8/layout/bList2"/>
    <dgm:cxn modelId="{7C47B8A3-8F3B-428C-AB5B-56120490774E}" type="presParOf" srcId="{0EE725EC-4172-46C0-BB40-CFBA0232364C}" destId="{5A4476F1-F8A3-40D5-97AF-A98F00E226F3}" srcOrd="0" destOrd="0" presId="urn:microsoft.com/office/officeart/2005/8/layout/bList2"/>
    <dgm:cxn modelId="{569BB847-21A9-44A0-9927-553B8F33134D}" type="presParOf" srcId="{0EE725EC-4172-46C0-BB40-CFBA0232364C}" destId="{69E95413-A980-49CB-ABC1-4F7EE321CF56}" srcOrd="1" destOrd="0" presId="urn:microsoft.com/office/officeart/2005/8/layout/bList2"/>
    <dgm:cxn modelId="{3BBB9418-9709-427A-B978-BAF4595945C7}" type="presParOf" srcId="{0EE725EC-4172-46C0-BB40-CFBA0232364C}" destId="{7A59F4D0-B66F-494E-8F19-DDDC03AC11B4}" srcOrd="2" destOrd="0" presId="urn:microsoft.com/office/officeart/2005/8/layout/bList2"/>
    <dgm:cxn modelId="{92CDB329-5044-4943-AB75-C1651BFF7DF9}" type="presParOf" srcId="{0EE725EC-4172-46C0-BB40-CFBA0232364C}" destId="{A628E3CF-DEC4-4F2B-AE99-C1550330CEF6}" srcOrd="3" destOrd="0" presId="urn:microsoft.com/office/officeart/2005/8/layout/bList2"/>
    <dgm:cxn modelId="{86E776EC-A475-4DF8-B647-68407862300F}" type="presParOf" srcId="{EBD75755-4309-4B4B-A57A-28ABF4DEE7E3}" destId="{E7DC05D6-0CAD-4C81-804B-31A1CA50F43D}" srcOrd="5" destOrd="0" presId="urn:microsoft.com/office/officeart/2005/8/layout/bList2"/>
    <dgm:cxn modelId="{42907D94-21B4-41D3-AFEF-3594DABEFFD5}" type="presParOf" srcId="{EBD75755-4309-4B4B-A57A-28ABF4DEE7E3}" destId="{B6029892-EC46-492F-86BB-2C2EAC0EF0E6}" srcOrd="6" destOrd="0" presId="urn:microsoft.com/office/officeart/2005/8/layout/bList2"/>
    <dgm:cxn modelId="{87FF8FBD-CFFF-4437-8DEA-727311605E2B}" type="presParOf" srcId="{B6029892-EC46-492F-86BB-2C2EAC0EF0E6}" destId="{F0094427-E812-4F15-94E8-64EB0967278A}" srcOrd="0" destOrd="0" presId="urn:microsoft.com/office/officeart/2005/8/layout/bList2"/>
    <dgm:cxn modelId="{6F400E09-EED9-4E5D-BE1F-E97D3BEFEE62}" type="presParOf" srcId="{B6029892-EC46-492F-86BB-2C2EAC0EF0E6}" destId="{6418F637-0564-4570-BE73-BA6E64712C7F}" srcOrd="1" destOrd="0" presId="urn:microsoft.com/office/officeart/2005/8/layout/bList2"/>
    <dgm:cxn modelId="{84F98273-3FAF-4B04-A0EB-C725B823D8D2}" type="presParOf" srcId="{B6029892-EC46-492F-86BB-2C2EAC0EF0E6}" destId="{241F0D34-69AE-4EA4-A8FB-546001CED821}" srcOrd="2" destOrd="0" presId="urn:microsoft.com/office/officeart/2005/8/layout/bList2"/>
    <dgm:cxn modelId="{BDAEAD6E-3E92-424E-A3F9-70EC4AB0AAD5}" type="presParOf" srcId="{B6029892-EC46-492F-86BB-2C2EAC0EF0E6}" destId="{AE805440-F11E-4AC3-96B9-FB49810C26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DDA009-DE54-440B-B78E-F6F00F83E006}" type="doc">
      <dgm:prSet loTypeId="urn:microsoft.com/office/officeart/2005/8/layout/b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23DCC8-3215-41F0-A22A-43781D74B87C}">
      <dgm:prSet phldrT="[Text]"/>
      <dgm:spPr/>
      <dgm:t>
        <a:bodyPr/>
        <a:lstStyle/>
        <a:p>
          <a:r>
            <a:rPr lang="en-US" dirty="0"/>
            <a:t>Left Limit</a:t>
          </a:r>
        </a:p>
      </dgm:t>
    </dgm:pt>
    <dgm:pt modelId="{3622E87A-8D5D-47FB-A2EB-65202E213108}" type="parTrans" cxnId="{C3F646C2-7623-45D5-9BA2-E0476DD76B08}">
      <dgm:prSet/>
      <dgm:spPr/>
      <dgm:t>
        <a:bodyPr/>
        <a:lstStyle/>
        <a:p>
          <a:endParaRPr lang="en-US"/>
        </a:p>
      </dgm:t>
    </dgm:pt>
    <dgm:pt modelId="{CE96077F-83CC-439B-A764-4B329789A446}" type="sibTrans" cxnId="{C3F646C2-7623-45D5-9BA2-E0476DD76B08}">
      <dgm:prSet/>
      <dgm:spPr/>
      <dgm:t>
        <a:bodyPr/>
        <a:lstStyle/>
        <a:p>
          <a:endParaRPr lang="en-US"/>
        </a:p>
      </dgm:t>
    </dgm:pt>
    <dgm:pt modelId="{9D972159-F31D-468C-A0D7-DE7C82C60981}">
      <dgm:prSet phldrT="[Text]"/>
      <dgm:spPr/>
      <dgm:t>
        <a:bodyPr/>
        <a:lstStyle/>
        <a:p>
          <a:r>
            <a:rPr lang="en-US" dirty="0"/>
            <a:t>Right Limit </a:t>
          </a:r>
        </a:p>
      </dgm:t>
    </dgm:pt>
    <dgm:pt modelId="{AFD18776-B259-4616-8833-7A41475994EC}" type="parTrans" cxnId="{5315B4E6-CD13-46C9-8F25-56C75840293D}">
      <dgm:prSet/>
      <dgm:spPr/>
      <dgm:t>
        <a:bodyPr/>
        <a:lstStyle/>
        <a:p>
          <a:endParaRPr lang="en-US"/>
        </a:p>
      </dgm:t>
    </dgm:pt>
    <dgm:pt modelId="{E4AD7A3C-67A9-44F6-A32E-A60801101026}" type="sibTrans" cxnId="{5315B4E6-CD13-46C9-8F25-56C75840293D}">
      <dgm:prSet/>
      <dgm:spPr/>
      <dgm:t>
        <a:bodyPr/>
        <a:lstStyle/>
        <a:p>
          <a:endParaRPr lang="en-US"/>
        </a:p>
      </dgm:t>
    </dgm:pt>
    <dgm:pt modelId="{DEE17362-4852-42DF-941B-A8B1D3528700}">
      <dgm:prSet phldrT="[Text]"/>
      <dgm:spPr/>
      <dgm:t>
        <a:bodyPr/>
        <a:lstStyle/>
        <a:p>
          <a:r>
            <a:rPr lang="en-US" dirty="0"/>
            <a:t>Limit</a:t>
          </a:r>
        </a:p>
      </dgm:t>
    </dgm:pt>
    <dgm:pt modelId="{77C6620A-5F72-4B66-AAF6-EA35E10B617F}" type="parTrans" cxnId="{416F3AD0-7C30-4E05-98BD-421007B5C1AC}">
      <dgm:prSet/>
      <dgm:spPr/>
      <dgm:t>
        <a:bodyPr/>
        <a:lstStyle/>
        <a:p>
          <a:endParaRPr lang="en-US"/>
        </a:p>
      </dgm:t>
    </dgm:pt>
    <dgm:pt modelId="{9892DA26-C65F-4482-BEE2-966885A8DF24}" type="sibTrans" cxnId="{416F3AD0-7C30-4E05-98BD-421007B5C1AC}">
      <dgm:prSet/>
      <dgm:spPr/>
      <dgm:t>
        <a:bodyPr/>
        <a:lstStyle/>
        <a:p>
          <a:endParaRPr lang="en-US"/>
        </a:p>
      </dgm:t>
    </dgm:pt>
    <dgm:pt modelId="{16FE79D9-08D8-426E-9CE7-547C0261245B}">
      <dgm:prSet phldrT="[Text]" phldr="1"/>
      <dgm:spPr/>
      <dgm:t>
        <a:bodyPr/>
        <a:lstStyle/>
        <a:p>
          <a:endParaRPr lang="en-US" dirty="0"/>
        </a:p>
      </dgm:t>
    </dgm:pt>
    <dgm:pt modelId="{7A6E7EF8-6B89-4FFA-B9C1-F6282EBD6BD6}" type="parTrans" cxnId="{DA40BFFD-3333-49E2-B8E7-F10C159007FE}">
      <dgm:prSet/>
      <dgm:spPr/>
      <dgm:t>
        <a:bodyPr/>
        <a:lstStyle/>
        <a:p>
          <a:endParaRPr lang="en-US"/>
        </a:p>
      </dgm:t>
    </dgm:pt>
    <dgm:pt modelId="{4D997A9C-572E-4B73-8656-F955DF6E2F90}" type="sibTrans" cxnId="{DA40BFFD-3333-49E2-B8E7-F10C159007FE}">
      <dgm:prSet/>
      <dgm:spPr/>
      <dgm:t>
        <a:bodyPr/>
        <a:lstStyle/>
        <a:p>
          <a:endParaRPr lang="en-US"/>
        </a:p>
      </dgm:t>
    </dgm:pt>
    <dgm:pt modelId="{117B0FC0-5307-479D-B3C9-69B9A29D494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8BF05BA-5084-4471-B96B-6943237661BD}" type="parTrans" cxnId="{4EEC086F-3D21-4676-83F6-212FC1CA6D50}">
      <dgm:prSet/>
      <dgm:spPr/>
      <dgm:t>
        <a:bodyPr/>
        <a:lstStyle/>
        <a:p>
          <a:endParaRPr lang="en-US"/>
        </a:p>
      </dgm:t>
    </dgm:pt>
    <dgm:pt modelId="{DC277684-8F1F-4D7B-885F-D6628ABE8CDB}" type="sibTrans" cxnId="{4EEC086F-3D21-4676-83F6-212FC1CA6D50}">
      <dgm:prSet/>
      <dgm:spPr/>
      <dgm:t>
        <a:bodyPr/>
        <a:lstStyle/>
        <a:p>
          <a:endParaRPr lang="en-US"/>
        </a:p>
      </dgm:t>
    </dgm:pt>
    <dgm:pt modelId="{994723E7-E8FA-408A-8913-413D8B436D5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E3AE9C8-ABFE-47F7-9BE4-57468DE15632}" type="parTrans" cxnId="{4E04655E-3868-491D-A042-69110960D4F4}">
      <dgm:prSet/>
      <dgm:spPr/>
      <dgm:t>
        <a:bodyPr/>
        <a:lstStyle/>
        <a:p>
          <a:endParaRPr lang="en-US"/>
        </a:p>
      </dgm:t>
    </dgm:pt>
    <dgm:pt modelId="{ECECBA51-6B37-4DD4-AF20-FB05A20D8783}" type="sibTrans" cxnId="{4E04655E-3868-491D-A042-69110960D4F4}">
      <dgm:prSet/>
      <dgm:spPr/>
      <dgm:t>
        <a:bodyPr/>
        <a:lstStyle/>
        <a:p>
          <a:endParaRPr lang="en-US"/>
        </a:p>
      </dgm:t>
    </dgm:pt>
    <dgm:pt modelId="{9D3F7752-7CE0-4EA2-8F9E-E47205605C7B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18AA25E-A509-437F-BA96-82566521D129}" type="parTrans" cxnId="{F14F3BF4-ED9E-4544-8A7A-B5E9993EB431}">
      <dgm:prSet/>
      <dgm:spPr/>
      <dgm:t>
        <a:bodyPr/>
        <a:lstStyle/>
        <a:p>
          <a:endParaRPr lang="en-US"/>
        </a:p>
      </dgm:t>
    </dgm:pt>
    <dgm:pt modelId="{CF3118F9-6AC8-454B-A5FB-BFB399B0454D}" type="sibTrans" cxnId="{F14F3BF4-ED9E-4544-8A7A-B5E9993EB431}">
      <dgm:prSet/>
      <dgm:spPr/>
      <dgm:t>
        <a:bodyPr/>
        <a:lstStyle/>
        <a:p>
          <a:endParaRPr lang="en-US"/>
        </a:p>
      </dgm:t>
    </dgm:pt>
    <dgm:pt modelId="{9AEED357-5922-4A1B-9055-C25CDDE4156A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6051815-80D3-4F44-8E95-2C0742071C97}" type="parTrans" cxnId="{E2E67DB7-6D8C-47E4-B603-04D965A748C3}">
      <dgm:prSet/>
      <dgm:spPr/>
      <dgm:t>
        <a:bodyPr/>
        <a:lstStyle/>
        <a:p>
          <a:endParaRPr lang="en-US"/>
        </a:p>
      </dgm:t>
    </dgm:pt>
    <dgm:pt modelId="{EF5DEF5C-6D23-4C21-824F-83B0E2C3AE1A}" type="sibTrans" cxnId="{E2E67DB7-6D8C-47E4-B603-04D965A748C3}">
      <dgm:prSet/>
      <dgm:spPr/>
      <dgm:t>
        <a:bodyPr/>
        <a:lstStyle/>
        <a:p>
          <a:endParaRPr lang="en-US"/>
        </a:p>
      </dgm:t>
    </dgm:pt>
    <dgm:pt modelId="{EBD75755-4309-4B4B-A57A-28ABF4DEE7E3}" type="pres">
      <dgm:prSet presAssocID="{9ADDA009-DE54-440B-B78E-F6F00F83E006}" presName="diagram" presStyleCnt="0">
        <dgm:presLayoutVars>
          <dgm:dir/>
          <dgm:animLvl val="lvl"/>
          <dgm:resizeHandles val="exact"/>
        </dgm:presLayoutVars>
      </dgm:prSet>
      <dgm:spPr/>
    </dgm:pt>
    <dgm:pt modelId="{DAD2A546-4B12-45AD-A836-3E40732C582D}" type="pres">
      <dgm:prSet presAssocID="{BF23DCC8-3215-41F0-A22A-43781D74B87C}" presName="compNode" presStyleCnt="0"/>
      <dgm:spPr/>
    </dgm:pt>
    <dgm:pt modelId="{B6DB91F5-272D-49DB-A650-1CAFD7EE3742}" type="pres">
      <dgm:prSet presAssocID="{BF23DCC8-3215-41F0-A22A-43781D74B87C}" presName="childRect" presStyleLbl="bgAcc1" presStyleIdx="0" presStyleCnt="4">
        <dgm:presLayoutVars>
          <dgm:bulletEnabled val="1"/>
        </dgm:presLayoutVars>
      </dgm:prSet>
      <dgm:spPr/>
    </dgm:pt>
    <dgm:pt modelId="{10B94060-D8D2-4459-B206-704D6D45CF41}" type="pres">
      <dgm:prSet presAssocID="{BF23DCC8-3215-41F0-A22A-43781D74B8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4435C37-8F51-45C6-865B-17BBCB886F6B}" type="pres">
      <dgm:prSet presAssocID="{BF23DCC8-3215-41F0-A22A-43781D74B87C}" presName="parentRect" presStyleLbl="alignNode1" presStyleIdx="0" presStyleCnt="4"/>
      <dgm:spPr/>
    </dgm:pt>
    <dgm:pt modelId="{0556CEC6-C580-4FA9-846F-4F59AA9D9CF0}" type="pres">
      <dgm:prSet presAssocID="{BF23DCC8-3215-41F0-A22A-43781D74B87C}" presName="adorn" presStyleLbl="fgAccFollowNode1" presStyleIdx="0" presStyleCnt="4"/>
      <dgm:spPr/>
    </dgm:pt>
    <dgm:pt modelId="{737F6554-5EFA-46C7-B7A7-BCCEBBBB1894}" type="pres">
      <dgm:prSet presAssocID="{CE96077F-83CC-439B-A764-4B329789A446}" presName="sibTrans" presStyleLbl="sibTrans2D1" presStyleIdx="0" presStyleCnt="0"/>
      <dgm:spPr/>
    </dgm:pt>
    <dgm:pt modelId="{23F5159D-4399-4BB2-98B9-FF390BCE8EA5}" type="pres">
      <dgm:prSet presAssocID="{9D972159-F31D-468C-A0D7-DE7C82C60981}" presName="compNode" presStyleCnt="0"/>
      <dgm:spPr/>
    </dgm:pt>
    <dgm:pt modelId="{39F406ED-9203-44B6-9E5C-2A730E223178}" type="pres">
      <dgm:prSet presAssocID="{9D972159-F31D-468C-A0D7-DE7C82C60981}" presName="childRect" presStyleLbl="bgAcc1" presStyleIdx="1" presStyleCnt="4">
        <dgm:presLayoutVars>
          <dgm:bulletEnabled val="1"/>
        </dgm:presLayoutVars>
      </dgm:prSet>
      <dgm:spPr/>
    </dgm:pt>
    <dgm:pt modelId="{5BBEC8B0-C0E6-4CF1-AF85-7D1BB36E386E}" type="pres">
      <dgm:prSet presAssocID="{9D972159-F31D-468C-A0D7-DE7C82C609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89A2BA0-FB43-44DD-9965-4FDA38B7BA77}" type="pres">
      <dgm:prSet presAssocID="{9D972159-F31D-468C-A0D7-DE7C82C60981}" presName="parentRect" presStyleLbl="alignNode1" presStyleIdx="1" presStyleCnt="4"/>
      <dgm:spPr/>
    </dgm:pt>
    <dgm:pt modelId="{44A93010-2D8F-44F6-AE97-9214BCC01330}" type="pres">
      <dgm:prSet presAssocID="{9D972159-F31D-468C-A0D7-DE7C82C60981}" presName="adorn" presStyleLbl="fgAccFollowNode1" presStyleIdx="1" presStyleCnt="4"/>
      <dgm:spPr/>
    </dgm:pt>
    <dgm:pt modelId="{23EEC05D-E860-4E7C-812B-8F9416559E84}" type="pres">
      <dgm:prSet presAssocID="{E4AD7A3C-67A9-44F6-A32E-A60801101026}" presName="sibTrans" presStyleLbl="sibTrans2D1" presStyleIdx="0" presStyleCnt="0"/>
      <dgm:spPr/>
    </dgm:pt>
    <dgm:pt modelId="{0EE725EC-4172-46C0-BB40-CFBA0232364C}" type="pres">
      <dgm:prSet presAssocID="{DEE17362-4852-42DF-941B-A8B1D3528700}" presName="compNode" presStyleCnt="0"/>
      <dgm:spPr/>
    </dgm:pt>
    <dgm:pt modelId="{5A4476F1-F8A3-40D5-97AF-A98F00E226F3}" type="pres">
      <dgm:prSet presAssocID="{DEE17362-4852-42DF-941B-A8B1D3528700}" presName="childRect" presStyleLbl="bgAcc1" presStyleIdx="2" presStyleCnt="4">
        <dgm:presLayoutVars>
          <dgm:bulletEnabled val="1"/>
        </dgm:presLayoutVars>
      </dgm:prSet>
      <dgm:spPr/>
    </dgm:pt>
    <dgm:pt modelId="{69E95413-A980-49CB-ABC1-4F7EE321CF56}" type="pres">
      <dgm:prSet presAssocID="{DEE17362-4852-42DF-941B-A8B1D35287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A59F4D0-B66F-494E-8F19-DDDC03AC11B4}" type="pres">
      <dgm:prSet presAssocID="{DEE17362-4852-42DF-941B-A8B1D3528700}" presName="parentRect" presStyleLbl="alignNode1" presStyleIdx="2" presStyleCnt="4"/>
      <dgm:spPr/>
    </dgm:pt>
    <dgm:pt modelId="{A628E3CF-DEC4-4F2B-AE99-C1550330CEF6}" type="pres">
      <dgm:prSet presAssocID="{DEE17362-4852-42DF-941B-A8B1D3528700}" presName="adorn" presStyleLbl="fgAccFollowNode1" presStyleIdx="2" presStyleCnt="4"/>
      <dgm:spPr/>
    </dgm:pt>
    <dgm:pt modelId="{E7DC05D6-0CAD-4C81-804B-31A1CA50F43D}" type="pres">
      <dgm:prSet presAssocID="{9892DA26-C65F-4482-BEE2-966885A8DF24}" presName="sibTrans" presStyleLbl="sibTrans2D1" presStyleIdx="0" presStyleCnt="0"/>
      <dgm:spPr/>
    </dgm:pt>
    <dgm:pt modelId="{B6029892-EC46-492F-86BB-2C2EAC0EF0E6}" type="pres">
      <dgm:prSet presAssocID="{16FE79D9-08D8-426E-9CE7-547C0261245B}" presName="compNode" presStyleCnt="0"/>
      <dgm:spPr/>
    </dgm:pt>
    <dgm:pt modelId="{F0094427-E812-4F15-94E8-64EB0967278A}" type="pres">
      <dgm:prSet presAssocID="{16FE79D9-08D8-426E-9CE7-547C0261245B}" presName="childRect" presStyleLbl="bgAcc1" presStyleIdx="3" presStyleCnt="4" custScaleX="195020" custScaleY="131008">
        <dgm:presLayoutVars>
          <dgm:bulletEnabled val="1"/>
        </dgm:presLayoutVars>
      </dgm:prSet>
      <dgm:spPr/>
    </dgm:pt>
    <dgm:pt modelId="{6418F637-0564-4570-BE73-BA6E64712C7F}" type="pres">
      <dgm:prSet presAssocID="{16FE79D9-08D8-426E-9CE7-547C0261245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1F0D34-69AE-4EA4-A8FB-546001CED821}" type="pres">
      <dgm:prSet presAssocID="{16FE79D9-08D8-426E-9CE7-547C0261245B}" presName="parentRect" presStyleLbl="alignNode1" presStyleIdx="3" presStyleCnt="4" custScaleX="195020" custScaleY="41866"/>
      <dgm:spPr/>
    </dgm:pt>
    <dgm:pt modelId="{AE805440-F11E-4AC3-96B9-FB49810C2695}" type="pres">
      <dgm:prSet presAssocID="{16FE79D9-08D8-426E-9CE7-547C0261245B}" presName="adorn" presStyleLbl="fgAccFollowNode1" presStyleIdx="3" presStyleCnt="4" custLinFactX="41464" custLinFactNeighborX="100000" custLinFactNeighborY="-15048"/>
      <dgm:spPr/>
    </dgm:pt>
  </dgm:ptLst>
  <dgm:cxnLst>
    <dgm:cxn modelId="{1AED5601-C284-423C-A1A8-1AB89BCAE267}" type="presOf" srcId="{9AEED357-5922-4A1B-9055-C25CDDE4156A}" destId="{5A4476F1-F8A3-40D5-97AF-A98F00E226F3}" srcOrd="0" destOrd="0" presId="urn:microsoft.com/office/officeart/2005/8/layout/bList2"/>
    <dgm:cxn modelId="{F20DAB11-F710-405C-915B-C5D057B4EE6B}" type="presOf" srcId="{BF23DCC8-3215-41F0-A22A-43781D74B87C}" destId="{10B94060-D8D2-4459-B206-704D6D45CF41}" srcOrd="0" destOrd="0" presId="urn:microsoft.com/office/officeart/2005/8/layout/bList2"/>
    <dgm:cxn modelId="{BAABE619-D71C-461F-B5CC-C9E8C77337BB}" type="presOf" srcId="{DEE17362-4852-42DF-941B-A8B1D3528700}" destId="{69E95413-A980-49CB-ABC1-4F7EE321CF56}" srcOrd="0" destOrd="0" presId="urn:microsoft.com/office/officeart/2005/8/layout/bList2"/>
    <dgm:cxn modelId="{A764C027-E11E-4800-AC92-C7EEC864ED29}" type="presOf" srcId="{DEE17362-4852-42DF-941B-A8B1D3528700}" destId="{7A59F4D0-B66F-494E-8F19-DDDC03AC11B4}" srcOrd="1" destOrd="0" presId="urn:microsoft.com/office/officeart/2005/8/layout/bList2"/>
    <dgm:cxn modelId="{9EF6DC2A-6F36-4E15-BCD0-3DD3C4E3F036}" type="presOf" srcId="{E4AD7A3C-67A9-44F6-A32E-A60801101026}" destId="{23EEC05D-E860-4E7C-812B-8F9416559E84}" srcOrd="0" destOrd="0" presId="urn:microsoft.com/office/officeart/2005/8/layout/bList2"/>
    <dgm:cxn modelId="{4E04655E-3868-491D-A042-69110960D4F4}" srcId="{BF23DCC8-3215-41F0-A22A-43781D74B87C}" destId="{994723E7-E8FA-408A-8913-413D8B436D5A}" srcOrd="1" destOrd="0" parTransId="{5E3AE9C8-ABFE-47F7-9BE4-57468DE15632}" sibTransId="{ECECBA51-6B37-4DD4-AF20-FB05A20D8783}"/>
    <dgm:cxn modelId="{36BEC95E-E3FF-470A-8716-CE5ADA638C30}" type="presOf" srcId="{994723E7-E8FA-408A-8913-413D8B436D5A}" destId="{B6DB91F5-272D-49DB-A650-1CAFD7EE3742}" srcOrd="0" destOrd="1" presId="urn:microsoft.com/office/officeart/2005/8/layout/bList2"/>
    <dgm:cxn modelId="{A8C37865-542F-4C34-9C6B-136FACCD5F68}" type="presOf" srcId="{9D972159-F31D-468C-A0D7-DE7C82C60981}" destId="{5BBEC8B0-C0E6-4CF1-AF85-7D1BB36E386E}" srcOrd="0" destOrd="0" presId="urn:microsoft.com/office/officeart/2005/8/layout/bList2"/>
    <dgm:cxn modelId="{4EEC086F-3D21-4676-83F6-212FC1CA6D50}" srcId="{BF23DCC8-3215-41F0-A22A-43781D74B87C}" destId="{117B0FC0-5307-479D-B3C9-69B9A29D4946}" srcOrd="0" destOrd="0" parTransId="{D8BF05BA-5084-4471-B96B-6943237661BD}" sibTransId="{DC277684-8F1F-4D7B-885F-D6628ABE8CDB}"/>
    <dgm:cxn modelId="{80FE5658-E6FC-49DD-ABF4-E68FB6A2853D}" type="presOf" srcId="{9D3F7752-7CE0-4EA2-8F9E-E47205605C7B}" destId="{39F406ED-9203-44B6-9E5C-2A730E223178}" srcOrd="0" destOrd="0" presId="urn:microsoft.com/office/officeart/2005/8/layout/bList2"/>
    <dgm:cxn modelId="{C5536B7A-F4C7-47C0-AC6C-15664EA48F87}" type="presOf" srcId="{16FE79D9-08D8-426E-9CE7-547C0261245B}" destId="{6418F637-0564-4570-BE73-BA6E64712C7F}" srcOrd="0" destOrd="0" presId="urn:microsoft.com/office/officeart/2005/8/layout/bList2"/>
    <dgm:cxn modelId="{D3A95782-CECC-4F3D-887C-71AFE6754DFA}" type="presOf" srcId="{9D972159-F31D-468C-A0D7-DE7C82C60981}" destId="{489A2BA0-FB43-44DD-9965-4FDA38B7BA77}" srcOrd="1" destOrd="0" presId="urn:microsoft.com/office/officeart/2005/8/layout/bList2"/>
    <dgm:cxn modelId="{48430AA1-C392-422B-B5B2-661223B92C6C}" type="presOf" srcId="{BF23DCC8-3215-41F0-A22A-43781D74B87C}" destId="{A4435C37-8F51-45C6-865B-17BBCB886F6B}" srcOrd="1" destOrd="0" presId="urn:microsoft.com/office/officeart/2005/8/layout/bList2"/>
    <dgm:cxn modelId="{4D7E1FAA-4B58-47CA-AC00-406D3902579E}" type="presOf" srcId="{16FE79D9-08D8-426E-9CE7-547C0261245B}" destId="{241F0D34-69AE-4EA4-A8FB-546001CED821}" srcOrd="1" destOrd="0" presId="urn:microsoft.com/office/officeart/2005/8/layout/bList2"/>
    <dgm:cxn modelId="{E2E67DB7-6D8C-47E4-B603-04D965A748C3}" srcId="{DEE17362-4852-42DF-941B-A8B1D3528700}" destId="{9AEED357-5922-4A1B-9055-C25CDDE4156A}" srcOrd="0" destOrd="0" parTransId="{C6051815-80D3-4F44-8E95-2C0742071C97}" sibTransId="{EF5DEF5C-6D23-4C21-824F-83B0E2C3AE1A}"/>
    <dgm:cxn modelId="{19A890C0-F081-440E-9AB6-421637D629AC}" type="presOf" srcId="{CE96077F-83CC-439B-A764-4B329789A446}" destId="{737F6554-5EFA-46C7-B7A7-BCCEBBBB1894}" srcOrd="0" destOrd="0" presId="urn:microsoft.com/office/officeart/2005/8/layout/bList2"/>
    <dgm:cxn modelId="{C3F646C2-7623-45D5-9BA2-E0476DD76B08}" srcId="{9ADDA009-DE54-440B-B78E-F6F00F83E006}" destId="{BF23DCC8-3215-41F0-A22A-43781D74B87C}" srcOrd="0" destOrd="0" parTransId="{3622E87A-8D5D-47FB-A2EB-65202E213108}" sibTransId="{CE96077F-83CC-439B-A764-4B329789A446}"/>
    <dgm:cxn modelId="{A736B3CD-9952-41B9-AED8-E054F30BD1E9}" type="presOf" srcId="{9892DA26-C65F-4482-BEE2-966885A8DF24}" destId="{E7DC05D6-0CAD-4C81-804B-31A1CA50F43D}" srcOrd="0" destOrd="0" presId="urn:microsoft.com/office/officeart/2005/8/layout/bList2"/>
    <dgm:cxn modelId="{416F3AD0-7C30-4E05-98BD-421007B5C1AC}" srcId="{9ADDA009-DE54-440B-B78E-F6F00F83E006}" destId="{DEE17362-4852-42DF-941B-A8B1D3528700}" srcOrd="2" destOrd="0" parTransId="{77C6620A-5F72-4B66-AAF6-EA35E10B617F}" sibTransId="{9892DA26-C65F-4482-BEE2-966885A8DF24}"/>
    <dgm:cxn modelId="{02FDF6E2-6B0E-4452-922C-1659C15166A1}" type="presOf" srcId="{9ADDA009-DE54-440B-B78E-F6F00F83E006}" destId="{EBD75755-4309-4B4B-A57A-28ABF4DEE7E3}" srcOrd="0" destOrd="0" presId="urn:microsoft.com/office/officeart/2005/8/layout/bList2"/>
    <dgm:cxn modelId="{5315B4E6-CD13-46C9-8F25-56C75840293D}" srcId="{9ADDA009-DE54-440B-B78E-F6F00F83E006}" destId="{9D972159-F31D-468C-A0D7-DE7C82C60981}" srcOrd="1" destOrd="0" parTransId="{AFD18776-B259-4616-8833-7A41475994EC}" sibTransId="{E4AD7A3C-67A9-44F6-A32E-A60801101026}"/>
    <dgm:cxn modelId="{F14F3BF4-ED9E-4544-8A7A-B5E9993EB431}" srcId="{9D972159-F31D-468C-A0D7-DE7C82C60981}" destId="{9D3F7752-7CE0-4EA2-8F9E-E47205605C7B}" srcOrd="0" destOrd="0" parTransId="{518AA25E-A509-437F-BA96-82566521D129}" sibTransId="{CF3118F9-6AC8-454B-A5FB-BFB399B0454D}"/>
    <dgm:cxn modelId="{C36B21F8-F949-4AC5-9774-179D2CD47409}" type="presOf" srcId="{117B0FC0-5307-479D-B3C9-69B9A29D4946}" destId="{B6DB91F5-272D-49DB-A650-1CAFD7EE3742}" srcOrd="0" destOrd="0" presId="urn:microsoft.com/office/officeart/2005/8/layout/bList2"/>
    <dgm:cxn modelId="{DA40BFFD-3333-49E2-B8E7-F10C159007FE}" srcId="{9ADDA009-DE54-440B-B78E-F6F00F83E006}" destId="{16FE79D9-08D8-426E-9CE7-547C0261245B}" srcOrd="3" destOrd="0" parTransId="{7A6E7EF8-6B89-4FFA-B9C1-F6282EBD6BD6}" sibTransId="{4D997A9C-572E-4B73-8656-F955DF6E2F90}"/>
    <dgm:cxn modelId="{DD9A2CC0-4D4E-4EEA-AF61-BF9F0BD04002}" type="presParOf" srcId="{EBD75755-4309-4B4B-A57A-28ABF4DEE7E3}" destId="{DAD2A546-4B12-45AD-A836-3E40732C582D}" srcOrd="0" destOrd="0" presId="urn:microsoft.com/office/officeart/2005/8/layout/bList2"/>
    <dgm:cxn modelId="{11271B1E-9426-47DB-9E05-6A56BB086DAD}" type="presParOf" srcId="{DAD2A546-4B12-45AD-A836-3E40732C582D}" destId="{B6DB91F5-272D-49DB-A650-1CAFD7EE3742}" srcOrd="0" destOrd="0" presId="urn:microsoft.com/office/officeart/2005/8/layout/bList2"/>
    <dgm:cxn modelId="{36F50BC8-DC33-4EDE-AA73-04965E8762A9}" type="presParOf" srcId="{DAD2A546-4B12-45AD-A836-3E40732C582D}" destId="{10B94060-D8D2-4459-B206-704D6D45CF41}" srcOrd="1" destOrd="0" presId="urn:microsoft.com/office/officeart/2005/8/layout/bList2"/>
    <dgm:cxn modelId="{347E8086-7A9A-47EE-84F1-249F801BED16}" type="presParOf" srcId="{DAD2A546-4B12-45AD-A836-3E40732C582D}" destId="{A4435C37-8F51-45C6-865B-17BBCB886F6B}" srcOrd="2" destOrd="0" presId="urn:microsoft.com/office/officeart/2005/8/layout/bList2"/>
    <dgm:cxn modelId="{1FAF54FA-E558-46AF-ADD2-1A7E6C0BC601}" type="presParOf" srcId="{DAD2A546-4B12-45AD-A836-3E40732C582D}" destId="{0556CEC6-C580-4FA9-846F-4F59AA9D9CF0}" srcOrd="3" destOrd="0" presId="urn:microsoft.com/office/officeart/2005/8/layout/bList2"/>
    <dgm:cxn modelId="{8844BA30-47DA-4A7C-B4CD-29A9786968C6}" type="presParOf" srcId="{EBD75755-4309-4B4B-A57A-28ABF4DEE7E3}" destId="{737F6554-5EFA-46C7-B7A7-BCCEBBBB1894}" srcOrd="1" destOrd="0" presId="urn:microsoft.com/office/officeart/2005/8/layout/bList2"/>
    <dgm:cxn modelId="{4B96752C-220B-41EB-9192-B21019C498AF}" type="presParOf" srcId="{EBD75755-4309-4B4B-A57A-28ABF4DEE7E3}" destId="{23F5159D-4399-4BB2-98B9-FF390BCE8EA5}" srcOrd="2" destOrd="0" presId="urn:microsoft.com/office/officeart/2005/8/layout/bList2"/>
    <dgm:cxn modelId="{F56BA211-9355-4A63-8DAD-5A8DE3DF8F9B}" type="presParOf" srcId="{23F5159D-4399-4BB2-98B9-FF390BCE8EA5}" destId="{39F406ED-9203-44B6-9E5C-2A730E223178}" srcOrd="0" destOrd="0" presId="urn:microsoft.com/office/officeart/2005/8/layout/bList2"/>
    <dgm:cxn modelId="{DDB8EDFB-02E7-40AE-B44C-8F8B68E3B981}" type="presParOf" srcId="{23F5159D-4399-4BB2-98B9-FF390BCE8EA5}" destId="{5BBEC8B0-C0E6-4CF1-AF85-7D1BB36E386E}" srcOrd="1" destOrd="0" presId="urn:microsoft.com/office/officeart/2005/8/layout/bList2"/>
    <dgm:cxn modelId="{3371792E-8FF3-4F7A-A761-B7DEFC5BC08A}" type="presParOf" srcId="{23F5159D-4399-4BB2-98B9-FF390BCE8EA5}" destId="{489A2BA0-FB43-44DD-9965-4FDA38B7BA77}" srcOrd="2" destOrd="0" presId="urn:microsoft.com/office/officeart/2005/8/layout/bList2"/>
    <dgm:cxn modelId="{47DA38BC-0ECA-4636-ACE9-CD35622BF81E}" type="presParOf" srcId="{23F5159D-4399-4BB2-98B9-FF390BCE8EA5}" destId="{44A93010-2D8F-44F6-AE97-9214BCC01330}" srcOrd="3" destOrd="0" presId="urn:microsoft.com/office/officeart/2005/8/layout/bList2"/>
    <dgm:cxn modelId="{51A8E759-C541-4E76-A798-E651BBBAF89C}" type="presParOf" srcId="{EBD75755-4309-4B4B-A57A-28ABF4DEE7E3}" destId="{23EEC05D-E860-4E7C-812B-8F9416559E84}" srcOrd="3" destOrd="0" presId="urn:microsoft.com/office/officeart/2005/8/layout/bList2"/>
    <dgm:cxn modelId="{94AEFD01-806C-4904-911E-B537CA48BBC8}" type="presParOf" srcId="{EBD75755-4309-4B4B-A57A-28ABF4DEE7E3}" destId="{0EE725EC-4172-46C0-BB40-CFBA0232364C}" srcOrd="4" destOrd="0" presId="urn:microsoft.com/office/officeart/2005/8/layout/bList2"/>
    <dgm:cxn modelId="{7C47B8A3-8F3B-428C-AB5B-56120490774E}" type="presParOf" srcId="{0EE725EC-4172-46C0-BB40-CFBA0232364C}" destId="{5A4476F1-F8A3-40D5-97AF-A98F00E226F3}" srcOrd="0" destOrd="0" presId="urn:microsoft.com/office/officeart/2005/8/layout/bList2"/>
    <dgm:cxn modelId="{569BB847-21A9-44A0-9927-553B8F33134D}" type="presParOf" srcId="{0EE725EC-4172-46C0-BB40-CFBA0232364C}" destId="{69E95413-A980-49CB-ABC1-4F7EE321CF56}" srcOrd="1" destOrd="0" presId="urn:microsoft.com/office/officeart/2005/8/layout/bList2"/>
    <dgm:cxn modelId="{3BBB9418-9709-427A-B978-BAF4595945C7}" type="presParOf" srcId="{0EE725EC-4172-46C0-BB40-CFBA0232364C}" destId="{7A59F4D0-B66F-494E-8F19-DDDC03AC11B4}" srcOrd="2" destOrd="0" presId="urn:microsoft.com/office/officeart/2005/8/layout/bList2"/>
    <dgm:cxn modelId="{92CDB329-5044-4943-AB75-C1651BFF7DF9}" type="presParOf" srcId="{0EE725EC-4172-46C0-BB40-CFBA0232364C}" destId="{A628E3CF-DEC4-4F2B-AE99-C1550330CEF6}" srcOrd="3" destOrd="0" presId="urn:microsoft.com/office/officeart/2005/8/layout/bList2"/>
    <dgm:cxn modelId="{86E776EC-A475-4DF8-B647-68407862300F}" type="presParOf" srcId="{EBD75755-4309-4B4B-A57A-28ABF4DEE7E3}" destId="{E7DC05D6-0CAD-4C81-804B-31A1CA50F43D}" srcOrd="5" destOrd="0" presId="urn:microsoft.com/office/officeart/2005/8/layout/bList2"/>
    <dgm:cxn modelId="{42907D94-21B4-41D3-AFEF-3594DABEFFD5}" type="presParOf" srcId="{EBD75755-4309-4B4B-A57A-28ABF4DEE7E3}" destId="{B6029892-EC46-492F-86BB-2C2EAC0EF0E6}" srcOrd="6" destOrd="0" presId="urn:microsoft.com/office/officeart/2005/8/layout/bList2"/>
    <dgm:cxn modelId="{87FF8FBD-CFFF-4437-8DEA-727311605E2B}" type="presParOf" srcId="{B6029892-EC46-492F-86BB-2C2EAC0EF0E6}" destId="{F0094427-E812-4F15-94E8-64EB0967278A}" srcOrd="0" destOrd="0" presId="urn:microsoft.com/office/officeart/2005/8/layout/bList2"/>
    <dgm:cxn modelId="{6F400E09-EED9-4E5D-BE1F-E97D3BEFEE62}" type="presParOf" srcId="{B6029892-EC46-492F-86BB-2C2EAC0EF0E6}" destId="{6418F637-0564-4570-BE73-BA6E64712C7F}" srcOrd="1" destOrd="0" presId="urn:microsoft.com/office/officeart/2005/8/layout/bList2"/>
    <dgm:cxn modelId="{84F98273-3FAF-4B04-A0EB-C725B823D8D2}" type="presParOf" srcId="{B6029892-EC46-492F-86BB-2C2EAC0EF0E6}" destId="{241F0D34-69AE-4EA4-A8FB-546001CED821}" srcOrd="2" destOrd="0" presId="urn:microsoft.com/office/officeart/2005/8/layout/bList2"/>
    <dgm:cxn modelId="{BDAEAD6E-3E92-424E-A3F9-70EC4AB0AAD5}" type="presParOf" srcId="{B6029892-EC46-492F-86BB-2C2EAC0EF0E6}" destId="{AE805440-F11E-4AC3-96B9-FB49810C26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95B967-71FA-412A-95D0-703CD1CAA86A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17CDF80B-D643-4665-AD40-BF038EEC00A3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func>
                    <m:funcPr>
                      <m:ctrlPr>
                        <a:rPr lang="en-US" sz="16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b="0" i="0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</m:fName>
                    <m:e>
                      <m:r>
                        <a:rPr lang="en-US" sz="16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</m:oMath>
              </a14:m>
              <a:r>
                <a:rPr lang="en-US" sz="1600" dirty="0">
                  <a:solidFill>
                    <a:schemeClr val="tx1"/>
                  </a:solidFill>
                </a:rPr>
                <a:t> does not exist</a:t>
              </a:r>
            </a:p>
          </dgm:t>
        </dgm:pt>
      </mc:Choice>
      <mc:Fallback xmlns="">
        <dgm:pt modelId="{17CDF80B-D643-4665-AD40-BF038EEC00A3}">
          <dgm:prSet phldrT="[Text]" custT="1"/>
          <dgm:spPr/>
          <dgm:t>
            <a:bodyPr/>
            <a:lstStyle/>
            <a:p>
              <a:r>
                <a:rPr lang="en-US" sz="1600" b="0" i="0" u="none" strike="noStrike" baseline="0">
                  <a:solidFill>
                    <a:schemeClr val="tx1"/>
                  </a:solidFill>
                  <a:latin typeface="Cambria Math" panose="02040503050406030204" pitchFamily="18" charset="0"/>
                </a:rPr>
                <a:t>lim┬(𝑥→𝑐)⁡𝑓(𝑥)</a:t>
              </a:r>
              <a:r>
                <a:rPr lang="en-US" sz="1600" dirty="0">
                  <a:solidFill>
                    <a:schemeClr val="tx1"/>
                  </a:solidFill>
                </a:rPr>
                <a:t> does not exist</a:t>
              </a:r>
            </a:p>
          </dgm:t>
        </dgm:pt>
      </mc:Fallback>
    </mc:AlternateContent>
    <dgm:pt modelId="{5C362502-A7CC-452A-A488-5596DDC4BBC8}" type="parTrans" cxnId="{2103D973-5983-42E8-B5F0-3D0B71AEF4A3}">
      <dgm:prSet/>
      <dgm:spPr/>
      <dgm:t>
        <a:bodyPr/>
        <a:lstStyle/>
        <a:p>
          <a:endParaRPr lang="en-US"/>
        </a:p>
      </dgm:t>
    </dgm:pt>
    <dgm:pt modelId="{F04A9581-4933-45B2-B715-59AAE1DFBE6C}" type="sibTrans" cxnId="{2103D973-5983-42E8-B5F0-3D0B71AEF4A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8D2FEFA-D7DB-4582-886D-E7AEB6F1E67E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en-US" sz="16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16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D8D2FEFA-D7DB-4582-886D-E7AEB6F1E67E}">
          <dgm:prSet phldrT="[Text]" custT="1"/>
          <dgm:spPr/>
          <dgm:t>
            <a:bodyPr/>
            <a:lstStyle/>
            <a:p>
              <a:r>
                <a:rPr lang="en-US" sz="1600" b="0" i="0" u="none" strike="noStrike" baseline="0">
                  <a:solidFill>
                    <a:schemeClr val="tx1"/>
                  </a:solidFill>
                  <a:latin typeface="Cambria Math" panose="02040503050406030204" pitchFamily="18" charset="0"/>
                </a:rPr>
                <a:t>     lim┬(𝑥→𝑐)⁡𝑓(𝑥)≠𝑓(𝑐)</a:t>
              </a:r>
              <a:endParaRPr 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EF70D823-E2A1-423A-888F-B9639BE52227}" type="parTrans" cxnId="{2668F6C7-50D0-4E58-8645-71F4F1506DFF}">
      <dgm:prSet/>
      <dgm:spPr/>
      <dgm:t>
        <a:bodyPr/>
        <a:lstStyle/>
        <a:p>
          <a:endParaRPr lang="en-US"/>
        </a:p>
      </dgm:t>
    </dgm:pt>
    <dgm:pt modelId="{FE140883-0D0C-4A73-A15A-397660A96C9D}" type="sibTrans" cxnId="{2668F6C7-50D0-4E58-8645-71F4F1506DF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C590F9A-6599-43F5-9D91-0D6D5CA110BE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16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16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5C590F9A-6599-43F5-9D91-0D6D5CA110BE}">
          <dgm:prSet phldrT="[Text]" custT="1"/>
          <dgm:spPr/>
          <dgm:t>
            <a:bodyPr/>
            <a:lstStyle/>
            <a:p>
              <a:r>
                <a:rPr lang="en-US" sz="1600" b="0" i="0" u="none" strike="noStrike" baseline="0">
                  <a:solidFill>
                    <a:schemeClr val="tx1"/>
                  </a:solidFill>
                  <a:latin typeface="Cambria Math" panose="02040503050406030204" pitchFamily="18" charset="0"/>
                </a:rPr>
                <a:t>lim┬(𝑥→𝑐)⁡𝑓(𝑥)=𝑓(𝑐)</a:t>
              </a:r>
              <a:endParaRPr lang="en-US" sz="1600" dirty="0"/>
            </a:p>
          </dgm:t>
        </dgm:pt>
      </mc:Fallback>
    </mc:AlternateContent>
    <dgm:pt modelId="{D9A65B01-3EA0-4A28-B153-B09F918F2EB5}" type="parTrans" cxnId="{CF6D0A67-DDA5-45A9-A435-EBF441C013D6}">
      <dgm:prSet/>
      <dgm:spPr/>
      <dgm:t>
        <a:bodyPr/>
        <a:lstStyle/>
        <a:p>
          <a:endParaRPr lang="en-US"/>
        </a:p>
      </dgm:t>
    </dgm:pt>
    <dgm:pt modelId="{CCC4093D-0AB9-4483-AD31-8D00E1665412}" type="sibTrans" cxnId="{CF6D0A67-DDA5-45A9-A435-EBF441C013D6}">
      <dgm:prSet/>
      <dgm:spPr/>
      <dgm:t>
        <a:bodyPr/>
        <a:lstStyle/>
        <a:p>
          <a:endParaRPr lang="en-US"/>
        </a:p>
      </dgm:t>
    </dgm:pt>
    <dgm:pt modelId="{E697C9F5-E470-459A-87CA-5AAAF7F3EA28}" type="pres">
      <dgm:prSet presAssocID="{E295B967-71FA-412A-95D0-703CD1CAA86A}" presName="diagram" presStyleCnt="0">
        <dgm:presLayoutVars>
          <dgm:dir/>
          <dgm:animLvl val="lvl"/>
          <dgm:resizeHandles val="exact"/>
        </dgm:presLayoutVars>
      </dgm:prSet>
      <dgm:spPr/>
    </dgm:pt>
    <dgm:pt modelId="{A0F29965-29AE-4878-A5D7-214D3E2AFA4C}" type="pres">
      <dgm:prSet presAssocID="{17CDF80B-D643-4665-AD40-BF038EEC00A3}" presName="compNode" presStyleCnt="0"/>
      <dgm:spPr/>
    </dgm:pt>
    <dgm:pt modelId="{632ABF06-31DE-475D-BE16-5E0B18AF2AE9}" type="pres">
      <dgm:prSet presAssocID="{17CDF80B-D643-4665-AD40-BF038EEC00A3}" presName="childRect" presStyleLbl="bgAcc1" presStyleIdx="0" presStyleCnt="3" custScaleY="136069">
        <dgm:presLayoutVars>
          <dgm:bulletEnabled val="1"/>
        </dgm:presLayoutVars>
      </dgm:prSet>
      <dgm:spPr/>
    </dgm:pt>
    <dgm:pt modelId="{A1534454-CF6F-4023-A5E1-0DB5C4EF30EA}" type="pres">
      <dgm:prSet presAssocID="{17CDF80B-D643-4665-AD40-BF038EEC00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7D3BF90-F2DB-45B1-AE76-EB26E54E751C}" type="pres">
      <dgm:prSet presAssocID="{17CDF80B-D643-4665-AD40-BF038EEC00A3}" presName="parentRect" presStyleLbl="alignNode1" presStyleIdx="0" presStyleCnt="3" custLinFactNeighborX="-232"/>
      <dgm:spPr/>
    </dgm:pt>
    <dgm:pt modelId="{916C71FE-11B4-44EF-AACC-B4054B3B01B7}" type="pres">
      <dgm:prSet presAssocID="{17CDF80B-D643-4665-AD40-BF038EEC00A3}" presName="adorn" presStyleLbl="fgAccFollowNode1" presStyleIdx="0" presStyleCnt="3"/>
      <dgm:spPr/>
    </dgm:pt>
    <dgm:pt modelId="{BA8871F1-90F9-4F83-9E53-B0834C1959EB}" type="pres">
      <dgm:prSet presAssocID="{F04A9581-4933-45B2-B715-59AAE1DFBE6C}" presName="sibTrans" presStyleLbl="sibTrans2D1" presStyleIdx="0" presStyleCnt="0"/>
      <dgm:spPr/>
    </dgm:pt>
    <dgm:pt modelId="{30DE4579-974E-4721-9086-DBEAC7A5E026}" type="pres">
      <dgm:prSet presAssocID="{D8D2FEFA-D7DB-4582-886D-E7AEB6F1E67E}" presName="compNode" presStyleCnt="0"/>
      <dgm:spPr/>
    </dgm:pt>
    <dgm:pt modelId="{CC9DF428-C98A-48BC-B09F-E616F9A79FA7}" type="pres">
      <dgm:prSet presAssocID="{D8D2FEFA-D7DB-4582-886D-E7AEB6F1E67E}" presName="childRect" presStyleLbl="bgAcc1" presStyleIdx="1" presStyleCnt="3" custScaleY="136069">
        <dgm:presLayoutVars>
          <dgm:bulletEnabled val="1"/>
        </dgm:presLayoutVars>
      </dgm:prSet>
      <dgm:spPr/>
    </dgm:pt>
    <dgm:pt modelId="{AFB320E4-62BF-4873-8F08-7409F05A5895}" type="pres">
      <dgm:prSet presAssocID="{D8D2FEFA-D7DB-4582-886D-E7AEB6F1E6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E2C2F5-F394-49BD-B441-C0E056499564}" type="pres">
      <dgm:prSet presAssocID="{D8D2FEFA-D7DB-4582-886D-E7AEB6F1E67E}" presName="parentRect" presStyleLbl="alignNode1" presStyleIdx="1" presStyleCnt="3" custLinFactNeighborX="-976"/>
      <dgm:spPr/>
    </dgm:pt>
    <dgm:pt modelId="{8236C5B3-1588-4294-BFDE-EC2E73822745}" type="pres">
      <dgm:prSet presAssocID="{D8D2FEFA-D7DB-4582-886D-E7AEB6F1E67E}" presName="adorn" presStyleLbl="fgAccFollowNode1" presStyleIdx="1" presStyleCnt="3"/>
      <dgm:spPr/>
    </dgm:pt>
    <dgm:pt modelId="{DCB79553-C602-4AFF-ACA8-BDD2995175E7}" type="pres">
      <dgm:prSet presAssocID="{FE140883-0D0C-4A73-A15A-397660A96C9D}" presName="sibTrans" presStyleLbl="sibTrans2D1" presStyleIdx="0" presStyleCnt="0"/>
      <dgm:spPr/>
    </dgm:pt>
    <dgm:pt modelId="{FD229DE1-9277-422F-BDEF-8932D1BCBCA7}" type="pres">
      <dgm:prSet presAssocID="{5C590F9A-6599-43F5-9D91-0D6D5CA110BE}" presName="compNode" presStyleCnt="0"/>
      <dgm:spPr/>
    </dgm:pt>
    <dgm:pt modelId="{512E25A4-03E0-48C8-80CA-B175DCFF13B2}" type="pres">
      <dgm:prSet presAssocID="{5C590F9A-6599-43F5-9D91-0D6D5CA110BE}" presName="childRect" presStyleLbl="bgAcc1" presStyleIdx="2" presStyleCnt="3" custScaleY="136069">
        <dgm:presLayoutVars>
          <dgm:bulletEnabled val="1"/>
        </dgm:presLayoutVars>
      </dgm:prSet>
      <dgm:spPr/>
    </dgm:pt>
    <dgm:pt modelId="{D6008EC8-5FC0-496A-9DAB-8EBEE163D495}" type="pres">
      <dgm:prSet presAssocID="{5C590F9A-6599-43F5-9D91-0D6D5CA110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088F7C6-9966-4528-9492-9AE272D7DB48}" type="pres">
      <dgm:prSet presAssocID="{5C590F9A-6599-43F5-9D91-0D6D5CA110BE}" presName="parentRect" presStyleLbl="alignNode1" presStyleIdx="2" presStyleCnt="3"/>
      <dgm:spPr/>
    </dgm:pt>
    <dgm:pt modelId="{DB93E712-511B-4975-9136-4C1A554DC6B5}" type="pres">
      <dgm:prSet presAssocID="{5C590F9A-6599-43F5-9D91-0D6D5CA110BE}" presName="adorn" presStyleLbl="fgAccFollowNode1" presStyleIdx="2" presStyleCnt="3"/>
      <dgm:spPr/>
    </dgm:pt>
  </dgm:ptLst>
  <dgm:cxnLst>
    <dgm:cxn modelId="{25EE4814-D695-4181-874E-CDE730704B88}" type="presOf" srcId="{D8D2FEFA-D7DB-4582-886D-E7AEB6F1E67E}" destId="{AFB320E4-62BF-4873-8F08-7409F05A5895}" srcOrd="0" destOrd="0" presId="urn:microsoft.com/office/officeart/2005/8/layout/bList2"/>
    <dgm:cxn modelId="{C079B716-02C2-430D-A34F-D2164F1122AD}" type="presOf" srcId="{FE140883-0D0C-4A73-A15A-397660A96C9D}" destId="{DCB79553-C602-4AFF-ACA8-BDD2995175E7}" srcOrd="0" destOrd="0" presId="urn:microsoft.com/office/officeart/2005/8/layout/bList2"/>
    <dgm:cxn modelId="{376BB040-A7AA-4362-A287-8497928C02EE}" type="presOf" srcId="{5C590F9A-6599-43F5-9D91-0D6D5CA110BE}" destId="{1088F7C6-9966-4528-9492-9AE272D7DB48}" srcOrd="1" destOrd="0" presId="urn:microsoft.com/office/officeart/2005/8/layout/bList2"/>
    <dgm:cxn modelId="{E470DD40-3566-4FAD-A338-CE25D338A440}" type="presOf" srcId="{17CDF80B-D643-4665-AD40-BF038EEC00A3}" destId="{A1534454-CF6F-4023-A5E1-0DB5C4EF30EA}" srcOrd="0" destOrd="0" presId="urn:microsoft.com/office/officeart/2005/8/layout/bList2"/>
    <dgm:cxn modelId="{BB8F0E45-A380-4B3F-8F3C-44BD3F41E3C7}" type="presOf" srcId="{D8D2FEFA-D7DB-4582-886D-E7AEB6F1E67E}" destId="{93E2C2F5-F394-49BD-B441-C0E056499564}" srcOrd="1" destOrd="0" presId="urn:microsoft.com/office/officeart/2005/8/layout/bList2"/>
    <dgm:cxn modelId="{CF6D0A67-DDA5-45A9-A435-EBF441C013D6}" srcId="{E295B967-71FA-412A-95D0-703CD1CAA86A}" destId="{5C590F9A-6599-43F5-9D91-0D6D5CA110BE}" srcOrd="2" destOrd="0" parTransId="{D9A65B01-3EA0-4A28-B153-B09F918F2EB5}" sibTransId="{CCC4093D-0AB9-4483-AD31-8D00E1665412}"/>
    <dgm:cxn modelId="{2103D973-5983-42E8-B5F0-3D0B71AEF4A3}" srcId="{E295B967-71FA-412A-95D0-703CD1CAA86A}" destId="{17CDF80B-D643-4665-AD40-BF038EEC00A3}" srcOrd="0" destOrd="0" parTransId="{5C362502-A7CC-452A-A488-5596DDC4BBC8}" sibTransId="{F04A9581-4933-45B2-B715-59AAE1DFBE6C}"/>
    <dgm:cxn modelId="{642B2AAF-8735-4034-8CE4-97D715618A36}" type="presOf" srcId="{F04A9581-4933-45B2-B715-59AAE1DFBE6C}" destId="{BA8871F1-90F9-4F83-9E53-B0834C1959EB}" srcOrd="0" destOrd="0" presId="urn:microsoft.com/office/officeart/2005/8/layout/bList2"/>
    <dgm:cxn modelId="{259ADBAF-FC59-4867-B95E-447C26E59B8C}" type="presOf" srcId="{17CDF80B-D643-4665-AD40-BF038EEC00A3}" destId="{D7D3BF90-F2DB-45B1-AE76-EB26E54E751C}" srcOrd="1" destOrd="0" presId="urn:microsoft.com/office/officeart/2005/8/layout/bList2"/>
    <dgm:cxn modelId="{E8ED78C0-DB0A-4BDF-BEA2-6C6957AE422D}" type="presOf" srcId="{5C590F9A-6599-43F5-9D91-0D6D5CA110BE}" destId="{D6008EC8-5FC0-496A-9DAB-8EBEE163D495}" srcOrd="0" destOrd="0" presId="urn:microsoft.com/office/officeart/2005/8/layout/bList2"/>
    <dgm:cxn modelId="{2668F6C7-50D0-4E58-8645-71F4F1506DFF}" srcId="{E295B967-71FA-412A-95D0-703CD1CAA86A}" destId="{D8D2FEFA-D7DB-4582-886D-E7AEB6F1E67E}" srcOrd="1" destOrd="0" parTransId="{EF70D823-E2A1-423A-888F-B9639BE52227}" sibTransId="{FE140883-0D0C-4A73-A15A-397660A96C9D}"/>
    <dgm:cxn modelId="{436F17F2-68F6-4663-BFB0-BD1A0A9F6E7B}" type="presOf" srcId="{E295B967-71FA-412A-95D0-703CD1CAA86A}" destId="{E697C9F5-E470-459A-87CA-5AAAF7F3EA28}" srcOrd="0" destOrd="0" presId="urn:microsoft.com/office/officeart/2005/8/layout/bList2"/>
    <dgm:cxn modelId="{1D552819-AFD9-4143-A629-1B91134D8026}" type="presParOf" srcId="{E697C9F5-E470-459A-87CA-5AAAF7F3EA28}" destId="{A0F29965-29AE-4878-A5D7-214D3E2AFA4C}" srcOrd="0" destOrd="0" presId="urn:microsoft.com/office/officeart/2005/8/layout/bList2"/>
    <dgm:cxn modelId="{5B7C3BBB-E143-4459-9DE6-BC8816E2DA70}" type="presParOf" srcId="{A0F29965-29AE-4878-A5D7-214D3E2AFA4C}" destId="{632ABF06-31DE-475D-BE16-5E0B18AF2AE9}" srcOrd="0" destOrd="0" presId="urn:microsoft.com/office/officeart/2005/8/layout/bList2"/>
    <dgm:cxn modelId="{D7D857F6-B009-460D-888D-B008A2117FE7}" type="presParOf" srcId="{A0F29965-29AE-4878-A5D7-214D3E2AFA4C}" destId="{A1534454-CF6F-4023-A5E1-0DB5C4EF30EA}" srcOrd="1" destOrd="0" presId="urn:microsoft.com/office/officeart/2005/8/layout/bList2"/>
    <dgm:cxn modelId="{6386F5C4-0A55-465D-BC36-020C4051F99B}" type="presParOf" srcId="{A0F29965-29AE-4878-A5D7-214D3E2AFA4C}" destId="{D7D3BF90-F2DB-45B1-AE76-EB26E54E751C}" srcOrd="2" destOrd="0" presId="urn:microsoft.com/office/officeart/2005/8/layout/bList2"/>
    <dgm:cxn modelId="{97910A8E-6BA1-4138-A179-F814ACE78234}" type="presParOf" srcId="{A0F29965-29AE-4878-A5D7-214D3E2AFA4C}" destId="{916C71FE-11B4-44EF-AACC-B4054B3B01B7}" srcOrd="3" destOrd="0" presId="urn:microsoft.com/office/officeart/2005/8/layout/bList2"/>
    <dgm:cxn modelId="{A06F80A5-C97D-49C2-8102-DBBF05482D5C}" type="presParOf" srcId="{E697C9F5-E470-459A-87CA-5AAAF7F3EA28}" destId="{BA8871F1-90F9-4F83-9E53-B0834C1959EB}" srcOrd="1" destOrd="0" presId="urn:microsoft.com/office/officeart/2005/8/layout/bList2"/>
    <dgm:cxn modelId="{89A5AD85-8603-4E64-BE1F-91FEB67DE1FE}" type="presParOf" srcId="{E697C9F5-E470-459A-87CA-5AAAF7F3EA28}" destId="{30DE4579-974E-4721-9086-DBEAC7A5E026}" srcOrd="2" destOrd="0" presId="urn:microsoft.com/office/officeart/2005/8/layout/bList2"/>
    <dgm:cxn modelId="{BCCA66C2-206D-4837-BAA7-133377EE4FB0}" type="presParOf" srcId="{30DE4579-974E-4721-9086-DBEAC7A5E026}" destId="{CC9DF428-C98A-48BC-B09F-E616F9A79FA7}" srcOrd="0" destOrd="0" presId="urn:microsoft.com/office/officeart/2005/8/layout/bList2"/>
    <dgm:cxn modelId="{F3046F51-17A3-4787-B8F1-277DE0B20CD6}" type="presParOf" srcId="{30DE4579-974E-4721-9086-DBEAC7A5E026}" destId="{AFB320E4-62BF-4873-8F08-7409F05A5895}" srcOrd="1" destOrd="0" presId="urn:microsoft.com/office/officeart/2005/8/layout/bList2"/>
    <dgm:cxn modelId="{7C743B8D-0FB9-4B9E-911C-6788F5DF5372}" type="presParOf" srcId="{30DE4579-974E-4721-9086-DBEAC7A5E026}" destId="{93E2C2F5-F394-49BD-B441-C0E056499564}" srcOrd="2" destOrd="0" presId="urn:microsoft.com/office/officeart/2005/8/layout/bList2"/>
    <dgm:cxn modelId="{2FA1B449-ECDF-444B-AD1C-DC330DAA6487}" type="presParOf" srcId="{30DE4579-974E-4721-9086-DBEAC7A5E026}" destId="{8236C5B3-1588-4294-BFDE-EC2E73822745}" srcOrd="3" destOrd="0" presId="urn:microsoft.com/office/officeart/2005/8/layout/bList2"/>
    <dgm:cxn modelId="{B6E8A2B2-DF54-434E-A532-B068DA5D5863}" type="presParOf" srcId="{E697C9F5-E470-459A-87CA-5AAAF7F3EA28}" destId="{DCB79553-C602-4AFF-ACA8-BDD2995175E7}" srcOrd="3" destOrd="0" presId="urn:microsoft.com/office/officeart/2005/8/layout/bList2"/>
    <dgm:cxn modelId="{77806697-54EB-4359-8BAC-B32634395343}" type="presParOf" srcId="{E697C9F5-E470-459A-87CA-5AAAF7F3EA28}" destId="{FD229DE1-9277-422F-BDEF-8932D1BCBCA7}" srcOrd="4" destOrd="0" presId="urn:microsoft.com/office/officeart/2005/8/layout/bList2"/>
    <dgm:cxn modelId="{D8C6F88C-A63D-40F6-B1AE-96741E8EB9D6}" type="presParOf" srcId="{FD229DE1-9277-422F-BDEF-8932D1BCBCA7}" destId="{512E25A4-03E0-48C8-80CA-B175DCFF13B2}" srcOrd="0" destOrd="0" presId="urn:microsoft.com/office/officeart/2005/8/layout/bList2"/>
    <dgm:cxn modelId="{BF12341C-548B-4E5B-9FA2-561DC496A478}" type="presParOf" srcId="{FD229DE1-9277-422F-BDEF-8932D1BCBCA7}" destId="{D6008EC8-5FC0-496A-9DAB-8EBEE163D495}" srcOrd="1" destOrd="0" presId="urn:microsoft.com/office/officeart/2005/8/layout/bList2"/>
    <dgm:cxn modelId="{ADD816AA-6312-4341-9C54-B96827DD869F}" type="presParOf" srcId="{FD229DE1-9277-422F-BDEF-8932D1BCBCA7}" destId="{1088F7C6-9966-4528-9492-9AE272D7DB48}" srcOrd="2" destOrd="0" presId="urn:microsoft.com/office/officeart/2005/8/layout/bList2"/>
    <dgm:cxn modelId="{2F6B1737-67CF-431F-83DE-51CC08F0F883}" type="presParOf" srcId="{FD229DE1-9277-422F-BDEF-8932D1BCBCA7}" destId="{DB93E712-511B-4975-9136-4C1A554DC6B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95B967-71FA-412A-95D0-703CD1CAA86A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</dgm:pt>
    <dgm:pt modelId="{17CDF80B-D643-4665-AD40-BF038EEC00A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C362502-A7CC-452A-A488-5596DDC4BBC8}" type="parTrans" cxnId="{2103D973-5983-42E8-B5F0-3D0B71AEF4A3}">
      <dgm:prSet/>
      <dgm:spPr/>
      <dgm:t>
        <a:bodyPr/>
        <a:lstStyle/>
        <a:p>
          <a:endParaRPr lang="en-US"/>
        </a:p>
      </dgm:t>
    </dgm:pt>
    <dgm:pt modelId="{F04A9581-4933-45B2-B715-59AAE1DFBE6C}" type="sibTrans" cxnId="{2103D973-5983-42E8-B5F0-3D0B71AEF4A3}">
      <dgm:prSet/>
      <dgm:spPr/>
      <dgm:t>
        <a:bodyPr/>
        <a:lstStyle/>
        <a:p>
          <a:endParaRPr lang="en-US"/>
        </a:p>
      </dgm:t>
    </dgm:pt>
    <dgm:pt modelId="{D8D2FEFA-D7DB-4582-886D-E7AEB6F1E67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70D823-E2A1-423A-888F-B9639BE52227}" type="parTrans" cxnId="{2668F6C7-50D0-4E58-8645-71F4F1506DFF}">
      <dgm:prSet/>
      <dgm:spPr/>
      <dgm:t>
        <a:bodyPr/>
        <a:lstStyle/>
        <a:p>
          <a:endParaRPr lang="en-US"/>
        </a:p>
      </dgm:t>
    </dgm:pt>
    <dgm:pt modelId="{FE140883-0D0C-4A73-A15A-397660A96C9D}" type="sibTrans" cxnId="{2668F6C7-50D0-4E58-8645-71F4F1506DFF}">
      <dgm:prSet/>
      <dgm:spPr/>
      <dgm:t>
        <a:bodyPr/>
        <a:lstStyle/>
        <a:p>
          <a:endParaRPr lang="en-US"/>
        </a:p>
      </dgm:t>
    </dgm:pt>
    <dgm:pt modelId="{5C590F9A-6599-43F5-9D91-0D6D5CA110BE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A65B01-3EA0-4A28-B153-B09F918F2EB5}" type="parTrans" cxnId="{CF6D0A67-DDA5-45A9-A435-EBF441C013D6}">
      <dgm:prSet/>
      <dgm:spPr/>
      <dgm:t>
        <a:bodyPr/>
        <a:lstStyle/>
        <a:p>
          <a:endParaRPr lang="en-US"/>
        </a:p>
      </dgm:t>
    </dgm:pt>
    <dgm:pt modelId="{CCC4093D-0AB9-4483-AD31-8D00E1665412}" type="sibTrans" cxnId="{CF6D0A67-DDA5-45A9-A435-EBF441C013D6}">
      <dgm:prSet/>
      <dgm:spPr/>
      <dgm:t>
        <a:bodyPr/>
        <a:lstStyle/>
        <a:p>
          <a:endParaRPr lang="en-US"/>
        </a:p>
      </dgm:t>
    </dgm:pt>
    <dgm:pt modelId="{E697C9F5-E470-459A-87CA-5AAAF7F3EA28}" type="pres">
      <dgm:prSet presAssocID="{E295B967-71FA-412A-95D0-703CD1CAA86A}" presName="diagram" presStyleCnt="0">
        <dgm:presLayoutVars>
          <dgm:dir/>
          <dgm:animLvl val="lvl"/>
          <dgm:resizeHandles val="exact"/>
        </dgm:presLayoutVars>
      </dgm:prSet>
      <dgm:spPr/>
    </dgm:pt>
    <dgm:pt modelId="{A0F29965-29AE-4878-A5D7-214D3E2AFA4C}" type="pres">
      <dgm:prSet presAssocID="{17CDF80B-D643-4665-AD40-BF038EEC00A3}" presName="compNode" presStyleCnt="0"/>
      <dgm:spPr/>
    </dgm:pt>
    <dgm:pt modelId="{632ABF06-31DE-475D-BE16-5E0B18AF2AE9}" type="pres">
      <dgm:prSet presAssocID="{17CDF80B-D643-4665-AD40-BF038EEC00A3}" presName="childRect" presStyleLbl="bgAcc1" presStyleIdx="0" presStyleCnt="3" custScaleY="136069">
        <dgm:presLayoutVars>
          <dgm:bulletEnabled val="1"/>
        </dgm:presLayoutVars>
      </dgm:prSet>
      <dgm:spPr/>
    </dgm:pt>
    <dgm:pt modelId="{A1534454-CF6F-4023-A5E1-0DB5C4EF30EA}" type="pres">
      <dgm:prSet presAssocID="{17CDF80B-D643-4665-AD40-BF038EEC00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7D3BF90-F2DB-45B1-AE76-EB26E54E751C}" type="pres">
      <dgm:prSet presAssocID="{17CDF80B-D643-4665-AD40-BF038EEC00A3}" presName="parentRect" presStyleLbl="alignNode1" presStyleIdx="0" presStyleCnt="3" custLinFactNeighborX="-232"/>
      <dgm:spPr/>
    </dgm:pt>
    <dgm:pt modelId="{916C71FE-11B4-44EF-AACC-B4054B3B01B7}" type="pres">
      <dgm:prSet presAssocID="{17CDF80B-D643-4665-AD40-BF038EEC00A3}" presName="adorn" presStyleLbl="fgAccFollowNode1" presStyleIdx="0" presStyleCnt="3"/>
      <dgm:spPr/>
    </dgm:pt>
    <dgm:pt modelId="{BA8871F1-90F9-4F83-9E53-B0834C1959EB}" type="pres">
      <dgm:prSet presAssocID="{F04A9581-4933-45B2-B715-59AAE1DFBE6C}" presName="sibTrans" presStyleLbl="sibTrans2D1" presStyleIdx="0" presStyleCnt="0"/>
      <dgm:spPr/>
    </dgm:pt>
    <dgm:pt modelId="{30DE4579-974E-4721-9086-DBEAC7A5E026}" type="pres">
      <dgm:prSet presAssocID="{D8D2FEFA-D7DB-4582-886D-E7AEB6F1E67E}" presName="compNode" presStyleCnt="0"/>
      <dgm:spPr/>
    </dgm:pt>
    <dgm:pt modelId="{CC9DF428-C98A-48BC-B09F-E616F9A79FA7}" type="pres">
      <dgm:prSet presAssocID="{D8D2FEFA-D7DB-4582-886D-E7AEB6F1E67E}" presName="childRect" presStyleLbl="bgAcc1" presStyleIdx="1" presStyleCnt="3" custScaleY="136069">
        <dgm:presLayoutVars>
          <dgm:bulletEnabled val="1"/>
        </dgm:presLayoutVars>
      </dgm:prSet>
      <dgm:spPr/>
    </dgm:pt>
    <dgm:pt modelId="{AFB320E4-62BF-4873-8F08-7409F05A5895}" type="pres">
      <dgm:prSet presAssocID="{D8D2FEFA-D7DB-4582-886D-E7AEB6F1E6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E2C2F5-F394-49BD-B441-C0E056499564}" type="pres">
      <dgm:prSet presAssocID="{D8D2FEFA-D7DB-4582-886D-E7AEB6F1E67E}" presName="parentRect" presStyleLbl="alignNode1" presStyleIdx="1" presStyleCnt="3" custLinFactNeighborX="-976"/>
      <dgm:spPr/>
    </dgm:pt>
    <dgm:pt modelId="{8236C5B3-1588-4294-BFDE-EC2E73822745}" type="pres">
      <dgm:prSet presAssocID="{D8D2FEFA-D7DB-4582-886D-E7AEB6F1E67E}" presName="adorn" presStyleLbl="fgAccFollowNode1" presStyleIdx="1" presStyleCnt="3"/>
      <dgm:spPr/>
    </dgm:pt>
    <dgm:pt modelId="{DCB79553-C602-4AFF-ACA8-BDD2995175E7}" type="pres">
      <dgm:prSet presAssocID="{FE140883-0D0C-4A73-A15A-397660A96C9D}" presName="sibTrans" presStyleLbl="sibTrans2D1" presStyleIdx="0" presStyleCnt="0"/>
      <dgm:spPr/>
    </dgm:pt>
    <dgm:pt modelId="{FD229DE1-9277-422F-BDEF-8932D1BCBCA7}" type="pres">
      <dgm:prSet presAssocID="{5C590F9A-6599-43F5-9D91-0D6D5CA110BE}" presName="compNode" presStyleCnt="0"/>
      <dgm:spPr/>
    </dgm:pt>
    <dgm:pt modelId="{512E25A4-03E0-48C8-80CA-B175DCFF13B2}" type="pres">
      <dgm:prSet presAssocID="{5C590F9A-6599-43F5-9D91-0D6D5CA110BE}" presName="childRect" presStyleLbl="bgAcc1" presStyleIdx="2" presStyleCnt="3" custScaleY="136069">
        <dgm:presLayoutVars>
          <dgm:bulletEnabled val="1"/>
        </dgm:presLayoutVars>
      </dgm:prSet>
      <dgm:spPr/>
    </dgm:pt>
    <dgm:pt modelId="{D6008EC8-5FC0-496A-9DAB-8EBEE163D495}" type="pres">
      <dgm:prSet presAssocID="{5C590F9A-6599-43F5-9D91-0D6D5CA110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088F7C6-9966-4528-9492-9AE272D7DB48}" type="pres">
      <dgm:prSet presAssocID="{5C590F9A-6599-43F5-9D91-0D6D5CA110BE}" presName="parentRect" presStyleLbl="alignNode1" presStyleIdx="2" presStyleCnt="3"/>
      <dgm:spPr/>
    </dgm:pt>
    <dgm:pt modelId="{DB93E712-511B-4975-9136-4C1A554DC6B5}" type="pres">
      <dgm:prSet presAssocID="{5C590F9A-6599-43F5-9D91-0D6D5CA110BE}" presName="adorn" presStyleLbl="fgAccFollowNode1" presStyleIdx="2" presStyleCnt="3"/>
      <dgm:spPr/>
    </dgm:pt>
  </dgm:ptLst>
  <dgm:cxnLst>
    <dgm:cxn modelId="{25EE4814-D695-4181-874E-CDE730704B88}" type="presOf" srcId="{D8D2FEFA-D7DB-4582-886D-E7AEB6F1E67E}" destId="{AFB320E4-62BF-4873-8F08-7409F05A5895}" srcOrd="0" destOrd="0" presId="urn:microsoft.com/office/officeart/2005/8/layout/bList2"/>
    <dgm:cxn modelId="{C079B716-02C2-430D-A34F-D2164F1122AD}" type="presOf" srcId="{FE140883-0D0C-4A73-A15A-397660A96C9D}" destId="{DCB79553-C602-4AFF-ACA8-BDD2995175E7}" srcOrd="0" destOrd="0" presId="urn:microsoft.com/office/officeart/2005/8/layout/bList2"/>
    <dgm:cxn modelId="{376BB040-A7AA-4362-A287-8497928C02EE}" type="presOf" srcId="{5C590F9A-6599-43F5-9D91-0D6D5CA110BE}" destId="{1088F7C6-9966-4528-9492-9AE272D7DB48}" srcOrd="1" destOrd="0" presId="urn:microsoft.com/office/officeart/2005/8/layout/bList2"/>
    <dgm:cxn modelId="{E470DD40-3566-4FAD-A338-CE25D338A440}" type="presOf" srcId="{17CDF80B-D643-4665-AD40-BF038EEC00A3}" destId="{A1534454-CF6F-4023-A5E1-0DB5C4EF30EA}" srcOrd="0" destOrd="0" presId="urn:microsoft.com/office/officeart/2005/8/layout/bList2"/>
    <dgm:cxn modelId="{BB8F0E45-A380-4B3F-8F3C-44BD3F41E3C7}" type="presOf" srcId="{D8D2FEFA-D7DB-4582-886D-E7AEB6F1E67E}" destId="{93E2C2F5-F394-49BD-B441-C0E056499564}" srcOrd="1" destOrd="0" presId="urn:microsoft.com/office/officeart/2005/8/layout/bList2"/>
    <dgm:cxn modelId="{CF6D0A67-DDA5-45A9-A435-EBF441C013D6}" srcId="{E295B967-71FA-412A-95D0-703CD1CAA86A}" destId="{5C590F9A-6599-43F5-9D91-0D6D5CA110BE}" srcOrd="2" destOrd="0" parTransId="{D9A65B01-3EA0-4A28-B153-B09F918F2EB5}" sibTransId="{CCC4093D-0AB9-4483-AD31-8D00E1665412}"/>
    <dgm:cxn modelId="{2103D973-5983-42E8-B5F0-3D0B71AEF4A3}" srcId="{E295B967-71FA-412A-95D0-703CD1CAA86A}" destId="{17CDF80B-D643-4665-AD40-BF038EEC00A3}" srcOrd="0" destOrd="0" parTransId="{5C362502-A7CC-452A-A488-5596DDC4BBC8}" sibTransId="{F04A9581-4933-45B2-B715-59AAE1DFBE6C}"/>
    <dgm:cxn modelId="{642B2AAF-8735-4034-8CE4-97D715618A36}" type="presOf" srcId="{F04A9581-4933-45B2-B715-59AAE1DFBE6C}" destId="{BA8871F1-90F9-4F83-9E53-B0834C1959EB}" srcOrd="0" destOrd="0" presId="urn:microsoft.com/office/officeart/2005/8/layout/bList2"/>
    <dgm:cxn modelId="{259ADBAF-FC59-4867-B95E-447C26E59B8C}" type="presOf" srcId="{17CDF80B-D643-4665-AD40-BF038EEC00A3}" destId="{D7D3BF90-F2DB-45B1-AE76-EB26E54E751C}" srcOrd="1" destOrd="0" presId="urn:microsoft.com/office/officeart/2005/8/layout/bList2"/>
    <dgm:cxn modelId="{E8ED78C0-DB0A-4BDF-BEA2-6C6957AE422D}" type="presOf" srcId="{5C590F9A-6599-43F5-9D91-0D6D5CA110BE}" destId="{D6008EC8-5FC0-496A-9DAB-8EBEE163D495}" srcOrd="0" destOrd="0" presId="urn:microsoft.com/office/officeart/2005/8/layout/bList2"/>
    <dgm:cxn modelId="{2668F6C7-50D0-4E58-8645-71F4F1506DFF}" srcId="{E295B967-71FA-412A-95D0-703CD1CAA86A}" destId="{D8D2FEFA-D7DB-4582-886D-E7AEB6F1E67E}" srcOrd="1" destOrd="0" parTransId="{EF70D823-E2A1-423A-888F-B9639BE52227}" sibTransId="{FE140883-0D0C-4A73-A15A-397660A96C9D}"/>
    <dgm:cxn modelId="{436F17F2-68F6-4663-BFB0-BD1A0A9F6E7B}" type="presOf" srcId="{E295B967-71FA-412A-95D0-703CD1CAA86A}" destId="{E697C9F5-E470-459A-87CA-5AAAF7F3EA28}" srcOrd="0" destOrd="0" presId="urn:microsoft.com/office/officeart/2005/8/layout/bList2"/>
    <dgm:cxn modelId="{1D552819-AFD9-4143-A629-1B91134D8026}" type="presParOf" srcId="{E697C9F5-E470-459A-87CA-5AAAF7F3EA28}" destId="{A0F29965-29AE-4878-A5D7-214D3E2AFA4C}" srcOrd="0" destOrd="0" presId="urn:microsoft.com/office/officeart/2005/8/layout/bList2"/>
    <dgm:cxn modelId="{5B7C3BBB-E143-4459-9DE6-BC8816E2DA70}" type="presParOf" srcId="{A0F29965-29AE-4878-A5D7-214D3E2AFA4C}" destId="{632ABF06-31DE-475D-BE16-5E0B18AF2AE9}" srcOrd="0" destOrd="0" presId="urn:microsoft.com/office/officeart/2005/8/layout/bList2"/>
    <dgm:cxn modelId="{D7D857F6-B009-460D-888D-B008A2117FE7}" type="presParOf" srcId="{A0F29965-29AE-4878-A5D7-214D3E2AFA4C}" destId="{A1534454-CF6F-4023-A5E1-0DB5C4EF30EA}" srcOrd="1" destOrd="0" presId="urn:microsoft.com/office/officeart/2005/8/layout/bList2"/>
    <dgm:cxn modelId="{6386F5C4-0A55-465D-BC36-020C4051F99B}" type="presParOf" srcId="{A0F29965-29AE-4878-A5D7-214D3E2AFA4C}" destId="{D7D3BF90-F2DB-45B1-AE76-EB26E54E751C}" srcOrd="2" destOrd="0" presId="urn:microsoft.com/office/officeart/2005/8/layout/bList2"/>
    <dgm:cxn modelId="{97910A8E-6BA1-4138-A179-F814ACE78234}" type="presParOf" srcId="{A0F29965-29AE-4878-A5D7-214D3E2AFA4C}" destId="{916C71FE-11B4-44EF-AACC-B4054B3B01B7}" srcOrd="3" destOrd="0" presId="urn:microsoft.com/office/officeart/2005/8/layout/bList2"/>
    <dgm:cxn modelId="{A06F80A5-C97D-49C2-8102-DBBF05482D5C}" type="presParOf" srcId="{E697C9F5-E470-459A-87CA-5AAAF7F3EA28}" destId="{BA8871F1-90F9-4F83-9E53-B0834C1959EB}" srcOrd="1" destOrd="0" presId="urn:microsoft.com/office/officeart/2005/8/layout/bList2"/>
    <dgm:cxn modelId="{89A5AD85-8603-4E64-BE1F-91FEB67DE1FE}" type="presParOf" srcId="{E697C9F5-E470-459A-87CA-5AAAF7F3EA28}" destId="{30DE4579-974E-4721-9086-DBEAC7A5E026}" srcOrd="2" destOrd="0" presId="urn:microsoft.com/office/officeart/2005/8/layout/bList2"/>
    <dgm:cxn modelId="{BCCA66C2-206D-4837-BAA7-133377EE4FB0}" type="presParOf" srcId="{30DE4579-974E-4721-9086-DBEAC7A5E026}" destId="{CC9DF428-C98A-48BC-B09F-E616F9A79FA7}" srcOrd="0" destOrd="0" presId="urn:microsoft.com/office/officeart/2005/8/layout/bList2"/>
    <dgm:cxn modelId="{F3046F51-17A3-4787-B8F1-277DE0B20CD6}" type="presParOf" srcId="{30DE4579-974E-4721-9086-DBEAC7A5E026}" destId="{AFB320E4-62BF-4873-8F08-7409F05A5895}" srcOrd="1" destOrd="0" presId="urn:microsoft.com/office/officeart/2005/8/layout/bList2"/>
    <dgm:cxn modelId="{7C743B8D-0FB9-4B9E-911C-6788F5DF5372}" type="presParOf" srcId="{30DE4579-974E-4721-9086-DBEAC7A5E026}" destId="{93E2C2F5-F394-49BD-B441-C0E056499564}" srcOrd="2" destOrd="0" presId="urn:microsoft.com/office/officeart/2005/8/layout/bList2"/>
    <dgm:cxn modelId="{2FA1B449-ECDF-444B-AD1C-DC330DAA6487}" type="presParOf" srcId="{30DE4579-974E-4721-9086-DBEAC7A5E026}" destId="{8236C5B3-1588-4294-BFDE-EC2E73822745}" srcOrd="3" destOrd="0" presId="urn:microsoft.com/office/officeart/2005/8/layout/bList2"/>
    <dgm:cxn modelId="{B6E8A2B2-DF54-434E-A532-B068DA5D5863}" type="presParOf" srcId="{E697C9F5-E470-459A-87CA-5AAAF7F3EA28}" destId="{DCB79553-C602-4AFF-ACA8-BDD2995175E7}" srcOrd="3" destOrd="0" presId="urn:microsoft.com/office/officeart/2005/8/layout/bList2"/>
    <dgm:cxn modelId="{77806697-54EB-4359-8BAC-B32634395343}" type="presParOf" srcId="{E697C9F5-E470-459A-87CA-5AAAF7F3EA28}" destId="{FD229DE1-9277-422F-BDEF-8932D1BCBCA7}" srcOrd="4" destOrd="0" presId="urn:microsoft.com/office/officeart/2005/8/layout/bList2"/>
    <dgm:cxn modelId="{D8C6F88C-A63D-40F6-B1AE-96741E8EB9D6}" type="presParOf" srcId="{FD229DE1-9277-422F-BDEF-8932D1BCBCA7}" destId="{512E25A4-03E0-48C8-80CA-B175DCFF13B2}" srcOrd="0" destOrd="0" presId="urn:microsoft.com/office/officeart/2005/8/layout/bList2"/>
    <dgm:cxn modelId="{BF12341C-548B-4E5B-9FA2-561DC496A478}" type="presParOf" srcId="{FD229DE1-9277-422F-BDEF-8932D1BCBCA7}" destId="{D6008EC8-5FC0-496A-9DAB-8EBEE163D495}" srcOrd="1" destOrd="0" presId="urn:microsoft.com/office/officeart/2005/8/layout/bList2"/>
    <dgm:cxn modelId="{ADD816AA-6312-4341-9C54-B96827DD869F}" type="presParOf" srcId="{FD229DE1-9277-422F-BDEF-8932D1BCBCA7}" destId="{1088F7C6-9966-4528-9492-9AE272D7DB48}" srcOrd="2" destOrd="0" presId="urn:microsoft.com/office/officeart/2005/8/layout/bList2"/>
    <dgm:cxn modelId="{2F6B1737-67CF-431F-83DE-51CC08F0F883}" type="presParOf" srcId="{FD229DE1-9277-422F-BDEF-8932D1BCBCA7}" destId="{DB93E712-511B-4975-9136-4C1A554DC6B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EF77EB-9ECF-4939-A50C-B8BF4F8D5174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926762-56F1-4FF0-B54D-534B7C59EEF1}">
      <dgm:prSet phldrT="[Text]" phldr="1" custT="1"/>
      <dgm:spPr/>
      <dgm:t>
        <a:bodyPr/>
        <a:lstStyle/>
        <a:p>
          <a:endParaRPr lang="en-US" sz="4400">
            <a:latin typeface="+mn-lt"/>
          </a:endParaRPr>
        </a:p>
      </dgm:t>
    </dgm:pt>
    <dgm:pt modelId="{5539266E-7063-4100-AAF1-31F61059392E}" type="parTrans" cxnId="{EEB76A14-41B1-44C2-9EE6-1260D4E5779E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A1DC9FDB-6505-4B55-836A-B21B39EE3742}" type="sibTrans" cxnId="{EEB76A14-41B1-44C2-9EE6-1260D4E5779E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4E524E13-8DDA-4165-9ABD-02B3C5A74E87}">
      <dgm:prSet phldrT="[Text]" custT="1"/>
      <dgm:spPr/>
      <dgm:t>
        <a:bodyPr/>
        <a:lstStyle/>
        <a:p>
          <a:r>
            <a:rPr lang="en-US" sz="2000" dirty="0">
              <a:latin typeface="+mn-lt"/>
              <a:cs typeface="Arial" pitchFamily="34" charset="0"/>
            </a:rPr>
            <a:t>A function </a:t>
          </a:r>
          <a:r>
            <a:rPr lang="id-ID" sz="2000" dirty="0">
              <a:latin typeface="+mn-lt"/>
              <a:cs typeface="Arial" pitchFamily="34" charset="0"/>
            </a:rPr>
            <a:t>f </a:t>
          </a:r>
          <a:r>
            <a:rPr lang="en-US" sz="2000" b="1" dirty="0">
              <a:latin typeface="+mn-lt"/>
              <a:cs typeface="Arial" pitchFamily="34" charset="0"/>
            </a:rPr>
            <a:t>is continuous on an open interval </a:t>
          </a:r>
          <a:r>
            <a:rPr lang="id-ID" sz="2000" b="1" dirty="0">
              <a:latin typeface="+mn-lt"/>
              <a:cs typeface="Arial" pitchFamily="34" charset="0"/>
            </a:rPr>
            <a:t>(a,b) </a:t>
          </a:r>
          <a:r>
            <a:rPr lang="en-US" sz="2000" dirty="0">
              <a:latin typeface="+mn-lt"/>
              <a:cs typeface="Arial" pitchFamily="34" charset="0"/>
            </a:rPr>
            <a:t>if it is</a:t>
          </a:r>
          <a:r>
            <a:rPr lang="id-ID" sz="2000" dirty="0">
              <a:latin typeface="+mn-lt"/>
              <a:cs typeface="Arial" pitchFamily="34" charset="0"/>
            </a:rPr>
            <a:t> </a:t>
          </a:r>
          <a:r>
            <a:rPr lang="en-US" sz="2000" dirty="0">
              <a:latin typeface="+mn-lt"/>
              <a:cs typeface="Arial" pitchFamily="34" charset="0"/>
            </a:rPr>
            <a:t>continuous at every</a:t>
          </a:r>
          <a:r>
            <a:rPr lang="id-ID" sz="2000" b="1" dirty="0">
              <a:latin typeface="+mn-lt"/>
              <a:cs typeface="Arial" pitchFamily="34" charset="0"/>
            </a:rPr>
            <a:t> </a:t>
          </a:r>
          <a:r>
            <a:rPr lang="en-US" sz="2000" dirty="0">
              <a:latin typeface="+mn-lt"/>
              <a:cs typeface="Arial" pitchFamily="34" charset="0"/>
            </a:rPr>
            <a:t>number in the interval. </a:t>
          </a:r>
          <a:endParaRPr lang="en-US" sz="2000" dirty="0">
            <a:latin typeface="+mn-lt"/>
          </a:endParaRPr>
        </a:p>
      </dgm:t>
    </dgm:pt>
    <dgm:pt modelId="{6BA6CE50-6373-4CED-8F5E-B6417468B7C3}" type="parTrans" cxnId="{E69F6E56-9923-4F7C-AFD2-D1D91E965529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9C582A58-9827-43AF-A6EE-4A9C5AC9742D}" type="sibTrans" cxnId="{E69F6E56-9923-4F7C-AFD2-D1D91E965529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8EDDD1DE-25A0-4762-A21B-B90FF11A686E}">
      <dgm:prSet phldrT="[Text]" phldr="1" custT="1"/>
      <dgm:spPr/>
      <dgm:t>
        <a:bodyPr/>
        <a:lstStyle/>
        <a:p>
          <a:endParaRPr lang="en-US" sz="4400">
            <a:latin typeface="+mn-lt"/>
          </a:endParaRPr>
        </a:p>
      </dgm:t>
    </dgm:pt>
    <dgm:pt modelId="{E2FED11D-478F-4780-9ED1-A3A858C8FC3B}" type="parTrans" cxnId="{FDFB88E9-A622-4B03-84AF-5BACC281FD4A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48932830-3AD5-41F6-AD28-8454C2F7B5F8}" type="sibTrans" cxnId="{FDFB88E9-A622-4B03-84AF-5BACC281FD4A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70496AB4-DEA4-4FB7-A2DB-0A887F703B29}">
      <dgm:prSet phldrT="[Text]" custT="1"/>
      <dgm:spPr/>
      <dgm:t>
        <a:bodyPr/>
        <a:lstStyle/>
        <a:p>
          <a:r>
            <a:rPr lang="en-US" sz="2000" dirty="0">
              <a:latin typeface="+mn-lt"/>
              <a:cs typeface="Arial" pitchFamily="34" charset="0"/>
            </a:rPr>
            <a:t>function </a:t>
          </a:r>
          <a:r>
            <a:rPr lang="id-ID" sz="2000" dirty="0">
              <a:latin typeface="+mn-lt"/>
              <a:cs typeface="Arial" pitchFamily="34" charset="0"/>
            </a:rPr>
            <a:t>f </a:t>
          </a:r>
          <a:r>
            <a:rPr lang="en-US" sz="2000" b="1" dirty="0">
              <a:latin typeface="+mn-lt"/>
              <a:cs typeface="Arial" pitchFamily="34" charset="0"/>
            </a:rPr>
            <a:t>is continuous on a closed interval</a:t>
          </a:r>
          <a:r>
            <a:rPr lang="id-ID" sz="2000" b="1" dirty="0">
              <a:latin typeface="+mn-lt"/>
              <a:cs typeface="Arial" pitchFamily="34" charset="0"/>
            </a:rPr>
            <a:t> </a:t>
          </a:r>
          <a:r>
            <a:rPr lang="id-ID" sz="2000" dirty="0">
              <a:latin typeface="+mn-lt"/>
              <a:cs typeface="Arial" pitchFamily="34" charset="0"/>
            </a:rPr>
            <a:t>[a,b] </a:t>
          </a:r>
          <a:r>
            <a:rPr lang="en-US" sz="2000" dirty="0">
              <a:latin typeface="+mn-lt"/>
              <a:cs typeface="Arial" pitchFamily="34" charset="0"/>
            </a:rPr>
            <a:t>if it is continuous on </a:t>
          </a:r>
          <a:r>
            <a:rPr lang="id-ID" sz="2000" dirty="0">
              <a:latin typeface="+mn-lt"/>
              <a:cs typeface="Arial" pitchFamily="34" charset="0"/>
            </a:rPr>
            <a:t>(a,b) </a:t>
          </a:r>
          <a:r>
            <a:rPr lang="en-US" sz="2000" dirty="0">
              <a:latin typeface="+mn-lt"/>
              <a:cs typeface="Arial" pitchFamily="34" charset="0"/>
            </a:rPr>
            <a:t>and is also continuous from the right at </a:t>
          </a:r>
          <a:r>
            <a:rPr lang="id-ID" sz="2000" dirty="0">
              <a:latin typeface="+mn-lt"/>
              <a:cs typeface="Arial" pitchFamily="34" charset="0"/>
            </a:rPr>
            <a:t>a </a:t>
          </a:r>
          <a:r>
            <a:rPr lang="en-US" sz="2000" dirty="0">
              <a:latin typeface="+mn-lt"/>
              <a:cs typeface="Arial" pitchFamily="34" charset="0"/>
            </a:rPr>
            <a:t>and from</a:t>
          </a:r>
          <a:r>
            <a:rPr lang="id-ID" sz="2000" dirty="0">
              <a:latin typeface="+mn-lt"/>
              <a:cs typeface="Arial" pitchFamily="34" charset="0"/>
            </a:rPr>
            <a:t> </a:t>
          </a:r>
          <a:r>
            <a:rPr lang="en-US" sz="2000" dirty="0">
              <a:latin typeface="+mn-lt"/>
              <a:cs typeface="Arial" pitchFamily="34" charset="0"/>
            </a:rPr>
            <a:t>the left at </a:t>
          </a:r>
          <a:r>
            <a:rPr lang="id-ID" sz="2000" dirty="0">
              <a:latin typeface="+mn-lt"/>
              <a:cs typeface="Arial" pitchFamily="34" charset="0"/>
            </a:rPr>
            <a:t>b</a:t>
          </a:r>
          <a:r>
            <a:rPr lang="en-US" sz="2000" dirty="0">
              <a:latin typeface="+mn-lt"/>
              <a:cs typeface="Arial" pitchFamily="34" charset="0"/>
            </a:rPr>
            <a:t>. </a:t>
          </a:r>
          <a:endParaRPr lang="en-US" sz="2000" dirty="0">
            <a:latin typeface="+mn-lt"/>
          </a:endParaRPr>
        </a:p>
      </dgm:t>
    </dgm:pt>
    <dgm:pt modelId="{85D4E9B2-8780-423C-A383-7FBA824969B9}" type="parTrans" cxnId="{7B1C71F4-6145-4469-9A63-CD24E8DB3571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B7E9BFEF-6937-4706-AA7E-A1DDEC2B5F80}" type="sibTrans" cxnId="{7B1C71F4-6145-4469-9A63-CD24E8DB3571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427F6012-AEA7-49D2-B646-160BE9D157B4}">
      <dgm:prSet phldrT="[Text]" phldr="1" custT="1"/>
      <dgm:spPr/>
      <dgm:t>
        <a:bodyPr/>
        <a:lstStyle/>
        <a:p>
          <a:endParaRPr lang="en-US" sz="4400">
            <a:latin typeface="+mn-lt"/>
          </a:endParaRPr>
        </a:p>
      </dgm:t>
    </dgm:pt>
    <dgm:pt modelId="{32A1D04D-3064-41A7-A5C4-513AC731BF72}" type="parTrans" cxnId="{DFAE8FCE-D561-458F-B8F3-08DDD58B801F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300E6FA1-3C7E-46E4-BD85-E624DA3641A7}" type="sibTrans" cxnId="{DFAE8FCE-D561-458F-B8F3-08DDD58B801F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5F54F5A4-937C-4AA3-AF5F-EA19E65220FA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4E5FBD95-5957-4092-A041-25A02443D41A}" type="parTrans" cxnId="{2D99F499-8FFD-4D83-8B90-3BDD9321FCA9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CC9DE59F-9D26-4237-A44E-6B422874BC90}" type="sibTrans" cxnId="{2D99F499-8FFD-4D83-8B90-3BDD9321FCA9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D44AF642-9FC8-442B-A058-26155E5F66FB}">
      <dgm:prSet custT="1"/>
      <dgm:spPr/>
      <dgm:t>
        <a:bodyPr/>
        <a:lstStyle/>
        <a:p>
          <a:r>
            <a:rPr lang="en-US" sz="2000">
              <a:latin typeface="+mn-lt"/>
              <a:cs typeface="Arial" pitchFamily="34" charset="0"/>
            </a:rPr>
            <a:t>A function </a:t>
          </a:r>
          <a:r>
            <a:rPr lang="id-ID" sz="2000">
              <a:latin typeface="+mn-lt"/>
              <a:cs typeface="Arial" pitchFamily="34" charset="0"/>
            </a:rPr>
            <a:t>f </a:t>
          </a:r>
          <a:r>
            <a:rPr lang="en-US" sz="2000" b="1">
              <a:latin typeface="+mn-lt"/>
              <a:cs typeface="Arial" pitchFamily="34" charset="0"/>
            </a:rPr>
            <a:t>is continuous on a half-open interval </a:t>
          </a:r>
          <a:r>
            <a:rPr lang="id-ID" sz="2000" b="1">
              <a:latin typeface="+mn-lt"/>
              <a:cs typeface="Arial" pitchFamily="34" charset="0"/>
            </a:rPr>
            <a:t>[a,b) </a:t>
          </a:r>
          <a:r>
            <a:rPr lang="en-US" sz="2000" b="1">
              <a:latin typeface="+mn-lt"/>
              <a:cs typeface="Arial" pitchFamily="34" charset="0"/>
            </a:rPr>
            <a:t>or</a:t>
          </a:r>
          <a:r>
            <a:rPr lang="id-ID" sz="2000" b="1">
              <a:latin typeface="+mn-lt"/>
              <a:cs typeface="Arial" pitchFamily="34" charset="0"/>
            </a:rPr>
            <a:t> (a,b] </a:t>
          </a:r>
          <a:r>
            <a:rPr lang="en-US" sz="2000">
              <a:latin typeface="+mn-lt"/>
              <a:cs typeface="Arial" pitchFamily="34" charset="0"/>
            </a:rPr>
            <a:t>if </a:t>
          </a:r>
          <a:r>
            <a:rPr lang="id-ID" sz="2000">
              <a:latin typeface="+mn-lt"/>
              <a:cs typeface="Arial" pitchFamily="34" charset="0"/>
            </a:rPr>
            <a:t>f </a:t>
          </a:r>
          <a:r>
            <a:rPr lang="en-US" sz="2000">
              <a:latin typeface="+mn-lt"/>
              <a:cs typeface="Arial" pitchFamily="34" charset="0"/>
            </a:rPr>
            <a:t>is continuous on </a:t>
          </a:r>
          <a:r>
            <a:rPr lang="id-ID" sz="2000">
              <a:latin typeface="+mn-lt"/>
              <a:cs typeface="Arial" pitchFamily="34" charset="0"/>
            </a:rPr>
            <a:t>(a,b) </a:t>
          </a:r>
          <a:r>
            <a:rPr lang="en-US" sz="2000">
              <a:latin typeface="+mn-lt"/>
              <a:cs typeface="Arial" pitchFamily="34" charset="0"/>
            </a:rPr>
            <a:t>and </a:t>
          </a:r>
          <a:r>
            <a:rPr lang="id-ID" sz="2000">
              <a:latin typeface="+mn-lt"/>
              <a:cs typeface="Arial" pitchFamily="34" charset="0"/>
            </a:rPr>
            <a:t>f </a:t>
          </a:r>
          <a:r>
            <a:rPr lang="en-US" sz="2000">
              <a:latin typeface="+mn-lt"/>
              <a:cs typeface="Arial" pitchFamily="34" charset="0"/>
            </a:rPr>
            <a:t>is continuous from the right at </a:t>
          </a:r>
          <a:r>
            <a:rPr lang="id-ID" sz="2000">
              <a:latin typeface="+mn-lt"/>
              <a:cs typeface="Arial" pitchFamily="34" charset="0"/>
            </a:rPr>
            <a:t>a </a:t>
          </a:r>
          <a:r>
            <a:rPr lang="en-US" sz="2000">
              <a:latin typeface="+mn-lt"/>
              <a:cs typeface="Arial" pitchFamily="34" charset="0"/>
            </a:rPr>
            <a:t>or </a:t>
          </a:r>
          <a:r>
            <a:rPr lang="id-ID" sz="2000">
              <a:latin typeface="+mn-lt"/>
              <a:cs typeface="Arial" pitchFamily="34" charset="0"/>
            </a:rPr>
            <a:t>f </a:t>
          </a:r>
          <a:r>
            <a:rPr lang="en-US" sz="2000">
              <a:latin typeface="+mn-lt"/>
              <a:cs typeface="Arial" pitchFamily="34" charset="0"/>
            </a:rPr>
            <a:t>is continuous</a:t>
          </a:r>
          <a:r>
            <a:rPr lang="id-ID" sz="2000">
              <a:latin typeface="+mn-lt"/>
              <a:cs typeface="Arial" pitchFamily="34" charset="0"/>
            </a:rPr>
            <a:t> </a:t>
          </a:r>
          <a:r>
            <a:rPr lang="en-US" sz="2000">
              <a:latin typeface="+mn-lt"/>
              <a:cs typeface="Arial" pitchFamily="34" charset="0"/>
            </a:rPr>
            <a:t>from the left at </a:t>
          </a:r>
          <a:r>
            <a:rPr lang="en-US" sz="2000" i="1">
              <a:latin typeface="+mn-lt"/>
              <a:cs typeface="Arial" pitchFamily="34" charset="0"/>
            </a:rPr>
            <a:t>b, respectively</a:t>
          </a:r>
          <a:endParaRPr lang="en-US" sz="2000">
            <a:latin typeface="+mn-lt"/>
          </a:endParaRPr>
        </a:p>
      </dgm:t>
    </dgm:pt>
    <dgm:pt modelId="{78C506C4-692D-4B3E-9A03-FF75569B72EE}" type="parTrans" cxnId="{EB2E70EA-863A-41AF-ADB2-B155EBBF38AF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E33C7599-6B44-4EBD-86C9-9FA81A75ED1A}" type="sibTrans" cxnId="{EB2E70EA-863A-41AF-ADB2-B155EBBF38AF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92E3EE8C-C6D3-4761-B794-6DC297C6F9F2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98117070-C4A8-4C85-9BC5-B4124A899048}" type="parTrans" cxnId="{339A9134-F800-48AF-BE6A-D4ACF6889BED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16F40B16-52EB-4674-BDAF-C4D3317237AF}" type="sibTrans" cxnId="{339A9134-F800-48AF-BE6A-D4ACF6889BED}">
      <dgm:prSet/>
      <dgm:spPr/>
      <dgm:t>
        <a:bodyPr/>
        <a:lstStyle/>
        <a:p>
          <a:endParaRPr lang="en-US" sz="3200">
            <a:latin typeface="+mn-lt"/>
          </a:endParaRPr>
        </a:p>
      </dgm:t>
    </dgm:pt>
    <dgm:pt modelId="{7CA6A113-3922-4048-AEF9-07C607556276}" type="pres">
      <dgm:prSet presAssocID="{9BEF77EB-9ECF-4939-A50C-B8BF4F8D5174}" presName="Name0" presStyleCnt="0">
        <dgm:presLayoutVars>
          <dgm:chMax/>
          <dgm:chPref/>
          <dgm:dir/>
        </dgm:presLayoutVars>
      </dgm:prSet>
      <dgm:spPr/>
    </dgm:pt>
    <dgm:pt modelId="{BDFF0A16-C435-4745-97F4-F22E1983CA3A}" type="pres">
      <dgm:prSet presAssocID="{1D926762-56F1-4FF0-B54D-534B7C59EEF1}" presName="parenttextcomposite" presStyleCnt="0"/>
      <dgm:spPr/>
    </dgm:pt>
    <dgm:pt modelId="{95D77D36-C6CD-4BA3-8D4F-42200DA9468E}" type="pres">
      <dgm:prSet presAssocID="{1D926762-56F1-4FF0-B54D-534B7C59EEF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A51DCA63-EB38-436A-880C-3AF7BC93A501}" type="pres">
      <dgm:prSet presAssocID="{1D926762-56F1-4FF0-B54D-534B7C59EEF1}" presName="composite" presStyleCnt="0"/>
      <dgm:spPr/>
    </dgm:pt>
    <dgm:pt modelId="{9FD16D82-18D8-4B86-B8B7-8B8420690B22}" type="pres">
      <dgm:prSet presAssocID="{1D926762-56F1-4FF0-B54D-534B7C59EEF1}" presName="chevron1" presStyleLbl="alignNode1" presStyleIdx="0" presStyleCnt="21"/>
      <dgm:spPr/>
    </dgm:pt>
    <dgm:pt modelId="{881C622B-8793-4634-A17D-0C30B8FABCC1}" type="pres">
      <dgm:prSet presAssocID="{1D926762-56F1-4FF0-B54D-534B7C59EEF1}" presName="chevron2" presStyleLbl="alignNode1" presStyleIdx="1" presStyleCnt="21"/>
      <dgm:spPr/>
    </dgm:pt>
    <dgm:pt modelId="{00AE9DC0-CDF1-4108-B7E1-A79B8168DC83}" type="pres">
      <dgm:prSet presAssocID="{1D926762-56F1-4FF0-B54D-534B7C59EEF1}" presName="chevron3" presStyleLbl="alignNode1" presStyleIdx="2" presStyleCnt="21"/>
      <dgm:spPr/>
    </dgm:pt>
    <dgm:pt modelId="{DFEE63D9-6D5B-4A08-863F-A6E2512662E8}" type="pres">
      <dgm:prSet presAssocID="{1D926762-56F1-4FF0-B54D-534B7C59EEF1}" presName="chevron4" presStyleLbl="alignNode1" presStyleIdx="3" presStyleCnt="21"/>
      <dgm:spPr/>
    </dgm:pt>
    <dgm:pt modelId="{CAF66F0E-9556-4834-8E13-A3C99D7D0B10}" type="pres">
      <dgm:prSet presAssocID="{1D926762-56F1-4FF0-B54D-534B7C59EEF1}" presName="chevron5" presStyleLbl="alignNode1" presStyleIdx="4" presStyleCnt="21"/>
      <dgm:spPr/>
    </dgm:pt>
    <dgm:pt modelId="{7C80D4FA-40DD-4988-9349-A6E54FC34A35}" type="pres">
      <dgm:prSet presAssocID="{1D926762-56F1-4FF0-B54D-534B7C59EEF1}" presName="chevron6" presStyleLbl="alignNode1" presStyleIdx="5" presStyleCnt="21"/>
      <dgm:spPr/>
    </dgm:pt>
    <dgm:pt modelId="{8C02302D-5A98-451B-AA17-0BB8FAB75875}" type="pres">
      <dgm:prSet presAssocID="{1D926762-56F1-4FF0-B54D-534B7C59EEF1}" presName="chevron7" presStyleLbl="alignNode1" presStyleIdx="6" presStyleCnt="21"/>
      <dgm:spPr/>
    </dgm:pt>
    <dgm:pt modelId="{16430D3E-9583-4A80-AEF3-F2F1A9EA7EEB}" type="pres">
      <dgm:prSet presAssocID="{1D926762-56F1-4FF0-B54D-534B7C59EEF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122CD4FF-B102-4FF8-8457-6CB20EB8D4B2}" type="pres">
      <dgm:prSet presAssocID="{A1DC9FDB-6505-4B55-836A-B21B39EE3742}" presName="sibTrans" presStyleCnt="0"/>
      <dgm:spPr/>
    </dgm:pt>
    <dgm:pt modelId="{93DA6D03-76B4-4151-85D7-BE7CD366523C}" type="pres">
      <dgm:prSet presAssocID="{8EDDD1DE-25A0-4762-A21B-B90FF11A686E}" presName="parenttextcomposite" presStyleCnt="0"/>
      <dgm:spPr/>
    </dgm:pt>
    <dgm:pt modelId="{541BCE74-2903-47AE-8E41-4DFC0CEED0A0}" type="pres">
      <dgm:prSet presAssocID="{8EDDD1DE-25A0-4762-A21B-B90FF11A686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81F1C56B-AC31-4D63-8AC2-4D00652396F9}" type="pres">
      <dgm:prSet presAssocID="{8EDDD1DE-25A0-4762-A21B-B90FF11A686E}" presName="composite" presStyleCnt="0"/>
      <dgm:spPr/>
    </dgm:pt>
    <dgm:pt modelId="{7177D23C-959A-471C-81E6-72ED5C134C29}" type="pres">
      <dgm:prSet presAssocID="{8EDDD1DE-25A0-4762-A21B-B90FF11A686E}" presName="chevron1" presStyleLbl="alignNode1" presStyleIdx="7" presStyleCnt="21"/>
      <dgm:spPr/>
    </dgm:pt>
    <dgm:pt modelId="{710B3BF1-FAC1-4AF2-970B-3A52BF3E65B4}" type="pres">
      <dgm:prSet presAssocID="{8EDDD1DE-25A0-4762-A21B-B90FF11A686E}" presName="chevron2" presStyleLbl="alignNode1" presStyleIdx="8" presStyleCnt="21"/>
      <dgm:spPr/>
    </dgm:pt>
    <dgm:pt modelId="{DD0808F0-5F48-4B09-82D5-72D7793CFD81}" type="pres">
      <dgm:prSet presAssocID="{8EDDD1DE-25A0-4762-A21B-B90FF11A686E}" presName="chevron3" presStyleLbl="alignNode1" presStyleIdx="9" presStyleCnt="21"/>
      <dgm:spPr/>
    </dgm:pt>
    <dgm:pt modelId="{B4E18896-6553-4BEC-ACB8-AFE09094CB99}" type="pres">
      <dgm:prSet presAssocID="{8EDDD1DE-25A0-4762-A21B-B90FF11A686E}" presName="chevron4" presStyleLbl="alignNode1" presStyleIdx="10" presStyleCnt="21"/>
      <dgm:spPr/>
    </dgm:pt>
    <dgm:pt modelId="{B39EC08F-2950-47FC-ADBA-3567CAC39BD7}" type="pres">
      <dgm:prSet presAssocID="{8EDDD1DE-25A0-4762-A21B-B90FF11A686E}" presName="chevron5" presStyleLbl="alignNode1" presStyleIdx="11" presStyleCnt="21"/>
      <dgm:spPr/>
    </dgm:pt>
    <dgm:pt modelId="{A6DCF32A-2D5E-4E55-A4BC-C0719EB9B9AC}" type="pres">
      <dgm:prSet presAssocID="{8EDDD1DE-25A0-4762-A21B-B90FF11A686E}" presName="chevron6" presStyleLbl="alignNode1" presStyleIdx="12" presStyleCnt="21"/>
      <dgm:spPr/>
    </dgm:pt>
    <dgm:pt modelId="{DEA87070-743D-418D-B5C2-217F24DEE7F6}" type="pres">
      <dgm:prSet presAssocID="{8EDDD1DE-25A0-4762-A21B-B90FF11A686E}" presName="chevron7" presStyleLbl="alignNode1" presStyleIdx="13" presStyleCnt="21"/>
      <dgm:spPr/>
    </dgm:pt>
    <dgm:pt modelId="{F848CF6E-1F03-4109-9C74-19995577ABD7}" type="pres">
      <dgm:prSet presAssocID="{8EDDD1DE-25A0-4762-A21B-B90FF11A686E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CC41856-D1D5-4A01-9C09-17EE45B63866}" type="pres">
      <dgm:prSet presAssocID="{48932830-3AD5-41F6-AD28-8454C2F7B5F8}" presName="sibTrans" presStyleCnt="0"/>
      <dgm:spPr/>
    </dgm:pt>
    <dgm:pt modelId="{7241A016-4487-454E-895C-7AAE81E2D0CB}" type="pres">
      <dgm:prSet presAssocID="{427F6012-AEA7-49D2-B646-160BE9D157B4}" presName="parenttextcomposite" presStyleCnt="0"/>
      <dgm:spPr/>
    </dgm:pt>
    <dgm:pt modelId="{C797121F-37DB-48FC-A899-0214348DFCA8}" type="pres">
      <dgm:prSet presAssocID="{427F6012-AEA7-49D2-B646-160BE9D157B4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CF83B4C5-1A60-41D5-A850-C9B554E221F7}" type="pres">
      <dgm:prSet presAssocID="{427F6012-AEA7-49D2-B646-160BE9D157B4}" presName="composite" presStyleCnt="0"/>
      <dgm:spPr/>
    </dgm:pt>
    <dgm:pt modelId="{C13E5E5A-1717-4FC5-9FF3-F353F1802370}" type="pres">
      <dgm:prSet presAssocID="{427F6012-AEA7-49D2-B646-160BE9D157B4}" presName="chevron1" presStyleLbl="alignNode1" presStyleIdx="14" presStyleCnt="21"/>
      <dgm:spPr/>
    </dgm:pt>
    <dgm:pt modelId="{43FDAC80-A7C1-44BA-92A3-1E660FC303F0}" type="pres">
      <dgm:prSet presAssocID="{427F6012-AEA7-49D2-B646-160BE9D157B4}" presName="chevron2" presStyleLbl="alignNode1" presStyleIdx="15" presStyleCnt="21"/>
      <dgm:spPr/>
    </dgm:pt>
    <dgm:pt modelId="{4C6407F5-AF90-4C62-9ABF-244624F86E02}" type="pres">
      <dgm:prSet presAssocID="{427F6012-AEA7-49D2-B646-160BE9D157B4}" presName="chevron3" presStyleLbl="alignNode1" presStyleIdx="16" presStyleCnt="21"/>
      <dgm:spPr/>
    </dgm:pt>
    <dgm:pt modelId="{81B69242-1B2D-4004-AC0B-FE26AFE28170}" type="pres">
      <dgm:prSet presAssocID="{427F6012-AEA7-49D2-B646-160BE9D157B4}" presName="chevron4" presStyleLbl="alignNode1" presStyleIdx="17" presStyleCnt="21"/>
      <dgm:spPr/>
    </dgm:pt>
    <dgm:pt modelId="{47C9FCD2-6D19-4DCF-BE8A-6788DB9260A6}" type="pres">
      <dgm:prSet presAssocID="{427F6012-AEA7-49D2-B646-160BE9D157B4}" presName="chevron5" presStyleLbl="alignNode1" presStyleIdx="18" presStyleCnt="21"/>
      <dgm:spPr/>
    </dgm:pt>
    <dgm:pt modelId="{143D9B3B-D88E-4E77-8759-72C8CFA3137F}" type="pres">
      <dgm:prSet presAssocID="{427F6012-AEA7-49D2-B646-160BE9D157B4}" presName="chevron6" presStyleLbl="alignNode1" presStyleIdx="19" presStyleCnt="21"/>
      <dgm:spPr/>
    </dgm:pt>
    <dgm:pt modelId="{15E93AEB-F7A5-4838-A3EE-7762C3A112A5}" type="pres">
      <dgm:prSet presAssocID="{427F6012-AEA7-49D2-B646-160BE9D157B4}" presName="chevron7" presStyleLbl="alignNode1" presStyleIdx="20" presStyleCnt="21"/>
      <dgm:spPr/>
    </dgm:pt>
    <dgm:pt modelId="{293D5A23-D34D-44C5-B0C9-3519BADA791D}" type="pres">
      <dgm:prSet presAssocID="{427F6012-AEA7-49D2-B646-160BE9D157B4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CD25F20D-5834-467C-858B-7167702A37AC}" type="presOf" srcId="{427F6012-AEA7-49D2-B646-160BE9D157B4}" destId="{C797121F-37DB-48FC-A899-0214348DFCA8}" srcOrd="0" destOrd="0" presId="urn:microsoft.com/office/officeart/2008/layout/VerticalAccentList"/>
    <dgm:cxn modelId="{EEB76A14-41B1-44C2-9EE6-1260D4E5779E}" srcId="{9BEF77EB-9ECF-4939-A50C-B8BF4F8D5174}" destId="{1D926762-56F1-4FF0-B54D-534B7C59EEF1}" srcOrd="0" destOrd="0" parTransId="{5539266E-7063-4100-AAF1-31F61059392E}" sibTransId="{A1DC9FDB-6505-4B55-836A-B21B39EE3742}"/>
    <dgm:cxn modelId="{52B55733-2AC3-400F-9362-9B622171CAF6}" type="presOf" srcId="{92E3EE8C-C6D3-4761-B794-6DC297C6F9F2}" destId="{293D5A23-D34D-44C5-B0C9-3519BADA791D}" srcOrd="0" destOrd="2" presId="urn:microsoft.com/office/officeart/2008/layout/VerticalAccentList"/>
    <dgm:cxn modelId="{339A9134-F800-48AF-BE6A-D4ACF6889BED}" srcId="{427F6012-AEA7-49D2-B646-160BE9D157B4}" destId="{92E3EE8C-C6D3-4761-B794-6DC297C6F9F2}" srcOrd="2" destOrd="0" parTransId="{98117070-C4A8-4C85-9BC5-B4124A899048}" sibTransId="{16F40B16-52EB-4674-BDAF-C4D3317237AF}"/>
    <dgm:cxn modelId="{18A2B45C-42A2-4CCB-8D95-7251F94F69F6}" type="presOf" srcId="{D44AF642-9FC8-442B-A058-26155E5F66FB}" destId="{293D5A23-D34D-44C5-B0C9-3519BADA791D}" srcOrd="0" destOrd="1" presId="urn:microsoft.com/office/officeart/2008/layout/VerticalAccentList"/>
    <dgm:cxn modelId="{98A0AA4A-039B-435E-ABE4-D2F33B15FAA6}" type="presOf" srcId="{8EDDD1DE-25A0-4762-A21B-B90FF11A686E}" destId="{541BCE74-2903-47AE-8E41-4DFC0CEED0A0}" srcOrd="0" destOrd="0" presId="urn:microsoft.com/office/officeart/2008/layout/VerticalAccentList"/>
    <dgm:cxn modelId="{A391DF55-2239-4EB1-96E0-4C0AF0A91A63}" type="presOf" srcId="{70496AB4-DEA4-4FB7-A2DB-0A887F703B29}" destId="{F848CF6E-1F03-4109-9C74-19995577ABD7}" srcOrd="0" destOrd="0" presId="urn:microsoft.com/office/officeart/2008/layout/VerticalAccentList"/>
    <dgm:cxn modelId="{E69F6E56-9923-4F7C-AFD2-D1D91E965529}" srcId="{1D926762-56F1-4FF0-B54D-534B7C59EEF1}" destId="{4E524E13-8DDA-4165-9ABD-02B3C5A74E87}" srcOrd="0" destOrd="0" parTransId="{6BA6CE50-6373-4CED-8F5E-B6417468B7C3}" sibTransId="{9C582A58-9827-43AF-A6EE-4A9C5AC9742D}"/>
    <dgm:cxn modelId="{29B3A458-B166-439E-85FF-6A82155CD92F}" type="presOf" srcId="{1D926762-56F1-4FF0-B54D-534B7C59EEF1}" destId="{95D77D36-C6CD-4BA3-8D4F-42200DA9468E}" srcOrd="0" destOrd="0" presId="urn:microsoft.com/office/officeart/2008/layout/VerticalAccentList"/>
    <dgm:cxn modelId="{2D99F499-8FFD-4D83-8B90-3BDD9321FCA9}" srcId="{427F6012-AEA7-49D2-B646-160BE9D157B4}" destId="{5F54F5A4-937C-4AA3-AF5F-EA19E65220FA}" srcOrd="0" destOrd="0" parTransId="{4E5FBD95-5957-4092-A041-25A02443D41A}" sibTransId="{CC9DE59F-9D26-4237-A44E-6B422874BC90}"/>
    <dgm:cxn modelId="{88B35A9C-35BC-408D-B696-B44C0EE4AAD4}" type="presOf" srcId="{4E524E13-8DDA-4165-9ABD-02B3C5A74E87}" destId="{16430D3E-9583-4A80-AEF3-F2F1A9EA7EEB}" srcOrd="0" destOrd="0" presId="urn:microsoft.com/office/officeart/2008/layout/VerticalAccentList"/>
    <dgm:cxn modelId="{9834B3C5-5CC9-47EA-8CF9-7EB05D653778}" type="presOf" srcId="{5F54F5A4-937C-4AA3-AF5F-EA19E65220FA}" destId="{293D5A23-D34D-44C5-B0C9-3519BADA791D}" srcOrd="0" destOrd="0" presId="urn:microsoft.com/office/officeart/2008/layout/VerticalAccentList"/>
    <dgm:cxn modelId="{DFAE8FCE-D561-458F-B8F3-08DDD58B801F}" srcId="{9BEF77EB-9ECF-4939-A50C-B8BF4F8D5174}" destId="{427F6012-AEA7-49D2-B646-160BE9D157B4}" srcOrd="2" destOrd="0" parTransId="{32A1D04D-3064-41A7-A5C4-513AC731BF72}" sibTransId="{300E6FA1-3C7E-46E4-BD85-E624DA3641A7}"/>
    <dgm:cxn modelId="{FDFB88E9-A622-4B03-84AF-5BACC281FD4A}" srcId="{9BEF77EB-9ECF-4939-A50C-B8BF4F8D5174}" destId="{8EDDD1DE-25A0-4762-A21B-B90FF11A686E}" srcOrd="1" destOrd="0" parTransId="{E2FED11D-478F-4780-9ED1-A3A858C8FC3B}" sibTransId="{48932830-3AD5-41F6-AD28-8454C2F7B5F8}"/>
    <dgm:cxn modelId="{EB2E70EA-863A-41AF-ADB2-B155EBBF38AF}" srcId="{427F6012-AEA7-49D2-B646-160BE9D157B4}" destId="{D44AF642-9FC8-442B-A058-26155E5F66FB}" srcOrd="1" destOrd="0" parTransId="{78C506C4-692D-4B3E-9A03-FF75569B72EE}" sibTransId="{E33C7599-6B44-4EBD-86C9-9FA81A75ED1A}"/>
    <dgm:cxn modelId="{7B1C71F4-6145-4469-9A63-CD24E8DB3571}" srcId="{8EDDD1DE-25A0-4762-A21B-B90FF11A686E}" destId="{70496AB4-DEA4-4FB7-A2DB-0A887F703B29}" srcOrd="0" destOrd="0" parTransId="{85D4E9B2-8780-423C-A383-7FBA824969B9}" sibTransId="{B7E9BFEF-6937-4706-AA7E-A1DDEC2B5F80}"/>
    <dgm:cxn modelId="{5BE128FF-CDFB-4EA4-93D1-015AA53F825C}" type="presOf" srcId="{9BEF77EB-9ECF-4939-A50C-B8BF4F8D5174}" destId="{7CA6A113-3922-4048-AEF9-07C607556276}" srcOrd="0" destOrd="0" presId="urn:microsoft.com/office/officeart/2008/layout/VerticalAccentList"/>
    <dgm:cxn modelId="{59663C91-C5DA-4530-BAFE-BD8398DC699D}" type="presParOf" srcId="{7CA6A113-3922-4048-AEF9-07C607556276}" destId="{BDFF0A16-C435-4745-97F4-F22E1983CA3A}" srcOrd="0" destOrd="0" presId="urn:microsoft.com/office/officeart/2008/layout/VerticalAccentList"/>
    <dgm:cxn modelId="{CC33EE95-E5B8-4ABC-8772-6D0BB9D50C9F}" type="presParOf" srcId="{BDFF0A16-C435-4745-97F4-F22E1983CA3A}" destId="{95D77D36-C6CD-4BA3-8D4F-42200DA9468E}" srcOrd="0" destOrd="0" presId="urn:microsoft.com/office/officeart/2008/layout/VerticalAccentList"/>
    <dgm:cxn modelId="{DB6FC2AF-F12A-4536-97A5-956B32C1947A}" type="presParOf" srcId="{7CA6A113-3922-4048-AEF9-07C607556276}" destId="{A51DCA63-EB38-436A-880C-3AF7BC93A501}" srcOrd="1" destOrd="0" presId="urn:microsoft.com/office/officeart/2008/layout/VerticalAccentList"/>
    <dgm:cxn modelId="{C2023B92-37A5-49E7-A56A-CE1E7EF09598}" type="presParOf" srcId="{A51DCA63-EB38-436A-880C-3AF7BC93A501}" destId="{9FD16D82-18D8-4B86-B8B7-8B8420690B22}" srcOrd="0" destOrd="0" presId="urn:microsoft.com/office/officeart/2008/layout/VerticalAccentList"/>
    <dgm:cxn modelId="{90EFE9D0-4ACA-48C0-BABF-AEF660DB578F}" type="presParOf" srcId="{A51DCA63-EB38-436A-880C-3AF7BC93A501}" destId="{881C622B-8793-4634-A17D-0C30B8FABCC1}" srcOrd="1" destOrd="0" presId="urn:microsoft.com/office/officeart/2008/layout/VerticalAccentList"/>
    <dgm:cxn modelId="{26ED3752-BAEA-42D5-8F1C-23CC9C08774D}" type="presParOf" srcId="{A51DCA63-EB38-436A-880C-3AF7BC93A501}" destId="{00AE9DC0-CDF1-4108-B7E1-A79B8168DC83}" srcOrd="2" destOrd="0" presId="urn:microsoft.com/office/officeart/2008/layout/VerticalAccentList"/>
    <dgm:cxn modelId="{EBBCD8B4-9F01-4297-96B9-373BB400018B}" type="presParOf" srcId="{A51DCA63-EB38-436A-880C-3AF7BC93A501}" destId="{DFEE63D9-6D5B-4A08-863F-A6E2512662E8}" srcOrd="3" destOrd="0" presId="urn:microsoft.com/office/officeart/2008/layout/VerticalAccentList"/>
    <dgm:cxn modelId="{EC1C03E3-A4D5-4F35-AAE5-257D63832AA4}" type="presParOf" srcId="{A51DCA63-EB38-436A-880C-3AF7BC93A501}" destId="{CAF66F0E-9556-4834-8E13-A3C99D7D0B10}" srcOrd="4" destOrd="0" presId="urn:microsoft.com/office/officeart/2008/layout/VerticalAccentList"/>
    <dgm:cxn modelId="{D8B71E90-7FD0-4E23-8289-457958D2037C}" type="presParOf" srcId="{A51DCA63-EB38-436A-880C-3AF7BC93A501}" destId="{7C80D4FA-40DD-4988-9349-A6E54FC34A35}" srcOrd="5" destOrd="0" presId="urn:microsoft.com/office/officeart/2008/layout/VerticalAccentList"/>
    <dgm:cxn modelId="{6196FE21-856B-4161-BB89-2FBC6961693A}" type="presParOf" srcId="{A51DCA63-EB38-436A-880C-3AF7BC93A501}" destId="{8C02302D-5A98-451B-AA17-0BB8FAB75875}" srcOrd="6" destOrd="0" presId="urn:microsoft.com/office/officeart/2008/layout/VerticalAccentList"/>
    <dgm:cxn modelId="{1B9A4387-76AE-411D-8EE5-56923C2B2408}" type="presParOf" srcId="{A51DCA63-EB38-436A-880C-3AF7BC93A501}" destId="{16430D3E-9583-4A80-AEF3-F2F1A9EA7EEB}" srcOrd="7" destOrd="0" presId="urn:microsoft.com/office/officeart/2008/layout/VerticalAccentList"/>
    <dgm:cxn modelId="{2A488911-F92F-4692-AB0F-93AB8536A260}" type="presParOf" srcId="{7CA6A113-3922-4048-AEF9-07C607556276}" destId="{122CD4FF-B102-4FF8-8457-6CB20EB8D4B2}" srcOrd="2" destOrd="0" presId="urn:microsoft.com/office/officeart/2008/layout/VerticalAccentList"/>
    <dgm:cxn modelId="{5FFFB536-48CA-44B6-AE2F-6F7A475F1A4C}" type="presParOf" srcId="{7CA6A113-3922-4048-AEF9-07C607556276}" destId="{93DA6D03-76B4-4151-85D7-BE7CD366523C}" srcOrd="3" destOrd="0" presId="urn:microsoft.com/office/officeart/2008/layout/VerticalAccentList"/>
    <dgm:cxn modelId="{E1C52AA1-154A-478B-A27B-D2853F08C309}" type="presParOf" srcId="{93DA6D03-76B4-4151-85D7-BE7CD366523C}" destId="{541BCE74-2903-47AE-8E41-4DFC0CEED0A0}" srcOrd="0" destOrd="0" presId="urn:microsoft.com/office/officeart/2008/layout/VerticalAccentList"/>
    <dgm:cxn modelId="{EF79D6DB-C917-4051-A217-F41DC7FA2D0C}" type="presParOf" srcId="{7CA6A113-3922-4048-AEF9-07C607556276}" destId="{81F1C56B-AC31-4D63-8AC2-4D00652396F9}" srcOrd="4" destOrd="0" presId="urn:microsoft.com/office/officeart/2008/layout/VerticalAccentList"/>
    <dgm:cxn modelId="{6280B11F-FB48-46BD-9F44-CC749AC533C0}" type="presParOf" srcId="{81F1C56B-AC31-4D63-8AC2-4D00652396F9}" destId="{7177D23C-959A-471C-81E6-72ED5C134C29}" srcOrd="0" destOrd="0" presId="urn:microsoft.com/office/officeart/2008/layout/VerticalAccentList"/>
    <dgm:cxn modelId="{BC83DE7B-76F1-4B26-A691-CB1694A4B662}" type="presParOf" srcId="{81F1C56B-AC31-4D63-8AC2-4D00652396F9}" destId="{710B3BF1-FAC1-4AF2-970B-3A52BF3E65B4}" srcOrd="1" destOrd="0" presId="urn:microsoft.com/office/officeart/2008/layout/VerticalAccentList"/>
    <dgm:cxn modelId="{C51CC15E-A2D0-40D0-9E87-13BA21086FAA}" type="presParOf" srcId="{81F1C56B-AC31-4D63-8AC2-4D00652396F9}" destId="{DD0808F0-5F48-4B09-82D5-72D7793CFD81}" srcOrd="2" destOrd="0" presId="urn:microsoft.com/office/officeart/2008/layout/VerticalAccentList"/>
    <dgm:cxn modelId="{DD1ADEAC-5060-4208-9BA3-D317F96FB354}" type="presParOf" srcId="{81F1C56B-AC31-4D63-8AC2-4D00652396F9}" destId="{B4E18896-6553-4BEC-ACB8-AFE09094CB99}" srcOrd="3" destOrd="0" presId="urn:microsoft.com/office/officeart/2008/layout/VerticalAccentList"/>
    <dgm:cxn modelId="{CE66F43F-3EBC-46AD-B364-2AC99CC45850}" type="presParOf" srcId="{81F1C56B-AC31-4D63-8AC2-4D00652396F9}" destId="{B39EC08F-2950-47FC-ADBA-3567CAC39BD7}" srcOrd="4" destOrd="0" presId="urn:microsoft.com/office/officeart/2008/layout/VerticalAccentList"/>
    <dgm:cxn modelId="{31F5385B-A277-4DED-8303-D45148843821}" type="presParOf" srcId="{81F1C56B-AC31-4D63-8AC2-4D00652396F9}" destId="{A6DCF32A-2D5E-4E55-A4BC-C0719EB9B9AC}" srcOrd="5" destOrd="0" presId="urn:microsoft.com/office/officeart/2008/layout/VerticalAccentList"/>
    <dgm:cxn modelId="{0761432F-2CF9-4ED8-8B15-F46A4CF0ADD2}" type="presParOf" srcId="{81F1C56B-AC31-4D63-8AC2-4D00652396F9}" destId="{DEA87070-743D-418D-B5C2-217F24DEE7F6}" srcOrd="6" destOrd="0" presId="urn:microsoft.com/office/officeart/2008/layout/VerticalAccentList"/>
    <dgm:cxn modelId="{8833D8C0-7203-40E9-8D00-2E049BE3F6F1}" type="presParOf" srcId="{81F1C56B-AC31-4D63-8AC2-4D00652396F9}" destId="{F848CF6E-1F03-4109-9C74-19995577ABD7}" srcOrd="7" destOrd="0" presId="urn:microsoft.com/office/officeart/2008/layout/VerticalAccentList"/>
    <dgm:cxn modelId="{B730DA82-42A9-43DD-8BD9-E9D4E8E74BF3}" type="presParOf" srcId="{7CA6A113-3922-4048-AEF9-07C607556276}" destId="{DCC41856-D1D5-4A01-9C09-17EE45B63866}" srcOrd="5" destOrd="0" presId="urn:microsoft.com/office/officeart/2008/layout/VerticalAccentList"/>
    <dgm:cxn modelId="{5AFD946E-022D-4822-A8A6-A84BE626430C}" type="presParOf" srcId="{7CA6A113-3922-4048-AEF9-07C607556276}" destId="{7241A016-4487-454E-895C-7AAE81E2D0CB}" srcOrd="6" destOrd="0" presId="urn:microsoft.com/office/officeart/2008/layout/VerticalAccentList"/>
    <dgm:cxn modelId="{81BF2FDB-9ACA-4A11-A957-81974C3C9052}" type="presParOf" srcId="{7241A016-4487-454E-895C-7AAE81E2D0CB}" destId="{C797121F-37DB-48FC-A899-0214348DFCA8}" srcOrd="0" destOrd="0" presId="urn:microsoft.com/office/officeart/2008/layout/VerticalAccentList"/>
    <dgm:cxn modelId="{BB7E0FB4-B218-4435-9589-A9D69FC518A6}" type="presParOf" srcId="{7CA6A113-3922-4048-AEF9-07C607556276}" destId="{CF83B4C5-1A60-41D5-A850-C9B554E221F7}" srcOrd="7" destOrd="0" presId="urn:microsoft.com/office/officeart/2008/layout/VerticalAccentList"/>
    <dgm:cxn modelId="{F6D8377F-C389-442D-B2D1-867D844AB67A}" type="presParOf" srcId="{CF83B4C5-1A60-41D5-A850-C9B554E221F7}" destId="{C13E5E5A-1717-4FC5-9FF3-F353F1802370}" srcOrd="0" destOrd="0" presId="urn:microsoft.com/office/officeart/2008/layout/VerticalAccentList"/>
    <dgm:cxn modelId="{2856FCCB-8A1E-4EC5-9FAC-698569310518}" type="presParOf" srcId="{CF83B4C5-1A60-41D5-A850-C9B554E221F7}" destId="{43FDAC80-A7C1-44BA-92A3-1E660FC303F0}" srcOrd="1" destOrd="0" presId="urn:microsoft.com/office/officeart/2008/layout/VerticalAccentList"/>
    <dgm:cxn modelId="{C7C827E4-BFD8-4E17-821D-835D41556831}" type="presParOf" srcId="{CF83B4C5-1A60-41D5-A850-C9B554E221F7}" destId="{4C6407F5-AF90-4C62-9ABF-244624F86E02}" srcOrd="2" destOrd="0" presId="urn:microsoft.com/office/officeart/2008/layout/VerticalAccentList"/>
    <dgm:cxn modelId="{579EB9E2-F836-4B8A-8E86-8965F132B99C}" type="presParOf" srcId="{CF83B4C5-1A60-41D5-A850-C9B554E221F7}" destId="{81B69242-1B2D-4004-AC0B-FE26AFE28170}" srcOrd="3" destOrd="0" presId="urn:microsoft.com/office/officeart/2008/layout/VerticalAccentList"/>
    <dgm:cxn modelId="{28A37CCC-DF22-49F7-884A-EC304E92D5D4}" type="presParOf" srcId="{CF83B4C5-1A60-41D5-A850-C9B554E221F7}" destId="{47C9FCD2-6D19-4DCF-BE8A-6788DB9260A6}" srcOrd="4" destOrd="0" presId="urn:microsoft.com/office/officeart/2008/layout/VerticalAccentList"/>
    <dgm:cxn modelId="{1E274F03-E699-4747-AFC4-ACF6AB4EB22C}" type="presParOf" srcId="{CF83B4C5-1A60-41D5-A850-C9B554E221F7}" destId="{143D9B3B-D88E-4E77-8759-72C8CFA3137F}" srcOrd="5" destOrd="0" presId="urn:microsoft.com/office/officeart/2008/layout/VerticalAccentList"/>
    <dgm:cxn modelId="{FCF105BF-3A85-44AE-8EF8-DA96D81D9A70}" type="presParOf" srcId="{CF83B4C5-1A60-41D5-A850-C9B554E221F7}" destId="{15E93AEB-F7A5-4838-A3EE-7762C3A112A5}" srcOrd="6" destOrd="0" presId="urn:microsoft.com/office/officeart/2008/layout/VerticalAccentList"/>
    <dgm:cxn modelId="{75482750-DB74-4231-B3BE-BF887B994CFC}" type="presParOf" srcId="{CF83B4C5-1A60-41D5-A850-C9B554E221F7}" destId="{293D5A23-D34D-44C5-B0C9-3519BADA791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537B14-2DD9-4C92-8BA7-BE46F93B3DE3}" type="doc">
      <dgm:prSet loTypeId="urn:microsoft.com/office/officeart/2005/8/layout/hierarchy3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85E296-041A-48D5-990A-0DA0E3CB0497}">
      <dgm:prSet phldrT="[Text]" custT="1"/>
      <dgm:spPr/>
      <dgm:t>
        <a:bodyPr/>
        <a:lstStyle/>
        <a:p>
          <a:r>
            <a:rPr lang="en-US" sz="3200" dirty="0"/>
            <a:t>Theorem</a:t>
          </a:r>
        </a:p>
      </dgm:t>
    </dgm:pt>
    <dgm:pt modelId="{F10CBA0B-C7FB-49EB-93C0-5F8E6B2C5CCF}" type="parTrans" cxnId="{E121E350-B639-4093-AE11-83C7C3A0E25B}">
      <dgm:prSet/>
      <dgm:spPr/>
      <dgm:t>
        <a:bodyPr/>
        <a:lstStyle/>
        <a:p>
          <a:endParaRPr lang="en-US"/>
        </a:p>
      </dgm:t>
    </dgm:pt>
    <dgm:pt modelId="{88DD432B-916B-45D7-BE42-D03490B0B32C}" type="sibTrans" cxnId="{E121E350-B639-4093-AE11-83C7C3A0E25B}">
      <dgm:prSet/>
      <dgm:spPr/>
      <dgm:t>
        <a:bodyPr/>
        <a:lstStyle/>
        <a:p>
          <a:endParaRPr lang="en-US"/>
        </a:p>
      </dgm:t>
    </dgm:pt>
    <dgm:pt modelId="{A85E4042-F10F-496D-81A6-3D0A65388E0B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38100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Continuity of Polynomial and Rational Functions</a:t>
          </a:r>
          <a:endParaRPr lang="id-ID" sz="2400" b="1" dirty="0">
            <a:solidFill>
              <a:schemeClr val="accent3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  <a:p>
          <a:r>
            <a: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a.</a:t>
          </a:r>
          <a:r>
            <a:rPr lang="id-ID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 polynomial function is continuous on </a:t>
          </a:r>
          <a:r>
            <a:rPr lang="id-ID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(-∞, ∞)</a:t>
          </a:r>
          <a:r>
            <a: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.</a:t>
          </a:r>
        </a:p>
        <a:p>
          <a:r>
            <a: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b. A rational function is continuous on its domain.</a:t>
          </a:r>
          <a:endParaRPr lang="en-US" sz="2400" dirty="0">
            <a:solidFill>
              <a:schemeClr val="accent3">
                <a:lumMod val="75000"/>
              </a:schemeClr>
            </a:solidFill>
          </a:endParaRPr>
        </a:p>
      </dgm:t>
    </dgm:pt>
    <dgm:pt modelId="{982959F1-2FD2-4F77-B45E-F3C6D7F02D6D}" type="parTrans" cxnId="{381C141D-EF6B-4886-B7C3-49474C199E26}">
      <dgm:prSet/>
      <dgm:spPr/>
      <dgm:t>
        <a:bodyPr/>
        <a:lstStyle/>
        <a:p>
          <a:endParaRPr lang="en-US"/>
        </a:p>
      </dgm:t>
    </dgm:pt>
    <dgm:pt modelId="{C47F13DA-CB93-4777-8C19-0577B242BE23}" type="sibTrans" cxnId="{381C141D-EF6B-4886-B7C3-49474C199E26}">
      <dgm:prSet/>
      <dgm:spPr/>
      <dgm:t>
        <a:bodyPr/>
        <a:lstStyle/>
        <a:p>
          <a:endParaRPr lang="en-US"/>
        </a:p>
      </dgm:t>
    </dgm:pt>
    <dgm:pt modelId="{835B731E-2E8D-4C3E-A5E4-F8E522298BB7}">
      <dgm:prSet phldrT="[Text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 w="38100">
          <a:solidFill>
            <a:srgbClr val="0070C0"/>
          </a:solidFill>
        </a:ln>
      </dgm:spPr>
      <dgm:t>
        <a:bodyPr/>
        <a:lstStyle/>
        <a:p>
          <a:r>
            <a:rPr 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Continuity of Trigonometric Functions</a:t>
          </a:r>
        </a:p>
        <a:p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The functions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sin x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cos x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tan x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csc x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sec x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and 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cot x 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are continuous at every</a:t>
          </a:r>
          <a:r>
            <a:rPr lang="id-ID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number in their respective domain.</a:t>
          </a:r>
          <a:endParaRPr lang="en-US" sz="2400" dirty="0">
            <a:solidFill>
              <a:srgbClr val="0070C0"/>
            </a:solidFill>
          </a:endParaRPr>
        </a:p>
      </dgm:t>
    </dgm:pt>
    <dgm:pt modelId="{FF91A753-2525-4B89-A298-FE0A7D8CB0D6}" type="parTrans" cxnId="{317F571D-ED45-4CAF-9F6E-0844D0D0CE9C}">
      <dgm:prSet/>
      <dgm:spPr>
        <a:solidFill>
          <a:schemeClr val="accent2"/>
        </a:solidFill>
        <a:ln w="38100"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669E81F1-136F-4FD6-9521-8B32A67B0508}" type="sibTrans" cxnId="{317F571D-ED45-4CAF-9F6E-0844D0D0CE9C}">
      <dgm:prSet/>
      <dgm:spPr/>
      <dgm:t>
        <a:bodyPr/>
        <a:lstStyle/>
        <a:p>
          <a:endParaRPr lang="en-US"/>
        </a:p>
      </dgm:t>
    </dgm:pt>
    <dgm:pt modelId="{62AD6316-3B07-4540-8F8B-4474FC543739}" type="pres">
      <dgm:prSet presAssocID="{49537B14-2DD9-4C92-8BA7-BE46F93B3D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D51BE6-26A0-4471-9622-717A0DD7355B}" type="pres">
      <dgm:prSet presAssocID="{AE85E296-041A-48D5-990A-0DA0E3CB0497}" presName="root" presStyleCnt="0"/>
      <dgm:spPr/>
    </dgm:pt>
    <dgm:pt modelId="{103F6740-086F-4F2F-A1F0-C2D6734B7EAB}" type="pres">
      <dgm:prSet presAssocID="{AE85E296-041A-48D5-990A-0DA0E3CB0497}" presName="rootComposite" presStyleCnt="0"/>
      <dgm:spPr/>
    </dgm:pt>
    <dgm:pt modelId="{06F0EA0B-96B3-4FA7-A576-D3204D1D6855}" type="pres">
      <dgm:prSet presAssocID="{AE85E296-041A-48D5-990A-0DA0E3CB0497}" presName="rootText" presStyleLbl="node1" presStyleIdx="0" presStyleCnt="1" custScaleX="90006" custScaleY="34836"/>
      <dgm:spPr/>
    </dgm:pt>
    <dgm:pt modelId="{E164F66F-B003-4F07-9567-94DDED4C2107}" type="pres">
      <dgm:prSet presAssocID="{AE85E296-041A-48D5-990A-0DA0E3CB0497}" presName="rootConnector" presStyleLbl="node1" presStyleIdx="0" presStyleCnt="1"/>
      <dgm:spPr/>
    </dgm:pt>
    <dgm:pt modelId="{01A94E44-D81C-475A-9926-3B5F53A5B3F6}" type="pres">
      <dgm:prSet presAssocID="{AE85E296-041A-48D5-990A-0DA0E3CB0497}" presName="childShape" presStyleCnt="0"/>
      <dgm:spPr/>
    </dgm:pt>
    <dgm:pt modelId="{899145A2-9570-4CD4-876D-FAA63576C150}" type="pres">
      <dgm:prSet presAssocID="{982959F1-2FD2-4F77-B45E-F3C6D7F02D6D}" presName="Name13" presStyleLbl="parChTrans1D2" presStyleIdx="0" presStyleCnt="2"/>
      <dgm:spPr/>
    </dgm:pt>
    <dgm:pt modelId="{DFC08C69-C6CF-4754-BA0C-DFA7D8718361}" type="pres">
      <dgm:prSet presAssocID="{A85E4042-F10F-496D-81A6-3D0A65388E0B}" presName="childText" presStyleLbl="bgAcc1" presStyleIdx="0" presStyleCnt="2" custScaleX="309806" custScaleY="113736">
        <dgm:presLayoutVars>
          <dgm:bulletEnabled val="1"/>
        </dgm:presLayoutVars>
      </dgm:prSet>
      <dgm:spPr/>
    </dgm:pt>
    <dgm:pt modelId="{E167088C-9256-4D98-8977-46ADE7D7929F}" type="pres">
      <dgm:prSet presAssocID="{FF91A753-2525-4B89-A298-FE0A7D8CB0D6}" presName="Name13" presStyleLbl="parChTrans1D2" presStyleIdx="1" presStyleCnt="2"/>
      <dgm:spPr/>
    </dgm:pt>
    <dgm:pt modelId="{86A13F64-5D07-465D-AD4C-D5EFD3E8B931}" type="pres">
      <dgm:prSet presAssocID="{835B731E-2E8D-4C3E-A5E4-F8E522298BB7}" presName="childText" presStyleLbl="bgAcc1" presStyleIdx="1" presStyleCnt="2" custScaleX="309510" custScaleY="112892">
        <dgm:presLayoutVars>
          <dgm:bulletEnabled val="1"/>
        </dgm:presLayoutVars>
      </dgm:prSet>
      <dgm:spPr/>
    </dgm:pt>
  </dgm:ptLst>
  <dgm:cxnLst>
    <dgm:cxn modelId="{56E3250D-5829-4C57-8A61-B0407D6C0981}" type="presOf" srcId="{FF91A753-2525-4B89-A298-FE0A7D8CB0D6}" destId="{E167088C-9256-4D98-8977-46ADE7D7929F}" srcOrd="0" destOrd="0" presId="urn:microsoft.com/office/officeart/2005/8/layout/hierarchy3"/>
    <dgm:cxn modelId="{A8BD8A0D-393C-47D9-A951-62CE6C609C7C}" type="presOf" srcId="{AE85E296-041A-48D5-990A-0DA0E3CB0497}" destId="{E164F66F-B003-4F07-9567-94DDED4C2107}" srcOrd="1" destOrd="0" presId="urn:microsoft.com/office/officeart/2005/8/layout/hierarchy3"/>
    <dgm:cxn modelId="{381C141D-EF6B-4886-B7C3-49474C199E26}" srcId="{AE85E296-041A-48D5-990A-0DA0E3CB0497}" destId="{A85E4042-F10F-496D-81A6-3D0A65388E0B}" srcOrd="0" destOrd="0" parTransId="{982959F1-2FD2-4F77-B45E-F3C6D7F02D6D}" sibTransId="{C47F13DA-CB93-4777-8C19-0577B242BE23}"/>
    <dgm:cxn modelId="{317F571D-ED45-4CAF-9F6E-0844D0D0CE9C}" srcId="{AE85E296-041A-48D5-990A-0DA0E3CB0497}" destId="{835B731E-2E8D-4C3E-A5E4-F8E522298BB7}" srcOrd="1" destOrd="0" parTransId="{FF91A753-2525-4B89-A298-FE0A7D8CB0D6}" sibTransId="{669E81F1-136F-4FD6-9521-8B32A67B0508}"/>
    <dgm:cxn modelId="{F2338E2F-4BD4-4781-8113-336C436B21E1}" type="presOf" srcId="{835B731E-2E8D-4C3E-A5E4-F8E522298BB7}" destId="{86A13F64-5D07-465D-AD4C-D5EFD3E8B931}" srcOrd="0" destOrd="0" presId="urn:microsoft.com/office/officeart/2005/8/layout/hierarchy3"/>
    <dgm:cxn modelId="{2A629231-9EC9-44AD-AAEA-3A607FEF464E}" type="presOf" srcId="{49537B14-2DD9-4C92-8BA7-BE46F93B3DE3}" destId="{62AD6316-3B07-4540-8F8B-4474FC543739}" srcOrd="0" destOrd="0" presId="urn:microsoft.com/office/officeart/2005/8/layout/hierarchy3"/>
    <dgm:cxn modelId="{E121E350-B639-4093-AE11-83C7C3A0E25B}" srcId="{49537B14-2DD9-4C92-8BA7-BE46F93B3DE3}" destId="{AE85E296-041A-48D5-990A-0DA0E3CB0497}" srcOrd="0" destOrd="0" parTransId="{F10CBA0B-C7FB-49EB-93C0-5F8E6B2C5CCF}" sibTransId="{88DD432B-916B-45D7-BE42-D03490B0B32C}"/>
    <dgm:cxn modelId="{D0C0FCB8-2D0F-4A84-AC02-B546A524259E}" type="presOf" srcId="{AE85E296-041A-48D5-990A-0DA0E3CB0497}" destId="{06F0EA0B-96B3-4FA7-A576-D3204D1D6855}" srcOrd="0" destOrd="0" presId="urn:microsoft.com/office/officeart/2005/8/layout/hierarchy3"/>
    <dgm:cxn modelId="{AA2D73DB-BBF0-405F-999F-C114D31445E7}" type="presOf" srcId="{982959F1-2FD2-4F77-B45E-F3C6D7F02D6D}" destId="{899145A2-9570-4CD4-876D-FAA63576C150}" srcOrd="0" destOrd="0" presId="urn:microsoft.com/office/officeart/2005/8/layout/hierarchy3"/>
    <dgm:cxn modelId="{64ED3ADE-1591-4975-BC4E-A6D556FE0BCD}" type="presOf" srcId="{A85E4042-F10F-496D-81A6-3D0A65388E0B}" destId="{DFC08C69-C6CF-4754-BA0C-DFA7D8718361}" srcOrd="0" destOrd="0" presId="urn:microsoft.com/office/officeart/2005/8/layout/hierarchy3"/>
    <dgm:cxn modelId="{3108B5BE-C4FB-492D-99C6-6B865F8D8CA3}" type="presParOf" srcId="{62AD6316-3B07-4540-8F8B-4474FC543739}" destId="{0FD51BE6-26A0-4471-9622-717A0DD7355B}" srcOrd="0" destOrd="0" presId="urn:microsoft.com/office/officeart/2005/8/layout/hierarchy3"/>
    <dgm:cxn modelId="{B925DB42-2405-45A7-8F8B-0102DC7DFEFF}" type="presParOf" srcId="{0FD51BE6-26A0-4471-9622-717A0DD7355B}" destId="{103F6740-086F-4F2F-A1F0-C2D6734B7EAB}" srcOrd="0" destOrd="0" presId="urn:microsoft.com/office/officeart/2005/8/layout/hierarchy3"/>
    <dgm:cxn modelId="{29256A45-7A7C-402D-A2B6-0B03076B11CB}" type="presParOf" srcId="{103F6740-086F-4F2F-A1F0-C2D6734B7EAB}" destId="{06F0EA0B-96B3-4FA7-A576-D3204D1D6855}" srcOrd="0" destOrd="0" presId="urn:microsoft.com/office/officeart/2005/8/layout/hierarchy3"/>
    <dgm:cxn modelId="{ABE22DED-0428-4D16-9E7B-AE585CA3CF69}" type="presParOf" srcId="{103F6740-086F-4F2F-A1F0-C2D6734B7EAB}" destId="{E164F66F-B003-4F07-9567-94DDED4C2107}" srcOrd="1" destOrd="0" presId="urn:microsoft.com/office/officeart/2005/8/layout/hierarchy3"/>
    <dgm:cxn modelId="{FDFBE6E9-1C90-4B51-AAC9-66C750974064}" type="presParOf" srcId="{0FD51BE6-26A0-4471-9622-717A0DD7355B}" destId="{01A94E44-D81C-475A-9926-3B5F53A5B3F6}" srcOrd="1" destOrd="0" presId="urn:microsoft.com/office/officeart/2005/8/layout/hierarchy3"/>
    <dgm:cxn modelId="{7D71B51D-6D65-494E-AA0D-25945CD89A4E}" type="presParOf" srcId="{01A94E44-D81C-475A-9926-3B5F53A5B3F6}" destId="{899145A2-9570-4CD4-876D-FAA63576C150}" srcOrd="0" destOrd="0" presId="urn:microsoft.com/office/officeart/2005/8/layout/hierarchy3"/>
    <dgm:cxn modelId="{E8875FD6-340E-4377-9F53-C64CB4A1A497}" type="presParOf" srcId="{01A94E44-D81C-475A-9926-3B5F53A5B3F6}" destId="{DFC08C69-C6CF-4754-BA0C-DFA7D8718361}" srcOrd="1" destOrd="0" presId="urn:microsoft.com/office/officeart/2005/8/layout/hierarchy3"/>
    <dgm:cxn modelId="{D69D7503-39CA-43A2-A0E2-AE801250D228}" type="presParOf" srcId="{01A94E44-D81C-475A-9926-3B5F53A5B3F6}" destId="{E167088C-9256-4D98-8977-46ADE7D7929F}" srcOrd="2" destOrd="0" presId="urn:microsoft.com/office/officeart/2005/8/layout/hierarchy3"/>
    <dgm:cxn modelId="{D753CE50-E74B-41B0-8D81-42577FB17D91}" type="presParOf" srcId="{01A94E44-D81C-475A-9926-3B5F53A5B3F6}" destId="{86A13F64-5D07-465D-AD4C-D5EFD3E8B9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BFFBC-E73B-41F3-B97A-10B2E0057485}" type="doc">
      <dgm:prSet loTypeId="urn:microsoft.com/office/officeart/2011/layout/Tab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8EC0055-9FF2-49D5-B79B-49680522A749}">
      <dgm:prSet phldrT="[Text]" custT="1"/>
      <dgm:spPr/>
      <dgm:t>
        <a:bodyPr/>
        <a:lstStyle/>
        <a:p>
          <a:r>
            <a:rPr lang="en-US" sz="2000" dirty="0"/>
            <a:t>Area</a:t>
          </a:r>
        </a:p>
      </dgm:t>
    </dgm:pt>
    <dgm:pt modelId="{1F8B0A89-6857-485D-8147-EECDC18B6504}" type="parTrans" cxnId="{204A1812-9EA2-446D-8398-13DF0D7194F4}">
      <dgm:prSet/>
      <dgm:spPr/>
      <dgm:t>
        <a:bodyPr/>
        <a:lstStyle/>
        <a:p>
          <a:endParaRPr lang="en-US" sz="2000"/>
        </a:p>
      </dgm:t>
    </dgm:pt>
    <dgm:pt modelId="{8215E59C-319E-4810-9836-782E03073278}" type="sibTrans" cxnId="{204A1812-9EA2-446D-8398-13DF0D7194F4}">
      <dgm:prSet/>
      <dgm:spPr/>
      <dgm:t>
        <a:bodyPr/>
        <a:lstStyle/>
        <a:p>
          <a:endParaRPr lang="en-US" sz="2000"/>
        </a:p>
      </dgm:t>
    </dgm:pt>
    <dgm:pt modelId="{7C59204D-68A7-4274-8117-9E45DCD97656}">
      <dgm:prSet phldrT="[Text]" phldr="1" custT="1"/>
      <dgm:spPr/>
      <dgm:t>
        <a:bodyPr/>
        <a:lstStyle/>
        <a:p>
          <a:endParaRPr lang="en-US" sz="2000"/>
        </a:p>
      </dgm:t>
    </dgm:pt>
    <dgm:pt modelId="{3DEBEBB3-4BF8-4D43-9615-768B2F1619E2}" type="parTrans" cxnId="{6F625817-1448-48A0-9F8C-B0F5D66E9571}">
      <dgm:prSet/>
      <dgm:spPr/>
      <dgm:t>
        <a:bodyPr/>
        <a:lstStyle/>
        <a:p>
          <a:endParaRPr lang="en-US" sz="2000"/>
        </a:p>
      </dgm:t>
    </dgm:pt>
    <dgm:pt modelId="{A8803969-6836-48BE-899C-225B894DD14E}" type="sibTrans" cxnId="{6F625817-1448-48A0-9F8C-B0F5D66E9571}">
      <dgm:prSet/>
      <dgm:spPr/>
      <dgm:t>
        <a:bodyPr/>
        <a:lstStyle/>
        <a:p>
          <a:endParaRPr lang="en-US" sz="2000"/>
        </a:p>
      </dgm:t>
    </dgm:pt>
    <dgm:pt modelId="{6B4365A1-FFEE-485C-9401-575A77C90A05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The areas of rectangles and triangles calculated by  formulas</a:t>
          </a:r>
          <a:endParaRPr lang="en-US" sz="2000" dirty="0"/>
        </a:p>
      </dgm:t>
    </dgm:pt>
    <dgm:pt modelId="{D91A7E19-6B75-4D58-9937-C6D02A136583}" type="parTrans" cxnId="{8E6E7E5C-64A7-4DA5-84ED-1E87877F3BB5}">
      <dgm:prSet/>
      <dgm:spPr/>
      <dgm:t>
        <a:bodyPr/>
        <a:lstStyle/>
        <a:p>
          <a:endParaRPr lang="en-US" sz="2000"/>
        </a:p>
      </dgm:t>
    </dgm:pt>
    <dgm:pt modelId="{0B0E2A56-6504-44A9-BE26-E42A30D86295}" type="sibTrans" cxnId="{8E6E7E5C-64A7-4DA5-84ED-1E87877F3BB5}">
      <dgm:prSet/>
      <dgm:spPr/>
      <dgm:t>
        <a:bodyPr/>
        <a:lstStyle/>
        <a:p>
          <a:endParaRPr lang="en-US" sz="2000"/>
        </a:p>
      </dgm:t>
    </dgm:pt>
    <dgm:pt modelId="{1F27D690-9A27-4CC9-87C6-03C43221DF93}">
      <dgm:prSet phldrT="[Text]" custT="1"/>
      <dgm:spPr/>
      <dgm:t>
        <a:bodyPr/>
        <a:lstStyle/>
        <a:p>
          <a:r>
            <a:rPr lang="en-US" sz="2000" dirty="0"/>
            <a:t>Archimedes Idea</a:t>
          </a:r>
        </a:p>
      </dgm:t>
    </dgm:pt>
    <dgm:pt modelId="{02B4B5FE-DD90-41D3-8957-755CD0959064}" type="parTrans" cxnId="{69886FAD-4894-4581-800E-10CD6D639B90}">
      <dgm:prSet/>
      <dgm:spPr/>
      <dgm:t>
        <a:bodyPr/>
        <a:lstStyle/>
        <a:p>
          <a:endParaRPr lang="en-US" sz="2000"/>
        </a:p>
      </dgm:t>
    </dgm:pt>
    <dgm:pt modelId="{67C7482B-07A4-4F94-A578-9FADB842005E}" type="sibTrans" cxnId="{69886FAD-4894-4581-800E-10CD6D639B90}">
      <dgm:prSet/>
      <dgm:spPr/>
      <dgm:t>
        <a:bodyPr/>
        <a:lstStyle/>
        <a:p>
          <a:endParaRPr lang="en-US" sz="2000"/>
        </a:p>
      </dgm:t>
    </dgm:pt>
    <dgm:pt modelId="{65A7EEC5-DA7F-4840-89E3-A79EF86B4FE6}">
      <dgm:prSet phldrT="[Text]" phldr="1" custT="1"/>
      <dgm:spPr/>
      <dgm:t>
        <a:bodyPr/>
        <a:lstStyle/>
        <a:p>
          <a:endParaRPr lang="en-US" sz="2000"/>
        </a:p>
      </dgm:t>
    </dgm:pt>
    <dgm:pt modelId="{93F29A78-8DD7-4591-82E5-9A3D1BE9AD2A}" type="parTrans" cxnId="{F5A9597E-7AE7-4EE4-B86E-4485D6370BE5}">
      <dgm:prSet/>
      <dgm:spPr/>
      <dgm:t>
        <a:bodyPr/>
        <a:lstStyle/>
        <a:p>
          <a:endParaRPr lang="en-US" sz="2000"/>
        </a:p>
      </dgm:t>
    </dgm:pt>
    <dgm:pt modelId="{11A44940-2A4D-4198-8251-1AA0C60DE49B}" type="sibTrans" cxnId="{F5A9597E-7AE7-4EE4-B86E-4485D6370BE5}">
      <dgm:prSet/>
      <dgm:spPr/>
      <dgm:t>
        <a:bodyPr/>
        <a:lstStyle/>
        <a:p>
          <a:endParaRPr lang="en-US" sz="2000"/>
        </a:p>
      </dgm:t>
    </dgm:pt>
    <dgm:pt modelId="{E0C39131-BC58-4CE2-816B-2EAF9AEB2EDE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Archimedes had this idea. Imagine regular polygons inscribed</a:t>
          </a:r>
          <a:endParaRPr lang="en-US" sz="2000" dirty="0"/>
        </a:p>
      </dgm:t>
    </dgm:pt>
    <dgm:pt modelId="{761ACD84-964B-4846-966B-F8DD4BB680BA}" type="parTrans" cxnId="{CCFEC48D-F007-47F4-8D34-A7E6D67F3C20}">
      <dgm:prSet/>
      <dgm:spPr/>
      <dgm:t>
        <a:bodyPr/>
        <a:lstStyle/>
        <a:p>
          <a:endParaRPr lang="en-US" sz="2000"/>
        </a:p>
      </dgm:t>
    </dgm:pt>
    <dgm:pt modelId="{164512E2-52DE-4A2E-828A-B96E38800AE8}" type="sibTrans" cxnId="{CCFEC48D-F007-47F4-8D34-A7E6D67F3C20}">
      <dgm:prSet/>
      <dgm:spPr/>
      <dgm:t>
        <a:bodyPr/>
        <a:lstStyle/>
        <a:p>
          <a:endParaRPr lang="en-US" sz="2000"/>
        </a:p>
      </dgm:t>
    </dgm:pt>
    <dgm:pt modelId="{0BABC75B-A3AB-4054-B8E6-3845EB28AD58}">
      <dgm:prSet phldrT="[Text]" custT="1"/>
      <dgm:spPr/>
      <dgm:t>
        <a:bodyPr/>
        <a:lstStyle/>
        <a:p>
          <a:r>
            <a:rPr lang="en-US" sz="2000" dirty="0"/>
            <a:t>Limit</a:t>
          </a:r>
        </a:p>
      </dgm:t>
    </dgm:pt>
    <dgm:pt modelId="{1B01CD0E-8AD4-48FE-BAEF-571C05B4DA63}" type="parTrans" cxnId="{A4A196A3-5635-43A4-A55E-028EAA1028F7}">
      <dgm:prSet/>
      <dgm:spPr/>
      <dgm:t>
        <a:bodyPr/>
        <a:lstStyle/>
        <a:p>
          <a:endParaRPr lang="en-US" sz="2000"/>
        </a:p>
      </dgm:t>
    </dgm:pt>
    <dgm:pt modelId="{31C36267-ECD3-474A-A477-9814E1B30A54}" type="sibTrans" cxnId="{A4A196A3-5635-43A4-A55E-028EAA1028F7}">
      <dgm:prSet/>
      <dgm:spPr/>
      <dgm:t>
        <a:bodyPr/>
        <a:lstStyle/>
        <a:p>
          <a:endParaRPr lang="en-US" sz="2000"/>
        </a:p>
      </dgm:t>
    </dgm:pt>
    <dgm:pt modelId="{7C1715CF-8466-4B7A-932F-AA6498CB16BC}">
      <dgm:prSet phldrT="[Text]" phldr="1" custT="1"/>
      <dgm:spPr/>
      <dgm:t>
        <a:bodyPr/>
        <a:lstStyle/>
        <a:p>
          <a:endParaRPr lang="en-US" sz="2000"/>
        </a:p>
      </dgm:t>
    </dgm:pt>
    <dgm:pt modelId="{19DF6F9D-1E49-4047-A76C-F19AA5AAF6CD}" type="parTrans" cxnId="{B4AD8F56-C05C-4463-8F46-8C0DB9E89ED4}">
      <dgm:prSet/>
      <dgm:spPr/>
      <dgm:t>
        <a:bodyPr/>
        <a:lstStyle/>
        <a:p>
          <a:endParaRPr lang="en-US" sz="2000"/>
        </a:p>
      </dgm:t>
    </dgm:pt>
    <dgm:pt modelId="{EAA61B9A-0273-44B0-B70D-05DF22858388}" type="sibTrans" cxnId="{B4AD8F56-C05C-4463-8F46-8C0DB9E89ED4}">
      <dgm:prSet/>
      <dgm:spPr/>
      <dgm:t>
        <a:bodyPr/>
        <a:lstStyle/>
        <a:p>
          <a:endParaRPr lang="en-US" sz="2000"/>
        </a:p>
      </dgm:t>
    </dgm:pt>
    <dgm:pt modelId="{69F859F8-FE55-4AAE-BF26-B9EBFBA96B47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The area of the circle is the </a:t>
          </a:r>
          <a:r>
            <a:rPr lang="en-US" sz="2000" b="1" i="1" u="none" strike="noStrike" baseline="0" dirty="0">
              <a:solidFill>
                <a:srgbClr val="7030A0"/>
              </a:solidFill>
              <a:latin typeface="+mn-lt"/>
            </a:rPr>
            <a:t>limit</a:t>
          </a:r>
          <a:r>
            <a:rPr lang="en-US" sz="2000" b="0" i="1" u="none" strike="noStrike" baseline="0" dirty="0">
              <a:latin typeface="+mn-lt"/>
            </a:rPr>
            <a:t> </a:t>
          </a:r>
          <a:r>
            <a:rPr lang="en-US" sz="2000" b="0" i="0" u="none" strike="noStrike" baseline="0" dirty="0">
              <a:latin typeface="+mn-lt"/>
            </a:rPr>
            <a:t>of the areas of the inscribed</a:t>
          </a:r>
          <a:endParaRPr lang="en-US" sz="2000" dirty="0"/>
        </a:p>
      </dgm:t>
    </dgm:pt>
    <dgm:pt modelId="{8931E508-92BD-4DC9-B364-B5DD36EB6B29}" type="parTrans" cxnId="{264B5C13-8258-4C21-A2B7-D9919C08A829}">
      <dgm:prSet/>
      <dgm:spPr/>
      <dgm:t>
        <a:bodyPr/>
        <a:lstStyle/>
        <a:p>
          <a:endParaRPr lang="en-US" sz="2000"/>
        </a:p>
      </dgm:t>
    </dgm:pt>
    <dgm:pt modelId="{F1425C98-0288-47E1-936F-5B3C2D2A0AC5}" type="sibTrans" cxnId="{264B5C13-8258-4C21-A2B7-D9919C08A829}">
      <dgm:prSet/>
      <dgm:spPr/>
      <dgm:t>
        <a:bodyPr/>
        <a:lstStyle/>
        <a:p>
          <a:endParaRPr lang="en-US" sz="2000"/>
        </a:p>
      </dgm:t>
    </dgm:pt>
    <dgm:pt modelId="{F50AACA5-80BB-4B3D-A667-39BB2099B052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from geometry</a:t>
          </a:r>
          <a:endParaRPr lang="en-US" sz="2000" dirty="0"/>
        </a:p>
      </dgm:t>
    </dgm:pt>
    <dgm:pt modelId="{BF8DF3B4-72BE-4292-97E4-26A1531D3B17}" type="parTrans" cxnId="{2515EB87-AB01-4A8F-A833-AFCD1EB046BA}">
      <dgm:prSet/>
      <dgm:spPr/>
      <dgm:t>
        <a:bodyPr/>
        <a:lstStyle/>
        <a:p>
          <a:endParaRPr lang="en-US"/>
        </a:p>
      </dgm:t>
    </dgm:pt>
    <dgm:pt modelId="{04ED7BBF-23CE-4D22-972E-786E0E8099AE}" type="sibTrans" cxnId="{2515EB87-AB01-4A8F-A833-AFCD1EB046BA}">
      <dgm:prSet/>
      <dgm:spPr/>
      <dgm:t>
        <a:bodyPr/>
        <a:lstStyle/>
        <a:p>
          <a:endParaRPr lang="en-US"/>
        </a:p>
      </dgm:t>
    </dgm:pt>
    <dgm:pt modelId="{4F408CAA-58BD-4BC2-B417-EC0458EC4CAA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in a circle. He was able to find the area of a regular polygon</a:t>
          </a:r>
          <a:endParaRPr lang="en-US" sz="2000" dirty="0"/>
        </a:p>
      </dgm:t>
    </dgm:pt>
    <dgm:pt modelId="{0A5B6BAA-791B-4018-B04B-D26E72D3D650}" type="parTrans" cxnId="{5E25C6EF-96E0-4453-A02F-683ECC2A35EB}">
      <dgm:prSet/>
      <dgm:spPr/>
      <dgm:t>
        <a:bodyPr/>
        <a:lstStyle/>
        <a:p>
          <a:endParaRPr lang="en-US"/>
        </a:p>
      </dgm:t>
    </dgm:pt>
    <dgm:pt modelId="{0017E94D-C199-4792-9B71-1244B2C4B3AC}" type="sibTrans" cxnId="{5E25C6EF-96E0-4453-A02F-683ECC2A35EB}">
      <dgm:prSet/>
      <dgm:spPr/>
      <dgm:t>
        <a:bodyPr/>
        <a:lstStyle/>
        <a:p>
          <a:endParaRPr lang="en-US"/>
        </a:p>
      </dgm:t>
    </dgm:pt>
    <dgm:pt modelId="{C6BC29DB-5433-4CD9-B485-6C6B6B1B87D7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with </a:t>
          </a:r>
          <a:r>
            <a:rPr lang="en-US" sz="2000" b="0" i="1" u="none" strike="noStrike" baseline="0" dirty="0">
              <a:latin typeface="+mn-lt"/>
            </a:rPr>
            <a:t>n </a:t>
          </a:r>
          <a:r>
            <a:rPr lang="en-US" sz="2000" b="0" i="0" u="none" strike="noStrike" baseline="0" dirty="0">
              <a:latin typeface="+mn-lt"/>
            </a:rPr>
            <a:t>sides, and by taking the regular polygon with more</a:t>
          </a:r>
          <a:endParaRPr lang="en-US" sz="2000" dirty="0"/>
        </a:p>
      </dgm:t>
    </dgm:pt>
    <dgm:pt modelId="{A8A0B9E4-BE66-45CA-A94C-57F61343D8A3}" type="parTrans" cxnId="{864CAB75-BD6B-48F4-BB9E-4CEE0F722D6D}">
      <dgm:prSet/>
      <dgm:spPr/>
      <dgm:t>
        <a:bodyPr/>
        <a:lstStyle/>
        <a:p>
          <a:endParaRPr lang="en-US"/>
        </a:p>
      </dgm:t>
    </dgm:pt>
    <dgm:pt modelId="{85816795-873E-49C0-AFA9-816DCDD765D6}" type="sibTrans" cxnId="{864CAB75-BD6B-48F4-BB9E-4CEE0F722D6D}">
      <dgm:prSet/>
      <dgm:spPr/>
      <dgm:t>
        <a:bodyPr/>
        <a:lstStyle/>
        <a:p>
          <a:endParaRPr lang="en-US"/>
        </a:p>
      </dgm:t>
    </dgm:pt>
    <dgm:pt modelId="{26F3C20C-8F4A-4C76-BC9D-74351A49D688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and more sides, he was able to approximate the area of a</a:t>
          </a:r>
          <a:endParaRPr lang="en-US" sz="2000" dirty="0"/>
        </a:p>
      </dgm:t>
    </dgm:pt>
    <dgm:pt modelId="{7A6C2B72-BEC4-46B3-B4BA-FB3819738762}" type="parTrans" cxnId="{1DA2E8BD-0CEA-4AC8-8E7E-C8B02AE248A8}">
      <dgm:prSet/>
      <dgm:spPr/>
      <dgm:t>
        <a:bodyPr/>
        <a:lstStyle/>
        <a:p>
          <a:endParaRPr lang="en-US"/>
        </a:p>
      </dgm:t>
    </dgm:pt>
    <dgm:pt modelId="{F30E761C-77DC-4228-9AC3-63EE9B4C61B4}" type="sibTrans" cxnId="{1DA2E8BD-0CEA-4AC8-8E7E-C8B02AE248A8}">
      <dgm:prSet/>
      <dgm:spPr/>
      <dgm:t>
        <a:bodyPr/>
        <a:lstStyle/>
        <a:p>
          <a:endParaRPr lang="en-US"/>
        </a:p>
      </dgm:t>
    </dgm:pt>
    <dgm:pt modelId="{823C4BD4-7BBA-4622-920B-792497C9C9F2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circle to any desired level of accuracy. </a:t>
          </a:r>
          <a:endParaRPr lang="en-US" sz="2000" dirty="0"/>
        </a:p>
      </dgm:t>
    </dgm:pt>
    <dgm:pt modelId="{F6F0A5E8-5756-41A7-8DB7-454CC0134228}" type="parTrans" cxnId="{7C462F8C-36B6-46CF-A8CA-BBCC46007EA6}">
      <dgm:prSet/>
      <dgm:spPr/>
      <dgm:t>
        <a:bodyPr/>
        <a:lstStyle/>
        <a:p>
          <a:endParaRPr lang="en-US"/>
        </a:p>
      </dgm:t>
    </dgm:pt>
    <dgm:pt modelId="{0D935D07-4111-4FCA-914E-EF010F6F001B}" type="sibTrans" cxnId="{7C462F8C-36B6-46CF-A8CA-BBCC46007EA6}">
      <dgm:prSet/>
      <dgm:spPr/>
      <dgm:t>
        <a:bodyPr/>
        <a:lstStyle/>
        <a:p>
          <a:endParaRPr lang="en-US"/>
        </a:p>
      </dgm:t>
    </dgm:pt>
    <dgm:pt modelId="{9D09217E-3181-4C0A-A0EE-01C063345415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polygons as </a:t>
          </a:r>
          <a:r>
            <a:rPr lang="en-US" sz="2000" b="0" i="1" u="none" strike="noStrike" baseline="0" dirty="0">
              <a:latin typeface="+mn-lt"/>
            </a:rPr>
            <a:t>n </a:t>
          </a:r>
          <a:r>
            <a:rPr lang="en-US" sz="2000" b="0" i="0" u="none" strike="noStrike" baseline="0" dirty="0">
              <a:latin typeface="+mn-lt"/>
            </a:rPr>
            <a:t>(the number of sides in the polygon) increases</a:t>
          </a:r>
          <a:endParaRPr lang="en-US" sz="2000" dirty="0"/>
        </a:p>
      </dgm:t>
    </dgm:pt>
    <dgm:pt modelId="{A29993B4-CFF9-4616-A691-09833E970C22}" type="parTrans" cxnId="{2EAADA99-F839-46EA-BF82-0ECDD99D64CB}">
      <dgm:prSet/>
      <dgm:spPr/>
      <dgm:t>
        <a:bodyPr/>
        <a:lstStyle/>
        <a:p>
          <a:endParaRPr lang="en-US"/>
        </a:p>
      </dgm:t>
    </dgm:pt>
    <dgm:pt modelId="{CA20C9B6-81E5-4217-A7C5-0978FC11C957}" type="sibTrans" cxnId="{2EAADA99-F839-46EA-BF82-0ECDD99D64CB}">
      <dgm:prSet/>
      <dgm:spPr/>
      <dgm:t>
        <a:bodyPr/>
        <a:lstStyle/>
        <a:p>
          <a:endParaRPr lang="en-US"/>
        </a:p>
      </dgm:t>
    </dgm:pt>
    <dgm:pt modelId="{B50869F8-4578-41BB-98BA-996921CBABF8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latin typeface="+mn-lt"/>
            </a:rPr>
            <a:t>without bound.</a:t>
          </a:r>
          <a:endParaRPr lang="en-US" sz="2000" dirty="0"/>
        </a:p>
      </dgm:t>
    </dgm:pt>
    <dgm:pt modelId="{6775648E-0B31-4580-9CCB-0CF0471C6DB4}" type="parTrans" cxnId="{7A315F04-AF6A-4F1A-9295-7571E2409C9B}">
      <dgm:prSet/>
      <dgm:spPr/>
      <dgm:t>
        <a:bodyPr/>
        <a:lstStyle/>
        <a:p>
          <a:endParaRPr lang="en-US"/>
        </a:p>
      </dgm:t>
    </dgm:pt>
    <dgm:pt modelId="{98E554E0-B1B6-4F08-903A-5B26C1AD0F50}" type="sibTrans" cxnId="{7A315F04-AF6A-4F1A-9295-7571E2409C9B}">
      <dgm:prSet/>
      <dgm:spPr/>
      <dgm:t>
        <a:bodyPr/>
        <a:lstStyle/>
        <a:p>
          <a:endParaRPr lang="en-US"/>
        </a:p>
      </dgm:t>
    </dgm:pt>
    <dgm:pt modelId="{071B16BD-7F73-476D-BEEA-BA41113A24E8}" type="pres">
      <dgm:prSet presAssocID="{9ECBFFBC-E73B-41F3-B97A-10B2E005748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44B4B45-A911-4605-87A7-7A4AF0F4E0AA}" type="pres">
      <dgm:prSet presAssocID="{B8EC0055-9FF2-49D5-B79B-49680522A749}" presName="composite" presStyleCnt="0"/>
      <dgm:spPr/>
    </dgm:pt>
    <dgm:pt modelId="{CF47DAB9-FE17-4511-8201-A9B131840575}" type="pres">
      <dgm:prSet presAssocID="{B8EC0055-9FF2-49D5-B79B-49680522A749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09767B0-30D2-4367-86C4-4DBFF56AE269}" type="pres">
      <dgm:prSet presAssocID="{B8EC0055-9FF2-49D5-B79B-49680522A749}" presName="Parent" presStyleLbl="alignNode1" presStyleIdx="0" presStyleCnt="3" custScaleX="138095" custLinFactNeighborX="13370">
        <dgm:presLayoutVars>
          <dgm:chMax val="3"/>
          <dgm:chPref val="3"/>
          <dgm:bulletEnabled val="1"/>
        </dgm:presLayoutVars>
      </dgm:prSet>
      <dgm:spPr/>
    </dgm:pt>
    <dgm:pt modelId="{ED788C5C-B3C7-4F0E-BE57-D448816A18D8}" type="pres">
      <dgm:prSet presAssocID="{B8EC0055-9FF2-49D5-B79B-49680522A749}" presName="Accent" presStyleLbl="parChTrans1D1" presStyleIdx="0" presStyleCnt="3"/>
      <dgm:spPr/>
    </dgm:pt>
    <dgm:pt modelId="{B74E1021-2D07-4FEB-AFD2-87F669D8B75C}" type="pres">
      <dgm:prSet presAssocID="{B8EC0055-9FF2-49D5-B79B-49680522A749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FDBA3F0-F419-46D3-A517-BEDD31B2B706}" type="pres">
      <dgm:prSet presAssocID="{8215E59C-319E-4810-9836-782E03073278}" presName="sibTrans" presStyleCnt="0"/>
      <dgm:spPr/>
    </dgm:pt>
    <dgm:pt modelId="{0AA83F16-8F19-40AD-8443-09F3B8B35E00}" type="pres">
      <dgm:prSet presAssocID="{1F27D690-9A27-4CC9-87C6-03C43221DF93}" presName="composite" presStyleCnt="0"/>
      <dgm:spPr/>
    </dgm:pt>
    <dgm:pt modelId="{4DBF0FCF-4CEC-4019-ACA6-6AD603E157F3}" type="pres">
      <dgm:prSet presAssocID="{1F27D690-9A27-4CC9-87C6-03C43221DF93}" presName="FirstChild" presStyleLbl="revTx" presStyleIdx="2" presStyleCnt="6" custLinFactNeighborY="-72526">
        <dgm:presLayoutVars>
          <dgm:chMax val="0"/>
          <dgm:chPref val="0"/>
          <dgm:bulletEnabled val="1"/>
        </dgm:presLayoutVars>
      </dgm:prSet>
      <dgm:spPr/>
    </dgm:pt>
    <dgm:pt modelId="{C1DD4F23-6831-4F08-9C0E-D08D3A29891C}" type="pres">
      <dgm:prSet presAssocID="{1F27D690-9A27-4CC9-87C6-03C43221DF93}" presName="Parent" presStyleLbl="alignNode1" presStyleIdx="1" presStyleCnt="3" custScaleX="138095" custLinFactNeighborX="13370" custLinFactNeighborY="-69488">
        <dgm:presLayoutVars>
          <dgm:chMax val="3"/>
          <dgm:chPref val="3"/>
          <dgm:bulletEnabled val="1"/>
        </dgm:presLayoutVars>
      </dgm:prSet>
      <dgm:spPr/>
    </dgm:pt>
    <dgm:pt modelId="{EA5ABEDD-96C4-4452-ABE6-DA0321E3CFBA}" type="pres">
      <dgm:prSet presAssocID="{1F27D690-9A27-4CC9-87C6-03C43221DF93}" presName="Accent" presStyleLbl="parChTrans1D1" presStyleIdx="1" presStyleCnt="3" custLinFactY="-453181" custLinFactNeighborY="-500000"/>
      <dgm:spPr/>
    </dgm:pt>
    <dgm:pt modelId="{EE4BEE62-2A75-4041-8256-A462BEB702ED}" type="pres">
      <dgm:prSet presAssocID="{1F27D690-9A27-4CC9-87C6-03C43221DF93}" presName="Child" presStyleLbl="revTx" presStyleIdx="3" presStyleCnt="6" custScaleY="144101" custLinFactY="-28935" custLinFactNeighborY="-100000">
        <dgm:presLayoutVars>
          <dgm:chMax val="0"/>
          <dgm:chPref val="0"/>
          <dgm:bulletEnabled val="1"/>
        </dgm:presLayoutVars>
      </dgm:prSet>
      <dgm:spPr/>
    </dgm:pt>
    <dgm:pt modelId="{DD51EDC1-51FF-4E96-9632-2179AA68F05A}" type="pres">
      <dgm:prSet presAssocID="{67C7482B-07A4-4F94-A578-9FADB842005E}" presName="sibTrans" presStyleCnt="0"/>
      <dgm:spPr/>
    </dgm:pt>
    <dgm:pt modelId="{AA8561D3-4CA6-4C79-9C9C-38EE1D716A4F}" type="pres">
      <dgm:prSet presAssocID="{0BABC75B-A3AB-4054-B8E6-3845EB28AD58}" presName="composite" presStyleCnt="0"/>
      <dgm:spPr/>
    </dgm:pt>
    <dgm:pt modelId="{9584D69A-5BDC-4B6A-8D39-75B9CDADD428}" type="pres">
      <dgm:prSet presAssocID="{0BABC75B-A3AB-4054-B8E6-3845EB28AD5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2CE3590-9A24-42A4-9F04-4B3BF7791759}" type="pres">
      <dgm:prSet presAssocID="{0BABC75B-A3AB-4054-B8E6-3845EB28AD58}" presName="Parent" presStyleLbl="alignNode1" presStyleIdx="2" presStyleCnt="3" custScaleX="138095" custLinFactNeighborX="13370">
        <dgm:presLayoutVars>
          <dgm:chMax val="3"/>
          <dgm:chPref val="3"/>
          <dgm:bulletEnabled val="1"/>
        </dgm:presLayoutVars>
      </dgm:prSet>
      <dgm:spPr/>
    </dgm:pt>
    <dgm:pt modelId="{71D14115-5976-4D11-BE1C-521B987B585A}" type="pres">
      <dgm:prSet presAssocID="{0BABC75B-A3AB-4054-B8E6-3845EB28AD58}" presName="Accent" presStyleLbl="parChTrans1D1" presStyleIdx="2" presStyleCnt="3"/>
      <dgm:spPr/>
    </dgm:pt>
    <dgm:pt modelId="{69E11D3C-3F86-4451-80BD-F704FACFD9DF}" type="pres">
      <dgm:prSet presAssocID="{0BABC75B-A3AB-4054-B8E6-3845EB28AD5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A315F04-AF6A-4F1A-9295-7571E2409C9B}" srcId="{0BABC75B-A3AB-4054-B8E6-3845EB28AD58}" destId="{B50869F8-4578-41BB-98BA-996921CBABF8}" srcOrd="3" destOrd="0" parTransId="{6775648E-0B31-4580-9CCB-0CF0471C6DB4}" sibTransId="{98E554E0-B1B6-4F08-903A-5B26C1AD0F50}"/>
    <dgm:cxn modelId="{5DAA8D07-01B9-4A2E-ACAF-DEFD8682DB8F}" type="presOf" srcId="{9D09217E-3181-4C0A-A0EE-01C063345415}" destId="{69E11D3C-3F86-4451-80BD-F704FACFD9DF}" srcOrd="0" destOrd="1" presId="urn:microsoft.com/office/officeart/2011/layout/TabList"/>
    <dgm:cxn modelId="{204A1812-9EA2-446D-8398-13DF0D7194F4}" srcId="{9ECBFFBC-E73B-41F3-B97A-10B2E0057485}" destId="{B8EC0055-9FF2-49D5-B79B-49680522A749}" srcOrd="0" destOrd="0" parTransId="{1F8B0A89-6857-485D-8147-EECDC18B6504}" sibTransId="{8215E59C-319E-4810-9836-782E03073278}"/>
    <dgm:cxn modelId="{264B5C13-8258-4C21-A2B7-D9919C08A829}" srcId="{0BABC75B-A3AB-4054-B8E6-3845EB28AD58}" destId="{69F859F8-FE55-4AAE-BF26-B9EBFBA96B47}" srcOrd="1" destOrd="0" parTransId="{8931E508-92BD-4DC9-B364-B5DD36EB6B29}" sibTransId="{F1425C98-0288-47E1-936F-5B3C2D2A0AC5}"/>
    <dgm:cxn modelId="{60B41014-7A77-431F-A3B7-C0EAAA3E907A}" type="presOf" srcId="{6B4365A1-FFEE-485C-9401-575A77C90A05}" destId="{B74E1021-2D07-4FEB-AFD2-87F669D8B75C}" srcOrd="0" destOrd="0" presId="urn:microsoft.com/office/officeart/2011/layout/TabList"/>
    <dgm:cxn modelId="{6F625817-1448-48A0-9F8C-B0F5D66E9571}" srcId="{B8EC0055-9FF2-49D5-B79B-49680522A749}" destId="{7C59204D-68A7-4274-8117-9E45DCD97656}" srcOrd="0" destOrd="0" parTransId="{3DEBEBB3-4BF8-4D43-9615-768B2F1619E2}" sibTransId="{A8803969-6836-48BE-899C-225B894DD14E}"/>
    <dgm:cxn modelId="{D92F632E-E628-4190-9886-EFE295CC316D}" type="presOf" srcId="{823C4BD4-7BBA-4622-920B-792497C9C9F2}" destId="{EE4BEE62-2A75-4041-8256-A462BEB702ED}" srcOrd="0" destOrd="4" presId="urn:microsoft.com/office/officeart/2011/layout/TabList"/>
    <dgm:cxn modelId="{DCC7683F-0140-4ACE-ACB0-D5D840670D3A}" type="presOf" srcId="{9ECBFFBC-E73B-41F3-B97A-10B2E0057485}" destId="{071B16BD-7F73-476D-BEEA-BA41113A24E8}" srcOrd="0" destOrd="0" presId="urn:microsoft.com/office/officeart/2011/layout/TabList"/>
    <dgm:cxn modelId="{8E6E7E5C-64A7-4DA5-84ED-1E87877F3BB5}" srcId="{B8EC0055-9FF2-49D5-B79B-49680522A749}" destId="{6B4365A1-FFEE-485C-9401-575A77C90A05}" srcOrd="1" destOrd="0" parTransId="{D91A7E19-6B75-4D58-9937-C6D02A136583}" sibTransId="{0B0E2A56-6504-44A9-BE26-E42A30D86295}"/>
    <dgm:cxn modelId="{5EBA9662-07F4-4BD7-B59D-6618B83620D6}" type="presOf" srcId="{26F3C20C-8F4A-4C76-BC9D-74351A49D688}" destId="{EE4BEE62-2A75-4041-8256-A462BEB702ED}" srcOrd="0" destOrd="3" presId="urn:microsoft.com/office/officeart/2011/layout/TabList"/>
    <dgm:cxn modelId="{51643D68-E23F-48BD-9A99-AC9A1D16ECBE}" type="presOf" srcId="{7C59204D-68A7-4274-8117-9E45DCD97656}" destId="{CF47DAB9-FE17-4511-8201-A9B131840575}" srcOrd="0" destOrd="0" presId="urn:microsoft.com/office/officeart/2011/layout/TabList"/>
    <dgm:cxn modelId="{C6B47369-4AD5-4EDD-9542-2F527B3E38B3}" type="presOf" srcId="{C6BC29DB-5433-4CD9-B485-6C6B6B1B87D7}" destId="{EE4BEE62-2A75-4041-8256-A462BEB702ED}" srcOrd="0" destOrd="2" presId="urn:microsoft.com/office/officeart/2011/layout/TabList"/>
    <dgm:cxn modelId="{53C8A749-1792-4A83-82A3-E7EBFA2AC24B}" type="presOf" srcId="{4F408CAA-58BD-4BC2-B417-EC0458EC4CAA}" destId="{EE4BEE62-2A75-4041-8256-A462BEB702ED}" srcOrd="0" destOrd="1" presId="urn:microsoft.com/office/officeart/2011/layout/TabList"/>
    <dgm:cxn modelId="{011E4F6E-BA9D-4FC7-B96E-6FB626CD2BF3}" type="presOf" srcId="{69F859F8-FE55-4AAE-BF26-B9EBFBA96B47}" destId="{69E11D3C-3F86-4451-80BD-F704FACFD9DF}" srcOrd="0" destOrd="0" presId="urn:microsoft.com/office/officeart/2011/layout/TabList"/>
    <dgm:cxn modelId="{BEB13151-F493-430B-9B9E-46A7DABCCCD4}" type="presOf" srcId="{65A7EEC5-DA7F-4840-89E3-A79EF86B4FE6}" destId="{4DBF0FCF-4CEC-4019-ACA6-6AD603E157F3}" srcOrd="0" destOrd="0" presId="urn:microsoft.com/office/officeart/2011/layout/TabList"/>
    <dgm:cxn modelId="{864CAB75-BD6B-48F4-BB9E-4CEE0F722D6D}" srcId="{1F27D690-9A27-4CC9-87C6-03C43221DF93}" destId="{C6BC29DB-5433-4CD9-B485-6C6B6B1B87D7}" srcOrd="3" destOrd="0" parTransId="{A8A0B9E4-BE66-45CA-A94C-57F61343D8A3}" sibTransId="{85816795-873E-49C0-AFA9-816DCDD765D6}"/>
    <dgm:cxn modelId="{B4AD8F56-C05C-4463-8F46-8C0DB9E89ED4}" srcId="{0BABC75B-A3AB-4054-B8E6-3845EB28AD58}" destId="{7C1715CF-8466-4B7A-932F-AA6498CB16BC}" srcOrd="0" destOrd="0" parTransId="{19DF6F9D-1E49-4047-A76C-F19AA5AAF6CD}" sibTransId="{EAA61B9A-0273-44B0-B70D-05DF22858388}"/>
    <dgm:cxn modelId="{F5A9597E-7AE7-4EE4-B86E-4485D6370BE5}" srcId="{1F27D690-9A27-4CC9-87C6-03C43221DF93}" destId="{65A7EEC5-DA7F-4840-89E3-A79EF86B4FE6}" srcOrd="0" destOrd="0" parTransId="{93F29A78-8DD7-4591-82E5-9A3D1BE9AD2A}" sibTransId="{11A44940-2A4D-4198-8251-1AA0C60DE49B}"/>
    <dgm:cxn modelId="{2515EB87-AB01-4A8F-A833-AFCD1EB046BA}" srcId="{B8EC0055-9FF2-49D5-B79B-49680522A749}" destId="{F50AACA5-80BB-4B3D-A667-39BB2099B052}" srcOrd="2" destOrd="0" parTransId="{BF8DF3B4-72BE-4292-97E4-26A1531D3B17}" sibTransId="{04ED7BBF-23CE-4D22-972E-786E0E8099AE}"/>
    <dgm:cxn modelId="{7C462F8C-36B6-46CF-A8CA-BBCC46007EA6}" srcId="{1F27D690-9A27-4CC9-87C6-03C43221DF93}" destId="{823C4BD4-7BBA-4622-920B-792497C9C9F2}" srcOrd="5" destOrd="0" parTransId="{F6F0A5E8-5756-41A7-8DB7-454CC0134228}" sibTransId="{0D935D07-4111-4FCA-914E-EF010F6F001B}"/>
    <dgm:cxn modelId="{CCFEC48D-F007-47F4-8D34-A7E6D67F3C20}" srcId="{1F27D690-9A27-4CC9-87C6-03C43221DF93}" destId="{E0C39131-BC58-4CE2-816B-2EAF9AEB2EDE}" srcOrd="1" destOrd="0" parTransId="{761ACD84-964B-4846-966B-F8DD4BB680BA}" sibTransId="{164512E2-52DE-4A2E-828A-B96E38800AE8}"/>
    <dgm:cxn modelId="{6968B698-F48C-4184-BC00-39DDA097C29B}" type="presOf" srcId="{E0C39131-BC58-4CE2-816B-2EAF9AEB2EDE}" destId="{EE4BEE62-2A75-4041-8256-A462BEB702ED}" srcOrd="0" destOrd="0" presId="urn:microsoft.com/office/officeart/2011/layout/TabList"/>
    <dgm:cxn modelId="{2EAADA99-F839-46EA-BF82-0ECDD99D64CB}" srcId="{0BABC75B-A3AB-4054-B8E6-3845EB28AD58}" destId="{9D09217E-3181-4C0A-A0EE-01C063345415}" srcOrd="2" destOrd="0" parTransId="{A29993B4-CFF9-4616-A691-09833E970C22}" sibTransId="{CA20C9B6-81E5-4217-A7C5-0978FC11C957}"/>
    <dgm:cxn modelId="{A4A196A3-5635-43A4-A55E-028EAA1028F7}" srcId="{9ECBFFBC-E73B-41F3-B97A-10B2E0057485}" destId="{0BABC75B-A3AB-4054-B8E6-3845EB28AD58}" srcOrd="2" destOrd="0" parTransId="{1B01CD0E-8AD4-48FE-BAEF-571C05B4DA63}" sibTransId="{31C36267-ECD3-474A-A477-9814E1B30A54}"/>
    <dgm:cxn modelId="{56DC33A9-757D-4403-8987-299CEFF6864D}" type="presOf" srcId="{F50AACA5-80BB-4B3D-A667-39BB2099B052}" destId="{B74E1021-2D07-4FEB-AFD2-87F669D8B75C}" srcOrd="0" destOrd="1" presId="urn:microsoft.com/office/officeart/2011/layout/TabList"/>
    <dgm:cxn modelId="{69886FAD-4894-4581-800E-10CD6D639B90}" srcId="{9ECBFFBC-E73B-41F3-B97A-10B2E0057485}" destId="{1F27D690-9A27-4CC9-87C6-03C43221DF93}" srcOrd="1" destOrd="0" parTransId="{02B4B5FE-DD90-41D3-8957-755CD0959064}" sibTransId="{67C7482B-07A4-4F94-A578-9FADB842005E}"/>
    <dgm:cxn modelId="{1DA2E8BD-0CEA-4AC8-8E7E-C8B02AE248A8}" srcId="{1F27D690-9A27-4CC9-87C6-03C43221DF93}" destId="{26F3C20C-8F4A-4C76-BC9D-74351A49D688}" srcOrd="4" destOrd="0" parTransId="{7A6C2B72-BEC4-46B3-B4BA-FB3819738762}" sibTransId="{F30E761C-77DC-4228-9AC3-63EE9B4C61B4}"/>
    <dgm:cxn modelId="{997489C0-F823-4EFC-8C1E-9D06F88B9996}" type="presOf" srcId="{1F27D690-9A27-4CC9-87C6-03C43221DF93}" destId="{C1DD4F23-6831-4F08-9C0E-D08D3A29891C}" srcOrd="0" destOrd="0" presId="urn:microsoft.com/office/officeart/2011/layout/TabList"/>
    <dgm:cxn modelId="{D40581C2-35C0-43C3-B7F1-DB2F71924588}" type="presOf" srcId="{7C1715CF-8466-4B7A-932F-AA6498CB16BC}" destId="{9584D69A-5BDC-4B6A-8D39-75B9CDADD428}" srcOrd="0" destOrd="0" presId="urn:microsoft.com/office/officeart/2011/layout/TabList"/>
    <dgm:cxn modelId="{933051CC-D1AB-4DC5-93B7-4910C02E066A}" type="presOf" srcId="{B50869F8-4578-41BB-98BA-996921CBABF8}" destId="{69E11D3C-3F86-4451-80BD-F704FACFD9DF}" srcOrd="0" destOrd="2" presId="urn:microsoft.com/office/officeart/2011/layout/TabList"/>
    <dgm:cxn modelId="{2861A7D1-9F59-43FC-9863-E278CD14EF1B}" type="presOf" srcId="{0BABC75B-A3AB-4054-B8E6-3845EB28AD58}" destId="{A2CE3590-9A24-42A4-9F04-4B3BF7791759}" srcOrd="0" destOrd="0" presId="urn:microsoft.com/office/officeart/2011/layout/TabList"/>
    <dgm:cxn modelId="{AE38BDD4-A782-4A2E-B38E-024467468457}" type="presOf" srcId="{B8EC0055-9FF2-49D5-B79B-49680522A749}" destId="{509767B0-30D2-4367-86C4-4DBFF56AE269}" srcOrd="0" destOrd="0" presId="urn:microsoft.com/office/officeart/2011/layout/TabList"/>
    <dgm:cxn modelId="{5E25C6EF-96E0-4453-A02F-683ECC2A35EB}" srcId="{1F27D690-9A27-4CC9-87C6-03C43221DF93}" destId="{4F408CAA-58BD-4BC2-B417-EC0458EC4CAA}" srcOrd="2" destOrd="0" parTransId="{0A5B6BAA-791B-4018-B04B-D26E72D3D650}" sibTransId="{0017E94D-C199-4792-9B71-1244B2C4B3AC}"/>
    <dgm:cxn modelId="{C7FE2F7A-C2B1-4518-BCD1-40250D910625}" type="presParOf" srcId="{071B16BD-7F73-476D-BEEA-BA41113A24E8}" destId="{744B4B45-A911-4605-87A7-7A4AF0F4E0AA}" srcOrd="0" destOrd="0" presId="urn:microsoft.com/office/officeart/2011/layout/TabList"/>
    <dgm:cxn modelId="{B2EAA8BD-C573-4931-8EFE-2CDF6AAEC8A3}" type="presParOf" srcId="{744B4B45-A911-4605-87A7-7A4AF0F4E0AA}" destId="{CF47DAB9-FE17-4511-8201-A9B131840575}" srcOrd="0" destOrd="0" presId="urn:microsoft.com/office/officeart/2011/layout/TabList"/>
    <dgm:cxn modelId="{5B1B409D-493C-4618-A38D-4824EA3F3E34}" type="presParOf" srcId="{744B4B45-A911-4605-87A7-7A4AF0F4E0AA}" destId="{509767B0-30D2-4367-86C4-4DBFF56AE269}" srcOrd="1" destOrd="0" presId="urn:microsoft.com/office/officeart/2011/layout/TabList"/>
    <dgm:cxn modelId="{A841A5D6-1EE2-4553-8092-92B9A9D80105}" type="presParOf" srcId="{744B4B45-A911-4605-87A7-7A4AF0F4E0AA}" destId="{ED788C5C-B3C7-4F0E-BE57-D448816A18D8}" srcOrd="2" destOrd="0" presId="urn:microsoft.com/office/officeart/2011/layout/TabList"/>
    <dgm:cxn modelId="{7287DB6E-B1A5-4340-8044-8FEC865F0F3D}" type="presParOf" srcId="{071B16BD-7F73-476D-BEEA-BA41113A24E8}" destId="{B74E1021-2D07-4FEB-AFD2-87F669D8B75C}" srcOrd="1" destOrd="0" presId="urn:microsoft.com/office/officeart/2011/layout/TabList"/>
    <dgm:cxn modelId="{A249F6E4-8872-4A92-A15C-32A889B192A9}" type="presParOf" srcId="{071B16BD-7F73-476D-BEEA-BA41113A24E8}" destId="{3FDBA3F0-F419-46D3-A517-BEDD31B2B706}" srcOrd="2" destOrd="0" presId="urn:microsoft.com/office/officeart/2011/layout/TabList"/>
    <dgm:cxn modelId="{FEEC8122-3BF8-4B24-90C3-3D5EF5B18C9E}" type="presParOf" srcId="{071B16BD-7F73-476D-BEEA-BA41113A24E8}" destId="{0AA83F16-8F19-40AD-8443-09F3B8B35E00}" srcOrd="3" destOrd="0" presId="urn:microsoft.com/office/officeart/2011/layout/TabList"/>
    <dgm:cxn modelId="{2ED1B717-0B1E-4C9E-A44B-0ED0062392A8}" type="presParOf" srcId="{0AA83F16-8F19-40AD-8443-09F3B8B35E00}" destId="{4DBF0FCF-4CEC-4019-ACA6-6AD603E157F3}" srcOrd="0" destOrd="0" presId="urn:microsoft.com/office/officeart/2011/layout/TabList"/>
    <dgm:cxn modelId="{56125238-9A1C-414A-8F14-E003D9F55E77}" type="presParOf" srcId="{0AA83F16-8F19-40AD-8443-09F3B8B35E00}" destId="{C1DD4F23-6831-4F08-9C0E-D08D3A29891C}" srcOrd="1" destOrd="0" presId="urn:microsoft.com/office/officeart/2011/layout/TabList"/>
    <dgm:cxn modelId="{A286B7D2-AD5A-4D8C-9E4A-0698615CAC30}" type="presParOf" srcId="{0AA83F16-8F19-40AD-8443-09F3B8B35E00}" destId="{EA5ABEDD-96C4-4452-ABE6-DA0321E3CFBA}" srcOrd="2" destOrd="0" presId="urn:microsoft.com/office/officeart/2011/layout/TabList"/>
    <dgm:cxn modelId="{B74DE387-553D-4AD1-A06E-13783A5837DB}" type="presParOf" srcId="{071B16BD-7F73-476D-BEEA-BA41113A24E8}" destId="{EE4BEE62-2A75-4041-8256-A462BEB702ED}" srcOrd="4" destOrd="0" presId="urn:microsoft.com/office/officeart/2011/layout/TabList"/>
    <dgm:cxn modelId="{DF98EA18-1645-48B2-9E81-A7714AFBCDF7}" type="presParOf" srcId="{071B16BD-7F73-476D-BEEA-BA41113A24E8}" destId="{DD51EDC1-51FF-4E96-9632-2179AA68F05A}" srcOrd="5" destOrd="0" presId="urn:microsoft.com/office/officeart/2011/layout/TabList"/>
    <dgm:cxn modelId="{7B2C4DA2-3698-44E3-AA0A-D27B2751E635}" type="presParOf" srcId="{071B16BD-7F73-476D-BEEA-BA41113A24E8}" destId="{AA8561D3-4CA6-4C79-9C9C-38EE1D716A4F}" srcOrd="6" destOrd="0" presId="urn:microsoft.com/office/officeart/2011/layout/TabList"/>
    <dgm:cxn modelId="{72162877-1DFC-4BA6-B5CB-AF1B3D45013D}" type="presParOf" srcId="{AA8561D3-4CA6-4C79-9C9C-38EE1D716A4F}" destId="{9584D69A-5BDC-4B6A-8D39-75B9CDADD428}" srcOrd="0" destOrd="0" presId="urn:microsoft.com/office/officeart/2011/layout/TabList"/>
    <dgm:cxn modelId="{4902EC62-ED7F-4D1B-93C7-66F8B5CBE971}" type="presParOf" srcId="{AA8561D3-4CA6-4C79-9C9C-38EE1D716A4F}" destId="{A2CE3590-9A24-42A4-9F04-4B3BF7791759}" srcOrd="1" destOrd="0" presId="urn:microsoft.com/office/officeart/2011/layout/TabList"/>
    <dgm:cxn modelId="{35E1F07B-AD85-4167-98CB-76DC5D377ACC}" type="presParOf" srcId="{AA8561D3-4CA6-4C79-9C9C-38EE1D716A4F}" destId="{71D14115-5976-4D11-BE1C-521B987B585A}" srcOrd="2" destOrd="0" presId="urn:microsoft.com/office/officeart/2011/layout/TabList"/>
    <dgm:cxn modelId="{A0ABF92A-3CC4-483B-8E08-95EAC5C6A720}" type="presParOf" srcId="{071B16BD-7F73-476D-BEEA-BA41113A24E8}" destId="{69E11D3C-3F86-4451-80BD-F704FACFD9D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C2725-44D7-43FD-8F3F-E76C1E48E570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2C6F76-742F-45A0-88C2-94B3CF6C4F02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Definition</a:t>
          </a:r>
        </a:p>
      </dgm:t>
    </dgm:pt>
    <dgm:pt modelId="{F37F7B6B-CEA6-4A87-8A9C-52B348399289}" type="parTrans" cxnId="{CA3C42E6-3949-4C19-AABD-33BFFA9AAF5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6D6BDA2C-FDE9-40D3-A967-7381BBF1A23B}" type="sibTrans" cxnId="{CA3C42E6-3949-4C19-AABD-33BFFA9AAF5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766F2F81-D77A-4B01-BFB0-B6DF9B1CAB0E}">
      <dgm:prSet phldrT="[Text]" custT="1"/>
      <dgm:spPr/>
      <dgm:t>
        <a:bodyPr/>
        <a:lstStyle/>
        <a:p>
          <a:r>
            <a:rPr lang="en-US" sz="2200" b="1" dirty="0">
              <a:solidFill>
                <a:srgbClr val="C00000"/>
              </a:solidFill>
              <a:latin typeface="+mn-lt"/>
            </a:rPr>
            <a:t>Limit</a:t>
          </a:r>
        </a:p>
      </dgm:t>
    </dgm:pt>
    <dgm:pt modelId="{E09C2842-795F-47BA-87D0-2B4B1185A673}" type="parTrans" cxnId="{451CE555-0D24-45C1-BE6D-1061F721AB72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A623D934-1D17-4B86-B056-DD2B19167BFA}" type="sibTrans" cxnId="{451CE555-0D24-45C1-BE6D-1061F721AB72}">
      <dgm:prSet/>
      <dgm:spPr/>
      <dgm:t>
        <a:bodyPr/>
        <a:lstStyle/>
        <a:p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F054A3E-0464-466B-80A1-827D70BC89DC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</m:fName>
                    <m:e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</a:t>
              </a:r>
            </a:p>
          </dgm:t>
        </dgm:pt>
      </mc:Choice>
      <mc:Fallback xmlns="">
        <dgm:pt modelId="{4F054A3E-0464-466B-80A1-827D70BC89DC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:r>
                <a:rPr lang="en-US" sz="2200" b="0" i="0" u="none" strike="noStrike" baseline="0">
                  <a:latin typeface="+mn-lt"/>
                </a:rPr>
                <a:t>lim┬(𝑥→𝑐)⁡𝑓(𝑥)=𝐿</a:t>
              </a:r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</a:t>
              </a:r>
            </a:p>
          </dgm:t>
        </dgm:pt>
      </mc:Fallback>
    </mc:AlternateContent>
    <dgm:pt modelId="{23945A25-26B9-40CA-BCF6-B9BE93FA86A3}" type="parTrans" cxnId="{DC79B3D3-4979-4F2F-8EBF-CFCA40015E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565CB663-E205-4FB5-AB46-FA1935A585F3}" type="sibTrans" cxnId="{DC79B3D3-4979-4F2F-8EBF-CFCA40015E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07AE14DD-8BF4-4CCE-BC87-D8D1073B9523}">
      <dgm:prSet phldrT="[Text]" custT="1"/>
      <dgm:spPr/>
      <dgm:t>
        <a:bodyPr/>
        <a:lstStyle/>
        <a:p>
          <a:r>
            <a:rPr lang="en-US" sz="2200" b="1" dirty="0">
              <a:solidFill>
                <a:schemeClr val="accent3">
                  <a:lumMod val="50000"/>
                </a:schemeClr>
              </a:solidFill>
              <a:latin typeface="+mn-lt"/>
            </a:rPr>
            <a:t>Right- and Left-Hand Limits</a:t>
          </a:r>
        </a:p>
      </dgm:t>
    </dgm:pt>
    <dgm:pt modelId="{797FD8B0-19FD-4718-8C7B-E045604BC508}" type="parTrans" cxnId="{91496A6F-0714-4374-8BFA-A7BAD2B0AFB8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2F22F5EE-9805-47D8-B3D8-C55A71F43B63}" type="sibTrans" cxnId="{91496A6F-0714-4374-8BFA-A7BAD2B0AFB8}">
      <dgm:prSet/>
      <dgm:spPr/>
      <dgm:t>
        <a:bodyPr/>
        <a:lstStyle/>
        <a:p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4CF4E39-22A9-4713-BBD6-C4D2DF4AA852}">
          <dgm:prSet phldrT="[Text]" custT="1"/>
          <dgm:spPr/>
          <dgm:t>
            <a:bodyPr/>
            <a:lstStyle/>
            <a:p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</m:fName>
                    <m:e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 to the </a:t>
              </a:r>
              <a:r>
                <a:rPr lang="en-US" sz="2200" b="1" dirty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right</a:t>
              </a:r>
              <a:r>
                <a:rPr lang="en-US" sz="2200" dirty="0">
                  <a:latin typeface="+mn-lt"/>
                </a:rPr>
                <a:t> of </a:t>
              </a:r>
              <a:r>
                <a:rPr lang="en-US" sz="2200" i="1" dirty="0">
                  <a:latin typeface="+mn-lt"/>
                </a:rPr>
                <a:t>c </a:t>
              </a:r>
              <a:r>
                <a:rPr lang="en-US" sz="2200" dirty="0">
                  <a:latin typeface="+mn-lt"/>
                </a:rPr>
                <a:t>then </a:t>
              </a:r>
              <a:r>
                <a:rPr lang="en-US" sz="2200" i="1" dirty="0">
                  <a:latin typeface="+mn-lt"/>
                </a:rPr>
                <a:t>f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i="1" dirty="0">
                  <a:latin typeface="+mn-lt"/>
                </a:rPr>
                <a:t>x</a:t>
              </a:r>
              <a:r>
                <a:rPr lang="en-US" sz="2200" dirty="0">
                  <a:latin typeface="+mn-lt"/>
                </a:rPr>
                <a:t>) is near L</a:t>
              </a:r>
            </a:p>
          </dgm:t>
        </dgm:pt>
      </mc:Choice>
      <mc:Fallback xmlns="">
        <dgm:pt modelId="{94CF4E39-22A9-4713-BBD6-C4D2DF4AA852}">
          <dgm:prSet phldrT="[Text]" custT="1"/>
          <dgm:spPr/>
          <dgm:t>
            <a:bodyPr/>
            <a:lstStyle/>
            <a:p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:r>
                <a:rPr lang="en-US" sz="2200" b="0" i="0" u="none" strike="noStrike" baseline="0">
                  <a:latin typeface="+mn-lt"/>
                </a:rPr>
                <a:t>lim┬(𝑥→𝑐^+ )⁡𝑓(𝑥)=𝐿</a:t>
              </a:r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 to the </a:t>
              </a:r>
              <a:r>
                <a:rPr lang="en-US" sz="2200" b="1" dirty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right</a:t>
              </a:r>
              <a:r>
                <a:rPr lang="en-US" sz="2200" dirty="0">
                  <a:latin typeface="+mn-lt"/>
                </a:rPr>
                <a:t> of </a:t>
              </a:r>
              <a:r>
                <a:rPr lang="en-US" sz="2200" i="1" dirty="0">
                  <a:latin typeface="+mn-lt"/>
                </a:rPr>
                <a:t>c </a:t>
              </a:r>
              <a:r>
                <a:rPr lang="en-US" sz="2200" dirty="0">
                  <a:latin typeface="+mn-lt"/>
                </a:rPr>
                <a:t>then </a:t>
              </a:r>
              <a:r>
                <a:rPr lang="en-US" sz="2200" i="1" dirty="0">
                  <a:latin typeface="+mn-lt"/>
                </a:rPr>
                <a:t>f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i="1" dirty="0">
                  <a:latin typeface="+mn-lt"/>
                </a:rPr>
                <a:t>x</a:t>
              </a:r>
              <a:r>
                <a:rPr lang="en-US" sz="2200" dirty="0">
                  <a:latin typeface="+mn-lt"/>
                </a:rPr>
                <a:t>) is near L</a:t>
              </a:r>
            </a:p>
          </dgm:t>
        </dgm:pt>
      </mc:Fallback>
    </mc:AlternateContent>
    <dgm:pt modelId="{FA0F2CDA-5E6D-486C-B337-1736301B7B75}" type="parTrans" cxnId="{3E59103D-9E91-4E68-AD4F-2EF8528342E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97483A5B-46F8-465D-B350-33DDEB7DC75E}" type="sibTrans" cxnId="{3E59103D-9E91-4E68-AD4F-2EF8528342E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B6153597-80DE-4DC8-B1E4-E79D112AA2CC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Definition</a:t>
          </a:r>
        </a:p>
      </dgm:t>
    </dgm:pt>
    <dgm:pt modelId="{69470FDC-B960-4DEA-87D0-57DBF0850D5C}" type="sibTrans" cxnId="{9EA3BBC6-4864-45CB-9E1C-EAA0A7691A84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09FC978D-A891-4A05-A0C2-90E6E18E708E}" type="parTrans" cxnId="{9EA3BBC6-4864-45CB-9E1C-EAA0A7691A84}">
      <dgm:prSet/>
      <dgm:spPr/>
      <dgm:t>
        <a:bodyPr/>
        <a:lstStyle/>
        <a:p>
          <a:endParaRPr lang="en-US" sz="22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9D104E2-A6B4-43F9-9C21-1F083757A867}">
          <dgm:prSet phldrT="[Text]" custT="1"/>
          <dgm:spPr/>
          <dgm:t>
            <a:bodyPr/>
            <a:lstStyle/>
            <a:p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b="0" i="1" u="none" strike="noStrike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lim>
                      </m:limLow>
                    </m:fName>
                    <m:e>
                      <m:r>
                        <a:rPr lang="en-US" sz="22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2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 to the </a:t>
              </a:r>
              <a:r>
                <a:rPr lang="en-US" sz="2200" b="1" dirty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left</a:t>
              </a:r>
              <a:r>
                <a:rPr lang="en-US" sz="2200" dirty="0">
                  <a:latin typeface="+mn-lt"/>
                </a:rPr>
                <a:t> of </a:t>
              </a:r>
              <a:r>
                <a:rPr lang="en-US" sz="2200" i="1" dirty="0">
                  <a:latin typeface="+mn-lt"/>
                </a:rPr>
                <a:t>c </a:t>
              </a:r>
              <a:r>
                <a:rPr lang="en-US" sz="2200" dirty="0">
                  <a:latin typeface="+mn-lt"/>
                </a:rPr>
                <a:t>then </a:t>
              </a:r>
              <a:r>
                <a:rPr lang="en-US" sz="2200" i="1" dirty="0">
                  <a:latin typeface="+mn-lt"/>
                </a:rPr>
                <a:t>f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i="1" dirty="0">
                  <a:latin typeface="+mn-lt"/>
                </a:rPr>
                <a:t>x</a:t>
              </a:r>
              <a:r>
                <a:rPr lang="en-US" sz="2200" dirty="0">
                  <a:latin typeface="+mn-lt"/>
                </a:rPr>
                <a:t>) is near L</a:t>
              </a:r>
            </a:p>
          </dgm:t>
        </dgm:pt>
      </mc:Choice>
      <mc:Fallback xmlns="">
        <dgm:pt modelId="{C9D104E2-A6B4-43F9-9C21-1F083757A867}">
          <dgm:prSet phldrT="[Text]" custT="1"/>
          <dgm:spPr/>
          <dgm:t>
            <a:bodyPr/>
            <a:lstStyle/>
            <a:p>
              <a:r>
                <a:rPr lang="en-US" sz="2200" b="0" i="0" u="none" strike="noStrike" baseline="0" dirty="0">
                  <a:latin typeface="+mn-lt"/>
                </a:rPr>
                <a:t>To say that </a:t>
              </a:r>
              <a:r>
                <a:rPr lang="en-US" sz="2200" b="0" i="0" u="none" strike="noStrike" baseline="0">
                  <a:latin typeface="+mn-lt"/>
                </a:rPr>
                <a:t>lim┬(𝑥→𝑐^− )⁡𝑓(𝑥)=𝐿</a:t>
              </a:r>
              <a:r>
                <a:rPr lang="en-US" sz="2200" dirty="0">
                  <a:latin typeface="+mn-lt"/>
                  <a:cs typeface="Arial" pitchFamily="34" charset="0"/>
                </a:rPr>
                <a:t>, </a:t>
              </a:r>
              <a:r>
                <a:rPr lang="en-US" sz="2200" dirty="0">
                  <a:latin typeface="+mn-lt"/>
                </a:rPr>
                <a:t>means that when </a:t>
              </a:r>
              <a:r>
                <a:rPr lang="en-US" sz="2200" i="1" dirty="0">
                  <a:latin typeface="+mn-lt"/>
                </a:rPr>
                <a:t>x </a:t>
              </a:r>
              <a:r>
                <a:rPr lang="en-US" sz="2200" dirty="0">
                  <a:latin typeface="+mn-lt"/>
                </a:rPr>
                <a:t>is near but to the </a:t>
              </a:r>
              <a:r>
                <a:rPr lang="en-US" sz="2200" b="1" dirty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left</a:t>
              </a:r>
              <a:r>
                <a:rPr lang="en-US" sz="2200" dirty="0">
                  <a:latin typeface="+mn-lt"/>
                </a:rPr>
                <a:t> of </a:t>
              </a:r>
              <a:r>
                <a:rPr lang="en-US" sz="2200" i="1" dirty="0">
                  <a:latin typeface="+mn-lt"/>
                </a:rPr>
                <a:t>c </a:t>
              </a:r>
              <a:r>
                <a:rPr lang="en-US" sz="2200" dirty="0">
                  <a:latin typeface="+mn-lt"/>
                </a:rPr>
                <a:t>then </a:t>
              </a:r>
              <a:r>
                <a:rPr lang="en-US" sz="2200" i="1" dirty="0">
                  <a:latin typeface="+mn-lt"/>
                </a:rPr>
                <a:t>f</a:t>
              </a:r>
              <a:r>
                <a:rPr lang="en-US" sz="2200" dirty="0">
                  <a:latin typeface="+mn-lt"/>
                </a:rPr>
                <a:t>(</a:t>
              </a:r>
              <a:r>
                <a:rPr lang="en-US" sz="2200" i="1" dirty="0">
                  <a:latin typeface="+mn-lt"/>
                </a:rPr>
                <a:t>x</a:t>
              </a:r>
              <a:r>
                <a:rPr lang="en-US" sz="2200" dirty="0">
                  <a:latin typeface="+mn-lt"/>
                </a:rPr>
                <a:t>) is near L</a:t>
              </a:r>
            </a:p>
          </dgm:t>
        </dgm:pt>
      </mc:Fallback>
    </mc:AlternateContent>
    <dgm:pt modelId="{A9F2636F-5364-4512-B25A-65D59917C64F}" type="parTrans" cxnId="{71C4EEE3-D2BE-4BF9-8F6F-7E51032D175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C5ED06D2-5C8B-4FC2-A02B-DF7007D360EC}" type="sibTrans" cxnId="{71C4EEE3-D2BE-4BF9-8F6F-7E51032D175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2681D5A-C398-4282-88BF-229B2C6E1826}">
      <dgm:prSet phldrT="[Text]" custT="1"/>
      <dgm:spPr/>
      <dgm:t>
        <a:bodyPr/>
        <a:lstStyle/>
        <a:p>
          <a:pPr>
            <a:buNone/>
          </a:pPr>
          <a:r>
            <a:rPr lang="en-US" sz="2200" dirty="0">
              <a:latin typeface="+mn-lt"/>
            </a:rPr>
            <a:t>different from </a:t>
          </a:r>
          <a:r>
            <a:rPr lang="en-US" sz="2200" i="1" dirty="0">
              <a:latin typeface="+mn-lt"/>
            </a:rPr>
            <a:t>c </a:t>
          </a:r>
          <a:r>
            <a:rPr lang="en-US" sz="2200" dirty="0">
              <a:latin typeface="+mn-lt"/>
            </a:rPr>
            <a:t>then </a:t>
          </a:r>
          <a:r>
            <a:rPr lang="en-US" sz="2200" i="1" dirty="0">
              <a:latin typeface="+mn-lt"/>
            </a:rPr>
            <a:t>f</a:t>
          </a:r>
          <a:r>
            <a:rPr lang="en-US" sz="2200" dirty="0">
              <a:latin typeface="+mn-lt"/>
            </a:rPr>
            <a:t>(</a:t>
          </a:r>
          <a:r>
            <a:rPr lang="en-US" sz="2200" i="1" dirty="0">
              <a:latin typeface="+mn-lt"/>
            </a:rPr>
            <a:t>x</a:t>
          </a:r>
          <a:r>
            <a:rPr lang="en-US" sz="2200" dirty="0">
              <a:latin typeface="+mn-lt"/>
            </a:rPr>
            <a:t>) is near L</a:t>
          </a:r>
        </a:p>
      </dgm:t>
    </dgm:pt>
    <dgm:pt modelId="{3C166FBE-E5A5-4AA9-B68B-04049A7E0CA3}" type="parTrans" cxnId="{1CEB08B2-F636-4D48-B24A-B61E4A5A8EC6}">
      <dgm:prSet/>
      <dgm:spPr/>
      <dgm:t>
        <a:bodyPr/>
        <a:lstStyle/>
        <a:p>
          <a:endParaRPr lang="en-US"/>
        </a:p>
      </dgm:t>
    </dgm:pt>
    <dgm:pt modelId="{09B28CF3-8D16-48D5-954A-57842BC02FF9}" type="sibTrans" cxnId="{1CEB08B2-F636-4D48-B24A-B61E4A5A8EC6}">
      <dgm:prSet/>
      <dgm:spPr/>
      <dgm:t>
        <a:bodyPr/>
        <a:lstStyle/>
        <a:p>
          <a:endParaRPr lang="en-US"/>
        </a:p>
      </dgm:t>
    </dgm:pt>
    <dgm:pt modelId="{B6FAD668-4974-4BD6-B7A7-157F07A429C5}" type="pres">
      <dgm:prSet presAssocID="{FFDC2725-44D7-43FD-8F3F-E76C1E48E57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8A8D966-D7D3-4298-A26E-F9AB4DC5A8B8}" type="pres">
      <dgm:prSet presAssocID="{DF2C6F76-742F-45A0-88C2-94B3CF6C4F02}" presName="composite" presStyleCnt="0"/>
      <dgm:spPr/>
    </dgm:pt>
    <dgm:pt modelId="{73815A9C-433E-481F-8C34-F2AF958F52BF}" type="pres">
      <dgm:prSet presAssocID="{DF2C6F76-742F-45A0-88C2-94B3CF6C4F0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5B4FF27-C901-4F8D-A95A-EF140BE01779}" type="pres">
      <dgm:prSet presAssocID="{DF2C6F76-742F-45A0-88C2-94B3CF6C4F02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CB0E1E2-6538-431B-8D3A-99C4D3B62BD5}" type="pres">
      <dgm:prSet presAssocID="{DF2C6F76-742F-45A0-88C2-94B3CF6C4F02}" presName="Accent" presStyleLbl="parChTrans1D1" presStyleIdx="0" presStyleCnt="2"/>
      <dgm:spPr/>
    </dgm:pt>
    <dgm:pt modelId="{E4C0619A-81F6-47E2-8D18-197B31AFBD8A}" type="pres">
      <dgm:prSet presAssocID="{DF2C6F76-742F-45A0-88C2-94B3CF6C4F02}" presName="Child" presStyleLbl="revTx" presStyleIdx="1" presStyleCnt="4" custScaleY="66593">
        <dgm:presLayoutVars>
          <dgm:chMax val="0"/>
          <dgm:chPref val="0"/>
          <dgm:bulletEnabled val="1"/>
        </dgm:presLayoutVars>
      </dgm:prSet>
      <dgm:spPr/>
    </dgm:pt>
    <dgm:pt modelId="{CA3BA0D3-1DBF-41C9-9CC1-7B96AE74F320}" type="pres">
      <dgm:prSet presAssocID="{6D6BDA2C-FDE9-40D3-A967-7381BBF1A23B}" presName="sibTrans" presStyleCnt="0"/>
      <dgm:spPr/>
    </dgm:pt>
    <dgm:pt modelId="{1DFE11FF-0E67-4B6A-A26C-27338E15ECD8}" type="pres">
      <dgm:prSet presAssocID="{B6153597-80DE-4DC8-B1E4-E79D112AA2CC}" presName="composite" presStyleCnt="0"/>
      <dgm:spPr/>
    </dgm:pt>
    <dgm:pt modelId="{A2A4735F-67A5-4709-A7B8-D8020DDDE26E}" type="pres">
      <dgm:prSet presAssocID="{B6153597-80DE-4DC8-B1E4-E79D112AA2C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1407509-D889-45AE-B33E-FC2CC578E0FD}" type="pres">
      <dgm:prSet presAssocID="{B6153597-80DE-4DC8-B1E4-E79D112AA2C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8C7E6373-777D-4BBC-A5EE-ACBFD1F2BFFB}" type="pres">
      <dgm:prSet presAssocID="{B6153597-80DE-4DC8-B1E4-E79D112AA2CC}" presName="Accent" presStyleLbl="parChTrans1D1" presStyleIdx="1" presStyleCnt="2"/>
      <dgm:spPr/>
    </dgm:pt>
    <dgm:pt modelId="{F1AADA4E-248D-4AE0-BABE-E0DCBD49F882}" type="pres">
      <dgm:prSet presAssocID="{B6153597-80DE-4DC8-B1E4-E79D112AA2C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F4BD18-4C64-44E7-B3F2-4C978B9A3CAA}" type="presOf" srcId="{4F054A3E-0464-466B-80A1-827D70BC89DC}" destId="{E4C0619A-81F6-47E2-8D18-197B31AFBD8A}" srcOrd="0" destOrd="0" presId="urn:microsoft.com/office/officeart/2011/layout/TabList"/>
    <dgm:cxn modelId="{F33EFC28-A1EB-4AEA-BA2D-E0C6CD9D4D36}" type="presOf" srcId="{DF2C6F76-742F-45A0-88C2-94B3CF6C4F02}" destId="{65B4FF27-C901-4F8D-A95A-EF140BE01779}" srcOrd="0" destOrd="0" presId="urn:microsoft.com/office/officeart/2011/layout/TabList"/>
    <dgm:cxn modelId="{3E59103D-9E91-4E68-AD4F-2EF8528342E9}" srcId="{B6153597-80DE-4DC8-B1E4-E79D112AA2CC}" destId="{94CF4E39-22A9-4713-BBD6-C4D2DF4AA852}" srcOrd="1" destOrd="0" parTransId="{FA0F2CDA-5E6D-486C-B337-1736301B7B75}" sibTransId="{97483A5B-46F8-465D-B350-33DDEB7DC75E}"/>
    <dgm:cxn modelId="{58B9E85D-061B-4FAD-A019-4A297F366EF9}" type="presOf" srcId="{07AE14DD-8BF4-4CCE-BC87-D8D1073B9523}" destId="{A2A4735F-67A5-4709-A7B8-D8020DDDE26E}" srcOrd="0" destOrd="0" presId="urn:microsoft.com/office/officeart/2011/layout/TabList"/>
    <dgm:cxn modelId="{77F37D6D-C7AD-4DE6-A7F1-6772D477DCDC}" type="presOf" srcId="{B6153597-80DE-4DC8-B1E4-E79D112AA2CC}" destId="{81407509-D889-45AE-B33E-FC2CC578E0FD}" srcOrd="0" destOrd="0" presId="urn:microsoft.com/office/officeart/2011/layout/TabList"/>
    <dgm:cxn modelId="{91496A6F-0714-4374-8BFA-A7BAD2B0AFB8}" srcId="{B6153597-80DE-4DC8-B1E4-E79D112AA2CC}" destId="{07AE14DD-8BF4-4CCE-BC87-D8D1073B9523}" srcOrd="0" destOrd="0" parTransId="{797FD8B0-19FD-4718-8C7B-E045604BC508}" sibTransId="{2F22F5EE-9805-47D8-B3D8-C55A71F43B63}"/>
    <dgm:cxn modelId="{451CE555-0D24-45C1-BE6D-1061F721AB72}" srcId="{DF2C6F76-742F-45A0-88C2-94B3CF6C4F02}" destId="{766F2F81-D77A-4B01-BFB0-B6DF9B1CAB0E}" srcOrd="0" destOrd="0" parTransId="{E09C2842-795F-47BA-87D0-2B4B1185A673}" sibTransId="{A623D934-1D17-4B86-B056-DD2B19167BFA}"/>
    <dgm:cxn modelId="{5F356F83-F275-4201-B975-1FF45B69659C}" type="presOf" srcId="{94CF4E39-22A9-4713-BBD6-C4D2DF4AA852}" destId="{F1AADA4E-248D-4AE0-BABE-E0DCBD49F882}" srcOrd="0" destOrd="0" presId="urn:microsoft.com/office/officeart/2011/layout/TabList"/>
    <dgm:cxn modelId="{6B138F84-68EE-488A-A7F7-71B6A8E266B8}" type="presOf" srcId="{C9D104E2-A6B4-43F9-9C21-1F083757A867}" destId="{F1AADA4E-248D-4AE0-BABE-E0DCBD49F882}" srcOrd="0" destOrd="1" presId="urn:microsoft.com/office/officeart/2011/layout/TabList"/>
    <dgm:cxn modelId="{93AF7C94-0308-4752-9A76-630431729F7C}" type="presOf" srcId="{766F2F81-D77A-4B01-BFB0-B6DF9B1CAB0E}" destId="{73815A9C-433E-481F-8C34-F2AF958F52BF}" srcOrd="0" destOrd="0" presId="urn:microsoft.com/office/officeart/2011/layout/TabList"/>
    <dgm:cxn modelId="{1CEB08B2-F636-4D48-B24A-B61E4A5A8EC6}" srcId="{DF2C6F76-742F-45A0-88C2-94B3CF6C4F02}" destId="{42681D5A-C398-4282-88BF-229B2C6E1826}" srcOrd="2" destOrd="0" parTransId="{3C166FBE-E5A5-4AA9-B68B-04049A7E0CA3}" sibTransId="{09B28CF3-8D16-48D5-954A-57842BC02FF9}"/>
    <dgm:cxn modelId="{9EA3BBC6-4864-45CB-9E1C-EAA0A7691A84}" srcId="{FFDC2725-44D7-43FD-8F3F-E76C1E48E570}" destId="{B6153597-80DE-4DC8-B1E4-E79D112AA2CC}" srcOrd="1" destOrd="0" parTransId="{09FC978D-A891-4A05-A0C2-90E6E18E708E}" sibTransId="{69470FDC-B960-4DEA-87D0-57DBF0850D5C}"/>
    <dgm:cxn modelId="{DC79B3D3-4979-4F2F-8EBF-CFCA40015E5F}" srcId="{DF2C6F76-742F-45A0-88C2-94B3CF6C4F02}" destId="{4F054A3E-0464-466B-80A1-827D70BC89DC}" srcOrd="1" destOrd="0" parTransId="{23945A25-26B9-40CA-BCF6-B9BE93FA86A3}" sibTransId="{565CB663-E205-4FB5-AB46-FA1935A585F3}"/>
    <dgm:cxn modelId="{71C4EEE3-D2BE-4BF9-8F6F-7E51032D1755}" srcId="{B6153597-80DE-4DC8-B1E4-E79D112AA2CC}" destId="{C9D104E2-A6B4-43F9-9C21-1F083757A867}" srcOrd="2" destOrd="0" parTransId="{A9F2636F-5364-4512-B25A-65D59917C64F}" sibTransId="{C5ED06D2-5C8B-4FC2-A02B-DF7007D360EC}"/>
    <dgm:cxn modelId="{025015E6-FA8F-494A-8739-1AD8D3B0B4D1}" type="presOf" srcId="{FFDC2725-44D7-43FD-8F3F-E76C1E48E570}" destId="{B6FAD668-4974-4BD6-B7A7-157F07A429C5}" srcOrd="0" destOrd="0" presId="urn:microsoft.com/office/officeart/2011/layout/TabList"/>
    <dgm:cxn modelId="{CA3C42E6-3949-4C19-AABD-33BFFA9AAF59}" srcId="{FFDC2725-44D7-43FD-8F3F-E76C1E48E570}" destId="{DF2C6F76-742F-45A0-88C2-94B3CF6C4F02}" srcOrd="0" destOrd="0" parTransId="{F37F7B6B-CEA6-4A87-8A9C-52B348399289}" sibTransId="{6D6BDA2C-FDE9-40D3-A967-7381BBF1A23B}"/>
    <dgm:cxn modelId="{C56EC8F6-5C57-4FDB-A00A-C1888F8AB5E4}" type="presOf" srcId="{42681D5A-C398-4282-88BF-229B2C6E1826}" destId="{E4C0619A-81F6-47E2-8D18-197B31AFBD8A}" srcOrd="0" destOrd="1" presId="urn:microsoft.com/office/officeart/2011/layout/TabList"/>
    <dgm:cxn modelId="{9A4505EC-00EB-4836-A570-67D0E9FB0FC7}" type="presParOf" srcId="{B6FAD668-4974-4BD6-B7A7-157F07A429C5}" destId="{48A8D966-D7D3-4298-A26E-F9AB4DC5A8B8}" srcOrd="0" destOrd="0" presId="urn:microsoft.com/office/officeart/2011/layout/TabList"/>
    <dgm:cxn modelId="{793FEF97-CA27-46A3-B05A-A3F5A9F590BF}" type="presParOf" srcId="{48A8D966-D7D3-4298-A26E-F9AB4DC5A8B8}" destId="{73815A9C-433E-481F-8C34-F2AF958F52BF}" srcOrd="0" destOrd="0" presId="urn:microsoft.com/office/officeart/2011/layout/TabList"/>
    <dgm:cxn modelId="{2BB47259-0550-43B0-B7A1-58B3641E000B}" type="presParOf" srcId="{48A8D966-D7D3-4298-A26E-F9AB4DC5A8B8}" destId="{65B4FF27-C901-4F8D-A95A-EF140BE01779}" srcOrd="1" destOrd="0" presId="urn:microsoft.com/office/officeart/2011/layout/TabList"/>
    <dgm:cxn modelId="{A50904EC-1111-4FC3-8520-5AE86FC2923C}" type="presParOf" srcId="{48A8D966-D7D3-4298-A26E-F9AB4DC5A8B8}" destId="{9CB0E1E2-6538-431B-8D3A-99C4D3B62BD5}" srcOrd="2" destOrd="0" presId="urn:microsoft.com/office/officeart/2011/layout/TabList"/>
    <dgm:cxn modelId="{08420CE5-8D93-42DC-B230-72ADE3FFEA39}" type="presParOf" srcId="{B6FAD668-4974-4BD6-B7A7-157F07A429C5}" destId="{E4C0619A-81F6-47E2-8D18-197B31AFBD8A}" srcOrd="1" destOrd="0" presId="urn:microsoft.com/office/officeart/2011/layout/TabList"/>
    <dgm:cxn modelId="{AE41B670-4595-4981-987B-E527C6BF09CD}" type="presParOf" srcId="{B6FAD668-4974-4BD6-B7A7-157F07A429C5}" destId="{CA3BA0D3-1DBF-41C9-9CC1-7B96AE74F320}" srcOrd="2" destOrd="0" presId="urn:microsoft.com/office/officeart/2011/layout/TabList"/>
    <dgm:cxn modelId="{20584A46-EE2A-4C4E-BE52-00E57FF94F1C}" type="presParOf" srcId="{B6FAD668-4974-4BD6-B7A7-157F07A429C5}" destId="{1DFE11FF-0E67-4B6A-A26C-27338E15ECD8}" srcOrd="3" destOrd="0" presId="urn:microsoft.com/office/officeart/2011/layout/TabList"/>
    <dgm:cxn modelId="{883BED8C-C682-4F1D-B9A6-0E8CEE2E96C8}" type="presParOf" srcId="{1DFE11FF-0E67-4B6A-A26C-27338E15ECD8}" destId="{A2A4735F-67A5-4709-A7B8-D8020DDDE26E}" srcOrd="0" destOrd="0" presId="urn:microsoft.com/office/officeart/2011/layout/TabList"/>
    <dgm:cxn modelId="{01E8D433-FA05-4A5D-849E-07610A5606CD}" type="presParOf" srcId="{1DFE11FF-0E67-4B6A-A26C-27338E15ECD8}" destId="{81407509-D889-45AE-B33E-FC2CC578E0FD}" srcOrd="1" destOrd="0" presId="urn:microsoft.com/office/officeart/2011/layout/TabList"/>
    <dgm:cxn modelId="{3BFB1E05-666A-41D5-9DF4-AE2B07ED9B9C}" type="presParOf" srcId="{1DFE11FF-0E67-4B6A-A26C-27338E15ECD8}" destId="{8C7E6373-777D-4BBC-A5EE-ACBFD1F2BFFB}" srcOrd="2" destOrd="0" presId="urn:microsoft.com/office/officeart/2011/layout/TabList"/>
    <dgm:cxn modelId="{C605DA99-B7B7-4569-8A20-50E8CDDCA868}" type="presParOf" srcId="{B6FAD668-4974-4BD6-B7A7-157F07A429C5}" destId="{F1AADA4E-248D-4AE0-BABE-E0DCBD49F882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C2725-44D7-43FD-8F3F-E76C1E48E570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2C6F76-742F-45A0-88C2-94B3CF6C4F02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Definition</a:t>
          </a:r>
        </a:p>
      </dgm:t>
    </dgm:pt>
    <dgm:pt modelId="{F37F7B6B-CEA6-4A87-8A9C-52B348399289}" type="parTrans" cxnId="{CA3C42E6-3949-4C19-AABD-33BFFA9AAF5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6D6BDA2C-FDE9-40D3-A967-7381BBF1A23B}" type="sibTrans" cxnId="{CA3C42E6-3949-4C19-AABD-33BFFA9AAF5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766F2F81-D77A-4B01-BFB0-B6DF9B1CAB0E}">
      <dgm:prSet phldrT="[Text]" custT="1"/>
      <dgm:spPr/>
      <dgm:t>
        <a:bodyPr/>
        <a:lstStyle/>
        <a:p>
          <a:r>
            <a:rPr lang="en-US" sz="2200" b="1" dirty="0">
              <a:solidFill>
                <a:srgbClr val="C00000"/>
              </a:solidFill>
              <a:latin typeface="+mn-lt"/>
            </a:rPr>
            <a:t>Limit</a:t>
          </a:r>
        </a:p>
      </dgm:t>
    </dgm:pt>
    <dgm:pt modelId="{E09C2842-795F-47BA-87D0-2B4B1185A673}" type="parTrans" cxnId="{451CE555-0D24-45C1-BE6D-1061F721AB72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A623D934-1D17-4B86-B056-DD2B19167BFA}" type="sibTrans" cxnId="{451CE555-0D24-45C1-BE6D-1061F721AB72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F054A3E-0464-466B-80A1-827D70BC89DC}">
      <dgm:prSet phldrT="[Text]" custT="1"/>
      <dgm:spPr>
        <a:blipFill>
          <a:blip xmlns:r="http://schemas.openxmlformats.org/officeDocument/2006/relationships" r:embed="rId1"/>
          <a:stretch>
            <a:fillRect l="-1815" t="-710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3945A25-26B9-40CA-BCF6-B9BE93FA86A3}" type="parTrans" cxnId="{DC79B3D3-4979-4F2F-8EBF-CFCA40015E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565CB663-E205-4FB5-AB46-FA1935A585F3}" type="sibTrans" cxnId="{DC79B3D3-4979-4F2F-8EBF-CFCA40015E5F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07AE14DD-8BF4-4CCE-BC87-D8D1073B9523}">
      <dgm:prSet phldrT="[Text]" custT="1"/>
      <dgm:spPr/>
      <dgm:t>
        <a:bodyPr/>
        <a:lstStyle/>
        <a:p>
          <a:r>
            <a:rPr lang="en-US" sz="2200" b="1" dirty="0">
              <a:solidFill>
                <a:schemeClr val="accent3">
                  <a:lumMod val="50000"/>
                </a:schemeClr>
              </a:solidFill>
              <a:latin typeface="+mn-lt"/>
            </a:rPr>
            <a:t>Right- and Left-Hand Limits</a:t>
          </a:r>
        </a:p>
      </dgm:t>
    </dgm:pt>
    <dgm:pt modelId="{797FD8B0-19FD-4718-8C7B-E045604BC508}" type="parTrans" cxnId="{91496A6F-0714-4374-8BFA-A7BAD2B0AFB8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2F22F5EE-9805-47D8-B3D8-C55A71F43B63}" type="sibTrans" cxnId="{91496A6F-0714-4374-8BFA-A7BAD2B0AFB8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94CF4E39-22A9-4713-BBD6-C4D2DF4AA852}">
      <dgm:prSet phldrT="[Text]" custT="1"/>
      <dgm:spPr>
        <a:blipFill>
          <a:blip xmlns:r="http://schemas.openxmlformats.org/officeDocument/2006/relationships" r:embed="rId2"/>
          <a:stretch>
            <a:fillRect l="-1815" t="-4745" b="-3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0F2CDA-5E6D-486C-B337-1736301B7B75}" type="parTrans" cxnId="{3E59103D-9E91-4E68-AD4F-2EF8528342E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97483A5B-46F8-465D-B350-33DDEB7DC75E}" type="sibTrans" cxnId="{3E59103D-9E91-4E68-AD4F-2EF8528342E9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B6153597-80DE-4DC8-B1E4-E79D112AA2CC}">
      <dgm:prSet phldrT="[Text]" custT="1"/>
      <dgm:spPr/>
      <dgm:t>
        <a:bodyPr/>
        <a:lstStyle/>
        <a:p>
          <a:r>
            <a:rPr lang="en-US" sz="2200" dirty="0">
              <a:latin typeface="+mn-lt"/>
            </a:rPr>
            <a:t>Definition</a:t>
          </a:r>
        </a:p>
      </dgm:t>
    </dgm:pt>
    <dgm:pt modelId="{69470FDC-B960-4DEA-87D0-57DBF0850D5C}" type="sibTrans" cxnId="{9EA3BBC6-4864-45CB-9E1C-EAA0A7691A84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09FC978D-A891-4A05-A0C2-90E6E18E708E}" type="parTrans" cxnId="{9EA3BBC6-4864-45CB-9E1C-EAA0A7691A84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C9D104E2-A6B4-43F9-9C21-1F083757A86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9F2636F-5364-4512-B25A-65D59917C64F}" type="parTrans" cxnId="{71C4EEE3-D2BE-4BF9-8F6F-7E51032D175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C5ED06D2-5C8B-4FC2-A02B-DF7007D360EC}" type="sibTrans" cxnId="{71C4EEE3-D2BE-4BF9-8F6F-7E51032D1755}">
      <dgm:prSet/>
      <dgm:spPr/>
      <dgm:t>
        <a:bodyPr/>
        <a:lstStyle/>
        <a:p>
          <a:endParaRPr lang="en-US" sz="2200">
            <a:latin typeface="+mn-lt"/>
          </a:endParaRPr>
        </a:p>
      </dgm:t>
    </dgm:pt>
    <dgm:pt modelId="{42681D5A-C398-4282-88BF-229B2C6E182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C166FBE-E5A5-4AA9-B68B-04049A7E0CA3}" type="parTrans" cxnId="{1CEB08B2-F636-4D48-B24A-B61E4A5A8EC6}">
      <dgm:prSet/>
      <dgm:spPr/>
      <dgm:t>
        <a:bodyPr/>
        <a:lstStyle/>
        <a:p>
          <a:endParaRPr lang="en-US"/>
        </a:p>
      </dgm:t>
    </dgm:pt>
    <dgm:pt modelId="{09B28CF3-8D16-48D5-954A-57842BC02FF9}" type="sibTrans" cxnId="{1CEB08B2-F636-4D48-B24A-B61E4A5A8EC6}">
      <dgm:prSet/>
      <dgm:spPr/>
      <dgm:t>
        <a:bodyPr/>
        <a:lstStyle/>
        <a:p>
          <a:endParaRPr lang="en-US"/>
        </a:p>
      </dgm:t>
    </dgm:pt>
    <dgm:pt modelId="{B6FAD668-4974-4BD6-B7A7-157F07A429C5}" type="pres">
      <dgm:prSet presAssocID="{FFDC2725-44D7-43FD-8F3F-E76C1E48E57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8A8D966-D7D3-4298-A26E-F9AB4DC5A8B8}" type="pres">
      <dgm:prSet presAssocID="{DF2C6F76-742F-45A0-88C2-94B3CF6C4F02}" presName="composite" presStyleCnt="0"/>
      <dgm:spPr/>
    </dgm:pt>
    <dgm:pt modelId="{73815A9C-433E-481F-8C34-F2AF958F52BF}" type="pres">
      <dgm:prSet presAssocID="{DF2C6F76-742F-45A0-88C2-94B3CF6C4F0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5B4FF27-C901-4F8D-A95A-EF140BE01779}" type="pres">
      <dgm:prSet presAssocID="{DF2C6F76-742F-45A0-88C2-94B3CF6C4F02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CB0E1E2-6538-431B-8D3A-99C4D3B62BD5}" type="pres">
      <dgm:prSet presAssocID="{DF2C6F76-742F-45A0-88C2-94B3CF6C4F02}" presName="Accent" presStyleLbl="parChTrans1D1" presStyleIdx="0" presStyleCnt="2"/>
      <dgm:spPr/>
    </dgm:pt>
    <dgm:pt modelId="{E4C0619A-81F6-47E2-8D18-197B31AFBD8A}" type="pres">
      <dgm:prSet presAssocID="{DF2C6F76-742F-45A0-88C2-94B3CF6C4F02}" presName="Child" presStyleLbl="revTx" presStyleIdx="1" presStyleCnt="4" custScaleY="66593">
        <dgm:presLayoutVars>
          <dgm:chMax val="0"/>
          <dgm:chPref val="0"/>
          <dgm:bulletEnabled val="1"/>
        </dgm:presLayoutVars>
      </dgm:prSet>
      <dgm:spPr/>
    </dgm:pt>
    <dgm:pt modelId="{CA3BA0D3-1DBF-41C9-9CC1-7B96AE74F320}" type="pres">
      <dgm:prSet presAssocID="{6D6BDA2C-FDE9-40D3-A967-7381BBF1A23B}" presName="sibTrans" presStyleCnt="0"/>
      <dgm:spPr/>
    </dgm:pt>
    <dgm:pt modelId="{1DFE11FF-0E67-4B6A-A26C-27338E15ECD8}" type="pres">
      <dgm:prSet presAssocID="{B6153597-80DE-4DC8-B1E4-E79D112AA2CC}" presName="composite" presStyleCnt="0"/>
      <dgm:spPr/>
    </dgm:pt>
    <dgm:pt modelId="{A2A4735F-67A5-4709-A7B8-D8020DDDE26E}" type="pres">
      <dgm:prSet presAssocID="{B6153597-80DE-4DC8-B1E4-E79D112AA2C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1407509-D889-45AE-B33E-FC2CC578E0FD}" type="pres">
      <dgm:prSet presAssocID="{B6153597-80DE-4DC8-B1E4-E79D112AA2C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8C7E6373-777D-4BBC-A5EE-ACBFD1F2BFFB}" type="pres">
      <dgm:prSet presAssocID="{B6153597-80DE-4DC8-B1E4-E79D112AA2CC}" presName="Accent" presStyleLbl="parChTrans1D1" presStyleIdx="1" presStyleCnt="2"/>
      <dgm:spPr/>
    </dgm:pt>
    <dgm:pt modelId="{F1AADA4E-248D-4AE0-BABE-E0DCBD49F882}" type="pres">
      <dgm:prSet presAssocID="{B6153597-80DE-4DC8-B1E4-E79D112AA2C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F4BD18-4C64-44E7-B3F2-4C978B9A3CAA}" type="presOf" srcId="{4F054A3E-0464-466B-80A1-827D70BC89DC}" destId="{E4C0619A-81F6-47E2-8D18-197B31AFBD8A}" srcOrd="0" destOrd="0" presId="urn:microsoft.com/office/officeart/2011/layout/TabList"/>
    <dgm:cxn modelId="{F33EFC28-A1EB-4AEA-BA2D-E0C6CD9D4D36}" type="presOf" srcId="{DF2C6F76-742F-45A0-88C2-94B3CF6C4F02}" destId="{65B4FF27-C901-4F8D-A95A-EF140BE01779}" srcOrd="0" destOrd="0" presId="urn:microsoft.com/office/officeart/2011/layout/TabList"/>
    <dgm:cxn modelId="{3E59103D-9E91-4E68-AD4F-2EF8528342E9}" srcId="{B6153597-80DE-4DC8-B1E4-E79D112AA2CC}" destId="{94CF4E39-22A9-4713-BBD6-C4D2DF4AA852}" srcOrd="1" destOrd="0" parTransId="{FA0F2CDA-5E6D-486C-B337-1736301B7B75}" sibTransId="{97483A5B-46F8-465D-B350-33DDEB7DC75E}"/>
    <dgm:cxn modelId="{58B9E85D-061B-4FAD-A019-4A297F366EF9}" type="presOf" srcId="{07AE14DD-8BF4-4CCE-BC87-D8D1073B9523}" destId="{A2A4735F-67A5-4709-A7B8-D8020DDDE26E}" srcOrd="0" destOrd="0" presId="urn:microsoft.com/office/officeart/2011/layout/TabList"/>
    <dgm:cxn modelId="{77F37D6D-C7AD-4DE6-A7F1-6772D477DCDC}" type="presOf" srcId="{B6153597-80DE-4DC8-B1E4-E79D112AA2CC}" destId="{81407509-D889-45AE-B33E-FC2CC578E0FD}" srcOrd="0" destOrd="0" presId="urn:microsoft.com/office/officeart/2011/layout/TabList"/>
    <dgm:cxn modelId="{91496A6F-0714-4374-8BFA-A7BAD2B0AFB8}" srcId="{B6153597-80DE-4DC8-B1E4-E79D112AA2CC}" destId="{07AE14DD-8BF4-4CCE-BC87-D8D1073B9523}" srcOrd="0" destOrd="0" parTransId="{797FD8B0-19FD-4718-8C7B-E045604BC508}" sibTransId="{2F22F5EE-9805-47D8-B3D8-C55A71F43B63}"/>
    <dgm:cxn modelId="{451CE555-0D24-45C1-BE6D-1061F721AB72}" srcId="{DF2C6F76-742F-45A0-88C2-94B3CF6C4F02}" destId="{766F2F81-D77A-4B01-BFB0-B6DF9B1CAB0E}" srcOrd="0" destOrd="0" parTransId="{E09C2842-795F-47BA-87D0-2B4B1185A673}" sibTransId="{A623D934-1D17-4B86-B056-DD2B19167BFA}"/>
    <dgm:cxn modelId="{5F356F83-F275-4201-B975-1FF45B69659C}" type="presOf" srcId="{94CF4E39-22A9-4713-BBD6-C4D2DF4AA852}" destId="{F1AADA4E-248D-4AE0-BABE-E0DCBD49F882}" srcOrd="0" destOrd="0" presId="urn:microsoft.com/office/officeart/2011/layout/TabList"/>
    <dgm:cxn modelId="{6B138F84-68EE-488A-A7F7-71B6A8E266B8}" type="presOf" srcId="{C9D104E2-A6B4-43F9-9C21-1F083757A867}" destId="{F1AADA4E-248D-4AE0-BABE-E0DCBD49F882}" srcOrd="0" destOrd="1" presId="urn:microsoft.com/office/officeart/2011/layout/TabList"/>
    <dgm:cxn modelId="{93AF7C94-0308-4752-9A76-630431729F7C}" type="presOf" srcId="{766F2F81-D77A-4B01-BFB0-B6DF9B1CAB0E}" destId="{73815A9C-433E-481F-8C34-F2AF958F52BF}" srcOrd="0" destOrd="0" presId="urn:microsoft.com/office/officeart/2011/layout/TabList"/>
    <dgm:cxn modelId="{1CEB08B2-F636-4D48-B24A-B61E4A5A8EC6}" srcId="{DF2C6F76-742F-45A0-88C2-94B3CF6C4F02}" destId="{42681D5A-C398-4282-88BF-229B2C6E1826}" srcOrd="2" destOrd="0" parTransId="{3C166FBE-E5A5-4AA9-B68B-04049A7E0CA3}" sibTransId="{09B28CF3-8D16-48D5-954A-57842BC02FF9}"/>
    <dgm:cxn modelId="{9EA3BBC6-4864-45CB-9E1C-EAA0A7691A84}" srcId="{FFDC2725-44D7-43FD-8F3F-E76C1E48E570}" destId="{B6153597-80DE-4DC8-B1E4-E79D112AA2CC}" srcOrd="1" destOrd="0" parTransId="{09FC978D-A891-4A05-A0C2-90E6E18E708E}" sibTransId="{69470FDC-B960-4DEA-87D0-57DBF0850D5C}"/>
    <dgm:cxn modelId="{DC79B3D3-4979-4F2F-8EBF-CFCA40015E5F}" srcId="{DF2C6F76-742F-45A0-88C2-94B3CF6C4F02}" destId="{4F054A3E-0464-466B-80A1-827D70BC89DC}" srcOrd="1" destOrd="0" parTransId="{23945A25-26B9-40CA-BCF6-B9BE93FA86A3}" sibTransId="{565CB663-E205-4FB5-AB46-FA1935A585F3}"/>
    <dgm:cxn modelId="{71C4EEE3-D2BE-4BF9-8F6F-7E51032D1755}" srcId="{B6153597-80DE-4DC8-B1E4-E79D112AA2CC}" destId="{C9D104E2-A6B4-43F9-9C21-1F083757A867}" srcOrd="2" destOrd="0" parTransId="{A9F2636F-5364-4512-B25A-65D59917C64F}" sibTransId="{C5ED06D2-5C8B-4FC2-A02B-DF7007D360EC}"/>
    <dgm:cxn modelId="{025015E6-FA8F-494A-8739-1AD8D3B0B4D1}" type="presOf" srcId="{FFDC2725-44D7-43FD-8F3F-E76C1E48E570}" destId="{B6FAD668-4974-4BD6-B7A7-157F07A429C5}" srcOrd="0" destOrd="0" presId="urn:microsoft.com/office/officeart/2011/layout/TabList"/>
    <dgm:cxn modelId="{CA3C42E6-3949-4C19-AABD-33BFFA9AAF59}" srcId="{FFDC2725-44D7-43FD-8F3F-E76C1E48E570}" destId="{DF2C6F76-742F-45A0-88C2-94B3CF6C4F02}" srcOrd="0" destOrd="0" parTransId="{F37F7B6B-CEA6-4A87-8A9C-52B348399289}" sibTransId="{6D6BDA2C-FDE9-40D3-A967-7381BBF1A23B}"/>
    <dgm:cxn modelId="{C56EC8F6-5C57-4FDB-A00A-C1888F8AB5E4}" type="presOf" srcId="{42681D5A-C398-4282-88BF-229B2C6E1826}" destId="{E4C0619A-81F6-47E2-8D18-197B31AFBD8A}" srcOrd="0" destOrd="1" presId="urn:microsoft.com/office/officeart/2011/layout/TabList"/>
    <dgm:cxn modelId="{9A4505EC-00EB-4836-A570-67D0E9FB0FC7}" type="presParOf" srcId="{B6FAD668-4974-4BD6-B7A7-157F07A429C5}" destId="{48A8D966-D7D3-4298-A26E-F9AB4DC5A8B8}" srcOrd="0" destOrd="0" presId="urn:microsoft.com/office/officeart/2011/layout/TabList"/>
    <dgm:cxn modelId="{793FEF97-CA27-46A3-B05A-A3F5A9F590BF}" type="presParOf" srcId="{48A8D966-D7D3-4298-A26E-F9AB4DC5A8B8}" destId="{73815A9C-433E-481F-8C34-F2AF958F52BF}" srcOrd="0" destOrd="0" presId="urn:microsoft.com/office/officeart/2011/layout/TabList"/>
    <dgm:cxn modelId="{2BB47259-0550-43B0-B7A1-58B3641E000B}" type="presParOf" srcId="{48A8D966-D7D3-4298-A26E-F9AB4DC5A8B8}" destId="{65B4FF27-C901-4F8D-A95A-EF140BE01779}" srcOrd="1" destOrd="0" presId="urn:microsoft.com/office/officeart/2011/layout/TabList"/>
    <dgm:cxn modelId="{A50904EC-1111-4FC3-8520-5AE86FC2923C}" type="presParOf" srcId="{48A8D966-D7D3-4298-A26E-F9AB4DC5A8B8}" destId="{9CB0E1E2-6538-431B-8D3A-99C4D3B62BD5}" srcOrd="2" destOrd="0" presId="urn:microsoft.com/office/officeart/2011/layout/TabList"/>
    <dgm:cxn modelId="{08420CE5-8D93-42DC-B230-72ADE3FFEA39}" type="presParOf" srcId="{B6FAD668-4974-4BD6-B7A7-157F07A429C5}" destId="{E4C0619A-81F6-47E2-8D18-197B31AFBD8A}" srcOrd="1" destOrd="0" presId="urn:microsoft.com/office/officeart/2011/layout/TabList"/>
    <dgm:cxn modelId="{AE41B670-4595-4981-987B-E527C6BF09CD}" type="presParOf" srcId="{B6FAD668-4974-4BD6-B7A7-157F07A429C5}" destId="{CA3BA0D3-1DBF-41C9-9CC1-7B96AE74F320}" srcOrd="2" destOrd="0" presId="urn:microsoft.com/office/officeart/2011/layout/TabList"/>
    <dgm:cxn modelId="{20584A46-EE2A-4C4E-BE52-00E57FF94F1C}" type="presParOf" srcId="{B6FAD668-4974-4BD6-B7A7-157F07A429C5}" destId="{1DFE11FF-0E67-4B6A-A26C-27338E15ECD8}" srcOrd="3" destOrd="0" presId="urn:microsoft.com/office/officeart/2011/layout/TabList"/>
    <dgm:cxn modelId="{883BED8C-C682-4F1D-B9A6-0E8CEE2E96C8}" type="presParOf" srcId="{1DFE11FF-0E67-4B6A-A26C-27338E15ECD8}" destId="{A2A4735F-67A5-4709-A7B8-D8020DDDE26E}" srcOrd="0" destOrd="0" presId="urn:microsoft.com/office/officeart/2011/layout/TabList"/>
    <dgm:cxn modelId="{01E8D433-FA05-4A5D-849E-07610A5606CD}" type="presParOf" srcId="{1DFE11FF-0E67-4B6A-A26C-27338E15ECD8}" destId="{81407509-D889-45AE-B33E-FC2CC578E0FD}" srcOrd="1" destOrd="0" presId="urn:microsoft.com/office/officeart/2011/layout/TabList"/>
    <dgm:cxn modelId="{3BFB1E05-666A-41D5-9DF4-AE2B07ED9B9C}" type="presParOf" srcId="{1DFE11FF-0E67-4B6A-A26C-27338E15ECD8}" destId="{8C7E6373-777D-4BBC-A5EE-ACBFD1F2BFFB}" srcOrd="2" destOrd="0" presId="urn:microsoft.com/office/officeart/2011/layout/TabList"/>
    <dgm:cxn modelId="{C605DA99-B7B7-4569-8A20-50E8CDDCA868}" type="presParOf" srcId="{B6FAD668-4974-4BD6-B7A7-157F07A429C5}" destId="{F1AADA4E-248D-4AE0-BABE-E0DCBD49F882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ACCBE-46E7-4A6C-A2A6-76FB7290C8CF}" type="doc">
      <dgm:prSet loTypeId="urn:microsoft.com/office/officeart/2011/layout/Tab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2C8F6C-0168-4EC1-9F80-F97890C81E6F}">
      <dgm:prSet phldrT="[Text]" custT="1"/>
      <dgm:spPr/>
      <dgm:t>
        <a:bodyPr/>
        <a:lstStyle/>
        <a:p>
          <a:r>
            <a:rPr lang="en-US" sz="2800" dirty="0"/>
            <a:t>Theorem </a:t>
          </a:r>
        </a:p>
      </dgm:t>
    </dgm:pt>
    <dgm:pt modelId="{D57CD746-2978-4A27-BD11-A53348565431}" type="parTrans" cxnId="{0C580911-C2BE-49E8-A9DD-6CD82ABBF0F3}">
      <dgm:prSet/>
      <dgm:spPr/>
      <dgm:t>
        <a:bodyPr/>
        <a:lstStyle/>
        <a:p>
          <a:endParaRPr lang="en-US" sz="1600"/>
        </a:p>
      </dgm:t>
    </dgm:pt>
    <dgm:pt modelId="{619678AB-BB4B-44F3-A65E-AA67E1AC1211}" type="sibTrans" cxnId="{0C580911-C2BE-49E8-A9DD-6CD82ABBF0F3}">
      <dgm:prSet/>
      <dgm:spPr/>
      <dgm:t>
        <a:bodyPr/>
        <a:lstStyle/>
        <a:p>
          <a:endParaRPr lang="en-US" sz="1600"/>
        </a:p>
      </dgm:t>
    </dgm:pt>
    <dgm:pt modelId="{D1309B8A-CC21-4C4A-96EC-072E9203AFDD}">
      <dgm:prSet phldrT="[Text]" phldr="1" custT="1"/>
      <dgm:spPr/>
      <dgm:t>
        <a:bodyPr/>
        <a:lstStyle/>
        <a:p>
          <a:endParaRPr lang="en-US" sz="3200"/>
        </a:p>
      </dgm:t>
    </dgm:pt>
    <dgm:pt modelId="{EBF9B044-EFE5-42DF-BC75-E4AE43F3EA43}" type="parTrans" cxnId="{CC03EAE8-77E0-4D74-B1BE-CCC0CCE3FD26}">
      <dgm:prSet/>
      <dgm:spPr/>
      <dgm:t>
        <a:bodyPr/>
        <a:lstStyle/>
        <a:p>
          <a:endParaRPr lang="en-US" sz="1600"/>
        </a:p>
      </dgm:t>
    </dgm:pt>
    <dgm:pt modelId="{5009C05E-BC13-4946-8D1A-3D34B802D0AA}" type="sibTrans" cxnId="{CC03EAE8-77E0-4D74-B1BE-CCC0CCE3FD26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FC81A7A4-E13F-4B07-83BD-35FC71E4DD49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func>
                    <m:funcPr>
                      <m:ctrlP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</m:fName>
                    <m:e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400" dirty="0"/>
                <a:t> if and only if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</m:fName>
                    <m:e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400" dirty="0"/>
                <a:t> and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u="none" strike="noStrike" baseline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lim>
                      </m:limLow>
                    </m:fName>
                    <m:e>
                      <m:r>
                        <a:rPr lang="en-US" sz="24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func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400" b="0" i="1" u="none" strike="noStrike" baseline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r>
                <a:rPr lang="en-US" sz="2400" dirty="0"/>
                <a:t> </a:t>
              </a:r>
            </a:p>
          </dgm:t>
        </dgm:pt>
      </mc:Choice>
      <mc:Fallback xmlns="">
        <dgm:pt modelId="{FC81A7A4-E13F-4B07-83BD-35FC71E4DD49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400" b="0" i="0" u="none" strike="noStrike" baseline="0">
                  <a:latin typeface="Cambria Math" panose="02040503050406030204" pitchFamily="18" charset="0"/>
                </a:rPr>
                <a:t>lim┬(𝑥→𝑐)⁡𝑓(𝑥)=𝐿</a:t>
              </a:r>
              <a:r>
                <a:rPr lang="en-US" sz="2400" dirty="0"/>
                <a:t> if and only if </a:t>
              </a:r>
              <a:r>
                <a:rPr lang="en-US" sz="2400" b="0" i="0" u="none" strike="noStrike" baseline="0">
                  <a:latin typeface="Cambria Math" panose="02040503050406030204" pitchFamily="18" charset="0"/>
                </a:rPr>
                <a:t>lim┬(𝑥→𝑐^+ )⁡𝑓(𝑥)=𝐿</a:t>
              </a:r>
              <a:r>
                <a:rPr lang="en-US" sz="2400" dirty="0"/>
                <a:t> and </a:t>
              </a:r>
              <a:r>
                <a:rPr lang="en-US" sz="2400" b="0" i="0" u="none" strike="noStrike" baseline="0">
                  <a:latin typeface="Cambria Math" panose="02040503050406030204" pitchFamily="18" charset="0"/>
                </a:rPr>
                <a:t>lim┬(𝑥→𝑐^− )⁡𝑓(𝑥)=𝐿</a:t>
              </a:r>
              <a:r>
                <a:rPr lang="en-US" sz="2400" dirty="0"/>
                <a:t> </a:t>
              </a:r>
            </a:p>
          </dgm:t>
        </dgm:pt>
      </mc:Fallback>
    </mc:AlternateContent>
    <dgm:pt modelId="{D3C4C0E4-7A4E-4C38-ADDD-52B8BCFA0FBF}" type="parTrans" cxnId="{4FAFF849-ECBC-4888-8BDC-6AFE3B1BBC74}">
      <dgm:prSet/>
      <dgm:spPr/>
      <dgm:t>
        <a:bodyPr/>
        <a:lstStyle/>
        <a:p>
          <a:endParaRPr lang="en-US" sz="1600"/>
        </a:p>
      </dgm:t>
    </dgm:pt>
    <dgm:pt modelId="{003A462A-AFE6-4763-BD3C-10E5094CC4F3}" type="sibTrans" cxnId="{4FAFF849-ECBC-4888-8BDC-6AFE3B1BBC74}">
      <dgm:prSet/>
      <dgm:spPr/>
      <dgm:t>
        <a:bodyPr/>
        <a:lstStyle/>
        <a:p>
          <a:endParaRPr lang="en-US" sz="1600"/>
        </a:p>
      </dgm:t>
    </dgm:pt>
    <dgm:pt modelId="{EB81A88E-8B2E-4E1A-8B83-E7588140C282}" type="pres">
      <dgm:prSet presAssocID="{03CACCBE-46E7-4A6C-A2A6-76FB7290C8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49908A3-878F-4040-861D-F512A1D340B3}" type="pres">
      <dgm:prSet presAssocID="{7F2C8F6C-0168-4EC1-9F80-F97890C81E6F}" presName="composite" presStyleCnt="0"/>
      <dgm:spPr/>
    </dgm:pt>
    <dgm:pt modelId="{07DAA5DD-304A-4FDA-9F11-C08DAB16D200}" type="pres">
      <dgm:prSet presAssocID="{7F2C8F6C-0168-4EC1-9F80-F97890C81E6F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B0E42D9-C391-4D96-8E0B-820C69168C93}" type="pres">
      <dgm:prSet presAssocID="{7F2C8F6C-0168-4EC1-9F80-F97890C81E6F}" presName="Parent" presStyleLbl="alignNode1" presStyleIdx="0" presStyleCnt="1" custScaleY="58463" custLinFactNeighborY="20242">
        <dgm:presLayoutVars>
          <dgm:chMax val="3"/>
          <dgm:chPref val="3"/>
          <dgm:bulletEnabled val="1"/>
        </dgm:presLayoutVars>
      </dgm:prSet>
      <dgm:spPr/>
    </dgm:pt>
    <dgm:pt modelId="{6B593565-8453-4710-9019-54C23ECD1D3E}" type="pres">
      <dgm:prSet presAssocID="{7F2C8F6C-0168-4EC1-9F80-F97890C81E6F}" presName="Accent" presStyleLbl="parChTrans1D1" presStyleIdx="0" presStyleCnt="1"/>
      <dgm:spPr/>
    </dgm:pt>
    <dgm:pt modelId="{2897C22A-A8DE-48DF-A600-B4A1C0AF1660}" type="pres">
      <dgm:prSet presAssocID="{7F2C8F6C-0168-4EC1-9F80-F97890C81E6F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C580911-C2BE-49E8-A9DD-6CD82ABBF0F3}" srcId="{03CACCBE-46E7-4A6C-A2A6-76FB7290C8CF}" destId="{7F2C8F6C-0168-4EC1-9F80-F97890C81E6F}" srcOrd="0" destOrd="0" parTransId="{D57CD746-2978-4A27-BD11-A53348565431}" sibTransId="{619678AB-BB4B-44F3-A65E-AA67E1AC1211}"/>
    <dgm:cxn modelId="{B73FDF27-4F86-4423-8BFD-B90E743FF39F}" type="presOf" srcId="{7F2C8F6C-0168-4EC1-9F80-F97890C81E6F}" destId="{DB0E42D9-C391-4D96-8E0B-820C69168C93}" srcOrd="0" destOrd="0" presId="urn:microsoft.com/office/officeart/2011/layout/TabList"/>
    <dgm:cxn modelId="{34FE5D66-A7A9-4880-B392-D78ED94341F7}" type="presOf" srcId="{FC81A7A4-E13F-4B07-83BD-35FC71E4DD49}" destId="{2897C22A-A8DE-48DF-A600-B4A1C0AF1660}" srcOrd="0" destOrd="0" presId="urn:microsoft.com/office/officeart/2011/layout/TabList"/>
    <dgm:cxn modelId="{4FAFF849-ECBC-4888-8BDC-6AFE3B1BBC74}" srcId="{7F2C8F6C-0168-4EC1-9F80-F97890C81E6F}" destId="{FC81A7A4-E13F-4B07-83BD-35FC71E4DD49}" srcOrd="1" destOrd="0" parTransId="{D3C4C0E4-7A4E-4C38-ADDD-52B8BCFA0FBF}" sibTransId="{003A462A-AFE6-4763-BD3C-10E5094CC4F3}"/>
    <dgm:cxn modelId="{CC03EAE8-77E0-4D74-B1BE-CCC0CCE3FD26}" srcId="{7F2C8F6C-0168-4EC1-9F80-F97890C81E6F}" destId="{D1309B8A-CC21-4C4A-96EC-072E9203AFDD}" srcOrd="0" destOrd="0" parTransId="{EBF9B044-EFE5-42DF-BC75-E4AE43F3EA43}" sibTransId="{5009C05E-BC13-4946-8D1A-3D34B802D0AA}"/>
    <dgm:cxn modelId="{F20557EA-9DF3-4193-B4C8-4C008AD43465}" type="presOf" srcId="{D1309B8A-CC21-4C4A-96EC-072E9203AFDD}" destId="{07DAA5DD-304A-4FDA-9F11-C08DAB16D200}" srcOrd="0" destOrd="0" presId="urn:microsoft.com/office/officeart/2011/layout/TabList"/>
    <dgm:cxn modelId="{9C0CAEF4-5F05-4EE1-A0EC-2D2C2A07E25A}" type="presOf" srcId="{03CACCBE-46E7-4A6C-A2A6-76FB7290C8CF}" destId="{EB81A88E-8B2E-4E1A-8B83-E7588140C282}" srcOrd="0" destOrd="0" presId="urn:microsoft.com/office/officeart/2011/layout/TabList"/>
    <dgm:cxn modelId="{D89426B9-F06D-426F-8707-FE143C4F2573}" type="presParOf" srcId="{EB81A88E-8B2E-4E1A-8B83-E7588140C282}" destId="{B49908A3-878F-4040-861D-F512A1D340B3}" srcOrd="0" destOrd="0" presId="urn:microsoft.com/office/officeart/2011/layout/TabList"/>
    <dgm:cxn modelId="{CAB02E66-4035-4153-801E-BC4EB5A66384}" type="presParOf" srcId="{B49908A3-878F-4040-861D-F512A1D340B3}" destId="{07DAA5DD-304A-4FDA-9F11-C08DAB16D200}" srcOrd="0" destOrd="0" presId="urn:microsoft.com/office/officeart/2011/layout/TabList"/>
    <dgm:cxn modelId="{0B11336F-0CC0-47A8-A697-B81A765FA196}" type="presParOf" srcId="{B49908A3-878F-4040-861D-F512A1D340B3}" destId="{DB0E42D9-C391-4D96-8E0B-820C69168C93}" srcOrd="1" destOrd="0" presId="urn:microsoft.com/office/officeart/2011/layout/TabList"/>
    <dgm:cxn modelId="{E5398CDE-9598-416F-8E82-B480FEE9C644}" type="presParOf" srcId="{B49908A3-878F-4040-861D-F512A1D340B3}" destId="{6B593565-8453-4710-9019-54C23ECD1D3E}" srcOrd="2" destOrd="0" presId="urn:microsoft.com/office/officeart/2011/layout/TabList"/>
    <dgm:cxn modelId="{EDDFCEB9-07E2-47CE-A564-5885FE872A50}" type="presParOf" srcId="{EB81A88E-8B2E-4E1A-8B83-E7588140C282}" destId="{2897C22A-A8DE-48DF-A600-B4A1C0AF1660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CACCBE-46E7-4A6C-A2A6-76FB7290C8CF}" type="doc">
      <dgm:prSet loTypeId="urn:microsoft.com/office/officeart/2011/layout/Tab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2C8F6C-0168-4EC1-9F80-F97890C81E6F}">
      <dgm:prSet phldrT="[Text]" custT="1"/>
      <dgm:spPr/>
      <dgm:t>
        <a:bodyPr/>
        <a:lstStyle/>
        <a:p>
          <a:r>
            <a:rPr lang="en-US" sz="2800" dirty="0"/>
            <a:t>Theorem </a:t>
          </a:r>
        </a:p>
      </dgm:t>
    </dgm:pt>
    <dgm:pt modelId="{D57CD746-2978-4A27-BD11-A53348565431}" type="parTrans" cxnId="{0C580911-C2BE-49E8-A9DD-6CD82ABBF0F3}">
      <dgm:prSet/>
      <dgm:spPr/>
      <dgm:t>
        <a:bodyPr/>
        <a:lstStyle/>
        <a:p>
          <a:endParaRPr lang="en-US" sz="1600"/>
        </a:p>
      </dgm:t>
    </dgm:pt>
    <dgm:pt modelId="{619678AB-BB4B-44F3-A65E-AA67E1AC1211}" type="sibTrans" cxnId="{0C580911-C2BE-49E8-A9DD-6CD82ABBF0F3}">
      <dgm:prSet/>
      <dgm:spPr/>
      <dgm:t>
        <a:bodyPr/>
        <a:lstStyle/>
        <a:p>
          <a:endParaRPr lang="en-US" sz="1600"/>
        </a:p>
      </dgm:t>
    </dgm:pt>
    <dgm:pt modelId="{D1309B8A-CC21-4C4A-96EC-072E9203AFDD}">
      <dgm:prSet phldrT="[Text]" phldr="1" custT="1"/>
      <dgm:spPr/>
      <dgm:t>
        <a:bodyPr/>
        <a:lstStyle/>
        <a:p>
          <a:endParaRPr lang="en-US" sz="3200"/>
        </a:p>
      </dgm:t>
    </dgm:pt>
    <dgm:pt modelId="{EBF9B044-EFE5-42DF-BC75-E4AE43F3EA43}" type="parTrans" cxnId="{CC03EAE8-77E0-4D74-B1BE-CCC0CCE3FD26}">
      <dgm:prSet/>
      <dgm:spPr/>
      <dgm:t>
        <a:bodyPr/>
        <a:lstStyle/>
        <a:p>
          <a:endParaRPr lang="en-US" sz="1600"/>
        </a:p>
      </dgm:t>
    </dgm:pt>
    <dgm:pt modelId="{5009C05E-BC13-4946-8D1A-3D34B802D0AA}" type="sibTrans" cxnId="{CC03EAE8-77E0-4D74-B1BE-CCC0CCE3FD26}">
      <dgm:prSet/>
      <dgm:spPr/>
      <dgm:t>
        <a:bodyPr/>
        <a:lstStyle/>
        <a:p>
          <a:endParaRPr lang="en-US" sz="1600"/>
        </a:p>
      </dgm:t>
    </dgm:pt>
    <dgm:pt modelId="{FC81A7A4-E13F-4B07-83BD-35FC71E4DD49}">
      <dgm:prSet phldrT="[Text]" custT="1"/>
      <dgm:spPr>
        <a:blipFill>
          <a:blip xmlns:r="http://schemas.openxmlformats.org/officeDocument/2006/relationships" r:embed="rId1"/>
          <a:stretch>
            <a:fillRect l="-692" t="-67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3C4C0E4-7A4E-4C38-ADDD-52B8BCFA0FBF}" type="parTrans" cxnId="{4FAFF849-ECBC-4888-8BDC-6AFE3B1BBC74}">
      <dgm:prSet/>
      <dgm:spPr/>
      <dgm:t>
        <a:bodyPr/>
        <a:lstStyle/>
        <a:p>
          <a:endParaRPr lang="en-US" sz="1600"/>
        </a:p>
      </dgm:t>
    </dgm:pt>
    <dgm:pt modelId="{003A462A-AFE6-4763-BD3C-10E5094CC4F3}" type="sibTrans" cxnId="{4FAFF849-ECBC-4888-8BDC-6AFE3B1BBC74}">
      <dgm:prSet/>
      <dgm:spPr/>
      <dgm:t>
        <a:bodyPr/>
        <a:lstStyle/>
        <a:p>
          <a:endParaRPr lang="en-US" sz="1600"/>
        </a:p>
      </dgm:t>
    </dgm:pt>
    <dgm:pt modelId="{EB81A88E-8B2E-4E1A-8B83-E7588140C282}" type="pres">
      <dgm:prSet presAssocID="{03CACCBE-46E7-4A6C-A2A6-76FB7290C8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49908A3-878F-4040-861D-F512A1D340B3}" type="pres">
      <dgm:prSet presAssocID="{7F2C8F6C-0168-4EC1-9F80-F97890C81E6F}" presName="composite" presStyleCnt="0"/>
      <dgm:spPr/>
    </dgm:pt>
    <dgm:pt modelId="{07DAA5DD-304A-4FDA-9F11-C08DAB16D200}" type="pres">
      <dgm:prSet presAssocID="{7F2C8F6C-0168-4EC1-9F80-F97890C81E6F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B0E42D9-C391-4D96-8E0B-820C69168C93}" type="pres">
      <dgm:prSet presAssocID="{7F2C8F6C-0168-4EC1-9F80-F97890C81E6F}" presName="Parent" presStyleLbl="alignNode1" presStyleIdx="0" presStyleCnt="1" custScaleY="58463" custLinFactNeighborY="20242">
        <dgm:presLayoutVars>
          <dgm:chMax val="3"/>
          <dgm:chPref val="3"/>
          <dgm:bulletEnabled val="1"/>
        </dgm:presLayoutVars>
      </dgm:prSet>
      <dgm:spPr/>
    </dgm:pt>
    <dgm:pt modelId="{6B593565-8453-4710-9019-54C23ECD1D3E}" type="pres">
      <dgm:prSet presAssocID="{7F2C8F6C-0168-4EC1-9F80-F97890C81E6F}" presName="Accent" presStyleLbl="parChTrans1D1" presStyleIdx="0" presStyleCnt="1"/>
      <dgm:spPr/>
    </dgm:pt>
    <dgm:pt modelId="{2897C22A-A8DE-48DF-A600-B4A1C0AF1660}" type="pres">
      <dgm:prSet presAssocID="{7F2C8F6C-0168-4EC1-9F80-F97890C81E6F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C580911-C2BE-49E8-A9DD-6CD82ABBF0F3}" srcId="{03CACCBE-46E7-4A6C-A2A6-76FB7290C8CF}" destId="{7F2C8F6C-0168-4EC1-9F80-F97890C81E6F}" srcOrd="0" destOrd="0" parTransId="{D57CD746-2978-4A27-BD11-A53348565431}" sibTransId="{619678AB-BB4B-44F3-A65E-AA67E1AC1211}"/>
    <dgm:cxn modelId="{B73FDF27-4F86-4423-8BFD-B90E743FF39F}" type="presOf" srcId="{7F2C8F6C-0168-4EC1-9F80-F97890C81E6F}" destId="{DB0E42D9-C391-4D96-8E0B-820C69168C93}" srcOrd="0" destOrd="0" presId="urn:microsoft.com/office/officeart/2011/layout/TabList"/>
    <dgm:cxn modelId="{34FE5D66-A7A9-4880-B392-D78ED94341F7}" type="presOf" srcId="{FC81A7A4-E13F-4B07-83BD-35FC71E4DD49}" destId="{2897C22A-A8DE-48DF-A600-B4A1C0AF1660}" srcOrd="0" destOrd="0" presId="urn:microsoft.com/office/officeart/2011/layout/TabList"/>
    <dgm:cxn modelId="{4FAFF849-ECBC-4888-8BDC-6AFE3B1BBC74}" srcId="{7F2C8F6C-0168-4EC1-9F80-F97890C81E6F}" destId="{FC81A7A4-E13F-4B07-83BD-35FC71E4DD49}" srcOrd="1" destOrd="0" parTransId="{D3C4C0E4-7A4E-4C38-ADDD-52B8BCFA0FBF}" sibTransId="{003A462A-AFE6-4763-BD3C-10E5094CC4F3}"/>
    <dgm:cxn modelId="{CC03EAE8-77E0-4D74-B1BE-CCC0CCE3FD26}" srcId="{7F2C8F6C-0168-4EC1-9F80-F97890C81E6F}" destId="{D1309B8A-CC21-4C4A-96EC-072E9203AFDD}" srcOrd="0" destOrd="0" parTransId="{EBF9B044-EFE5-42DF-BC75-E4AE43F3EA43}" sibTransId="{5009C05E-BC13-4946-8D1A-3D34B802D0AA}"/>
    <dgm:cxn modelId="{F20557EA-9DF3-4193-B4C8-4C008AD43465}" type="presOf" srcId="{D1309B8A-CC21-4C4A-96EC-072E9203AFDD}" destId="{07DAA5DD-304A-4FDA-9F11-C08DAB16D200}" srcOrd="0" destOrd="0" presId="urn:microsoft.com/office/officeart/2011/layout/TabList"/>
    <dgm:cxn modelId="{9C0CAEF4-5F05-4EE1-A0EC-2D2C2A07E25A}" type="presOf" srcId="{03CACCBE-46E7-4A6C-A2A6-76FB7290C8CF}" destId="{EB81A88E-8B2E-4E1A-8B83-E7588140C282}" srcOrd="0" destOrd="0" presId="urn:microsoft.com/office/officeart/2011/layout/TabList"/>
    <dgm:cxn modelId="{D89426B9-F06D-426F-8707-FE143C4F2573}" type="presParOf" srcId="{EB81A88E-8B2E-4E1A-8B83-E7588140C282}" destId="{B49908A3-878F-4040-861D-F512A1D340B3}" srcOrd="0" destOrd="0" presId="urn:microsoft.com/office/officeart/2011/layout/TabList"/>
    <dgm:cxn modelId="{CAB02E66-4035-4153-801E-BC4EB5A66384}" type="presParOf" srcId="{B49908A3-878F-4040-861D-F512A1D340B3}" destId="{07DAA5DD-304A-4FDA-9F11-C08DAB16D200}" srcOrd="0" destOrd="0" presId="urn:microsoft.com/office/officeart/2011/layout/TabList"/>
    <dgm:cxn modelId="{0B11336F-0CC0-47A8-A697-B81A765FA196}" type="presParOf" srcId="{B49908A3-878F-4040-861D-F512A1D340B3}" destId="{DB0E42D9-C391-4D96-8E0B-820C69168C93}" srcOrd="1" destOrd="0" presId="urn:microsoft.com/office/officeart/2011/layout/TabList"/>
    <dgm:cxn modelId="{E5398CDE-9598-416F-8E82-B480FEE9C644}" type="presParOf" srcId="{B49908A3-878F-4040-861D-F512A1D340B3}" destId="{6B593565-8453-4710-9019-54C23ECD1D3E}" srcOrd="2" destOrd="0" presId="urn:microsoft.com/office/officeart/2011/layout/TabList"/>
    <dgm:cxn modelId="{EDDFCEB9-07E2-47CE-A564-5885FE872A50}" type="presParOf" srcId="{EB81A88E-8B2E-4E1A-8B83-E7588140C282}" destId="{2897C22A-A8DE-48DF-A600-B4A1C0AF1660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E8CE66-B44B-4497-B0FB-731CACD0DD5E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04BF11D-7B2F-4316-9D6A-31F82A30EBCF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Note that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−6</m:t>
                      </m:r>
                    </m:num>
                    <m:den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−3</m:t>
                      </m:r>
                    </m:den>
                  </m:f>
                  <m:r>
                    <a:rPr lang="en-US" sz="2000" b="0" i="1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 </m:t>
                  </m:r>
                </m:oMath>
              </a14:m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</a:p>
            <a:p>
              <a:pPr>
                <a:buNone/>
              </a:pPr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is not defined at x = 3 but this is all right. 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dgm:t>
        </dgm:pt>
      </mc:Choice>
      <mc:Fallback xmlns="">
        <dgm:pt modelId="{404BF11D-7B2F-4316-9D6A-31F82A30EBCF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Note that </a:t>
              </a:r>
              <a:r>
                <a:rPr lang="en-US" sz="2000" b="0" i="0">
                  <a:solidFill>
                    <a:schemeClr val="accent3">
                      <a:lumMod val="75000"/>
                    </a:schemeClr>
                  </a:solidFill>
                  <a:latin typeface="+mn-lt"/>
                  <a:cs typeface="Arial" pitchFamily="34" charset="0"/>
                </a:rPr>
                <a:t>(𝑥^2−𝑥−6)/(𝑥−3)  </a:t>
              </a:r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</a:p>
            <a:p>
              <a:pPr>
                <a:buNone/>
              </a:pPr>
              <a:r>
                <a:rPr lang="en-US" sz="2000" b="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is not defined at x = 3 but this is all right. 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dgm:t>
        </dgm:pt>
      </mc:Fallback>
    </mc:AlternateContent>
    <dgm:pt modelId="{A0EF012D-74DC-4179-B157-83C6CFA336AA}" type="parTrans" cxnId="{AE121B3C-0B71-400B-A4DE-3E73479251FA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B0EBDAF3-7621-4AE3-8F39-9F924DF75201}" type="sibTrans" cxnId="{AE121B3C-0B71-400B-A4DE-3E73479251FA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D8D91E3E-0755-4FD9-B9F1-9C61243E65F1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solidFill>
                <a:srgbClr val="00B0F0"/>
              </a:solidFill>
              <a:latin typeface="+mn-lt"/>
            </a:rPr>
            <a:t>what is happening as </a:t>
          </a:r>
          <a:r>
            <a:rPr lang="en-US" sz="2000" b="0" i="1" u="none" strike="noStrike" baseline="0" dirty="0">
              <a:solidFill>
                <a:srgbClr val="00B0F0"/>
              </a:solidFill>
              <a:latin typeface="+mn-lt"/>
            </a:rPr>
            <a:t>x </a:t>
          </a:r>
          <a:r>
            <a:rPr lang="en-US" sz="2000" b="0" i="0" u="none" strike="noStrike" baseline="0" dirty="0">
              <a:solidFill>
                <a:srgbClr val="00B0F0"/>
              </a:solidFill>
              <a:latin typeface="+mn-lt"/>
            </a:rPr>
            <a:t>approaches 3, we could use a calculator to evaluate the given expression, for example, at 3.1, 3.01, 3.001, and so on. </a:t>
          </a:r>
          <a:endParaRPr lang="en-US" sz="2000" dirty="0">
            <a:solidFill>
              <a:srgbClr val="00B0F0"/>
            </a:solidFill>
            <a:latin typeface="+mn-lt"/>
          </a:endParaRPr>
        </a:p>
      </dgm:t>
    </dgm:pt>
    <dgm:pt modelId="{DF02F4A6-B249-4E7A-A9C1-6CD6C20EFFA3}" type="parTrans" cxnId="{5E7C61B2-846F-41FA-A29A-E8DDD32F7FBC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9FE637BF-51EE-484A-A775-319A39E21091}" type="sibTrans" cxnId="{5E7C61B2-846F-41FA-A29A-E8DDD32F7FBC}">
      <dgm:prSet/>
      <dgm:spPr/>
      <dgm:t>
        <a:bodyPr/>
        <a:lstStyle/>
        <a:p>
          <a:endParaRPr lang="en-US" sz="20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D156127-5570-470E-93FA-BB7C8B381AB9}">
          <dgm:prSet phldrT="[Text]"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sz="2000" b="0" i="0" u="none" strike="noStrike" baseline="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it is much better to use a little algebra to simplify the problem.</a:t>
              </a:r>
              <a:endParaRPr lang="id-ID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endParaRPr>
            </a:p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−6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−3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sz="2000" b="0" i="1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endParaRPr>
            </a:p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→3</m:t>
                        </m:r>
                      </m:lim>
                    </m:limLow>
                    <m:f>
                      <m:f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−3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→3</m:t>
                        </m:r>
                      </m:lim>
                    </m:limLow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=3+2=5</m:t>
                    </m:r>
                  </m:oMath>
                </m:oMathPara>
              </a14:m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dgm:t>
        </dgm:pt>
      </mc:Choice>
      <mc:Fallback xmlns="">
        <dgm:pt modelId="{1D156127-5570-470E-93FA-BB7C8B381AB9}">
          <dgm:prSet phldrT="[Text]"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sz="2000" b="0" i="0" u="none" strike="noStrike" baseline="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it is much better to use a little algebra to simplify the problem.</a:t>
              </a:r>
              <a:endParaRPr lang="id-ID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endParaRPr>
            </a:p>
            <a:p>
              <a:pPr>
                <a:buFontTx/>
                <a:buNone/>
              </a:pPr>
              <a:r>
                <a:rPr lang="en-US" sz="20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lim┬(𝑥→3)⁡〖(𝑥^2−𝑥−6)/(𝑥−3)〗</a:t>
              </a:r>
              <a:endParaRPr lang="en-US" sz="2000" b="0" i="1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</a:endParaRPr>
            </a:p>
            <a:p>
              <a:pPr>
                <a:buFontTx/>
                <a:buNone/>
              </a:pPr>
              <a:r>
                <a:rPr lang="en-US" sz="20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=</a:t>
              </a:r>
              <a:r>
                <a:rPr lang="en-US" sz="20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lim┬(𝑥→3)</a:t>
              </a:r>
              <a:r>
                <a:rPr lang="en-US" sz="20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  (𝑥−3)(𝑥+2)/(𝑥−3)=</a:t>
              </a:r>
              <a:r>
                <a:rPr lang="en-US" sz="20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lim┬(𝑥→3)</a:t>
              </a:r>
              <a:r>
                <a:rPr lang="en-US" sz="20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a:t> (𝑥−2)=3+2=5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dgm:t>
        </dgm:pt>
      </mc:Fallback>
    </mc:AlternateContent>
    <dgm:pt modelId="{4A5A47E7-327F-4229-8E90-7307D40B54B9}" type="parTrans" cxnId="{88E77C41-F2BD-43EB-BCAB-2570299CFF0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C897993-ACA6-47CE-8C27-FE7E45D60304}" type="sibTrans" cxnId="{88E77C41-F2BD-43EB-BCAB-2570299CFF0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387571A-07A4-48CE-8FCF-98852C2CCD25}" type="pres">
      <dgm:prSet presAssocID="{2AE8CE66-B44B-4497-B0FB-731CACD0DD5E}" presName="rootnode" presStyleCnt="0">
        <dgm:presLayoutVars>
          <dgm:chMax/>
          <dgm:chPref/>
          <dgm:dir/>
          <dgm:animLvl val="lvl"/>
        </dgm:presLayoutVars>
      </dgm:prSet>
      <dgm:spPr/>
    </dgm:pt>
    <dgm:pt modelId="{D0DB75AD-EDC9-469C-AE42-CD9A16848664}" type="pres">
      <dgm:prSet presAssocID="{404BF11D-7B2F-4316-9D6A-31F82A30EBCF}" presName="composite" presStyleCnt="0"/>
      <dgm:spPr/>
    </dgm:pt>
    <dgm:pt modelId="{FB2C2C15-593A-440C-9955-9CEE9863FA4E}" type="pres">
      <dgm:prSet presAssocID="{404BF11D-7B2F-4316-9D6A-31F82A30EBCF}" presName="LShape" presStyleLbl="alignNode1" presStyleIdx="0" presStyleCnt="5" custScaleX="118221"/>
      <dgm:spPr/>
    </dgm:pt>
    <dgm:pt modelId="{BF4FBE6A-4520-4C9A-93FE-42457424ADA4}" type="pres">
      <dgm:prSet presAssocID="{404BF11D-7B2F-4316-9D6A-31F82A30EBCF}" presName="ParentText" presStyleLbl="revTx" presStyleIdx="0" presStyleCnt="3" custScaleX="114677">
        <dgm:presLayoutVars>
          <dgm:chMax val="0"/>
          <dgm:chPref val="0"/>
          <dgm:bulletEnabled val="1"/>
        </dgm:presLayoutVars>
      </dgm:prSet>
      <dgm:spPr/>
    </dgm:pt>
    <dgm:pt modelId="{B53BB4B8-BDD2-4EAA-AE21-EA811B4B8394}" type="pres">
      <dgm:prSet presAssocID="{404BF11D-7B2F-4316-9D6A-31F82A30EBCF}" presName="Triangle" presStyleLbl="alignNode1" presStyleIdx="1" presStyleCnt="5"/>
      <dgm:spPr/>
    </dgm:pt>
    <dgm:pt modelId="{4D2A0911-D3E7-4597-8794-683129FD11DB}" type="pres">
      <dgm:prSet presAssocID="{B0EBDAF3-7621-4AE3-8F39-9F924DF75201}" presName="sibTrans" presStyleCnt="0"/>
      <dgm:spPr/>
    </dgm:pt>
    <dgm:pt modelId="{AC53B790-6359-4580-9F65-2107930F0102}" type="pres">
      <dgm:prSet presAssocID="{B0EBDAF3-7621-4AE3-8F39-9F924DF75201}" presName="space" presStyleCnt="0"/>
      <dgm:spPr/>
    </dgm:pt>
    <dgm:pt modelId="{E4D4F96A-0A30-448C-B4F1-154AC8A6B6ED}" type="pres">
      <dgm:prSet presAssocID="{D8D91E3E-0755-4FD9-B9F1-9C61243E65F1}" presName="composite" presStyleCnt="0"/>
      <dgm:spPr/>
    </dgm:pt>
    <dgm:pt modelId="{BC45BAA8-A7B6-4710-8834-87CCF4515B1F}" type="pres">
      <dgm:prSet presAssocID="{D8D91E3E-0755-4FD9-B9F1-9C61243E65F1}" presName="LShape" presStyleLbl="alignNode1" presStyleIdx="2" presStyleCnt="5" custScaleX="124046" custLinFactNeighborY="-2253"/>
      <dgm:spPr/>
    </dgm:pt>
    <dgm:pt modelId="{583A6DFB-98F0-40E4-BCAF-6AE91A881776}" type="pres">
      <dgm:prSet presAssocID="{D8D91E3E-0755-4FD9-B9F1-9C61243E65F1}" presName="ParentText" presStyleLbl="revTx" presStyleIdx="1" presStyleCnt="3" custScaleX="121002" custScaleY="149275" custLinFactNeighborY="23344">
        <dgm:presLayoutVars>
          <dgm:chMax val="0"/>
          <dgm:chPref val="0"/>
          <dgm:bulletEnabled val="1"/>
        </dgm:presLayoutVars>
      </dgm:prSet>
      <dgm:spPr/>
    </dgm:pt>
    <dgm:pt modelId="{39E7FA52-ABD3-4D26-9CA5-68C79407580A}" type="pres">
      <dgm:prSet presAssocID="{D8D91E3E-0755-4FD9-B9F1-9C61243E65F1}" presName="Triangle" presStyleLbl="alignNode1" presStyleIdx="3" presStyleCnt="5"/>
      <dgm:spPr/>
    </dgm:pt>
    <dgm:pt modelId="{FD8742B5-5E03-44D8-9709-A4DB9658F8C7}" type="pres">
      <dgm:prSet presAssocID="{9FE637BF-51EE-484A-A775-319A39E21091}" presName="sibTrans" presStyleCnt="0"/>
      <dgm:spPr/>
    </dgm:pt>
    <dgm:pt modelId="{B9A2FA84-6A38-4470-8983-11ECF92E1048}" type="pres">
      <dgm:prSet presAssocID="{9FE637BF-51EE-484A-A775-319A39E21091}" presName="space" presStyleCnt="0"/>
      <dgm:spPr/>
    </dgm:pt>
    <dgm:pt modelId="{A0A00DCC-4160-4EA2-BCBF-852FCE57AC51}" type="pres">
      <dgm:prSet presAssocID="{1D156127-5570-470E-93FA-BB7C8B381AB9}" presName="composite" presStyleCnt="0"/>
      <dgm:spPr/>
    </dgm:pt>
    <dgm:pt modelId="{2E2F8066-C426-4ED4-A29B-0EBA8A029612}" type="pres">
      <dgm:prSet presAssocID="{1D156127-5570-470E-93FA-BB7C8B381AB9}" presName="LShape" presStyleLbl="alignNode1" presStyleIdx="4" presStyleCnt="5" custScaleX="132782" custLinFactNeighborY="14279"/>
      <dgm:spPr/>
    </dgm:pt>
    <dgm:pt modelId="{9FC84377-8F1E-4814-B90B-48978817CB83}" type="pres">
      <dgm:prSet presAssocID="{1D156127-5570-470E-93FA-BB7C8B381AB9}" presName="ParentText" presStyleLbl="revTx" presStyleIdx="2" presStyleCnt="3" custScaleY="181952" custLinFactNeighborX="-11134" custLinFactNeighborY="54733">
        <dgm:presLayoutVars>
          <dgm:chMax val="0"/>
          <dgm:chPref val="0"/>
          <dgm:bulletEnabled val="1"/>
        </dgm:presLayoutVars>
      </dgm:prSet>
      <dgm:spPr/>
    </dgm:pt>
  </dgm:ptLst>
  <dgm:cxnLst>
    <dgm:cxn modelId="{C3260639-723B-4C9C-85DC-5AE32312741F}" type="presOf" srcId="{2AE8CE66-B44B-4497-B0FB-731CACD0DD5E}" destId="{8387571A-07A4-48CE-8FCF-98852C2CCD25}" srcOrd="0" destOrd="0" presId="urn:microsoft.com/office/officeart/2009/3/layout/StepUpProcess"/>
    <dgm:cxn modelId="{AE121B3C-0B71-400B-A4DE-3E73479251FA}" srcId="{2AE8CE66-B44B-4497-B0FB-731CACD0DD5E}" destId="{404BF11D-7B2F-4316-9D6A-31F82A30EBCF}" srcOrd="0" destOrd="0" parTransId="{A0EF012D-74DC-4179-B157-83C6CFA336AA}" sibTransId="{B0EBDAF3-7621-4AE3-8F39-9F924DF75201}"/>
    <dgm:cxn modelId="{88E77C41-F2BD-43EB-BCAB-2570299CFF0B}" srcId="{2AE8CE66-B44B-4497-B0FB-731CACD0DD5E}" destId="{1D156127-5570-470E-93FA-BB7C8B381AB9}" srcOrd="2" destOrd="0" parTransId="{4A5A47E7-327F-4229-8E90-7307D40B54B9}" sibTransId="{AC897993-ACA6-47CE-8C27-FE7E45D60304}"/>
    <dgm:cxn modelId="{F6F7C28D-6F6D-48AD-9D05-CF2D926218CF}" type="presOf" srcId="{404BF11D-7B2F-4316-9D6A-31F82A30EBCF}" destId="{BF4FBE6A-4520-4C9A-93FE-42457424ADA4}" srcOrd="0" destOrd="0" presId="urn:microsoft.com/office/officeart/2009/3/layout/StepUpProcess"/>
    <dgm:cxn modelId="{BC014594-D1AB-4720-973A-5648BE9BB83A}" type="presOf" srcId="{D8D91E3E-0755-4FD9-B9F1-9C61243E65F1}" destId="{583A6DFB-98F0-40E4-BCAF-6AE91A881776}" srcOrd="0" destOrd="0" presId="urn:microsoft.com/office/officeart/2009/3/layout/StepUpProcess"/>
    <dgm:cxn modelId="{5E7C61B2-846F-41FA-A29A-E8DDD32F7FBC}" srcId="{2AE8CE66-B44B-4497-B0FB-731CACD0DD5E}" destId="{D8D91E3E-0755-4FD9-B9F1-9C61243E65F1}" srcOrd="1" destOrd="0" parTransId="{DF02F4A6-B249-4E7A-A9C1-6CD6C20EFFA3}" sibTransId="{9FE637BF-51EE-484A-A775-319A39E21091}"/>
    <dgm:cxn modelId="{E822CED9-AB9B-401F-912A-21BE8A95FA6C}" type="presOf" srcId="{1D156127-5570-470E-93FA-BB7C8B381AB9}" destId="{9FC84377-8F1E-4814-B90B-48978817CB83}" srcOrd="0" destOrd="0" presId="urn:microsoft.com/office/officeart/2009/3/layout/StepUpProcess"/>
    <dgm:cxn modelId="{E9F862E0-3DEE-43AB-A06D-3274739C8FE0}" type="presParOf" srcId="{8387571A-07A4-48CE-8FCF-98852C2CCD25}" destId="{D0DB75AD-EDC9-469C-AE42-CD9A16848664}" srcOrd="0" destOrd="0" presId="urn:microsoft.com/office/officeart/2009/3/layout/StepUpProcess"/>
    <dgm:cxn modelId="{94D14E0E-1179-41FE-A52E-713CF4285195}" type="presParOf" srcId="{D0DB75AD-EDC9-469C-AE42-CD9A16848664}" destId="{FB2C2C15-593A-440C-9955-9CEE9863FA4E}" srcOrd="0" destOrd="0" presId="urn:microsoft.com/office/officeart/2009/3/layout/StepUpProcess"/>
    <dgm:cxn modelId="{DF84CABD-7FB4-45D7-AD35-35F1F8614426}" type="presParOf" srcId="{D0DB75AD-EDC9-469C-AE42-CD9A16848664}" destId="{BF4FBE6A-4520-4C9A-93FE-42457424ADA4}" srcOrd="1" destOrd="0" presId="urn:microsoft.com/office/officeart/2009/3/layout/StepUpProcess"/>
    <dgm:cxn modelId="{522E435E-E9D8-499B-9697-1940A5D12F2C}" type="presParOf" srcId="{D0DB75AD-EDC9-469C-AE42-CD9A16848664}" destId="{B53BB4B8-BDD2-4EAA-AE21-EA811B4B8394}" srcOrd="2" destOrd="0" presId="urn:microsoft.com/office/officeart/2009/3/layout/StepUpProcess"/>
    <dgm:cxn modelId="{BF8FF020-9A4E-4293-BCCC-E514E8341A4F}" type="presParOf" srcId="{8387571A-07A4-48CE-8FCF-98852C2CCD25}" destId="{4D2A0911-D3E7-4597-8794-683129FD11DB}" srcOrd="1" destOrd="0" presId="urn:microsoft.com/office/officeart/2009/3/layout/StepUpProcess"/>
    <dgm:cxn modelId="{B9FFF209-08DC-4182-822B-280D93480A01}" type="presParOf" srcId="{4D2A0911-D3E7-4597-8794-683129FD11DB}" destId="{AC53B790-6359-4580-9F65-2107930F0102}" srcOrd="0" destOrd="0" presId="urn:microsoft.com/office/officeart/2009/3/layout/StepUpProcess"/>
    <dgm:cxn modelId="{C8A7CBD3-F201-4B02-B4E4-F9A5276DE87F}" type="presParOf" srcId="{8387571A-07A4-48CE-8FCF-98852C2CCD25}" destId="{E4D4F96A-0A30-448C-B4F1-154AC8A6B6ED}" srcOrd="2" destOrd="0" presId="urn:microsoft.com/office/officeart/2009/3/layout/StepUpProcess"/>
    <dgm:cxn modelId="{46F92EE9-C00F-4847-A491-9B65FF7C5434}" type="presParOf" srcId="{E4D4F96A-0A30-448C-B4F1-154AC8A6B6ED}" destId="{BC45BAA8-A7B6-4710-8834-87CCF4515B1F}" srcOrd="0" destOrd="0" presId="urn:microsoft.com/office/officeart/2009/3/layout/StepUpProcess"/>
    <dgm:cxn modelId="{CDF18E71-88C3-4C90-8BB2-D94ED73FF4AC}" type="presParOf" srcId="{E4D4F96A-0A30-448C-B4F1-154AC8A6B6ED}" destId="{583A6DFB-98F0-40E4-BCAF-6AE91A881776}" srcOrd="1" destOrd="0" presId="urn:microsoft.com/office/officeart/2009/3/layout/StepUpProcess"/>
    <dgm:cxn modelId="{14F0EFB1-482D-4242-BBD6-0524F8F6061B}" type="presParOf" srcId="{E4D4F96A-0A30-448C-B4F1-154AC8A6B6ED}" destId="{39E7FA52-ABD3-4D26-9CA5-68C79407580A}" srcOrd="2" destOrd="0" presId="urn:microsoft.com/office/officeart/2009/3/layout/StepUpProcess"/>
    <dgm:cxn modelId="{2A240CAD-AE0F-4C37-949E-2B838E013DA0}" type="presParOf" srcId="{8387571A-07A4-48CE-8FCF-98852C2CCD25}" destId="{FD8742B5-5E03-44D8-9709-A4DB9658F8C7}" srcOrd="3" destOrd="0" presId="urn:microsoft.com/office/officeart/2009/3/layout/StepUpProcess"/>
    <dgm:cxn modelId="{F6FBA4C3-B25F-44D1-85A2-C3E8B71331B8}" type="presParOf" srcId="{FD8742B5-5E03-44D8-9709-A4DB9658F8C7}" destId="{B9A2FA84-6A38-4470-8983-11ECF92E1048}" srcOrd="0" destOrd="0" presId="urn:microsoft.com/office/officeart/2009/3/layout/StepUpProcess"/>
    <dgm:cxn modelId="{A83A9D78-97CF-4785-9C0F-A933B10D058C}" type="presParOf" srcId="{8387571A-07A4-48CE-8FCF-98852C2CCD25}" destId="{A0A00DCC-4160-4EA2-BCBF-852FCE57AC51}" srcOrd="4" destOrd="0" presId="urn:microsoft.com/office/officeart/2009/3/layout/StepUpProcess"/>
    <dgm:cxn modelId="{E1F47A09-1BE8-4B89-A2AF-2F7D67933EC8}" type="presParOf" srcId="{A0A00DCC-4160-4EA2-BCBF-852FCE57AC51}" destId="{2E2F8066-C426-4ED4-A29B-0EBA8A029612}" srcOrd="0" destOrd="0" presId="urn:microsoft.com/office/officeart/2009/3/layout/StepUpProcess"/>
    <dgm:cxn modelId="{E7B4B47C-3582-4BE9-B130-142FD00D9518}" type="presParOf" srcId="{A0A00DCC-4160-4EA2-BCBF-852FCE57AC51}" destId="{9FC84377-8F1E-4814-B90B-48978817CB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E8CE66-B44B-4497-B0FB-731CACD0DD5E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4BF11D-7B2F-4316-9D6A-31F82A30EBCF}">
      <dgm:prSet phldrT="[Text]" custT="1"/>
      <dgm:spPr>
        <a:blipFill>
          <a:blip xmlns:r="http://schemas.openxmlformats.org/officeDocument/2006/relationships" r:embed="rId1"/>
          <a:stretch>
            <a:fillRect l="-4502" t="-2521" r="-3537" b="-3487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0EF012D-74DC-4179-B157-83C6CFA336AA}" type="parTrans" cxnId="{AE121B3C-0B71-400B-A4DE-3E73479251FA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B0EBDAF3-7621-4AE3-8F39-9F924DF75201}" type="sibTrans" cxnId="{AE121B3C-0B71-400B-A4DE-3E73479251FA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D8D91E3E-0755-4FD9-B9F1-9C61243E65F1}">
      <dgm:prSet phldrT="[Text]" custT="1"/>
      <dgm:spPr/>
      <dgm:t>
        <a:bodyPr/>
        <a:lstStyle/>
        <a:p>
          <a:pPr>
            <a:buNone/>
          </a:pPr>
          <a:r>
            <a:rPr lang="en-US" sz="2000" b="0" i="0" u="none" strike="noStrike" baseline="0" dirty="0">
              <a:solidFill>
                <a:srgbClr val="00B0F0"/>
              </a:solidFill>
              <a:latin typeface="+mn-lt"/>
            </a:rPr>
            <a:t>what is happening as </a:t>
          </a:r>
          <a:r>
            <a:rPr lang="en-US" sz="2000" b="0" i="1" u="none" strike="noStrike" baseline="0" dirty="0">
              <a:solidFill>
                <a:srgbClr val="00B0F0"/>
              </a:solidFill>
              <a:latin typeface="+mn-lt"/>
            </a:rPr>
            <a:t>x </a:t>
          </a:r>
          <a:r>
            <a:rPr lang="en-US" sz="2000" b="0" i="0" u="none" strike="noStrike" baseline="0" dirty="0">
              <a:solidFill>
                <a:srgbClr val="00B0F0"/>
              </a:solidFill>
              <a:latin typeface="+mn-lt"/>
            </a:rPr>
            <a:t>approaches 3, we could use a calculator to evaluate the given expression, for example, at 3.1, 3.01, 3.001, and so on. </a:t>
          </a:r>
          <a:endParaRPr lang="en-US" sz="2000" dirty="0">
            <a:solidFill>
              <a:srgbClr val="00B0F0"/>
            </a:solidFill>
            <a:latin typeface="+mn-lt"/>
          </a:endParaRPr>
        </a:p>
      </dgm:t>
    </dgm:pt>
    <dgm:pt modelId="{DF02F4A6-B249-4E7A-A9C1-6CD6C20EFFA3}" type="parTrans" cxnId="{5E7C61B2-846F-41FA-A29A-E8DDD32F7FBC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9FE637BF-51EE-484A-A775-319A39E21091}" type="sibTrans" cxnId="{5E7C61B2-846F-41FA-A29A-E8DDD32F7FBC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1D156127-5570-470E-93FA-BB7C8B381AB9}">
      <dgm:prSet phldrT="[Text]" custT="1"/>
      <dgm:spPr>
        <a:blipFill>
          <a:blip xmlns:r="http://schemas.openxmlformats.org/officeDocument/2006/relationships" r:embed="rId2"/>
          <a:stretch>
            <a:fillRect l="-5147" t="-1152" r="-41912" b="-3387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A5A47E7-327F-4229-8E90-7307D40B54B9}" type="parTrans" cxnId="{88E77C41-F2BD-43EB-BCAB-2570299CFF0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C897993-ACA6-47CE-8C27-FE7E45D60304}" type="sibTrans" cxnId="{88E77C41-F2BD-43EB-BCAB-2570299CFF0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387571A-07A4-48CE-8FCF-98852C2CCD25}" type="pres">
      <dgm:prSet presAssocID="{2AE8CE66-B44B-4497-B0FB-731CACD0DD5E}" presName="rootnode" presStyleCnt="0">
        <dgm:presLayoutVars>
          <dgm:chMax/>
          <dgm:chPref/>
          <dgm:dir/>
          <dgm:animLvl val="lvl"/>
        </dgm:presLayoutVars>
      </dgm:prSet>
      <dgm:spPr/>
    </dgm:pt>
    <dgm:pt modelId="{D0DB75AD-EDC9-469C-AE42-CD9A16848664}" type="pres">
      <dgm:prSet presAssocID="{404BF11D-7B2F-4316-9D6A-31F82A30EBCF}" presName="composite" presStyleCnt="0"/>
      <dgm:spPr/>
    </dgm:pt>
    <dgm:pt modelId="{FB2C2C15-593A-440C-9955-9CEE9863FA4E}" type="pres">
      <dgm:prSet presAssocID="{404BF11D-7B2F-4316-9D6A-31F82A30EBCF}" presName="LShape" presStyleLbl="alignNode1" presStyleIdx="0" presStyleCnt="5" custScaleX="118221"/>
      <dgm:spPr/>
    </dgm:pt>
    <dgm:pt modelId="{BF4FBE6A-4520-4C9A-93FE-42457424ADA4}" type="pres">
      <dgm:prSet presAssocID="{404BF11D-7B2F-4316-9D6A-31F82A30EBCF}" presName="ParentText" presStyleLbl="revTx" presStyleIdx="0" presStyleCnt="3" custScaleX="114677">
        <dgm:presLayoutVars>
          <dgm:chMax val="0"/>
          <dgm:chPref val="0"/>
          <dgm:bulletEnabled val="1"/>
        </dgm:presLayoutVars>
      </dgm:prSet>
      <dgm:spPr/>
    </dgm:pt>
    <dgm:pt modelId="{B53BB4B8-BDD2-4EAA-AE21-EA811B4B8394}" type="pres">
      <dgm:prSet presAssocID="{404BF11D-7B2F-4316-9D6A-31F82A30EBCF}" presName="Triangle" presStyleLbl="alignNode1" presStyleIdx="1" presStyleCnt="5"/>
      <dgm:spPr/>
    </dgm:pt>
    <dgm:pt modelId="{4D2A0911-D3E7-4597-8794-683129FD11DB}" type="pres">
      <dgm:prSet presAssocID="{B0EBDAF3-7621-4AE3-8F39-9F924DF75201}" presName="sibTrans" presStyleCnt="0"/>
      <dgm:spPr/>
    </dgm:pt>
    <dgm:pt modelId="{AC53B790-6359-4580-9F65-2107930F0102}" type="pres">
      <dgm:prSet presAssocID="{B0EBDAF3-7621-4AE3-8F39-9F924DF75201}" presName="space" presStyleCnt="0"/>
      <dgm:spPr/>
    </dgm:pt>
    <dgm:pt modelId="{E4D4F96A-0A30-448C-B4F1-154AC8A6B6ED}" type="pres">
      <dgm:prSet presAssocID="{D8D91E3E-0755-4FD9-B9F1-9C61243E65F1}" presName="composite" presStyleCnt="0"/>
      <dgm:spPr/>
    </dgm:pt>
    <dgm:pt modelId="{BC45BAA8-A7B6-4710-8834-87CCF4515B1F}" type="pres">
      <dgm:prSet presAssocID="{D8D91E3E-0755-4FD9-B9F1-9C61243E65F1}" presName="LShape" presStyleLbl="alignNode1" presStyleIdx="2" presStyleCnt="5" custScaleX="124046" custLinFactNeighborY="-2253"/>
      <dgm:spPr/>
    </dgm:pt>
    <dgm:pt modelId="{583A6DFB-98F0-40E4-BCAF-6AE91A881776}" type="pres">
      <dgm:prSet presAssocID="{D8D91E3E-0755-4FD9-B9F1-9C61243E65F1}" presName="ParentText" presStyleLbl="revTx" presStyleIdx="1" presStyleCnt="3" custScaleX="121002" custScaleY="149275" custLinFactNeighborY="23344">
        <dgm:presLayoutVars>
          <dgm:chMax val="0"/>
          <dgm:chPref val="0"/>
          <dgm:bulletEnabled val="1"/>
        </dgm:presLayoutVars>
      </dgm:prSet>
      <dgm:spPr/>
    </dgm:pt>
    <dgm:pt modelId="{39E7FA52-ABD3-4D26-9CA5-68C79407580A}" type="pres">
      <dgm:prSet presAssocID="{D8D91E3E-0755-4FD9-B9F1-9C61243E65F1}" presName="Triangle" presStyleLbl="alignNode1" presStyleIdx="3" presStyleCnt="5"/>
      <dgm:spPr/>
    </dgm:pt>
    <dgm:pt modelId="{FD8742B5-5E03-44D8-9709-A4DB9658F8C7}" type="pres">
      <dgm:prSet presAssocID="{9FE637BF-51EE-484A-A775-319A39E21091}" presName="sibTrans" presStyleCnt="0"/>
      <dgm:spPr/>
    </dgm:pt>
    <dgm:pt modelId="{B9A2FA84-6A38-4470-8983-11ECF92E1048}" type="pres">
      <dgm:prSet presAssocID="{9FE637BF-51EE-484A-A775-319A39E21091}" presName="space" presStyleCnt="0"/>
      <dgm:spPr/>
    </dgm:pt>
    <dgm:pt modelId="{A0A00DCC-4160-4EA2-BCBF-852FCE57AC51}" type="pres">
      <dgm:prSet presAssocID="{1D156127-5570-470E-93FA-BB7C8B381AB9}" presName="composite" presStyleCnt="0"/>
      <dgm:spPr/>
    </dgm:pt>
    <dgm:pt modelId="{2E2F8066-C426-4ED4-A29B-0EBA8A029612}" type="pres">
      <dgm:prSet presAssocID="{1D156127-5570-470E-93FA-BB7C8B381AB9}" presName="LShape" presStyleLbl="alignNode1" presStyleIdx="4" presStyleCnt="5" custScaleX="132782" custLinFactNeighborY="14279"/>
      <dgm:spPr/>
    </dgm:pt>
    <dgm:pt modelId="{9FC84377-8F1E-4814-B90B-48978817CB83}" type="pres">
      <dgm:prSet presAssocID="{1D156127-5570-470E-93FA-BB7C8B381AB9}" presName="ParentText" presStyleLbl="revTx" presStyleIdx="2" presStyleCnt="3" custScaleY="181952" custLinFactNeighborX="-11134" custLinFactNeighborY="54733">
        <dgm:presLayoutVars>
          <dgm:chMax val="0"/>
          <dgm:chPref val="0"/>
          <dgm:bulletEnabled val="1"/>
        </dgm:presLayoutVars>
      </dgm:prSet>
      <dgm:spPr/>
    </dgm:pt>
  </dgm:ptLst>
  <dgm:cxnLst>
    <dgm:cxn modelId="{C3260639-723B-4C9C-85DC-5AE32312741F}" type="presOf" srcId="{2AE8CE66-B44B-4497-B0FB-731CACD0DD5E}" destId="{8387571A-07A4-48CE-8FCF-98852C2CCD25}" srcOrd="0" destOrd="0" presId="urn:microsoft.com/office/officeart/2009/3/layout/StepUpProcess"/>
    <dgm:cxn modelId="{AE121B3C-0B71-400B-A4DE-3E73479251FA}" srcId="{2AE8CE66-B44B-4497-B0FB-731CACD0DD5E}" destId="{404BF11D-7B2F-4316-9D6A-31F82A30EBCF}" srcOrd="0" destOrd="0" parTransId="{A0EF012D-74DC-4179-B157-83C6CFA336AA}" sibTransId="{B0EBDAF3-7621-4AE3-8F39-9F924DF75201}"/>
    <dgm:cxn modelId="{88E77C41-F2BD-43EB-BCAB-2570299CFF0B}" srcId="{2AE8CE66-B44B-4497-B0FB-731CACD0DD5E}" destId="{1D156127-5570-470E-93FA-BB7C8B381AB9}" srcOrd="2" destOrd="0" parTransId="{4A5A47E7-327F-4229-8E90-7307D40B54B9}" sibTransId="{AC897993-ACA6-47CE-8C27-FE7E45D60304}"/>
    <dgm:cxn modelId="{F6F7C28D-6F6D-48AD-9D05-CF2D926218CF}" type="presOf" srcId="{404BF11D-7B2F-4316-9D6A-31F82A30EBCF}" destId="{BF4FBE6A-4520-4C9A-93FE-42457424ADA4}" srcOrd="0" destOrd="0" presId="urn:microsoft.com/office/officeart/2009/3/layout/StepUpProcess"/>
    <dgm:cxn modelId="{BC014594-D1AB-4720-973A-5648BE9BB83A}" type="presOf" srcId="{D8D91E3E-0755-4FD9-B9F1-9C61243E65F1}" destId="{583A6DFB-98F0-40E4-BCAF-6AE91A881776}" srcOrd="0" destOrd="0" presId="urn:microsoft.com/office/officeart/2009/3/layout/StepUpProcess"/>
    <dgm:cxn modelId="{5E7C61B2-846F-41FA-A29A-E8DDD32F7FBC}" srcId="{2AE8CE66-B44B-4497-B0FB-731CACD0DD5E}" destId="{D8D91E3E-0755-4FD9-B9F1-9C61243E65F1}" srcOrd="1" destOrd="0" parTransId="{DF02F4A6-B249-4E7A-A9C1-6CD6C20EFFA3}" sibTransId="{9FE637BF-51EE-484A-A775-319A39E21091}"/>
    <dgm:cxn modelId="{E822CED9-AB9B-401F-912A-21BE8A95FA6C}" type="presOf" srcId="{1D156127-5570-470E-93FA-BB7C8B381AB9}" destId="{9FC84377-8F1E-4814-B90B-48978817CB83}" srcOrd="0" destOrd="0" presId="urn:microsoft.com/office/officeart/2009/3/layout/StepUpProcess"/>
    <dgm:cxn modelId="{E9F862E0-3DEE-43AB-A06D-3274739C8FE0}" type="presParOf" srcId="{8387571A-07A4-48CE-8FCF-98852C2CCD25}" destId="{D0DB75AD-EDC9-469C-AE42-CD9A16848664}" srcOrd="0" destOrd="0" presId="urn:microsoft.com/office/officeart/2009/3/layout/StepUpProcess"/>
    <dgm:cxn modelId="{94D14E0E-1179-41FE-A52E-713CF4285195}" type="presParOf" srcId="{D0DB75AD-EDC9-469C-AE42-CD9A16848664}" destId="{FB2C2C15-593A-440C-9955-9CEE9863FA4E}" srcOrd="0" destOrd="0" presId="urn:microsoft.com/office/officeart/2009/3/layout/StepUpProcess"/>
    <dgm:cxn modelId="{DF84CABD-7FB4-45D7-AD35-35F1F8614426}" type="presParOf" srcId="{D0DB75AD-EDC9-469C-AE42-CD9A16848664}" destId="{BF4FBE6A-4520-4C9A-93FE-42457424ADA4}" srcOrd="1" destOrd="0" presId="urn:microsoft.com/office/officeart/2009/3/layout/StepUpProcess"/>
    <dgm:cxn modelId="{522E435E-E9D8-499B-9697-1940A5D12F2C}" type="presParOf" srcId="{D0DB75AD-EDC9-469C-AE42-CD9A16848664}" destId="{B53BB4B8-BDD2-4EAA-AE21-EA811B4B8394}" srcOrd="2" destOrd="0" presId="urn:microsoft.com/office/officeart/2009/3/layout/StepUpProcess"/>
    <dgm:cxn modelId="{BF8FF020-9A4E-4293-BCCC-E514E8341A4F}" type="presParOf" srcId="{8387571A-07A4-48CE-8FCF-98852C2CCD25}" destId="{4D2A0911-D3E7-4597-8794-683129FD11DB}" srcOrd="1" destOrd="0" presId="urn:microsoft.com/office/officeart/2009/3/layout/StepUpProcess"/>
    <dgm:cxn modelId="{B9FFF209-08DC-4182-822B-280D93480A01}" type="presParOf" srcId="{4D2A0911-D3E7-4597-8794-683129FD11DB}" destId="{AC53B790-6359-4580-9F65-2107930F0102}" srcOrd="0" destOrd="0" presId="urn:microsoft.com/office/officeart/2009/3/layout/StepUpProcess"/>
    <dgm:cxn modelId="{C8A7CBD3-F201-4B02-B4E4-F9A5276DE87F}" type="presParOf" srcId="{8387571A-07A4-48CE-8FCF-98852C2CCD25}" destId="{E4D4F96A-0A30-448C-B4F1-154AC8A6B6ED}" srcOrd="2" destOrd="0" presId="urn:microsoft.com/office/officeart/2009/3/layout/StepUpProcess"/>
    <dgm:cxn modelId="{46F92EE9-C00F-4847-A491-9B65FF7C5434}" type="presParOf" srcId="{E4D4F96A-0A30-448C-B4F1-154AC8A6B6ED}" destId="{BC45BAA8-A7B6-4710-8834-87CCF4515B1F}" srcOrd="0" destOrd="0" presId="urn:microsoft.com/office/officeart/2009/3/layout/StepUpProcess"/>
    <dgm:cxn modelId="{CDF18E71-88C3-4C90-8BB2-D94ED73FF4AC}" type="presParOf" srcId="{E4D4F96A-0A30-448C-B4F1-154AC8A6B6ED}" destId="{583A6DFB-98F0-40E4-BCAF-6AE91A881776}" srcOrd="1" destOrd="0" presId="urn:microsoft.com/office/officeart/2009/3/layout/StepUpProcess"/>
    <dgm:cxn modelId="{14F0EFB1-482D-4242-BBD6-0524F8F6061B}" type="presParOf" srcId="{E4D4F96A-0A30-448C-B4F1-154AC8A6B6ED}" destId="{39E7FA52-ABD3-4D26-9CA5-68C79407580A}" srcOrd="2" destOrd="0" presId="urn:microsoft.com/office/officeart/2009/3/layout/StepUpProcess"/>
    <dgm:cxn modelId="{2A240CAD-AE0F-4C37-949E-2B838E013DA0}" type="presParOf" srcId="{8387571A-07A4-48CE-8FCF-98852C2CCD25}" destId="{FD8742B5-5E03-44D8-9709-A4DB9658F8C7}" srcOrd="3" destOrd="0" presId="urn:microsoft.com/office/officeart/2009/3/layout/StepUpProcess"/>
    <dgm:cxn modelId="{F6FBA4C3-B25F-44D1-85A2-C3E8B71331B8}" type="presParOf" srcId="{FD8742B5-5E03-44D8-9709-A4DB9658F8C7}" destId="{B9A2FA84-6A38-4470-8983-11ECF92E1048}" srcOrd="0" destOrd="0" presId="urn:microsoft.com/office/officeart/2009/3/layout/StepUpProcess"/>
    <dgm:cxn modelId="{A83A9D78-97CF-4785-9C0F-A933B10D058C}" type="presParOf" srcId="{8387571A-07A4-48CE-8FCF-98852C2CCD25}" destId="{A0A00DCC-4160-4EA2-BCBF-852FCE57AC51}" srcOrd="4" destOrd="0" presId="urn:microsoft.com/office/officeart/2009/3/layout/StepUpProcess"/>
    <dgm:cxn modelId="{E1F47A09-1BE8-4B89-A2AF-2F7D67933EC8}" type="presParOf" srcId="{A0A00DCC-4160-4EA2-BCBF-852FCE57AC51}" destId="{2E2F8066-C426-4ED4-A29B-0EBA8A029612}" srcOrd="0" destOrd="0" presId="urn:microsoft.com/office/officeart/2009/3/layout/StepUpProcess"/>
    <dgm:cxn modelId="{E7B4B47C-3582-4BE9-B130-142FD00D9518}" type="presParOf" srcId="{A0A00DCC-4160-4EA2-BCBF-852FCE57AC51}" destId="{9FC84377-8F1E-4814-B90B-48978817CB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0E286F-37C5-4D9F-952A-BE1AD078FE6C}" type="doc">
      <dgm:prSet loTypeId="urn:microsoft.com/office/officeart/2005/8/layout/hList9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F255FC-9EA0-4035-B4F7-3C6082E7B70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8CF62827-ACD3-4155-BA22-9422C779C7DB}" type="parTrans" cxnId="{CDC07F49-9064-4BE2-A7AF-573AA29748B9}">
      <dgm:prSet/>
      <dgm:spPr/>
      <dgm:t>
        <a:bodyPr/>
        <a:lstStyle/>
        <a:p>
          <a:endParaRPr lang="en-US"/>
        </a:p>
      </dgm:t>
    </dgm:pt>
    <dgm:pt modelId="{2C59575F-A9A7-4B1F-B130-2A66ECB691F2}" type="sibTrans" cxnId="{CDC07F49-9064-4BE2-A7AF-573AA29748B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2960B2-0231-48F3-AC11-19770B5797F7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The graph of 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m:oMathPara>
              </a14:m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is shown in Figure.</a:t>
              </a:r>
            </a:p>
          </dgm:t>
        </dgm:pt>
      </mc:Choice>
      <mc:Fallback xmlns="">
        <dgm:pt modelId="{522960B2-0231-48F3-AC11-19770B5797F7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The graph of </a:t>
              </a:r>
            </a:p>
            <a:p>
              <a:r>
                <a:rPr lang="en-US" sz="2000" b="0" i="0">
                  <a:latin typeface="+mn-lt"/>
                </a:rPr>
                <a:t>𝑓(𝑥)=(2𝑥^3)/(1+𝑥^3 )</a:t>
              </a:r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is shown in Figure.</a:t>
              </a:r>
            </a:p>
          </dgm:t>
        </dgm:pt>
      </mc:Fallback>
    </mc:AlternateContent>
    <dgm:pt modelId="{22C43FD1-6ED1-4690-B052-07C813A8A9AD}" type="parTrans" cxnId="{DF977766-4806-46C5-92A6-E9EC05C18845}">
      <dgm:prSet/>
      <dgm:spPr/>
      <dgm:t>
        <a:bodyPr/>
        <a:lstStyle/>
        <a:p>
          <a:endParaRPr lang="en-US"/>
        </a:p>
      </dgm:t>
    </dgm:pt>
    <dgm:pt modelId="{CD62CDE2-CB69-41D3-8D82-D14E74D6E394}" type="sibTrans" cxnId="{DF977766-4806-46C5-92A6-E9EC05C18845}">
      <dgm:prSet/>
      <dgm:spPr/>
      <dgm:t>
        <a:bodyPr/>
        <a:lstStyle/>
        <a:p>
          <a:endParaRPr lang="en-US"/>
        </a:p>
      </dgm:t>
    </dgm:pt>
    <dgm:pt modelId="{BF6CBC75-6633-40DA-BF90-B620B393C586}">
      <dgm:prSet phldrT="[Text]" phldr="1"/>
      <dgm:spPr/>
      <dgm:t>
        <a:bodyPr/>
        <a:lstStyle/>
        <a:p>
          <a:endParaRPr lang="en-US"/>
        </a:p>
      </dgm:t>
    </dgm:pt>
    <dgm:pt modelId="{13586931-0A1E-4627-8488-5F41D4CC2ACE}" type="parTrans" cxnId="{9A987295-B6DE-4244-80FD-057BCB6814F5}">
      <dgm:prSet/>
      <dgm:spPr/>
      <dgm:t>
        <a:bodyPr/>
        <a:lstStyle/>
        <a:p>
          <a:endParaRPr lang="en-US"/>
        </a:p>
      </dgm:t>
    </dgm:pt>
    <dgm:pt modelId="{1BD734BF-2AD4-471A-A11D-41FDFB425E24}" type="sibTrans" cxnId="{9A987295-B6DE-4244-80FD-057BCB6814F5}">
      <dgm:prSet/>
      <dgm:spPr/>
      <dgm:t>
        <a:bodyPr/>
        <a:lstStyle/>
        <a:p>
          <a:endParaRPr lang="en-US"/>
        </a:p>
      </dgm:t>
    </dgm:pt>
    <dgm:pt modelId="{250621E4-413D-4C90-9783-106D119754D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FC5B306-AD97-4E89-98EE-F91FC9A92FDB}" type="parTrans" cxnId="{B4B3E194-4AEE-489B-B800-4480C9BA2A77}">
      <dgm:prSet/>
      <dgm:spPr/>
      <dgm:t>
        <a:bodyPr/>
        <a:lstStyle/>
        <a:p>
          <a:endParaRPr lang="en-US"/>
        </a:p>
      </dgm:t>
    </dgm:pt>
    <dgm:pt modelId="{09CB5BEE-86F4-4EDC-BF7E-BB4FFEF95220}" type="sibTrans" cxnId="{B4B3E194-4AEE-489B-B800-4480C9BA2A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DB142F8-8ABC-4728-BEA2-A929619E6414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To find the limit, divide both the numerator and denominator by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CDB142F8-8ABC-4728-BEA2-A929619E6414}">
          <dgm:prSet phldrT="[Text]" custT="1"/>
          <dgm:spPr/>
          <dgm:t>
            <a:bodyPr/>
            <a:lstStyle/>
            <a:p>
              <a:r>
                <a:rPr lang="en-US" sz="2000" dirty="0">
                  <a:latin typeface="+mn-lt"/>
                </a:rPr>
                <a:t>To find the limit, divide both the numerator and denominator by </a:t>
              </a:r>
              <a:r>
                <a:rPr lang="en-US" sz="2000" b="0" i="0">
                  <a:latin typeface="+mn-lt"/>
                </a:rPr>
                <a:t>𝑥^3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12CE4483-323D-4BAC-A3DF-231F9C5109AD}" type="parTrans" cxnId="{4CD8097A-29D1-4ABB-BD63-118F439CE9B5}">
      <dgm:prSet/>
      <dgm:spPr/>
      <dgm:t>
        <a:bodyPr/>
        <a:lstStyle/>
        <a:p>
          <a:endParaRPr lang="en-US"/>
        </a:p>
      </dgm:t>
    </dgm:pt>
    <dgm:pt modelId="{007A600B-3178-4961-90E4-D054EE96C0E6}" type="sibTrans" cxnId="{4CD8097A-29D1-4ABB-BD63-118F439CE9B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7FF117F-2056-475B-9450-B8E0BCD42F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m:oMathPara>
              </a14:m>
              <a:endParaRPr lang="en-US" sz="1600" b="0" dirty="0"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m:oMathPara>
              </a14:m>
              <a:endParaRPr lang="en-US" sz="1600" dirty="0">
                <a:latin typeface="+mn-lt"/>
              </a:endParaRPr>
            </a:p>
          </dgm:t>
        </dgm:pt>
      </mc:Choice>
      <mc:Fallback xmlns="">
        <dgm:pt modelId="{97FF117F-2056-475B-9450-B8E0BCD42F95}">
          <dgm:prSet phldrT="[Text]" custT="1"/>
          <dgm:spPr/>
          <dgm:t>
            <a:bodyPr/>
            <a:lstStyle/>
            <a:p>
              <a:r>
                <a:rPr lang="en-US" sz="1600" b="0" i="0">
                  <a:latin typeface="+mn-lt"/>
                </a:rPr>
                <a:t>lim_(𝑥→∞)⁡〖(2𝑥^3)/(1+𝑥^3 )〗=lim┬(𝑥→∞)  2/(1/𝑥^3 +1)</a:t>
              </a:r>
              <a:endParaRPr lang="en-US" sz="1600" b="0" dirty="0">
                <a:latin typeface="+mn-lt"/>
              </a:endParaRPr>
            </a:p>
            <a:p>
              <a:r>
                <a:rPr lang="en-US" sz="1600" b="0" i="0">
                  <a:latin typeface="+mn-lt"/>
                </a:rPr>
                <a:t>=2/(0+1)=2</a:t>
              </a:r>
              <a:endParaRPr lang="en-US" sz="1600" dirty="0">
                <a:latin typeface="+mn-lt"/>
              </a:endParaRPr>
            </a:p>
          </dgm:t>
        </dgm:pt>
      </mc:Fallback>
    </mc:AlternateContent>
    <dgm:pt modelId="{7724E3F7-E736-4B29-82B7-C549616E34CE}" type="parTrans" cxnId="{F18B78F3-A8B8-40B8-929C-0482F4F73E2D}">
      <dgm:prSet/>
      <dgm:spPr/>
      <dgm:t>
        <a:bodyPr/>
        <a:lstStyle/>
        <a:p>
          <a:endParaRPr lang="en-US"/>
        </a:p>
      </dgm:t>
    </dgm:pt>
    <dgm:pt modelId="{3679105A-6279-44A6-A619-394837EE6BB1}" type="sibTrans" cxnId="{F18B78F3-A8B8-40B8-929C-0482F4F73E2D}">
      <dgm:prSet/>
      <dgm:spPr/>
      <dgm:t>
        <a:bodyPr/>
        <a:lstStyle/>
        <a:p>
          <a:endParaRPr lang="en-US"/>
        </a:p>
      </dgm:t>
    </dgm:pt>
    <dgm:pt modelId="{0C96318C-939A-47C8-A52D-A7F4D8008126}" type="pres">
      <dgm:prSet presAssocID="{1D0E286F-37C5-4D9F-952A-BE1AD078FE6C}" presName="list" presStyleCnt="0">
        <dgm:presLayoutVars>
          <dgm:dir/>
          <dgm:animLvl val="lvl"/>
        </dgm:presLayoutVars>
      </dgm:prSet>
      <dgm:spPr/>
    </dgm:pt>
    <dgm:pt modelId="{C4F651E6-C150-44D4-B88D-FA2170434064}" type="pres">
      <dgm:prSet presAssocID="{17F255FC-9EA0-4035-B4F7-3C6082E7B709}" presName="posSpace" presStyleCnt="0"/>
      <dgm:spPr/>
    </dgm:pt>
    <dgm:pt modelId="{ABC5B880-C753-44F8-851F-EC25099FD9AA}" type="pres">
      <dgm:prSet presAssocID="{17F255FC-9EA0-4035-B4F7-3C6082E7B709}" presName="vertFlow" presStyleCnt="0"/>
      <dgm:spPr/>
    </dgm:pt>
    <dgm:pt modelId="{61C1752B-5153-4A87-8973-EC3D88BB615D}" type="pres">
      <dgm:prSet presAssocID="{17F255FC-9EA0-4035-B4F7-3C6082E7B709}" presName="topSpace" presStyleCnt="0"/>
      <dgm:spPr/>
    </dgm:pt>
    <dgm:pt modelId="{7D103295-1015-42FA-A661-E51EC63F8490}" type="pres">
      <dgm:prSet presAssocID="{17F255FC-9EA0-4035-B4F7-3C6082E7B709}" presName="firstComp" presStyleCnt="0"/>
      <dgm:spPr/>
    </dgm:pt>
    <dgm:pt modelId="{B730F8C2-7CEB-432A-BC99-070174210935}" type="pres">
      <dgm:prSet presAssocID="{17F255FC-9EA0-4035-B4F7-3C6082E7B709}" presName="firstChild" presStyleLbl="bgAccFollowNode1" presStyleIdx="0" presStyleCnt="4"/>
      <dgm:spPr/>
    </dgm:pt>
    <dgm:pt modelId="{29FF7AEC-82E8-4D7E-8DB5-9DC38B6EB32F}" type="pres">
      <dgm:prSet presAssocID="{17F255FC-9EA0-4035-B4F7-3C6082E7B709}" presName="firstChildTx" presStyleLbl="bgAccFollowNode1" presStyleIdx="0" presStyleCnt="4">
        <dgm:presLayoutVars>
          <dgm:bulletEnabled val="1"/>
        </dgm:presLayoutVars>
      </dgm:prSet>
      <dgm:spPr/>
    </dgm:pt>
    <dgm:pt modelId="{2E180602-EF0F-4D13-B618-3E72E7E7D056}" type="pres">
      <dgm:prSet presAssocID="{BF6CBC75-6633-40DA-BF90-B620B393C586}" presName="comp" presStyleCnt="0"/>
      <dgm:spPr/>
    </dgm:pt>
    <dgm:pt modelId="{3E11FB90-AFC5-48B3-B84D-31D7A2AAE0B7}" type="pres">
      <dgm:prSet presAssocID="{BF6CBC75-6633-40DA-BF90-B620B393C586}" presName="child" presStyleLbl="bgAccFollowNode1" presStyleIdx="1" presStyleCnt="4"/>
      <dgm:spPr/>
    </dgm:pt>
    <dgm:pt modelId="{124C5E0F-E2AC-4944-BAF5-F350261D6236}" type="pres">
      <dgm:prSet presAssocID="{BF6CBC75-6633-40DA-BF90-B620B393C586}" presName="childTx" presStyleLbl="bgAccFollowNode1" presStyleIdx="1" presStyleCnt="4">
        <dgm:presLayoutVars>
          <dgm:bulletEnabled val="1"/>
        </dgm:presLayoutVars>
      </dgm:prSet>
      <dgm:spPr/>
    </dgm:pt>
    <dgm:pt modelId="{E9B55C58-4B8C-45D0-954E-25DE0868D298}" type="pres">
      <dgm:prSet presAssocID="{17F255FC-9EA0-4035-B4F7-3C6082E7B709}" presName="negSpace" presStyleCnt="0"/>
      <dgm:spPr/>
    </dgm:pt>
    <dgm:pt modelId="{7A46D056-423D-4685-98A9-DA4BF93C8FA9}" type="pres">
      <dgm:prSet presAssocID="{17F255FC-9EA0-4035-B4F7-3C6082E7B709}" presName="circle" presStyleLbl="node1" presStyleIdx="0" presStyleCnt="2" custScaleX="52395" custScaleY="52249" custLinFactNeighborX="35503" custLinFactNeighborY="12707"/>
      <dgm:spPr/>
    </dgm:pt>
    <dgm:pt modelId="{B76E659A-F1DD-4216-BB8A-EA30DAE44461}" type="pres">
      <dgm:prSet presAssocID="{2C59575F-A9A7-4B1F-B130-2A66ECB691F2}" presName="transSpace" presStyleCnt="0"/>
      <dgm:spPr/>
    </dgm:pt>
    <dgm:pt modelId="{112D5F11-5D42-4260-8BF6-ECFB7DA718B4}" type="pres">
      <dgm:prSet presAssocID="{250621E4-413D-4C90-9783-106D119754D0}" presName="posSpace" presStyleCnt="0"/>
      <dgm:spPr/>
    </dgm:pt>
    <dgm:pt modelId="{7C4C82D0-5C51-4266-92B7-58EEB1091C60}" type="pres">
      <dgm:prSet presAssocID="{250621E4-413D-4C90-9783-106D119754D0}" presName="vertFlow" presStyleCnt="0"/>
      <dgm:spPr/>
    </dgm:pt>
    <dgm:pt modelId="{181DEE48-7721-4D59-9D1C-8BAB6FA237DB}" type="pres">
      <dgm:prSet presAssocID="{250621E4-413D-4C90-9783-106D119754D0}" presName="topSpace" presStyleCnt="0"/>
      <dgm:spPr/>
    </dgm:pt>
    <dgm:pt modelId="{FE05088F-7886-4C8F-A9A4-DEABC1563E13}" type="pres">
      <dgm:prSet presAssocID="{250621E4-413D-4C90-9783-106D119754D0}" presName="firstComp" presStyleCnt="0"/>
      <dgm:spPr/>
    </dgm:pt>
    <dgm:pt modelId="{6FB023B6-338D-4C08-91CC-0403E7641CAC}" type="pres">
      <dgm:prSet presAssocID="{250621E4-413D-4C90-9783-106D119754D0}" presName="firstChild" presStyleLbl="bgAccFollowNode1" presStyleIdx="2" presStyleCnt="4"/>
      <dgm:spPr/>
    </dgm:pt>
    <dgm:pt modelId="{0C2C066F-9E59-4731-9568-27F8D6F80A73}" type="pres">
      <dgm:prSet presAssocID="{250621E4-413D-4C90-9783-106D119754D0}" presName="firstChildTx" presStyleLbl="bgAccFollowNode1" presStyleIdx="2" presStyleCnt="4">
        <dgm:presLayoutVars>
          <dgm:bulletEnabled val="1"/>
        </dgm:presLayoutVars>
      </dgm:prSet>
      <dgm:spPr/>
    </dgm:pt>
    <dgm:pt modelId="{9BE9447A-4A82-4270-9900-20547E3D236F}" type="pres">
      <dgm:prSet presAssocID="{97FF117F-2056-475B-9450-B8E0BCD42F95}" presName="comp" presStyleCnt="0"/>
      <dgm:spPr/>
    </dgm:pt>
    <dgm:pt modelId="{21874685-BBD3-42AE-85C8-ED3B84107847}" type="pres">
      <dgm:prSet presAssocID="{97FF117F-2056-475B-9450-B8E0BCD42F95}" presName="child" presStyleLbl="bgAccFollowNode1" presStyleIdx="3" presStyleCnt="4"/>
      <dgm:spPr/>
    </dgm:pt>
    <dgm:pt modelId="{AD78759C-289B-4662-8E63-71E17BB6CD0A}" type="pres">
      <dgm:prSet presAssocID="{97FF117F-2056-475B-9450-B8E0BCD42F95}" presName="childTx" presStyleLbl="bgAccFollowNode1" presStyleIdx="3" presStyleCnt="4">
        <dgm:presLayoutVars>
          <dgm:bulletEnabled val="1"/>
        </dgm:presLayoutVars>
      </dgm:prSet>
      <dgm:spPr/>
    </dgm:pt>
    <dgm:pt modelId="{4327EDF0-9B5E-406B-AD17-EBAF2148465E}" type="pres">
      <dgm:prSet presAssocID="{250621E4-413D-4C90-9783-106D119754D0}" presName="negSpace" presStyleCnt="0"/>
      <dgm:spPr/>
    </dgm:pt>
    <dgm:pt modelId="{5512E206-1679-474A-AD32-4B61A2B06C1B}" type="pres">
      <dgm:prSet presAssocID="{250621E4-413D-4C90-9783-106D119754D0}" presName="circle" presStyleLbl="node1" presStyleIdx="1" presStyleCnt="2" custScaleX="52395" custScaleY="52249" custLinFactNeighborX="23156" custLinFactNeighborY="12707"/>
      <dgm:spPr/>
    </dgm:pt>
  </dgm:ptLst>
  <dgm:cxnLst>
    <dgm:cxn modelId="{D9EF2425-7EBE-4047-81A3-0EF5DBD2734D}" type="presOf" srcId="{250621E4-413D-4C90-9783-106D119754D0}" destId="{5512E206-1679-474A-AD32-4B61A2B06C1B}" srcOrd="0" destOrd="0" presId="urn:microsoft.com/office/officeart/2005/8/layout/hList9"/>
    <dgm:cxn modelId="{AE548C2C-C9D6-455C-AA8C-6F6852ADD1EC}" type="presOf" srcId="{522960B2-0231-48F3-AC11-19770B5797F7}" destId="{B730F8C2-7CEB-432A-BC99-070174210935}" srcOrd="0" destOrd="0" presId="urn:microsoft.com/office/officeart/2005/8/layout/hList9"/>
    <dgm:cxn modelId="{F7EBC838-A38F-49DE-BA56-452302D8EAB4}" type="presOf" srcId="{BF6CBC75-6633-40DA-BF90-B620B393C586}" destId="{3E11FB90-AFC5-48B3-B84D-31D7A2AAE0B7}" srcOrd="0" destOrd="0" presId="urn:microsoft.com/office/officeart/2005/8/layout/hList9"/>
    <dgm:cxn modelId="{7ECC3141-CC9D-4CB9-9EFD-805CC5E8E8B1}" type="presOf" srcId="{522960B2-0231-48F3-AC11-19770B5797F7}" destId="{29FF7AEC-82E8-4D7E-8DB5-9DC38B6EB32F}" srcOrd="1" destOrd="0" presId="urn:microsoft.com/office/officeart/2005/8/layout/hList9"/>
    <dgm:cxn modelId="{8BA34166-2EA6-4A77-A6D1-E863EDE13DCE}" type="presOf" srcId="{97FF117F-2056-475B-9450-B8E0BCD42F95}" destId="{AD78759C-289B-4662-8E63-71E17BB6CD0A}" srcOrd="1" destOrd="0" presId="urn:microsoft.com/office/officeart/2005/8/layout/hList9"/>
    <dgm:cxn modelId="{DF977766-4806-46C5-92A6-E9EC05C18845}" srcId="{17F255FC-9EA0-4035-B4F7-3C6082E7B709}" destId="{522960B2-0231-48F3-AC11-19770B5797F7}" srcOrd="0" destOrd="0" parTransId="{22C43FD1-6ED1-4690-B052-07C813A8A9AD}" sibTransId="{CD62CDE2-CB69-41D3-8D82-D14E74D6E394}"/>
    <dgm:cxn modelId="{CDC07F49-9064-4BE2-A7AF-573AA29748B9}" srcId="{1D0E286F-37C5-4D9F-952A-BE1AD078FE6C}" destId="{17F255FC-9EA0-4035-B4F7-3C6082E7B709}" srcOrd="0" destOrd="0" parTransId="{8CF62827-ACD3-4155-BA22-9422C779C7DB}" sibTransId="{2C59575F-A9A7-4B1F-B130-2A66ECB691F2}"/>
    <dgm:cxn modelId="{7CEDC576-C918-4111-B132-65EC0620E67D}" type="presOf" srcId="{CDB142F8-8ABC-4728-BEA2-A929619E6414}" destId="{0C2C066F-9E59-4731-9568-27F8D6F80A73}" srcOrd="1" destOrd="0" presId="urn:microsoft.com/office/officeart/2005/8/layout/hList9"/>
    <dgm:cxn modelId="{4CD8097A-29D1-4ABB-BD63-118F439CE9B5}" srcId="{250621E4-413D-4C90-9783-106D119754D0}" destId="{CDB142F8-8ABC-4728-BEA2-A929619E6414}" srcOrd="0" destOrd="0" parTransId="{12CE4483-323D-4BAC-A3DF-231F9C5109AD}" sibTransId="{007A600B-3178-4961-90E4-D054EE96C0E6}"/>
    <dgm:cxn modelId="{30A9B18D-46EB-455E-B8C4-7B2D2A92131B}" type="presOf" srcId="{97FF117F-2056-475B-9450-B8E0BCD42F95}" destId="{21874685-BBD3-42AE-85C8-ED3B84107847}" srcOrd="0" destOrd="0" presId="urn:microsoft.com/office/officeart/2005/8/layout/hList9"/>
    <dgm:cxn modelId="{B4B3E194-4AEE-489B-B800-4480C9BA2A77}" srcId="{1D0E286F-37C5-4D9F-952A-BE1AD078FE6C}" destId="{250621E4-413D-4C90-9783-106D119754D0}" srcOrd="1" destOrd="0" parTransId="{6FC5B306-AD97-4E89-98EE-F91FC9A92FDB}" sibTransId="{09CB5BEE-86F4-4EDC-BF7E-BB4FFEF95220}"/>
    <dgm:cxn modelId="{9A987295-B6DE-4244-80FD-057BCB6814F5}" srcId="{17F255FC-9EA0-4035-B4F7-3C6082E7B709}" destId="{BF6CBC75-6633-40DA-BF90-B620B393C586}" srcOrd="1" destOrd="0" parTransId="{13586931-0A1E-4627-8488-5F41D4CC2ACE}" sibTransId="{1BD734BF-2AD4-471A-A11D-41FDFB425E24}"/>
    <dgm:cxn modelId="{BFAEA098-85AB-4BF9-BDF5-B245B4F3ACB4}" type="presOf" srcId="{1D0E286F-37C5-4D9F-952A-BE1AD078FE6C}" destId="{0C96318C-939A-47C8-A52D-A7F4D8008126}" srcOrd="0" destOrd="0" presId="urn:microsoft.com/office/officeart/2005/8/layout/hList9"/>
    <dgm:cxn modelId="{AE0FAF99-10D5-4231-971D-7F654DFA973B}" type="presOf" srcId="{17F255FC-9EA0-4035-B4F7-3C6082E7B709}" destId="{7A46D056-423D-4685-98A9-DA4BF93C8FA9}" srcOrd="0" destOrd="0" presId="urn:microsoft.com/office/officeart/2005/8/layout/hList9"/>
    <dgm:cxn modelId="{3147E29D-E2DC-426F-818E-5E94C76E7C80}" type="presOf" srcId="{BF6CBC75-6633-40DA-BF90-B620B393C586}" destId="{124C5E0F-E2AC-4944-BAF5-F350261D6236}" srcOrd="1" destOrd="0" presId="urn:microsoft.com/office/officeart/2005/8/layout/hList9"/>
    <dgm:cxn modelId="{F2F84ACB-68C9-4752-80E6-32438375300B}" type="presOf" srcId="{CDB142F8-8ABC-4728-BEA2-A929619E6414}" destId="{6FB023B6-338D-4C08-91CC-0403E7641CAC}" srcOrd="0" destOrd="0" presId="urn:microsoft.com/office/officeart/2005/8/layout/hList9"/>
    <dgm:cxn modelId="{F18B78F3-A8B8-40B8-929C-0482F4F73E2D}" srcId="{250621E4-413D-4C90-9783-106D119754D0}" destId="{97FF117F-2056-475B-9450-B8E0BCD42F95}" srcOrd="1" destOrd="0" parTransId="{7724E3F7-E736-4B29-82B7-C549616E34CE}" sibTransId="{3679105A-6279-44A6-A619-394837EE6BB1}"/>
    <dgm:cxn modelId="{D63FAFC1-B2C7-4112-BA41-CB6ED6CEFDB9}" type="presParOf" srcId="{0C96318C-939A-47C8-A52D-A7F4D8008126}" destId="{C4F651E6-C150-44D4-B88D-FA2170434064}" srcOrd="0" destOrd="0" presId="urn:microsoft.com/office/officeart/2005/8/layout/hList9"/>
    <dgm:cxn modelId="{019A72E6-BC49-4642-ABA8-89AA81721213}" type="presParOf" srcId="{0C96318C-939A-47C8-A52D-A7F4D8008126}" destId="{ABC5B880-C753-44F8-851F-EC25099FD9AA}" srcOrd="1" destOrd="0" presId="urn:microsoft.com/office/officeart/2005/8/layout/hList9"/>
    <dgm:cxn modelId="{70305F22-AD66-4E9F-AADA-4356488E83A5}" type="presParOf" srcId="{ABC5B880-C753-44F8-851F-EC25099FD9AA}" destId="{61C1752B-5153-4A87-8973-EC3D88BB615D}" srcOrd="0" destOrd="0" presId="urn:microsoft.com/office/officeart/2005/8/layout/hList9"/>
    <dgm:cxn modelId="{2154EF70-AE51-4891-968A-4CD9EE1C9F54}" type="presParOf" srcId="{ABC5B880-C753-44F8-851F-EC25099FD9AA}" destId="{7D103295-1015-42FA-A661-E51EC63F8490}" srcOrd="1" destOrd="0" presId="urn:microsoft.com/office/officeart/2005/8/layout/hList9"/>
    <dgm:cxn modelId="{87E5743A-61F4-485B-AC38-DA780FB1E29A}" type="presParOf" srcId="{7D103295-1015-42FA-A661-E51EC63F8490}" destId="{B730F8C2-7CEB-432A-BC99-070174210935}" srcOrd="0" destOrd="0" presId="urn:microsoft.com/office/officeart/2005/8/layout/hList9"/>
    <dgm:cxn modelId="{C8428325-58EA-4663-BCFE-D49D8B499783}" type="presParOf" srcId="{7D103295-1015-42FA-A661-E51EC63F8490}" destId="{29FF7AEC-82E8-4D7E-8DB5-9DC38B6EB32F}" srcOrd="1" destOrd="0" presId="urn:microsoft.com/office/officeart/2005/8/layout/hList9"/>
    <dgm:cxn modelId="{0079300C-BF5A-4FA6-BAC3-4F1A98FF3374}" type="presParOf" srcId="{ABC5B880-C753-44F8-851F-EC25099FD9AA}" destId="{2E180602-EF0F-4D13-B618-3E72E7E7D056}" srcOrd="2" destOrd="0" presId="urn:microsoft.com/office/officeart/2005/8/layout/hList9"/>
    <dgm:cxn modelId="{10E4F9FD-9813-42D8-9B04-168798C334F8}" type="presParOf" srcId="{2E180602-EF0F-4D13-B618-3E72E7E7D056}" destId="{3E11FB90-AFC5-48B3-B84D-31D7A2AAE0B7}" srcOrd="0" destOrd="0" presId="urn:microsoft.com/office/officeart/2005/8/layout/hList9"/>
    <dgm:cxn modelId="{A9530C97-39EF-40CA-BA57-3DDBD0842B7B}" type="presParOf" srcId="{2E180602-EF0F-4D13-B618-3E72E7E7D056}" destId="{124C5E0F-E2AC-4944-BAF5-F350261D6236}" srcOrd="1" destOrd="0" presId="urn:microsoft.com/office/officeart/2005/8/layout/hList9"/>
    <dgm:cxn modelId="{877AF9D3-6C56-414F-9EB0-25B7E4844280}" type="presParOf" srcId="{0C96318C-939A-47C8-A52D-A7F4D8008126}" destId="{E9B55C58-4B8C-45D0-954E-25DE0868D298}" srcOrd="2" destOrd="0" presId="urn:microsoft.com/office/officeart/2005/8/layout/hList9"/>
    <dgm:cxn modelId="{FF75AA6B-0DBA-4605-AAD3-B1714F3C17CF}" type="presParOf" srcId="{0C96318C-939A-47C8-A52D-A7F4D8008126}" destId="{7A46D056-423D-4685-98A9-DA4BF93C8FA9}" srcOrd="3" destOrd="0" presId="urn:microsoft.com/office/officeart/2005/8/layout/hList9"/>
    <dgm:cxn modelId="{483A0FE8-5DAB-4ED5-A947-144C13E35EBD}" type="presParOf" srcId="{0C96318C-939A-47C8-A52D-A7F4D8008126}" destId="{B76E659A-F1DD-4216-BB8A-EA30DAE44461}" srcOrd="4" destOrd="0" presId="urn:microsoft.com/office/officeart/2005/8/layout/hList9"/>
    <dgm:cxn modelId="{DBFB5B90-66DE-40FD-9E2E-5077F4DCE042}" type="presParOf" srcId="{0C96318C-939A-47C8-A52D-A7F4D8008126}" destId="{112D5F11-5D42-4260-8BF6-ECFB7DA718B4}" srcOrd="5" destOrd="0" presId="urn:microsoft.com/office/officeart/2005/8/layout/hList9"/>
    <dgm:cxn modelId="{3789FE60-493B-43F8-B493-A735EA4EDD9A}" type="presParOf" srcId="{0C96318C-939A-47C8-A52D-A7F4D8008126}" destId="{7C4C82D0-5C51-4266-92B7-58EEB1091C60}" srcOrd="6" destOrd="0" presId="urn:microsoft.com/office/officeart/2005/8/layout/hList9"/>
    <dgm:cxn modelId="{9250E9B3-D8AD-4B45-96B8-E8C0FEC1BCF0}" type="presParOf" srcId="{7C4C82D0-5C51-4266-92B7-58EEB1091C60}" destId="{181DEE48-7721-4D59-9D1C-8BAB6FA237DB}" srcOrd="0" destOrd="0" presId="urn:microsoft.com/office/officeart/2005/8/layout/hList9"/>
    <dgm:cxn modelId="{6A462E77-0676-472F-8CA9-38FFC89784AA}" type="presParOf" srcId="{7C4C82D0-5C51-4266-92B7-58EEB1091C60}" destId="{FE05088F-7886-4C8F-A9A4-DEABC1563E13}" srcOrd="1" destOrd="0" presId="urn:microsoft.com/office/officeart/2005/8/layout/hList9"/>
    <dgm:cxn modelId="{CE47E8E1-E8CB-4D3F-B066-8267C3100206}" type="presParOf" srcId="{FE05088F-7886-4C8F-A9A4-DEABC1563E13}" destId="{6FB023B6-338D-4C08-91CC-0403E7641CAC}" srcOrd="0" destOrd="0" presId="urn:microsoft.com/office/officeart/2005/8/layout/hList9"/>
    <dgm:cxn modelId="{768A6AE2-2865-4E5B-87B5-76CF340B4B94}" type="presParOf" srcId="{FE05088F-7886-4C8F-A9A4-DEABC1563E13}" destId="{0C2C066F-9E59-4731-9568-27F8D6F80A73}" srcOrd="1" destOrd="0" presId="urn:microsoft.com/office/officeart/2005/8/layout/hList9"/>
    <dgm:cxn modelId="{97BFB623-584E-4006-8057-901CD2369424}" type="presParOf" srcId="{7C4C82D0-5C51-4266-92B7-58EEB1091C60}" destId="{9BE9447A-4A82-4270-9900-20547E3D236F}" srcOrd="2" destOrd="0" presId="urn:microsoft.com/office/officeart/2005/8/layout/hList9"/>
    <dgm:cxn modelId="{4F214793-43B8-439E-B98B-93CF0305596D}" type="presParOf" srcId="{9BE9447A-4A82-4270-9900-20547E3D236F}" destId="{21874685-BBD3-42AE-85C8-ED3B84107847}" srcOrd="0" destOrd="0" presId="urn:microsoft.com/office/officeart/2005/8/layout/hList9"/>
    <dgm:cxn modelId="{DA3BDA42-77B8-4C62-B041-7AA7F0038A4B}" type="presParOf" srcId="{9BE9447A-4A82-4270-9900-20547E3D236F}" destId="{AD78759C-289B-4662-8E63-71E17BB6CD0A}" srcOrd="1" destOrd="0" presId="urn:microsoft.com/office/officeart/2005/8/layout/hList9"/>
    <dgm:cxn modelId="{467C6C4E-592A-4E6F-AC2C-84B9154C65A5}" type="presParOf" srcId="{0C96318C-939A-47C8-A52D-A7F4D8008126}" destId="{4327EDF0-9B5E-406B-AD17-EBAF2148465E}" srcOrd="7" destOrd="0" presId="urn:microsoft.com/office/officeart/2005/8/layout/hList9"/>
    <dgm:cxn modelId="{083F144B-FE5B-47FE-9D25-749F43F9C0D4}" type="presParOf" srcId="{0C96318C-939A-47C8-A52D-A7F4D8008126}" destId="{5512E206-1679-474A-AD32-4B61A2B06C1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35342" y="138295"/>
          <a:ext cx="902281" cy="63159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318752"/>
        <a:ext cx="631597" cy="270684"/>
      </dsp:txXfrm>
    </dsp:sp>
    <dsp:sp modelId="{420C34C2-D1E2-4028-BEA7-A014F9AB9237}">
      <dsp:nvSpPr>
        <dsp:cNvPr id="0" name=""/>
        <dsp:cNvSpPr/>
      </dsp:nvSpPr>
      <dsp:spPr>
        <a:xfrm rot="5400000">
          <a:off x="3105571" y="-2471021"/>
          <a:ext cx="586791" cy="5534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Introduction to Limits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31597" y="31598"/>
        <a:ext cx="5506095" cy="529501"/>
      </dsp:txXfrm>
    </dsp:sp>
    <dsp:sp modelId="{42B82644-8E62-41B9-BF52-4637CB595D7B}">
      <dsp:nvSpPr>
        <dsp:cNvPr id="0" name=""/>
        <dsp:cNvSpPr/>
      </dsp:nvSpPr>
      <dsp:spPr>
        <a:xfrm rot="5400000">
          <a:off x="-135342" y="920898"/>
          <a:ext cx="902281" cy="63159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1101355"/>
        <a:ext cx="631597" cy="270684"/>
      </dsp:txXfrm>
    </dsp:sp>
    <dsp:sp modelId="{1F017680-6743-4484-A831-A8E552CA3075}">
      <dsp:nvSpPr>
        <dsp:cNvPr id="0" name=""/>
        <dsp:cNvSpPr/>
      </dsp:nvSpPr>
      <dsp:spPr>
        <a:xfrm rot="5400000">
          <a:off x="3105726" y="-1699451"/>
          <a:ext cx="586482" cy="5534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Limit Theorem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31597" y="803308"/>
        <a:ext cx="5506110" cy="529222"/>
      </dsp:txXfrm>
    </dsp:sp>
    <dsp:sp modelId="{AEAA515E-BB43-46DA-A554-CDDA842C250D}">
      <dsp:nvSpPr>
        <dsp:cNvPr id="0" name=""/>
        <dsp:cNvSpPr/>
      </dsp:nvSpPr>
      <dsp:spPr>
        <a:xfrm rot="5400000">
          <a:off x="-135342" y="1703501"/>
          <a:ext cx="902281" cy="6315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1883958"/>
        <a:ext cx="631597" cy="270684"/>
      </dsp:txXfrm>
    </dsp:sp>
    <dsp:sp modelId="{C124D31A-EC50-4177-85C1-F3437DD648B9}">
      <dsp:nvSpPr>
        <dsp:cNvPr id="0" name=""/>
        <dsp:cNvSpPr/>
      </dsp:nvSpPr>
      <dsp:spPr>
        <a:xfrm rot="5400000">
          <a:off x="3105726" y="-905969"/>
          <a:ext cx="586482" cy="5534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Limits Involving Trigonometric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31597" y="1596790"/>
        <a:ext cx="5506110" cy="529222"/>
      </dsp:txXfrm>
    </dsp:sp>
    <dsp:sp modelId="{C10D429E-0984-4592-9439-4A03CC8A46A9}">
      <dsp:nvSpPr>
        <dsp:cNvPr id="0" name=""/>
        <dsp:cNvSpPr/>
      </dsp:nvSpPr>
      <dsp:spPr>
        <a:xfrm rot="5400000">
          <a:off x="-135342" y="2486104"/>
          <a:ext cx="902281" cy="6315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666561"/>
        <a:ext cx="631597" cy="270684"/>
      </dsp:txXfrm>
    </dsp:sp>
    <dsp:sp modelId="{D75282D2-AE49-4B12-9B50-C6CCB75BFC6F}">
      <dsp:nvSpPr>
        <dsp:cNvPr id="0" name=""/>
        <dsp:cNvSpPr/>
      </dsp:nvSpPr>
      <dsp:spPr>
        <a:xfrm rot="5400000">
          <a:off x="3105726" y="-123366"/>
          <a:ext cx="586482" cy="5534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Limits at infinity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31597" y="2379393"/>
        <a:ext cx="5506110" cy="529222"/>
      </dsp:txXfrm>
    </dsp:sp>
    <dsp:sp modelId="{87E7D0E8-BEDB-4919-8D89-5D03A271EAF1}">
      <dsp:nvSpPr>
        <dsp:cNvPr id="0" name=""/>
        <dsp:cNvSpPr/>
      </dsp:nvSpPr>
      <dsp:spPr>
        <a:xfrm rot="5400000">
          <a:off x="-135342" y="3268707"/>
          <a:ext cx="902281" cy="63159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449164"/>
        <a:ext cx="631597" cy="270684"/>
      </dsp:txXfrm>
    </dsp:sp>
    <dsp:sp modelId="{9E6B6149-085C-432B-9995-6BB5AE72A70B}">
      <dsp:nvSpPr>
        <dsp:cNvPr id="0" name=""/>
        <dsp:cNvSpPr/>
      </dsp:nvSpPr>
      <dsp:spPr>
        <a:xfrm rot="5400000">
          <a:off x="3105726" y="659235"/>
          <a:ext cx="586482" cy="5534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n-lt"/>
            </a:rPr>
            <a:t>Continuity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31597" y="3161994"/>
        <a:ext cx="5506110" cy="5292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0EA0B-96B3-4FA7-A576-D3204D1D6855}">
      <dsp:nvSpPr>
        <dsp:cNvPr id="0" name=""/>
        <dsp:cNvSpPr/>
      </dsp:nvSpPr>
      <dsp:spPr>
        <a:xfrm>
          <a:off x="1925" y="438943"/>
          <a:ext cx="2707550" cy="523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Theorem</a:t>
          </a:r>
        </a:p>
      </dsp:txBody>
      <dsp:txXfrm>
        <a:off x="17271" y="454289"/>
        <a:ext cx="2676858" cy="493274"/>
      </dsp:txXfrm>
    </dsp:sp>
    <dsp:sp modelId="{899145A2-9570-4CD4-876D-FAA63576C150}">
      <dsp:nvSpPr>
        <dsp:cNvPr id="0" name=""/>
        <dsp:cNvSpPr/>
      </dsp:nvSpPr>
      <dsp:spPr>
        <a:xfrm>
          <a:off x="272680" y="962910"/>
          <a:ext cx="270755" cy="1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371"/>
              </a:lnTo>
              <a:lnTo>
                <a:pt x="270755" y="12313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08C69-C6CF-4754-BA0C-DFA7D8718361}">
      <dsp:nvSpPr>
        <dsp:cNvPr id="0" name=""/>
        <dsp:cNvSpPr/>
      </dsp:nvSpPr>
      <dsp:spPr>
        <a:xfrm>
          <a:off x="543435" y="1338933"/>
          <a:ext cx="7455638" cy="17106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38100" cap="flat" cmpd="sng" algn="ctr">
          <a:solidFill>
            <a:schemeClr val="accent3">
              <a:lumMod val="7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Continuity of Polynomial and Rational Functions</a:t>
          </a:r>
          <a:endParaRPr lang="id-ID" sz="2400" b="1" kern="1200" dirty="0">
            <a:solidFill>
              <a:schemeClr val="accent3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a.</a:t>
          </a:r>
          <a:r>
            <a:rPr lang="id-ID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A polynomial function is continuous on </a:t>
          </a:r>
          <a:r>
            <a:rPr lang="id-ID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(-∞, ∞)</a:t>
          </a:r>
          <a:r>
            <a:rPr lang="en-US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b. A rational function is continuous on its domain.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593540" y="1389038"/>
        <a:ext cx="7355428" cy="1610486"/>
      </dsp:txXfrm>
    </dsp:sp>
    <dsp:sp modelId="{E167088C-9256-4D98-8977-46ADE7D7929F}">
      <dsp:nvSpPr>
        <dsp:cNvPr id="0" name=""/>
        <dsp:cNvSpPr/>
      </dsp:nvSpPr>
      <dsp:spPr>
        <a:xfrm>
          <a:off x="272680" y="962910"/>
          <a:ext cx="270755" cy="331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744"/>
              </a:lnTo>
              <a:lnTo>
                <a:pt x="270755" y="3311744"/>
              </a:lnTo>
            </a:path>
          </a:pathLst>
        </a:custGeom>
        <a:noFill/>
        <a:ln w="38100" cap="flat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13F64-5D07-465D-AD4C-D5EFD3E8B931}">
      <dsp:nvSpPr>
        <dsp:cNvPr id="0" name=""/>
        <dsp:cNvSpPr/>
      </dsp:nvSpPr>
      <dsp:spPr>
        <a:xfrm>
          <a:off x="543435" y="3425653"/>
          <a:ext cx="7448515" cy="169800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38100" cap="flat" cmpd="sng" algn="ctr">
          <a:solidFill>
            <a:srgbClr val="0070C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Continuity of Trigonometric Functions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The functions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sin x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cos x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tan x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csc x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sec x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, and 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cot x 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are continuous at every</a:t>
          </a:r>
          <a:r>
            <a:rPr lang="id-ID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number in their respective domain.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593168" y="3475386"/>
        <a:ext cx="7349049" cy="1598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14115-5976-4D11-BE1C-521B987B585A}">
      <dsp:nvSpPr>
        <dsp:cNvPr id="0" name=""/>
        <dsp:cNvSpPr/>
      </dsp:nvSpPr>
      <dsp:spPr>
        <a:xfrm>
          <a:off x="158495" y="3940317"/>
          <a:ext cx="64008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ABEDD-96C4-4452-ABE6-DA0321E3CFBA}">
      <dsp:nvSpPr>
        <dsp:cNvPr id="0" name=""/>
        <dsp:cNvSpPr/>
      </dsp:nvSpPr>
      <dsp:spPr>
        <a:xfrm>
          <a:off x="158495" y="1657094"/>
          <a:ext cx="64008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88C5C-B3C7-4F0E-BE57-D448816A18D8}">
      <dsp:nvSpPr>
        <dsp:cNvPr id="0" name=""/>
        <dsp:cNvSpPr/>
      </dsp:nvSpPr>
      <dsp:spPr>
        <a:xfrm>
          <a:off x="158495" y="495371"/>
          <a:ext cx="64008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7DAB9-FE17-4511-8201-A9B131840575}">
      <dsp:nvSpPr>
        <dsp:cNvPr id="0" name=""/>
        <dsp:cNvSpPr/>
      </dsp:nvSpPr>
      <dsp:spPr>
        <a:xfrm>
          <a:off x="1822703" y="2020"/>
          <a:ext cx="4736592" cy="49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22703" y="2020"/>
        <a:ext cx="4736592" cy="493350"/>
      </dsp:txXfrm>
    </dsp:sp>
    <dsp:sp modelId="{509767B0-30D2-4367-86C4-4DBFF56AE269}">
      <dsp:nvSpPr>
        <dsp:cNvPr id="0" name=""/>
        <dsp:cNvSpPr/>
      </dsp:nvSpPr>
      <dsp:spPr>
        <a:xfrm>
          <a:off x="64009" y="2020"/>
          <a:ext cx="2298188" cy="49335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Area</a:t>
          </a:r>
        </a:p>
      </dsp:txBody>
      <dsp:txXfrm>
        <a:off x="88097" y="26108"/>
        <a:ext cx="2250012" cy="469262"/>
      </dsp:txXfrm>
    </dsp:sp>
    <dsp:sp modelId="{B74E1021-2D07-4FEB-AFD2-87F669D8B75C}">
      <dsp:nvSpPr>
        <dsp:cNvPr id="0" name=""/>
        <dsp:cNvSpPr/>
      </dsp:nvSpPr>
      <dsp:spPr>
        <a:xfrm>
          <a:off x="0" y="495371"/>
          <a:ext cx="6400800" cy="98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The areas of rectangles and triangles calculated by  formulas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from geometry</a:t>
          </a:r>
          <a:endParaRPr lang="en-US" sz="2000" kern="1200" dirty="0"/>
        </a:p>
      </dsp:txBody>
      <dsp:txXfrm>
        <a:off x="0" y="495371"/>
        <a:ext cx="6400800" cy="986849"/>
      </dsp:txXfrm>
    </dsp:sp>
    <dsp:sp modelId="{4DBF0FCF-4CEC-4019-ACA6-6AD603E157F3}">
      <dsp:nvSpPr>
        <dsp:cNvPr id="0" name=""/>
        <dsp:cNvSpPr/>
      </dsp:nvSpPr>
      <dsp:spPr>
        <a:xfrm>
          <a:off x="1822703" y="1149080"/>
          <a:ext cx="4736592" cy="49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22703" y="1149080"/>
        <a:ext cx="4736592" cy="493350"/>
      </dsp:txXfrm>
    </dsp:sp>
    <dsp:sp modelId="{C1DD4F23-6831-4F08-9C0E-D08D3A29891C}">
      <dsp:nvSpPr>
        <dsp:cNvPr id="0" name=""/>
        <dsp:cNvSpPr/>
      </dsp:nvSpPr>
      <dsp:spPr>
        <a:xfrm>
          <a:off x="64009" y="1164068"/>
          <a:ext cx="2298188" cy="49335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Archimedes Idea</a:t>
          </a:r>
        </a:p>
      </dsp:txBody>
      <dsp:txXfrm>
        <a:off x="88097" y="1188156"/>
        <a:ext cx="2250012" cy="469262"/>
      </dsp:txXfrm>
    </dsp:sp>
    <dsp:sp modelId="{EE4BEE62-2A75-4041-8256-A462BEB702ED}">
      <dsp:nvSpPr>
        <dsp:cNvPr id="0" name=""/>
        <dsp:cNvSpPr/>
      </dsp:nvSpPr>
      <dsp:spPr>
        <a:xfrm>
          <a:off x="0" y="1690026"/>
          <a:ext cx="6400800" cy="142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Archimedes had this idea. Imagine regular polygons inscribed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in a circle. He was able to find the area of a regular polygon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with </a:t>
          </a:r>
          <a:r>
            <a:rPr lang="en-US" sz="2000" b="0" i="1" u="none" strike="noStrike" kern="1200" baseline="0" dirty="0">
              <a:latin typeface="+mn-lt"/>
            </a:rPr>
            <a:t>n </a:t>
          </a:r>
          <a:r>
            <a:rPr lang="en-US" sz="2000" b="0" i="0" u="none" strike="noStrike" kern="1200" baseline="0" dirty="0">
              <a:latin typeface="+mn-lt"/>
            </a:rPr>
            <a:t>sides, and by taking the regular polygon with more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and more sides, he was able to approximate the area of 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circle to any desired level of accuracy. </a:t>
          </a:r>
          <a:endParaRPr lang="en-US" sz="2000" kern="1200" dirty="0"/>
        </a:p>
      </dsp:txBody>
      <dsp:txXfrm>
        <a:off x="0" y="1690026"/>
        <a:ext cx="6400800" cy="1422060"/>
      </dsp:txXfrm>
    </dsp:sp>
    <dsp:sp modelId="{9584D69A-5BDC-4B6A-8D39-75B9CDADD428}">
      <dsp:nvSpPr>
        <dsp:cNvPr id="0" name=""/>
        <dsp:cNvSpPr/>
      </dsp:nvSpPr>
      <dsp:spPr>
        <a:xfrm>
          <a:off x="1822703" y="3446967"/>
          <a:ext cx="4736592" cy="49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22703" y="3446967"/>
        <a:ext cx="4736592" cy="493350"/>
      </dsp:txXfrm>
    </dsp:sp>
    <dsp:sp modelId="{A2CE3590-9A24-42A4-9F04-4B3BF7791759}">
      <dsp:nvSpPr>
        <dsp:cNvPr id="0" name=""/>
        <dsp:cNvSpPr/>
      </dsp:nvSpPr>
      <dsp:spPr>
        <a:xfrm>
          <a:off x="64009" y="3446967"/>
          <a:ext cx="2298188" cy="49335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</a:t>
          </a:r>
        </a:p>
      </dsp:txBody>
      <dsp:txXfrm>
        <a:off x="88097" y="3471055"/>
        <a:ext cx="2250012" cy="469262"/>
      </dsp:txXfrm>
    </dsp:sp>
    <dsp:sp modelId="{69E11D3C-3F86-4451-80BD-F704FACFD9DF}">
      <dsp:nvSpPr>
        <dsp:cNvPr id="0" name=""/>
        <dsp:cNvSpPr/>
      </dsp:nvSpPr>
      <dsp:spPr>
        <a:xfrm>
          <a:off x="0" y="3940317"/>
          <a:ext cx="6400800" cy="98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The area of the circle is the </a:t>
          </a:r>
          <a:r>
            <a:rPr lang="en-US" sz="2000" b="1" i="1" u="none" strike="noStrike" kern="1200" baseline="0" dirty="0">
              <a:solidFill>
                <a:srgbClr val="7030A0"/>
              </a:solidFill>
              <a:latin typeface="+mn-lt"/>
            </a:rPr>
            <a:t>limit</a:t>
          </a:r>
          <a:r>
            <a:rPr lang="en-US" sz="2000" b="0" i="1" u="none" strike="noStrike" kern="1200" baseline="0" dirty="0">
              <a:latin typeface="+mn-lt"/>
            </a:rPr>
            <a:t> </a:t>
          </a:r>
          <a:r>
            <a:rPr lang="en-US" sz="2000" b="0" i="0" u="none" strike="noStrike" kern="1200" baseline="0" dirty="0">
              <a:latin typeface="+mn-lt"/>
            </a:rPr>
            <a:t>of the areas of the inscribed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polygons as </a:t>
          </a:r>
          <a:r>
            <a:rPr lang="en-US" sz="2000" b="0" i="1" u="none" strike="noStrike" kern="1200" baseline="0" dirty="0">
              <a:latin typeface="+mn-lt"/>
            </a:rPr>
            <a:t>n </a:t>
          </a:r>
          <a:r>
            <a:rPr lang="en-US" sz="2000" b="0" i="0" u="none" strike="noStrike" kern="1200" baseline="0" dirty="0">
              <a:latin typeface="+mn-lt"/>
            </a:rPr>
            <a:t>(the number of sides in the polygon) increases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without bound.</a:t>
          </a:r>
          <a:endParaRPr lang="en-US" sz="2000" kern="1200" dirty="0"/>
        </a:p>
      </dsp:txBody>
      <dsp:txXfrm>
        <a:off x="0" y="3940317"/>
        <a:ext cx="6400800" cy="986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E6373-777D-4BBC-A5EE-ACBFD1F2BFFB}">
      <dsp:nvSpPr>
        <dsp:cNvPr id="0" name=""/>
        <dsp:cNvSpPr/>
      </dsp:nvSpPr>
      <dsp:spPr>
        <a:xfrm>
          <a:off x="0" y="2824161"/>
          <a:ext cx="73914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0E1E2-6538-431B-8D3A-99C4D3B62BD5}">
      <dsp:nvSpPr>
        <dsp:cNvPr id="0" name=""/>
        <dsp:cNvSpPr/>
      </dsp:nvSpPr>
      <dsp:spPr>
        <a:xfrm>
          <a:off x="0" y="837289"/>
          <a:ext cx="73914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15A9C-433E-481F-8C34-F2AF958F52BF}">
      <dsp:nvSpPr>
        <dsp:cNvPr id="0" name=""/>
        <dsp:cNvSpPr/>
      </dsp:nvSpPr>
      <dsp:spPr>
        <a:xfrm>
          <a:off x="1921764" y="3191"/>
          <a:ext cx="5469636" cy="83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C00000"/>
              </a:solidFill>
              <a:latin typeface="+mn-lt"/>
            </a:rPr>
            <a:t>Limit</a:t>
          </a:r>
        </a:p>
      </dsp:txBody>
      <dsp:txXfrm>
        <a:off x="1921764" y="3191"/>
        <a:ext cx="5469636" cy="834098"/>
      </dsp:txXfrm>
    </dsp:sp>
    <dsp:sp modelId="{65B4FF27-C901-4F8D-A95A-EF140BE01779}">
      <dsp:nvSpPr>
        <dsp:cNvPr id="0" name=""/>
        <dsp:cNvSpPr/>
      </dsp:nvSpPr>
      <dsp:spPr>
        <a:xfrm>
          <a:off x="0" y="3191"/>
          <a:ext cx="1921764" cy="8340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Definition</a:t>
          </a:r>
        </a:p>
      </dsp:txBody>
      <dsp:txXfrm>
        <a:off x="40725" y="43916"/>
        <a:ext cx="1840314" cy="793373"/>
      </dsp:txXfrm>
    </dsp:sp>
    <dsp:sp modelId="{E4C0619A-81F6-47E2-8D18-197B31AFBD8A}">
      <dsp:nvSpPr>
        <dsp:cNvPr id="0" name=""/>
        <dsp:cNvSpPr/>
      </dsp:nvSpPr>
      <dsp:spPr>
        <a:xfrm>
          <a:off x="0" y="837289"/>
          <a:ext cx="7391400" cy="111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0" i="0" u="none" strike="noStrike" kern="1200" baseline="0" dirty="0">
              <a:latin typeface="+mn-lt"/>
            </a:rPr>
            <a:t>To say that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2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𝑐</m:t>
                      </m:r>
                    </m:lim>
                  </m:limLow>
                </m:fName>
                <m:e>
                  <m: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200" kern="1200" dirty="0">
              <a:latin typeface="+mn-lt"/>
              <a:cs typeface="Arial" pitchFamily="34" charset="0"/>
            </a:rPr>
            <a:t>, </a:t>
          </a:r>
          <a:r>
            <a:rPr lang="en-US" sz="2200" kern="1200" dirty="0">
              <a:latin typeface="+mn-lt"/>
            </a:rPr>
            <a:t>means that when </a:t>
          </a:r>
          <a:r>
            <a:rPr lang="en-US" sz="2200" i="1" kern="1200" dirty="0">
              <a:latin typeface="+mn-lt"/>
            </a:rPr>
            <a:t>x </a:t>
          </a:r>
          <a:r>
            <a:rPr lang="en-US" sz="2200" kern="1200" dirty="0">
              <a:latin typeface="+mn-lt"/>
            </a:rPr>
            <a:t>is near but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latin typeface="+mn-lt"/>
            </a:rPr>
            <a:t>different from </a:t>
          </a:r>
          <a:r>
            <a:rPr lang="en-US" sz="2200" i="1" kern="1200" dirty="0">
              <a:latin typeface="+mn-lt"/>
            </a:rPr>
            <a:t>c </a:t>
          </a:r>
          <a:r>
            <a:rPr lang="en-US" sz="2200" kern="1200" dirty="0">
              <a:latin typeface="+mn-lt"/>
            </a:rPr>
            <a:t>then </a:t>
          </a:r>
          <a:r>
            <a:rPr lang="en-US" sz="2200" i="1" kern="1200" dirty="0">
              <a:latin typeface="+mn-lt"/>
            </a:rPr>
            <a:t>f</a:t>
          </a:r>
          <a:r>
            <a:rPr lang="en-US" sz="2200" kern="1200" dirty="0">
              <a:latin typeface="+mn-lt"/>
            </a:rPr>
            <a:t>(</a:t>
          </a:r>
          <a:r>
            <a:rPr lang="en-US" sz="2200" i="1" kern="1200" dirty="0">
              <a:latin typeface="+mn-lt"/>
            </a:rPr>
            <a:t>x</a:t>
          </a:r>
          <a:r>
            <a:rPr lang="en-US" sz="2200" kern="1200" dirty="0">
              <a:latin typeface="+mn-lt"/>
            </a:rPr>
            <a:t>) is near L</a:t>
          </a:r>
        </a:p>
      </dsp:txBody>
      <dsp:txXfrm>
        <a:off x="0" y="837289"/>
        <a:ext cx="7391400" cy="1111068"/>
      </dsp:txXfrm>
    </dsp:sp>
    <dsp:sp modelId="{A2A4735F-67A5-4709-A7B8-D8020DDDE26E}">
      <dsp:nvSpPr>
        <dsp:cNvPr id="0" name=""/>
        <dsp:cNvSpPr/>
      </dsp:nvSpPr>
      <dsp:spPr>
        <a:xfrm>
          <a:off x="1921764" y="1990063"/>
          <a:ext cx="5469636" cy="83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3">
                  <a:lumMod val="50000"/>
                </a:schemeClr>
              </a:solidFill>
              <a:latin typeface="+mn-lt"/>
            </a:rPr>
            <a:t>Right- and Left-Hand Limits</a:t>
          </a:r>
        </a:p>
      </dsp:txBody>
      <dsp:txXfrm>
        <a:off x="1921764" y="1990063"/>
        <a:ext cx="5469636" cy="834098"/>
      </dsp:txXfrm>
    </dsp:sp>
    <dsp:sp modelId="{81407509-D889-45AE-B33E-FC2CC578E0FD}">
      <dsp:nvSpPr>
        <dsp:cNvPr id="0" name=""/>
        <dsp:cNvSpPr/>
      </dsp:nvSpPr>
      <dsp:spPr>
        <a:xfrm>
          <a:off x="0" y="1990063"/>
          <a:ext cx="1921764" cy="8340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Definition</a:t>
          </a:r>
        </a:p>
      </dsp:txBody>
      <dsp:txXfrm>
        <a:off x="40725" y="2030788"/>
        <a:ext cx="1840314" cy="793373"/>
      </dsp:txXfrm>
    </dsp:sp>
    <dsp:sp modelId="{F1AADA4E-248D-4AE0-BABE-E0DCBD49F882}">
      <dsp:nvSpPr>
        <dsp:cNvPr id="0" name=""/>
        <dsp:cNvSpPr/>
      </dsp:nvSpPr>
      <dsp:spPr>
        <a:xfrm>
          <a:off x="0" y="2824161"/>
          <a:ext cx="7391400" cy="166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strike="noStrike" kern="1200" baseline="0" dirty="0">
              <a:latin typeface="+mn-lt"/>
            </a:rPr>
            <a:t>To say that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2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lim>
                  </m:limLow>
                </m:fName>
                <m:e>
                  <m: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200" kern="1200" dirty="0">
              <a:latin typeface="+mn-lt"/>
              <a:cs typeface="Arial" pitchFamily="34" charset="0"/>
            </a:rPr>
            <a:t>, </a:t>
          </a:r>
          <a:r>
            <a:rPr lang="en-US" sz="2200" kern="1200" dirty="0">
              <a:latin typeface="+mn-lt"/>
            </a:rPr>
            <a:t>means that when </a:t>
          </a:r>
          <a:r>
            <a:rPr lang="en-US" sz="2200" i="1" kern="1200" dirty="0">
              <a:latin typeface="+mn-lt"/>
            </a:rPr>
            <a:t>x </a:t>
          </a:r>
          <a:r>
            <a:rPr lang="en-US" sz="2200" kern="1200" dirty="0">
              <a:latin typeface="+mn-lt"/>
            </a:rPr>
            <a:t>is near but to the </a:t>
          </a:r>
          <a:r>
            <a:rPr lang="en-US" sz="2200" b="1" kern="1200" dirty="0">
              <a:solidFill>
                <a:schemeClr val="accent3">
                  <a:lumMod val="50000"/>
                </a:schemeClr>
              </a:solidFill>
              <a:latin typeface="+mn-lt"/>
            </a:rPr>
            <a:t>right</a:t>
          </a:r>
          <a:r>
            <a:rPr lang="en-US" sz="2200" kern="1200" dirty="0">
              <a:latin typeface="+mn-lt"/>
            </a:rPr>
            <a:t> of </a:t>
          </a:r>
          <a:r>
            <a:rPr lang="en-US" sz="2200" i="1" kern="1200" dirty="0">
              <a:latin typeface="+mn-lt"/>
            </a:rPr>
            <a:t>c </a:t>
          </a:r>
          <a:r>
            <a:rPr lang="en-US" sz="2200" kern="1200" dirty="0">
              <a:latin typeface="+mn-lt"/>
            </a:rPr>
            <a:t>then </a:t>
          </a:r>
          <a:r>
            <a:rPr lang="en-US" sz="2200" i="1" kern="1200" dirty="0">
              <a:latin typeface="+mn-lt"/>
            </a:rPr>
            <a:t>f</a:t>
          </a:r>
          <a:r>
            <a:rPr lang="en-US" sz="2200" kern="1200" dirty="0">
              <a:latin typeface="+mn-lt"/>
            </a:rPr>
            <a:t>(</a:t>
          </a:r>
          <a:r>
            <a:rPr lang="en-US" sz="2200" i="1" kern="1200" dirty="0">
              <a:latin typeface="+mn-lt"/>
            </a:rPr>
            <a:t>x</a:t>
          </a:r>
          <a:r>
            <a:rPr lang="en-US" sz="2200" kern="1200" dirty="0">
              <a:latin typeface="+mn-lt"/>
            </a:rPr>
            <a:t>) is near 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strike="noStrike" kern="1200" baseline="0" dirty="0">
              <a:latin typeface="+mn-lt"/>
            </a:rPr>
            <a:t>To say that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2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200" b="0" i="1" u="none" strike="noStrike" kern="120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lim>
                  </m:limLow>
                </m:fName>
                <m:e>
                  <m:r>
                    <a:rPr lang="en-US" sz="22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2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200" kern="1200" dirty="0">
              <a:latin typeface="+mn-lt"/>
              <a:cs typeface="Arial" pitchFamily="34" charset="0"/>
            </a:rPr>
            <a:t>, </a:t>
          </a:r>
          <a:r>
            <a:rPr lang="en-US" sz="2200" kern="1200" dirty="0">
              <a:latin typeface="+mn-lt"/>
            </a:rPr>
            <a:t>means that when </a:t>
          </a:r>
          <a:r>
            <a:rPr lang="en-US" sz="2200" i="1" kern="1200" dirty="0">
              <a:latin typeface="+mn-lt"/>
            </a:rPr>
            <a:t>x </a:t>
          </a:r>
          <a:r>
            <a:rPr lang="en-US" sz="2200" kern="1200" dirty="0">
              <a:latin typeface="+mn-lt"/>
            </a:rPr>
            <a:t>is near but to the </a:t>
          </a:r>
          <a:r>
            <a:rPr lang="en-US" sz="2200" b="1" kern="1200" dirty="0">
              <a:solidFill>
                <a:schemeClr val="accent3">
                  <a:lumMod val="50000"/>
                </a:schemeClr>
              </a:solidFill>
              <a:latin typeface="+mn-lt"/>
            </a:rPr>
            <a:t>left</a:t>
          </a:r>
          <a:r>
            <a:rPr lang="en-US" sz="2200" kern="1200" dirty="0">
              <a:latin typeface="+mn-lt"/>
            </a:rPr>
            <a:t> of </a:t>
          </a:r>
          <a:r>
            <a:rPr lang="en-US" sz="2200" i="1" kern="1200" dirty="0">
              <a:latin typeface="+mn-lt"/>
            </a:rPr>
            <a:t>c </a:t>
          </a:r>
          <a:r>
            <a:rPr lang="en-US" sz="2200" kern="1200" dirty="0">
              <a:latin typeface="+mn-lt"/>
            </a:rPr>
            <a:t>then </a:t>
          </a:r>
          <a:r>
            <a:rPr lang="en-US" sz="2200" i="1" kern="1200" dirty="0">
              <a:latin typeface="+mn-lt"/>
            </a:rPr>
            <a:t>f</a:t>
          </a:r>
          <a:r>
            <a:rPr lang="en-US" sz="2200" kern="1200" dirty="0">
              <a:latin typeface="+mn-lt"/>
            </a:rPr>
            <a:t>(</a:t>
          </a:r>
          <a:r>
            <a:rPr lang="en-US" sz="2200" i="1" kern="1200" dirty="0">
              <a:latin typeface="+mn-lt"/>
            </a:rPr>
            <a:t>x</a:t>
          </a:r>
          <a:r>
            <a:rPr lang="en-US" sz="2200" kern="1200" dirty="0">
              <a:latin typeface="+mn-lt"/>
            </a:rPr>
            <a:t>) is near L</a:t>
          </a:r>
        </a:p>
      </dsp:txBody>
      <dsp:txXfrm>
        <a:off x="0" y="2824161"/>
        <a:ext cx="7391400" cy="1668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93565-8453-4710-9019-54C23ECD1D3E}">
      <dsp:nvSpPr>
        <dsp:cNvPr id="0" name=""/>
        <dsp:cNvSpPr/>
      </dsp:nvSpPr>
      <dsp:spPr>
        <a:xfrm>
          <a:off x="0" y="677596"/>
          <a:ext cx="7924800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AA5DD-304A-4FDA-9F11-C08DAB16D200}">
      <dsp:nvSpPr>
        <dsp:cNvPr id="0" name=""/>
        <dsp:cNvSpPr/>
      </dsp:nvSpPr>
      <dsp:spPr>
        <a:xfrm>
          <a:off x="2060447" y="992"/>
          <a:ext cx="5864352" cy="6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060447" y="992"/>
        <a:ext cx="5864352" cy="676604"/>
      </dsp:txXfrm>
    </dsp:sp>
    <dsp:sp modelId="{DB0E42D9-C391-4D96-8E0B-820C69168C93}">
      <dsp:nvSpPr>
        <dsp:cNvPr id="0" name=""/>
        <dsp:cNvSpPr/>
      </dsp:nvSpPr>
      <dsp:spPr>
        <a:xfrm>
          <a:off x="0" y="278470"/>
          <a:ext cx="2060448" cy="39556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Theorem </a:t>
          </a:r>
        </a:p>
      </dsp:txBody>
      <dsp:txXfrm>
        <a:off x="19313" y="297783"/>
        <a:ext cx="2021822" cy="376250"/>
      </dsp:txXfrm>
    </dsp:sp>
    <dsp:sp modelId="{2897C22A-A8DE-48DF-A600-B4A1C0AF1660}">
      <dsp:nvSpPr>
        <dsp:cNvPr id="0" name=""/>
        <dsp:cNvSpPr/>
      </dsp:nvSpPr>
      <dsp:spPr>
        <a:xfrm>
          <a:off x="0" y="677596"/>
          <a:ext cx="7924800" cy="1353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4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𝑐</m:t>
                      </m:r>
                    </m:lim>
                  </m:limLow>
                </m:fName>
                <m:e>
                  <m: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400" kern="1200" dirty="0"/>
            <a:t> if and only if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4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lim>
                  </m:limLow>
                </m:fName>
                <m:e>
                  <m: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400" kern="1200" dirty="0"/>
            <a:t> and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400" b="0" i="0" u="none" strike="noStrike" kern="1200" baseline="0" smtClean="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u="none" strike="noStrike" kern="120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lim>
                  </m:limLow>
                </m:fName>
                <m:e>
                  <m:r>
                    <a:rPr lang="en-US" sz="24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4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2400" b="0" i="1" u="none" strike="noStrike" kern="1200" baseline="0" smtClean="0">
                  <a:latin typeface="Cambria Math" panose="02040503050406030204" pitchFamily="18" charset="0"/>
                </a:rPr>
                <m:t>𝐿</m:t>
              </m:r>
            </m:oMath>
          </a14:m>
          <a:r>
            <a:rPr lang="en-US" sz="2400" kern="1200" dirty="0"/>
            <a:t> </a:t>
          </a:r>
        </a:p>
      </dsp:txBody>
      <dsp:txXfrm>
        <a:off x="0" y="677596"/>
        <a:ext cx="7924800" cy="13534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C2C15-593A-440C-9955-9CEE9863FA4E}">
      <dsp:nvSpPr>
        <dsp:cNvPr id="0" name=""/>
        <dsp:cNvSpPr/>
      </dsp:nvSpPr>
      <dsp:spPr>
        <a:xfrm rot="5400000">
          <a:off x="534566" y="2443130"/>
          <a:ext cx="1103905" cy="217156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FBE6A-4520-4C9A-93FE-42457424ADA4}">
      <dsp:nvSpPr>
        <dsp:cNvPr id="0" name=""/>
        <dsp:cNvSpPr/>
      </dsp:nvSpPr>
      <dsp:spPr>
        <a:xfrm>
          <a:off x="228600" y="3159308"/>
          <a:ext cx="1901733" cy="145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solidFill>
                <a:schemeClr val="accent3">
                  <a:lumMod val="75000"/>
                </a:schemeClr>
              </a:solidFill>
              <a:latin typeface="+mn-lt"/>
            </a:rPr>
            <a:t>Note that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</m:ctrlPr>
                </m:fPr>
                <m:num>
                  <m:sSup>
                    <m:sSupPr>
                      <m:ctrlPr>
                        <a:rPr lang="en-US" sz="2000" b="0" i="1" kern="12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e>
                    <m:sup>
                      <m:r>
                        <a:rPr lang="en-US" sz="2000" b="0" i="1" kern="12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</m:sup>
                  </m:sSup>
                  <m: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−</m:t>
                  </m:r>
                  <m: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𝑥</m:t>
                  </m:r>
                  <m: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−6</m:t>
                  </m:r>
                </m:num>
                <m:den>
                  <m: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𝑥</m:t>
                  </m:r>
                  <m:r>
                    <a:rPr lang="en-US" sz="2000" b="0" i="1" kern="1200" smtClean="0">
                      <a:solidFill>
                        <a:schemeClr val="accent3">
                          <a:lumMod val="75000"/>
                        </a:schemeClr>
                      </a:solidFill>
                      <a:latin typeface="Cambria Math" panose="02040503050406030204" pitchFamily="18" charset="0"/>
                      <a:cs typeface="Arial" pitchFamily="34" charset="0"/>
                    </a:rPr>
                    <m:t>−3</m:t>
                  </m:r>
                </m:den>
              </m:f>
              <m:r>
                <a:rPr lang="en-US" sz="2000" b="0" i="1" kern="1200" smtClean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rPr>
                <m:t> </m:t>
              </m:r>
            </m:oMath>
          </a14:m>
          <a:r>
            <a:rPr lang="en-US" sz="2000" b="0" i="0" u="none" strike="noStrike" kern="1200" baseline="0" dirty="0">
              <a:solidFill>
                <a:schemeClr val="accent3">
                  <a:lumMod val="75000"/>
                </a:schemeClr>
              </a:solidFill>
              <a:latin typeface="+mn-lt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solidFill>
                <a:schemeClr val="accent3">
                  <a:lumMod val="75000"/>
                </a:schemeClr>
              </a:solidFill>
              <a:latin typeface="+mn-lt"/>
            </a:rPr>
            <a:t>is not defined at x = 3 but this is all right. </a:t>
          </a:r>
          <a:endParaRPr lang="en-US" sz="2000" kern="1200" dirty="0">
            <a:solidFill>
              <a:schemeClr val="accent3">
                <a:lumMod val="75000"/>
              </a:schemeClr>
            </a:solidFill>
            <a:latin typeface="+mn-lt"/>
          </a:endParaRPr>
        </a:p>
      </dsp:txBody>
      <dsp:txXfrm>
        <a:off x="228600" y="3159308"/>
        <a:ext cx="1901733" cy="1453631"/>
      </dsp:txXfrm>
    </dsp:sp>
    <dsp:sp modelId="{B53BB4B8-BDD2-4EAA-AE21-EA811B4B8394}">
      <dsp:nvSpPr>
        <dsp:cNvPr id="0" name=""/>
        <dsp:cNvSpPr/>
      </dsp:nvSpPr>
      <dsp:spPr>
        <a:xfrm>
          <a:off x="1695742" y="2475246"/>
          <a:ext cx="312894" cy="3128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5BAA8-A7B6-4710-8834-87CCF4515B1F}">
      <dsp:nvSpPr>
        <dsp:cNvPr id="0" name=""/>
        <dsp:cNvSpPr/>
      </dsp:nvSpPr>
      <dsp:spPr>
        <a:xfrm rot="5400000">
          <a:off x="2949212" y="1504263"/>
          <a:ext cx="1103905" cy="227856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A6DFB-98F0-40E4-BCAF-6AE91A881776}">
      <dsp:nvSpPr>
        <dsp:cNvPr id="0" name=""/>
        <dsp:cNvSpPr/>
      </dsp:nvSpPr>
      <dsp:spPr>
        <a:xfrm>
          <a:off x="2590801" y="2280008"/>
          <a:ext cx="2006623" cy="2169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solidFill>
                <a:srgbClr val="00B0F0"/>
              </a:solidFill>
              <a:latin typeface="+mn-lt"/>
            </a:rPr>
            <a:t>what is happening as </a:t>
          </a:r>
          <a:r>
            <a:rPr lang="en-US" sz="2000" b="0" i="1" u="none" strike="noStrike" kern="1200" baseline="0" dirty="0">
              <a:solidFill>
                <a:srgbClr val="00B0F0"/>
              </a:solidFill>
              <a:latin typeface="+mn-lt"/>
            </a:rPr>
            <a:t>x </a:t>
          </a:r>
          <a:r>
            <a:rPr lang="en-US" sz="2000" b="0" i="0" u="none" strike="noStrike" kern="1200" baseline="0" dirty="0">
              <a:solidFill>
                <a:srgbClr val="00B0F0"/>
              </a:solidFill>
              <a:latin typeface="+mn-lt"/>
            </a:rPr>
            <a:t>approaches 3, we could use a calculator to evaluate the given expression, for example, at 3.1, 3.01, 3.001, and so on. </a:t>
          </a:r>
          <a:endParaRPr lang="en-US" sz="2000" kern="1200" dirty="0">
            <a:solidFill>
              <a:srgbClr val="00B0F0"/>
            </a:solidFill>
            <a:latin typeface="+mn-lt"/>
          </a:endParaRPr>
        </a:p>
      </dsp:txBody>
      <dsp:txXfrm>
        <a:off x="2590801" y="2280008"/>
        <a:ext cx="2006623" cy="2169908"/>
      </dsp:txXfrm>
    </dsp:sp>
    <dsp:sp modelId="{39E7FA52-ABD3-4D26-9CA5-68C79407580A}">
      <dsp:nvSpPr>
        <dsp:cNvPr id="0" name=""/>
        <dsp:cNvSpPr/>
      </dsp:nvSpPr>
      <dsp:spPr>
        <a:xfrm>
          <a:off x="4110388" y="1614749"/>
          <a:ext cx="312894" cy="3128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2F8066-C426-4ED4-A29B-0EBA8A029612}">
      <dsp:nvSpPr>
        <dsp:cNvPr id="0" name=""/>
        <dsp:cNvSpPr/>
      </dsp:nvSpPr>
      <dsp:spPr>
        <a:xfrm rot="5400000">
          <a:off x="5390594" y="508528"/>
          <a:ext cx="1103905" cy="24390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84377-8F1E-4814-B90B-48978817CB83}">
      <dsp:nvSpPr>
        <dsp:cNvPr id="0" name=""/>
        <dsp:cNvSpPr/>
      </dsp:nvSpPr>
      <dsp:spPr>
        <a:xfrm>
          <a:off x="5021685" y="1400789"/>
          <a:ext cx="1658339" cy="264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b="0" i="0" u="none" strike="noStrike" kern="1200" baseline="0" dirty="0">
              <a:solidFill>
                <a:schemeClr val="accent2">
                  <a:lumMod val="75000"/>
                </a:schemeClr>
              </a:solidFill>
              <a:latin typeface="+mn-lt"/>
            </a:rPr>
            <a:t>it is much better to use a little algebra to simplify the problem.</a:t>
          </a:r>
          <a:endParaRPr lang="id-ID" sz="2000" kern="1200" dirty="0">
            <a:solidFill>
              <a:schemeClr val="accent2">
                <a:lumMod val="75000"/>
              </a:schemeClr>
            </a:solidFill>
            <a:latin typeface="+mn-lt"/>
            <a:cs typeface="Arial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lim</m:t>
                        </m:r>
                      </m:e>
                      <m:lim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→3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kern="120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kern="120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kern="120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−6</m:t>
                        </m:r>
                      </m:num>
                      <m:den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−3</m:t>
                        </m:r>
                      </m:den>
                    </m:f>
                  </m:e>
                </m:func>
              </m:oMath>
            </m:oMathPara>
          </a14:m>
          <a:endParaRPr lang="en-US" sz="2000" b="0" i="1" kern="1200" dirty="0">
            <a:solidFill>
              <a:schemeClr val="accent2">
                <a:lumMod val="75000"/>
              </a:schemeClr>
            </a:solidFill>
            <a:latin typeface="+mn-lt"/>
            <a:cs typeface="Arial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Arial" pitchFamily="34" charset="0"/>
                  </a:rPr>
                  <m:t>=</m:t>
                </m:r>
                <m:limLow>
                  <m:limLowPr>
                    <m:ctrlP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</m:ctrlPr>
                  </m:limLowPr>
                  <m:e>
                    <m:r>
                      <m:rPr>
                        <m:sty m:val="p"/>
                      </m:rPr>
                      <a:rPr lang="en-US" sz="200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lim</m:t>
                    </m:r>
                  </m:e>
                  <m:lim>
                    <m: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→3</m:t>
                    </m:r>
                  </m:lim>
                </m:limLow>
                <m:f>
                  <m:fPr>
                    <m:ctrlP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</m:ctrlPr>
                  </m:fPr>
                  <m:num>
                    <m:d>
                      <m:dPr>
                        <m:ctrlP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12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</m:e>
                    </m:d>
                  </m:num>
                  <m:den>
                    <m: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</m:den>
                </m:f>
                <m:r>
                  <a:rPr lang="en-US" sz="2000" b="0" i="1" kern="120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Arial" pitchFamily="34" charset="0"/>
                  </a:rPr>
                  <m:t>=</m:t>
                </m:r>
                <m:limLow>
                  <m:limLowPr>
                    <m:ctrlP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</m:ctrlPr>
                  </m:limLowPr>
                  <m:e>
                    <m:r>
                      <m:rPr>
                        <m:sty m:val="p"/>
                      </m:rPr>
                      <a:rPr lang="en-US" sz="200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lim</m:t>
                    </m:r>
                  </m:e>
                  <m:lim>
                    <m: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i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→3</m:t>
                    </m:r>
                  </m:lim>
                </m:limLow>
                <m:d>
                  <m:dPr>
                    <m:ctrlP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</m:ctrlPr>
                  </m:dPr>
                  <m:e>
                    <m: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kern="12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</m:e>
                </m:d>
                <m:r>
                  <a:rPr lang="en-US" sz="2000" b="0" i="1" kern="120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Arial" pitchFamily="34" charset="0"/>
                  </a:rPr>
                  <m:t>=3+2=5</m:t>
                </m:r>
              </m:oMath>
            </m:oMathPara>
          </a14:m>
          <a:endParaRPr lang="en-US" sz="2000" kern="1200" dirty="0">
            <a:solidFill>
              <a:schemeClr val="accent2">
                <a:lumMod val="75000"/>
              </a:schemeClr>
            </a:solidFill>
            <a:latin typeface="+mn-lt"/>
          </a:endParaRPr>
        </a:p>
      </dsp:txBody>
      <dsp:txXfrm>
        <a:off x="5021685" y="1400789"/>
        <a:ext cx="1658339" cy="2644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0F8C2-7CEB-432A-BC99-070174210935}">
      <dsp:nvSpPr>
        <dsp:cNvPr id="0" name=""/>
        <dsp:cNvSpPr/>
      </dsp:nvSpPr>
      <dsp:spPr>
        <a:xfrm>
          <a:off x="1580494" y="1162989"/>
          <a:ext cx="2961044" cy="19750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The graph of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den>
                </m:f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is shown in Figure.</a:t>
          </a:r>
        </a:p>
      </dsp:txBody>
      <dsp:txXfrm>
        <a:off x="2054261" y="1162989"/>
        <a:ext cx="2487277" cy="1975016"/>
      </dsp:txXfrm>
    </dsp:sp>
    <dsp:sp modelId="{3E11FB90-AFC5-48B3-B84D-31D7A2AAE0B7}">
      <dsp:nvSpPr>
        <dsp:cNvPr id="0" name=""/>
        <dsp:cNvSpPr/>
      </dsp:nvSpPr>
      <dsp:spPr>
        <a:xfrm>
          <a:off x="1580494" y="3138005"/>
          <a:ext cx="2961044" cy="19750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46228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054261" y="3138005"/>
        <a:ext cx="2487277" cy="1975016"/>
      </dsp:txXfrm>
    </dsp:sp>
    <dsp:sp modelId="{7A46D056-423D-4685-98A9-DA4BF93C8FA9}">
      <dsp:nvSpPr>
        <dsp:cNvPr id="0" name=""/>
        <dsp:cNvSpPr/>
      </dsp:nvSpPr>
      <dsp:spPr>
        <a:xfrm>
          <a:off x="1052530" y="624217"/>
          <a:ext cx="1034292" cy="10314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1</a:t>
          </a:r>
        </a:p>
      </dsp:txBody>
      <dsp:txXfrm>
        <a:off x="1203999" y="775263"/>
        <a:ext cx="731354" cy="729318"/>
      </dsp:txXfrm>
    </dsp:sp>
    <dsp:sp modelId="{6FB023B6-338D-4C08-91CC-0403E7641CAC}">
      <dsp:nvSpPr>
        <dsp:cNvPr id="0" name=""/>
        <dsp:cNvSpPr/>
      </dsp:nvSpPr>
      <dsp:spPr>
        <a:xfrm>
          <a:off x="5575832" y="1162989"/>
          <a:ext cx="2961044" cy="197501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To find the limit, divide both the numerator and denominator by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3</m:t>
                  </m:r>
                </m:sup>
              </m:sSup>
            </m:oMath>
          </a14:m>
          <a:endParaRPr lang="en-US" sz="2000" kern="1200" dirty="0">
            <a:latin typeface="+mn-lt"/>
          </a:endParaRPr>
        </a:p>
      </dsp:txBody>
      <dsp:txXfrm>
        <a:off x="6049599" y="1162989"/>
        <a:ext cx="2487277" cy="1975016"/>
      </dsp:txXfrm>
    </dsp:sp>
    <dsp:sp modelId="{21874685-BBD3-42AE-85C8-ED3B84107847}">
      <dsp:nvSpPr>
        <dsp:cNvPr id="0" name=""/>
        <dsp:cNvSpPr/>
      </dsp:nvSpPr>
      <dsp:spPr>
        <a:xfrm>
          <a:off x="5575832" y="3138005"/>
          <a:ext cx="2961044" cy="19750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limLow>
                  <m:limLow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limLowPr>
                  <m:e>
                    <m:r>
                      <m:rPr>
                        <m:sty m:val="p"/>
                      </m:rPr>
                      <a:rPr lang="en-US" sz="1600" b="0" i="0" kern="1200" smtClean="0">
                        <a:latin typeface="Cambria Math" panose="02040503050406030204" pitchFamily="18" charset="0"/>
                      </a:rPr>
                      <m:t>lim</m:t>
                    </m:r>
                  </m:e>
                  <m:lim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→∞</m:t>
                    </m:r>
                  </m:lim>
                </m:limLow>
                <m:f>
                  <m:f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+1</m:t>
                    </m:r>
                  </m:den>
                </m:f>
              </m:oMath>
            </m:oMathPara>
          </a14:m>
          <a:endParaRPr lang="en-US" sz="1600" b="0" kern="1200" dirty="0">
            <a:latin typeface="+mn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0+1</m:t>
                    </m:r>
                  </m:den>
                </m:f>
                <m:r>
                  <a:rPr lang="en-US" sz="1600" b="0" i="1" kern="1200" smtClean="0">
                    <a:latin typeface="Cambria Math" panose="02040503050406030204" pitchFamily="18" charset="0"/>
                  </a:rPr>
                  <m:t>=2</m:t>
                </m:r>
              </m:oMath>
            </m:oMathPara>
          </a14:m>
          <a:endParaRPr lang="en-US" sz="1600" kern="1200" dirty="0">
            <a:latin typeface="+mn-lt"/>
          </a:endParaRPr>
        </a:p>
      </dsp:txBody>
      <dsp:txXfrm>
        <a:off x="6049599" y="3138005"/>
        <a:ext cx="2487277" cy="1975016"/>
      </dsp:txXfrm>
    </dsp:sp>
    <dsp:sp modelId="{5512E206-1679-474A-AD32-4B61A2B06C1B}">
      <dsp:nvSpPr>
        <dsp:cNvPr id="0" name=""/>
        <dsp:cNvSpPr/>
      </dsp:nvSpPr>
      <dsp:spPr>
        <a:xfrm>
          <a:off x="5047953" y="624217"/>
          <a:ext cx="1034292" cy="10314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</a:t>
          </a:r>
        </a:p>
      </dsp:txBody>
      <dsp:txXfrm>
        <a:off x="5199422" y="775263"/>
        <a:ext cx="731354" cy="729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B91F5-272D-49DB-A650-1CAFD7EE3742}">
      <dsp:nvSpPr>
        <dsp:cNvPr id="0" name=""/>
        <dsp:cNvSpPr/>
      </dsp:nvSpPr>
      <dsp:spPr>
        <a:xfrm>
          <a:off x="258234" y="3644"/>
          <a:ext cx="2031923" cy="1516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3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3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2300" b="0" i="1" kern="1200" smtClean="0">
                    <a:latin typeface="Cambria Math" panose="02040503050406030204" pitchFamily="18" charset="0"/>
                  </a:rPr>
                  <m:t>=∞</m:t>
                </m:r>
              </m:oMath>
            </m:oMathPara>
          </a14:m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293774" y="39184"/>
        <a:ext cx="1960843" cy="1481247"/>
      </dsp:txXfrm>
    </dsp:sp>
    <dsp:sp modelId="{A4435C37-8F51-45C6-865B-17BBCB886F6B}">
      <dsp:nvSpPr>
        <dsp:cNvPr id="0" name=""/>
        <dsp:cNvSpPr/>
      </dsp:nvSpPr>
      <dsp:spPr>
        <a:xfrm>
          <a:off x="258234" y="1520431"/>
          <a:ext cx="2031923" cy="6522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Left Limit</a:t>
          </a:r>
        </a:p>
      </dsp:txBody>
      <dsp:txXfrm>
        <a:off x="258234" y="1520431"/>
        <a:ext cx="1430931" cy="652218"/>
      </dsp:txXfrm>
    </dsp:sp>
    <dsp:sp modelId="{0556CEC6-C580-4FA9-846F-4F59AA9D9CF0}">
      <dsp:nvSpPr>
        <dsp:cNvPr id="0" name=""/>
        <dsp:cNvSpPr/>
      </dsp:nvSpPr>
      <dsp:spPr>
        <a:xfrm>
          <a:off x="1746645" y="1624030"/>
          <a:ext cx="711173" cy="711173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406ED-9203-44B6-9E5C-2A730E223178}">
      <dsp:nvSpPr>
        <dsp:cNvPr id="0" name=""/>
        <dsp:cNvSpPr/>
      </dsp:nvSpPr>
      <dsp:spPr>
        <a:xfrm>
          <a:off x="2634007" y="3644"/>
          <a:ext cx="2031923" cy="1516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3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3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2300" b="0" i="1" kern="1200" smtClean="0">
                    <a:latin typeface="Cambria Math" panose="02040503050406030204" pitchFamily="18" charset="0"/>
                  </a:rPr>
                  <m:t>=∞</m:t>
                </m:r>
              </m:oMath>
            </m:oMathPara>
          </a14:m>
          <a:endParaRPr lang="en-US" sz="2300" kern="1200" dirty="0"/>
        </a:p>
      </dsp:txBody>
      <dsp:txXfrm>
        <a:off x="2669547" y="39184"/>
        <a:ext cx="1960843" cy="1481247"/>
      </dsp:txXfrm>
    </dsp:sp>
    <dsp:sp modelId="{489A2BA0-FB43-44DD-9965-4FDA38B7BA77}">
      <dsp:nvSpPr>
        <dsp:cNvPr id="0" name=""/>
        <dsp:cNvSpPr/>
      </dsp:nvSpPr>
      <dsp:spPr>
        <a:xfrm>
          <a:off x="2634007" y="1520431"/>
          <a:ext cx="2031923" cy="6522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Right Limit </a:t>
          </a:r>
        </a:p>
      </dsp:txBody>
      <dsp:txXfrm>
        <a:off x="2634007" y="1520431"/>
        <a:ext cx="1430931" cy="652218"/>
      </dsp:txXfrm>
    </dsp:sp>
    <dsp:sp modelId="{44A93010-2D8F-44F6-AE97-9214BCC01330}">
      <dsp:nvSpPr>
        <dsp:cNvPr id="0" name=""/>
        <dsp:cNvSpPr/>
      </dsp:nvSpPr>
      <dsp:spPr>
        <a:xfrm>
          <a:off x="4122419" y="1624030"/>
          <a:ext cx="711173" cy="711173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476F1-F8A3-40D5-97AF-A98F00E226F3}">
      <dsp:nvSpPr>
        <dsp:cNvPr id="0" name=""/>
        <dsp:cNvSpPr/>
      </dsp:nvSpPr>
      <dsp:spPr>
        <a:xfrm>
          <a:off x="5009781" y="3644"/>
          <a:ext cx="2031923" cy="1516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3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3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300" b="0" i="1" kern="12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func>
                <m:r>
                  <a:rPr lang="en-US" sz="2300" b="0" i="1" kern="1200" smtClean="0">
                    <a:latin typeface="Cambria Math" panose="02040503050406030204" pitchFamily="18" charset="0"/>
                  </a:rPr>
                  <m:t>=∞</m:t>
                </m:r>
              </m:oMath>
            </m:oMathPara>
          </a14:m>
          <a:endParaRPr lang="en-US" sz="2300" kern="1200" dirty="0"/>
        </a:p>
      </dsp:txBody>
      <dsp:txXfrm>
        <a:off x="5045321" y="39184"/>
        <a:ext cx="1960843" cy="1481247"/>
      </dsp:txXfrm>
    </dsp:sp>
    <dsp:sp modelId="{7A59F4D0-B66F-494E-8F19-DDDC03AC11B4}">
      <dsp:nvSpPr>
        <dsp:cNvPr id="0" name=""/>
        <dsp:cNvSpPr/>
      </dsp:nvSpPr>
      <dsp:spPr>
        <a:xfrm>
          <a:off x="5009781" y="1520431"/>
          <a:ext cx="2031923" cy="6522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Limit</a:t>
          </a:r>
        </a:p>
      </dsp:txBody>
      <dsp:txXfrm>
        <a:off x="5009781" y="1520431"/>
        <a:ext cx="1430931" cy="652218"/>
      </dsp:txXfrm>
    </dsp:sp>
    <dsp:sp modelId="{A628E3CF-DEC4-4F2B-AE99-C1550330CEF6}">
      <dsp:nvSpPr>
        <dsp:cNvPr id="0" name=""/>
        <dsp:cNvSpPr/>
      </dsp:nvSpPr>
      <dsp:spPr>
        <a:xfrm>
          <a:off x="6498192" y="1624030"/>
          <a:ext cx="711173" cy="711173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94427-E812-4F15-94E8-64EB0967278A}">
      <dsp:nvSpPr>
        <dsp:cNvPr id="0" name=""/>
        <dsp:cNvSpPr/>
      </dsp:nvSpPr>
      <dsp:spPr>
        <a:xfrm>
          <a:off x="1752471" y="2687433"/>
          <a:ext cx="3962656" cy="198711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0D34-69AE-4EA4-A8FB-546001CED821}">
      <dsp:nvSpPr>
        <dsp:cNvPr id="0" name=""/>
        <dsp:cNvSpPr/>
      </dsp:nvSpPr>
      <dsp:spPr>
        <a:xfrm>
          <a:off x="1752471" y="4628964"/>
          <a:ext cx="3962656" cy="273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752471" y="4628964"/>
        <a:ext cx="2790603" cy="273057"/>
      </dsp:txXfrm>
    </dsp:sp>
    <dsp:sp modelId="{AE805440-F11E-4AC3-96B9-FB49810C2695}">
      <dsp:nvSpPr>
        <dsp:cNvPr id="0" name=""/>
        <dsp:cNvSpPr/>
      </dsp:nvSpPr>
      <dsp:spPr>
        <a:xfrm>
          <a:off x="5212304" y="4435965"/>
          <a:ext cx="711173" cy="711173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ABF06-31DE-475D-BE16-5E0B18AF2AE9}">
      <dsp:nvSpPr>
        <dsp:cNvPr id="0" name=""/>
        <dsp:cNvSpPr/>
      </dsp:nvSpPr>
      <dsp:spPr>
        <a:xfrm>
          <a:off x="5304" y="563261"/>
          <a:ext cx="2291165" cy="232719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D3BF90-F2DB-45B1-AE76-EB26E54E751C}">
      <dsp:nvSpPr>
        <dsp:cNvPr id="0" name=""/>
        <dsp:cNvSpPr/>
      </dsp:nvSpPr>
      <dsp:spPr>
        <a:xfrm>
          <a:off x="0" y="2582013"/>
          <a:ext cx="2291165" cy="7354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1600" b="0" i="1" u="none" strike="noStrike" kern="1200" baseline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1600" b="0" i="0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lim>
                  </m:limLow>
                </m:fName>
                <m:e>
                  <m:r>
                    <a:rPr lang="en-US" sz="1600" b="0" i="1" u="none" strike="noStrike" kern="1200" baseline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u="none" strike="noStrike" kern="120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func>
            </m:oMath>
          </a14:m>
          <a:r>
            <a:rPr lang="en-US" sz="1600" kern="1200" dirty="0">
              <a:solidFill>
                <a:schemeClr val="tx1"/>
              </a:solidFill>
            </a:rPr>
            <a:t> does not exist</a:t>
          </a:r>
        </a:p>
      </dsp:txBody>
      <dsp:txXfrm>
        <a:off x="0" y="2582013"/>
        <a:ext cx="1613497" cy="735431"/>
      </dsp:txXfrm>
    </dsp:sp>
    <dsp:sp modelId="{916C71FE-11B4-44EF-AACC-B4054B3B01B7}">
      <dsp:nvSpPr>
        <dsp:cNvPr id="0" name=""/>
        <dsp:cNvSpPr/>
      </dsp:nvSpPr>
      <dsp:spPr>
        <a:xfrm>
          <a:off x="1683615" y="2698830"/>
          <a:ext cx="801908" cy="801908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DF428-C98A-48BC-B09F-E616F9A79FA7}">
      <dsp:nvSpPr>
        <dsp:cNvPr id="0" name=""/>
        <dsp:cNvSpPr/>
      </dsp:nvSpPr>
      <dsp:spPr>
        <a:xfrm>
          <a:off x="2684190" y="563261"/>
          <a:ext cx="2291165" cy="232719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E2C2F5-F394-49BD-B441-C0E056499564}">
      <dsp:nvSpPr>
        <dsp:cNvPr id="0" name=""/>
        <dsp:cNvSpPr/>
      </dsp:nvSpPr>
      <dsp:spPr>
        <a:xfrm>
          <a:off x="2661829" y="2582013"/>
          <a:ext cx="2291165" cy="7354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  </m:t>
                </m:r>
                <m:func>
                  <m:funcPr>
                    <m:ctrlPr>
                      <a:rPr lang="en-US" sz="16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b="0" i="0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lim>
                    </m:limLow>
                  </m:fName>
                  <m:e>
                    <m:r>
                      <a:rPr lang="en-US" sz="16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func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𝑓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𝑐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>
            <a:solidFill>
              <a:schemeClr val="tx1"/>
            </a:solidFill>
          </a:endParaRPr>
        </a:p>
      </dsp:txBody>
      <dsp:txXfrm>
        <a:off x="2661829" y="2582013"/>
        <a:ext cx="1613497" cy="735431"/>
      </dsp:txXfrm>
    </dsp:sp>
    <dsp:sp modelId="{8236C5B3-1588-4294-BFDE-EC2E73822745}">
      <dsp:nvSpPr>
        <dsp:cNvPr id="0" name=""/>
        <dsp:cNvSpPr/>
      </dsp:nvSpPr>
      <dsp:spPr>
        <a:xfrm>
          <a:off x="4362501" y="2698830"/>
          <a:ext cx="801908" cy="801908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2E25A4-03E0-48C8-80CA-B175DCFF13B2}">
      <dsp:nvSpPr>
        <dsp:cNvPr id="0" name=""/>
        <dsp:cNvSpPr/>
      </dsp:nvSpPr>
      <dsp:spPr>
        <a:xfrm>
          <a:off x="5363076" y="563261"/>
          <a:ext cx="2291165" cy="232719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8F7C6-9966-4528-9492-9AE272D7DB48}">
      <dsp:nvSpPr>
        <dsp:cNvPr id="0" name=""/>
        <dsp:cNvSpPr/>
      </dsp:nvSpPr>
      <dsp:spPr>
        <a:xfrm>
          <a:off x="5363076" y="2582013"/>
          <a:ext cx="2291165" cy="7354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16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b="0" i="0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lim>
                    </m:limLow>
                  </m:fName>
                  <m:e>
                    <m:r>
                      <a:rPr lang="en-US" sz="16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func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𝑓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𝑐</m:t>
                </m:r>
                <m:r>
                  <a:rPr lang="en-US" sz="1600" b="0" i="1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</dsp:txBody>
      <dsp:txXfrm>
        <a:off x="5363076" y="2582013"/>
        <a:ext cx="1613497" cy="735431"/>
      </dsp:txXfrm>
    </dsp:sp>
    <dsp:sp modelId="{DB93E712-511B-4975-9136-4C1A554DC6B5}">
      <dsp:nvSpPr>
        <dsp:cNvPr id="0" name=""/>
        <dsp:cNvSpPr/>
      </dsp:nvSpPr>
      <dsp:spPr>
        <a:xfrm>
          <a:off x="7041387" y="2698830"/>
          <a:ext cx="801908" cy="801908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7D36-C6CD-4BA3-8D4F-42200DA9468E}">
      <dsp:nvSpPr>
        <dsp:cNvPr id="0" name=""/>
        <dsp:cNvSpPr/>
      </dsp:nvSpPr>
      <dsp:spPr>
        <a:xfrm>
          <a:off x="644027" y="2151"/>
          <a:ext cx="6653398" cy="60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latin typeface="+mn-lt"/>
          </a:endParaRPr>
        </a:p>
      </dsp:txBody>
      <dsp:txXfrm>
        <a:off x="644027" y="2151"/>
        <a:ext cx="6653398" cy="604854"/>
      </dsp:txXfrm>
    </dsp:sp>
    <dsp:sp modelId="{9FD16D82-18D8-4B86-B8B7-8B8420690B22}">
      <dsp:nvSpPr>
        <dsp:cNvPr id="0" name=""/>
        <dsp:cNvSpPr/>
      </dsp:nvSpPr>
      <dsp:spPr>
        <a:xfrm>
          <a:off x="644027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1C622B-8793-4634-A17D-0C30B8FABCC1}">
      <dsp:nvSpPr>
        <dsp:cNvPr id="0" name=""/>
        <dsp:cNvSpPr/>
      </dsp:nvSpPr>
      <dsp:spPr>
        <a:xfrm>
          <a:off x="1579199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AE9DC0-CDF1-4108-B7E1-A79B8168DC83}">
      <dsp:nvSpPr>
        <dsp:cNvPr id="0" name=""/>
        <dsp:cNvSpPr/>
      </dsp:nvSpPr>
      <dsp:spPr>
        <a:xfrm>
          <a:off x="2515110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E63D9-6D5B-4A08-863F-A6E2512662E8}">
      <dsp:nvSpPr>
        <dsp:cNvPr id="0" name=""/>
        <dsp:cNvSpPr/>
      </dsp:nvSpPr>
      <dsp:spPr>
        <a:xfrm>
          <a:off x="3450282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F66F0E-9556-4834-8E13-A3C99D7D0B10}">
      <dsp:nvSpPr>
        <dsp:cNvPr id="0" name=""/>
        <dsp:cNvSpPr/>
      </dsp:nvSpPr>
      <dsp:spPr>
        <a:xfrm>
          <a:off x="4386194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80D4FA-40DD-4988-9349-A6E54FC34A35}">
      <dsp:nvSpPr>
        <dsp:cNvPr id="0" name=""/>
        <dsp:cNvSpPr/>
      </dsp:nvSpPr>
      <dsp:spPr>
        <a:xfrm>
          <a:off x="5321366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02302D-5A98-451B-AA17-0BB8FAB75875}">
      <dsp:nvSpPr>
        <dsp:cNvPr id="0" name=""/>
        <dsp:cNvSpPr/>
      </dsp:nvSpPr>
      <dsp:spPr>
        <a:xfrm>
          <a:off x="6257277" y="607005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430D3E-9583-4A80-AEF3-F2F1A9EA7EEB}">
      <dsp:nvSpPr>
        <dsp:cNvPr id="0" name=""/>
        <dsp:cNvSpPr/>
      </dsp:nvSpPr>
      <dsp:spPr>
        <a:xfrm>
          <a:off x="644027" y="730216"/>
          <a:ext cx="6739892" cy="9856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Arial" pitchFamily="34" charset="0"/>
            </a:rPr>
            <a:t>A function </a:t>
          </a:r>
          <a:r>
            <a:rPr lang="id-ID" sz="2000" kern="1200" dirty="0">
              <a:latin typeface="+mn-lt"/>
              <a:cs typeface="Arial" pitchFamily="34" charset="0"/>
            </a:rPr>
            <a:t>f </a:t>
          </a:r>
          <a:r>
            <a:rPr lang="en-US" sz="2000" b="1" kern="1200" dirty="0">
              <a:latin typeface="+mn-lt"/>
              <a:cs typeface="Arial" pitchFamily="34" charset="0"/>
            </a:rPr>
            <a:t>is continuous on an open interval </a:t>
          </a:r>
          <a:r>
            <a:rPr lang="id-ID" sz="2000" b="1" kern="1200" dirty="0">
              <a:latin typeface="+mn-lt"/>
              <a:cs typeface="Arial" pitchFamily="34" charset="0"/>
            </a:rPr>
            <a:t>(a,b) </a:t>
          </a:r>
          <a:r>
            <a:rPr lang="en-US" sz="2000" kern="1200" dirty="0">
              <a:latin typeface="+mn-lt"/>
              <a:cs typeface="Arial" pitchFamily="34" charset="0"/>
            </a:rPr>
            <a:t>if it is</a:t>
          </a:r>
          <a:r>
            <a:rPr lang="id-ID" sz="2000" kern="1200" dirty="0">
              <a:latin typeface="+mn-lt"/>
              <a:cs typeface="Arial" pitchFamily="34" charset="0"/>
            </a:rPr>
            <a:t> </a:t>
          </a:r>
          <a:r>
            <a:rPr lang="en-US" sz="2000" kern="1200" dirty="0">
              <a:latin typeface="+mn-lt"/>
              <a:cs typeface="Arial" pitchFamily="34" charset="0"/>
            </a:rPr>
            <a:t>continuous at every</a:t>
          </a:r>
          <a:r>
            <a:rPr lang="id-ID" sz="2000" b="1" kern="1200" dirty="0">
              <a:latin typeface="+mn-lt"/>
              <a:cs typeface="Arial" pitchFamily="34" charset="0"/>
            </a:rPr>
            <a:t> </a:t>
          </a:r>
          <a:r>
            <a:rPr lang="en-US" sz="2000" kern="1200" dirty="0">
              <a:latin typeface="+mn-lt"/>
              <a:cs typeface="Arial" pitchFamily="34" charset="0"/>
            </a:rPr>
            <a:t>number in the interval. </a:t>
          </a:r>
          <a:endParaRPr lang="en-US" sz="2000" kern="1200" dirty="0">
            <a:latin typeface="+mn-lt"/>
          </a:endParaRPr>
        </a:p>
      </dsp:txBody>
      <dsp:txXfrm>
        <a:off x="644027" y="730216"/>
        <a:ext cx="6739892" cy="985688"/>
      </dsp:txXfrm>
    </dsp:sp>
    <dsp:sp modelId="{541BCE74-2903-47AE-8E41-4DFC0CEED0A0}">
      <dsp:nvSpPr>
        <dsp:cNvPr id="0" name=""/>
        <dsp:cNvSpPr/>
      </dsp:nvSpPr>
      <dsp:spPr>
        <a:xfrm>
          <a:off x="644027" y="1939017"/>
          <a:ext cx="6653398" cy="60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latin typeface="+mn-lt"/>
          </a:endParaRPr>
        </a:p>
      </dsp:txBody>
      <dsp:txXfrm>
        <a:off x="644027" y="1939017"/>
        <a:ext cx="6653398" cy="604854"/>
      </dsp:txXfrm>
    </dsp:sp>
    <dsp:sp modelId="{7177D23C-959A-471C-81E6-72ED5C134C29}">
      <dsp:nvSpPr>
        <dsp:cNvPr id="0" name=""/>
        <dsp:cNvSpPr/>
      </dsp:nvSpPr>
      <dsp:spPr>
        <a:xfrm>
          <a:off x="644027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B3BF1-FAC1-4AF2-970B-3A52BF3E65B4}">
      <dsp:nvSpPr>
        <dsp:cNvPr id="0" name=""/>
        <dsp:cNvSpPr/>
      </dsp:nvSpPr>
      <dsp:spPr>
        <a:xfrm>
          <a:off x="1579199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0808F0-5F48-4B09-82D5-72D7793CFD81}">
      <dsp:nvSpPr>
        <dsp:cNvPr id="0" name=""/>
        <dsp:cNvSpPr/>
      </dsp:nvSpPr>
      <dsp:spPr>
        <a:xfrm>
          <a:off x="2515110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E18896-6553-4BEC-ACB8-AFE09094CB99}">
      <dsp:nvSpPr>
        <dsp:cNvPr id="0" name=""/>
        <dsp:cNvSpPr/>
      </dsp:nvSpPr>
      <dsp:spPr>
        <a:xfrm>
          <a:off x="3450282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9EC08F-2950-47FC-ADBA-3567CAC39BD7}">
      <dsp:nvSpPr>
        <dsp:cNvPr id="0" name=""/>
        <dsp:cNvSpPr/>
      </dsp:nvSpPr>
      <dsp:spPr>
        <a:xfrm>
          <a:off x="4386194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DCF32A-2D5E-4E55-A4BC-C0719EB9B9AC}">
      <dsp:nvSpPr>
        <dsp:cNvPr id="0" name=""/>
        <dsp:cNvSpPr/>
      </dsp:nvSpPr>
      <dsp:spPr>
        <a:xfrm>
          <a:off x="5321366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A87070-743D-418D-B5C2-217F24DEE7F6}">
      <dsp:nvSpPr>
        <dsp:cNvPr id="0" name=""/>
        <dsp:cNvSpPr/>
      </dsp:nvSpPr>
      <dsp:spPr>
        <a:xfrm>
          <a:off x="6257277" y="2543871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48CF6E-1F03-4109-9C74-19995577ABD7}">
      <dsp:nvSpPr>
        <dsp:cNvPr id="0" name=""/>
        <dsp:cNvSpPr/>
      </dsp:nvSpPr>
      <dsp:spPr>
        <a:xfrm>
          <a:off x="644027" y="2667082"/>
          <a:ext cx="6739892" cy="9856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Arial" pitchFamily="34" charset="0"/>
            </a:rPr>
            <a:t>function </a:t>
          </a:r>
          <a:r>
            <a:rPr lang="id-ID" sz="2000" kern="1200" dirty="0">
              <a:latin typeface="+mn-lt"/>
              <a:cs typeface="Arial" pitchFamily="34" charset="0"/>
            </a:rPr>
            <a:t>f </a:t>
          </a:r>
          <a:r>
            <a:rPr lang="en-US" sz="2000" b="1" kern="1200" dirty="0">
              <a:latin typeface="+mn-lt"/>
              <a:cs typeface="Arial" pitchFamily="34" charset="0"/>
            </a:rPr>
            <a:t>is continuous on a closed interval</a:t>
          </a:r>
          <a:r>
            <a:rPr lang="id-ID" sz="2000" b="1" kern="1200" dirty="0">
              <a:latin typeface="+mn-lt"/>
              <a:cs typeface="Arial" pitchFamily="34" charset="0"/>
            </a:rPr>
            <a:t> </a:t>
          </a:r>
          <a:r>
            <a:rPr lang="id-ID" sz="2000" kern="1200" dirty="0">
              <a:latin typeface="+mn-lt"/>
              <a:cs typeface="Arial" pitchFamily="34" charset="0"/>
            </a:rPr>
            <a:t>[a,b] </a:t>
          </a:r>
          <a:r>
            <a:rPr lang="en-US" sz="2000" kern="1200" dirty="0">
              <a:latin typeface="+mn-lt"/>
              <a:cs typeface="Arial" pitchFamily="34" charset="0"/>
            </a:rPr>
            <a:t>if it is continuous on </a:t>
          </a:r>
          <a:r>
            <a:rPr lang="id-ID" sz="2000" kern="1200" dirty="0">
              <a:latin typeface="+mn-lt"/>
              <a:cs typeface="Arial" pitchFamily="34" charset="0"/>
            </a:rPr>
            <a:t>(a,b) </a:t>
          </a:r>
          <a:r>
            <a:rPr lang="en-US" sz="2000" kern="1200" dirty="0">
              <a:latin typeface="+mn-lt"/>
              <a:cs typeface="Arial" pitchFamily="34" charset="0"/>
            </a:rPr>
            <a:t>and is also continuous from the right at </a:t>
          </a:r>
          <a:r>
            <a:rPr lang="id-ID" sz="2000" kern="1200" dirty="0">
              <a:latin typeface="+mn-lt"/>
              <a:cs typeface="Arial" pitchFamily="34" charset="0"/>
            </a:rPr>
            <a:t>a </a:t>
          </a:r>
          <a:r>
            <a:rPr lang="en-US" sz="2000" kern="1200" dirty="0">
              <a:latin typeface="+mn-lt"/>
              <a:cs typeface="Arial" pitchFamily="34" charset="0"/>
            </a:rPr>
            <a:t>and from</a:t>
          </a:r>
          <a:r>
            <a:rPr lang="id-ID" sz="2000" kern="1200" dirty="0">
              <a:latin typeface="+mn-lt"/>
              <a:cs typeface="Arial" pitchFamily="34" charset="0"/>
            </a:rPr>
            <a:t> </a:t>
          </a:r>
          <a:r>
            <a:rPr lang="en-US" sz="2000" kern="1200" dirty="0">
              <a:latin typeface="+mn-lt"/>
              <a:cs typeface="Arial" pitchFamily="34" charset="0"/>
            </a:rPr>
            <a:t>the left at </a:t>
          </a:r>
          <a:r>
            <a:rPr lang="id-ID" sz="2000" kern="1200" dirty="0">
              <a:latin typeface="+mn-lt"/>
              <a:cs typeface="Arial" pitchFamily="34" charset="0"/>
            </a:rPr>
            <a:t>b</a:t>
          </a:r>
          <a:r>
            <a:rPr lang="en-US" sz="2000" kern="1200" dirty="0">
              <a:latin typeface="+mn-lt"/>
              <a:cs typeface="Arial" pitchFamily="34" charset="0"/>
            </a:rPr>
            <a:t>. </a:t>
          </a:r>
          <a:endParaRPr lang="en-US" sz="2000" kern="1200" dirty="0">
            <a:latin typeface="+mn-lt"/>
          </a:endParaRPr>
        </a:p>
      </dsp:txBody>
      <dsp:txXfrm>
        <a:off x="644027" y="2667082"/>
        <a:ext cx="6739892" cy="985688"/>
      </dsp:txXfrm>
    </dsp:sp>
    <dsp:sp modelId="{C797121F-37DB-48FC-A899-0214348DFCA8}">
      <dsp:nvSpPr>
        <dsp:cNvPr id="0" name=""/>
        <dsp:cNvSpPr/>
      </dsp:nvSpPr>
      <dsp:spPr>
        <a:xfrm>
          <a:off x="644027" y="3875883"/>
          <a:ext cx="6653398" cy="60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latin typeface="+mn-lt"/>
          </a:endParaRPr>
        </a:p>
      </dsp:txBody>
      <dsp:txXfrm>
        <a:off x="644027" y="3875883"/>
        <a:ext cx="6653398" cy="604854"/>
      </dsp:txXfrm>
    </dsp:sp>
    <dsp:sp modelId="{C13E5E5A-1717-4FC5-9FF3-F353F1802370}">
      <dsp:nvSpPr>
        <dsp:cNvPr id="0" name=""/>
        <dsp:cNvSpPr/>
      </dsp:nvSpPr>
      <dsp:spPr>
        <a:xfrm>
          <a:off x="644027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FDAC80-A7C1-44BA-92A3-1E660FC303F0}">
      <dsp:nvSpPr>
        <dsp:cNvPr id="0" name=""/>
        <dsp:cNvSpPr/>
      </dsp:nvSpPr>
      <dsp:spPr>
        <a:xfrm>
          <a:off x="1579199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6407F5-AF90-4C62-9ABF-244624F86E02}">
      <dsp:nvSpPr>
        <dsp:cNvPr id="0" name=""/>
        <dsp:cNvSpPr/>
      </dsp:nvSpPr>
      <dsp:spPr>
        <a:xfrm>
          <a:off x="2515110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B69242-1B2D-4004-AC0B-FE26AFE28170}">
      <dsp:nvSpPr>
        <dsp:cNvPr id="0" name=""/>
        <dsp:cNvSpPr/>
      </dsp:nvSpPr>
      <dsp:spPr>
        <a:xfrm>
          <a:off x="3450282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C9FCD2-6D19-4DCF-BE8A-6788DB9260A6}">
      <dsp:nvSpPr>
        <dsp:cNvPr id="0" name=""/>
        <dsp:cNvSpPr/>
      </dsp:nvSpPr>
      <dsp:spPr>
        <a:xfrm>
          <a:off x="4386194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3D9B3B-D88E-4E77-8759-72C8CFA3137F}">
      <dsp:nvSpPr>
        <dsp:cNvPr id="0" name=""/>
        <dsp:cNvSpPr/>
      </dsp:nvSpPr>
      <dsp:spPr>
        <a:xfrm>
          <a:off x="5321366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E93AEB-F7A5-4838-A3EE-7762C3A112A5}">
      <dsp:nvSpPr>
        <dsp:cNvPr id="0" name=""/>
        <dsp:cNvSpPr/>
      </dsp:nvSpPr>
      <dsp:spPr>
        <a:xfrm>
          <a:off x="6257277" y="4480737"/>
          <a:ext cx="1556895" cy="123211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3D5A23-D34D-44C5-B0C9-3519BADA791D}">
      <dsp:nvSpPr>
        <dsp:cNvPr id="0" name=""/>
        <dsp:cNvSpPr/>
      </dsp:nvSpPr>
      <dsp:spPr>
        <a:xfrm>
          <a:off x="644027" y="4603949"/>
          <a:ext cx="6739892" cy="9856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n-lt"/>
              <a:cs typeface="Arial" pitchFamily="34" charset="0"/>
            </a:rPr>
            <a:t>A function </a:t>
          </a:r>
          <a:r>
            <a:rPr lang="id-ID" sz="2000" kern="1200">
              <a:latin typeface="+mn-lt"/>
              <a:cs typeface="Arial" pitchFamily="34" charset="0"/>
            </a:rPr>
            <a:t>f </a:t>
          </a:r>
          <a:r>
            <a:rPr lang="en-US" sz="2000" b="1" kern="1200">
              <a:latin typeface="+mn-lt"/>
              <a:cs typeface="Arial" pitchFamily="34" charset="0"/>
            </a:rPr>
            <a:t>is continuous on a half-open interval </a:t>
          </a:r>
          <a:r>
            <a:rPr lang="id-ID" sz="2000" b="1" kern="1200">
              <a:latin typeface="+mn-lt"/>
              <a:cs typeface="Arial" pitchFamily="34" charset="0"/>
            </a:rPr>
            <a:t>[a,b) </a:t>
          </a:r>
          <a:r>
            <a:rPr lang="en-US" sz="2000" b="1" kern="1200">
              <a:latin typeface="+mn-lt"/>
              <a:cs typeface="Arial" pitchFamily="34" charset="0"/>
            </a:rPr>
            <a:t>or</a:t>
          </a:r>
          <a:r>
            <a:rPr lang="id-ID" sz="2000" b="1" kern="1200">
              <a:latin typeface="+mn-lt"/>
              <a:cs typeface="Arial" pitchFamily="34" charset="0"/>
            </a:rPr>
            <a:t> (a,b] </a:t>
          </a:r>
          <a:r>
            <a:rPr lang="en-US" sz="2000" kern="1200">
              <a:latin typeface="+mn-lt"/>
              <a:cs typeface="Arial" pitchFamily="34" charset="0"/>
            </a:rPr>
            <a:t>if </a:t>
          </a:r>
          <a:r>
            <a:rPr lang="id-ID" sz="2000" kern="1200">
              <a:latin typeface="+mn-lt"/>
              <a:cs typeface="Arial" pitchFamily="34" charset="0"/>
            </a:rPr>
            <a:t>f </a:t>
          </a:r>
          <a:r>
            <a:rPr lang="en-US" sz="2000" kern="1200">
              <a:latin typeface="+mn-lt"/>
              <a:cs typeface="Arial" pitchFamily="34" charset="0"/>
            </a:rPr>
            <a:t>is continuous on </a:t>
          </a:r>
          <a:r>
            <a:rPr lang="id-ID" sz="2000" kern="1200">
              <a:latin typeface="+mn-lt"/>
              <a:cs typeface="Arial" pitchFamily="34" charset="0"/>
            </a:rPr>
            <a:t>(a,b) </a:t>
          </a:r>
          <a:r>
            <a:rPr lang="en-US" sz="2000" kern="1200">
              <a:latin typeface="+mn-lt"/>
              <a:cs typeface="Arial" pitchFamily="34" charset="0"/>
            </a:rPr>
            <a:t>and </a:t>
          </a:r>
          <a:r>
            <a:rPr lang="id-ID" sz="2000" kern="1200">
              <a:latin typeface="+mn-lt"/>
              <a:cs typeface="Arial" pitchFamily="34" charset="0"/>
            </a:rPr>
            <a:t>f </a:t>
          </a:r>
          <a:r>
            <a:rPr lang="en-US" sz="2000" kern="1200">
              <a:latin typeface="+mn-lt"/>
              <a:cs typeface="Arial" pitchFamily="34" charset="0"/>
            </a:rPr>
            <a:t>is continuous from the right at </a:t>
          </a:r>
          <a:r>
            <a:rPr lang="id-ID" sz="2000" kern="1200">
              <a:latin typeface="+mn-lt"/>
              <a:cs typeface="Arial" pitchFamily="34" charset="0"/>
            </a:rPr>
            <a:t>a </a:t>
          </a:r>
          <a:r>
            <a:rPr lang="en-US" sz="2000" kern="1200">
              <a:latin typeface="+mn-lt"/>
              <a:cs typeface="Arial" pitchFamily="34" charset="0"/>
            </a:rPr>
            <a:t>or </a:t>
          </a:r>
          <a:r>
            <a:rPr lang="id-ID" sz="2000" kern="1200">
              <a:latin typeface="+mn-lt"/>
              <a:cs typeface="Arial" pitchFamily="34" charset="0"/>
            </a:rPr>
            <a:t>f </a:t>
          </a:r>
          <a:r>
            <a:rPr lang="en-US" sz="2000" kern="1200">
              <a:latin typeface="+mn-lt"/>
              <a:cs typeface="Arial" pitchFamily="34" charset="0"/>
            </a:rPr>
            <a:t>is continuous</a:t>
          </a:r>
          <a:r>
            <a:rPr lang="id-ID" sz="2000" kern="1200">
              <a:latin typeface="+mn-lt"/>
              <a:cs typeface="Arial" pitchFamily="34" charset="0"/>
            </a:rPr>
            <a:t> </a:t>
          </a:r>
          <a:r>
            <a:rPr lang="en-US" sz="2000" kern="1200">
              <a:latin typeface="+mn-lt"/>
              <a:cs typeface="Arial" pitchFamily="34" charset="0"/>
            </a:rPr>
            <a:t>from the left at </a:t>
          </a:r>
          <a:r>
            <a:rPr lang="en-US" sz="2000" i="1" kern="1200">
              <a:latin typeface="+mn-lt"/>
              <a:cs typeface="Arial" pitchFamily="34" charset="0"/>
            </a:rPr>
            <a:t>b, respectively</a:t>
          </a:r>
          <a:endParaRPr lang="en-US" sz="2000" kern="120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n-lt"/>
          </a:endParaRPr>
        </a:p>
      </dsp:txBody>
      <dsp:txXfrm>
        <a:off x="644027" y="4603949"/>
        <a:ext cx="6739892" cy="98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6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11" Type="http://schemas.openxmlformats.org/officeDocument/2006/relationships/image" Target="../media/image28.emf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image" Target="../media/image29.emf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4.xml"/><Relationship Id="rId12" Type="http://schemas.openxmlformats.org/officeDocument/2006/relationships/image" Target="../media/image4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openxmlformats.org/officeDocument/2006/relationships/image" Target="../media/image31.emf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6.wmf"/><Relationship Id="rId3" Type="http://schemas.openxmlformats.org/officeDocument/2006/relationships/image" Target="../media/image38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pPr eaLnBrk="1" hangingPunct="1"/>
            <a:r>
              <a:rPr lang="en-AU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imits</a:t>
            </a:r>
            <a:b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1-3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19200" y="4725987"/>
            <a:ext cx="7543800" cy="14462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Use the graph of the function shown in Figure to find the given limit,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if it exists.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96E6-9F3E-4F2A-8B09-D8372E4BA4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22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715000"/>
            <a:ext cx="80724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1812925"/>
            <a:ext cx="62865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92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98744" y="1561055"/>
            <a:ext cx="5432310" cy="1943602"/>
            <a:chOff x="2198744" y="1561055"/>
            <a:chExt cx="5432310" cy="1943602"/>
          </a:xfrm>
        </p:grpSpPr>
        <p:sp>
          <p:nvSpPr>
            <p:cNvPr id="17" name="Freeform 16"/>
            <p:cNvSpPr/>
            <p:nvPr/>
          </p:nvSpPr>
          <p:spPr>
            <a:xfrm>
              <a:off x="2198744" y="1561055"/>
              <a:ext cx="2765668" cy="1943602"/>
            </a:xfrm>
            <a:custGeom>
              <a:avLst/>
              <a:gdLst>
                <a:gd name="connsiteX0" fmla="*/ 0 w 2765668"/>
                <a:gd name="connsiteY0" fmla="*/ 971801 h 1943602"/>
                <a:gd name="connsiteX1" fmla="*/ 1382834 w 2765668"/>
                <a:gd name="connsiteY1" fmla="*/ 0 h 1943602"/>
                <a:gd name="connsiteX2" fmla="*/ 2765668 w 2765668"/>
                <a:gd name="connsiteY2" fmla="*/ 971801 h 1943602"/>
                <a:gd name="connsiteX3" fmla="*/ 1382834 w 2765668"/>
                <a:gd name="connsiteY3" fmla="*/ 1943602 h 1943602"/>
                <a:gd name="connsiteX4" fmla="*/ 0 w 2765668"/>
                <a:gd name="connsiteY4" fmla="*/ 971801 h 1943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668" h="1943602">
                  <a:moveTo>
                    <a:pt x="0" y="971801"/>
                  </a:moveTo>
                  <a:cubicBezTo>
                    <a:pt x="0" y="435090"/>
                    <a:pt x="619116" y="0"/>
                    <a:pt x="1382834" y="0"/>
                  </a:cubicBezTo>
                  <a:cubicBezTo>
                    <a:pt x="2146552" y="0"/>
                    <a:pt x="2765668" y="435090"/>
                    <a:pt x="2765668" y="971801"/>
                  </a:cubicBezTo>
                  <a:cubicBezTo>
                    <a:pt x="2765668" y="1508512"/>
                    <a:pt x="2146552" y="1943602"/>
                    <a:pt x="1382834" y="1943602"/>
                  </a:cubicBezTo>
                  <a:cubicBezTo>
                    <a:pt x="619116" y="1943602"/>
                    <a:pt x="0" y="1508512"/>
                    <a:pt x="0" y="971801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11986" tIns="360834" rIns="511986" bIns="36083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575692" y="1561055"/>
              <a:ext cx="3055362" cy="1943602"/>
            </a:xfrm>
            <a:custGeom>
              <a:avLst/>
              <a:gdLst>
                <a:gd name="connsiteX0" fmla="*/ 0 w 3055362"/>
                <a:gd name="connsiteY0" fmla="*/ 971801 h 1943602"/>
                <a:gd name="connsiteX1" fmla="*/ 1527681 w 3055362"/>
                <a:gd name="connsiteY1" fmla="*/ 0 h 1943602"/>
                <a:gd name="connsiteX2" fmla="*/ 3055362 w 3055362"/>
                <a:gd name="connsiteY2" fmla="*/ 971801 h 1943602"/>
                <a:gd name="connsiteX3" fmla="*/ 1527681 w 3055362"/>
                <a:gd name="connsiteY3" fmla="*/ 1943602 h 1943602"/>
                <a:gd name="connsiteX4" fmla="*/ 0 w 3055362"/>
                <a:gd name="connsiteY4" fmla="*/ 971801 h 1943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5362" h="1943602">
                  <a:moveTo>
                    <a:pt x="0" y="971801"/>
                  </a:moveTo>
                  <a:cubicBezTo>
                    <a:pt x="0" y="435090"/>
                    <a:pt x="683966" y="0"/>
                    <a:pt x="1527681" y="0"/>
                  </a:cubicBezTo>
                  <a:cubicBezTo>
                    <a:pt x="2371396" y="0"/>
                    <a:pt x="3055362" y="435090"/>
                    <a:pt x="3055362" y="971801"/>
                  </a:cubicBezTo>
                  <a:cubicBezTo>
                    <a:pt x="3055362" y="1508512"/>
                    <a:pt x="2371396" y="1943602"/>
                    <a:pt x="1527681" y="1943602"/>
                  </a:cubicBezTo>
                  <a:cubicBezTo>
                    <a:pt x="683966" y="1943602"/>
                    <a:pt x="0" y="1508512"/>
                    <a:pt x="0" y="971801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54410" tIns="365914" rIns="554410" bIns="365914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 dirty="0"/>
            </a:p>
          </p:txBody>
        </p:sp>
      </p:grp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Limit Laws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88A7E-4A7D-4EE8-AFDF-CA2069201F3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 rotWithShape="1">
          <a:blip r:embed="rId2"/>
          <a:srcRect l="51428" t="40563" r="32381"/>
          <a:stretch/>
        </p:blipFill>
        <p:spPr bwMode="auto">
          <a:xfrm>
            <a:off x="5466735" y="2214810"/>
            <a:ext cx="1295400" cy="73691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 rotWithShape="1">
          <a:blip r:embed="rId3"/>
          <a:srcRect l="49386" t="58833" r="33091" b="7548"/>
          <a:stretch/>
        </p:blipFill>
        <p:spPr bwMode="auto">
          <a:xfrm>
            <a:off x="2743200" y="2269434"/>
            <a:ext cx="1600201" cy="62616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252935" y="4038600"/>
            <a:ext cx="8763000" cy="2131218"/>
            <a:chOff x="252935" y="4038600"/>
            <a:chExt cx="8763000" cy="2131218"/>
          </a:xfrm>
        </p:grpSpPr>
        <p:sp>
          <p:nvSpPr>
            <p:cNvPr id="7" name="Freeform 6"/>
            <p:cNvSpPr/>
            <p:nvPr/>
          </p:nvSpPr>
          <p:spPr>
            <a:xfrm>
              <a:off x="252935" y="4038600"/>
              <a:ext cx="8763000" cy="639365"/>
            </a:xfrm>
            <a:custGeom>
              <a:avLst/>
              <a:gdLst>
                <a:gd name="connsiteX0" fmla="*/ 0 w 8763000"/>
                <a:gd name="connsiteY0" fmla="*/ 0 h 639365"/>
                <a:gd name="connsiteX1" fmla="*/ 8763000 w 8763000"/>
                <a:gd name="connsiteY1" fmla="*/ 0 h 639365"/>
                <a:gd name="connsiteX2" fmla="*/ 8763000 w 8763000"/>
                <a:gd name="connsiteY2" fmla="*/ 639365 h 639365"/>
                <a:gd name="connsiteX3" fmla="*/ 0 w 8763000"/>
                <a:gd name="connsiteY3" fmla="*/ 639365 h 639365"/>
                <a:gd name="connsiteX4" fmla="*/ 0 w 8763000"/>
                <a:gd name="connsiteY4" fmla="*/ 0 h 6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3000" h="639365">
                  <a:moveTo>
                    <a:pt x="0" y="0"/>
                  </a:moveTo>
                  <a:lnTo>
                    <a:pt x="8763000" y="0"/>
                  </a:lnTo>
                  <a:lnTo>
                    <a:pt x="8763000" y="639365"/>
                  </a:lnTo>
                  <a:lnTo>
                    <a:pt x="0" y="63936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  <a:bevelB w="88900" h="121750" prst="angle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7213" y="4677965"/>
              <a:ext cx="2918147" cy="1342667"/>
            </a:xfrm>
            <a:custGeom>
              <a:avLst/>
              <a:gdLst>
                <a:gd name="connsiteX0" fmla="*/ 0 w 2918147"/>
                <a:gd name="connsiteY0" fmla="*/ 0 h 1342667"/>
                <a:gd name="connsiteX1" fmla="*/ 2918147 w 2918147"/>
                <a:gd name="connsiteY1" fmla="*/ 0 h 1342667"/>
                <a:gd name="connsiteX2" fmla="*/ 2918147 w 2918147"/>
                <a:gd name="connsiteY2" fmla="*/ 1342667 h 1342667"/>
                <a:gd name="connsiteX3" fmla="*/ 0 w 2918147"/>
                <a:gd name="connsiteY3" fmla="*/ 1342667 h 1342667"/>
                <a:gd name="connsiteX4" fmla="*/ 0 w 2918147"/>
                <a:gd name="connsiteY4" fmla="*/ 0 h 134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147" h="1342667">
                  <a:moveTo>
                    <a:pt x="0" y="0"/>
                  </a:moveTo>
                  <a:lnTo>
                    <a:pt x="2918147" y="0"/>
                  </a:lnTo>
                  <a:lnTo>
                    <a:pt x="2918147" y="1342667"/>
                  </a:lnTo>
                  <a:lnTo>
                    <a:pt x="0" y="13426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175361" y="4677965"/>
              <a:ext cx="2918147" cy="1342667"/>
            </a:xfrm>
            <a:custGeom>
              <a:avLst/>
              <a:gdLst>
                <a:gd name="connsiteX0" fmla="*/ 0 w 2918147"/>
                <a:gd name="connsiteY0" fmla="*/ 0 h 1342667"/>
                <a:gd name="connsiteX1" fmla="*/ 2918147 w 2918147"/>
                <a:gd name="connsiteY1" fmla="*/ 0 h 1342667"/>
                <a:gd name="connsiteX2" fmla="*/ 2918147 w 2918147"/>
                <a:gd name="connsiteY2" fmla="*/ 1342667 h 1342667"/>
                <a:gd name="connsiteX3" fmla="*/ 0 w 2918147"/>
                <a:gd name="connsiteY3" fmla="*/ 1342667 h 1342667"/>
                <a:gd name="connsiteX4" fmla="*/ 0 w 2918147"/>
                <a:gd name="connsiteY4" fmla="*/ 0 h 134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147" h="1342667">
                  <a:moveTo>
                    <a:pt x="0" y="0"/>
                  </a:moveTo>
                  <a:lnTo>
                    <a:pt x="2918147" y="0"/>
                  </a:lnTo>
                  <a:lnTo>
                    <a:pt x="2918147" y="1342667"/>
                  </a:lnTo>
                  <a:lnTo>
                    <a:pt x="0" y="13426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93508" y="4677965"/>
              <a:ext cx="2918147" cy="1342667"/>
            </a:xfrm>
            <a:custGeom>
              <a:avLst/>
              <a:gdLst>
                <a:gd name="connsiteX0" fmla="*/ 0 w 2918147"/>
                <a:gd name="connsiteY0" fmla="*/ 0 h 1342667"/>
                <a:gd name="connsiteX1" fmla="*/ 2918147 w 2918147"/>
                <a:gd name="connsiteY1" fmla="*/ 0 h 1342667"/>
                <a:gd name="connsiteX2" fmla="*/ 2918147 w 2918147"/>
                <a:gd name="connsiteY2" fmla="*/ 1342667 h 1342667"/>
                <a:gd name="connsiteX3" fmla="*/ 0 w 2918147"/>
                <a:gd name="connsiteY3" fmla="*/ 1342667 h 1342667"/>
                <a:gd name="connsiteX4" fmla="*/ 0 w 2918147"/>
                <a:gd name="connsiteY4" fmla="*/ 0 h 134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147" h="1342667">
                  <a:moveTo>
                    <a:pt x="0" y="0"/>
                  </a:moveTo>
                  <a:lnTo>
                    <a:pt x="2918147" y="0"/>
                  </a:lnTo>
                  <a:lnTo>
                    <a:pt x="2918147" y="1342667"/>
                  </a:lnTo>
                  <a:lnTo>
                    <a:pt x="0" y="13426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2935" y="6020633"/>
              <a:ext cx="8763000" cy="149185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  <a:bevelB w="88900" h="121750" prst="angle"/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4"/>
          <a:srcRect l="37089" t="12971" r="22056" b="75623"/>
          <a:stretch/>
        </p:blipFill>
        <p:spPr bwMode="auto">
          <a:xfrm>
            <a:off x="427703" y="5029200"/>
            <a:ext cx="2620297" cy="61943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/>
          <a:srcRect l="41834" t="30802" r="26847" b="57502"/>
          <a:stretch/>
        </p:blipFill>
        <p:spPr bwMode="auto">
          <a:xfrm>
            <a:off x="3630070" y="5029200"/>
            <a:ext cx="2008730" cy="635164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4"/>
          <a:srcRect l="29714" t="66881" r="48930" b="20491"/>
          <a:stretch/>
        </p:blipFill>
        <p:spPr bwMode="auto">
          <a:xfrm>
            <a:off x="6859967" y="5029200"/>
            <a:ext cx="1369633" cy="685799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4"/>
          <a:srcRect l="1369" t="932" r="31945" b="92550"/>
          <a:stretch/>
        </p:blipFill>
        <p:spPr bwMode="auto">
          <a:xfrm>
            <a:off x="2133600" y="4173795"/>
            <a:ext cx="4572000" cy="378371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82757EA-AAF4-4509-81E7-CB5671C4D75E}"/>
              </a:ext>
            </a:extLst>
          </p:cNvPr>
          <p:cNvGrpSpPr/>
          <p:nvPr/>
        </p:nvGrpSpPr>
        <p:grpSpPr>
          <a:xfrm>
            <a:off x="1371600" y="1371600"/>
            <a:ext cx="6858000" cy="5102874"/>
            <a:chOff x="1735707" y="2040677"/>
            <a:chExt cx="6858000" cy="5102874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CD2DEDBD-3A7A-4E9A-9277-0EE6398C00C1}"/>
                </a:ext>
              </a:extLst>
            </p:cNvPr>
            <p:cNvSpPr/>
            <p:nvPr/>
          </p:nvSpPr>
          <p:spPr>
            <a:xfrm>
              <a:off x="3107307" y="2040677"/>
              <a:ext cx="4262803" cy="2126328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7A90BF-B1CA-45F0-BCB9-6A4F2C9661DB}"/>
                </a:ext>
              </a:extLst>
            </p:cNvPr>
            <p:cNvSpPr/>
            <p:nvPr/>
          </p:nvSpPr>
          <p:spPr>
            <a:xfrm>
              <a:off x="3107307" y="4167005"/>
              <a:ext cx="4262803" cy="411411"/>
            </a:xfrm>
            <a:custGeom>
              <a:avLst/>
              <a:gdLst>
                <a:gd name="connsiteX0" fmla="*/ 0 w 1900249"/>
                <a:gd name="connsiteY0" fmla="*/ 0 h 609953"/>
                <a:gd name="connsiteX1" fmla="*/ 1900249 w 1900249"/>
                <a:gd name="connsiteY1" fmla="*/ 0 h 609953"/>
                <a:gd name="connsiteX2" fmla="*/ 1900249 w 1900249"/>
                <a:gd name="connsiteY2" fmla="*/ 609953 h 609953"/>
                <a:gd name="connsiteX3" fmla="*/ 0 w 1900249"/>
                <a:gd name="connsiteY3" fmla="*/ 609953 h 609953"/>
                <a:gd name="connsiteX4" fmla="*/ 0 w 1900249"/>
                <a:gd name="connsiteY4" fmla="*/ 0 h 60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249" h="609953">
                  <a:moveTo>
                    <a:pt x="0" y="0"/>
                  </a:moveTo>
                  <a:lnTo>
                    <a:pt x="1900249" y="0"/>
                  </a:lnTo>
                  <a:lnTo>
                    <a:pt x="1900249" y="609953"/>
                  </a:lnTo>
                  <a:lnTo>
                    <a:pt x="0" y="60995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0" rIns="611576" bIns="0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9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0472F0-5894-49DF-B6F7-4194F5D84587}"/>
                </a:ext>
              </a:extLst>
            </p:cNvPr>
            <p:cNvSpPr/>
            <p:nvPr/>
          </p:nvSpPr>
          <p:spPr>
            <a:xfrm>
              <a:off x="6861820" y="4065348"/>
              <a:ext cx="665087" cy="665087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A214F1B8-EDB7-40F2-ADB3-3182A174DE17}"/>
                </a:ext>
              </a:extLst>
            </p:cNvPr>
            <p:cNvSpPr/>
            <p:nvPr/>
          </p:nvSpPr>
          <p:spPr>
            <a:xfrm>
              <a:off x="6536661" y="4963082"/>
              <a:ext cx="1900249" cy="1651143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AD784C-C2E8-49EE-8399-730AC3A6A1BA}"/>
                </a:ext>
              </a:extLst>
            </p:cNvPr>
            <p:cNvSpPr/>
            <p:nvPr/>
          </p:nvSpPr>
          <p:spPr>
            <a:xfrm>
              <a:off x="6536661" y="6614226"/>
              <a:ext cx="1900249" cy="377306"/>
            </a:xfrm>
            <a:custGeom>
              <a:avLst/>
              <a:gdLst>
                <a:gd name="connsiteX0" fmla="*/ 0 w 1900249"/>
                <a:gd name="connsiteY0" fmla="*/ 0 h 609953"/>
                <a:gd name="connsiteX1" fmla="*/ 1900249 w 1900249"/>
                <a:gd name="connsiteY1" fmla="*/ 0 h 609953"/>
                <a:gd name="connsiteX2" fmla="*/ 1900249 w 1900249"/>
                <a:gd name="connsiteY2" fmla="*/ 609953 h 609953"/>
                <a:gd name="connsiteX3" fmla="*/ 0 w 1900249"/>
                <a:gd name="connsiteY3" fmla="*/ 609953 h 609953"/>
                <a:gd name="connsiteX4" fmla="*/ 0 w 1900249"/>
                <a:gd name="connsiteY4" fmla="*/ 0 h 60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249" h="609953">
                  <a:moveTo>
                    <a:pt x="0" y="0"/>
                  </a:moveTo>
                  <a:lnTo>
                    <a:pt x="1900249" y="0"/>
                  </a:lnTo>
                  <a:lnTo>
                    <a:pt x="1900249" y="609953"/>
                  </a:lnTo>
                  <a:lnTo>
                    <a:pt x="0" y="60995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0" rIns="611576" bIns="0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900" kern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4135C6-6019-46B9-BCD5-4A3C9495D445}"/>
                </a:ext>
              </a:extLst>
            </p:cNvPr>
            <p:cNvSpPr/>
            <p:nvPr/>
          </p:nvSpPr>
          <p:spPr>
            <a:xfrm>
              <a:off x="7928620" y="6478464"/>
              <a:ext cx="665087" cy="665087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712FD20-869E-4864-9950-16B1719CA082}"/>
                </a:ext>
              </a:extLst>
            </p:cNvPr>
            <p:cNvSpPr/>
            <p:nvPr/>
          </p:nvSpPr>
          <p:spPr>
            <a:xfrm>
              <a:off x="1735707" y="4947164"/>
              <a:ext cx="4262803" cy="1651143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8E97A6D-A675-4458-B24A-64CF53F4E20A}"/>
                </a:ext>
              </a:extLst>
            </p:cNvPr>
            <p:cNvSpPr/>
            <p:nvPr/>
          </p:nvSpPr>
          <p:spPr>
            <a:xfrm>
              <a:off x="1735707" y="6598308"/>
              <a:ext cx="4262803" cy="377306"/>
            </a:xfrm>
            <a:custGeom>
              <a:avLst/>
              <a:gdLst>
                <a:gd name="connsiteX0" fmla="*/ 0 w 1900249"/>
                <a:gd name="connsiteY0" fmla="*/ 0 h 609953"/>
                <a:gd name="connsiteX1" fmla="*/ 1900249 w 1900249"/>
                <a:gd name="connsiteY1" fmla="*/ 0 h 609953"/>
                <a:gd name="connsiteX2" fmla="*/ 1900249 w 1900249"/>
                <a:gd name="connsiteY2" fmla="*/ 609953 h 609953"/>
                <a:gd name="connsiteX3" fmla="*/ 0 w 1900249"/>
                <a:gd name="connsiteY3" fmla="*/ 609953 h 609953"/>
                <a:gd name="connsiteX4" fmla="*/ 0 w 1900249"/>
                <a:gd name="connsiteY4" fmla="*/ 0 h 60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249" h="609953">
                  <a:moveTo>
                    <a:pt x="0" y="0"/>
                  </a:moveTo>
                  <a:lnTo>
                    <a:pt x="1900249" y="0"/>
                  </a:lnTo>
                  <a:lnTo>
                    <a:pt x="1900249" y="609953"/>
                  </a:lnTo>
                  <a:lnTo>
                    <a:pt x="0" y="60995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0" rIns="611576" bIns="0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900" kern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887F1A-062D-4D13-B5FA-AD5691DAEE99}"/>
                </a:ext>
              </a:extLst>
            </p:cNvPr>
            <p:cNvSpPr/>
            <p:nvPr/>
          </p:nvSpPr>
          <p:spPr>
            <a:xfrm>
              <a:off x="5490220" y="6462546"/>
              <a:ext cx="665087" cy="665087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Squeeze Theorem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F5CFE-D074-40A5-8914-C24AA7EE31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48400" y="4545128"/>
                <a:ext cx="1681331" cy="11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id-ID" sz="2200" dirty="0">
                    <a:latin typeface="+mn-lt"/>
                  </a:rPr>
                  <a:t>Then</a:t>
                </a:r>
                <a:endParaRPr lang="en-US" sz="2200" dirty="0">
                  <a:latin typeface="+mn-lt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u="none" strike="noStrike" baseline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pPr>
                  <a:defRPr/>
                </a:pPr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5128"/>
                <a:ext cx="1681331" cy="1169872"/>
              </a:xfrm>
              <a:prstGeom prst="rect">
                <a:avLst/>
              </a:prstGeom>
              <a:blipFill>
                <a:blip r:embed="rId2"/>
                <a:stretch>
                  <a:fillRect l="-4710" t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8798" y="1409791"/>
            <a:ext cx="3218915" cy="20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2A0F8-59D9-4B84-A101-FBA058F72F0D}"/>
                  </a:ext>
                </a:extLst>
              </p:cNvPr>
              <p:cNvSpPr txBox="1"/>
              <p:nvPr/>
            </p:nvSpPr>
            <p:spPr>
              <a:xfrm>
                <a:off x="1443453" y="4343400"/>
                <a:ext cx="4119147" cy="2032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latin typeface="Arial" pitchFamily="34" charset="0"/>
                  </a:rPr>
                  <a:t>Suppose that </a:t>
                </a:r>
                <a:r>
                  <a:rPr lang="id-ID" sz="2000" dirty="0">
                    <a:latin typeface="Arial" pitchFamily="34" charset="0"/>
                  </a:rPr>
                  <a:t>f(x) ≤ g(x) ≤ h(x) </a:t>
                </a:r>
                <a:r>
                  <a:rPr lang="en-US" sz="2000" dirty="0">
                    <a:latin typeface="Arial" pitchFamily="34" charset="0"/>
                  </a:rPr>
                  <a:t>for all </a:t>
                </a:r>
                <a:r>
                  <a:rPr lang="id-ID" sz="2000" dirty="0">
                    <a:latin typeface="Arial" pitchFamily="34" charset="0"/>
                  </a:rPr>
                  <a:t>x </a:t>
                </a:r>
                <a:r>
                  <a:rPr lang="en-US" sz="2000" dirty="0">
                    <a:latin typeface="Arial" pitchFamily="34" charset="0"/>
                  </a:rPr>
                  <a:t>in an open interval containing </a:t>
                </a:r>
                <a:r>
                  <a:rPr lang="id-ID" sz="2000" dirty="0">
                    <a:latin typeface="Arial" pitchFamily="34" charset="0"/>
                  </a:rPr>
                  <a:t>a</a:t>
                </a:r>
                <a:r>
                  <a:rPr lang="en-US" sz="2000" dirty="0">
                    <a:latin typeface="Arial" pitchFamily="34" charset="0"/>
                  </a:rPr>
                  <a:t>, except</a:t>
                </a:r>
                <a:r>
                  <a:rPr lang="id-ID" sz="2000" dirty="0">
                    <a:latin typeface="Arial" pitchFamily="34" charset="0"/>
                  </a:rPr>
                  <a:t> possibly at a, and</a:t>
                </a:r>
                <a:endParaRPr lang="en-US" sz="2000" dirty="0">
                  <a:latin typeface="Arial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u="none" strike="noStrike" baseline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id-ID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2A0F8-59D9-4B84-A101-FBA058F7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53" y="4343400"/>
                <a:ext cx="4119147" cy="2032031"/>
              </a:xfrm>
              <a:prstGeom prst="rect">
                <a:avLst/>
              </a:prstGeom>
              <a:blipFill>
                <a:blip r:embed="rId4"/>
                <a:stretch>
                  <a:fillRect l="-1627" t="-150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533436DB-D910-4C67-813D-5831153D112D}"/>
              </a:ext>
            </a:extLst>
          </p:cNvPr>
          <p:cNvSpPr/>
          <p:nvPr/>
        </p:nvSpPr>
        <p:spPr>
          <a:xfrm>
            <a:off x="6553200" y="32671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5E8B7B-56D0-4FDB-8A84-480C5AA69424}"/>
              </a:ext>
            </a:extLst>
          </p:cNvPr>
          <p:cNvSpPr/>
          <p:nvPr/>
        </p:nvSpPr>
        <p:spPr>
          <a:xfrm>
            <a:off x="5217553" y="56176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56C9DF-77B4-4488-8ED9-905576A76945}"/>
              </a:ext>
            </a:extLst>
          </p:cNvPr>
          <p:cNvSpPr/>
          <p:nvPr/>
        </p:nvSpPr>
        <p:spPr>
          <a:xfrm>
            <a:off x="7633992" y="566561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1806F0A-C76C-423E-AB73-9C213DD87C1D}"/>
              </a:ext>
            </a:extLst>
          </p:cNvPr>
          <p:cNvGrpSpPr/>
          <p:nvPr/>
        </p:nvGrpSpPr>
        <p:grpSpPr>
          <a:xfrm>
            <a:off x="609599" y="1673225"/>
            <a:ext cx="8018662" cy="4498975"/>
            <a:chOff x="609599" y="1673225"/>
            <a:chExt cx="8018662" cy="44989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E0AA72-AC51-44A3-B180-A7D3047941B7}"/>
                </a:ext>
              </a:extLst>
            </p:cNvPr>
            <p:cNvGrpSpPr/>
            <p:nvPr/>
          </p:nvGrpSpPr>
          <p:grpSpPr>
            <a:xfrm>
              <a:off x="609599" y="1673225"/>
              <a:ext cx="8018662" cy="4498975"/>
              <a:chOff x="609599" y="1673225"/>
              <a:chExt cx="8018662" cy="449897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7D309D1-91DF-4E43-8D8E-28F74DA97E3E}"/>
                  </a:ext>
                </a:extLst>
              </p:cNvPr>
              <p:cNvSpPr/>
              <p:nvPr/>
            </p:nvSpPr>
            <p:spPr>
              <a:xfrm>
                <a:off x="609599" y="1673225"/>
                <a:ext cx="4009331" cy="2249488"/>
              </a:xfrm>
              <a:custGeom>
                <a:avLst/>
                <a:gdLst>
                  <a:gd name="connsiteX0" fmla="*/ 0 w 2249487"/>
                  <a:gd name="connsiteY0" fmla="*/ 0 h 4009330"/>
                  <a:gd name="connsiteX1" fmla="*/ 1874565 w 2249487"/>
                  <a:gd name="connsiteY1" fmla="*/ 0 h 4009330"/>
                  <a:gd name="connsiteX2" fmla="*/ 2249487 w 2249487"/>
                  <a:gd name="connsiteY2" fmla="*/ 374922 h 4009330"/>
                  <a:gd name="connsiteX3" fmla="*/ 2249487 w 2249487"/>
                  <a:gd name="connsiteY3" fmla="*/ 4009330 h 4009330"/>
                  <a:gd name="connsiteX4" fmla="*/ 0 w 2249487"/>
                  <a:gd name="connsiteY4" fmla="*/ 4009330 h 4009330"/>
                  <a:gd name="connsiteX5" fmla="*/ 0 w 2249487"/>
                  <a:gd name="connsiteY5" fmla="*/ 0 h 40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9487" h="4009330">
                    <a:moveTo>
                      <a:pt x="0" y="4009329"/>
                    </a:moveTo>
                    <a:lnTo>
                      <a:pt x="0" y="668236"/>
                    </a:lnTo>
                    <a:cubicBezTo>
                      <a:pt x="0" y="299179"/>
                      <a:pt x="94179" y="1"/>
                      <a:pt x="210355" y="1"/>
                    </a:cubicBezTo>
                    <a:lnTo>
                      <a:pt x="2249487" y="1"/>
                    </a:lnTo>
                    <a:lnTo>
                      <a:pt x="2249487" y="4009329"/>
                    </a:lnTo>
                    <a:lnTo>
                      <a:pt x="0" y="4009329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9608" tIns="419607" rIns="419608" bIns="981981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9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767E34-2A95-43D1-826C-A93236DC1C56}"/>
                  </a:ext>
                </a:extLst>
              </p:cNvPr>
              <p:cNvSpPr/>
              <p:nvPr/>
            </p:nvSpPr>
            <p:spPr>
              <a:xfrm>
                <a:off x="4618930" y="1673225"/>
                <a:ext cx="4009330" cy="2249487"/>
              </a:xfrm>
              <a:custGeom>
                <a:avLst/>
                <a:gdLst>
                  <a:gd name="connsiteX0" fmla="*/ 0 w 4009330"/>
                  <a:gd name="connsiteY0" fmla="*/ 0 h 2249487"/>
                  <a:gd name="connsiteX1" fmla="*/ 3634408 w 4009330"/>
                  <a:gd name="connsiteY1" fmla="*/ 0 h 2249487"/>
                  <a:gd name="connsiteX2" fmla="*/ 4009330 w 4009330"/>
                  <a:gd name="connsiteY2" fmla="*/ 374922 h 2249487"/>
                  <a:gd name="connsiteX3" fmla="*/ 4009330 w 4009330"/>
                  <a:gd name="connsiteY3" fmla="*/ 2249487 h 2249487"/>
                  <a:gd name="connsiteX4" fmla="*/ 0 w 4009330"/>
                  <a:gd name="connsiteY4" fmla="*/ 2249487 h 2249487"/>
                  <a:gd name="connsiteX5" fmla="*/ 0 w 4009330"/>
                  <a:gd name="connsiteY5" fmla="*/ 0 h 224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9330" h="2249487">
                    <a:moveTo>
                      <a:pt x="0" y="0"/>
                    </a:moveTo>
                    <a:lnTo>
                      <a:pt x="3634408" y="0"/>
                    </a:lnTo>
                    <a:cubicBezTo>
                      <a:pt x="3841472" y="0"/>
                      <a:pt x="4009330" y="167858"/>
                      <a:pt x="4009330" y="374922"/>
                    </a:cubicBezTo>
                    <a:lnTo>
                      <a:pt x="4009330" y="2249487"/>
                    </a:lnTo>
                    <a:lnTo>
                      <a:pt x="0" y="22494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9608" tIns="419608" rIns="419608" bIns="981980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900" kern="12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9349A72-07D1-42F8-8249-F98E8F897AAF}"/>
                  </a:ext>
                </a:extLst>
              </p:cNvPr>
              <p:cNvSpPr/>
              <p:nvPr/>
            </p:nvSpPr>
            <p:spPr>
              <a:xfrm>
                <a:off x="609600" y="3922711"/>
                <a:ext cx="4009330" cy="2249488"/>
              </a:xfrm>
              <a:custGeom>
                <a:avLst/>
                <a:gdLst>
                  <a:gd name="connsiteX0" fmla="*/ 0 w 4009330"/>
                  <a:gd name="connsiteY0" fmla="*/ 0 h 2249487"/>
                  <a:gd name="connsiteX1" fmla="*/ 3634408 w 4009330"/>
                  <a:gd name="connsiteY1" fmla="*/ 0 h 2249487"/>
                  <a:gd name="connsiteX2" fmla="*/ 4009330 w 4009330"/>
                  <a:gd name="connsiteY2" fmla="*/ 374922 h 2249487"/>
                  <a:gd name="connsiteX3" fmla="*/ 4009330 w 4009330"/>
                  <a:gd name="connsiteY3" fmla="*/ 2249487 h 2249487"/>
                  <a:gd name="connsiteX4" fmla="*/ 0 w 4009330"/>
                  <a:gd name="connsiteY4" fmla="*/ 2249487 h 2249487"/>
                  <a:gd name="connsiteX5" fmla="*/ 0 w 4009330"/>
                  <a:gd name="connsiteY5" fmla="*/ 0 h 224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9330" h="2249487">
                    <a:moveTo>
                      <a:pt x="4009330" y="2249487"/>
                    </a:moveTo>
                    <a:lnTo>
                      <a:pt x="374922" y="2249487"/>
                    </a:lnTo>
                    <a:cubicBezTo>
                      <a:pt x="167858" y="2249487"/>
                      <a:pt x="0" y="2081629"/>
                      <a:pt x="0" y="1874565"/>
                    </a:cubicBezTo>
                    <a:lnTo>
                      <a:pt x="0" y="0"/>
                    </a:lnTo>
                    <a:lnTo>
                      <a:pt x="4009330" y="0"/>
                    </a:lnTo>
                    <a:lnTo>
                      <a:pt x="4009330" y="2249487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9608" tIns="981981" rIns="419608" bIns="419608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9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5E0721E-4B3A-4E5B-8C07-DEC21EC39DF7}"/>
                  </a:ext>
                </a:extLst>
              </p:cNvPr>
              <p:cNvSpPr/>
              <p:nvPr/>
            </p:nvSpPr>
            <p:spPr>
              <a:xfrm>
                <a:off x="4618930" y="3922712"/>
                <a:ext cx="4009331" cy="2249488"/>
              </a:xfrm>
              <a:custGeom>
                <a:avLst/>
                <a:gdLst>
                  <a:gd name="connsiteX0" fmla="*/ 0 w 2249487"/>
                  <a:gd name="connsiteY0" fmla="*/ 0 h 4009330"/>
                  <a:gd name="connsiteX1" fmla="*/ 1874565 w 2249487"/>
                  <a:gd name="connsiteY1" fmla="*/ 0 h 4009330"/>
                  <a:gd name="connsiteX2" fmla="*/ 2249487 w 2249487"/>
                  <a:gd name="connsiteY2" fmla="*/ 374922 h 4009330"/>
                  <a:gd name="connsiteX3" fmla="*/ 2249487 w 2249487"/>
                  <a:gd name="connsiteY3" fmla="*/ 4009330 h 4009330"/>
                  <a:gd name="connsiteX4" fmla="*/ 0 w 2249487"/>
                  <a:gd name="connsiteY4" fmla="*/ 4009330 h 4009330"/>
                  <a:gd name="connsiteX5" fmla="*/ 0 w 2249487"/>
                  <a:gd name="connsiteY5" fmla="*/ 0 h 40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9487" h="4009330">
                    <a:moveTo>
                      <a:pt x="2249487" y="1"/>
                    </a:moveTo>
                    <a:lnTo>
                      <a:pt x="2249487" y="3341094"/>
                    </a:lnTo>
                    <a:cubicBezTo>
                      <a:pt x="2249487" y="3710151"/>
                      <a:pt x="2155308" y="4009329"/>
                      <a:pt x="2039132" y="4009329"/>
                    </a:cubicBezTo>
                    <a:lnTo>
                      <a:pt x="0" y="4009329"/>
                    </a:lnTo>
                    <a:lnTo>
                      <a:pt x="0" y="1"/>
                    </a:lnTo>
                    <a:lnTo>
                      <a:pt x="2249487" y="1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9608" tIns="981979" rIns="419609" bIns="419610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900" kern="12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A81C82-F216-4479-8503-4E55D70C09EF}"/>
                  </a:ext>
                </a:extLst>
              </p:cNvPr>
              <p:cNvSpPr/>
              <p:nvPr/>
            </p:nvSpPr>
            <p:spPr>
              <a:xfrm>
                <a:off x="2935035" y="2853294"/>
                <a:ext cx="3367789" cy="2138835"/>
              </a:xfrm>
              <a:custGeom>
                <a:avLst/>
                <a:gdLst>
                  <a:gd name="connsiteX0" fmla="*/ 0 w 3367789"/>
                  <a:gd name="connsiteY0" fmla="*/ 356480 h 2138835"/>
                  <a:gd name="connsiteX1" fmla="*/ 356480 w 3367789"/>
                  <a:gd name="connsiteY1" fmla="*/ 0 h 2138835"/>
                  <a:gd name="connsiteX2" fmla="*/ 3011309 w 3367789"/>
                  <a:gd name="connsiteY2" fmla="*/ 0 h 2138835"/>
                  <a:gd name="connsiteX3" fmla="*/ 3367789 w 3367789"/>
                  <a:gd name="connsiteY3" fmla="*/ 356480 h 2138835"/>
                  <a:gd name="connsiteX4" fmla="*/ 3367789 w 3367789"/>
                  <a:gd name="connsiteY4" fmla="*/ 1782355 h 2138835"/>
                  <a:gd name="connsiteX5" fmla="*/ 3011309 w 3367789"/>
                  <a:gd name="connsiteY5" fmla="*/ 2138835 h 2138835"/>
                  <a:gd name="connsiteX6" fmla="*/ 356480 w 3367789"/>
                  <a:gd name="connsiteY6" fmla="*/ 2138835 h 2138835"/>
                  <a:gd name="connsiteX7" fmla="*/ 0 w 3367789"/>
                  <a:gd name="connsiteY7" fmla="*/ 1782355 h 2138835"/>
                  <a:gd name="connsiteX8" fmla="*/ 0 w 3367789"/>
                  <a:gd name="connsiteY8" fmla="*/ 356480 h 213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7789" h="2138835">
                    <a:moveTo>
                      <a:pt x="0" y="356480"/>
                    </a:moveTo>
                    <a:cubicBezTo>
                      <a:pt x="0" y="159602"/>
                      <a:pt x="159602" y="0"/>
                      <a:pt x="356480" y="0"/>
                    </a:cubicBezTo>
                    <a:lnTo>
                      <a:pt x="3011309" y="0"/>
                    </a:lnTo>
                    <a:cubicBezTo>
                      <a:pt x="3208187" y="0"/>
                      <a:pt x="3367789" y="159602"/>
                      <a:pt x="3367789" y="356480"/>
                    </a:cubicBezTo>
                    <a:lnTo>
                      <a:pt x="3367789" y="1782355"/>
                    </a:lnTo>
                    <a:cubicBezTo>
                      <a:pt x="3367789" y="1979233"/>
                      <a:pt x="3208187" y="2138835"/>
                      <a:pt x="3011309" y="2138835"/>
                    </a:cubicBezTo>
                    <a:lnTo>
                      <a:pt x="356480" y="2138835"/>
                    </a:lnTo>
                    <a:cubicBezTo>
                      <a:pt x="159602" y="2138835"/>
                      <a:pt x="0" y="1979233"/>
                      <a:pt x="0" y="1782355"/>
                    </a:cubicBezTo>
                    <a:lnTo>
                      <a:pt x="0" y="35648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8249" tIns="348249" rIns="348249" bIns="348249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400" kern="1200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450951-F886-4B26-B86D-8CE2EC6F7E04}"/>
                </a:ext>
              </a:extLst>
            </p:cNvPr>
            <p:cNvGrpSpPr/>
            <p:nvPr/>
          </p:nvGrpSpPr>
          <p:grpSpPr>
            <a:xfrm>
              <a:off x="972476" y="1884999"/>
              <a:ext cx="7637031" cy="4098640"/>
              <a:chOff x="972476" y="1884999"/>
              <a:chExt cx="7637031" cy="40986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70E88AB-6BC6-45DB-BD78-4FD8C936DA93}"/>
                  </a:ext>
                </a:extLst>
              </p:cNvPr>
              <p:cNvGrpSpPr/>
              <p:nvPr/>
            </p:nvGrpSpPr>
            <p:grpSpPr>
              <a:xfrm>
                <a:off x="4740423" y="1905000"/>
                <a:ext cx="3869084" cy="1905000"/>
                <a:chOff x="4740423" y="1905000"/>
                <a:chExt cx="3869084" cy="190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Object 2"/>
                    <p:cNvSpPr txBox="1"/>
                    <p:nvPr/>
                  </p:nvSpPr>
                  <p:spPr>
                    <a:xfrm>
                      <a:off x="6324600" y="2539998"/>
                      <a:ext cx="2284907" cy="1270002"/>
                    </a:xfrm>
                    <a:prstGeom prst="rect">
                      <a:avLst/>
                    </a:prstGeom>
                  </p:spPr>
                  <p:txBody>
                    <a:bodyPr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−1≤</m:t>
                            </m:r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≤1,</m:t>
                            </m:r>
                            <m:r>
                              <m:rPr>
                                <m:nor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4600" y="2539998"/>
                      <a:ext cx="2284907" cy="12700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9B47524-BFA5-428A-BEE6-B1B8E06FAAD0}"/>
                    </a:ext>
                  </a:extLst>
                </p:cNvPr>
                <p:cNvSpPr txBox="1"/>
                <p:nvPr/>
              </p:nvSpPr>
              <p:spPr>
                <a:xfrm>
                  <a:off x="4740423" y="1905000"/>
                  <a:ext cx="3641577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r">
                    <a:buFontTx/>
                    <a:buNone/>
                  </a:pP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Remember </a:t>
                  </a:r>
                  <a:r>
                    <a:rPr lang="id-ID" sz="2000" dirty="0">
                      <a:latin typeface="Arial" pitchFamily="34" charset="0"/>
                      <a:cs typeface="Arial" pitchFamily="34" charset="0"/>
                    </a:rPr>
                    <a:t>-1 ≤ sin </a:t>
                  </a: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id-ID" sz="2000" dirty="0">
                      <a:latin typeface="Arial" pitchFamily="34" charset="0"/>
                      <a:cs typeface="Arial" pitchFamily="34" charset="0"/>
                    </a:rPr>
                    <a:t> ≤ 1 </a:t>
                  </a: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for every real number </a:t>
                  </a:r>
                  <a:r>
                    <a:rPr lang="id-ID" sz="2000" dirty="0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, so that</a:t>
                  </a:r>
                  <a:endParaRPr lang="id-ID" sz="2000" dirty="0">
                    <a:latin typeface="Arial" pitchFamily="34" charset="0"/>
                    <a:cs typeface="Arial" pitchFamily="34" charset="0"/>
                  </a:endParaRPr>
                </a:p>
                <a:p>
                  <a:pPr marL="0" indent="0">
                    <a:buFontTx/>
                    <a:buNone/>
                  </a:pPr>
                  <a:endParaRPr lang="id-ID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F3878B-3B26-4D6F-80C6-1A7DE8C41420}"/>
                  </a:ext>
                </a:extLst>
              </p:cNvPr>
              <p:cNvGrpSpPr/>
              <p:nvPr/>
            </p:nvGrpSpPr>
            <p:grpSpPr>
              <a:xfrm>
                <a:off x="5795962" y="4807463"/>
                <a:ext cx="2357438" cy="1057513"/>
                <a:chOff x="5795962" y="4807463"/>
                <a:chExt cx="2357438" cy="10575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" name="Object 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44044657"/>
                        </p:ext>
                      </p:extLst>
                    </p:nvPr>
                  </p:nvGraphicFramePr>
                  <p:xfrm>
                    <a:off x="5795962" y="5353801"/>
                    <a:ext cx="2205038" cy="5111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26" name="Equation" r:id="rId4" imgW="1257120" imgH="291960" progId="Equation.3">
                            <p:embed/>
                          </p:oleObj>
                        </mc:Choice>
                        <mc:Fallback>
                          <p:oleObj name="Equation" r:id="rId4" imgW="1257120" imgH="291960" progId="Equation.3">
                            <p:embed/>
                            <p:pic>
                              <p:nvPicPr>
                                <p:cNvPr id="0" name="Object 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795962" y="5353801"/>
                                  <a:ext cx="2205038" cy="5111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Object 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44044657"/>
                        </p:ext>
                      </p:extLst>
                    </p:nvPr>
                  </p:nvGraphicFramePr>
                  <p:xfrm>
                    <a:off x="5795962" y="5353801"/>
                    <a:ext cx="2205038" cy="5111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6" imgW="1257120" imgH="291960" progId="Equation.3">
                            <p:embed/>
                          </p:oleObj>
                        </mc:Choice>
                        <mc:Fallback>
                          <p:oleObj name="Equation" r:id="rId6" imgW="1257120" imgH="291960" progId="Equation.3">
                            <p:embed/>
                            <p:pic>
                              <p:nvPicPr>
                                <p:cNvPr id="0" name="Object 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795962" y="5353801"/>
                                  <a:ext cx="2205038" cy="5111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22330B0-40D2-46BB-9286-8E271F12A849}"/>
                    </a:ext>
                  </a:extLst>
                </p:cNvPr>
                <p:cNvSpPr txBox="1"/>
                <p:nvPr/>
              </p:nvSpPr>
              <p:spPr>
                <a:xfrm>
                  <a:off x="6302824" y="4807463"/>
                  <a:ext cx="185057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FontTx/>
                    <a:buNone/>
                  </a:pP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We know that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5D1F60A-6DFC-40CD-93AD-82B0CDE886CF}"/>
                  </a:ext>
                </a:extLst>
              </p:cNvPr>
              <p:cNvGrpSpPr/>
              <p:nvPr/>
            </p:nvGrpSpPr>
            <p:grpSpPr>
              <a:xfrm>
                <a:off x="972476" y="1960527"/>
                <a:ext cx="1336133" cy="1238309"/>
                <a:chOff x="972476" y="1960527"/>
                <a:chExt cx="1336133" cy="12383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" name="Object 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27597642"/>
                        </p:ext>
                      </p:extLst>
                    </p:nvPr>
                  </p:nvGraphicFramePr>
                  <p:xfrm>
                    <a:off x="1016384" y="2509861"/>
                    <a:ext cx="1292225" cy="6889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27" name="Equation" r:id="rId8" imgW="736560" imgH="393480" progId="Equation.3">
                            <p:embed/>
                          </p:oleObj>
                        </mc:Choice>
                        <mc:Fallback>
                          <p:oleObj name="Equation" r:id="rId8" imgW="736560" imgH="393480" progId="Equation.3">
                            <p:embed/>
                            <p:pic>
                              <p:nvPicPr>
                                <p:cNvPr id="0" name="Object 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16384" y="2509861"/>
                                  <a:ext cx="1292225" cy="6889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" name="Object 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27597642"/>
                        </p:ext>
                      </p:extLst>
                    </p:nvPr>
                  </p:nvGraphicFramePr>
                  <p:xfrm>
                    <a:off x="1016384" y="2509861"/>
                    <a:ext cx="1292225" cy="68897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0" imgW="736560" imgH="393480" progId="Equation.3">
                            <p:embed/>
                          </p:oleObj>
                        </mc:Choice>
                        <mc:Fallback>
                          <p:oleObj name="Equation" r:id="rId10" imgW="736560" imgH="393480" progId="Equation.3">
                            <p:embed/>
                            <p:pic>
                              <p:nvPicPr>
                                <p:cNvPr id="0" name="Object 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16384" y="2509861"/>
                                  <a:ext cx="1292225" cy="6889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F14794-71B3-4853-96BD-65FD10B791F2}"/>
                    </a:ext>
                  </a:extLst>
                </p:cNvPr>
                <p:cNvSpPr txBox="1"/>
                <p:nvPr/>
              </p:nvSpPr>
              <p:spPr>
                <a:xfrm>
                  <a:off x="972476" y="1960527"/>
                  <a:ext cx="125277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FontTx/>
                    <a:buNone/>
                  </a:pPr>
                  <a:r>
                    <a:rPr lang="en-US" sz="2000" dirty="0">
                      <a:latin typeface="Arial" pitchFamily="34" charset="0"/>
                      <a:cs typeface="Arial" pitchFamily="34" charset="0"/>
                    </a:rPr>
                    <a:t>Lets f</a:t>
                  </a:r>
                  <a:r>
                    <a:rPr lang="id-ID" sz="2000" dirty="0">
                      <a:latin typeface="Arial" pitchFamily="34" charset="0"/>
                      <a:cs typeface="Arial" pitchFamily="34" charset="0"/>
                    </a:rPr>
                    <a:t>ind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7FF4CB-BDA3-4892-A9FB-F074D4FCE839}"/>
                  </a:ext>
                </a:extLst>
              </p:cNvPr>
              <p:cNvGrpSpPr/>
              <p:nvPr/>
            </p:nvGrpSpPr>
            <p:grpSpPr>
              <a:xfrm>
                <a:off x="3466356" y="1884999"/>
                <a:ext cx="2324844" cy="4098640"/>
                <a:chOff x="3466356" y="1884999"/>
                <a:chExt cx="2324844" cy="4098640"/>
              </a:xfrm>
            </p:grpSpPr>
            <p:pic>
              <p:nvPicPr>
                <p:cNvPr id="24584" name="Picture 4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466356" y="2962357"/>
                  <a:ext cx="2324844" cy="19286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C958DCC-C879-4DFB-88C3-F10B75F96725}"/>
                    </a:ext>
                  </a:extLst>
                </p:cNvPr>
                <p:cNvGrpSpPr/>
                <p:nvPr/>
              </p:nvGrpSpPr>
              <p:grpSpPr>
                <a:xfrm>
                  <a:off x="4024712" y="1884999"/>
                  <a:ext cx="1156888" cy="4098640"/>
                  <a:chOff x="4024712" y="1884999"/>
                  <a:chExt cx="1156888" cy="409864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D934461-38F3-44B3-B736-6E507EBECB0E}"/>
                      </a:ext>
                    </a:extLst>
                  </p:cNvPr>
                  <p:cNvSpPr/>
                  <p:nvPr/>
                </p:nvSpPr>
                <p:spPr>
                  <a:xfrm>
                    <a:off x="4024712" y="1884999"/>
                    <a:ext cx="535724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54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BA06307-2E53-47B8-A997-8730EDB58C79}"/>
                      </a:ext>
                    </a:extLst>
                  </p:cNvPr>
                  <p:cNvSpPr/>
                  <p:nvPr/>
                </p:nvSpPr>
                <p:spPr>
                  <a:xfrm>
                    <a:off x="4645876" y="5049635"/>
                    <a:ext cx="535724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</a:rPr>
                      <a:t>3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6C94997-6B26-4AD1-9CB8-9049DB8DCC76}"/>
                      </a:ext>
                    </a:extLst>
                  </p:cNvPr>
                  <p:cNvSpPr/>
                  <p:nvPr/>
                </p:nvSpPr>
                <p:spPr>
                  <a:xfrm>
                    <a:off x="4595023" y="1905000"/>
                    <a:ext cx="542136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54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rPr>
                      <a:t>2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DAC884D-65B7-4BBB-8548-8D924C5593C6}"/>
                      </a:ext>
                    </a:extLst>
                  </p:cNvPr>
                  <p:cNvSpPr/>
                  <p:nvPr/>
                </p:nvSpPr>
                <p:spPr>
                  <a:xfrm>
                    <a:off x="4034640" y="5060309"/>
                    <a:ext cx="542136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54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rPr>
                      <a:t>4</a:t>
                    </a:r>
                  </a:p>
                </p:txBody>
              </p:sp>
            </p:grpSp>
          </p:grpSp>
        </p:grpSp>
      </p:grp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763065" y="4212474"/>
            <a:ext cx="2150194" cy="97230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Squeeze Theorem implies </a:t>
            </a:r>
          </a:p>
          <a:p>
            <a:pPr marL="0" indent="0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that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95D1D-17AF-469E-B2A0-E28D46C775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1804988" y="5162550"/>
                <a:ext cx="2005012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988" y="5162550"/>
                <a:ext cx="2005012" cy="68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Limits of 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Trigonometric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628EA-30F7-43AF-99AC-07708629E7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67748" y="1752600"/>
            <a:ext cx="7770503" cy="4572000"/>
            <a:chOff x="1067748" y="1752600"/>
            <a:chExt cx="7770503" cy="4572000"/>
          </a:xfrm>
        </p:grpSpPr>
        <p:sp>
          <p:nvSpPr>
            <p:cNvPr id="3" name="Freeform 2"/>
            <p:cNvSpPr/>
            <p:nvPr/>
          </p:nvSpPr>
          <p:spPr>
            <a:xfrm>
              <a:off x="1067748" y="1752600"/>
              <a:ext cx="2466826" cy="4572000"/>
            </a:xfrm>
            <a:custGeom>
              <a:avLst/>
              <a:gdLst>
                <a:gd name="connsiteX0" fmla="*/ 0 w 2466826"/>
                <a:gd name="connsiteY0" fmla="*/ 246683 h 4572000"/>
                <a:gd name="connsiteX1" fmla="*/ 246683 w 2466826"/>
                <a:gd name="connsiteY1" fmla="*/ 0 h 4572000"/>
                <a:gd name="connsiteX2" fmla="*/ 2220143 w 2466826"/>
                <a:gd name="connsiteY2" fmla="*/ 0 h 4572000"/>
                <a:gd name="connsiteX3" fmla="*/ 2466826 w 2466826"/>
                <a:gd name="connsiteY3" fmla="*/ 246683 h 4572000"/>
                <a:gd name="connsiteX4" fmla="*/ 2466826 w 2466826"/>
                <a:gd name="connsiteY4" fmla="*/ 4325317 h 4572000"/>
                <a:gd name="connsiteX5" fmla="*/ 2220143 w 2466826"/>
                <a:gd name="connsiteY5" fmla="*/ 4572000 h 4572000"/>
                <a:gd name="connsiteX6" fmla="*/ 246683 w 2466826"/>
                <a:gd name="connsiteY6" fmla="*/ 4572000 h 4572000"/>
                <a:gd name="connsiteX7" fmla="*/ 0 w 2466826"/>
                <a:gd name="connsiteY7" fmla="*/ 4325317 h 4572000"/>
                <a:gd name="connsiteX8" fmla="*/ 0 w 2466826"/>
                <a:gd name="connsiteY8" fmla="*/ 246683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6826" h="4572000">
                  <a:moveTo>
                    <a:pt x="0" y="246683"/>
                  </a:moveTo>
                  <a:cubicBezTo>
                    <a:pt x="0" y="110444"/>
                    <a:pt x="110444" y="0"/>
                    <a:pt x="246683" y="0"/>
                  </a:cubicBezTo>
                  <a:lnTo>
                    <a:pt x="2220143" y="0"/>
                  </a:lnTo>
                  <a:cubicBezTo>
                    <a:pt x="2356382" y="0"/>
                    <a:pt x="2466826" y="110444"/>
                    <a:pt x="2466826" y="246683"/>
                  </a:cubicBezTo>
                  <a:lnTo>
                    <a:pt x="2466826" y="4325317"/>
                  </a:lnTo>
                  <a:cubicBezTo>
                    <a:pt x="2466826" y="4461556"/>
                    <a:pt x="2356382" y="4572000"/>
                    <a:pt x="2220143" y="4572000"/>
                  </a:cubicBezTo>
                  <a:lnTo>
                    <a:pt x="246683" y="4572000"/>
                  </a:lnTo>
                  <a:cubicBezTo>
                    <a:pt x="110444" y="4572000"/>
                    <a:pt x="0" y="4461556"/>
                    <a:pt x="0" y="4325317"/>
                  </a:cubicBezTo>
                  <a:lnTo>
                    <a:pt x="0" y="24668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030" tIns="240030" rIns="240030" bIns="344043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14431" y="3125539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14431" y="4716140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719586" y="1752600"/>
              <a:ext cx="2466826" cy="4572000"/>
            </a:xfrm>
            <a:custGeom>
              <a:avLst/>
              <a:gdLst>
                <a:gd name="connsiteX0" fmla="*/ 0 w 2466826"/>
                <a:gd name="connsiteY0" fmla="*/ 246683 h 4572000"/>
                <a:gd name="connsiteX1" fmla="*/ 246683 w 2466826"/>
                <a:gd name="connsiteY1" fmla="*/ 0 h 4572000"/>
                <a:gd name="connsiteX2" fmla="*/ 2220143 w 2466826"/>
                <a:gd name="connsiteY2" fmla="*/ 0 h 4572000"/>
                <a:gd name="connsiteX3" fmla="*/ 2466826 w 2466826"/>
                <a:gd name="connsiteY3" fmla="*/ 246683 h 4572000"/>
                <a:gd name="connsiteX4" fmla="*/ 2466826 w 2466826"/>
                <a:gd name="connsiteY4" fmla="*/ 4325317 h 4572000"/>
                <a:gd name="connsiteX5" fmla="*/ 2220143 w 2466826"/>
                <a:gd name="connsiteY5" fmla="*/ 4572000 h 4572000"/>
                <a:gd name="connsiteX6" fmla="*/ 246683 w 2466826"/>
                <a:gd name="connsiteY6" fmla="*/ 4572000 h 4572000"/>
                <a:gd name="connsiteX7" fmla="*/ 0 w 2466826"/>
                <a:gd name="connsiteY7" fmla="*/ 4325317 h 4572000"/>
                <a:gd name="connsiteX8" fmla="*/ 0 w 2466826"/>
                <a:gd name="connsiteY8" fmla="*/ 246683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6826" h="4572000">
                  <a:moveTo>
                    <a:pt x="0" y="246683"/>
                  </a:moveTo>
                  <a:cubicBezTo>
                    <a:pt x="0" y="110444"/>
                    <a:pt x="110444" y="0"/>
                    <a:pt x="246683" y="0"/>
                  </a:cubicBezTo>
                  <a:lnTo>
                    <a:pt x="2220143" y="0"/>
                  </a:lnTo>
                  <a:cubicBezTo>
                    <a:pt x="2356382" y="0"/>
                    <a:pt x="2466826" y="110444"/>
                    <a:pt x="2466826" y="246683"/>
                  </a:cubicBezTo>
                  <a:lnTo>
                    <a:pt x="2466826" y="4325317"/>
                  </a:lnTo>
                  <a:cubicBezTo>
                    <a:pt x="2466826" y="4461556"/>
                    <a:pt x="2356382" y="4572000"/>
                    <a:pt x="2220143" y="4572000"/>
                  </a:cubicBezTo>
                  <a:lnTo>
                    <a:pt x="246683" y="4572000"/>
                  </a:lnTo>
                  <a:cubicBezTo>
                    <a:pt x="110444" y="4572000"/>
                    <a:pt x="0" y="4461556"/>
                    <a:pt x="0" y="4325317"/>
                  </a:cubicBezTo>
                  <a:lnTo>
                    <a:pt x="0" y="24668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030" tIns="240030" rIns="240030" bIns="344043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66269" y="3125539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66269" y="4716140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71425" y="1752600"/>
              <a:ext cx="2466826" cy="4572000"/>
            </a:xfrm>
            <a:custGeom>
              <a:avLst/>
              <a:gdLst>
                <a:gd name="connsiteX0" fmla="*/ 0 w 2466826"/>
                <a:gd name="connsiteY0" fmla="*/ 246683 h 4572000"/>
                <a:gd name="connsiteX1" fmla="*/ 246683 w 2466826"/>
                <a:gd name="connsiteY1" fmla="*/ 0 h 4572000"/>
                <a:gd name="connsiteX2" fmla="*/ 2220143 w 2466826"/>
                <a:gd name="connsiteY2" fmla="*/ 0 h 4572000"/>
                <a:gd name="connsiteX3" fmla="*/ 2466826 w 2466826"/>
                <a:gd name="connsiteY3" fmla="*/ 246683 h 4572000"/>
                <a:gd name="connsiteX4" fmla="*/ 2466826 w 2466826"/>
                <a:gd name="connsiteY4" fmla="*/ 4325317 h 4572000"/>
                <a:gd name="connsiteX5" fmla="*/ 2220143 w 2466826"/>
                <a:gd name="connsiteY5" fmla="*/ 4572000 h 4572000"/>
                <a:gd name="connsiteX6" fmla="*/ 246683 w 2466826"/>
                <a:gd name="connsiteY6" fmla="*/ 4572000 h 4572000"/>
                <a:gd name="connsiteX7" fmla="*/ 0 w 2466826"/>
                <a:gd name="connsiteY7" fmla="*/ 4325317 h 4572000"/>
                <a:gd name="connsiteX8" fmla="*/ 0 w 2466826"/>
                <a:gd name="connsiteY8" fmla="*/ 246683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6826" h="4572000">
                  <a:moveTo>
                    <a:pt x="0" y="246683"/>
                  </a:moveTo>
                  <a:cubicBezTo>
                    <a:pt x="0" y="110444"/>
                    <a:pt x="110444" y="0"/>
                    <a:pt x="246683" y="0"/>
                  </a:cubicBezTo>
                  <a:lnTo>
                    <a:pt x="2220143" y="0"/>
                  </a:lnTo>
                  <a:cubicBezTo>
                    <a:pt x="2356382" y="0"/>
                    <a:pt x="2466826" y="110444"/>
                    <a:pt x="2466826" y="246683"/>
                  </a:cubicBezTo>
                  <a:lnTo>
                    <a:pt x="2466826" y="4325317"/>
                  </a:lnTo>
                  <a:cubicBezTo>
                    <a:pt x="2466826" y="4461556"/>
                    <a:pt x="2356382" y="4572000"/>
                    <a:pt x="2220143" y="4572000"/>
                  </a:cubicBezTo>
                  <a:lnTo>
                    <a:pt x="246683" y="4572000"/>
                  </a:lnTo>
                  <a:cubicBezTo>
                    <a:pt x="110444" y="4572000"/>
                    <a:pt x="0" y="4461556"/>
                    <a:pt x="0" y="4325317"/>
                  </a:cubicBezTo>
                  <a:lnTo>
                    <a:pt x="0" y="246683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030" tIns="240030" rIns="240030" bIns="344043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629395" y="2514598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29395" y="4287191"/>
              <a:ext cx="1973460" cy="1378520"/>
            </a:xfrm>
            <a:custGeom>
              <a:avLst/>
              <a:gdLst>
                <a:gd name="connsiteX0" fmla="*/ 0 w 1973460"/>
                <a:gd name="connsiteY0" fmla="*/ 137852 h 1378520"/>
                <a:gd name="connsiteX1" fmla="*/ 137852 w 1973460"/>
                <a:gd name="connsiteY1" fmla="*/ 0 h 1378520"/>
                <a:gd name="connsiteX2" fmla="*/ 1835608 w 1973460"/>
                <a:gd name="connsiteY2" fmla="*/ 0 h 1378520"/>
                <a:gd name="connsiteX3" fmla="*/ 1973460 w 1973460"/>
                <a:gd name="connsiteY3" fmla="*/ 137852 h 1378520"/>
                <a:gd name="connsiteX4" fmla="*/ 1973460 w 1973460"/>
                <a:gd name="connsiteY4" fmla="*/ 1240668 h 1378520"/>
                <a:gd name="connsiteX5" fmla="*/ 1835608 w 1973460"/>
                <a:gd name="connsiteY5" fmla="*/ 1378520 h 1378520"/>
                <a:gd name="connsiteX6" fmla="*/ 137852 w 1973460"/>
                <a:gd name="connsiteY6" fmla="*/ 1378520 h 1378520"/>
                <a:gd name="connsiteX7" fmla="*/ 0 w 1973460"/>
                <a:gd name="connsiteY7" fmla="*/ 1240668 h 1378520"/>
                <a:gd name="connsiteX8" fmla="*/ 0 w 1973460"/>
                <a:gd name="connsiteY8" fmla="*/ 137852 h 13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3460" h="1378520">
                  <a:moveTo>
                    <a:pt x="0" y="137852"/>
                  </a:moveTo>
                  <a:cubicBezTo>
                    <a:pt x="0" y="61718"/>
                    <a:pt x="61718" y="0"/>
                    <a:pt x="137852" y="0"/>
                  </a:cubicBezTo>
                  <a:lnTo>
                    <a:pt x="1835608" y="0"/>
                  </a:lnTo>
                  <a:cubicBezTo>
                    <a:pt x="1911742" y="0"/>
                    <a:pt x="1973460" y="61718"/>
                    <a:pt x="1973460" y="137852"/>
                  </a:cubicBezTo>
                  <a:lnTo>
                    <a:pt x="1973460" y="1240668"/>
                  </a:lnTo>
                  <a:cubicBezTo>
                    <a:pt x="1973460" y="1316802"/>
                    <a:pt x="1911742" y="1378520"/>
                    <a:pt x="1835608" y="1378520"/>
                  </a:cubicBezTo>
                  <a:lnTo>
                    <a:pt x="137852" y="1378520"/>
                  </a:lnTo>
                  <a:cubicBezTo>
                    <a:pt x="61718" y="1378520"/>
                    <a:pt x="0" y="1316802"/>
                    <a:pt x="0" y="1240668"/>
                  </a:cubicBezTo>
                  <a:lnTo>
                    <a:pt x="0" y="137852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075" tIns="145150" rIns="180075" bIns="1451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00" kern="1200"/>
            </a:p>
          </p:txBody>
        </p:sp>
      </p:grp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/>
          <a:srcRect l="5039" t="25000" r="71442" b="50000"/>
          <a:stretch/>
        </p:blipFill>
        <p:spPr bwMode="auto">
          <a:xfrm>
            <a:off x="1341120" y="2182892"/>
            <a:ext cx="1920241" cy="529828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/>
          <a:srcRect l="4292" t="47843" r="70696" b="30584"/>
          <a:stretch/>
        </p:blipFill>
        <p:spPr bwMode="auto">
          <a:xfrm>
            <a:off x="1432560" y="5196840"/>
            <a:ext cx="1752600" cy="457200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/>
          <a:srcRect l="54666" t="25000" r="20322" b="50000"/>
          <a:stretch/>
        </p:blipFill>
        <p:spPr bwMode="auto">
          <a:xfrm>
            <a:off x="1402080" y="3560326"/>
            <a:ext cx="1828800" cy="529828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 l="5413" t="68635" r="71068" b="6365"/>
          <a:stretch/>
        </p:blipFill>
        <p:spPr bwMode="auto">
          <a:xfrm>
            <a:off x="4084321" y="3554492"/>
            <a:ext cx="1752599" cy="529828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/>
          <a:srcRect l="55601" t="70472" r="21627" b="5079"/>
          <a:stretch/>
        </p:blipFill>
        <p:spPr bwMode="auto">
          <a:xfrm>
            <a:off x="4038600" y="2194560"/>
            <a:ext cx="1859280" cy="518160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/>
          <a:srcRect l="54877" t="46787" r="21604" b="28213"/>
          <a:stretch/>
        </p:blipFill>
        <p:spPr bwMode="auto">
          <a:xfrm>
            <a:off x="4038599" y="5166360"/>
            <a:ext cx="1798321" cy="529828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380" y="4614386"/>
            <a:ext cx="1808020" cy="704374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6380" y="2727960"/>
            <a:ext cx="1785937" cy="912812"/>
          </a:xfrm>
          <a:prstGeom prst="rect">
            <a:avLst/>
          </a:prstGeom>
          <a:noFill/>
          <a:ln w="28575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753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676400" y="3581400"/>
            <a:ext cx="6477000" cy="2667000"/>
          </a:xfrm>
          <a:prstGeom prst="round2Diag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1676400" y="1907275"/>
            <a:ext cx="6477000" cy="114300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53D71-D04F-43F6-B34F-AA0CF2AFE2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36839" y="2111992"/>
          <a:ext cx="538316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781000" imgH="393480" progId="Equation.3">
                  <p:embed/>
                </p:oleObj>
              </mc:Choice>
              <mc:Fallback>
                <p:oleObj name="Equation" r:id="rId5" imgW="2781000" imgH="393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839" y="2111992"/>
                        <a:ext cx="538316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3810000"/>
          <a:ext cx="467819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527200" imgH="1193760" progId="Equation.3">
                  <p:embed/>
                </p:oleObj>
              </mc:Choice>
              <mc:Fallback>
                <p:oleObj name="Equation" r:id="rId7" imgW="2527200" imgH="11937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810000"/>
                        <a:ext cx="4678193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76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966A2-149B-4D33-AA02-A69ADC9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5: Limits at Infinity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AD6757-40B3-4A2F-8828-99C2FD952287}"/>
              </a:ext>
            </a:extLst>
          </p:cNvPr>
          <p:cNvGrpSpPr/>
          <p:nvPr/>
        </p:nvGrpSpPr>
        <p:grpSpPr>
          <a:xfrm>
            <a:off x="-3748" y="1143000"/>
            <a:ext cx="8538148" cy="5486400"/>
            <a:chOff x="-3748" y="1143000"/>
            <a:chExt cx="8538148" cy="5486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CEA9D9B8-4FBC-4F7C-B863-E9E4D6A8548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395140712"/>
                    </p:ext>
                  </p:extLst>
                </p:nvPr>
              </p:nvGraphicFramePr>
              <p:xfrm>
                <a:off x="-3748" y="1143000"/>
                <a:ext cx="8538148" cy="54864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CEA9D9B8-4FBC-4F7C-B863-E9E4D6A8548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395140712"/>
                    </p:ext>
                  </p:extLst>
                </p:nvPr>
              </p:nvGraphicFramePr>
              <p:xfrm>
                <a:off x="-3748" y="1143000"/>
                <a:ext cx="8538148" cy="54864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54F5CC-1260-4BF9-821C-3AAA20410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28800" y="4343400"/>
              <a:ext cx="2514600" cy="1867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98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966A2-149B-4D33-AA02-A69ADC9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6: Infinite Limits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5000DE-34E8-4991-8954-6BABCB992EDD}"/>
              </a:ext>
            </a:extLst>
          </p:cNvPr>
          <p:cNvGrpSpPr/>
          <p:nvPr/>
        </p:nvGrpSpPr>
        <p:grpSpPr>
          <a:xfrm>
            <a:off x="1219200" y="1371600"/>
            <a:ext cx="7467600" cy="5257800"/>
            <a:chOff x="1219200" y="1371600"/>
            <a:chExt cx="7467600" cy="52578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Diagram 7">
                  <a:extLst>
                    <a:ext uri="{FF2B5EF4-FFF2-40B4-BE49-F238E27FC236}">
                      <a16:creationId xmlns:a16="http://schemas.microsoft.com/office/drawing/2014/main" id="{69927193-83B1-4DC4-97CC-C378509D82B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26204131"/>
                    </p:ext>
                  </p:extLst>
                </p:nvPr>
              </p:nvGraphicFramePr>
              <p:xfrm>
                <a:off x="1219200" y="1371600"/>
                <a:ext cx="7467600" cy="52578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8" name="Diagram 7">
                  <a:extLst>
                    <a:ext uri="{FF2B5EF4-FFF2-40B4-BE49-F238E27FC236}">
                      <a16:creationId xmlns:a16="http://schemas.microsoft.com/office/drawing/2014/main" id="{69927193-83B1-4DC4-97CC-C378509D82B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26204131"/>
                    </p:ext>
                  </p:extLst>
                </p:nvPr>
              </p:nvGraphicFramePr>
              <p:xfrm>
                <a:off x="1219200" y="1371600"/>
                <a:ext cx="7467600" cy="52578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CCA5C2-3335-45C3-AD7C-D941FE1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57600" y="4191000"/>
              <a:ext cx="2590800" cy="1946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30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966A2-149B-4D33-AA02-A69ADC9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to Asymptotes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F4A991-1ED1-4653-86A1-E0AB3886C3EB}"/>
              </a:ext>
            </a:extLst>
          </p:cNvPr>
          <p:cNvGrpSpPr/>
          <p:nvPr/>
        </p:nvGrpSpPr>
        <p:grpSpPr>
          <a:xfrm>
            <a:off x="1524000" y="1524000"/>
            <a:ext cx="7162766" cy="4676283"/>
            <a:chOff x="1524000" y="1524000"/>
            <a:chExt cx="7162766" cy="4676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BCB0E8-1BAA-452C-A2B4-94F9EB697F0A}"/>
                </a:ext>
              </a:extLst>
            </p:cNvPr>
            <p:cNvSpPr/>
            <p:nvPr/>
          </p:nvSpPr>
          <p:spPr>
            <a:xfrm>
              <a:off x="1524032" y="2262438"/>
              <a:ext cx="3494016" cy="411060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B876B6-CE54-404D-B561-613DB91EB390}"/>
                </a:ext>
              </a:extLst>
            </p:cNvPr>
            <p:cNvSpPr/>
            <p:nvPr/>
          </p:nvSpPr>
          <p:spPr>
            <a:xfrm>
              <a:off x="1524002" y="5943600"/>
              <a:ext cx="256683" cy="256683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F58E2C-6CD3-4AA9-8CC8-531A5AA966ED}"/>
                </a:ext>
              </a:extLst>
            </p:cNvPr>
            <p:cNvSpPr/>
            <p:nvPr/>
          </p:nvSpPr>
          <p:spPr>
            <a:xfrm>
              <a:off x="1524032" y="1524000"/>
              <a:ext cx="3494016" cy="738438"/>
            </a:xfrm>
            <a:custGeom>
              <a:avLst/>
              <a:gdLst>
                <a:gd name="connsiteX0" fmla="*/ 0 w 3494016"/>
                <a:gd name="connsiteY0" fmla="*/ 0 h 738438"/>
                <a:gd name="connsiteX1" fmla="*/ 3494016 w 3494016"/>
                <a:gd name="connsiteY1" fmla="*/ 0 h 738438"/>
                <a:gd name="connsiteX2" fmla="*/ 3494016 w 3494016"/>
                <a:gd name="connsiteY2" fmla="*/ 738438 h 738438"/>
                <a:gd name="connsiteX3" fmla="*/ 0 w 3494016"/>
                <a:gd name="connsiteY3" fmla="*/ 738438 h 738438"/>
                <a:gd name="connsiteX4" fmla="*/ 0 w 3494016"/>
                <a:gd name="connsiteY4" fmla="*/ 0 h 73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016" h="738438">
                  <a:moveTo>
                    <a:pt x="0" y="0"/>
                  </a:moveTo>
                  <a:lnTo>
                    <a:pt x="3494016" y="0"/>
                  </a:lnTo>
                  <a:lnTo>
                    <a:pt x="3494016" y="738438"/>
                  </a:lnTo>
                  <a:lnTo>
                    <a:pt x="0" y="7384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>
                  <a:solidFill>
                    <a:srgbClr val="C00000"/>
                  </a:solidFill>
                </a:rPr>
                <a:t>A Vertical Asymptote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D8143C-EB49-432D-90F6-A47FC953EDF2}"/>
                </a:ext>
              </a:extLst>
            </p:cNvPr>
            <p:cNvSpPr/>
            <p:nvPr/>
          </p:nvSpPr>
          <p:spPr>
            <a:xfrm>
              <a:off x="1524002" y="3810000"/>
              <a:ext cx="256676" cy="256676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3B2D9A-85B5-40D0-9D9D-9C7D2A817636}"/>
                </a:ext>
              </a:extLst>
            </p:cNvPr>
            <p:cNvSpPr/>
            <p:nvPr/>
          </p:nvSpPr>
          <p:spPr>
            <a:xfrm>
              <a:off x="1524000" y="2679176"/>
              <a:ext cx="3249435" cy="1104374"/>
            </a:xfrm>
            <a:custGeom>
              <a:avLst/>
              <a:gdLst>
                <a:gd name="connsiteX0" fmla="*/ 0 w 3249435"/>
                <a:gd name="connsiteY0" fmla="*/ 0 h 1104374"/>
                <a:gd name="connsiteX1" fmla="*/ 3249435 w 3249435"/>
                <a:gd name="connsiteY1" fmla="*/ 0 h 1104374"/>
                <a:gd name="connsiteX2" fmla="*/ 3249435 w 3249435"/>
                <a:gd name="connsiteY2" fmla="*/ 1104374 h 1104374"/>
                <a:gd name="connsiteX3" fmla="*/ 0 w 3249435"/>
                <a:gd name="connsiteY3" fmla="*/ 1104374 h 1104374"/>
                <a:gd name="connsiteX4" fmla="*/ 0 w 3249435"/>
                <a:gd name="connsiteY4" fmla="*/ 0 h 1104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1104374">
                  <a:moveTo>
                    <a:pt x="0" y="0"/>
                  </a:moveTo>
                  <a:lnTo>
                    <a:pt x="3249435" y="0"/>
                  </a:lnTo>
                  <a:lnTo>
                    <a:pt x="3249435" y="1104374"/>
                  </a:lnTo>
                  <a:lnTo>
                    <a:pt x="0" y="11043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The line x = c is a vertical asymptote of the graph of y = f(x) if any of the following four statements is true.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A68AE7-A851-4E06-A4AE-5905EC012569}"/>
                </a:ext>
              </a:extLst>
            </p:cNvPr>
            <p:cNvSpPr/>
            <p:nvPr/>
          </p:nvSpPr>
          <p:spPr>
            <a:xfrm>
              <a:off x="1524032" y="4495801"/>
              <a:ext cx="256676" cy="256676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BC25AE-E6FF-41DC-9AF4-04C59EEE2CC9}"/>
                </a:ext>
              </a:extLst>
            </p:cNvPr>
            <p:cNvSpPr/>
            <p:nvPr/>
          </p:nvSpPr>
          <p:spPr>
            <a:xfrm>
              <a:off x="1968356" y="3635157"/>
              <a:ext cx="3249435" cy="598314"/>
            </a:xfrm>
            <a:custGeom>
              <a:avLst/>
              <a:gdLst>
                <a:gd name="connsiteX0" fmla="*/ 0 w 3249435"/>
                <a:gd name="connsiteY0" fmla="*/ 0 h 598314"/>
                <a:gd name="connsiteX1" fmla="*/ 3249435 w 3249435"/>
                <a:gd name="connsiteY1" fmla="*/ 0 h 598314"/>
                <a:gd name="connsiteX2" fmla="*/ 3249435 w 3249435"/>
                <a:gd name="connsiteY2" fmla="*/ 598314 h 598314"/>
                <a:gd name="connsiteX3" fmla="*/ 0 w 3249435"/>
                <a:gd name="connsiteY3" fmla="*/ 598314 h 598314"/>
                <a:gd name="connsiteX4" fmla="*/ 0 w 3249435"/>
                <a:gd name="connsiteY4" fmla="*/ 0 h 5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598314">
                  <a:moveTo>
                    <a:pt x="0" y="0"/>
                  </a:moveTo>
                  <a:lnTo>
                    <a:pt x="3249435" y="0"/>
                  </a:lnTo>
                  <a:lnTo>
                    <a:pt x="3249435" y="598314"/>
                  </a:lnTo>
                  <a:lnTo>
                    <a:pt x="0" y="5983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223BB-1EA5-4AB3-A151-E62816343F62}"/>
                </a:ext>
              </a:extLst>
            </p:cNvPr>
            <p:cNvSpPr/>
            <p:nvPr/>
          </p:nvSpPr>
          <p:spPr>
            <a:xfrm>
              <a:off x="1524032" y="5257800"/>
              <a:ext cx="256676" cy="256676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2D3A87-7B39-4CFD-B298-56B1E200C5A4}"/>
                </a:ext>
              </a:extLst>
            </p:cNvPr>
            <p:cNvSpPr/>
            <p:nvPr/>
          </p:nvSpPr>
          <p:spPr>
            <a:xfrm>
              <a:off x="1768614" y="5166440"/>
              <a:ext cx="3249435" cy="598314"/>
            </a:xfrm>
            <a:custGeom>
              <a:avLst/>
              <a:gdLst>
                <a:gd name="connsiteX0" fmla="*/ 0 w 3249435"/>
                <a:gd name="connsiteY0" fmla="*/ 0 h 598314"/>
                <a:gd name="connsiteX1" fmla="*/ 3249435 w 3249435"/>
                <a:gd name="connsiteY1" fmla="*/ 0 h 598314"/>
                <a:gd name="connsiteX2" fmla="*/ 3249435 w 3249435"/>
                <a:gd name="connsiteY2" fmla="*/ 598314 h 598314"/>
                <a:gd name="connsiteX3" fmla="*/ 0 w 3249435"/>
                <a:gd name="connsiteY3" fmla="*/ 598314 h 598314"/>
                <a:gd name="connsiteX4" fmla="*/ 0 w 3249435"/>
                <a:gd name="connsiteY4" fmla="*/ 0 h 5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598314">
                  <a:moveTo>
                    <a:pt x="0" y="0"/>
                  </a:moveTo>
                  <a:lnTo>
                    <a:pt x="3249435" y="0"/>
                  </a:lnTo>
                  <a:lnTo>
                    <a:pt x="3249435" y="598314"/>
                  </a:lnTo>
                  <a:lnTo>
                    <a:pt x="0" y="5983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F88B80-627B-4D04-A52D-2B3A2142CF6C}"/>
                </a:ext>
              </a:extLst>
            </p:cNvPr>
            <p:cNvSpPr/>
            <p:nvPr/>
          </p:nvSpPr>
          <p:spPr>
            <a:xfrm>
              <a:off x="5192750" y="2262438"/>
              <a:ext cx="3494016" cy="411060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03D9D1-5D22-44B1-8161-E0D62248BAB8}"/>
                </a:ext>
              </a:extLst>
            </p:cNvPr>
            <p:cNvSpPr/>
            <p:nvPr/>
          </p:nvSpPr>
          <p:spPr>
            <a:xfrm>
              <a:off x="5257801" y="2330970"/>
              <a:ext cx="256683" cy="256683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641EA5-01A2-4FFB-82B2-398052977A24}"/>
                </a:ext>
              </a:extLst>
            </p:cNvPr>
            <p:cNvSpPr/>
            <p:nvPr/>
          </p:nvSpPr>
          <p:spPr>
            <a:xfrm>
              <a:off x="5192750" y="1524000"/>
              <a:ext cx="3494016" cy="738438"/>
            </a:xfrm>
            <a:custGeom>
              <a:avLst/>
              <a:gdLst>
                <a:gd name="connsiteX0" fmla="*/ 0 w 3494016"/>
                <a:gd name="connsiteY0" fmla="*/ 0 h 738438"/>
                <a:gd name="connsiteX1" fmla="*/ 3494016 w 3494016"/>
                <a:gd name="connsiteY1" fmla="*/ 0 h 738438"/>
                <a:gd name="connsiteX2" fmla="*/ 3494016 w 3494016"/>
                <a:gd name="connsiteY2" fmla="*/ 738438 h 738438"/>
                <a:gd name="connsiteX3" fmla="*/ 0 w 3494016"/>
                <a:gd name="connsiteY3" fmla="*/ 738438 h 738438"/>
                <a:gd name="connsiteX4" fmla="*/ 0 w 3494016"/>
                <a:gd name="connsiteY4" fmla="*/ 0 h 73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016" h="738438">
                  <a:moveTo>
                    <a:pt x="0" y="0"/>
                  </a:moveTo>
                  <a:lnTo>
                    <a:pt x="3494016" y="0"/>
                  </a:lnTo>
                  <a:lnTo>
                    <a:pt x="3494016" y="738438"/>
                  </a:lnTo>
                  <a:lnTo>
                    <a:pt x="0" y="7384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>
                  <a:solidFill>
                    <a:schemeClr val="accent3">
                      <a:lumMod val="75000"/>
                    </a:schemeClr>
                  </a:solidFill>
                </a:rPr>
                <a:t>A Horizontal Asymptote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AC5F60-FD0C-43CE-B4C8-4FE182FE7406}"/>
                </a:ext>
              </a:extLst>
            </p:cNvPr>
            <p:cNvSpPr/>
            <p:nvPr/>
          </p:nvSpPr>
          <p:spPr>
            <a:xfrm>
              <a:off x="1600199" y="2317231"/>
              <a:ext cx="256676" cy="256676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522D9B-BFB5-4F9A-87BA-C06D96A2DF79}"/>
                </a:ext>
              </a:extLst>
            </p:cNvPr>
            <p:cNvSpPr/>
            <p:nvPr/>
          </p:nvSpPr>
          <p:spPr>
            <a:xfrm>
              <a:off x="5181601" y="2844317"/>
              <a:ext cx="3249435" cy="876817"/>
            </a:xfrm>
            <a:custGeom>
              <a:avLst/>
              <a:gdLst>
                <a:gd name="connsiteX0" fmla="*/ 0 w 3249435"/>
                <a:gd name="connsiteY0" fmla="*/ 0 h 876817"/>
                <a:gd name="connsiteX1" fmla="*/ 3249435 w 3249435"/>
                <a:gd name="connsiteY1" fmla="*/ 0 h 876817"/>
                <a:gd name="connsiteX2" fmla="*/ 3249435 w 3249435"/>
                <a:gd name="connsiteY2" fmla="*/ 876817 h 876817"/>
                <a:gd name="connsiteX3" fmla="*/ 0 w 3249435"/>
                <a:gd name="connsiteY3" fmla="*/ 876817 h 876817"/>
                <a:gd name="connsiteX4" fmla="*/ 0 w 3249435"/>
                <a:gd name="connsiteY4" fmla="*/ 0 h 87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876817">
                  <a:moveTo>
                    <a:pt x="0" y="0"/>
                  </a:moveTo>
                  <a:lnTo>
                    <a:pt x="3249435" y="0"/>
                  </a:lnTo>
                  <a:lnTo>
                    <a:pt x="3249435" y="876817"/>
                  </a:lnTo>
                  <a:lnTo>
                    <a:pt x="0" y="8768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The line y = b is a horizontal asymptote of the graph of y = f(x) if either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5DCED1-666A-4844-9E42-4FB4BC0AF932}"/>
                </a:ext>
              </a:extLst>
            </p:cNvPr>
            <p:cNvSpPr/>
            <p:nvPr/>
          </p:nvSpPr>
          <p:spPr>
            <a:xfrm>
              <a:off x="5192750" y="3705724"/>
              <a:ext cx="256676" cy="256676"/>
            </a:xfrm>
            <a:prstGeom prst="rect">
              <a:avLst/>
            </a:pr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F59870-8B91-42C1-86DF-8C6D4EF582B2}"/>
                </a:ext>
              </a:extLst>
            </p:cNvPr>
            <p:cNvSpPr/>
            <p:nvPr/>
          </p:nvSpPr>
          <p:spPr>
            <a:xfrm>
              <a:off x="5437331" y="3721134"/>
              <a:ext cx="3249435" cy="598314"/>
            </a:xfrm>
            <a:custGeom>
              <a:avLst/>
              <a:gdLst>
                <a:gd name="connsiteX0" fmla="*/ 0 w 3249435"/>
                <a:gd name="connsiteY0" fmla="*/ 0 h 598314"/>
                <a:gd name="connsiteX1" fmla="*/ 3249435 w 3249435"/>
                <a:gd name="connsiteY1" fmla="*/ 0 h 598314"/>
                <a:gd name="connsiteX2" fmla="*/ 3249435 w 3249435"/>
                <a:gd name="connsiteY2" fmla="*/ 598314 h 598314"/>
                <a:gd name="connsiteX3" fmla="*/ 0 w 3249435"/>
                <a:gd name="connsiteY3" fmla="*/ 598314 h 598314"/>
                <a:gd name="connsiteX4" fmla="*/ 0 w 3249435"/>
                <a:gd name="connsiteY4" fmla="*/ 0 h 5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598314">
                  <a:moveTo>
                    <a:pt x="0" y="0"/>
                  </a:moveTo>
                  <a:lnTo>
                    <a:pt x="3249435" y="0"/>
                  </a:lnTo>
                  <a:lnTo>
                    <a:pt x="3249435" y="598314"/>
                  </a:lnTo>
                  <a:lnTo>
                    <a:pt x="0" y="5983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98D6D2-A88E-470E-B553-E673B98D277C}"/>
                </a:ext>
              </a:extLst>
            </p:cNvPr>
            <p:cNvSpPr/>
            <p:nvPr/>
          </p:nvSpPr>
          <p:spPr>
            <a:xfrm>
              <a:off x="5192750" y="4391524"/>
              <a:ext cx="256676" cy="256676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4785486-9FDF-4984-92F9-DD8075A7D638}"/>
                </a:ext>
              </a:extLst>
            </p:cNvPr>
            <p:cNvSpPr/>
            <p:nvPr/>
          </p:nvSpPr>
          <p:spPr>
            <a:xfrm>
              <a:off x="5437331" y="4319449"/>
              <a:ext cx="3249435" cy="598314"/>
            </a:xfrm>
            <a:custGeom>
              <a:avLst/>
              <a:gdLst>
                <a:gd name="connsiteX0" fmla="*/ 0 w 3249435"/>
                <a:gd name="connsiteY0" fmla="*/ 0 h 598314"/>
                <a:gd name="connsiteX1" fmla="*/ 3249435 w 3249435"/>
                <a:gd name="connsiteY1" fmla="*/ 0 h 598314"/>
                <a:gd name="connsiteX2" fmla="*/ 3249435 w 3249435"/>
                <a:gd name="connsiteY2" fmla="*/ 598314 h 598314"/>
                <a:gd name="connsiteX3" fmla="*/ 0 w 3249435"/>
                <a:gd name="connsiteY3" fmla="*/ 598314 h 598314"/>
                <a:gd name="connsiteX4" fmla="*/ 0 w 3249435"/>
                <a:gd name="connsiteY4" fmla="*/ 0 h 5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435" h="598314">
                  <a:moveTo>
                    <a:pt x="0" y="0"/>
                  </a:moveTo>
                  <a:lnTo>
                    <a:pt x="3249435" y="0"/>
                  </a:lnTo>
                  <a:lnTo>
                    <a:pt x="3249435" y="598314"/>
                  </a:lnTo>
                  <a:lnTo>
                    <a:pt x="0" y="5983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920746-E664-4D0B-8E25-C920BFDEB05F}"/>
                  </a:ext>
                </a:extLst>
              </p:cNvPr>
              <p:cNvSpPr txBox="1"/>
              <p:nvPr/>
            </p:nvSpPr>
            <p:spPr>
              <a:xfrm>
                <a:off x="1366467" y="3717560"/>
                <a:ext cx="2748333" cy="46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920746-E664-4D0B-8E25-C920BFDE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467" y="3717560"/>
                <a:ext cx="2748333" cy="460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F92E5-D751-4EE9-84EE-FBA66450C699}"/>
                  </a:ext>
                </a:extLst>
              </p:cNvPr>
              <p:cNvSpPr txBox="1"/>
              <p:nvPr/>
            </p:nvSpPr>
            <p:spPr>
              <a:xfrm>
                <a:off x="1442667" y="4439219"/>
                <a:ext cx="2748333" cy="46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F92E5-D751-4EE9-84EE-FBA66450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67" y="4439219"/>
                <a:ext cx="2748333" cy="460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792554-FC3C-4F0F-BFBB-32AC848C9C2A}"/>
                  </a:ext>
                </a:extLst>
              </p:cNvPr>
              <p:cNvSpPr txBox="1"/>
              <p:nvPr/>
            </p:nvSpPr>
            <p:spPr>
              <a:xfrm>
                <a:off x="1447800" y="5907882"/>
                <a:ext cx="2748333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792554-FC3C-4F0F-BFBB-32AC848C9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907882"/>
                <a:ext cx="2748333" cy="45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885FD0-CE68-4CA6-AAE3-76729457F106}"/>
                  </a:ext>
                </a:extLst>
              </p:cNvPr>
              <p:cNvSpPr txBox="1"/>
              <p:nvPr/>
            </p:nvSpPr>
            <p:spPr>
              <a:xfrm>
                <a:off x="1345770" y="5200966"/>
                <a:ext cx="2748333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885FD0-CE68-4CA6-AAE3-76729457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70" y="5200966"/>
                <a:ext cx="2748333" cy="452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9BDA7C-AE5D-432C-AB60-35C74BBB0910}"/>
                  </a:ext>
                </a:extLst>
              </p:cNvPr>
              <p:cNvSpPr txBox="1"/>
              <p:nvPr/>
            </p:nvSpPr>
            <p:spPr>
              <a:xfrm>
                <a:off x="4953000" y="3581400"/>
                <a:ext cx="2748333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9BDA7C-AE5D-432C-AB60-35C74BBB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81400"/>
                <a:ext cx="2748333" cy="452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27753F-6796-4344-AA1F-0F21EA250F47}"/>
                  </a:ext>
                </a:extLst>
              </p:cNvPr>
              <p:cNvSpPr txBox="1"/>
              <p:nvPr/>
            </p:nvSpPr>
            <p:spPr>
              <a:xfrm>
                <a:off x="5024067" y="4321729"/>
                <a:ext cx="2748333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27753F-6796-4344-AA1F-0F21EA25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067" y="4321729"/>
                <a:ext cx="2748333" cy="452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3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966A2-149B-4D33-AA02-A69ADC9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7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489CFA-962B-4B86-993A-E6D86BA73D8A}"/>
              </a:ext>
            </a:extLst>
          </p:cNvPr>
          <p:cNvGrpSpPr/>
          <p:nvPr/>
        </p:nvGrpSpPr>
        <p:grpSpPr>
          <a:xfrm>
            <a:off x="1030223" y="1600200"/>
            <a:ext cx="7808977" cy="4876800"/>
            <a:chOff x="1030223" y="1600200"/>
            <a:chExt cx="7388353" cy="487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93F6E-5213-4BB1-82AD-72FF5DE91AB8}"/>
                </a:ext>
              </a:extLst>
            </p:cNvPr>
            <p:cNvSpPr/>
            <p:nvPr/>
          </p:nvSpPr>
          <p:spPr>
            <a:xfrm>
              <a:off x="1030223" y="1600200"/>
              <a:ext cx="3604568" cy="453542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C7E020-C295-483D-87B7-926C35E7CEBF}"/>
                </a:ext>
              </a:extLst>
            </p:cNvPr>
            <p:cNvSpPr/>
            <p:nvPr/>
          </p:nvSpPr>
          <p:spPr>
            <a:xfrm>
              <a:off x="5409590" y="5979566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FD8F6B-3C9F-4049-8FE9-2B89B0B27C7D}"/>
                </a:ext>
              </a:extLst>
            </p:cNvPr>
            <p:cNvSpPr/>
            <p:nvPr/>
          </p:nvSpPr>
          <p:spPr>
            <a:xfrm>
              <a:off x="4722574" y="1600201"/>
              <a:ext cx="3696002" cy="220492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CD65DA-A42D-483B-AD71-5F94EED5930E}"/>
                </a:ext>
              </a:extLst>
            </p:cNvPr>
            <p:cNvSpPr/>
            <p:nvPr/>
          </p:nvSpPr>
          <p:spPr>
            <a:xfrm>
              <a:off x="8145475" y="4201680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3095D-F495-4AA8-AFA6-B266255F1503}"/>
                </a:ext>
              </a:extLst>
            </p:cNvPr>
            <p:cNvSpPr/>
            <p:nvPr/>
          </p:nvSpPr>
          <p:spPr>
            <a:xfrm>
              <a:off x="8262518" y="4201680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A91752-CFFF-44D7-A0CB-80F3DD1DA09C}"/>
                </a:ext>
              </a:extLst>
            </p:cNvPr>
            <p:cNvSpPr/>
            <p:nvPr/>
          </p:nvSpPr>
          <p:spPr>
            <a:xfrm>
              <a:off x="4722574" y="3925823"/>
              <a:ext cx="3696002" cy="220492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FA8C70-70FC-4702-88B8-A6502318F72C}"/>
                </a:ext>
              </a:extLst>
            </p:cNvPr>
            <p:cNvSpPr/>
            <p:nvPr/>
          </p:nvSpPr>
          <p:spPr>
            <a:xfrm>
              <a:off x="1593215" y="6267297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8C0BDF-3BAA-46B4-9F37-DCF4A21ACF5D}"/>
                </a:ext>
              </a:extLst>
            </p:cNvPr>
            <p:cNvSpPr/>
            <p:nvPr/>
          </p:nvSpPr>
          <p:spPr>
            <a:xfrm>
              <a:off x="1671244" y="6135624"/>
              <a:ext cx="1170000" cy="341376"/>
            </a:xfrm>
            <a:custGeom>
              <a:avLst/>
              <a:gdLst>
                <a:gd name="connsiteX0" fmla="*/ 0 w 1170000"/>
                <a:gd name="connsiteY0" fmla="*/ 0 h 341376"/>
                <a:gd name="connsiteX1" fmla="*/ 1170000 w 1170000"/>
                <a:gd name="connsiteY1" fmla="*/ 0 h 341376"/>
                <a:gd name="connsiteX2" fmla="*/ 1170000 w 1170000"/>
                <a:gd name="connsiteY2" fmla="*/ 341376 h 341376"/>
                <a:gd name="connsiteX3" fmla="*/ 0 w 1170000"/>
                <a:gd name="connsiteY3" fmla="*/ 341376 h 341376"/>
                <a:gd name="connsiteX4" fmla="*/ 0 w 1170000"/>
                <a:gd name="connsiteY4" fmla="*/ 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00" h="341376">
                  <a:moveTo>
                    <a:pt x="0" y="0"/>
                  </a:moveTo>
                  <a:lnTo>
                    <a:pt x="1170000" y="0"/>
                  </a:lnTo>
                  <a:lnTo>
                    <a:pt x="1170000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165100" rIns="46228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27EB0-C42F-4954-954F-FC90FBE2311C}"/>
                </a:ext>
              </a:extLst>
            </p:cNvPr>
            <p:cNvSpPr/>
            <p:nvPr/>
          </p:nvSpPr>
          <p:spPr>
            <a:xfrm>
              <a:off x="2841244" y="6267297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8735714-ABBC-4F59-A68D-C3A5C6DFF5C7}"/>
                </a:ext>
              </a:extLst>
            </p:cNvPr>
            <p:cNvSpPr/>
            <p:nvPr/>
          </p:nvSpPr>
          <p:spPr>
            <a:xfrm>
              <a:off x="2958287" y="6267297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73620E-9017-4084-8FEF-3494CD4EA474}"/>
                </a:ext>
              </a:extLst>
            </p:cNvPr>
            <p:cNvSpPr/>
            <p:nvPr/>
          </p:nvSpPr>
          <p:spPr>
            <a:xfrm>
              <a:off x="3036316" y="6135624"/>
              <a:ext cx="1170000" cy="341376"/>
            </a:xfrm>
            <a:custGeom>
              <a:avLst/>
              <a:gdLst>
                <a:gd name="connsiteX0" fmla="*/ 0 w 1170000"/>
                <a:gd name="connsiteY0" fmla="*/ 0 h 341376"/>
                <a:gd name="connsiteX1" fmla="*/ 1170000 w 1170000"/>
                <a:gd name="connsiteY1" fmla="*/ 0 h 341376"/>
                <a:gd name="connsiteX2" fmla="*/ 1170000 w 1170000"/>
                <a:gd name="connsiteY2" fmla="*/ 341376 h 341376"/>
                <a:gd name="connsiteX3" fmla="*/ 0 w 1170000"/>
                <a:gd name="connsiteY3" fmla="*/ 341376 h 341376"/>
                <a:gd name="connsiteX4" fmla="*/ 0 w 1170000"/>
                <a:gd name="connsiteY4" fmla="*/ 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00" h="341376">
                  <a:moveTo>
                    <a:pt x="0" y="0"/>
                  </a:moveTo>
                  <a:lnTo>
                    <a:pt x="1170000" y="0"/>
                  </a:lnTo>
                  <a:lnTo>
                    <a:pt x="1170000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165100" rIns="46228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D625FA-3C1A-4CD0-9C89-5CFCD0C617BE}"/>
                </a:ext>
              </a:extLst>
            </p:cNvPr>
            <p:cNvSpPr/>
            <p:nvPr/>
          </p:nvSpPr>
          <p:spPr>
            <a:xfrm>
              <a:off x="4206316" y="6355080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BF3956-0A66-48BB-BCEB-C6A261F4E953}"/>
                </a:ext>
              </a:extLst>
            </p:cNvPr>
            <p:cNvSpPr/>
            <p:nvPr/>
          </p:nvSpPr>
          <p:spPr>
            <a:xfrm>
              <a:off x="4294099" y="6267297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7E6EC7D-4CC1-4367-8F0C-A30353989B3C}"/>
                </a:ext>
              </a:extLst>
            </p:cNvPr>
            <p:cNvSpPr/>
            <p:nvPr/>
          </p:nvSpPr>
          <p:spPr>
            <a:xfrm>
              <a:off x="4381881" y="6179515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08ACE3-EA09-4416-A751-35719D2A896D}"/>
                </a:ext>
              </a:extLst>
            </p:cNvPr>
            <p:cNvSpPr/>
            <p:nvPr/>
          </p:nvSpPr>
          <p:spPr>
            <a:xfrm>
              <a:off x="4459910" y="6135624"/>
              <a:ext cx="1170000" cy="341376"/>
            </a:xfrm>
            <a:custGeom>
              <a:avLst/>
              <a:gdLst>
                <a:gd name="connsiteX0" fmla="*/ 0 w 1170000"/>
                <a:gd name="connsiteY0" fmla="*/ 0 h 341376"/>
                <a:gd name="connsiteX1" fmla="*/ 1170000 w 1170000"/>
                <a:gd name="connsiteY1" fmla="*/ 0 h 341376"/>
                <a:gd name="connsiteX2" fmla="*/ 1170000 w 1170000"/>
                <a:gd name="connsiteY2" fmla="*/ 341376 h 341376"/>
                <a:gd name="connsiteX3" fmla="*/ 0 w 1170000"/>
                <a:gd name="connsiteY3" fmla="*/ 341376 h 341376"/>
                <a:gd name="connsiteX4" fmla="*/ 0 w 1170000"/>
                <a:gd name="connsiteY4" fmla="*/ 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00" h="341376">
                  <a:moveTo>
                    <a:pt x="0" y="0"/>
                  </a:moveTo>
                  <a:lnTo>
                    <a:pt x="1170000" y="0"/>
                  </a:lnTo>
                  <a:lnTo>
                    <a:pt x="1170000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165100" rIns="46228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61C02B-09B2-4A04-A92F-E2A2BEA6A865}"/>
                </a:ext>
              </a:extLst>
            </p:cNvPr>
            <p:cNvSpPr/>
            <p:nvPr/>
          </p:nvSpPr>
          <p:spPr>
            <a:xfrm>
              <a:off x="5629910" y="6208776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117C86-65F5-4948-993D-37308B85778D}"/>
                </a:ext>
              </a:extLst>
            </p:cNvPr>
            <p:cNvSpPr/>
            <p:nvPr/>
          </p:nvSpPr>
          <p:spPr>
            <a:xfrm>
              <a:off x="5746953" y="6208776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57CF75-11B9-4BBA-B97F-0E9E007CB0E0}"/>
                </a:ext>
              </a:extLst>
            </p:cNvPr>
            <p:cNvSpPr/>
            <p:nvPr/>
          </p:nvSpPr>
          <p:spPr>
            <a:xfrm>
              <a:off x="5629910" y="6325819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474C93-E857-4B3C-A357-707328214137}"/>
                </a:ext>
              </a:extLst>
            </p:cNvPr>
            <p:cNvSpPr/>
            <p:nvPr/>
          </p:nvSpPr>
          <p:spPr>
            <a:xfrm>
              <a:off x="5746953" y="6325819"/>
              <a:ext cx="78028" cy="7802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1C3FAF-3A8C-45EB-B01C-5950F7F70A8F}"/>
                </a:ext>
              </a:extLst>
            </p:cNvPr>
            <p:cNvSpPr/>
            <p:nvPr/>
          </p:nvSpPr>
          <p:spPr>
            <a:xfrm>
              <a:off x="5824982" y="6135624"/>
              <a:ext cx="1170000" cy="341376"/>
            </a:xfrm>
            <a:custGeom>
              <a:avLst/>
              <a:gdLst>
                <a:gd name="connsiteX0" fmla="*/ 0 w 1170000"/>
                <a:gd name="connsiteY0" fmla="*/ 0 h 341376"/>
                <a:gd name="connsiteX1" fmla="*/ 1170000 w 1170000"/>
                <a:gd name="connsiteY1" fmla="*/ 0 h 341376"/>
                <a:gd name="connsiteX2" fmla="*/ 1170000 w 1170000"/>
                <a:gd name="connsiteY2" fmla="*/ 341376 h 341376"/>
                <a:gd name="connsiteX3" fmla="*/ 0 w 1170000"/>
                <a:gd name="connsiteY3" fmla="*/ 341376 h 341376"/>
                <a:gd name="connsiteX4" fmla="*/ 0 w 1170000"/>
                <a:gd name="connsiteY4" fmla="*/ 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00" h="341376">
                  <a:moveTo>
                    <a:pt x="0" y="0"/>
                  </a:moveTo>
                  <a:lnTo>
                    <a:pt x="1170000" y="0"/>
                  </a:lnTo>
                  <a:lnTo>
                    <a:pt x="1170000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165100" rIns="46228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F48C25C-F570-4487-9BF0-5954412D67F4}"/>
                </a:ext>
              </a:extLst>
            </p:cNvPr>
            <p:cNvSpPr/>
            <p:nvPr/>
          </p:nvSpPr>
          <p:spPr>
            <a:xfrm>
              <a:off x="7248575" y="6135624"/>
              <a:ext cx="1170000" cy="341376"/>
            </a:xfrm>
            <a:custGeom>
              <a:avLst/>
              <a:gdLst>
                <a:gd name="connsiteX0" fmla="*/ 0 w 1170000"/>
                <a:gd name="connsiteY0" fmla="*/ 0 h 341376"/>
                <a:gd name="connsiteX1" fmla="*/ 1170000 w 1170000"/>
                <a:gd name="connsiteY1" fmla="*/ 0 h 341376"/>
                <a:gd name="connsiteX2" fmla="*/ 1170000 w 1170000"/>
                <a:gd name="connsiteY2" fmla="*/ 341376 h 341376"/>
                <a:gd name="connsiteX3" fmla="*/ 0 w 1170000"/>
                <a:gd name="connsiteY3" fmla="*/ 341376 h 341376"/>
                <a:gd name="connsiteX4" fmla="*/ 0 w 1170000"/>
                <a:gd name="connsiteY4" fmla="*/ 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00" h="341376">
                  <a:moveTo>
                    <a:pt x="0" y="0"/>
                  </a:moveTo>
                  <a:lnTo>
                    <a:pt x="1170000" y="0"/>
                  </a:lnTo>
                  <a:lnTo>
                    <a:pt x="1170000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165100" rIns="46228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842AC912-8EC7-4028-9030-505A9595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80" y="1937951"/>
            <a:ext cx="3261919" cy="2725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944A50-CA40-4BC2-9BF7-6321749D51FF}"/>
                  </a:ext>
                </a:extLst>
              </p:cNvPr>
              <p:cNvSpPr txBox="1"/>
              <p:nvPr/>
            </p:nvSpPr>
            <p:spPr>
              <a:xfrm>
                <a:off x="1905000" y="5073132"/>
                <a:ext cx="2084814" cy="581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i="0" u="none" strike="noStrike" baseline="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944A50-CA40-4BC2-9BF7-6321749D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073132"/>
                <a:ext cx="2084814" cy="581378"/>
              </a:xfrm>
              <a:prstGeom prst="rect">
                <a:avLst/>
              </a:prstGeom>
              <a:blipFill>
                <a:blip r:embed="rId3"/>
                <a:stretch>
                  <a:fillRect l="-381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C418AF7-4571-4933-9A29-244148464100}"/>
              </a:ext>
            </a:extLst>
          </p:cNvPr>
          <p:cNvSpPr txBox="1"/>
          <p:nvPr/>
        </p:nvSpPr>
        <p:spPr>
          <a:xfrm>
            <a:off x="5089249" y="1787604"/>
            <a:ext cx="3597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latin typeface="+mn-lt"/>
              </a:rPr>
              <a:t>A</a:t>
            </a:r>
            <a:r>
              <a:rPr lang="en-US" sz="2200" b="0" i="0" u="none" strike="noStrike" baseline="0" dirty="0">
                <a:latin typeface="+mn-lt"/>
              </a:rPr>
              <a:t> vertical asymptote at a point where the denominator is zero, In this case:</a:t>
            </a:r>
            <a:endParaRPr lang="en-US" sz="2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7E45B1-FD2B-4B3E-8537-B036F9F74CEB}"/>
                  </a:ext>
                </a:extLst>
              </p:cNvPr>
              <p:cNvSpPr txBox="1"/>
              <p:nvPr/>
            </p:nvSpPr>
            <p:spPr>
              <a:xfrm>
                <a:off x="5181600" y="3017528"/>
                <a:ext cx="367834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7E45B1-FD2B-4B3E-8537-B036F9F7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017528"/>
                <a:ext cx="3678345" cy="563872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91F6A9C-D699-4358-896C-4B51513F9BF0}"/>
              </a:ext>
            </a:extLst>
          </p:cNvPr>
          <p:cNvSpPr txBox="1"/>
          <p:nvPr/>
        </p:nvSpPr>
        <p:spPr>
          <a:xfrm>
            <a:off x="5134849" y="4201680"/>
            <a:ext cx="355195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latin typeface="+mn-lt"/>
              </a:rPr>
              <a:t>On the other hand,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b="0" i="0" u="none" strike="noStrike" baseline="0" dirty="0">
                <a:latin typeface="+mn-lt"/>
              </a:rPr>
              <a:t>and so y = 2 is a horizontal asymptote.</a:t>
            </a:r>
            <a:endParaRPr lang="en-US" sz="2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AE452-D28E-4B77-8AB9-2445CDE9E9C1}"/>
                  </a:ext>
                </a:extLst>
              </p:cNvPr>
              <p:cNvSpPr txBox="1"/>
              <p:nvPr/>
            </p:nvSpPr>
            <p:spPr>
              <a:xfrm>
                <a:off x="5102494" y="4622529"/>
                <a:ext cx="3678345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AE452-D28E-4B77-8AB9-2445CDE9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94" y="4622529"/>
                <a:ext cx="3678345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Continuity at a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Point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66800" y="1485900"/>
            <a:ext cx="7620000" cy="17145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Definition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b="1" i="0" u="none" strike="noStrike" baseline="0" dirty="0">
                <a:solidFill>
                  <a:srgbClr val="7030A0"/>
                </a:solidFill>
                <a:latin typeface="+mn-lt"/>
              </a:rPr>
              <a:t>Continuity at a Point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Let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n-lt"/>
              </a:rPr>
              <a:t>f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be defined on an open interval containing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. We say that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n-lt"/>
              </a:rPr>
              <a:t>f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+mn-lt"/>
              </a:rPr>
              <a:t>continuous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at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n-lt"/>
              </a:rPr>
              <a:t>c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n-lt"/>
              </a:rPr>
              <a:t>if</a:t>
            </a:r>
            <a:endParaRPr lang="id-ID" sz="2800" b="1" dirty="0"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73606-B85E-482A-B085-5CEF419211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2898DE0F-DF21-43F2-91F7-200EDB77D0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9827353"/>
                  </p:ext>
                </p:extLst>
              </p:nvPr>
            </p:nvGraphicFramePr>
            <p:xfrm>
              <a:off x="1066800" y="3098800"/>
              <a:ext cx="78486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2898DE0F-DF21-43F2-91F7-200EDB77D0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9827353"/>
                  </p:ext>
                </p:extLst>
              </p:nvPr>
            </p:nvGraphicFramePr>
            <p:xfrm>
              <a:off x="1066800" y="3098800"/>
              <a:ext cx="78486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23F8B0-3A4C-487E-B83A-2FAC1BE9A4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000" r="35833" b="23303"/>
          <a:stretch/>
        </p:blipFill>
        <p:spPr>
          <a:xfrm>
            <a:off x="3913422" y="3775913"/>
            <a:ext cx="1985208" cy="1786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250D4-6DD6-4373-A48A-ED16FCC5BEA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0833" b="26402"/>
          <a:stretch/>
        </p:blipFill>
        <p:spPr>
          <a:xfrm>
            <a:off x="1234190" y="3784034"/>
            <a:ext cx="1985209" cy="1714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AEC21-364C-41BD-8F84-646A52F852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8543" r="-626" b="25565"/>
          <a:stretch/>
        </p:blipFill>
        <p:spPr>
          <a:xfrm>
            <a:off x="6583180" y="3886700"/>
            <a:ext cx="1985207" cy="1576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4BFF65-A742-4CCE-95E4-1ADFB2EF4264}"/>
                  </a:ext>
                </a:extLst>
              </p:cNvPr>
              <p:cNvSpPr txBox="1"/>
              <p:nvPr/>
            </p:nvSpPr>
            <p:spPr>
              <a:xfrm>
                <a:off x="3591393" y="2818184"/>
                <a:ext cx="2763187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4BFF65-A742-4CCE-95E4-1ADFB2EF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93" y="2818184"/>
                <a:ext cx="2763187" cy="573106"/>
              </a:xfrm>
              <a:prstGeom prst="rect">
                <a:avLst/>
              </a:prstGeom>
              <a:blipFill>
                <a:blip r:embed="rId1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88231" y="3586163"/>
            <a:ext cx="8186738" cy="46434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Based on the graph: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function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c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ntinuous at 0 because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 is discontinuous at 1 because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f(1)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not defined.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It is discontinuous at 2 because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It is continuous at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because</a:t>
            </a:r>
            <a:endParaRPr lang="id-ID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It is discontinuous at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and 5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because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             and </a:t>
            </a:r>
          </a:p>
          <a:p>
            <a:pPr marL="0" indent="0">
              <a:buFontTx/>
              <a:buNone/>
              <a:defRPr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does not exist.</a:t>
            </a:r>
          </a:p>
          <a:p>
            <a:pPr marL="0" indent="0">
              <a:buFontTx/>
              <a:buNone/>
              <a:defRPr/>
            </a:pPr>
            <a:endParaRPr lang="id-ID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142999"/>
            <a:ext cx="4038600" cy="250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BC04E-AB38-4DA3-B066-A513AF5D25F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77272"/>
              </p:ext>
            </p:extLst>
          </p:nvPr>
        </p:nvGraphicFramePr>
        <p:xfrm>
          <a:off x="6267883" y="4006215"/>
          <a:ext cx="2114117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206360" imgH="279360" progId="Equation.3">
                  <p:embed/>
                </p:oleObj>
              </mc:Choice>
              <mc:Fallback>
                <p:oleObj name="Equation" r:id="rId4" imgW="12063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7883" y="4006215"/>
                        <a:ext cx="2114117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99764"/>
              </p:ext>
            </p:extLst>
          </p:nvPr>
        </p:nvGraphicFramePr>
        <p:xfrm>
          <a:off x="5105400" y="4827896"/>
          <a:ext cx="2516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434960" imgH="279360" progId="Equation.3">
                  <p:embed/>
                </p:oleObj>
              </mc:Choice>
              <mc:Fallback>
                <p:oleObj name="Equation" r:id="rId6" imgW="143496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27896"/>
                        <a:ext cx="25161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42166"/>
              </p:ext>
            </p:extLst>
          </p:nvPr>
        </p:nvGraphicFramePr>
        <p:xfrm>
          <a:off x="4686300" y="5257800"/>
          <a:ext cx="2136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218960" imgH="279360" progId="Equation.3">
                  <p:embed/>
                </p:oleObj>
              </mc:Choice>
              <mc:Fallback>
                <p:oleObj name="Equation" r:id="rId8" imgW="121896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257800"/>
                        <a:ext cx="2136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34867"/>
              </p:ext>
            </p:extLst>
          </p:nvPr>
        </p:nvGraphicFramePr>
        <p:xfrm>
          <a:off x="5943600" y="5638800"/>
          <a:ext cx="979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558720" imgH="279360" progId="Equation.3">
                  <p:embed/>
                </p:oleObj>
              </mc:Choice>
              <mc:Fallback>
                <p:oleObj name="Equation" r:id="rId10" imgW="55872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38800"/>
                        <a:ext cx="979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67159"/>
              </p:ext>
            </p:extLst>
          </p:nvPr>
        </p:nvGraphicFramePr>
        <p:xfrm>
          <a:off x="7478713" y="5638800"/>
          <a:ext cx="979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558720" imgH="279360" progId="Equation.3">
                  <p:embed/>
                </p:oleObj>
              </mc:Choice>
              <mc:Fallback>
                <p:oleObj name="Equation" r:id="rId12" imgW="55872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5638800"/>
                        <a:ext cx="979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Continuity on an Interval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00318-BAE8-4968-BE6F-A5532F6AB1B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2879586"/>
              </p:ext>
            </p:extLst>
          </p:nvPr>
        </p:nvGraphicFramePr>
        <p:xfrm>
          <a:off x="685800" y="914400"/>
          <a:ext cx="8458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Other Continuity Theorem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CFDDD-0D91-45E6-9C64-FAE35C2B02F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5888606"/>
              </p:ext>
            </p:extLst>
          </p:nvPr>
        </p:nvGraphicFramePr>
        <p:xfrm>
          <a:off x="838200" y="1143000"/>
          <a:ext cx="8001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262062" y="4953000"/>
            <a:ext cx="7500938" cy="1357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If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a continuous function on a closed interval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[a,b]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any number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between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f(a)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f(b)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inclusive, then there is at least one number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[a,b] such that </a:t>
            </a:r>
            <a:r>
              <a:rPr lang="id-ID" sz="2200" i="1" dirty="0">
                <a:latin typeface="Arial" pitchFamily="34" charset="0"/>
                <a:cs typeface="Arial" pitchFamily="34" charset="0"/>
              </a:rPr>
              <a:t>f(c) = M.</a:t>
            </a:r>
            <a:endParaRPr lang="id-ID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Intermediate Value Theorem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604C4-9A73-4B12-8C61-CC5CE140146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754187"/>
            <a:ext cx="7286625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305301" y="-266699"/>
            <a:ext cx="1676400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2164140"/>
            <a:ext cx="5181600" cy="13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LO 1: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properties of limit to describe geometric and physical problems, and other applications.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8972552"/>
              </p:ext>
            </p:extLst>
          </p:nvPr>
        </p:nvGraphicFramePr>
        <p:xfrm>
          <a:off x="1682262" y="1828800"/>
          <a:ext cx="6166338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Leading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Limit Concept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33AA2-D44F-4BB5-91E9-6738ACA67F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3084C-B622-463E-B89F-9F383019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091279"/>
            <a:ext cx="1627415" cy="408092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201E1D-EEA5-4A1B-824F-9C06BBB05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9396"/>
              </p:ext>
            </p:extLst>
          </p:nvPr>
        </p:nvGraphicFramePr>
        <p:xfrm>
          <a:off x="1066800" y="1524000"/>
          <a:ext cx="64008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3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An Intuitive Understanding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FFC70C-9EBA-4135-AA4B-46BB913B29D5}"/>
                  </a:ext>
                </a:extLst>
              </p:cNvPr>
              <p:cNvSpPr txBox="1"/>
              <p:nvPr/>
            </p:nvSpPr>
            <p:spPr>
              <a:xfrm>
                <a:off x="1066800" y="1371600"/>
                <a:ext cx="7508631" cy="890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u="none" strike="noStrike" baseline="0" dirty="0">
                    <a:latin typeface="+mn-lt"/>
                  </a:rPr>
                  <a:t>Consider the function defined by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b="0" i="0" u="none" strike="noStrike" baseline="0" dirty="0">
                  <a:latin typeface="+mn-lt"/>
                </a:endParaRPr>
              </a:p>
              <a:p>
                <a:r>
                  <a:rPr lang="en-US" sz="2000" b="0" i="0" u="none" strike="noStrike" baseline="0" dirty="0">
                    <a:latin typeface="+mn-lt"/>
                  </a:rPr>
                  <a:t>Note that it is not defined at x = 1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FFC70C-9EBA-4135-AA4B-46BB913B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7508631" cy="890757"/>
              </a:xfrm>
              <a:prstGeom prst="rect">
                <a:avLst/>
              </a:prstGeom>
              <a:blipFill>
                <a:blip r:embed="rId2"/>
                <a:stretch>
                  <a:fillRect l="-812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2926BA4-3E5A-4263-BA87-0D933913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92069"/>
            <a:ext cx="6477000" cy="44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Intuitive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Meaning </a:t>
            </a:r>
            <a:r>
              <a:rPr lang="id-ID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 a Limit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10B2-A9DE-482B-AB5B-6C5C2ADD47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3360D5F6-8349-4763-8A97-C6525173B5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9523360"/>
                  </p:ext>
                </p:extLst>
              </p:nvPr>
            </p:nvGraphicFramePr>
            <p:xfrm>
              <a:off x="1295400" y="1676400"/>
              <a:ext cx="7391400" cy="4495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3360D5F6-8349-4763-8A97-C6525173B5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9523360"/>
                  </p:ext>
                </p:extLst>
              </p:nvPr>
            </p:nvGraphicFramePr>
            <p:xfrm>
              <a:off x="1295400" y="1676400"/>
              <a:ext cx="7391400" cy="4495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Limit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Theorem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10B2-A9DE-482B-AB5B-6C5C2ADD47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C509E-7483-44F5-A60F-8595ED3B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5865442" cy="3258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A4B5EAE6-75C4-485C-B511-327D0C98B9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767102"/>
                  </p:ext>
                </p:extLst>
              </p:nvPr>
            </p:nvGraphicFramePr>
            <p:xfrm>
              <a:off x="990600" y="4800600"/>
              <a:ext cx="7924800" cy="203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A4B5EAE6-75C4-485C-B511-327D0C98B9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767102"/>
                  </p:ext>
                </p:extLst>
              </p:nvPr>
            </p:nvGraphicFramePr>
            <p:xfrm>
              <a:off x="990600" y="4800600"/>
              <a:ext cx="7924800" cy="203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89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08215"/>
                <a:ext cx="2743200" cy="882585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sz="2200" dirty="0">
                    <a:latin typeface="+mn-lt"/>
                    <a:cs typeface="Arial" pitchFamily="34" charset="0"/>
                  </a:rPr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−3</m:t>
                            </m:r>
                          </m:den>
                        </m:f>
                      </m:e>
                    </m:func>
                  </m:oMath>
                </a14:m>
                <a:endParaRPr lang="id-ID" sz="2200" dirty="0">
                  <a:latin typeface="+mn-lt"/>
                  <a:cs typeface="Arial" pitchFamily="34" charset="0"/>
                </a:endParaRPr>
              </a:p>
              <a:p>
                <a:pPr marL="0" indent="0">
                  <a:buFontTx/>
                  <a:buNone/>
                </a:pPr>
                <a:endParaRPr lang="id-ID" sz="2200" dirty="0">
                  <a:latin typeface="+mn-lt"/>
                  <a:cs typeface="Arial" pitchFamily="34" charset="0"/>
                </a:endParaRPr>
              </a:p>
              <a:p>
                <a:pPr marL="0" indent="0">
                  <a:buFontTx/>
                  <a:buNone/>
                </a:pPr>
                <a:endParaRPr lang="id-ID" sz="2200" dirty="0">
                  <a:latin typeface="+mn-lt"/>
                  <a:cs typeface="Arial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sz="2200" dirty="0">
                  <a:latin typeface="+mn-lt"/>
                  <a:cs typeface="Arial" pitchFamily="34" charset="0"/>
                </a:endParaRPr>
              </a:p>
              <a:p>
                <a:pPr marL="0" indent="0">
                  <a:buFontTx/>
                  <a:buNone/>
                </a:pPr>
                <a:endParaRPr lang="id-ID" sz="2200" dirty="0"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29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08215"/>
                <a:ext cx="2743200" cy="882585"/>
              </a:xfrm>
              <a:blipFill>
                <a:blip r:embed="rId2"/>
                <a:stretch>
                  <a:fillRect l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587A017A-D366-4A10-861B-A509BC6216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9777530"/>
                  </p:ext>
                </p:extLst>
              </p:nvPr>
            </p:nvGraphicFramePr>
            <p:xfrm>
              <a:off x="1219200" y="649287"/>
              <a:ext cx="7162800" cy="5218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587A017A-D366-4A10-861B-A509BC6216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9777530"/>
                  </p:ext>
                </p:extLst>
              </p:nvPr>
            </p:nvGraphicFramePr>
            <p:xfrm>
              <a:off x="1219200" y="649287"/>
              <a:ext cx="7162800" cy="5218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AB2C2-5956-4EC3-A28D-CBAFC9D2A5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43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862</TotalTime>
  <Words>1226</Words>
  <Application>Microsoft Office PowerPoint</Application>
  <PresentationFormat>On-screen Show (4:3)</PresentationFormat>
  <Paragraphs>190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TemplateBM</vt:lpstr>
      <vt:lpstr>Equation</vt:lpstr>
      <vt:lpstr>Limits Session 1-3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Problems Leading  to the Limit Concept</vt:lpstr>
      <vt:lpstr>PowerPoint Presentation</vt:lpstr>
      <vt:lpstr>Intuitive Meaning of a Limit</vt:lpstr>
      <vt:lpstr>Limit Theorem</vt:lpstr>
      <vt:lpstr>Example 1</vt:lpstr>
      <vt:lpstr>Example 2 </vt:lpstr>
      <vt:lpstr>Limit Laws </vt:lpstr>
      <vt:lpstr>The Squeeze Theorem</vt:lpstr>
      <vt:lpstr>Example 3 </vt:lpstr>
      <vt:lpstr>Limits of  Trigonometric Functions</vt:lpstr>
      <vt:lpstr>Example 4</vt:lpstr>
      <vt:lpstr>Example 5: Limits at Infinity</vt:lpstr>
      <vt:lpstr>Example 6: Infinite Limits</vt:lpstr>
      <vt:lpstr>Relation to Asymptotes</vt:lpstr>
      <vt:lpstr>Example 7</vt:lpstr>
      <vt:lpstr>Continuity at a Point</vt:lpstr>
      <vt:lpstr>Example 8</vt:lpstr>
      <vt:lpstr>Continuity on an Interval</vt:lpstr>
      <vt:lpstr>Other Continuity Theorem </vt:lpstr>
      <vt:lpstr>The Intermediate Value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62</cp:revision>
  <dcterms:created xsi:type="dcterms:W3CDTF">2015-07-07T01:04:28Z</dcterms:created>
  <dcterms:modified xsi:type="dcterms:W3CDTF">2021-11-23T07:28:32Z</dcterms:modified>
</cp:coreProperties>
</file>