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0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2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  <Override PartName="/ppt/diagrams/data9.xml" ContentType="application/vnd.openxmlformats-officedocument.drawingml.diagramData+xml"/>
  <Override PartName="/ppt/diagrams/data11.xml" ContentType="application/vnd.openxmlformats-officedocument.drawingml.diagramData+xml"/>
  <Override PartName="/ppt/diagrams/data14.xml" ContentType="application/vnd.openxmlformats-officedocument.drawingml.diagramData+xml"/>
  <Override PartName="/ppt/diagrams/data1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7" r:id="rId3"/>
    <p:sldId id="328" r:id="rId4"/>
    <p:sldId id="302" r:id="rId5"/>
    <p:sldId id="329" r:id="rId6"/>
    <p:sldId id="330" r:id="rId7"/>
    <p:sldId id="265" r:id="rId8"/>
    <p:sldId id="331" r:id="rId9"/>
    <p:sldId id="266" r:id="rId10"/>
    <p:sldId id="271" r:id="rId11"/>
    <p:sldId id="275" r:id="rId12"/>
    <p:sldId id="273" r:id="rId13"/>
    <p:sldId id="285" r:id="rId14"/>
    <p:sldId id="286" r:id="rId15"/>
    <p:sldId id="322" r:id="rId16"/>
    <p:sldId id="297" r:id="rId17"/>
    <p:sldId id="326" r:id="rId18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BD"/>
    <a:srgbClr val="F7F7F7"/>
    <a:srgbClr val="008FD5"/>
    <a:srgbClr val="558FD5"/>
    <a:srgbClr val="0079B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image" Target="../media/image1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1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400" dirty="0"/>
            <a:t>Two Problems with One Theme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400" b="0">
              <a:latin typeface="+mn-lt"/>
              <a:cs typeface="Arial" pitchFamily="34" charset="0"/>
            </a:rPr>
            <a:t>2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400" dirty="0"/>
            <a:t>The Derivative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33640F-B74B-4109-9164-5723E09C942C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3</a:t>
          </a:r>
        </a:p>
      </dgm:t>
    </dgm:pt>
    <dgm:pt modelId="{B6FE9C9B-A532-4BC3-9528-12585CEC3009}" type="par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3512520-ECDF-4A70-8AD6-A8FCEBBC8571}" type="sibTrans" cxnId="{29100608-74CE-47ED-A83D-ED707629726A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A0FC46A-CC1C-46F0-B805-A41F2CE73CBD}">
      <dgm:prSet phldrT="[Text]" custT="1"/>
      <dgm:spPr/>
      <dgm:t>
        <a:bodyPr/>
        <a:lstStyle/>
        <a:p>
          <a:r>
            <a:rPr lang="en-US" sz="2400" dirty="0"/>
            <a:t>Rules for Finding Derivatives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76E0E75-82CE-42AE-A67E-9F71DED54BBC}" type="par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224C176-FED7-4CC1-ACC7-AA15D633ADCB}" type="sibTrans" cxnId="{BCA06633-89EB-40FF-979D-76CBBFA2529E}">
      <dgm:prSet/>
      <dgm:spPr/>
      <dgm:t>
        <a:bodyPr/>
        <a:lstStyle/>
        <a:p>
          <a:endParaRPr lang="en-US" sz="24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56E2352-0507-4B9B-A598-DDE4E25DA7AE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4</a:t>
          </a:r>
        </a:p>
      </dgm:t>
    </dgm:pt>
    <dgm:pt modelId="{C54FA871-851B-4C55-BFE0-8E519041898E}" type="parTrans" cxnId="{AC71C5E7-1909-4237-B107-4C17233F908A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420CD889-EC49-4D3E-A1EA-B01C810B63F4}" type="sibTrans" cxnId="{AC71C5E7-1909-4237-B107-4C17233F908A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DF6ACFB4-D458-44CF-A084-A65F3F39BE58}">
      <dgm:prSet phldrT="[Text]" custT="1"/>
      <dgm:spPr/>
      <dgm:t>
        <a:bodyPr/>
        <a:lstStyle/>
        <a:p>
          <a:r>
            <a:rPr lang="en-US" sz="2400" dirty="0"/>
            <a:t>Derivatives of Trigonometric Functions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FF0A6196-B93D-48D4-958B-C9BB7C4D0DF2}" type="parTrans" cxnId="{765D46AF-F445-4EB2-9BDC-B46814535C74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346C932B-24C9-4CE3-9EF5-430751950303}" type="sibTrans" cxnId="{765D46AF-F445-4EB2-9BDC-B46814535C74}">
      <dgm:prSet/>
      <dgm:spPr/>
      <dgm:t>
        <a:bodyPr/>
        <a:lstStyle/>
        <a:p>
          <a:endParaRPr lang="en-US" sz="2400">
            <a:latin typeface="+mn-lt"/>
          </a:endParaRPr>
        </a:p>
      </dgm:t>
    </dgm:pt>
    <dgm:pt modelId="{23A4AB3B-BDCD-4063-9941-0B4E347897A5}">
      <dgm:prSet phldrT="[Text]" custT="1"/>
      <dgm:spPr/>
      <dgm:t>
        <a:bodyPr/>
        <a:lstStyle/>
        <a:p>
          <a:r>
            <a:rPr lang="en-US" sz="2400" b="0" dirty="0">
              <a:latin typeface="+mn-lt"/>
              <a:cs typeface="Arial" pitchFamily="34" charset="0"/>
            </a:rPr>
            <a:t>5</a:t>
          </a:r>
        </a:p>
      </dgm:t>
    </dgm:pt>
    <dgm:pt modelId="{EE91EC3B-6B1B-44A0-BA44-9E67BA555DCE}" type="parTrans" cxnId="{47E8888C-805A-4066-8FAA-BA93D89DCA69}">
      <dgm:prSet/>
      <dgm:spPr/>
      <dgm:t>
        <a:bodyPr/>
        <a:lstStyle/>
        <a:p>
          <a:endParaRPr lang="en-US" sz="2400"/>
        </a:p>
      </dgm:t>
    </dgm:pt>
    <dgm:pt modelId="{2620E71B-8BD2-4228-AFA6-E8003C078C79}" type="sibTrans" cxnId="{47E8888C-805A-4066-8FAA-BA93D89DCA69}">
      <dgm:prSet/>
      <dgm:spPr/>
      <dgm:t>
        <a:bodyPr/>
        <a:lstStyle/>
        <a:p>
          <a:endParaRPr lang="en-US" sz="2400"/>
        </a:p>
      </dgm:t>
    </dgm:pt>
    <dgm:pt modelId="{A838F455-A0BB-4CB4-B40A-CD389C8DBE93}">
      <dgm:prSet phldrT="[Text]" custT="1"/>
      <dgm:spPr/>
      <dgm:t>
        <a:bodyPr/>
        <a:lstStyle/>
        <a:p>
          <a:r>
            <a:rPr lang="en-US" sz="2400" dirty="0"/>
            <a:t>The Chain Rule </a:t>
          </a:r>
          <a:endParaRPr lang="en-US" sz="2400" b="0" dirty="0">
            <a:latin typeface="+mn-lt"/>
            <a:cs typeface="Arial" pitchFamily="34" charset="0"/>
          </a:endParaRPr>
        </a:p>
      </dgm:t>
    </dgm:pt>
    <dgm:pt modelId="{6C2721ED-F2D5-44A7-94E8-7847C8C31D46}" type="parTrans" cxnId="{B88BFC5C-8D9C-4E03-96D6-FEF3AE929A5A}">
      <dgm:prSet/>
      <dgm:spPr/>
      <dgm:t>
        <a:bodyPr/>
        <a:lstStyle/>
        <a:p>
          <a:endParaRPr lang="en-US" sz="2400"/>
        </a:p>
      </dgm:t>
    </dgm:pt>
    <dgm:pt modelId="{F2D0FB12-7CE5-4684-824E-360D3B5DA795}" type="sibTrans" cxnId="{B88BFC5C-8D9C-4E03-96D6-FEF3AE929A5A}">
      <dgm:prSet/>
      <dgm:spPr/>
      <dgm:t>
        <a:bodyPr/>
        <a:lstStyle/>
        <a:p>
          <a:endParaRPr lang="en-US" sz="2400"/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5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5" custLinFactNeighborY="-1855">
        <dgm:presLayoutVars>
          <dgm:bulletEnabled val="1"/>
        </dgm:presLayoutVars>
      </dgm:prSet>
      <dgm:spPr/>
    </dgm:pt>
    <dgm:pt modelId="{4A94C6DC-2B2B-4D49-B4D5-12FB665ACAD2}" type="pres">
      <dgm:prSet presAssocID="{E4DA15B8-9723-4F90-9D8A-3C25CEE47636}" presName="sp" presStyleCnt="0"/>
      <dgm:spPr/>
    </dgm:pt>
    <dgm:pt modelId="{18B576CF-7238-47CB-93B0-B7A0DDCB8FD8}" type="pres">
      <dgm:prSet presAssocID="{1033640F-B74B-4109-9164-5723E09C942C}" presName="composite" presStyleCnt="0"/>
      <dgm:spPr/>
    </dgm:pt>
    <dgm:pt modelId="{AEAA515E-BB43-46DA-A554-CDDA842C250D}" type="pres">
      <dgm:prSet presAssocID="{1033640F-B74B-4109-9164-5723E09C942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124D31A-EC50-4177-85C1-F3437DD648B9}" type="pres">
      <dgm:prSet presAssocID="{1033640F-B74B-4109-9164-5723E09C942C}" presName="descendantText" presStyleLbl="alignAcc1" presStyleIdx="2" presStyleCnt="5">
        <dgm:presLayoutVars>
          <dgm:bulletEnabled val="1"/>
        </dgm:presLayoutVars>
      </dgm:prSet>
      <dgm:spPr/>
    </dgm:pt>
    <dgm:pt modelId="{A6F48326-726C-4944-8BD0-157DD42E3435}" type="pres">
      <dgm:prSet presAssocID="{03512520-ECDF-4A70-8AD6-A8FCEBBC8571}" presName="sp" presStyleCnt="0"/>
      <dgm:spPr/>
    </dgm:pt>
    <dgm:pt modelId="{821CAFC4-56CC-4597-8414-03A0F7A1B8E2}" type="pres">
      <dgm:prSet presAssocID="{E56E2352-0507-4B9B-A598-DDE4E25DA7AE}" presName="composite" presStyleCnt="0"/>
      <dgm:spPr/>
    </dgm:pt>
    <dgm:pt modelId="{C10D429E-0984-4592-9439-4A03CC8A46A9}" type="pres">
      <dgm:prSet presAssocID="{E56E2352-0507-4B9B-A598-DDE4E25DA7A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75282D2-AE49-4B12-9B50-C6CCB75BFC6F}" type="pres">
      <dgm:prSet presAssocID="{E56E2352-0507-4B9B-A598-DDE4E25DA7AE}" presName="descendantText" presStyleLbl="alignAcc1" presStyleIdx="3" presStyleCnt="5">
        <dgm:presLayoutVars>
          <dgm:bulletEnabled val="1"/>
        </dgm:presLayoutVars>
      </dgm:prSet>
      <dgm:spPr/>
    </dgm:pt>
    <dgm:pt modelId="{B9F6BBC0-937F-496A-97D6-03D0A2639563}" type="pres">
      <dgm:prSet presAssocID="{420CD889-EC49-4D3E-A1EA-B01C810B63F4}" presName="sp" presStyleCnt="0"/>
      <dgm:spPr/>
    </dgm:pt>
    <dgm:pt modelId="{A2F36B62-8DE8-4715-81E9-0577A4184CB0}" type="pres">
      <dgm:prSet presAssocID="{23A4AB3B-BDCD-4063-9941-0B4E347897A5}" presName="composite" presStyleCnt="0"/>
      <dgm:spPr/>
    </dgm:pt>
    <dgm:pt modelId="{822E8ED7-1819-4E6F-8267-B9E96DA29F38}" type="pres">
      <dgm:prSet presAssocID="{23A4AB3B-BDCD-4063-9941-0B4E347897A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A6E4015-BFB5-465C-8729-87DFCF007E5D}" type="pres">
      <dgm:prSet presAssocID="{23A4AB3B-BDCD-4063-9941-0B4E347897A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9100608-74CE-47ED-A83D-ED707629726A}" srcId="{CDBCC629-CD64-4ED9-9236-27DE5134E855}" destId="{1033640F-B74B-4109-9164-5723E09C942C}" srcOrd="2" destOrd="0" parTransId="{B6FE9C9B-A532-4BC3-9528-12585CEC3009}" sibTransId="{03512520-ECDF-4A70-8AD6-A8FCEBBC8571}"/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BCA06633-89EB-40FF-979D-76CBBFA2529E}" srcId="{1033640F-B74B-4109-9164-5723E09C942C}" destId="{AA0FC46A-CC1C-46F0-B805-A41F2CE73CBD}" srcOrd="0" destOrd="0" parTransId="{F76E0E75-82CE-42AE-A67E-9F71DED54BBC}" sibTransId="{8224C176-FED7-4CC1-ACC7-AA15D633ADCB}"/>
    <dgm:cxn modelId="{A4719C39-C197-4212-A0C7-7F5D129C1C69}" type="presOf" srcId="{E56E2352-0507-4B9B-A598-DDE4E25DA7AE}" destId="{C10D429E-0984-4592-9439-4A03CC8A46A9}" srcOrd="0" destOrd="0" presId="urn:microsoft.com/office/officeart/2005/8/layout/chevron2"/>
    <dgm:cxn modelId="{3FA0143A-83E4-4B02-BB6D-3D35E33E8B5C}" type="presOf" srcId="{A838F455-A0BB-4CB4-B40A-CD389C8DBE93}" destId="{3A6E4015-BFB5-465C-8729-87DFCF007E5D}" srcOrd="0" destOrd="0" presId="urn:microsoft.com/office/officeart/2005/8/layout/chevron2"/>
    <dgm:cxn modelId="{E8E5A03F-C865-4A0E-8091-79DB347299B0}" type="presOf" srcId="{23A4AB3B-BDCD-4063-9941-0B4E347897A5}" destId="{822E8ED7-1819-4E6F-8267-B9E96DA29F38}" srcOrd="0" destOrd="0" presId="urn:microsoft.com/office/officeart/2005/8/layout/chevron2"/>
    <dgm:cxn modelId="{B88BFC5C-8D9C-4E03-96D6-FEF3AE929A5A}" srcId="{23A4AB3B-BDCD-4063-9941-0B4E347897A5}" destId="{A838F455-A0BB-4CB4-B40A-CD389C8DBE93}" srcOrd="0" destOrd="0" parTransId="{6C2721ED-F2D5-44A7-94E8-7847C8C31D46}" sibTransId="{F2D0FB12-7CE5-4684-824E-360D3B5DA795}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415A8D77-475A-459A-B6EB-FFAD289FD3D0}" type="presOf" srcId="{1033640F-B74B-4109-9164-5723E09C942C}" destId="{AEAA515E-BB43-46DA-A554-CDDA842C250D}" srcOrd="0" destOrd="0" presId="urn:microsoft.com/office/officeart/2005/8/layout/chevron2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47E8888C-805A-4066-8FAA-BA93D89DCA69}" srcId="{CDBCC629-CD64-4ED9-9236-27DE5134E855}" destId="{23A4AB3B-BDCD-4063-9941-0B4E347897A5}" srcOrd="4" destOrd="0" parTransId="{EE91EC3B-6B1B-44A0-BA44-9E67BA555DCE}" sibTransId="{2620E71B-8BD2-4228-AFA6-E8003C078C79}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765D46AF-F445-4EB2-9BDC-B46814535C74}" srcId="{E56E2352-0507-4B9B-A598-DDE4E25DA7AE}" destId="{DF6ACFB4-D458-44CF-A084-A65F3F39BE58}" srcOrd="0" destOrd="0" parTransId="{FF0A6196-B93D-48D4-958B-C9BB7C4D0DF2}" sibTransId="{346C932B-24C9-4CE3-9EF5-430751950303}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3C0EEEC3-FA74-4E2F-BD48-D253AB4F5037}" type="presOf" srcId="{DF6ACFB4-D458-44CF-A084-A65F3F39BE58}" destId="{D75282D2-AE49-4B12-9B50-C6CCB75BFC6F}" srcOrd="0" destOrd="0" presId="urn:microsoft.com/office/officeart/2005/8/layout/chevron2"/>
    <dgm:cxn modelId="{AC71C5E7-1909-4237-B107-4C17233F908A}" srcId="{CDBCC629-CD64-4ED9-9236-27DE5134E855}" destId="{E56E2352-0507-4B9B-A598-DDE4E25DA7AE}" srcOrd="3" destOrd="0" parTransId="{C54FA871-851B-4C55-BFE0-8E519041898E}" sibTransId="{420CD889-EC49-4D3E-A1EA-B01C810B63F4}"/>
    <dgm:cxn modelId="{2A4986EA-1AFA-46DB-9B6D-8DFA27BCAD85}" type="presOf" srcId="{AA0FC46A-CC1C-46F0-B805-A41F2CE73CBD}" destId="{C124D31A-EC50-4177-85C1-F3437DD648B9}" srcOrd="0" destOrd="0" presId="urn:microsoft.com/office/officeart/2005/8/layout/chevron2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  <dgm:cxn modelId="{6DA2B3A6-E0B6-4081-9105-894428B7AD04}" type="presParOf" srcId="{A3C9737F-51C1-4CA8-8ED2-8736CCDC7723}" destId="{4A94C6DC-2B2B-4D49-B4D5-12FB665ACAD2}" srcOrd="3" destOrd="0" presId="urn:microsoft.com/office/officeart/2005/8/layout/chevron2"/>
    <dgm:cxn modelId="{D09798A7-DE0D-45BE-904C-DA0CFCB103B1}" type="presParOf" srcId="{A3C9737F-51C1-4CA8-8ED2-8736CCDC7723}" destId="{18B576CF-7238-47CB-93B0-B7A0DDCB8FD8}" srcOrd="4" destOrd="0" presId="urn:microsoft.com/office/officeart/2005/8/layout/chevron2"/>
    <dgm:cxn modelId="{09AC4F95-A927-472C-BCB7-0C1B84EAD31F}" type="presParOf" srcId="{18B576CF-7238-47CB-93B0-B7A0DDCB8FD8}" destId="{AEAA515E-BB43-46DA-A554-CDDA842C250D}" srcOrd="0" destOrd="0" presId="urn:microsoft.com/office/officeart/2005/8/layout/chevron2"/>
    <dgm:cxn modelId="{A42DF368-25A5-4F6C-AD7B-F1A37626792D}" type="presParOf" srcId="{18B576CF-7238-47CB-93B0-B7A0DDCB8FD8}" destId="{C124D31A-EC50-4177-85C1-F3437DD648B9}" srcOrd="1" destOrd="0" presId="urn:microsoft.com/office/officeart/2005/8/layout/chevron2"/>
    <dgm:cxn modelId="{3D9C660E-6038-428F-8D3D-621FF756B383}" type="presParOf" srcId="{A3C9737F-51C1-4CA8-8ED2-8736CCDC7723}" destId="{A6F48326-726C-4944-8BD0-157DD42E3435}" srcOrd="5" destOrd="0" presId="urn:microsoft.com/office/officeart/2005/8/layout/chevron2"/>
    <dgm:cxn modelId="{193E39A0-DB1A-4A8F-95B9-8C6532C52F53}" type="presParOf" srcId="{A3C9737F-51C1-4CA8-8ED2-8736CCDC7723}" destId="{821CAFC4-56CC-4597-8414-03A0F7A1B8E2}" srcOrd="6" destOrd="0" presId="urn:microsoft.com/office/officeart/2005/8/layout/chevron2"/>
    <dgm:cxn modelId="{55BD3BD6-C8D3-4884-807D-9C51E4606107}" type="presParOf" srcId="{821CAFC4-56CC-4597-8414-03A0F7A1B8E2}" destId="{C10D429E-0984-4592-9439-4A03CC8A46A9}" srcOrd="0" destOrd="0" presId="urn:microsoft.com/office/officeart/2005/8/layout/chevron2"/>
    <dgm:cxn modelId="{6BACF515-F881-411C-B09A-6BDCFC27BB72}" type="presParOf" srcId="{821CAFC4-56CC-4597-8414-03A0F7A1B8E2}" destId="{D75282D2-AE49-4B12-9B50-C6CCB75BFC6F}" srcOrd="1" destOrd="0" presId="urn:microsoft.com/office/officeart/2005/8/layout/chevron2"/>
    <dgm:cxn modelId="{D2C1FEBE-469F-4E3E-AFF6-E45CAEF210AC}" type="presParOf" srcId="{A3C9737F-51C1-4CA8-8ED2-8736CCDC7723}" destId="{B9F6BBC0-937F-496A-97D6-03D0A2639563}" srcOrd="7" destOrd="0" presId="urn:microsoft.com/office/officeart/2005/8/layout/chevron2"/>
    <dgm:cxn modelId="{B1D8989E-640A-4E27-A162-BE74D06943B5}" type="presParOf" srcId="{A3C9737F-51C1-4CA8-8ED2-8736CCDC7723}" destId="{A2F36B62-8DE8-4715-81E9-0577A4184CB0}" srcOrd="8" destOrd="0" presId="urn:microsoft.com/office/officeart/2005/8/layout/chevron2"/>
    <dgm:cxn modelId="{6AF1C727-6B37-4DB6-9776-1EEDE142013B}" type="presParOf" srcId="{A2F36B62-8DE8-4715-81E9-0577A4184CB0}" destId="{822E8ED7-1819-4E6F-8267-B9E96DA29F38}" srcOrd="0" destOrd="0" presId="urn:microsoft.com/office/officeart/2005/8/layout/chevron2"/>
    <dgm:cxn modelId="{BDEE2BB3-3C2D-4FCF-A248-D5C9B8D063A3}" type="presParOf" srcId="{A2F36B62-8DE8-4715-81E9-0577A4184CB0}" destId="{3A6E4015-BFB5-465C-8729-87DFCF007E5D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2BF66C-79D7-4D96-B906-5E2F12A1F4E6}" type="doc">
      <dgm:prSet loTypeId="urn:microsoft.com/office/officeart/2005/8/layout/hList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519CCE-CADE-4FC2-9B28-A3AA39D8CED0}">
      <dgm:prSet phldrT="[Text]" custT="1"/>
      <dgm:spPr/>
      <dgm:t>
        <a:bodyPr/>
        <a:lstStyle/>
        <a:p>
          <a:pPr>
            <a:spcAft>
              <a:spcPts val="0"/>
            </a:spcAft>
            <a:buNone/>
          </a:pPr>
          <a:r>
            <a:rPr lang="en-US" sz="2400" dirty="0">
              <a:latin typeface="+mn-lt"/>
            </a:rPr>
            <a:t>Theorem:</a:t>
          </a:r>
        </a:p>
        <a:p>
          <a:pPr>
            <a:spcAft>
              <a:spcPts val="0"/>
            </a:spcAft>
            <a:buNone/>
          </a:pPr>
          <a:r>
            <a:rPr lang="en-US" sz="2400" dirty="0">
              <a:latin typeface="+mn-lt"/>
              <a:cs typeface="Arial" pitchFamily="34" charset="0"/>
            </a:rPr>
            <a:t>A function is said to be </a:t>
          </a:r>
          <a:r>
            <a:rPr lang="en-US" sz="2400" b="1" dirty="0">
              <a:latin typeface="+mn-lt"/>
              <a:cs typeface="Arial" pitchFamily="34" charset="0"/>
            </a:rPr>
            <a:t>differentiable </a:t>
          </a:r>
          <a:r>
            <a:rPr lang="en-US" sz="2400" dirty="0">
              <a:latin typeface="+mn-lt"/>
              <a:cs typeface="Arial" pitchFamily="34" charset="0"/>
            </a:rPr>
            <a:t>at a number if it has a derivative at that number.</a:t>
          </a:r>
          <a:endParaRPr lang="en-US" sz="2400" dirty="0">
            <a:latin typeface="+mn-lt"/>
          </a:endParaRPr>
        </a:p>
      </dgm:t>
    </dgm:pt>
    <dgm:pt modelId="{1D18AF77-B286-4D5F-AA1C-8EA2A5A9467A}" type="parTrans" cxnId="{30B177AF-7BB8-46F8-8A1B-01C21D1CF888}">
      <dgm:prSet/>
      <dgm:spPr/>
      <dgm:t>
        <a:bodyPr/>
        <a:lstStyle/>
        <a:p>
          <a:endParaRPr lang="en-US"/>
        </a:p>
      </dgm:t>
    </dgm:pt>
    <dgm:pt modelId="{2E22D439-EA2A-4F0A-9448-50B9F19D6194}" type="sibTrans" cxnId="{30B177AF-7BB8-46F8-8A1B-01C21D1CF88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D95FC0C-9CBA-435A-B7E1-012878A46760}">
          <dgm:prSet phldrT="[Text]" custT="1"/>
          <dgm:spPr/>
          <dgm:t>
            <a:bodyPr/>
            <a:lstStyle/>
            <a:p>
              <a:pPr algn="l"/>
              <a:r>
                <a:rPr lang="en-US" sz="2000" b="1" dirty="0">
                  <a:solidFill>
                    <a:srgbClr val="7030A0"/>
                  </a:solidFill>
                  <a:latin typeface="+mn-lt"/>
                  <a:cs typeface="Arial" pitchFamily="34" charset="0"/>
                </a:rPr>
                <a:t>Example:</a:t>
              </a:r>
            </a:p>
            <a:p>
              <a:pPr algn="l"/>
              <a:r>
                <a:rPr lang="en-US" sz="2000" dirty="0">
                  <a:latin typeface="+mn-lt"/>
                  <a:cs typeface="Arial" pitchFamily="34" charset="0"/>
                </a:rPr>
                <a:t>If </a:t>
              </a:r>
              <a:r>
                <a:rPr lang="id-ID" sz="2000" dirty="0">
                  <a:latin typeface="+mn-lt"/>
                  <a:cs typeface="Arial" pitchFamily="34" charset="0"/>
                </a:rPr>
                <a:t>f(x) = |x</a:t>
              </a:r>
              <a:r>
                <a:rPr lang="en-US" sz="2000" dirty="0">
                  <a:latin typeface="+mn-lt"/>
                  <a:cs typeface="Arial" pitchFamily="34" charset="0"/>
                </a:rPr>
                <a:t>|, then </a:t>
              </a:r>
              <a:r>
                <a:rPr lang="id-ID" sz="2000" dirty="0">
                  <a:latin typeface="+mn-lt"/>
                  <a:cs typeface="Arial" pitchFamily="34" charset="0"/>
                </a:rPr>
                <a:t>f </a:t>
              </a:r>
              <a:r>
                <a:rPr lang="en-US" sz="2000" dirty="0">
                  <a:latin typeface="+mn-lt"/>
                  <a:cs typeface="Arial" pitchFamily="34" charset="0"/>
                </a:rPr>
                <a:t>is not differentiable at</a:t>
              </a:r>
              <a:r>
                <a:rPr lang="id-ID" sz="2000" dirty="0">
                  <a:latin typeface="+mn-lt"/>
                  <a:cs typeface="Arial" pitchFamily="34" charset="0"/>
                </a:rPr>
                <a:t> </a:t>
              </a:r>
              <a:r>
                <a:rPr lang="en-US" sz="2000" dirty="0">
                  <a:latin typeface="+mn-lt"/>
                  <a:cs typeface="Arial" pitchFamily="34" charset="0"/>
                </a:rPr>
                <a:t>0, because</a:t>
              </a:r>
            </a:p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(0+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|−0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m:oMathPara>
              </a14:m>
              <a:endParaRPr lang="en-US" sz="2000" dirty="0">
                <a:latin typeface="+mn-lt"/>
              </a:endParaRPr>
            </a:p>
            <a:p>
              <a:pPr algn="l"/>
              <a:r>
                <a:rPr lang="en-US" sz="2000" dirty="0">
                  <a:latin typeface="Arial" pitchFamily="34" charset="0"/>
                  <a:cs typeface="Arial" pitchFamily="34" charset="0"/>
                </a:rPr>
                <a:t>as </a:t>
              </a:r>
              <a:r>
                <a:rPr lang="id-ID" sz="2000" dirty="0">
                  <a:latin typeface="Arial" pitchFamily="34" charset="0"/>
                  <a:cs typeface="Arial" pitchFamily="34" charset="0"/>
                </a:rPr>
                <a:t>h 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approaches 0 are not equal:</a:t>
              </a:r>
            </a:p>
            <a:p>
              <a:pPr algn="l"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m:oMathPara>
              </a14:m>
              <a:endParaRPr lang="en-US" sz="2000" dirty="0">
                <a:latin typeface="+mn-lt"/>
              </a:endParaRPr>
            </a:p>
            <a:p>
              <a:pPr algn="l"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m:oMathPara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CD95FC0C-9CBA-435A-B7E1-012878A46760}">
          <dgm:prSet phldrT="[Text]" custT="1"/>
          <dgm:spPr/>
          <dgm:t>
            <a:bodyPr/>
            <a:lstStyle/>
            <a:p>
              <a:pPr algn="l"/>
              <a:r>
                <a:rPr lang="en-US" sz="2000" b="1" dirty="0">
                  <a:solidFill>
                    <a:srgbClr val="7030A0"/>
                  </a:solidFill>
                  <a:latin typeface="+mn-lt"/>
                  <a:cs typeface="Arial" pitchFamily="34" charset="0"/>
                </a:rPr>
                <a:t>Example:</a:t>
              </a:r>
            </a:p>
            <a:p>
              <a:pPr algn="l"/>
              <a:r>
                <a:rPr lang="en-US" sz="2000" dirty="0">
                  <a:latin typeface="+mn-lt"/>
                  <a:cs typeface="Arial" pitchFamily="34" charset="0"/>
                </a:rPr>
                <a:t>If </a:t>
              </a:r>
              <a:r>
                <a:rPr lang="id-ID" sz="2000" dirty="0">
                  <a:latin typeface="+mn-lt"/>
                  <a:cs typeface="Arial" pitchFamily="34" charset="0"/>
                </a:rPr>
                <a:t>f(x) = |x</a:t>
              </a:r>
              <a:r>
                <a:rPr lang="en-US" sz="2000" dirty="0">
                  <a:latin typeface="+mn-lt"/>
                  <a:cs typeface="Arial" pitchFamily="34" charset="0"/>
                </a:rPr>
                <a:t>|, then </a:t>
              </a:r>
              <a:r>
                <a:rPr lang="id-ID" sz="2000" dirty="0">
                  <a:latin typeface="+mn-lt"/>
                  <a:cs typeface="Arial" pitchFamily="34" charset="0"/>
                </a:rPr>
                <a:t>f </a:t>
              </a:r>
              <a:r>
                <a:rPr lang="en-US" sz="2000" dirty="0">
                  <a:latin typeface="+mn-lt"/>
                  <a:cs typeface="Arial" pitchFamily="34" charset="0"/>
                </a:rPr>
                <a:t>is not differentiable at</a:t>
              </a:r>
              <a:r>
                <a:rPr lang="id-ID" sz="2000" dirty="0">
                  <a:latin typeface="+mn-lt"/>
                  <a:cs typeface="Arial" pitchFamily="34" charset="0"/>
                </a:rPr>
                <a:t> </a:t>
              </a:r>
              <a:r>
                <a:rPr lang="en-US" sz="2000" dirty="0">
                  <a:latin typeface="+mn-lt"/>
                  <a:cs typeface="Arial" pitchFamily="34" charset="0"/>
                </a:rPr>
                <a:t>0, because</a:t>
              </a:r>
            </a:p>
            <a:p>
              <a:pPr algn="l"/>
              <a:r>
                <a:rPr lang="en-US" sz="2000" i="0">
                  <a:solidFill>
                    <a:srgbClr val="000000"/>
                  </a:solidFill>
                  <a:latin typeface="+mn-lt"/>
                </a:rPr>
                <a:t>lim┬(ℎ→0)⁡〖(𝑓(0+ℎ)−𝑓(0))/ℎ〗=lim┬(ℎ→0)⁡〖(𝑓(ℎ)−𝑓(0))/ℎ〗=lim┬(ℎ→0)⁡〖(|ℎ|−0)/ℎ〗=lim┬(ℎ→0)⁡〖(|ℎ|)/ℎ〗</a:t>
              </a:r>
              <a:endParaRPr lang="en-US" sz="2000" dirty="0">
                <a:latin typeface="+mn-lt"/>
              </a:endParaRPr>
            </a:p>
            <a:p>
              <a:pPr algn="l"/>
              <a:r>
                <a:rPr lang="en-US" sz="2000" dirty="0">
                  <a:latin typeface="Arial" pitchFamily="34" charset="0"/>
                  <a:cs typeface="Arial" pitchFamily="34" charset="0"/>
                </a:rPr>
                <a:t>as </a:t>
              </a:r>
              <a:r>
                <a:rPr lang="id-ID" sz="2000" dirty="0">
                  <a:latin typeface="Arial" pitchFamily="34" charset="0"/>
                  <a:cs typeface="Arial" pitchFamily="34" charset="0"/>
                </a:rPr>
                <a:t>h 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approaches 0 are not equal:</a:t>
              </a:r>
            </a:p>
            <a:p>
              <a:pPr algn="l"/>
              <a:r>
                <a:rPr lang="en-US" sz="20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lim┬(ℎ→0^− )⁡〖(|ℎ|)/ℎ〗=lim┬(ℎ→0^− )⁡〖(−ℎ)/ℎ〗=−1</a:t>
              </a:r>
              <a:endParaRPr lang="en-US" sz="2000" dirty="0">
                <a:latin typeface="+mn-lt"/>
              </a:endParaRPr>
            </a:p>
            <a:p>
              <a:pPr algn="l"/>
              <a:r>
                <a:rPr lang="en-US" sz="20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lim┬(ℎ→0^+ )⁡〖(|ℎ|)/ℎ〗=lim┬(ℎ→0^+ )⁡〖ℎ/ℎ〗=1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82EDA153-1808-41A3-80DA-FB52C27E1B22}" type="sibTrans" cxnId="{476BBD97-5163-4552-837A-01622079C7DE}">
      <dgm:prSet/>
      <dgm:spPr/>
      <dgm:t>
        <a:bodyPr/>
        <a:lstStyle/>
        <a:p>
          <a:endParaRPr lang="en-US"/>
        </a:p>
      </dgm:t>
    </dgm:pt>
    <dgm:pt modelId="{55D7DFAB-A967-49CE-B22E-EE4ED44C114D}" type="parTrans" cxnId="{476BBD97-5163-4552-837A-01622079C7DE}">
      <dgm:prSet/>
      <dgm:spPr/>
      <dgm:t>
        <a:bodyPr/>
        <a:lstStyle/>
        <a:p>
          <a:endParaRPr lang="en-US"/>
        </a:p>
      </dgm:t>
    </dgm:pt>
    <dgm:pt modelId="{309AF276-162E-4997-99C1-184721511E3F}" type="pres">
      <dgm:prSet presAssocID="{C32BF66C-79D7-4D96-B906-5E2F12A1F4E6}" presName="composite" presStyleCnt="0">
        <dgm:presLayoutVars>
          <dgm:chMax val="1"/>
          <dgm:dir/>
          <dgm:resizeHandles val="exact"/>
        </dgm:presLayoutVars>
      </dgm:prSet>
      <dgm:spPr/>
    </dgm:pt>
    <dgm:pt modelId="{067AF5D3-55FA-4D47-B050-1BFA705F0998}" type="pres">
      <dgm:prSet presAssocID="{D3519CCE-CADE-4FC2-9B28-A3AA39D8CED0}" presName="roof" presStyleLbl="dkBgShp" presStyleIdx="0" presStyleCnt="2" custScaleY="88420" custLinFactNeighborX="-45000" custLinFactNeighborY="-16732"/>
      <dgm:spPr/>
    </dgm:pt>
    <dgm:pt modelId="{7B1C3978-B3D8-4BB6-A88E-AEB86E10B70C}" type="pres">
      <dgm:prSet presAssocID="{D3519CCE-CADE-4FC2-9B28-A3AA39D8CED0}" presName="pillars" presStyleCnt="0"/>
      <dgm:spPr/>
    </dgm:pt>
    <dgm:pt modelId="{FF0F10B4-AF1A-47A7-B4E3-CA909B83F4BC}" type="pres">
      <dgm:prSet presAssocID="{D3519CCE-CADE-4FC2-9B28-A3AA39D8CED0}" presName="pillar1" presStyleLbl="node1" presStyleIdx="0" presStyleCnt="1" custScaleY="107910" custLinFactNeighborY="572">
        <dgm:presLayoutVars>
          <dgm:bulletEnabled val="1"/>
        </dgm:presLayoutVars>
      </dgm:prSet>
      <dgm:spPr/>
    </dgm:pt>
    <dgm:pt modelId="{28EA032D-24D2-4AD8-AEA4-4C8FE6B88887}" type="pres">
      <dgm:prSet presAssocID="{D3519CCE-CADE-4FC2-9B28-A3AA39D8CED0}" presName="base" presStyleLbl="dkBgShp" presStyleIdx="1" presStyleCnt="2" custLinFactNeighborY="23419"/>
      <dgm:spPr/>
    </dgm:pt>
  </dgm:ptLst>
  <dgm:cxnLst>
    <dgm:cxn modelId="{DA9A5402-9BDA-441F-9C7A-53F7E78ACD76}" type="presOf" srcId="{CD95FC0C-9CBA-435A-B7E1-012878A46760}" destId="{FF0F10B4-AF1A-47A7-B4E3-CA909B83F4BC}" srcOrd="0" destOrd="0" presId="urn:microsoft.com/office/officeart/2005/8/layout/hList3"/>
    <dgm:cxn modelId="{7F9C603A-C771-4F07-BF33-496D404DB711}" type="presOf" srcId="{D3519CCE-CADE-4FC2-9B28-A3AA39D8CED0}" destId="{067AF5D3-55FA-4D47-B050-1BFA705F0998}" srcOrd="0" destOrd="0" presId="urn:microsoft.com/office/officeart/2005/8/layout/hList3"/>
    <dgm:cxn modelId="{476BBD97-5163-4552-837A-01622079C7DE}" srcId="{D3519CCE-CADE-4FC2-9B28-A3AA39D8CED0}" destId="{CD95FC0C-9CBA-435A-B7E1-012878A46760}" srcOrd="0" destOrd="0" parTransId="{55D7DFAB-A967-49CE-B22E-EE4ED44C114D}" sibTransId="{82EDA153-1808-41A3-80DA-FB52C27E1B22}"/>
    <dgm:cxn modelId="{CF760FA0-4C20-441E-B11D-FD992AE09FB9}" type="presOf" srcId="{C32BF66C-79D7-4D96-B906-5E2F12A1F4E6}" destId="{309AF276-162E-4997-99C1-184721511E3F}" srcOrd="0" destOrd="0" presId="urn:microsoft.com/office/officeart/2005/8/layout/hList3"/>
    <dgm:cxn modelId="{30B177AF-7BB8-46F8-8A1B-01C21D1CF888}" srcId="{C32BF66C-79D7-4D96-B906-5E2F12A1F4E6}" destId="{D3519CCE-CADE-4FC2-9B28-A3AA39D8CED0}" srcOrd="0" destOrd="0" parTransId="{1D18AF77-B286-4D5F-AA1C-8EA2A5A9467A}" sibTransId="{2E22D439-EA2A-4F0A-9448-50B9F19D6194}"/>
    <dgm:cxn modelId="{5ED4A9F1-0D09-4208-9031-95B06069080C}" type="presParOf" srcId="{309AF276-162E-4997-99C1-184721511E3F}" destId="{067AF5D3-55FA-4D47-B050-1BFA705F0998}" srcOrd="0" destOrd="0" presId="urn:microsoft.com/office/officeart/2005/8/layout/hList3"/>
    <dgm:cxn modelId="{0905F585-5EDD-443C-9C39-AECF14FE9801}" type="presParOf" srcId="{309AF276-162E-4997-99C1-184721511E3F}" destId="{7B1C3978-B3D8-4BB6-A88E-AEB86E10B70C}" srcOrd="1" destOrd="0" presId="urn:microsoft.com/office/officeart/2005/8/layout/hList3"/>
    <dgm:cxn modelId="{2BFAE3D8-E0F2-4EA8-B311-9A2BE1786022}" type="presParOf" srcId="{7B1C3978-B3D8-4BB6-A88E-AEB86E10B70C}" destId="{FF0F10B4-AF1A-47A7-B4E3-CA909B83F4BC}" srcOrd="0" destOrd="0" presId="urn:microsoft.com/office/officeart/2005/8/layout/hList3"/>
    <dgm:cxn modelId="{D711BA93-64BB-478E-9FF3-1678E76A5ED2}" type="presParOf" srcId="{309AF276-162E-4997-99C1-184721511E3F}" destId="{28EA032D-24D2-4AD8-AEA4-4C8FE6B8888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2BF66C-79D7-4D96-B906-5E2F12A1F4E6}" type="doc">
      <dgm:prSet loTypeId="urn:microsoft.com/office/officeart/2005/8/layout/hList3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519CCE-CADE-4FC2-9B28-A3AA39D8CED0}">
      <dgm:prSet phldrT="[Text]" custT="1"/>
      <dgm:spPr/>
      <dgm:t>
        <a:bodyPr/>
        <a:lstStyle/>
        <a:p>
          <a:pPr>
            <a:spcAft>
              <a:spcPts val="0"/>
            </a:spcAft>
            <a:buNone/>
          </a:pPr>
          <a:r>
            <a:rPr lang="en-US" sz="2400" dirty="0">
              <a:latin typeface="+mn-lt"/>
            </a:rPr>
            <a:t>Theorem:</a:t>
          </a:r>
        </a:p>
        <a:p>
          <a:pPr>
            <a:spcAft>
              <a:spcPts val="0"/>
            </a:spcAft>
            <a:buNone/>
          </a:pPr>
          <a:r>
            <a:rPr lang="en-US" sz="2400" dirty="0">
              <a:latin typeface="+mn-lt"/>
              <a:cs typeface="Arial" pitchFamily="34" charset="0"/>
            </a:rPr>
            <a:t>A function is said to be </a:t>
          </a:r>
          <a:r>
            <a:rPr lang="en-US" sz="2400" b="1" dirty="0">
              <a:latin typeface="+mn-lt"/>
              <a:cs typeface="Arial" pitchFamily="34" charset="0"/>
            </a:rPr>
            <a:t>differentiable </a:t>
          </a:r>
          <a:r>
            <a:rPr lang="en-US" sz="2400" dirty="0">
              <a:latin typeface="+mn-lt"/>
              <a:cs typeface="Arial" pitchFamily="34" charset="0"/>
            </a:rPr>
            <a:t>at a number if it has a derivative at that number.</a:t>
          </a:r>
          <a:endParaRPr lang="en-US" sz="2400" dirty="0">
            <a:latin typeface="+mn-lt"/>
          </a:endParaRPr>
        </a:p>
      </dgm:t>
    </dgm:pt>
    <dgm:pt modelId="{1D18AF77-B286-4D5F-AA1C-8EA2A5A9467A}" type="parTrans" cxnId="{30B177AF-7BB8-46F8-8A1B-01C21D1CF888}">
      <dgm:prSet/>
      <dgm:spPr/>
      <dgm:t>
        <a:bodyPr/>
        <a:lstStyle/>
        <a:p>
          <a:endParaRPr lang="en-US"/>
        </a:p>
      </dgm:t>
    </dgm:pt>
    <dgm:pt modelId="{2E22D439-EA2A-4F0A-9448-50B9F19D6194}" type="sibTrans" cxnId="{30B177AF-7BB8-46F8-8A1B-01C21D1CF888}">
      <dgm:prSet/>
      <dgm:spPr/>
      <dgm:t>
        <a:bodyPr/>
        <a:lstStyle/>
        <a:p>
          <a:endParaRPr lang="en-US"/>
        </a:p>
      </dgm:t>
    </dgm:pt>
    <dgm:pt modelId="{CD95FC0C-9CBA-435A-B7E1-012878A46760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2EDA153-1808-41A3-80DA-FB52C27E1B22}" type="sibTrans" cxnId="{476BBD97-5163-4552-837A-01622079C7DE}">
      <dgm:prSet/>
      <dgm:spPr/>
      <dgm:t>
        <a:bodyPr/>
        <a:lstStyle/>
        <a:p>
          <a:endParaRPr lang="en-US"/>
        </a:p>
      </dgm:t>
    </dgm:pt>
    <dgm:pt modelId="{55D7DFAB-A967-49CE-B22E-EE4ED44C114D}" type="parTrans" cxnId="{476BBD97-5163-4552-837A-01622079C7DE}">
      <dgm:prSet/>
      <dgm:spPr/>
      <dgm:t>
        <a:bodyPr/>
        <a:lstStyle/>
        <a:p>
          <a:endParaRPr lang="en-US"/>
        </a:p>
      </dgm:t>
    </dgm:pt>
    <dgm:pt modelId="{309AF276-162E-4997-99C1-184721511E3F}" type="pres">
      <dgm:prSet presAssocID="{C32BF66C-79D7-4D96-B906-5E2F12A1F4E6}" presName="composite" presStyleCnt="0">
        <dgm:presLayoutVars>
          <dgm:chMax val="1"/>
          <dgm:dir/>
          <dgm:resizeHandles val="exact"/>
        </dgm:presLayoutVars>
      </dgm:prSet>
      <dgm:spPr/>
    </dgm:pt>
    <dgm:pt modelId="{067AF5D3-55FA-4D47-B050-1BFA705F0998}" type="pres">
      <dgm:prSet presAssocID="{D3519CCE-CADE-4FC2-9B28-A3AA39D8CED0}" presName="roof" presStyleLbl="dkBgShp" presStyleIdx="0" presStyleCnt="2" custScaleY="88420" custLinFactNeighborX="-45000" custLinFactNeighborY="-16732"/>
      <dgm:spPr/>
    </dgm:pt>
    <dgm:pt modelId="{7B1C3978-B3D8-4BB6-A88E-AEB86E10B70C}" type="pres">
      <dgm:prSet presAssocID="{D3519CCE-CADE-4FC2-9B28-A3AA39D8CED0}" presName="pillars" presStyleCnt="0"/>
      <dgm:spPr/>
    </dgm:pt>
    <dgm:pt modelId="{FF0F10B4-AF1A-47A7-B4E3-CA909B83F4BC}" type="pres">
      <dgm:prSet presAssocID="{D3519CCE-CADE-4FC2-9B28-A3AA39D8CED0}" presName="pillar1" presStyleLbl="node1" presStyleIdx="0" presStyleCnt="1" custScaleY="107910" custLinFactNeighborY="572">
        <dgm:presLayoutVars>
          <dgm:bulletEnabled val="1"/>
        </dgm:presLayoutVars>
      </dgm:prSet>
      <dgm:spPr/>
    </dgm:pt>
    <dgm:pt modelId="{28EA032D-24D2-4AD8-AEA4-4C8FE6B88887}" type="pres">
      <dgm:prSet presAssocID="{D3519CCE-CADE-4FC2-9B28-A3AA39D8CED0}" presName="base" presStyleLbl="dkBgShp" presStyleIdx="1" presStyleCnt="2" custLinFactNeighborY="23419"/>
      <dgm:spPr/>
    </dgm:pt>
  </dgm:ptLst>
  <dgm:cxnLst>
    <dgm:cxn modelId="{DA9A5402-9BDA-441F-9C7A-53F7E78ACD76}" type="presOf" srcId="{CD95FC0C-9CBA-435A-B7E1-012878A46760}" destId="{FF0F10B4-AF1A-47A7-B4E3-CA909B83F4BC}" srcOrd="0" destOrd="0" presId="urn:microsoft.com/office/officeart/2005/8/layout/hList3"/>
    <dgm:cxn modelId="{7F9C603A-C771-4F07-BF33-496D404DB711}" type="presOf" srcId="{D3519CCE-CADE-4FC2-9B28-A3AA39D8CED0}" destId="{067AF5D3-55FA-4D47-B050-1BFA705F0998}" srcOrd="0" destOrd="0" presId="urn:microsoft.com/office/officeart/2005/8/layout/hList3"/>
    <dgm:cxn modelId="{476BBD97-5163-4552-837A-01622079C7DE}" srcId="{D3519CCE-CADE-4FC2-9B28-A3AA39D8CED0}" destId="{CD95FC0C-9CBA-435A-B7E1-012878A46760}" srcOrd="0" destOrd="0" parTransId="{55D7DFAB-A967-49CE-B22E-EE4ED44C114D}" sibTransId="{82EDA153-1808-41A3-80DA-FB52C27E1B22}"/>
    <dgm:cxn modelId="{CF760FA0-4C20-441E-B11D-FD992AE09FB9}" type="presOf" srcId="{C32BF66C-79D7-4D96-B906-5E2F12A1F4E6}" destId="{309AF276-162E-4997-99C1-184721511E3F}" srcOrd="0" destOrd="0" presId="urn:microsoft.com/office/officeart/2005/8/layout/hList3"/>
    <dgm:cxn modelId="{30B177AF-7BB8-46F8-8A1B-01C21D1CF888}" srcId="{C32BF66C-79D7-4D96-B906-5E2F12A1F4E6}" destId="{D3519CCE-CADE-4FC2-9B28-A3AA39D8CED0}" srcOrd="0" destOrd="0" parTransId="{1D18AF77-B286-4D5F-AA1C-8EA2A5A9467A}" sibTransId="{2E22D439-EA2A-4F0A-9448-50B9F19D6194}"/>
    <dgm:cxn modelId="{5ED4A9F1-0D09-4208-9031-95B06069080C}" type="presParOf" srcId="{309AF276-162E-4997-99C1-184721511E3F}" destId="{067AF5D3-55FA-4D47-B050-1BFA705F0998}" srcOrd="0" destOrd="0" presId="urn:microsoft.com/office/officeart/2005/8/layout/hList3"/>
    <dgm:cxn modelId="{0905F585-5EDD-443C-9C39-AECF14FE9801}" type="presParOf" srcId="{309AF276-162E-4997-99C1-184721511E3F}" destId="{7B1C3978-B3D8-4BB6-A88E-AEB86E10B70C}" srcOrd="1" destOrd="0" presId="urn:microsoft.com/office/officeart/2005/8/layout/hList3"/>
    <dgm:cxn modelId="{2BFAE3D8-E0F2-4EA8-B311-9A2BE1786022}" type="presParOf" srcId="{7B1C3978-B3D8-4BB6-A88E-AEB86E10B70C}" destId="{FF0F10B4-AF1A-47A7-B4E3-CA909B83F4BC}" srcOrd="0" destOrd="0" presId="urn:microsoft.com/office/officeart/2005/8/layout/hList3"/>
    <dgm:cxn modelId="{D711BA93-64BB-478E-9FF3-1678E76A5ED2}" type="presParOf" srcId="{309AF276-162E-4997-99C1-184721511E3F}" destId="{28EA032D-24D2-4AD8-AEA4-4C8FE6B8888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C7F0B7-E3DB-4581-8A54-CD28AB989AB0}" type="doc">
      <dgm:prSet loTypeId="urn:microsoft.com/office/officeart/2005/8/layout/vList3" loCatId="pictur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86611-F4A5-47E9-ABD9-961BA72AD126}">
      <dgm:prSet phldrT="[Text]" phldr="1"/>
      <dgm:spPr/>
      <dgm:t>
        <a:bodyPr/>
        <a:lstStyle/>
        <a:p>
          <a:endParaRPr lang="en-US"/>
        </a:p>
      </dgm:t>
    </dgm:pt>
    <dgm:pt modelId="{F8D3A59C-E091-427B-AF37-8630A13F421B}" type="parTrans" cxnId="{853CE797-37B8-4C92-A6A4-34E394706912}">
      <dgm:prSet/>
      <dgm:spPr/>
      <dgm:t>
        <a:bodyPr/>
        <a:lstStyle/>
        <a:p>
          <a:endParaRPr lang="en-US"/>
        </a:p>
      </dgm:t>
    </dgm:pt>
    <dgm:pt modelId="{81048AE9-BC4D-455E-B11B-3C45013530C3}" type="sibTrans" cxnId="{853CE797-37B8-4C92-A6A4-34E394706912}">
      <dgm:prSet/>
      <dgm:spPr/>
      <dgm:t>
        <a:bodyPr/>
        <a:lstStyle/>
        <a:p>
          <a:endParaRPr lang="en-US"/>
        </a:p>
      </dgm:t>
    </dgm:pt>
    <dgm:pt modelId="{4361CF6C-C588-40FA-BDC5-AC6F7837B71E}">
      <dgm:prSet phldrT="[Text]" phldr="1"/>
      <dgm:spPr/>
      <dgm:t>
        <a:bodyPr/>
        <a:lstStyle/>
        <a:p>
          <a:endParaRPr lang="en-US"/>
        </a:p>
      </dgm:t>
    </dgm:pt>
    <dgm:pt modelId="{55742695-294E-46C8-AAC8-EF942EFA3F20}" type="parTrans" cxnId="{E6243EC6-8A3C-4BAA-966E-7930735D034A}">
      <dgm:prSet/>
      <dgm:spPr/>
      <dgm:t>
        <a:bodyPr/>
        <a:lstStyle/>
        <a:p>
          <a:endParaRPr lang="en-US"/>
        </a:p>
      </dgm:t>
    </dgm:pt>
    <dgm:pt modelId="{0D642CD2-5A35-4247-835F-D51347E37008}" type="sibTrans" cxnId="{E6243EC6-8A3C-4BAA-966E-7930735D034A}">
      <dgm:prSet/>
      <dgm:spPr/>
      <dgm:t>
        <a:bodyPr/>
        <a:lstStyle/>
        <a:p>
          <a:endParaRPr lang="en-US"/>
        </a:p>
      </dgm:t>
    </dgm:pt>
    <dgm:pt modelId="{60720DB2-D73C-4A2F-B0D7-CAD60CE61E11}">
      <dgm:prSet phldrT="[Text]" phldr="1"/>
      <dgm:spPr/>
      <dgm:t>
        <a:bodyPr/>
        <a:lstStyle/>
        <a:p>
          <a:endParaRPr lang="en-US"/>
        </a:p>
      </dgm:t>
    </dgm:pt>
    <dgm:pt modelId="{42036B38-BF9C-4602-BF08-7D138ABE53F5}" type="parTrans" cxnId="{4FE6ABD2-C402-4262-B0C4-24ADE2E76EA0}">
      <dgm:prSet/>
      <dgm:spPr/>
      <dgm:t>
        <a:bodyPr/>
        <a:lstStyle/>
        <a:p>
          <a:endParaRPr lang="en-US"/>
        </a:p>
      </dgm:t>
    </dgm:pt>
    <dgm:pt modelId="{56043B54-B16F-460C-B57D-F7EC5792E096}" type="sibTrans" cxnId="{4FE6ABD2-C402-4262-B0C4-24ADE2E76EA0}">
      <dgm:prSet/>
      <dgm:spPr/>
      <dgm:t>
        <a:bodyPr/>
        <a:lstStyle/>
        <a:p>
          <a:endParaRPr lang="en-US"/>
        </a:p>
      </dgm:t>
    </dgm:pt>
    <dgm:pt modelId="{3D49068B-6489-4284-B808-D382A2BB88A5}">
      <dgm:prSet phldrT="[Text]" phldr="1"/>
      <dgm:spPr/>
      <dgm:t>
        <a:bodyPr/>
        <a:lstStyle/>
        <a:p>
          <a:endParaRPr lang="en-US"/>
        </a:p>
      </dgm:t>
    </dgm:pt>
    <dgm:pt modelId="{7F1B3565-1910-4412-872A-832BA3AA13B8}" type="parTrans" cxnId="{40980003-CF65-4930-B1FE-C528191E8197}">
      <dgm:prSet/>
      <dgm:spPr/>
      <dgm:t>
        <a:bodyPr/>
        <a:lstStyle/>
        <a:p>
          <a:endParaRPr lang="en-US"/>
        </a:p>
      </dgm:t>
    </dgm:pt>
    <dgm:pt modelId="{C22ED505-86A8-47D3-A0EF-9F8D01E01A81}" type="sibTrans" cxnId="{40980003-CF65-4930-B1FE-C528191E8197}">
      <dgm:prSet/>
      <dgm:spPr/>
      <dgm:t>
        <a:bodyPr/>
        <a:lstStyle/>
        <a:p>
          <a:endParaRPr lang="en-US"/>
        </a:p>
      </dgm:t>
    </dgm:pt>
    <dgm:pt modelId="{B2B3B6D2-D236-47FA-BA93-52123C33938A}" type="pres">
      <dgm:prSet presAssocID="{37C7F0B7-E3DB-4581-8A54-CD28AB989AB0}" presName="linearFlow" presStyleCnt="0">
        <dgm:presLayoutVars>
          <dgm:dir/>
          <dgm:resizeHandles val="exact"/>
        </dgm:presLayoutVars>
      </dgm:prSet>
      <dgm:spPr/>
    </dgm:pt>
    <dgm:pt modelId="{44602FDD-0BDC-4A5E-8A7C-EFCFB22E770A}" type="pres">
      <dgm:prSet presAssocID="{5A986611-F4A5-47E9-ABD9-961BA72AD126}" presName="composite" presStyleCnt="0"/>
      <dgm:spPr/>
    </dgm:pt>
    <dgm:pt modelId="{04C4C414-5601-4B6E-B12D-C80C259A10A3}" type="pres">
      <dgm:prSet presAssocID="{5A986611-F4A5-47E9-ABD9-961BA72AD126}" presName="imgShp" presStyleLbl="fgImgPlace1" presStyleIdx="0" presStyleCnt="4" custLinFactNeighborX="-84989" custLinFactNeighborY="-644"/>
      <dgm:spPr/>
    </dgm:pt>
    <dgm:pt modelId="{2F0092CE-5C83-49A0-B021-80436055E021}" type="pres">
      <dgm:prSet presAssocID="{5A986611-F4A5-47E9-ABD9-961BA72AD126}" presName="txShp" presStyleLbl="node1" presStyleIdx="0" presStyleCnt="4" custLinFactNeighborX="-19465">
        <dgm:presLayoutVars>
          <dgm:bulletEnabled val="1"/>
        </dgm:presLayoutVars>
      </dgm:prSet>
      <dgm:spPr/>
    </dgm:pt>
    <dgm:pt modelId="{7A2B8384-47A7-4CE5-8F74-8EF644524A5C}" type="pres">
      <dgm:prSet presAssocID="{81048AE9-BC4D-455E-B11B-3C45013530C3}" presName="spacing" presStyleCnt="0"/>
      <dgm:spPr/>
    </dgm:pt>
    <dgm:pt modelId="{C458FB52-D5A8-42F6-8246-A5F1E926A15E}" type="pres">
      <dgm:prSet presAssocID="{4361CF6C-C588-40FA-BDC5-AC6F7837B71E}" presName="composite" presStyleCnt="0"/>
      <dgm:spPr/>
    </dgm:pt>
    <dgm:pt modelId="{E5F7A2C4-D4C0-4ADE-AFA1-A4DD0C96B575}" type="pres">
      <dgm:prSet presAssocID="{4361CF6C-C588-40FA-BDC5-AC6F7837B71E}" presName="imgShp" presStyleLbl="fgImgPlace1" presStyleIdx="1" presStyleCnt="4" custLinFactNeighborX="84980" custLinFactNeighborY="-644"/>
      <dgm:spPr/>
    </dgm:pt>
    <dgm:pt modelId="{998B5AEA-2626-48A7-9DF8-B7E22EDE96E0}" type="pres">
      <dgm:prSet presAssocID="{4361CF6C-C588-40FA-BDC5-AC6F7837B71E}" presName="txShp" presStyleLbl="node1" presStyleIdx="1" presStyleCnt="4" custLinFactNeighborX="19463">
        <dgm:presLayoutVars>
          <dgm:bulletEnabled val="1"/>
        </dgm:presLayoutVars>
      </dgm:prSet>
      <dgm:spPr/>
    </dgm:pt>
    <dgm:pt modelId="{99021EEC-A4B8-4671-A842-AC443F203DBA}" type="pres">
      <dgm:prSet presAssocID="{0D642CD2-5A35-4247-835F-D51347E37008}" presName="spacing" presStyleCnt="0"/>
      <dgm:spPr/>
    </dgm:pt>
    <dgm:pt modelId="{92C75C5B-25A3-48F1-9688-527BBCB571F7}" type="pres">
      <dgm:prSet presAssocID="{60720DB2-D73C-4A2F-B0D7-CAD60CE61E11}" presName="composite" presStyleCnt="0"/>
      <dgm:spPr/>
    </dgm:pt>
    <dgm:pt modelId="{894B854A-DE78-44E4-8931-2B0BEBBFACAC}" type="pres">
      <dgm:prSet presAssocID="{60720DB2-D73C-4A2F-B0D7-CAD60CE61E11}" presName="imgShp" presStyleLbl="fgImgPlace1" presStyleIdx="2" presStyleCnt="4" custLinFactNeighborX="-84989" custLinFactNeighborY="-644"/>
      <dgm:spPr/>
    </dgm:pt>
    <dgm:pt modelId="{B84538B5-618C-4B29-BFDA-7253E17B3FEC}" type="pres">
      <dgm:prSet presAssocID="{60720DB2-D73C-4A2F-B0D7-CAD60CE61E11}" presName="txShp" presStyleLbl="node1" presStyleIdx="2" presStyleCnt="4" custLinFactNeighborX="-19465">
        <dgm:presLayoutVars>
          <dgm:bulletEnabled val="1"/>
        </dgm:presLayoutVars>
      </dgm:prSet>
      <dgm:spPr/>
    </dgm:pt>
    <dgm:pt modelId="{9E12F473-BE13-4FCF-B0B3-CB411856F983}" type="pres">
      <dgm:prSet presAssocID="{56043B54-B16F-460C-B57D-F7EC5792E096}" presName="spacing" presStyleCnt="0"/>
      <dgm:spPr/>
    </dgm:pt>
    <dgm:pt modelId="{17579C80-EAFE-4F81-8A6F-B5115424702F}" type="pres">
      <dgm:prSet presAssocID="{3D49068B-6489-4284-B808-D382A2BB88A5}" presName="composite" presStyleCnt="0"/>
      <dgm:spPr/>
    </dgm:pt>
    <dgm:pt modelId="{A182A0B0-0375-4800-B0CD-094566D3AFB4}" type="pres">
      <dgm:prSet presAssocID="{3D49068B-6489-4284-B808-D382A2BB88A5}" presName="imgShp" presStyleLbl="fgImgPlace1" presStyleIdx="3" presStyleCnt="4" custLinFactNeighborX="79174"/>
      <dgm:spPr/>
    </dgm:pt>
    <dgm:pt modelId="{27440282-009B-4E91-9988-C578CF8D554E}" type="pres">
      <dgm:prSet presAssocID="{3D49068B-6489-4284-B808-D382A2BB88A5}" presName="txShp" presStyleLbl="node1" presStyleIdx="3" presStyleCnt="4" custLinFactNeighborX="21172">
        <dgm:presLayoutVars>
          <dgm:bulletEnabled val="1"/>
        </dgm:presLayoutVars>
      </dgm:prSet>
      <dgm:spPr/>
    </dgm:pt>
  </dgm:ptLst>
  <dgm:cxnLst>
    <dgm:cxn modelId="{40980003-CF65-4930-B1FE-C528191E8197}" srcId="{37C7F0B7-E3DB-4581-8A54-CD28AB989AB0}" destId="{3D49068B-6489-4284-B808-D382A2BB88A5}" srcOrd="3" destOrd="0" parTransId="{7F1B3565-1910-4412-872A-832BA3AA13B8}" sibTransId="{C22ED505-86A8-47D3-A0EF-9F8D01E01A81}"/>
    <dgm:cxn modelId="{B650E35C-6A31-4089-BFA9-2BE37C708C1D}" type="presOf" srcId="{3D49068B-6489-4284-B808-D382A2BB88A5}" destId="{27440282-009B-4E91-9988-C578CF8D554E}" srcOrd="0" destOrd="0" presId="urn:microsoft.com/office/officeart/2005/8/layout/vList3"/>
    <dgm:cxn modelId="{76767353-B078-4B99-9447-5B50FD41C7B2}" type="presOf" srcId="{4361CF6C-C588-40FA-BDC5-AC6F7837B71E}" destId="{998B5AEA-2626-48A7-9DF8-B7E22EDE96E0}" srcOrd="0" destOrd="0" presId="urn:microsoft.com/office/officeart/2005/8/layout/vList3"/>
    <dgm:cxn modelId="{853CE797-37B8-4C92-A6A4-34E394706912}" srcId="{37C7F0B7-E3DB-4581-8A54-CD28AB989AB0}" destId="{5A986611-F4A5-47E9-ABD9-961BA72AD126}" srcOrd="0" destOrd="0" parTransId="{F8D3A59C-E091-427B-AF37-8630A13F421B}" sibTransId="{81048AE9-BC4D-455E-B11B-3C45013530C3}"/>
    <dgm:cxn modelId="{B42724C0-BF18-4B58-ABCD-2745D8FA918F}" type="presOf" srcId="{5A986611-F4A5-47E9-ABD9-961BA72AD126}" destId="{2F0092CE-5C83-49A0-B021-80436055E021}" srcOrd="0" destOrd="0" presId="urn:microsoft.com/office/officeart/2005/8/layout/vList3"/>
    <dgm:cxn modelId="{E6243EC6-8A3C-4BAA-966E-7930735D034A}" srcId="{37C7F0B7-E3DB-4581-8A54-CD28AB989AB0}" destId="{4361CF6C-C588-40FA-BDC5-AC6F7837B71E}" srcOrd="1" destOrd="0" parTransId="{55742695-294E-46C8-AAC8-EF942EFA3F20}" sibTransId="{0D642CD2-5A35-4247-835F-D51347E37008}"/>
    <dgm:cxn modelId="{BEBBE8CD-BE6B-4713-8DF7-607CD9A5ED2E}" type="presOf" srcId="{60720DB2-D73C-4A2F-B0D7-CAD60CE61E11}" destId="{B84538B5-618C-4B29-BFDA-7253E17B3FEC}" srcOrd="0" destOrd="0" presId="urn:microsoft.com/office/officeart/2005/8/layout/vList3"/>
    <dgm:cxn modelId="{4FE6ABD2-C402-4262-B0C4-24ADE2E76EA0}" srcId="{37C7F0B7-E3DB-4581-8A54-CD28AB989AB0}" destId="{60720DB2-D73C-4A2F-B0D7-CAD60CE61E11}" srcOrd="2" destOrd="0" parTransId="{42036B38-BF9C-4602-BF08-7D138ABE53F5}" sibTransId="{56043B54-B16F-460C-B57D-F7EC5792E096}"/>
    <dgm:cxn modelId="{EEDB13DE-B1A7-45ED-93F9-7908CA386558}" type="presOf" srcId="{37C7F0B7-E3DB-4581-8A54-CD28AB989AB0}" destId="{B2B3B6D2-D236-47FA-BA93-52123C33938A}" srcOrd="0" destOrd="0" presId="urn:microsoft.com/office/officeart/2005/8/layout/vList3"/>
    <dgm:cxn modelId="{5F0E58A0-34BB-4857-A4F8-EC76C33D7624}" type="presParOf" srcId="{B2B3B6D2-D236-47FA-BA93-52123C33938A}" destId="{44602FDD-0BDC-4A5E-8A7C-EFCFB22E770A}" srcOrd="0" destOrd="0" presId="urn:microsoft.com/office/officeart/2005/8/layout/vList3"/>
    <dgm:cxn modelId="{E8EECABC-F289-498F-93CF-453D4A5DB709}" type="presParOf" srcId="{44602FDD-0BDC-4A5E-8A7C-EFCFB22E770A}" destId="{04C4C414-5601-4B6E-B12D-C80C259A10A3}" srcOrd="0" destOrd="0" presId="urn:microsoft.com/office/officeart/2005/8/layout/vList3"/>
    <dgm:cxn modelId="{207702D4-77FB-4130-87E9-A8FFA27B3CDF}" type="presParOf" srcId="{44602FDD-0BDC-4A5E-8A7C-EFCFB22E770A}" destId="{2F0092CE-5C83-49A0-B021-80436055E021}" srcOrd="1" destOrd="0" presId="urn:microsoft.com/office/officeart/2005/8/layout/vList3"/>
    <dgm:cxn modelId="{932E3927-3DD5-453A-965A-47F95166EC6E}" type="presParOf" srcId="{B2B3B6D2-D236-47FA-BA93-52123C33938A}" destId="{7A2B8384-47A7-4CE5-8F74-8EF644524A5C}" srcOrd="1" destOrd="0" presId="urn:microsoft.com/office/officeart/2005/8/layout/vList3"/>
    <dgm:cxn modelId="{E478DB67-B637-4C5A-A42B-07913E9D04DC}" type="presParOf" srcId="{B2B3B6D2-D236-47FA-BA93-52123C33938A}" destId="{C458FB52-D5A8-42F6-8246-A5F1E926A15E}" srcOrd="2" destOrd="0" presId="urn:microsoft.com/office/officeart/2005/8/layout/vList3"/>
    <dgm:cxn modelId="{A29E7963-0208-4F6A-842A-C203A9951A14}" type="presParOf" srcId="{C458FB52-D5A8-42F6-8246-A5F1E926A15E}" destId="{E5F7A2C4-D4C0-4ADE-AFA1-A4DD0C96B575}" srcOrd="0" destOrd="0" presId="urn:microsoft.com/office/officeart/2005/8/layout/vList3"/>
    <dgm:cxn modelId="{DFBCAA4B-BF14-40BE-B7CF-B590367A0BF9}" type="presParOf" srcId="{C458FB52-D5A8-42F6-8246-A5F1E926A15E}" destId="{998B5AEA-2626-48A7-9DF8-B7E22EDE96E0}" srcOrd="1" destOrd="0" presId="urn:microsoft.com/office/officeart/2005/8/layout/vList3"/>
    <dgm:cxn modelId="{ADE8C268-36B0-431E-9FEF-1A0513093462}" type="presParOf" srcId="{B2B3B6D2-D236-47FA-BA93-52123C33938A}" destId="{99021EEC-A4B8-4671-A842-AC443F203DBA}" srcOrd="3" destOrd="0" presId="urn:microsoft.com/office/officeart/2005/8/layout/vList3"/>
    <dgm:cxn modelId="{D96CA2A9-6645-4E2B-8EF6-92172740CD0E}" type="presParOf" srcId="{B2B3B6D2-D236-47FA-BA93-52123C33938A}" destId="{92C75C5B-25A3-48F1-9688-527BBCB571F7}" srcOrd="4" destOrd="0" presId="urn:microsoft.com/office/officeart/2005/8/layout/vList3"/>
    <dgm:cxn modelId="{45BA1DE2-CDC2-4A2C-A25D-85C51F18E42D}" type="presParOf" srcId="{92C75C5B-25A3-48F1-9688-527BBCB571F7}" destId="{894B854A-DE78-44E4-8931-2B0BEBBFACAC}" srcOrd="0" destOrd="0" presId="urn:microsoft.com/office/officeart/2005/8/layout/vList3"/>
    <dgm:cxn modelId="{9ED359BF-CC6C-4AAE-97E9-90C11F126F66}" type="presParOf" srcId="{92C75C5B-25A3-48F1-9688-527BBCB571F7}" destId="{B84538B5-618C-4B29-BFDA-7253E17B3FEC}" srcOrd="1" destOrd="0" presId="urn:microsoft.com/office/officeart/2005/8/layout/vList3"/>
    <dgm:cxn modelId="{0503B0C7-F47C-4348-9401-F95B0F7F69F1}" type="presParOf" srcId="{B2B3B6D2-D236-47FA-BA93-52123C33938A}" destId="{9E12F473-BE13-4FCF-B0B3-CB411856F983}" srcOrd="5" destOrd="0" presId="urn:microsoft.com/office/officeart/2005/8/layout/vList3"/>
    <dgm:cxn modelId="{9453569E-861D-4AAF-B6EF-768E210534E0}" type="presParOf" srcId="{B2B3B6D2-D236-47FA-BA93-52123C33938A}" destId="{17579C80-EAFE-4F81-8A6F-B5115424702F}" srcOrd="6" destOrd="0" presId="urn:microsoft.com/office/officeart/2005/8/layout/vList3"/>
    <dgm:cxn modelId="{71F562EF-AF4C-4567-9333-38CFB26E3A02}" type="presParOf" srcId="{17579C80-EAFE-4F81-8A6F-B5115424702F}" destId="{A182A0B0-0375-4800-B0CD-094566D3AFB4}" srcOrd="0" destOrd="0" presId="urn:microsoft.com/office/officeart/2005/8/layout/vList3"/>
    <dgm:cxn modelId="{34EE495F-15D3-4A87-915A-3E51A9182546}" type="presParOf" srcId="{17579C80-EAFE-4F81-8A6F-B5115424702F}" destId="{27440282-009B-4E91-9988-C578CF8D554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AEA2218-1DEF-4B75-841D-E9FFDBE85AD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C28EEA-EF6E-46B9-9FE8-107043DDCE0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4A9B14B-D741-461A-8B47-DF2702AD2798}" type="parTrans" cxnId="{49F90103-BC05-412A-9805-1C40CDFCD4F5}">
      <dgm:prSet/>
      <dgm:spPr/>
      <dgm:t>
        <a:bodyPr/>
        <a:lstStyle/>
        <a:p>
          <a:endParaRPr lang="en-US"/>
        </a:p>
      </dgm:t>
    </dgm:pt>
    <dgm:pt modelId="{8798EDAE-3049-49CB-A5BD-965E5A5EBC57}" type="sibTrans" cxnId="{49F90103-BC05-412A-9805-1C40CDFCD4F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E67A26-ED61-4E23-A765-78FAF98259AB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m:oMathPara>
              </a14:m>
              <a:endParaRPr lang="en-US" sz="2000" dirty="0"/>
            </a:p>
          </dgm:t>
        </dgm:pt>
      </mc:Choice>
      <mc:Fallback xmlns="">
        <dgm:pt modelId="{77E67A26-ED61-4E23-A765-78FAF98259AB}">
          <dgm:prSet phldrT="[Text]" custT="1"/>
          <dgm:spPr/>
          <dgm:t>
            <a:bodyPr/>
            <a:lstStyle/>
            <a:p>
              <a:r>
                <a:rPr lang="en-US" sz="20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𝑦=(𝑥^3−2𝑥^2+𝑥−4)/(2√𝑥)</a:t>
              </a:r>
              <a:endParaRPr lang="en-US" sz="2000" dirty="0"/>
            </a:p>
          </dgm:t>
        </dgm:pt>
      </mc:Fallback>
    </mc:AlternateContent>
    <dgm:pt modelId="{5C1446E8-00E3-4D03-807A-7E41FD2A8355}" type="parTrans" cxnId="{006B45D7-0F64-4BB9-9AC7-A5CA92B67A06}">
      <dgm:prSet/>
      <dgm:spPr/>
      <dgm:t>
        <a:bodyPr/>
        <a:lstStyle/>
        <a:p>
          <a:endParaRPr lang="en-US"/>
        </a:p>
      </dgm:t>
    </dgm:pt>
    <dgm:pt modelId="{B38A8D97-77FF-41CD-9ACA-B4769A67ED1B}" type="sibTrans" cxnId="{006B45D7-0F64-4BB9-9AC7-A5CA92B67A0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06D991E-2F5F-4661-AB5A-C6B913ADEC43}">
          <dgm:prSet phldrT="[Text]"/>
          <dgm:spPr/>
          <dgm:t>
            <a:bodyPr/>
            <a:lstStyle/>
            <a:p>
              <a:pPr marL="0" indent="0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5/2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−3/2</m:t>
                        </m:r>
                      </m:sup>
                    </m:sSup>
                  </m:oMath>
                </m:oMathPara>
              </a14:m>
              <a:endParaRPr lang="en-US" dirty="0"/>
            </a:p>
          </dgm:t>
        </dgm:pt>
      </mc:Choice>
      <mc:Fallback xmlns="">
        <dgm:pt modelId="{406D991E-2F5F-4661-AB5A-C6B913ADEC43}">
          <dgm:prSet phldrT="[Text]"/>
          <dgm:spPr/>
          <dgm:t>
            <a:bodyPr/>
            <a:lstStyle/>
            <a:p>
              <a:pPr marL="0" indent="0"/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𝑑/𝑑𝑥 ((𝑥^3−2𝑥^2+𝑥−4)/(2√𝑥))</a:t>
              </a:r>
              <a:br>
                <a:rPr lang="en-US" i="1" dirty="0">
                  <a:solidFill>
                    <a:srgbClr val="000000"/>
                  </a:solidFill>
                  <a:latin typeface="Cambria Math" panose="02040503050406030204" pitchFamily="18" charset="0"/>
                </a:rPr>
              </a:br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"     "=𝑑/𝑑𝑥 (1/2 𝑥^(5/2)−𝑥^(3/2)+1/2 𝑥^(1/2)</a:t>
              </a:r>
              <a:r>
                <a:rPr lang="en-US" b="0" i="0">
                  <a:solidFill>
                    <a:srgbClr val="000000"/>
                  </a:solidFill>
                  <a:latin typeface="Cambria Math" panose="02040503050406030204" pitchFamily="18" charset="0"/>
                </a:rPr>
                <a:t>       </a:t>
              </a:r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−2𝑥^(−1/2) )</a:t>
              </a:r>
              <a:br>
                <a:rPr lang="en-US" i="1" dirty="0">
                  <a:solidFill>
                    <a:srgbClr val="000000"/>
                  </a:solidFill>
                  <a:latin typeface="Cambria Math" panose="02040503050406030204" pitchFamily="18" charset="0"/>
                </a:rPr>
              </a:br>
              <a:r>
                <a:rPr lang="en-US" i="0">
                  <a:solidFill>
                    <a:srgbClr val="000000"/>
                  </a:solidFill>
                  <a:latin typeface="Cambria Math" panose="02040503050406030204" pitchFamily="18" charset="0"/>
                </a:rPr>
                <a:t>"     "=5/4 𝑥^(3/2)−3/2 𝑥^(1/2)+1/4 𝑥^(−1/2)+𝑥^(−3/2)</a:t>
              </a:r>
              <a:endParaRPr lang="en-US" dirty="0"/>
            </a:p>
          </dgm:t>
        </dgm:pt>
      </mc:Fallback>
    </mc:AlternateContent>
    <dgm:pt modelId="{33BA02B3-D382-46AE-AC62-78278330572C}" type="parTrans" cxnId="{DF83EF96-95DF-48EA-B36B-9B9C04110F7F}">
      <dgm:prSet/>
      <dgm:spPr/>
      <dgm:t>
        <a:bodyPr/>
        <a:lstStyle/>
        <a:p>
          <a:endParaRPr lang="en-US"/>
        </a:p>
      </dgm:t>
    </dgm:pt>
    <dgm:pt modelId="{A8162371-EC7B-4B8E-A77A-9D453308407A}" type="sibTrans" cxnId="{DF83EF96-95DF-48EA-B36B-9B9C04110F7F}">
      <dgm:prSet/>
      <dgm:spPr/>
      <dgm:t>
        <a:bodyPr/>
        <a:lstStyle/>
        <a:p>
          <a:endParaRPr lang="en-US"/>
        </a:p>
      </dgm:t>
    </dgm:pt>
    <dgm:pt modelId="{5D1650F5-C265-456C-A7BA-BDE8717B91D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48835A2-BD66-4F0D-AD31-BF080CC49721}" type="parTrans" cxnId="{0003B50C-0633-4826-BBB7-DFB6C994D905}">
      <dgm:prSet/>
      <dgm:spPr/>
      <dgm:t>
        <a:bodyPr/>
        <a:lstStyle/>
        <a:p>
          <a:endParaRPr lang="en-US"/>
        </a:p>
      </dgm:t>
    </dgm:pt>
    <dgm:pt modelId="{9F37583E-C520-4D07-8ACB-58E33BAFCDF8}" type="sibTrans" cxnId="{0003B50C-0633-4826-BBB7-DFB6C994D905}">
      <dgm:prSet/>
      <dgm:spPr/>
      <dgm:t>
        <a:bodyPr/>
        <a:lstStyle/>
        <a:p>
          <a:endParaRPr lang="en-US"/>
        </a:p>
      </dgm:t>
    </dgm:pt>
    <dgm:pt modelId="{A2A428DA-41E2-4F68-BAAF-2CF87DD13288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>
              <a:latin typeface="Arial" pitchFamily="34" charset="0"/>
              <a:cs typeface="Arial" pitchFamily="34" charset="0"/>
            </a:rPr>
            <a:t>Suppose that </a:t>
          </a:r>
          <a:r>
            <a:rPr lang="id-ID" sz="2000" dirty="0">
              <a:latin typeface="Arial" pitchFamily="34" charset="0"/>
              <a:cs typeface="Arial" pitchFamily="34" charset="0"/>
            </a:rPr>
            <a:t>g(x) =(x</a:t>
          </a:r>
          <a:r>
            <a:rPr lang="id-ID" sz="2000" baseline="30000" dirty="0">
              <a:latin typeface="Arial" pitchFamily="34" charset="0"/>
              <a:cs typeface="Arial" pitchFamily="34" charset="0"/>
            </a:rPr>
            <a:t>2</a:t>
          </a:r>
          <a:r>
            <a:rPr lang="id-ID" sz="2000" dirty="0">
              <a:latin typeface="Arial" pitchFamily="34" charset="0"/>
              <a:cs typeface="Arial" pitchFamily="34" charset="0"/>
            </a:rPr>
            <a:t>+1)f(x) </a:t>
          </a:r>
          <a:r>
            <a:rPr lang="en-US" sz="2000" dirty="0">
              <a:latin typeface="Arial" pitchFamily="34" charset="0"/>
              <a:cs typeface="Arial" pitchFamily="34" charset="0"/>
            </a:rPr>
            <a:t>and it is known that </a:t>
          </a:r>
          <a:r>
            <a:rPr lang="id-ID" sz="2000" dirty="0">
              <a:latin typeface="Arial" pitchFamily="34" charset="0"/>
              <a:cs typeface="Arial" pitchFamily="34" charset="0"/>
            </a:rPr>
            <a:t>f(2) = 3 </a:t>
          </a:r>
          <a:r>
            <a:rPr lang="en-US" sz="2000" dirty="0">
              <a:latin typeface="Arial" pitchFamily="34" charset="0"/>
              <a:cs typeface="Arial" pitchFamily="34" charset="0"/>
            </a:rPr>
            <a:t>and</a:t>
          </a:r>
          <a:r>
            <a:rPr lang="id-ID" sz="2000" dirty="0">
              <a:latin typeface="Arial" pitchFamily="34" charset="0"/>
              <a:cs typeface="Arial" pitchFamily="34" charset="0"/>
            </a:rPr>
            <a:t> f’(2) = -1. Evaluate g’(2).</a:t>
          </a:r>
          <a:endParaRPr lang="en-US" sz="2000" dirty="0"/>
        </a:p>
      </dgm:t>
    </dgm:pt>
    <dgm:pt modelId="{6D7CDFE4-7C47-485E-B2CC-FA9F786751B6}" type="parTrans" cxnId="{7BB3A3A2-A126-4EE8-8C31-1E4894EB4DC5}">
      <dgm:prSet/>
      <dgm:spPr/>
      <dgm:t>
        <a:bodyPr/>
        <a:lstStyle/>
        <a:p>
          <a:endParaRPr lang="en-US"/>
        </a:p>
      </dgm:t>
    </dgm:pt>
    <dgm:pt modelId="{8C5F4679-55DF-449E-BFDB-5893EFC25C22}" type="sibTrans" cxnId="{7BB3A3A2-A126-4EE8-8C31-1E4894EB4DC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AB68653-575E-4E91-AAC5-2E273313CF6E}">
          <dgm:prSet phldrT="[Text]" custT="1"/>
          <dgm:spPr/>
          <dgm:t>
            <a:bodyPr/>
            <a:lstStyle/>
            <a:p>
              <a:pPr algn="l"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1800" i="1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  <a:p>
              <a:pPr algn="l"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m:oMathPara>
              </a14:m>
              <a:endParaRPr lang="en-US" sz="1800" b="0" dirty="0">
                <a:solidFill>
                  <a:srgbClr val="000000"/>
                </a:solidFill>
              </a:endParaRPr>
            </a:p>
            <a:p>
              <a:pPr algn="l"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m:oMathPara>
              </a14:m>
              <a:endParaRPr lang="en-US" sz="1800" b="0" i="1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  <a:p>
              <a:pPr algn="l"/>
              <a:r>
                <a:rPr lang="en-US" sz="1800" dirty="0">
                  <a:solidFill>
                    <a:srgbClr val="000000"/>
                  </a:solidFill>
                </a:rPr>
                <a:t>     </a:t>
              </a:r>
              <a14:m>
                <m:oMath xmlns:m="http://schemas.openxmlformats.org/officeDocument/2006/math">
                  <m:r>
                    <a:rPr lang="en-US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lang="en-US" sz="1800" b="0" i="1" smtClean="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 </m:t>
                  </m:r>
                  <m:r>
                    <a:rPr lang="en-US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𝑓</m:t>
                  </m:r>
                  <m:r>
                    <a:rPr lang="en-US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n-US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f>
                    <m:fPr>
                      <m:ctrlP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num>
                    <m:den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den>
                  </m:f>
                  <m:r>
                    <a:rPr lang="en-US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+1)</m:t>
                  </m:r>
                </m:oMath>
              </a14:m>
              <a:br>
                <a: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</a:rPr>
              </a:b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m:rPr>
                        <m:nor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)+2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𝑥𝑓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sz="1800" dirty="0"/>
            </a:p>
            <a:p>
              <a:pPr algn="l"/>
              <a:r>
                <a:rPr lang="en-US" sz="1800" dirty="0"/>
                <a:t>Then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</m:e>
                    <m: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d>
                    <m:dPr>
                      <m:ctrlPr>
                        <a:rPr lang="en-US" sz="18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</m:d>
                  <m:r>
                    <a:rPr lang="en-US" sz="1800" b="0" i="1" smtClean="0">
                      <a:latin typeface="Cambria Math" panose="02040503050406030204" pitchFamily="18" charset="0"/>
                    </a:rPr>
                    <m:t>=7</m:t>
                  </m:r>
                </m:oMath>
              </a14:m>
              <a:endParaRPr lang="en-US" sz="1800" dirty="0"/>
            </a:p>
          </dgm:t>
        </dgm:pt>
      </mc:Choice>
      <mc:Fallback xmlns="">
        <dgm:pt modelId="{0AB68653-575E-4E91-AAC5-2E273313CF6E}">
          <dgm:prSet phldrT="[Text]" custT="1"/>
          <dgm:spPr/>
          <dgm:t>
            <a:bodyPr/>
            <a:lstStyle/>
            <a:p>
              <a:pPr algn="l"/>
              <a:r>
                <a:rPr lang="en-US" sz="1800" b="0" i="0">
                  <a:solidFill>
                    <a:srgbClr val="000000"/>
                  </a:solidFill>
                  <a:latin typeface="Cambria Math" panose="02040503050406030204" pitchFamily="18" charset="0"/>
                </a:rPr>
                <a:t>𝑔′(𝑥)</a:t>
              </a:r>
              <a:endParaRPr lang="en-US" sz="1800" i="1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  <a:p>
              <a:pPr algn="l"/>
              <a:r>
                <a:rPr lang="en-US" sz="18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=𝑑/𝑑𝑥 [(𝑥^2+1)𝑓(𝑥)]</a:t>
              </a:r>
              <a:r>
                <a:rPr lang="en-US" sz="1800" b="0" i="0">
                  <a:solidFill>
                    <a:srgbClr val="000000"/>
                  </a:solidFill>
                  <a:latin typeface="Cambria Math" panose="02040503050406030204" pitchFamily="18" charset="0"/>
                </a:rPr>
                <a:t>    </a:t>
              </a:r>
              <a:endParaRPr lang="en-US" sz="1800" b="0" dirty="0">
                <a:solidFill>
                  <a:srgbClr val="000000"/>
                </a:solidFill>
              </a:endParaRPr>
            </a:p>
            <a:p>
              <a:pPr algn="l"/>
              <a:r>
                <a:rPr lang="en-US" sz="18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=(𝑥^2+1)  𝑑(𝑓(𝑥))/𝑑𝑥</a:t>
              </a:r>
              <a:r>
                <a:rPr lang="en-US" sz="1800" b="0" i="0">
                  <a:solidFill>
                    <a:srgbClr val="000000"/>
                  </a:solidFill>
                  <a:latin typeface="Cambria Math" panose="02040503050406030204" pitchFamily="18" charset="0"/>
                </a:rPr>
                <a:t>      </a:t>
              </a:r>
              <a:endParaRPr lang="en-US" sz="1800" b="0" i="1" dirty="0">
                <a:solidFill>
                  <a:srgbClr val="000000"/>
                </a:solidFill>
                <a:latin typeface="Cambria Math" panose="02040503050406030204" pitchFamily="18" charset="0"/>
              </a:endParaRPr>
            </a:p>
            <a:p>
              <a:pPr algn="l"/>
              <a:r>
                <a:rPr lang="en-US" sz="1800" dirty="0">
                  <a:solidFill>
                    <a:srgbClr val="000000"/>
                  </a:solidFill>
                </a:rPr>
                <a:t>     </a:t>
              </a:r>
              <a:r>
                <a:rPr lang="en-US" sz="18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+</a:t>
              </a:r>
              <a:r>
                <a:rPr lang="en-US" sz="1800" b="0" i="0">
                  <a:solidFill>
                    <a:srgbClr val="000000"/>
                  </a:solidFill>
                  <a:latin typeface="Cambria Math" panose="02040503050406030204" pitchFamily="18" charset="0"/>
                </a:rPr>
                <a:t> </a:t>
              </a:r>
              <a:r>
                <a:rPr lang="en-US" sz="18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𝑓(𝑥)𝑑/𝑑𝑥(𝑥^2+1)</a:t>
              </a:r>
              <a:br>
                <a: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</a:rPr>
              </a:br>
              <a:r>
                <a:rPr lang="en-US" sz="18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"         </a:t>
              </a:r>
              <a:r>
                <a:rPr lang="en-US" sz="1800" b="0" i="0">
                  <a:solidFill>
                    <a:srgbClr val="000000"/>
                  </a:solidFill>
                  <a:latin typeface="Cambria Math" panose="02040503050406030204" pitchFamily="18" charset="0"/>
                </a:rPr>
                <a:t> "</a:t>
              </a:r>
              <a:r>
                <a:rPr lang="en-US" sz="1800" i="0">
                  <a:solidFill>
                    <a:srgbClr val="000000"/>
                  </a:solidFill>
                  <a:latin typeface="Cambria Math" panose="02040503050406030204" pitchFamily="18" charset="0"/>
                </a:rPr>
                <a:t>=(𝑥^2+1)𝑓′(𝑥)+2𝑥𝑓(𝑥)</a:t>
              </a:r>
              <a:endParaRPr lang="en-US" sz="1800" dirty="0"/>
            </a:p>
            <a:p>
              <a:pPr algn="l"/>
              <a:r>
                <a:rPr lang="en-US" sz="1800" dirty="0"/>
                <a:t>Then </a:t>
              </a:r>
              <a:r>
                <a:rPr lang="en-US" sz="1800" b="0" i="0">
                  <a:latin typeface="Cambria Math" panose="02040503050406030204" pitchFamily="18" charset="0"/>
                </a:rPr>
                <a:t>𝑔^′ (2)=7</a:t>
              </a:r>
              <a:endParaRPr lang="en-US" sz="1800" dirty="0"/>
            </a:p>
          </dgm:t>
        </dgm:pt>
      </mc:Fallback>
    </mc:AlternateContent>
    <dgm:pt modelId="{9EA55DAA-9147-4E3D-82A0-711992794062}" type="parTrans" cxnId="{895C265A-0256-47C0-B33A-067D624491DF}">
      <dgm:prSet/>
      <dgm:spPr/>
      <dgm:t>
        <a:bodyPr/>
        <a:lstStyle/>
        <a:p>
          <a:endParaRPr lang="en-US"/>
        </a:p>
      </dgm:t>
    </dgm:pt>
    <dgm:pt modelId="{904C01AE-AEFA-4999-A3D5-BDB3634335AD}" type="sibTrans" cxnId="{895C265A-0256-47C0-B33A-067D624491DF}">
      <dgm:prSet/>
      <dgm:spPr/>
      <dgm:t>
        <a:bodyPr/>
        <a:lstStyle/>
        <a:p>
          <a:endParaRPr lang="en-US"/>
        </a:p>
      </dgm:t>
    </dgm:pt>
    <dgm:pt modelId="{9A69D4DE-367F-4A23-8CC5-5150E7D0C76D}" type="pres">
      <dgm:prSet presAssocID="{DAEA2218-1DEF-4B75-841D-E9FFDBE85AD1}" presName="list" presStyleCnt="0">
        <dgm:presLayoutVars>
          <dgm:dir/>
          <dgm:animLvl val="lvl"/>
        </dgm:presLayoutVars>
      </dgm:prSet>
      <dgm:spPr/>
    </dgm:pt>
    <dgm:pt modelId="{FB30D0D0-0514-4F3F-BDB2-52F425B9C6ED}" type="pres">
      <dgm:prSet presAssocID="{32C28EEA-EF6E-46B9-9FE8-107043DDCE09}" presName="posSpace" presStyleCnt="0"/>
      <dgm:spPr/>
    </dgm:pt>
    <dgm:pt modelId="{0E52FFE9-1E68-48C9-963F-4757FEBE9715}" type="pres">
      <dgm:prSet presAssocID="{32C28EEA-EF6E-46B9-9FE8-107043DDCE09}" presName="vertFlow" presStyleCnt="0"/>
      <dgm:spPr/>
    </dgm:pt>
    <dgm:pt modelId="{8A3142FA-47CE-4156-B66F-E4978C38DCDA}" type="pres">
      <dgm:prSet presAssocID="{32C28EEA-EF6E-46B9-9FE8-107043DDCE09}" presName="topSpace" presStyleCnt="0"/>
      <dgm:spPr/>
    </dgm:pt>
    <dgm:pt modelId="{F3CC8518-358B-446B-AFBE-E3D62EC21A48}" type="pres">
      <dgm:prSet presAssocID="{32C28EEA-EF6E-46B9-9FE8-107043DDCE09}" presName="firstComp" presStyleCnt="0"/>
      <dgm:spPr/>
    </dgm:pt>
    <dgm:pt modelId="{A3129CF1-84FE-4A01-8A8C-95114F03527D}" type="pres">
      <dgm:prSet presAssocID="{32C28EEA-EF6E-46B9-9FE8-107043DDCE09}" presName="firstChild" presStyleLbl="bgAccFollowNode1" presStyleIdx="0" presStyleCnt="4" custScaleX="126366" custScaleY="60857"/>
      <dgm:spPr/>
    </dgm:pt>
    <dgm:pt modelId="{467352BE-3810-44DC-BE9F-13FCBF4A0CBC}" type="pres">
      <dgm:prSet presAssocID="{32C28EEA-EF6E-46B9-9FE8-107043DDCE09}" presName="firstChildTx" presStyleLbl="bgAccFollowNode1" presStyleIdx="0" presStyleCnt="4">
        <dgm:presLayoutVars>
          <dgm:bulletEnabled val="1"/>
        </dgm:presLayoutVars>
      </dgm:prSet>
      <dgm:spPr/>
    </dgm:pt>
    <dgm:pt modelId="{9993D756-27C4-4DC9-9C84-2B8108BA6B2B}" type="pres">
      <dgm:prSet presAssocID="{406D991E-2F5F-4661-AB5A-C6B913ADEC43}" presName="comp" presStyleCnt="0"/>
      <dgm:spPr/>
    </dgm:pt>
    <dgm:pt modelId="{B06A634C-10D5-4289-8970-04C4E90FA24C}" type="pres">
      <dgm:prSet presAssocID="{406D991E-2F5F-4661-AB5A-C6B913ADEC43}" presName="child" presStyleLbl="bgAccFollowNode1" presStyleIdx="1" presStyleCnt="4" custScaleX="126366" custScaleY="224105"/>
      <dgm:spPr/>
    </dgm:pt>
    <dgm:pt modelId="{943DB6E5-B60B-4C38-BF05-B9C01B46E876}" type="pres">
      <dgm:prSet presAssocID="{406D991E-2F5F-4661-AB5A-C6B913ADEC43}" presName="childTx" presStyleLbl="bgAccFollowNode1" presStyleIdx="1" presStyleCnt="4">
        <dgm:presLayoutVars>
          <dgm:bulletEnabled val="1"/>
        </dgm:presLayoutVars>
      </dgm:prSet>
      <dgm:spPr/>
    </dgm:pt>
    <dgm:pt modelId="{0FF29DBB-0467-4882-9C00-FFB824C81480}" type="pres">
      <dgm:prSet presAssocID="{32C28EEA-EF6E-46B9-9FE8-107043DDCE09}" presName="negSpace" presStyleCnt="0"/>
      <dgm:spPr/>
    </dgm:pt>
    <dgm:pt modelId="{E8FF748F-1A84-4ED4-93D0-AEF3E2B9B600}" type="pres">
      <dgm:prSet presAssocID="{32C28EEA-EF6E-46B9-9FE8-107043DDCE09}" presName="circle" presStyleLbl="node1" presStyleIdx="0" presStyleCnt="2" custScaleX="62377" custScaleY="58368" custLinFactNeighborX="-22489" custLinFactNeighborY="6546"/>
      <dgm:spPr/>
    </dgm:pt>
    <dgm:pt modelId="{E9157BF2-080C-45F9-8F2C-3DE61EF1C57F}" type="pres">
      <dgm:prSet presAssocID="{8798EDAE-3049-49CB-A5BD-965E5A5EBC57}" presName="transSpace" presStyleCnt="0"/>
      <dgm:spPr/>
    </dgm:pt>
    <dgm:pt modelId="{73872BC0-587E-43EB-8524-07FD71848DD1}" type="pres">
      <dgm:prSet presAssocID="{5D1650F5-C265-456C-A7BA-BDE8717B91D2}" presName="posSpace" presStyleCnt="0"/>
      <dgm:spPr/>
    </dgm:pt>
    <dgm:pt modelId="{72436154-3267-4B19-BF71-98A9E7E04041}" type="pres">
      <dgm:prSet presAssocID="{5D1650F5-C265-456C-A7BA-BDE8717B91D2}" presName="vertFlow" presStyleCnt="0"/>
      <dgm:spPr/>
    </dgm:pt>
    <dgm:pt modelId="{83223D2A-FFAD-4065-86C0-E63B531270F9}" type="pres">
      <dgm:prSet presAssocID="{5D1650F5-C265-456C-A7BA-BDE8717B91D2}" presName="topSpace" presStyleCnt="0"/>
      <dgm:spPr/>
    </dgm:pt>
    <dgm:pt modelId="{31AF93AC-C223-4A7F-8A0F-1425BE7201E6}" type="pres">
      <dgm:prSet presAssocID="{5D1650F5-C265-456C-A7BA-BDE8717B91D2}" presName="firstComp" presStyleCnt="0"/>
      <dgm:spPr/>
    </dgm:pt>
    <dgm:pt modelId="{4910A705-71D1-4B4F-9375-1163CC1F6C78}" type="pres">
      <dgm:prSet presAssocID="{5D1650F5-C265-456C-A7BA-BDE8717B91D2}" presName="firstChild" presStyleLbl="bgAccFollowNode1" presStyleIdx="2" presStyleCnt="4" custScaleX="126366" custScaleY="96879" custLinFactNeighborX="-15939"/>
      <dgm:spPr/>
    </dgm:pt>
    <dgm:pt modelId="{274938C9-7A9A-46DE-9804-AB82B86AEE1B}" type="pres">
      <dgm:prSet presAssocID="{5D1650F5-C265-456C-A7BA-BDE8717B91D2}" presName="firstChildTx" presStyleLbl="bgAccFollowNode1" presStyleIdx="2" presStyleCnt="4">
        <dgm:presLayoutVars>
          <dgm:bulletEnabled val="1"/>
        </dgm:presLayoutVars>
      </dgm:prSet>
      <dgm:spPr/>
    </dgm:pt>
    <dgm:pt modelId="{AB2BCE1A-B424-4252-A0F0-956FB51F375C}" type="pres">
      <dgm:prSet presAssocID="{0AB68653-575E-4E91-AAC5-2E273313CF6E}" presName="comp" presStyleCnt="0"/>
      <dgm:spPr/>
    </dgm:pt>
    <dgm:pt modelId="{4E50F0BC-8D3E-4EAB-98DE-E81D63ECA975}" type="pres">
      <dgm:prSet presAssocID="{0AB68653-575E-4E91-AAC5-2E273313CF6E}" presName="child" presStyleLbl="bgAccFollowNode1" presStyleIdx="3" presStyleCnt="4" custScaleX="126366" custScaleY="187300" custLinFactNeighborX="-15939"/>
      <dgm:spPr/>
    </dgm:pt>
    <dgm:pt modelId="{F7C9FC10-476B-4582-A3F6-5201B5AAF95E}" type="pres">
      <dgm:prSet presAssocID="{0AB68653-575E-4E91-AAC5-2E273313CF6E}" presName="childTx" presStyleLbl="bgAccFollowNode1" presStyleIdx="3" presStyleCnt="4">
        <dgm:presLayoutVars>
          <dgm:bulletEnabled val="1"/>
        </dgm:presLayoutVars>
      </dgm:prSet>
      <dgm:spPr/>
    </dgm:pt>
    <dgm:pt modelId="{03353185-EA2D-4D4C-878E-5466ED54A5BD}" type="pres">
      <dgm:prSet presAssocID="{5D1650F5-C265-456C-A7BA-BDE8717B91D2}" presName="negSpace" presStyleCnt="0"/>
      <dgm:spPr/>
    </dgm:pt>
    <dgm:pt modelId="{9A062628-6AED-4FEB-A323-F0B08A4A37BD}" type="pres">
      <dgm:prSet presAssocID="{5D1650F5-C265-456C-A7BA-BDE8717B91D2}" presName="circle" presStyleLbl="node1" presStyleIdx="1" presStyleCnt="2" custScaleX="62377" custScaleY="58368" custLinFactNeighborX="-30830" custLinFactNeighborY="11448"/>
      <dgm:spPr/>
    </dgm:pt>
  </dgm:ptLst>
  <dgm:cxnLst>
    <dgm:cxn modelId="{49F90103-BC05-412A-9805-1C40CDFCD4F5}" srcId="{DAEA2218-1DEF-4B75-841D-E9FFDBE85AD1}" destId="{32C28EEA-EF6E-46B9-9FE8-107043DDCE09}" srcOrd="0" destOrd="0" parTransId="{24A9B14B-D741-461A-8B47-DF2702AD2798}" sibTransId="{8798EDAE-3049-49CB-A5BD-965E5A5EBC57}"/>
    <dgm:cxn modelId="{BDEF5B06-CF92-4792-ADA8-61CBADDE328D}" type="presOf" srcId="{5D1650F5-C265-456C-A7BA-BDE8717B91D2}" destId="{9A062628-6AED-4FEB-A323-F0B08A4A37BD}" srcOrd="0" destOrd="0" presId="urn:microsoft.com/office/officeart/2005/8/layout/hList9"/>
    <dgm:cxn modelId="{0003B50C-0633-4826-BBB7-DFB6C994D905}" srcId="{DAEA2218-1DEF-4B75-841D-E9FFDBE85AD1}" destId="{5D1650F5-C265-456C-A7BA-BDE8717B91D2}" srcOrd="1" destOrd="0" parTransId="{F48835A2-BD66-4F0D-AD31-BF080CC49721}" sibTransId="{9F37583E-C520-4D07-8ACB-58E33BAFCDF8}"/>
    <dgm:cxn modelId="{386AF040-346D-4906-A8D5-4F6ADADB6768}" type="presOf" srcId="{A2A428DA-41E2-4F68-BAAF-2CF87DD13288}" destId="{4910A705-71D1-4B4F-9375-1163CC1F6C78}" srcOrd="0" destOrd="0" presId="urn:microsoft.com/office/officeart/2005/8/layout/hList9"/>
    <dgm:cxn modelId="{F0EF945C-FA4F-43E9-93C5-9B14A74CCB8B}" type="presOf" srcId="{0AB68653-575E-4E91-AAC5-2E273313CF6E}" destId="{F7C9FC10-476B-4582-A3F6-5201B5AAF95E}" srcOrd="1" destOrd="0" presId="urn:microsoft.com/office/officeart/2005/8/layout/hList9"/>
    <dgm:cxn modelId="{6AC6F560-BEE6-42FD-BD69-CF687F99AE7F}" type="presOf" srcId="{0AB68653-575E-4E91-AAC5-2E273313CF6E}" destId="{4E50F0BC-8D3E-4EAB-98DE-E81D63ECA975}" srcOrd="0" destOrd="0" presId="urn:microsoft.com/office/officeart/2005/8/layout/hList9"/>
    <dgm:cxn modelId="{529E2952-DCD4-4704-B84E-6844A1B52CDB}" type="presOf" srcId="{DAEA2218-1DEF-4B75-841D-E9FFDBE85AD1}" destId="{9A69D4DE-367F-4A23-8CC5-5150E7D0C76D}" srcOrd="0" destOrd="0" presId="urn:microsoft.com/office/officeart/2005/8/layout/hList9"/>
    <dgm:cxn modelId="{CD43C274-4279-4267-8200-EAD38076DD3F}" type="presOf" srcId="{77E67A26-ED61-4E23-A765-78FAF98259AB}" destId="{467352BE-3810-44DC-BE9F-13FCBF4A0CBC}" srcOrd="1" destOrd="0" presId="urn:microsoft.com/office/officeart/2005/8/layout/hList9"/>
    <dgm:cxn modelId="{4080D257-0DCA-4284-9D20-04B3D32C548F}" type="presOf" srcId="{406D991E-2F5F-4661-AB5A-C6B913ADEC43}" destId="{B06A634C-10D5-4289-8970-04C4E90FA24C}" srcOrd="0" destOrd="0" presId="urn:microsoft.com/office/officeart/2005/8/layout/hList9"/>
    <dgm:cxn modelId="{895C265A-0256-47C0-B33A-067D624491DF}" srcId="{5D1650F5-C265-456C-A7BA-BDE8717B91D2}" destId="{0AB68653-575E-4E91-AAC5-2E273313CF6E}" srcOrd="1" destOrd="0" parTransId="{9EA55DAA-9147-4E3D-82A0-711992794062}" sibTransId="{904C01AE-AEFA-4999-A3D5-BDB3634335AD}"/>
    <dgm:cxn modelId="{AF619B8E-A7F8-4481-A5D7-AADD5EEAAD0F}" type="presOf" srcId="{32C28EEA-EF6E-46B9-9FE8-107043DDCE09}" destId="{E8FF748F-1A84-4ED4-93D0-AEF3E2B9B600}" srcOrd="0" destOrd="0" presId="urn:microsoft.com/office/officeart/2005/8/layout/hList9"/>
    <dgm:cxn modelId="{DF83EF96-95DF-48EA-B36B-9B9C04110F7F}" srcId="{32C28EEA-EF6E-46B9-9FE8-107043DDCE09}" destId="{406D991E-2F5F-4661-AB5A-C6B913ADEC43}" srcOrd="1" destOrd="0" parTransId="{33BA02B3-D382-46AE-AC62-78278330572C}" sibTransId="{A8162371-EC7B-4B8E-A77A-9D453308407A}"/>
    <dgm:cxn modelId="{7BB3A3A2-A126-4EE8-8C31-1E4894EB4DC5}" srcId="{5D1650F5-C265-456C-A7BA-BDE8717B91D2}" destId="{A2A428DA-41E2-4F68-BAAF-2CF87DD13288}" srcOrd="0" destOrd="0" parTransId="{6D7CDFE4-7C47-485E-B2CC-FA9F786751B6}" sibTransId="{8C5F4679-55DF-449E-BFDB-5893EFC25C22}"/>
    <dgm:cxn modelId="{D714EABF-D829-46C9-8FC0-FB65F8DF3000}" type="presOf" srcId="{406D991E-2F5F-4661-AB5A-C6B913ADEC43}" destId="{943DB6E5-B60B-4C38-BF05-B9C01B46E876}" srcOrd="1" destOrd="0" presId="urn:microsoft.com/office/officeart/2005/8/layout/hList9"/>
    <dgm:cxn modelId="{006B45D7-0F64-4BB9-9AC7-A5CA92B67A06}" srcId="{32C28EEA-EF6E-46B9-9FE8-107043DDCE09}" destId="{77E67A26-ED61-4E23-A765-78FAF98259AB}" srcOrd="0" destOrd="0" parTransId="{5C1446E8-00E3-4D03-807A-7E41FD2A8355}" sibTransId="{B38A8D97-77FF-41CD-9ACA-B4769A67ED1B}"/>
    <dgm:cxn modelId="{04CFBBD7-8936-4FA6-8ECD-54CC43C6ADAD}" type="presOf" srcId="{A2A428DA-41E2-4F68-BAAF-2CF87DD13288}" destId="{274938C9-7A9A-46DE-9804-AB82B86AEE1B}" srcOrd="1" destOrd="0" presId="urn:microsoft.com/office/officeart/2005/8/layout/hList9"/>
    <dgm:cxn modelId="{FE9C44E2-AE54-41BD-AA51-D261AB04ADB5}" type="presOf" srcId="{77E67A26-ED61-4E23-A765-78FAF98259AB}" destId="{A3129CF1-84FE-4A01-8A8C-95114F03527D}" srcOrd="0" destOrd="0" presId="urn:microsoft.com/office/officeart/2005/8/layout/hList9"/>
    <dgm:cxn modelId="{A58669E6-2CAA-43D2-965B-B1C375A0D165}" type="presParOf" srcId="{9A69D4DE-367F-4A23-8CC5-5150E7D0C76D}" destId="{FB30D0D0-0514-4F3F-BDB2-52F425B9C6ED}" srcOrd="0" destOrd="0" presId="urn:microsoft.com/office/officeart/2005/8/layout/hList9"/>
    <dgm:cxn modelId="{0AD36DCA-D528-4309-84C1-1E270BC8997A}" type="presParOf" srcId="{9A69D4DE-367F-4A23-8CC5-5150E7D0C76D}" destId="{0E52FFE9-1E68-48C9-963F-4757FEBE9715}" srcOrd="1" destOrd="0" presId="urn:microsoft.com/office/officeart/2005/8/layout/hList9"/>
    <dgm:cxn modelId="{B2E46C1D-DCC4-4D44-ACB6-89A7752EF9B9}" type="presParOf" srcId="{0E52FFE9-1E68-48C9-963F-4757FEBE9715}" destId="{8A3142FA-47CE-4156-B66F-E4978C38DCDA}" srcOrd="0" destOrd="0" presId="urn:microsoft.com/office/officeart/2005/8/layout/hList9"/>
    <dgm:cxn modelId="{B6EEE127-B525-48C8-9ED0-91A35BC14E9C}" type="presParOf" srcId="{0E52FFE9-1E68-48C9-963F-4757FEBE9715}" destId="{F3CC8518-358B-446B-AFBE-E3D62EC21A48}" srcOrd="1" destOrd="0" presId="urn:microsoft.com/office/officeart/2005/8/layout/hList9"/>
    <dgm:cxn modelId="{540C3662-7B35-4AAA-86D7-7FA982B06E08}" type="presParOf" srcId="{F3CC8518-358B-446B-AFBE-E3D62EC21A48}" destId="{A3129CF1-84FE-4A01-8A8C-95114F03527D}" srcOrd="0" destOrd="0" presId="urn:microsoft.com/office/officeart/2005/8/layout/hList9"/>
    <dgm:cxn modelId="{31AA0B13-CD57-4188-A594-01EC569D50A2}" type="presParOf" srcId="{F3CC8518-358B-446B-AFBE-E3D62EC21A48}" destId="{467352BE-3810-44DC-BE9F-13FCBF4A0CBC}" srcOrd="1" destOrd="0" presId="urn:microsoft.com/office/officeart/2005/8/layout/hList9"/>
    <dgm:cxn modelId="{7BA1283C-00F2-4E17-BB48-6FF2126429B9}" type="presParOf" srcId="{0E52FFE9-1E68-48C9-963F-4757FEBE9715}" destId="{9993D756-27C4-4DC9-9C84-2B8108BA6B2B}" srcOrd="2" destOrd="0" presId="urn:microsoft.com/office/officeart/2005/8/layout/hList9"/>
    <dgm:cxn modelId="{F1B72542-7C70-424E-A218-72C51AE62DD6}" type="presParOf" srcId="{9993D756-27C4-4DC9-9C84-2B8108BA6B2B}" destId="{B06A634C-10D5-4289-8970-04C4E90FA24C}" srcOrd="0" destOrd="0" presId="urn:microsoft.com/office/officeart/2005/8/layout/hList9"/>
    <dgm:cxn modelId="{4A12A0EC-20E6-4308-8B5E-95070C349426}" type="presParOf" srcId="{9993D756-27C4-4DC9-9C84-2B8108BA6B2B}" destId="{943DB6E5-B60B-4C38-BF05-B9C01B46E876}" srcOrd="1" destOrd="0" presId="urn:microsoft.com/office/officeart/2005/8/layout/hList9"/>
    <dgm:cxn modelId="{001E3190-0F88-426E-8D50-F1D8D7C73BA8}" type="presParOf" srcId="{9A69D4DE-367F-4A23-8CC5-5150E7D0C76D}" destId="{0FF29DBB-0467-4882-9C00-FFB824C81480}" srcOrd="2" destOrd="0" presId="urn:microsoft.com/office/officeart/2005/8/layout/hList9"/>
    <dgm:cxn modelId="{9231A5A1-7173-4FD6-9BFE-A1EF5D46BD82}" type="presParOf" srcId="{9A69D4DE-367F-4A23-8CC5-5150E7D0C76D}" destId="{E8FF748F-1A84-4ED4-93D0-AEF3E2B9B600}" srcOrd="3" destOrd="0" presId="urn:microsoft.com/office/officeart/2005/8/layout/hList9"/>
    <dgm:cxn modelId="{FD273079-2649-410A-BAEB-FEB6850E59C8}" type="presParOf" srcId="{9A69D4DE-367F-4A23-8CC5-5150E7D0C76D}" destId="{E9157BF2-080C-45F9-8F2C-3DE61EF1C57F}" srcOrd="4" destOrd="0" presId="urn:microsoft.com/office/officeart/2005/8/layout/hList9"/>
    <dgm:cxn modelId="{E70265E6-0A78-4A85-BD78-486A70CC4DD2}" type="presParOf" srcId="{9A69D4DE-367F-4A23-8CC5-5150E7D0C76D}" destId="{73872BC0-587E-43EB-8524-07FD71848DD1}" srcOrd="5" destOrd="0" presId="urn:microsoft.com/office/officeart/2005/8/layout/hList9"/>
    <dgm:cxn modelId="{F132EE37-062D-45D5-B43D-205B94234CF5}" type="presParOf" srcId="{9A69D4DE-367F-4A23-8CC5-5150E7D0C76D}" destId="{72436154-3267-4B19-BF71-98A9E7E04041}" srcOrd="6" destOrd="0" presId="urn:microsoft.com/office/officeart/2005/8/layout/hList9"/>
    <dgm:cxn modelId="{D2B426E9-C912-4F7D-B57C-3AC4928D02C7}" type="presParOf" srcId="{72436154-3267-4B19-BF71-98A9E7E04041}" destId="{83223D2A-FFAD-4065-86C0-E63B531270F9}" srcOrd="0" destOrd="0" presId="urn:microsoft.com/office/officeart/2005/8/layout/hList9"/>
    <dgm:cxn modelId="{0E40B29C-59CF-424B-BA8D-D055366481AF}" type="presParOf" srcId="{72436154-3267-4B19-BF71-98A9E7E04041}" destId="{31AF93AC-C223-4A7F-8A0F-1425BE7201E6}" srcOrd="1" destOrd="0" presId="urn:microsoft.com/office/officeart/2005/8/layout/hList9"/>
    <dgm:cxn modelId="{8BC9C60D-05A6-4538-8B36-FCBBB532A7EF}" type="presParOf" srcId="{31AF93AC-C223-4A7F-8A0F-1425BE7201E6}" destId="{4910A705-71D1-4B4F-9375-1163CC1F6C78}" srcOrd="0" destOrd="0" presId="urn:microsoft.com/office/officeart/2005/8/layout/hList9"/>
    <dgm:cxn modelId="{E4927744-CFF6-4896-B8D6-5AF99305F217}" type="presParOf" srcId="{31AF93AC-C223-4A7F-8A0F-1425BE7201E6}" destId="{274938C9-7A9A-46DE-9804-AB82B86AEE1B}" srcOrd="1" destOrd="0" presId="urn:microsoft.com/office/officeart/2005/8/layout/hList9"/>
    <dgm:cxn modelId="{AA2C5675-2A13-4B12-B4A6-79BAF611EACA}" type="presParOf" srcId="{72436154-3267-4B19-BF71-98A9E7E04041}" destId="{AB2BCE1A-B424-4252-A0F0-956FB51F375C}" srcOrd="2" destOrd="0" presId="urn:microsoft.com/office/officeart/2005/8/layout/hList9"/>
    <dgm:cxn modelId="{52163AE1-F6D9-4E2B-980B-9CB95F812E9F}" type="presParOf" srcId="{AB2BCE1A-B424-4252-A0F0-956FB51F375C}" destId="{4E50F0BC-8D3E-4EAB-98DE-E81D63ECA975}" srcOrd="0" destOrd="0" presId="urn:microsoft.com/office/officeart/2005/8/layout/hList9"/>
    <dgm:cxn modelId="{D1ED7D7E-DF1D-4569-8989-7B6B4BAF3955}" type="presParOf" srcId="{AB2BCE1A-B424-4252-A0F0-956FB51F375C}" destId="{F7C9FC10-476B-4582-A3F6-5201B5AAF95E}" srcOrd="1" destOrd="0" presId="urn:microsoft.com/office/officeart/2005/8/layout/hList9"/>
    <dgm:cxn modelId="{5DE3F219-33CD-4C48-9DAE-E0CF44709C6F}" type="presParOf" srcId="{9A69D4DE-367F-4A23-8CC5-5150E7D0C76D}" destId="{03353185-EA2D-4D4C-878E-5466ED54A5BD}" srcOrd="7" destOrd="0" presId="urn:microsoft.com/office/officeart/2005/8/layout/hList9"/>
    <dgm:cxn modelId="{CD4BC594-25AB-4FAE-BFE2-4A938FB5FF93}" type="presParOf" srcId="{9A69D4DE-367F-4A23-8CC5-5150E7D0C76D}" destId="{9A062628-6AED-4FEB-A323-F0B08A4A37B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AEA2218-1DEF-4B75-841D-E9FFDBE85AD1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C28EEA-EF6E-46B9-9FE8-107043DDCE09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4A9B14B-D741-461A-8B47-DF2702AD2798}" type="parTrans" cxnId="{49F90103-BC05-412A-9805-1C40CDFCD4F5}">
      <dgm:prSet/>
      <dgm:spPr/>
      <dgm:t>
        <a:bodyPr/>
        <a:lstStyle/>
        <a:p>
          <a:endParaRPr lang="en-US"/>
        </a:p>
      </dgm:t>
    </dgm:pt>
    <dgm:pt modelId="{8798EDAE-3049-49CB-A5BD-965E5A5EBC57}" type="sibTrans" cxnId="{49F90103-BC05-412A-9805-1C40CDFCD4F5}">
      <dgm:prSet/>
      <dgm:spPr/>
      <dgm:t>
        <a:bodyPr/>
        <a:lstStyle/>
        <a:p>
          <a:endParaRPr lang="en-US"/>
        </a:p>
      </dgm:t>
    </dgm:pt>
    <dgm:pt modelId="{77E67A26-ED61-4E23-A765-78FAF98259A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C1446E8-00E3-4D03-807A-7E41FD2A8355}" type="parTrans" cxnId="{006B45D7-0F64-4BB9-9AC7-A5CA92B67A06}">
      <dgm:prSet/>
      <dgm:spPr/>
      <dgm:t>
        <a:bodyPr/>
        <a:lstStyle/>
        <a:p>
          <a:endParaRPr lang="en-US"/>
        </a:p>
      </dgm:t>
    </dgm:pt>
    <dgm:pt modelId="{B38A8D97-77FF-41CD-9ACA-B4769A67ED1B}" type="sibTrans" cxnId="{006B45D7-0F64-4BB9-9AC7-A5CA92B67A06}">
      <dgm:prSet/>
      <dgm:spPr/>
      <dgm:t>
        <a:bodyPr/>
        <a:lstStyle/>
        <a:p>
          <a:endParaRPr lang="en-US"/>
        </a:p>
      </dgm:t>
    </dgm:pt>
    <dgm:pt modelId="{406D991E-2F5F-4661-AB5A-C6B913ADEC43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3BA02B3-D382-46AE-AC62-78278330572C}" type="parTrans" cxnId="{DF83EF96-95DF-48EA-B36B-9B9C04110F7F}">
      <dgm:prSet/>
      <dgm:spPr/>
      <dgm:t>
        <a:bodyPr/>
        <a:lstStyle/>
        <a:p>
          <a:endParaRPr lang="en-US"/>
        </a:p>
      </dgm:t>
    </dgm:pt>
    <dgm:pt modelId="{A8162371-EC7B-4B8E-A77A-9D453308407A}" type="sibTrans" cxnId="{DF83EF96-95DF-48EA-B36B-9B9C04110F7F}">
      <dgm:prSet/>
      <dgm:spPr/>
      <dgm:t>
        <a:bodyPr/>
        <a:lstStyle/>
        <a:p>
          <a:endParaRPr lang="en-US"/>
        </a:p>
      </dgm:t>
    </dgm:pt>
    <dgm:pt modelId="{5D1650F5-C265-456C-A7BA-BDE8717B91D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48835A2-BD66-4F0D-AD31-BF080CC49721}" type="parTrans" cxnId="{0003B50C-0633-4826-BBB7-DFB6C994D905}">
      <dgm:prSet/>
      <dgm:spPr/>
      <dgm:t>
        <a:bodyPr/>
        <a:lstStyle/>
        <a:p>
          <a:endParaRPr lang="en-US"/>
        </a:p>
      </dgm:t>
    </dgm:pt>
    <dgm:pt modelId="{9F37583E-C520-4D07-8ACB-58E33BAFCDF8}" type="sibTrans" cxnId="{0003B50C-0633-4826-BBB7-DFB6C994D905}">
      <dgm:prSet/>
      <dgm:spPr/>
      <dgm:t>
        <a:bodyPr/>
        <a:lstStyle/>
        <a:p>
          <a:endParaRPr lang="en-US"/>
        </a:p>
      </dgm:t>
    </dgm:pt>
    <dgm:pt modelId="{A2A428DA-41E2-4F68-BAAF-2CF87DD13288}">
      <dgm:prSet phldrT="[Text]" custT="1"/>
      <dgm:spPr/>
      <dgm:t>
        <a:bodyPr/>
        <a:lstStyle/>
        <a:p>
          <a:pPr>
            <a:buFontTx/>
            <a:buNone/>
          </a:pPr>
          <a:r>
            <a:rPr lang="en-US" sz="2000" dirty="0">
              <a:latin typeface="Arial" pitchFamily="34" charset="0"/>
              <a:cs typeface="Arial" pitchFamily="34" charset="0"/>
            </a:rPr>
            <a:t>Suppose that </a:t>
          </a:r>
          <a:r>
            <a:rPr lang="id-ID" sz="2000" dirty="0">
              <a:latin typeface="Arial" pitchFamily="34" charset="0"/>
              <a:cs typeface="Arial" pitchFamily="34" charset="0"/>
            </a:rPr>
            <a:t>g(x) =(x</a:t>
          </a:r>
          <a:r>
            <a:rPr lang="id-ID" sz="2000" baseline="30000" dirty="0">
              <a:latin typeface="Arial" pitchFamily="34" charset="0"/>
              <a:cs typeface="Arial" pitchFamily="34" charset="0"/>
            </a:rPr>
            <a:t>2</a:t>
          </a:r>
          <a:r>
            <a:rPr lang="id-ID" sz="2000" dirty="0">
              <a:latin typeface="Arial" pitchFamily="34" charset="0"/>
              <a:cs typeface="Arial" pitchFamily="34" charset="0"/>
            </a:rPr>
            <a:t>+1)f(x) </a:t>
          </a:r>
          <a:r>
            <a:rPr lang="en-US" sz="2000" dirty="0">
              <a:latin typeface="Arial" pitchFamily="34" charset="0"/>
              <a:cs typeface="Arial" pitchFamily="34" charset="0"/>
            </a:rPr>
            <a:t>and it is known that </a:t>
          </a:r>
          <a:r>
            <a:rPr lang="id-ID" sz="2000" dirty="0">
              <a:latin typeface="Arial" pitchFamily="34" charset="0"/>
              <a:cs typeface="Arial" pitchFamily="34" charset="0"/>
            </a:rPr>
            <a:t>f(2) = 3 </a:t>
          </a:r>
          <a:r>
            <a:rPr lang="en-US" sz="2000" dirty="0">
              <a:latin typeface="Arial" pitchFamily="34" charset="0"/>
              <a:cs typeface="Arial" pitchFamily="34" charset="0"/>
            </a:rPr>
            <a:t>and</a:t>
          </a:r>
          <a:r>
            <a:rPr lang="id-ID" sz="2000" dirty="0">
              <a:latin typeface="Arial" pitchFamily="34" charset="0"/>
              <a:cs typeface="Arial" pitchFamily="34" charset="0"/>
            </a:rPr>
            <a:t> f’(2) = -1. Evaluate g’(2).</a:t>
          </a:r>
          <a:endParaRPr lang="en-US" sz="2000" dirty="0"/>
        </a:p>
      </dgm:t>
    </dgm:pt>
    <dgm:pt modelId="{6D7CDFE4-7C47-485E-B2CC-FA9F786751B6}" type="parTrans" cxnId="{7BB3A3A2-A126-4EE8-8C31-1E4894EB4DC5}">
      <dgm:prSet/>
      <dgm:spPr/>
      <dgm:t>
        <a:bodyPr/>
        <a:lstStyle/>
        <a:p>
          <a:endParaRPr lang="en-US"/>
        </a:p>
      </dgm:t>
    </dgm:pt>
    <dgm:pt modelId="{8C5F4679-55DF-449E-BFDB-5893EFC25C22}" type="sibTrans" cxnId="{7BB3A3A2-A126-4EE8-8C31-1E4894EB4DC5}">
      <dgm:prSet/>
      <dgm:spPr/>
      <dgm:t>
        <a:bodyPr/>
        <a:lstStyle/>
        <a:p>
          <a:endParaRPr lang="en-US"/>
        </a:p>
      </dgm:t>
    </dgm:pt>
    <dgm:pt modelId="{0AB68653-575E-4E91-AAC5-2E273313CF6E}">
      <dgm:prSet phldrT="[Text]" custT="1"/>
      <dgm:spPr>
        <a:blipFill>
          <a:blip xmlns:r="http://schemas.openxmlformats.org/officeDocument/2006/relationships" r:embed="rId3"/>
          <a:stretch>
            <a:fillRect b="-103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EA55DAA-9147-4E3D-82A0-711992794062}" type="parTrans" cxnId="{895C265A-0256-47C0-B33A-067D624491DF}">
      <dgm:prSet/>
      <dgm:spPr/>
      <dgm:t>
        <a:bodyPr/>
        <a:lstStyle/>
        <a:p>
          <a:endParaRPr lang="en-US"/>
        </a:p>
      </dgm:t>
    </dgm:pt>
    <dgm:pt modelId="{904C01AE-AEFA-4999-A3D5-BDB3634335AD}" type="sibTrans" cxnId="{895C265A-0256-47C0-B33A-067D624491DF}">
      <dgm:prSet/>
      <dgm:spPr/>
      <dgm:t>
        <a:bodyPr/>
        <a:lstStyle/>
        <a:p>
          <a:endParaRPr lang="en-US"/>
        </a:p>
      </dgm:t>
    </dgm:pt>
    <dgm:pt modelId="{9A69D4DE-367F-4A23-8CC5-5150E7D0C76D}" type="pres">
      <dgm:prSet presAssocID="{DAEA2218-1DEF-4B75-841D-E9FFDBE85AD1}" presName="list" presStyleCnt="0">
        <dgm:presLayoutVars>
          <dgm:dir/>
          <dgm:animLvl val="lvl"/>
        </dgm:presLayoutVars>
      </dgm:prSet>
      <dgm:spPr/>
    </dgm:pt>
    <dgm:pt modelId="{FB30D0D0-0514-4F3F-BDB2-52F425B9C6ED}" type="pres">
      <dgm:prSet presAssocID="{32C28EEA-EF6E-46B9-9FE8-107043DDCE09}" presName="posSpace" presStyleCnt="0"/>
      <dgm:spPr/>
    </dgm:pt>
    <dgm:pt modelId="{0E52FFE9-1E68-48C9-963F-4757FEBE9715}" type="pres">
      <dgm:prSet presAssocID="{32C28EEA-EF6E-46B9-9FE8-107043DDCE09}" presName="vertFlow" presStyleCnt="0"/>
      <dgm:spPr/>
    </dgm:pt>
    <dgm:pt modelId="{8A3142FA-47CE-4156-B66F-E4978C38DCDA}" type="pres">
      <dgm:prSet presAssocID="{32C28EEA-EF6E-46B9-9FE8-107043DDCE09}" presName="topSpace" presStyleCnt="0"/>
      <dgm:spPr/>
    </dgm:pt>
    <dgm:pt modelId="{F3CC8518-358B-446B-AFBE-E3D62EC21A48}" type="pres">
      <dgm:prSet presAssocID="{32C28EEA-EF6E-46B9-9FE8-107043DDCE09}" presName="firstComp" presStyleCnt="0"/>
      <dgm:spPr/>
    </dgm:pt>
    <dgm:pt modelId="{A3129CF1-84FE-4A01-8A8C-95114F03527D}" type="pres">
      <dgm:prSet presAssocID="{32C28EEA-EF6E-46B9-9FE8-107043DDCE09}" presName="firstChild" presStyleLbl="bgAccFollowNode1" presStyleIdx="0" presStyleCnt="4" custScaleX="126366" custScaleY="60857"/>
      <dgm:spPr/>
    </dgm:pt>
    <dgm:pt modelId="{467352BE-3810-44DC-BE9F-13FCBF4A0CBC}" type="pres">
      <dgm:prSet presAssocID="{32C28EEA-EF6E-46B9-9FE8-107043DDCE09}" presName="firstChildTx" presStyleLbl="bgAccFollowNode1" presStyleIdx="0" presStyleCnt="4">
        <dgm:presLayoutVars>
          <dgm:bulletEnabled val="1"/>
        </dgm:presLayoutVars>
      </dgm:prSet>
      <dgm:spPr/>
    </dgm:pt>
    <dgm:pt modelId="{9993D756-27C4-4DC9-9C84-2B8108BA6B2B}" type="pres">
      <dgm:prSet presAssocID="{406D991E-2F5F-4661-AB5A-C6B913ADEC43}" presName="comp" presStyleCnt="0"/>
      <dgm:spPr/>
    </dgm:pt>
    <dgm:pt modelId="{B06A634C-10D5-4289-8970-04C4E90FA24C}" type="pres">
      <dgm:prSet presAssocID="{406D991E-2F5F-4661-AB5A-C6B913ADEC43}" presName="child" presStyleLbl="bgAccFollowNode1" presStyleIdx="1" presStyleCnt="4" custScaleX="126366" custScaleY="224105"/>
      <dgm:spPr/>
    </dgm:pt>
    <dgm:pt modelId="{943DB6E5-B60B-4C38-BF05-B9C01B46E876}" type="pres">
      <dgm:prSet presAssocID="{406D991E-2F5F-4661-AB5A-C6B913ADEC43}" presName="childTx" presStyleLbl="bgAccFollowNode1" presStyleIdx="1" presStyleCnt="4">
        <dgm:presLayoutVars>
          <dgm:bulletEnabled val="1"/>
        </dgm:presLayoutVars>
      </dgm:prSet>
      <dgm:spPr/>
    </dgm:pt>
    <dgm:pt modelId="{0FF29DBB-0467-4882-9C00-FFB824C81480}" type="pres">
      <dgm:prSet presAssocID="{32C28EEA-EF6E-46B9-9FE8-107043DDCE09}" presName="negSpace" presStyleCnt="0"/>
      <dgm:spPr/>
    </dgm:pt>
    <dgm:pt modelId="{E8FF748F-1A84-4ED4-93D0-AEF3E2B9B600}" type="pres">
      <dgm:prSet presAssocID="{32C28EEA-EF6E-46B9-9FE8-107043DDCE09}" presName="circle" presStyleLbl="node1" presStyleIdx="0" presStyleCnt="2" custScaleX="62377" custScaleY="58368" custLinFactNeighborX="-22489" custLinFactNeighborY="6546"/>
      <dgm:spPr/>
    </dgm:pt>
    <dgm:pt modelId="{E9157BF2-080C-45F9-8F2C-3DE61EF1C57F}" type="pres">
      <dgm:prSet presAssocID="{8798EDAE-3049-49CB-A5BD-965E5A5EBC57}" presName="transSpace" presStyleCnt="0"/>
      <dgm:spPr/>
    </dgm:pt>
    <dgm:pt modelId="{73872BC0-587E-43EB-8524-07FD71848DD1}" type="pres">
      <dgm:prSet presAssocID="{5D1650F5-C265-456C-A7BA-BDE8717B91D2}" presName="posSpace" presStyleCnt="0"/>
      <dgm:spPr/>
    </dgm:pt>
    <dgm:pt modelId="{72436154-3267-4B19-BF71-98A9E7E04041}" type="pres">
      <dgm:prSet presAssocID="{5D1650F5-C265-456C-A7BA-BDE8717B91D2}" presName="vertFlow" presStyleCnt="0"/>
      <dgm:spPr/>
    </dgm:pt>
    <dgm:pt modelId="{83223D2A-FFAD-4065-86C0-E63B531270F9}" type="pres">
      <dgm:prSet presAssocID="{5D1650F5-C265-456C-A7BA-BDE8717B91D2}" presName="topSpace" presStyleCnt="0"/>
      <dgm:spPr/>
    </dgm:pt>
    <dgm:pt modelId="{31AF93AC-C223-4A7F-8A0F-1425BE7201E6}" type="pres">
      <dgm:prSet presAssocID="{5D1650F5-C265-456C-A7BA-BDE8717B91D2}" presName="firstComp" presStyleCnt="0"/>
      <dgm:spPr/>
    </dgm:pt>
    <dgm:pt modelId="{4910A705-71D1-4B4F-9375-1163CC1F6C78}" type="pres">
      <dgm:prSet presAssocID="{5D1650F5-C265-456C-A7BA-BDE8717B91D2}" presName="firstChild" presStyleLbl="bgAccFollowNode1" presStyleIdx="2" presStyleCnt="4" custScaleX="126366" custScaleY="96879" custLinFactNeighborX="-15939"/>
      <dgm:spPr/>
    </dgm:pt>
    <dgm:pt modelId="{274938C9-7A9A-46DE-9804-AB82B86AEE1B}" type="pres">
      <dgm:prSet presAssocID="{5D1650F5-C265-456C-A7BA-BDE8717B91D2}" presName="firstChildTx" presStyleLbl="bgAccFollowNode1" presStyleIdx="2" presStyleCnt="4">
        <dgm:presLayoutVars>
          <dgm:bulletEnabled val="1"/>
        </dgm:presLayoutVars>
      </dgm:prSet>
      <dgm:spPr/>
    </dgm:pt>
    <dgm:pt modelId="{AB2BCE1A-B424-4252-A0F0-956FB51F375C}" type="pres">
      <dgm:prSet presAssocID="{0AB68653-575E-4E91-AAC5-2E273313CF6E}" presName="comp" presStyleCnt="0"/>
      <dgm:spPr/>
    </dgm:pt>
    <dgm:pt modelId="{4E50F0BC-8D3E-4EAB-98DE-E81D63ECA975}" type="pres">
      <dgm:prSet presAssocID="{0AB68653-575E-4E91-AAC5-2E273313CF6E}" presName="child" presStyleLbl="bgAccFollowNode1" presStyleIdx="3" presStyleCnt="4" custScaleX="126366" custScaleY="187300" custLinFactNeighborX="-15939"/>
      <dgm:spPr/>
    </dgm:pt>
    <dgm:pt modelId="{F7C9FC10-476B-4582-A3F6-5201B5AAF95E}" type="pres">
      <dgm:prSet presAssocID="{0AB68653-575E-4E91-AAC5-2E273313CF6E}" presName="childTx" presStyleLbl="bgAccFollowNode1" presStyleIdx="3" presStyleCnt="4">
        <dgm:presLayoutVars>
          <dgm:bulletEnabled val="1"/>
        </dgm:presLayoutVars>
      </dgm:prSet>
      <dgm:spPr/>
    </dgm:pt>
    <dgm:pt modelId="{03353185-EA2D-4D4C-878E-5466ED54A5BD}" type="pres">
      <dgm:prSet presAssocID="{5D1650F5-C265-456C-A7BA-BDE8717B91D2}" presName="negSpace" presStyleCnt="0"/>
      <dgm:spPr/>
    </dgm:pt>
    <dgm:pt modelId="{9A062628-6AED-4FEB-A323-F0B08A4A37BD}" type="pres">
      <dgm:prSet presAssocID="{5D1650F5-C265-456C-A7BA-BDE8717B91D2}" presName="circle" presStyleLbl="node1" presStyleIdx="1" presStyleCnt="2" custScaleX="62377" custScaleY="58368" custLinFactNeighborX="-30830" custLinFactNeighborY="11448"/>
      <dgm:spPr/>
    </dgm:pt>
  </dgm:ptLst>
  <dgm:cxnLst>
    <dgm:cxn modelId="{49F90103-BC05-412A-9805-1C40CDFCD4F5}" srcId="{DAEA2218-1DEF-4B75-841D-E9FFDBE85AD1}" destId="{32C28EEA-EF6E-46B9-9FE8-107043DDCE09}" srcOrd="0" destOrd="0" parTransId="{24A9B14B-D741-461A-8B47-DF2702AD2798}" sibTransId="{8798EDAE-3049-49CB-A5BD-965E5A5EBC57}"/>
    <dgm:cxn modelId="{BDEF5B06-CF92-4792-ADA8-61CBADDE328D}" type="presOf" srcId="{5D1650F5-C265-456C-A7BA-BDE8717B91D2}" destId="{9A062628-6AED-4FEB-A323-F0B08A4A37BD}" srcOrd="0" destOrd="0" presId="urn:microsoft.com/office/officeart/2005/8/layout/hList9"/>
    <dgm:cxn modelId="{0003B50C-0633-4826-BBB7-DFB6C994D905}" srcId="{DAEA2218-1DEF-4B75-841D-E9FFDBE85AD1}" destId="{5D1650F5-C265-456C-A7BA-BDE8717B91D2}" srcOrd="1" destOrd="0" parTransId="{F48835A2-BD66-4F0D-AD31-BF080CC49721}" sibTransId="{9F37583E-C520-4D07-8ACB-58E33BAFCDF8}"/>
    <dgm:cxn modelId="{386AF040-346D-4906-A8D5-4F6ADADB6768}" type="presOf" srcId="{A2A428DA-41E2-4F68-BAAF-2CF87DD13288}" destId="{4910A705-71D1-4B4F-9375-1163CC1F6C78}" srcOrd="0" destOrd="0" presId="urn:microsoft.com/office/officeart/2005/8/layout/hList9"/>
    <dgm:cxn modelId="{F0EF945C-FA4F-43E9-93C5-9B14A74CCB8B}" type="presOf" srcId="{0AB68653-575E-4E91-AAC5-2E273313CF6E}" destId="{F7C9FC10-476B-4582-A3F6-5201B5AAF95E}" srcOrd="1" destOrd="0" presId="urn:microsoft.com/office/officeart/2005/8/layout/hList9"/>
    <dgm:cxn modelId="{6AC6F560-BEE6-42FD-BD69-CF687F99AE7F}" type="presOf" srcId="{0AB68653-575E-4E91-AAC5-2E273313CF6E}" destId="{4E50F0BC-8D3E-4EAB-98DE-E81D63ECA975}" srcOrd="0" destOrd="0" presId="urn:microsoft.com/office/officeart/2005/8/layout/hList9"/>
    <dgm:cxn modelId="{529E2952-DCD4-4704-B84E-6844A1B52CDB}" type="presOf" srcId="{DAEA2218-1DEF-4B75-841D-E9FFDBE85AD1}" destId="{9A69D4DE-367F-4A23-8CC5-5150E7D0C76D}" srcOrd="0" destOrd="0" presId="urn:microsoft.com/office/officeart/2005/8/layout/hList9"/>
    <dgm:cxn modelId="{CD43C274-4279-4267-8200-EAD38076DD3F}" type="presOf" srcId="{77E67A26-ED61-4E23-A765-78FAF98259AB}" destId="{467352BE-3810-44DC-BE9F-13FCBF4A0CBC}" srcOrd="1" destOrd="0" presId="urn:microsoft.com/office/officeart/2005/8/layout/hList9"/>
    <dgm:cxn modelId="{4080D257-0DCA-4284-9D20-04B3D32C548F}" type="presOf" srcId="{406D991E-2F5F-4661-AB5A-C6B913ADEC43}" destId="{B06A634C-10D5-4289-8970-04C4E90FA24C}" srcOrd="0" destOrd="0" presId="urn:microsoft.com/office/officeart/2005/8/layout/hList9"/>
    <dgm:cxn modelId="{895C265A-0256-47C0-B33A-067D624491DF}" srcId="{5D1650F5-C265-456C-A7BA-BDE8717B91D2}" destId="{0AB68653-575E-4E91-AAC5-2E273313CF6E}" srcOrd="1" destOrd="0" parTransId="{9EA55DAA-9147-4E3D-82A0-711992794062}" sibTransId="{904C01AE-AEFA-4999-A3D5-BDB3634335AD}"/>
    <dgm:cxn modelId="{AF619B8E-A7F8-4481-A5D7-AADD5EEAAD0F}" type="presOf" srcId="{32C28EEA-EF6E-46B9-9FE8-107043DDCE09}" destId="{E8FF748F-1A84-4ED4-93D0-AEF3E2B9B600}" srcOrd="0" destOrd="0" presId="urn:microsoft.com/office/officeart/2005/8/layout/hList9"/>
    <dgm:cxn modelId="{DF83EF96-95DF-48EA-B36B-9B9C04110F7F}" srcId="{32C28EEA-EF6E-46B9-9FE8-107043DDCE09}" destId="{406D991E-2F5F-4661-AB5A-C6B913ADEC43}" srcOrd="1" destOrd="0" parTransId="{33BA02B3-D382-46AE-AC62-78278330572C}" sibTransId="{A8162371-EC7B-4B8E-A77A-9D453308407A}"/>
    <dgm:cxn modelId="{7BB3A3A2-A126-4EE8-8C31-1E4894EB4DC5}" srcId="{5D1650F5-C265-456C-A7BA-BDE8717B91D2}" destId="{A2A428DA-41E2-4F68-BAAF-2CF87DD13288}" srcOrd="0" destOrd="0" parTransId="{6D7CDFE4-7C47-485E-B2CC-FA9F786751B6}" sibTransId="{8C5F4679-55DF-449E-BFDB-5893EFC25C22}"/>
    <dgm:cxn modelId="{D714EABF-D829-46C9-8FC0-FB65F8DF3000}" type="presOf" srcId="{406D991E-2F5F-4661-AB5A-C6B913ADEC43}" destId="{943DB6E5-B60B-4C38-BF05-B9C01B46E876}" srcOrd="1" destOrd="0" presId="urn:microsoft.com/office/officeart/2005/8/layout/hList9"/>
    <dgm:cxn modelId="{006B45D7-0F64-4BB9-9AC7-A5CA92B67A06}" srcId="{32C28EEA-EF6E-46B9-9FE8-107043DDCE09}" destId="{77E67A26-ED61-4E23-A765-78FAF98259AB}" srcOrd="0" destOrd="0" parTransId="{5C1446E8-00E3-4D03-807A-7E41FD2A8355}" sibTransId="{B38A8D97-77FF-41CD-9ACA-B4769A67ED1B}"/>
    <dgm:cxn modelId="{04CFBBD7-8936-4FA6-8ECD-54CC43C6ADAD}" type="presOf" srcId="{A2A428DA-41E2-4F68-BAAF-2CF87DD13288}" destId="{274938C9-7A9A-46DE-9804-AB82B86AEE1B}" srcOrd="1" destOrd="0" presId="urn:microsoft.com/office/officeart/2005/8/layout/hList9"/>
    <dgm:cxn modelId="{FE9C44E2-AE54-41BD-AA51-D261AB04ADB5}" type="presOf" srcId="{77E67A26-ED61-4E23-A765-78FAF98259AB}" destId="{A3129CF1-84FE-4A01-8A8C-95114F03527D}" srcOrd="0" destOrd="0" presId="urn:microsoft.com/office/officeart/2005/8/layout/hList9"/>
    <dgm:cxn modelId="{A58669E6-2CAA-43D2-965B-B1C375A0D165}" type="presParOf" srcId="{9A69D4DE-367F-4A23-8CC5-5150E7D0C76D}" destId="{FB30D0D0-0514-4F3F-BDB2-52F425B9C6ED}" srcOrd="0" destOrd="0" presId="urn:microsoft.com/office/officeart/2005/8/layout/hList9"/>
    <dgm:cxn modelId="{0AD36DCA-D528-4309-84C1-1E270BC8997A}" type="presParOf" srcId="{9A69D4DE-367F-4A23-8CC5-5150E7D0C76D}" destId="{0E52FFE9-1E68-48C9-963F-4757FEBE9715}" srcOrd="1" destOrd="0" presId="urn:microsoft.com/office/officeart/2005/8/layout/hList9"/>
    <dgm:cxn modelId="{B2E46C1D-DCC4-4D44-ACB6-89A7752EF9B9}" type="presParOf" srcId="{0E52FFE9-1E68-48C9-963F-4757FEBE9715}" destId="{8A3142FA-47CE-4156-B66F-E4978C38DCDA}" srcOrd="0" destOrd="0" presId="urn:microsoft.com/office/officeart/2005/8/layout/hList9"/>
    <dgm:cxn modelId="{B6EEE127-B525-48C8-9ED0-91A35BC14E9C}" type="presParOf" srcId="{0E52FFE9-1E68-48C9-963F-4757FEBE9715}" destId="{F3CC8518-358B-446B-AFBE-E3D62EC21A48}" srcOrd="1" destOrd="0" presId="urn:microsoft.com/office/officeart/2005/8/layout/hList9"/>
    <dgm:cxn modelId="{540C3662-7B35-4AAA-86D7-7FA982B06E08}" type="presParOf" srcId="{F3CC8518-358B-446B-AFBE-E3D62EC21A48}" destId="{A3129CF1-84FE-4A01-8A8C-95114F03527D}" srcOrd="0" destOrd="0" presId="urn:microsoft.com/office/officeart/2005/8/layout/hList9"/>
    <dgm:cxn modelId="{31AA0B13-CD57-4188-A594-01EC569D50A2}" type="presParOf" srcId="{F3CC8518-358B-446B-AFBE-E3D62EC21A48}" destId="{467352BE-3810-44DC-BE9F-13FCBF4A0CBC}" srcOrd="1" destOrd="0" presId="urn:microsoft.com/office/officeart/2005/8/layout/hList9"/>
    <dgm:cxn modelId="{7BA1283C-00F2-4E17-BB48-6FF2126429B9}" type="presParOf" srcId="{0E52FFE9-1E68-48C9-963F-4757FEBE9715}" destId="{9993D756-27C4-4DC9-9C84-2B8108BA6B2B}" srcOrd="2" destOrd="0" presId="urn:microsoft.com/office/officeart/2005/8/layout/hList9"/>
    <dgm:cxn modelId="{F1B72542-7C70-424E-A218-72C51AE62DD6}" type="presParOf" srcId="{9993D756-27C4-4DC9-9C84-2B8108BA6B2B}" destId="{B06A634C-10D5-4289-8970-04C4E90FA24C}" srcOrd="0" destOrd="0" presId="urn:microsoft.com/office/officeart/2005/8/layout/hList9"/>
    <dgm:cxn modelId="{4A12A0EC-20E6-4308-8B5E-95070C349426}" type="presParOf" srcId="{9993D756-27C4-4DC9-9C84-2B8108BA6B2B}" destId="{943DB6E5-B60B-4C38-BF05-B9C01B46E876}" srcOrd="1" destOrd="0" presId="urn:microsoft.com/office/officeart/2005/8/layout/hList9"/>
    <dgm:cxn modelId="{001E3190-0F88-426E-8D50-F1D8D7C73BA8}" type="presParOf" srcId="{9A69D4DE-367F-4A23-8CC5-5150E7D0C76D}" destId="{0FF29DBB-0467-4882-9C00-FFB824C81480}" srcOrd="2" destOrd="0" presId="urn:microsoft.com/office/officeart/2005/8/layout/hList9"/>
    <dgm:cxn modelId="{9231A5A1-7173-4FD6-9BFE-A1EF5D46BD82}" type="presParOf" srcId="{9A69D4DE-367F-4A23-8CC5-5150E7D0C76D}" destId="{E8FF748F-1A84-4ED4-93D0-AEF3E2B9B600}" srcOrd="3" destOrd="0" presId="urn:microsoft.com/office/officeart/2005/8/layout/hList9"/>
    <dgm:cxn modelId="{FD273079-2649-410A-BAEB-FEB6850E59C8}" type="presParOf" srcId="{9A69D4DE-367F-4A23-8CC5-5150E7D0C76D}" destId="{E9157BF2-080C-45F9-8F2C-3DE61EF1C57F}" srcOrd="4" destOrd="0" presId="urn:microsoft.com/office/officeart/2005/8/layout/hList9"/>
    <dgm:cxn modelId="{E70265E6-0A78-4A85-BD78-486A70CC4DD2}" type="presParOf" srcId="{9A69D4DE-367F-4A23-8CC5-5150E7D0C76D}" destId="{73872BC0-587E-43EB-8524-07FD71848DD1}" srcOrd="5" destOrd="0" presId="urn:microsoft.com/office/officeart/2005/8/layout/hList9"/>
    <dgm:cxn modelId="{F132EE37-062D-45D5-B43D-205B94234CF5}" type="presParOf" srcId="{9A69D4DE-367F-4A23-8CC5-5150E7D0C76D}" destId="{72436154-3267-4B19-BF71-98A9E7E04041}" srcOrd="6" destOrd="0" presId="urn:microsoft.com/office/officeart/2005/8/layout/hList9"/>
    <dgm:cxn modelId="{D2B426E9-C912-4F7D-B57C-3AC4928D02C7}" type="presParOf" srcId="{72436154-3267-4B19-BF71-98A9E7E04041}" destId="{83223D2A-FFAD-4065-86C0-E63B531270F9}" srcOrd="0" destOrd="0" presId="urn:microsoft.com/office/officeart/2005/8/layout/hList9"/>
    <dgm:cxn modelId="{0E40B29C-59CF-424B-BA8D-D055366481AF}" type="presParOf" srcId="{72436154-3267-4B19-BF71-98A9E7E04041}" destId="{31AF93AC-C223-4A7F-8A0F-1425BE7201E6}" srcOrd="1" destOrd="0" presId="urn:microsoft.com/office/officeart/2005/8/layout/hList9"/>
    <dgm:cxn modelId="{8BC9C60D-05A6-4538-8B36-FCBBB532A7EF}" type="presParOf" srcId="{31AF93AC-C223-4A7F-8A0F-1425BE7201E6}" destId="{4910A705-71D1-4B4F-9375-1163CC1F6C78}" srcOrd="0" destOrd="0" presId="urn:microsoft.com/office/officeart/2005/8/layout/hList9"/>
    <dgm:cxn modelId="{E4927744-CFF6-4896-B8D6-5AF99305F217}" type="presParOf" srcId="{31AF93AC-C223-4A7F-8A0F-1425BE7201E6}" destId="{274938C9-7A9A-46DE-9804-AB82B86AEE1B}" srcOrd="1" destOrd="0" presId="urn:microsoft.com/office/officeart/2005/8/layout/hList9"/>
    <dgm:cxn modelId="{AA2C5675-2A13-4B12-B4A6-79BAF611EACA}" type="presParOf" srcId="{72436154-3267-4B19-BF71-98A9E7E04041}" destId="{AB2BCE1A-B424-4252-A0F0-956FB51F375C}" srcOrd="2" destOrd="0" presId="urn:microsoft.com/office/officeart/2005/8/layout/hList9"/>
    <dgm:cxn modelId="{52163AE1-F6D9-4E2B-980B-9CB95F812E9F}" type="presParOf" srcId="{AB2BCE1A-B424-4252-A0F0-956FB51F375C}" destId="{4E50F0BC-8D3E-4EAB-98DE-E81D63ECA975}" srcOrd="0" destOrd="0" presId="urn:microsoft.com/office/officeart/2005/8/layout/hList9"/>
    <dgm:cxn modelId="{D1ED7D7E-DF1D-4569-8989-7B6B4BAF3955}" type="presParOf" srcId="{AB2BCE1A-B424-4252-A0F0-956FB51F375C}" destId="{F7C9FC10-476B-4582-A3F6-5201B5AAF95E}" srcOrd="1" destOrd="0" presId="urn:microsoft.com/office/officeart/2005/8/layout/hList9"/>
    <dgm:cxn modelId="{5DE3F219-33CD-4C48-9DAE-E0CF44709C6F}" type="presParOf" srcId="{9A69D4DE-367F-4A23-8CC5-5150E7D0C76D}" destId="{03353185-EA2D-4D4C-878E-5466ED54A5BD}" srcOrd="7" destOrd="0" presId="urn:microsoft.com/office/officeart/2005/8/layout/hList9"/>
    <dgm:cxn modelId="{CD4BC594-25AB-4FAE-BFE2-4A938FB5FF93}" type="presParOf" srcId="{9A69D4DE-367F-4A23-8CC5-5150E7D0C76D}" destId="{9A062628-6AED-4FEB-A323-F0B08A4A37BD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3D6150-DDDC-4D5F-A88F-489ED5495E84}" type="doc">
      <dgm:prSet loTypeId="urn:microsoft.com/office/officeart/2008/layout/AlternatingPictureBlocks" loCatId="list" qsTypeId="urn:microsoft.com/office/officeart/2005/8/quickstyle/3d2" qsCatId="3D" csTypeId="urn:microsoft.com/office/officeart/2005/8/colors/colorful1" csCatId="colorful" phldr="1"/>
      <dgm:spPr/>
    </dgm:pt>
    <dgm:pt modelId="{0826732C-B166-4D6E-ADF2-32EF7049170E}">
      <dgm:prSet phldrT="[Text]" phldr="1"/>
      <dgm:spPr/>
      <dgm:t>
        <a:bodyPr/>
        <a:lstStyle/>
        <a:p>
          <a:endParaRPr lang="en-US"/>
        </a:p>
      </dgm:t>
    </dgm:pt>
    <dgm:pt modelId="{C44B3F75-FC0D-4743-A1C4-DBDABBD00684}" type="parTrans" cxnId="{648D9E41-D4B4-424C-BA9A-47EB2BB2BC0F}">
      <dgm:prSet/>
      <dgm:spPr/>
      <dgm:t>
        <a:bodyPr/>
        <a:lstStyle/>
        <a:p>
          <a:endParaRPr lang="en-US"/>
        </a:p>
      </dgm:t>
    </dgm:pt>
    <dgm:pt modelId="{7161A9FF-3CE1-482B-B228-D15BE94FB966}" type="sibTrans" cxnId="{648D9E41-D4B4-424C-BA9A-47EB2BB2BC0F}">
      <dgm:prSet/>
      <dgm:spPr/>
      <dgm:t>
        <a:bodyPr/>
        <a:lstStyle/>
        <a:p>
          <a:endParaRPr lang="en-US"/>
        </a:p>
      </dgm:t>
    </dgm:pt>
    <dgm:pt modelId="{71BB2E5F-9F02-4836-A406-E64607AB5F39}">
      <dgm:prSet phldrT="[Text]" phldr="1"/>
      <dgm:spPr/>
      <dgm:t>
        <a:bodyPr/>
        <a:lstStyle/>
        <a:p>
          <a:endParaRPr lang="en-US"/>
        </a:p>
      </dgm:t>
    </dgm:pt>
    <dgm:pt modelId="{4FB84E2F-0443-4017-B7F8-C3F88F6C4732}" type="parTrans" cxnId="{53CCB979-A855-4F60-BF61-8BDDC8E5B6AF}">
      <dgm:prSet/>
      <dgm:spPr/>
      <dgm:t>
        <a:bodyPr/>
        <a:lstStyle/>
        <a:p>
          <a:endParaRPr lang="en-US"/>
        </a:p>
      </dgm:t>
    </dgm:pt>
    <dgm:pt modelId="{802FA3DD-8AAB-4F79-A37D-6090FFFFAB5B}" type="sibTrans" cxnId="{53CCB979-A855-4F60-BF61-8BDDC8E5B6AF}">
      <dgm:prSet/>
      <dgm:spPr/>
      <dgm:t>
        <a:bodyPr/>
        <a:lstStyle/>
        <a:p>
          <a:endParaRPr lang="en-US"/>
        </a:p>
      </dgm:t>
    </dgm:pt>
    <dgm:pt modelId="{C4F492C3-F225-4B9F-8735-06D72ABDA2D4}">
      <dgm:prSet phldrT="[Text]" phldr="1"/>
      <dgm:spPr/>
      <dgm:t>
        <a:bodyPr/>
        <a:lstStyle/>
        <a:p>
          <a:endParaRPr lang="en-US" dirty="0"/>
        </a:p>
      </dgm:t>
    </dgm:pt>
    <dgm:pt modelId="{A96B3711-EB11-47D2-B32B-006D0B00608C}" type="parTrans" cxnId="{FE3C3254-1DC4-4468-BAF0-B0089D5A929F}">
      <dgm:prSet/>
      <dgm:spPr/>
      <dgm:t>
        <a:bodyPr/>
        <a:lstStyle/>
        <a:p>
          <a:endParaRPr lang="en-US"/>
        </a:p>
      </dgm:t>
    </dgm:pt>
    <dgm:pt modelId="{C27CB237-B63F-44B1-B3D7-0E417CC7AB56}" type="sibTrans" cxnId="{FE3C3254-1DC4-4468-BAF0-B0089D5A929F}">
      <dgm:prSet/>
      <dgm:spPr/>
      <dgm:t>
        <a:bodyPr/>
        <a:lstStyle/>
        <a:p>
          <a:endParaRPr lang="en-US"/>
        </a:p>
      </dgm:t>
    </dgm:pt>
    <dgm:pt modelId="{99B98BE7-1570-49D6-906C-0E09593511BC}" type="pres">
      <dgm:prSet presAssocID="{8C3D6150-DDDC-4D5F-A88F-489ED5495E84}" presName="linearFlow" presStyleCnt="0">
        <dgm:presLayoutVars>
          <dgm:dir/>
          <dgm:resizeHandles val="exact"/>
        </dgm:presLayoutVars>
      </dgm:prSet>
      <dgm:spPr/>
    </dgm:pt>
    <dgm:pt modelId="{3386A1BB-1795-49DE-8D42-C7CF31790D24}" type="pres">
      <dgm:prSet presAssocID="{0826732C-B166-4D6E-ADF2-32EF7049170E}" presName="comp" presStyleCnt="0"/>
      <dgm:spPr/>
    </dgm:pt>
    <dgm:pt modelId="{E192460D-27BA-4E6D-98D8-8AAA4F7F7C09}" type="pres">
      <dgm:prSet presAssocID="{0826732C-B166-4D6E-ADF2-32EF7049170E}" presName="rect2" presStyleLbl="node1" presStyleIdx="0" presStyleCnt="3" custScaleX="142841" custLinFactNeighborX="31240">
        <dgm:presLayoutVars>
          <dgm:bulletEnabled val="1"/>
        </dgm:presLayoutVars>
      </dgm:prSet>
      <dgm:spPr/>
    </dgm:pt>
    <dgm:pt modelId="{ED972253-32C3-43EF-95DC-15F7AAB3B2EB}" type="pres">
      <dgm:prSet presAssocID="{0826732C-B166-4D6E-ADF2-32EF7049170E}" presName="rect1" presStyleLbl="lnNode1" presStyleIdx="0" presStyleCnt="3" custScaleX="198951" custLinFactNeighborX="-32621"/>
      <dgm:spPr/>
    </dgm:pt>
    <dgm:pt modelId="{E25AD689-CC98-4BBE-A8DF-262D5BAFD60E}" type="pres">
      <dgm:prSet presAssocID="{7161A9FF-3CE1-482B-B228-D15BE94FB966}" presName="sibTrans" presStyleCnt="0"/>
      <dgm:spPr/>
    </dgm:pt>
    <dgm:pt modelId="{BB668BB9-F462-44C1-8507-B7B27FA2045C}" type="pres">
      <dgm:prSet presAssocID="{71BB2E5F-9F02-4836-A406-E64607AB5F39}" presName="comp" presStyleCnt="0"/>
      <dgm:spPr/>
    </dgm:pt>
    <dgm:pt modelId="{2800FBC4-910C-402C-B234-4F937551FEF5}" type="pres">
      <dgm:prSet presAssocID="{71BB2E5F-9F02-4836-A406-E64607AB5F39}" presName="rect2" presStyleLbl="node1" presStyleIdx="1" presStyleCnt="3" custScaleX="135463" custLinFactNeighborX="-15098">
        <dgm:presLayoutVars>
          <dgm:bulletEnabled val="1"/>
        </dgm:presLayoutVars>
      </dgm:prSet>
      <dgm:spPr/>
    </dgm:pt>
    <dgm:pt modelId="{F9FBD830-CA1F-4BFA-BD12-CC118D04D705}" type="pres">
      <dgm:prSet presAssocID="{71BB2E5F-9F02-4836-A406-E64607AB5F39}" presName="rect1" presStyleLbl="lnNode1" presStyleIdx="1" presStyleCnt="3" custScaleX="206488" custLinFactNeighborX="70334" custLinFactNeighborY="-2047"/>
      <dgm:spPr/>
    </dgm:pt>
    <dgm:pt modelId="{5265C1F3-1789-46E3-969F-AC215FFC0B95}" type="pres">
      <dgm:prSet presAssocID="{802FA3DD-8AAB-4F79-A37D-6090FFFFAB5B}" presName="sibTrans" presStyleCnt="0"/>
      <dgm:spPr/>
    </dgm:pt>
    <dgm:pt modelId="{95EA178F-43F9-46AE-B55A-4CB82136A697}" type="pres">
      <dgm:prSet presAssocID="{C4F492C3-F225-4B9F-8735-06D72ABDA2D4}" presName="comp" presStyleCnt="0"/>
      <dgm:spPr/>
    </dgm:pt>
    <dgm:pt modelId="{560ABAB3-AE50-44C6-8AE9-59369534ADF8}" type="pres">
      <dgm:prSet presAssocID="{C4F492C3-F225-4B9F-8735-06D72ABDA2D4}" presName="rect2" presStyleLbl="node1" presStyleIdx="2" presStyleCnt="3" custScaleX="137233" custLinFactNeighborX="30671">
        <dgm:presLayoutVars>
          <dgm:bulletEnabled val="1"/>
        </dgm:presLayoutVars>
      </dgm:prSet>
      <dgm:spPr/>
    </dgm:pt>
    <dgm:pt modelId="{94D9F475-B12B-41B7-9703-91F8908CE214}" type="pres">
      <dgm:prSet presAssocID="{C4F492C3-F225-4B9F-8735-06D72ABDA2D4}" presName="rect1" presStyleLbl="lnNode1" presStyleIdx="2" presStyleCnt="3" custScaleX="215967" custLinFactNeighborX="-27217" custLinFactNeighborY="49"/>
      <dgm:spPr/>
    </dgm:pt>
  </dgm:ptLst>
  <dgm:cxnLst>
    <dgm:cxn modelId="{1C07FB00-5A7A-48F8-9A08-239CC76BF1FA}" type="presOf" srcId="{71BB2E5F-9F02-4836-A406-E64607AB5F39}" destId="{2800FBC4-910C-402C-B234-4F937551FEF5}" srcOrd="0" destOrd="0" presId="urn:microsoft.com/office/officeart/2008/layout/AlternatingPictureBlocks"/>
    <dgm:cxn modelId="{766ED014-15D3-4A2B-BFC0-A215376E7AA1}" type="presOf" srcId="{C4F492C3-F225-4B9F-8735-06D72ABDA2D4}" destId="{560ABAB3-AE50-44C6-8AE9-59369534ADF8}" srcOrd="0" destOrd="0" presId="urn:microsoft.com/office/officeart/2008/layout/AlternatingPictureBlocks"/>
    <dgm:cxn modelId="{55781320-F272-4EEA-BAEA-AF926E960964}" type="presOf" srcId="{8C3D6150-DDDC-4D5F-A88F-489ED5495E84}" destId="{99B98BE7-1570-49D6-906C-0E09593511BC}" srcOrd="0" destOrd="0" presId="urn:microsoft.com/office/officeart/2008/layout/AlternatingPictureBlocks"/>
    <dgm:cxn modelId="{648D9E41-D4B4-424C-BA9A-47EB2BB2BC0F}" srcId="{8C3D6150-DDDC-4D5F-A88F-489ED5495E84}" destId="{0826732C-B166-4D6E-ADF2-32EF7049170E}" srcOrd="0" destOrd="0" parTransId="{C44B3F75-FC0D-4743-A1C4-DBDABBD00684}" sibTransId="{7161A9FF-3CE1-482B-B228-D15BE94FB966}"/>
    <dgm:cxn modelId="{FE3C3254-1DC4-4468-BAF0-B0089D5A929F}" srcId="{8C3D6150-DDDC-4D5F-A88F-489ED5495E84}" destId="{C4F492C3-F225-4B9F-8735-06D72ABDA2D4}" srcOrd="2" destOrd="0" parTransId="{A96B3711-EB11-47D2-B32B-006D0B00608C}" sibTransId="{C27CB237-B63F-44B1-B3D7-0E417CC7AB56}"/>
    <dgm:cxn modelId="{53CCB979-A855-4F60-BF61-8BDDC8E5B6AF}" srcId="{8C3D6150-DDDC-4D5F-A88F-489ED5495E84}" destId="{71BB2E5F-9F02-4836-A406-E64607AB5F39}" srcOrd="1" destOrd="0" parTransId="{4FB84E2F-0443-4017-B7F8-C3F88F6C4732}" sibTransId="{802FA3DD-8AAB-4F79-A37D-6090FFFFAB5B}"/>
    <dgm:cxn modelId="{E9E340F9-A05D-4F5D-9C62-8826DFCD2006}" type="presOf" srcId="{0826732C-B166-4D6E-ADF2-32EF7049170E}" destId="{E192460D-27BA-4E6D-98D8-8AAA4F7F7C09}" srcOrd="0" destOrd="0" presId="urn:microsoft.com/office/officeart/2008/layout/AlternatingPictureBlocks"/>
    <dgm:cxn modelId="{C594E8D4-8A90-4E63-B627-33FCA5577C51}" type="presParOf" srcId="{99B98BE7-1570-49D6-906C-0E09593511BC}" destId="{3386A1BB-1795-49DE-8D42-C7CF31790D24}" srcOrd="0" destOrd="0" presId="urn:microsoft.com/office/officeart/2008/layout/AlternatingPictureBlocks"/>
    <dgm:cxn modelId="{D1606913-5482-455A-AA4C-5F0CB16C96B9}" type="presParOf" srcId="{3386A1BB-1795-49DE-8D42-C7CF31790D24}" destId="{E192460D-27BA-4E6D-98D8-8AAA4F7F7C09}" srcOrd="0" destOrd="0" presId="urn:microsoft.com/office/officeart/2008/layout/AlternatingPictureBlocks"/>
    <dgm:cxn modelId="{1A7EA191-78DD-49A2-B669-D9D0A9B44818}" type="presParOf" srcId="{3386A1BB-1795-49DE-8D42-C7CF31790D24}" destId="{ED972253-32C3-43EF-95DC-15F7AAB3B2EB}" srcOrd="1" destOrd="0" presId="urn:microsoft.com/office/officeart/2008/layout/AlternatingPictureBlocks"/>
    <dgm:cxn modelId="{5884C8DF-672F-4843-AD95-4341E7163027}" type="presParOf" srcId="{99B98BE7-1570-49D6-906C-0E09593511BC}" destId="{E25AD689-CC98-4BBE-A8DF-262D5BAFD60E}" srcOrd="1" destOrd="0" presId="urn:microsoft.com/office/officeart/2008/layout/AlternatingPictureBlocks"/>
    <dgm:cxn modelId="{6C0DCB14-E764-429B-A7BD-D4A4F732BCA9}" type="presParOf" srcId="{99B98BE7-1570-49D6-906C-0E09593511BC}" destId="{BB668BB9-F462-44C1-8507-B7B27FA2045C}" srcOrd="2" destOrd="0" presId="urn:microsoft.com/office/officeart/2008/layout/AlternatingPictureBlocks"/>
    <dgm:cxn modelId="{408263F5-F9B4-4AD0-9EC7-2F4C9E81E117}" type="presParOf" srcId="{BB668BB9-F462-44C1-8507-B7B27FA2045C}" destId="{2800FBC4-910C-402C-B234-4F937551FEF5}" srcOrd="0" destOrd="0" presId="urn:microsoft.com/office/officeart/2008/layout/AlternatingPictureBlocks"/>
    <dgm:cxn modelId="{73406B45-06F3-4911-8697-9FB81B621E23}" type="presParOf" srcId="{BB668BB9-F462-44C1-8507-B7B27FA2045C}" destId="{F9FBD830-CA1F-4BFA-BD12-CC118D04D705}" srcOrd="1" destOrd="0" presId="urn:microsoft.com/office/officeart/2008/layout/AlternatingPictureBlocks"/>
    <dgm:cxn modelId="{47ED11E1-A5F1-462B-98C3-6CD411EB5744}" type="presParOf" srcId="{99B98BE7-1570-49D6-906C-0E09593511BC}" destId="{5265C1F3-1789-46E3-969F-AC215FFC0B95}" srcOrd="3" destOrd="0" presId="urn:microsoft.com/office/officeart/2008/layout/AlternatingPictureBlocks"/>
    <dgm:cxn modelId="{BE15D379-77C0-4332-8D2D-696D93398D5E}" type="presParOf" srcId="{99B98BE7-1570-49D6-906C-0E09593511BC}" destId="{95EA178F-43F9-46AE-B55A-4CB82136A697}" srcOrd="4" destOrd="0" presId="urn:microsoft.com/office/officeart/2008/layout/AlternatingPictureBlocks"/>
    <dgm:cxn modelId="{0C622E28-AE7B-4ADF-B82D-7F88F8DA2A11}" type="presParOf" srcId="{95EA178F-43F9-46AE-B55A-4CB82136A697}" destId="{560ABAB3-AE50-44C6-8AE9-59369534ADF8}" srcOrd="0" destOrd="0" presId="urn:microsoft.com/office/officeart/2008/layout/AlternatingPictureBlocks"/>
    <dgm:cxn modelId="{6D053D08-1A77-463F-B91F-4E5ACF92C221}" type="presParOf" srcId="{95EA178F-43F9-46AE-B55A-4CB82136A697}" destId="{94D9F475-B12B-41B7-9703-91F8908CE214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5A1B0BD-FA6A-4D7A-ACD2-189C213F1D03}" type="doc">
      <dgm:prSet loTypeId="urn:microsoft.com/office/officeart/2005/8/layout/hList3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9F56C1-FA03-46D9-AEB4-C57A6A3D6F55}">
      <dgm:prSet phldrT="[Text]" phldr="1"/>
      <dgm:spPr/>
      <dgm:t>
        <a:bodyPr/>
        <a:lstStyle/>
        <a:p>
          <a:endParaRPr lang="en-US"/>
        </a:p>
      </dgm:t>
    </dgm:pt>
    <dgm:pt modelId="{00B9C0B7-0CFD-4E8C-872B-DF2EBD56F633}" type="parTrans" cxnId="{F8412A72-220A-42F3-BCA7-32EFAE4B6AEE}">
      <dgm:prSet/>
      <dgm:spPr/>
      <dgm:t>
        <a:bodyPr/>
        <a:lstStyle/>
        <a:p>
          <a:endParaRPr lang="en-US"/>
        </a:p>
      </dgm:t>
    </dgm:pt>
    <dgm:pt modelId="{AD9821BC-9C70-4D4A-AE22-8440FD926D57}" type="sibTrans" cxnId="{F8412A72-220A-42F3-BCA7-32EFAE4B6AEE}">
      <dgm:prSet/>
      <dgm:spPr/>
      <dgm:t>
        <a:bodyPr/>
        <a:lstStyle/>
        <a:p>
          <a:endParaRPr lang="en-US"/>
        </a:p>
      </dgm:t>
    </dgm:pt>
    <dgm:pt modelId="{30E8B1C4-DC53-44AE-8DA0-6ECF1B8BBF82}">
      <dgm:prSet phldrT="[Text]" custT="1"/>
      <dgm:spPr/>
      <dgm:t>
        <a:bodyPr/>
        <a:lstStyle/>
        <a:p>
          <a:r>
            <a:rPr lang="en-US" sz="2200" dirty="0">
              <a:latin typeface="+mn-lt"/>
              <a:cs typeface="Arial" pitchFamily="34" charset="0"/>
            </a:rPr>
            <a:t>If is differentiable at x and g is differentiable at f(x), then the composition h = g o f defined by h(x) is differentiable at x, and</a:t>
          </a:r>
        </a:p>
        <a:p>
          <a:r>
            <a:rPr lang="en-US" sz="2200" dirty="0">
              <a:latin typeface="+mn-lt"/>
              <a:cs typeface="Arial" pitchFamily="34" charset="0"/>
            </a:rPr>
            <a:t>h’(x) = g’[f(x)]f’(x)</a:t>
          </a:r>
          <a:endParaRPr lang="en-US" sz="2200" dirty="0">
            <a:latin typeface="+mn-lt"/>
          </a:endParaRPr>
        </a:p>
      </dgm:t>
    </dgm:pt>
    <dgm:pt modelId="{B188B4B3-8A77-48C9-ADC6-381902AD8660}" type="parTrans" cxnId="{0CCC55F2-883C-4506-9867-2CC22EA29E61}">
      <dgm:prSet/>
      <dgm:spPr/>
      <dgm:t>
        <a:bodyPr/>
        <a:lstStyle/>
        <a:p>
          <a:endParaRPr lang="en-US"/>
        </a:p>
      </dgm:t>
    </dgm:pt>
    <dgm:pt modelId="{C40F1216-EDC8-485E-9967-FE8C136196B9}" type="sibTrans" cxnId="{0CCC55F2-883C-4506-9867-2CC22EA29E6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4932F1B-30A5-4695-B011-7970224C0AD9}">
          <dgm:prSet phldrT="[Text]" custT="1"/>
          <dgm:spPr/>
          <dgm:t>
            <a:bodyPr/>
            <a:lstStyle/>
            <a:p>
              <a:r>
                <a:rPr lang="en-US" sz="2200" dirty="0">
                  <a:latin typeface="+mn-lt"/>
                  <a:cs typeface="Arial" pitchFamily="34" charset="0"/>
                </a:rPr>
                <a:t>Also, if we write u = f(x) and y = g(u) = g[f(x)], then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m:oMathPara>
              </a14:m>
              <a:endParaRPr lang="en-US" sz="2200" dirty="0">
                <a:latin typeface="+mn-lt"/>
              </a:endParaRPr>
            </a:p>
          </dgm:t>
        </dgm:pt>
      </mc:Choice>
      <mc:Fallback xmlns="">
        <dgm:pt modelId="{E4932F1B-30A5-4695-B011-7970224C0AD9}">
          <dgm:prSet phldrT="[Text]" custT="1"/>
          <dgm:spPr/>
          <dgm:t>
            <a:bodyPr/>
            <a:lstStyle/>
            <a:p>
              <a:r>
                <a:rPr lang="en-US" sz="2200" dirty="0">
                  <a:latin typeface="+mn-lt"/>
                  <a:cs typeface="Arial" pitchFamily="34" charset="0"/>
                </a:rPr>
                <a:t>Also, if we write u = f(x) and y = g(u) = g[f(x)], then</a:t>
              </a:r>
            </a:p>
            <a:p>
              <a:r>
                <a:rPr lang="en-US" sz="2200" i="0">
                  <a:solidFill>
                    <a:srgbClr val="000000"/>
                  </a:solidFill>
                  <a:latin typeface="+mn-lt"/>
                </a:rPr>
                <a:t>𝑑𝑦/𝑑𝑥=𝑑𝑦/𝑑𝑢⋅𝑑𝑢/𝑑𝑥</a:t>
              </a:r>
              <a:endParaRPr lang="en-US" sz="2200" dirty="0">
                <a:latin typeface="+mn-lt"/>
              </a:endParaRPr>
            </a:p>
          </dgm:t>
        </dgm:pt>
      </mc:Fallback>
    </mc:AlternateContent>
    <dgm:pt modelId="{961C0710-58A6-4CEF-8A36-2658A432AFFE}" type="parTrans" cxnId="{798E18F1-B6F3-4373-94BF-B1294BCD989B}">
      <dgm:prSet/>
      <dgm:spPr/>
      <dgm:t>
        <a:bodyPr/>
        <a:lstStyle/>
        <a:p>
          <a:endParaRPr lang="en-US"/>
        </a:p>
      </dgm:t>
    </dgm:pt>
    <dgm:pt modelId="{9B7DCBD9-7476-45EF-9BBE-3970A1B139AF}" type="sibTrans" cxnId="{798E18F1-B6F3-4373-94BF-B1294BCD989B}">
      <dgm:prSet/>
      <dgm:spPr/>
      <dgm:t>
        <a:bodyPr/>
        <a:lstStyle/>
        <a:p>
          <a:endParaRPr lang="en-US"/>
        </a:p>
      </dgm:t>
    </dgm:pt>
    <dgm:pt modelId="{BB208EFF-5027-4BDC-B704-A272F500716A}" type="pres">
      <dgm:prSet presAssocID="{75A1B0BD-FA6A-4D7A-ACD2-189C213F1D03}" presName="composite" presStyleCnt="0">
        <dgm:presLayoutVars>
          <dgm:chMax val="1"/>
          <dgm:dir/>
          <dgm:resizeHandles val="exact"/>
        </dgm:presLayoutVars>
      </dgm:prSet>
      <dgm:spPr/>
    </dgm:pt>
    <dgm:pt modelId="{737DB169-6042-43F7-90C5-FA25B7605E3E}" type="pres">
      <dgm:prSet presAssocID="{D69F56C1-FA03-46D9-AEB4-C57A6A3D6F55}" presName="roof" presStyleLbl="dkBgShp" presStyleIdx="0" presStyleCnt="2" custScaleY="163693" custLinFactNeighborY="7566"/>
      <dgm:spPr/>
    </dgm:pt>
    <dgm:pt modelId="{1EF27DDE-AABB-4352-B721-3521D0176F53}" type="pres">
      <dgm:prSet presAssocID="{D69F56C1-FA03-46D9-AEB4-C57A6A3D6F55}" presName="pillars" presStyleCnt="0"/>
      <dgm:spPr/>
    </dgm:pt>
    <dgm:pt modelId="{D05E5DDC-DDAE-45DD-9866-3F4C130F4FB8}" type="pres">
      <dgm:prSet presAssocID="{D69F56C1-FA03-46D9-AEB4-C57A6A3D6F55}" presName="pillar1" presStyleLbl="node1" presStyleIdx="0" presStyleCnt="2" custScaleY="79572" custLinFactNeighborY="9681">
        <dgm:presLayoutVars>
          <dgm:bulletEnabled val="1"/>
        </dgm:presLayoutVars>
      </dgm:prSet>
      <dgm:spPr/>
    </dgm:pt>
    <dgm:pt modelId="{15DFDCD9-0E8D-4D9D-9408-E8C0DD5D1FDE}" type="pres">
      <dgm:prSet presAssocID="{E4932F1B-30A5-4695-B011-7970224C0AD9}" presName="pillarX" presStyleLbl="node1" presStyleIdx="1" presStyleCnt="2" custScaleY="79572" custLinFactNeighborY="9681">
        <dgm:presLayoutVars>
          <dgm:bulletEnabled val="1"/>
        </dgm:presLayoutVars>
      </dgm:prSet>
      <dgm:spPr/>
    </dgm:pt>
    <dgm:pt modelId="{56BBBA41-FC17-462E-ACC8-2A4CAA1D3A3F}" type="pres">
      <dgm:prSet presAssocID="{D69F56C1-FA03-46D9-AEB4-C57A6A3D6F55}" presName="base" presStyleLbl="dkBgShp" presStyleIdx="1" presStyleCnt="2"/>
      <dgm:spPr/>
    </dgm:pt>
  </dgm:ptLst>
  <dgm:cxnLst>
    <dgm:cxn modelId="{5BB9462A-6137-454E-A160-E09733199D55}" type="presOf" srcId="{30E8B1C4-DC53-44AE-8DA0-6ECF1B8BBF82}" destId="{D05E5DDC-DDAE-45DD-9866-3F4C130F4FB8}" srcOrd="0" destOrd="0" presId="urn:microsoft.com/office/officeart/2005/8/layout/hList3"/>
    <dgm:cxn modelId="{3AD1B645-BC7B-4B27-B98F-B4BD44B7D9C7}" type="presOf" srcId="{75A1B0BD-FA6A-4D7A-ACD2-189C213F1D03}" destId="{BB208EFF-5027-4BDC-B704-A272F500716A}" srcOrd="0" destOrd="0" presId="urn:microsoft.com/office/officeart/2005/8/layout/hList3"/>
    <dgm:cxn modelId="{F8412A72-220A-42F3-BCA7-32EFAE4B6AEE}" srcId="{75A1B0BD-FA6A-4D7A-ACD2-189C213F1D03}" destId="{D69F56C1-FA03-46D9-AEB4-C57A6A3D6F55}" srcOrd="0" destOrd="0" parTransId="{00B9C0B7-0CFD-4E8C-872B-DF2EBD56F633}" sibTransId="{AD9821BC-9C70-4D4A-AE22-8440FD926D57}"/>
    <dgm:cxn modelId="{2A827C8B-4573-4847-B92C-82728C8DB520}" type="presOf" srcId="{E4932F1B-30A5-4695-B011-7970224C0AD9}" destId="{15DFDCD9-0E8D-4D9D-9408-E8C0DD5D1FDE}" srcOrd="0" destOrd="0" presId="urn:microsoft.com/office/officeart/2005/8/layout/hList3"/>
    <dgm:cxn modelId="{832E54A4-F961-47B3-AC72-63DCCB1E2A6E}" type="presOf" srcId="{D69F56C1-FA03-46D9-AEB4-C57A6A3D6F55}" destId="{737DB169-6042-43F7-90C5-FA25B7605E3E}" srcOrd="0" destOrd="0" presId="urn:microsoft.com/office/officeart/2005/8/layout/hList3"/>
    <dgm:cxn modelId="{798E18F1-B6F3-4373-94BF-B1294BCD989B}" srcId="{D69F56C1-FA03-46D9-AEB4-C57A6A3D6F55}" destId="{E4932F1B-30A5-4695-B011-7970224C0AD9}" srcOrd="1" destOrd="0" parTransId="{961C0710-58A6-4CEF-8A36-2658A432AFFE}" sibTransId="{9B7DCBD9-7476-45EF-9BBE-3970A1B139AF}"/>
    <dgm:cxn modelId="{0CCC55F2-883C-4506-9867-2CC22EA29E61}" srcId="{D69F56C1-FA03-46D9-AEB4-C57A6A3D6F55}" destId="{30E8B1C4-DC53-44AE-8DA0-6ECF1B8BBF82}" srcOrd="0" destOrd="0" parTransId="{B188B4B3-8A77-48C9-ADC6-381902AD8660}" sibTransId="{C40F1216-EDC8-485E-9967-FE8C136196B9}"/>
    <dgm:cxn modelId="{D8345398-247E-48B1-820A-73B8E3C06809}" type="presParOf" srcId="{BB208EFF-5027-4BDC-B704-A272F500716A}" destId="{737DB169-6042-43F7-90C5-FA25B7605E3E}" srcOrd="0" destOrd="0" presId="urn:microsoft.com/office/officeart/2005/8/layout/hList3"/>
    <dgm:cxn modelId="{C425180A-77E1-4182-A8D6-A8580FEC9808}" type="presParOf" srcId="{BB208EFF-5027-4BDC-B704-A272F500716A}" destId="{1EF27DDE-AABB-4352-B721-3521D0176F53}" srcOrd="1" destOrd="0" presId="urn:microsoft.com/office/officeart/2005/8/layout/hList3"/>
    <dgm:cxn modelId="{AFDB6301-CFD0-4757-B767-75CE7A4D3B1F}" type="presParOf" srcId="{1EF27DDE-AABB-4352-B721-3521D0176F53}" destId="{D05E5DDC-DDAE-45DD-9866-3F4C130F4FB8}" srcOrd="0" destOrd="0" presId="urn:microsoft.com/office/officeart/2005/8/layout/hList3"/>
    <dgm:cxn modelId="{CC91E45B-8491-4E1A-B9DC-756D217480EB}" type="presParOf" srcId="{1EF27DDE-AABB-4352-B721-3521D0176F53}" destId="{15DFDCD9-0E8D-4D9D-9408-E8C0DD5D1FDE}" srcOrd="1" destOrd="0" presId="urn:microsoft.com/office/officeart/2005/8/layout/hList3"/>
    <dgm:cxn modelId="{FB8EC5C3-57B2-48F9-B154-CDD72058B487}" type="presParOf" srcId="{BB208EFF-5027-4BDC-B704-A272F500716A}" destId="{56BBBA41-FC17-462E-ACC8-2A4CAA1D3A3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5A1B0BD-FA6A-4D7A-ACD2-189C213F1D03}" type="doc">
      <dgm:prSet loTypeId="urn:microsoft.com/office/officeart/2005/8/layout/hList3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9F56C1-FA03-46D9-AEB4-C57A6A3D6F55}">
      <dgm:prSet phldrT="[Text]" phldr="1"/>
      <dgm:spPr/>
      <dgm:t>
        <a:bodyPr/>
        <a:lstStyle/>
        <a:p>
          <a:endParaRPr lang="en-US"/>
        </a:p>
      </dgm:t>
    </dgm:pt>
    <dgm:pt modelId="{00B9C0B7-0CFD-4E8C-872B-DF2EBD56F633}" type="parTrans" cxnId="{F8412A72-220A-42F3-BCA7-32EFAE4B6AEE}">
      <dgm:prSet/>
      <dgm:spPr/>
      <dgm:t>
        <a:bodyPr/>
        <a:lstStyle/>
        <a:p>
          <a:endParaRPr lang="en-US"/>
        </a:p>
      </dgm:t>
    </dgm:pt>
    <dgm:pt modelId="{AD9821BC-9C70-4D4A-AE22-8440FD926D57}" type="sibTrans" cxnId="{F8412A72-220A-42F3-BCA7-32EFAE4B6AEE}">
      <dgm:prSet/>
      <dgm:spPr/>
      <dgm:t>
        <a:bodyPr/>
        <a:lstStyle/>
        <a:p>
          <a:endParaRPr lang="en-US"/>
        </a:p>
      </dgm:t>
    </dgm:pt>
    <dgm:pt modelId="{30E8B1C4-DC53-44AE-8DA0-6ECF1B8BBF82}">
      <dgm:prSet phldrT="[Text]" custT="1"/>
      <dgm:spPr/>
      <dgm:t>
        <a:bodyPr/>
        <a:lstStyle/>
        <a:p>
          <a:r>
            <a:rPr lang="en-US" sz="2200" dirty="0">
              <a:latin typeface="+mn-lt"/>
              <a:cs typeface="Arial" pitchFamily="34" charset="0"/>
            </a:rPr>
            <a:t>If is differentiable at x and g is differentiable at f(x), then the composition h = g o f defined by h(x) is differentiable at x, and</a:t>
          </a:r>
        </a:p>
        <a:p>
          <a:r>
            <a:rPr lang="en-US" sz="2200" dirty="0">
              <a:latin typeface="+mn-lt"/>
              <a:cs typeface="Arial" pitchFamily="34" charset="0"/>
            </a:rPr>
            <a:t>h’(x) = g’[f(x)]f’(x)</a:t>
          </a:r>
          <a:endParaRPr lang="en-US" sz="2200" dirty="0">
            <a:latin typeface="+mn-lt"/>
          </a:endParaRPr>
        </a:p>
      </dgm:t>
    </dgm:pt>
    <dgm:pt modelId="{B188B4B3-8A77-48C9-ADC6-381902AD8660}" type="parTrans" cxnId="{0CCC55F2-883C-4506-9867-2CC22EA29E61}">
      <dgm:prSet/>
      <dgm:spPr/>
      <dgm:t>
        <a:bodyPr/>
        <a:lstStyle/>
        <a:p>
          <a:endParaRPr lang="en-US"/>
        </a:p>
      </dgm:t>
    </dgm:pt>
    <dgm:pt modelId="{C40F1216-EDC8-485E-9967-FE8C136196B9}" type="sibTrans" cxnId="{0CCC55F2-883C-4506-9867-2CC22EA29E61}">
      <dgm:prSet/>
      <dgm:spPr/>
      <dgm:t>
        <a:bodyPr/>
        <a:lstStyle/>
        <a:p>
          <a:endParaRPr lang="en-US"/>
        </a:p>
      </dgm:t>
    </dgm:pt>
    <dgm:pt modelId="{E4932F1B-30A5-4695-B011-7970224C0AD9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61C0710-58A6-4CEF-8A36-2658A432AFFE}" type="parTrans" cxnId="{798E18F1-B6F3-4373-94BF-B1294BCD989B}">
      <dgm:prSet/>
      <dgm:spPr/>
      <dgm:t>
        <a:bodyPr/>
        <a:lstStyle/>
        <a:p>
          <a:endParaRPr lang="en-US"/>
        </a:p>
      </dgm:t>
    </dgm:pt>
    <dgm:pt modelId="{9B7DCBD9-7476-45EF-9BBE-3970A1B139AF}" type="sibTrans" cxnId="{798E18F1-B6F3-4373-94BF-B1294BCD989B}">
      <dgm:prSet/>
      <dgm:spPr/>
      <dgm:t>
        <a:bodyPr/>
        <a:lstStyle/>
        <a:p>
          <a:endParaRPr lang="en-US"/>
        </a:p>
      </dgm:t>
    </dgm:pt>
    <dgm:pt modelId="{BB208EFF-5027-4BDC-B704-A272F500716A}" type="pres">
      <dgm:prSet presAssocID="{75A1B0BD-FA6A-4D7A-ACD2-189C213F1D03}" presName="composite" presStyleCnt="0">
        <dgm:presLayoutVars>
          <dgm:chMax val="1"/>
          <dgm:dir/>
          <dgm:resizeHandles val="exact"/>
        </dgm:presLayoutVars>
      </dgm:prSet>
      <dgm:spPr/>
    </dgm:pt>
    <dgm:pt modelId="{737DB169-6042-43F7-90C5-FA25B7605E3E}" type="pres">
      <dgm:prSet presAssocID="{D69F56C1-FA03-46D9-AEB4-C57A6A3D6F55}" presName="roof" presStyleLbl="dkBgShp" presStyleIdx="0" presStyleCnt="2" custScaleY="163693" custLinFactNeighborY="7566"/>
      <dgm:spPr/>
    </dgm:pt>
    <dgm:pt modelId="{1EF27DDE-AABB-4352-B721-3521D0176F53}" type="pres">
      <dgm:prSet presAssocID="{D69F56C1-FA03-46D9-AEB4-C57A6A3D6F55}" presName="pillars" presStyleCnt="0"/>
      <dgm:spPr/>
    </dgm:pt>
    <dgm:pt modelId="{D05E5DDC-DDAE-45DD-9866-3F4C130F4FB8}" type="pres">
      <dgm:prSet presAssocID="{D69F56C1-FA03-46D9-AEB4-C57A6A3D6F55}" presName="pillar1" presStyleLbl="node1" presStyleIdx="0" presStyleCnt="2" custScaleY="79572" custLinFactNeighborY="9681">
        <dgm:presLayoutVars>
          <dgm:bulletEnabled val="1"/>
        </dgm:presLayoutVars>
      </dgm:prSet>
      <dgm:spPr/>
    </dgm:pt>
    <dgm:pt modelId="{15DFDCD9-0E8D-4D9D-9408-E8C0DD5D1FDE}" type="pres">
      <dgm:prSet presAssocID="{E4932F1B-30A5-4695-B011-7970224C0AD9}" presName="pillarX" presStyleLbl="node1" presStyleIdx="1" presStyleCnt="2" custScaleY="79572" custLinFactNeighborY="9681">
        <dgm:presLayoutVars>
          <dgm:bulletEnabled val="1"/>
        </dgm:presLayoutVars>
      </dgm:prSet>
      <dgm:spPr/>
    </dgm:pt>
    <dgm:pt modelId="{56BBBA41-FC17-462E-ACC8-2A4CAA1D3A3F}" type="pres">
      <dgm:prSet presAssocID="{D69F56C1-FA03-46D9-AEB4-C57A6A3D6F55}" presName="base" presStyleLbl="dkBgShp" presStyleIdx="1" presStyleCnt="2"/>
      <dgm:spPr/>
    </dgm:pt>
  </dgm:ptLst>
  <dgm:cxnLst>
    <dgm:cxn modelId="{5BB9462A-6137-454E-A160-E09733199D55}" type="presOf" srcId="{30E8B1C4-DC53-44AE-8DA0-6ECF1B8BBF82}" destId="{D05E5DDC-DDAE-45DD-9866-3F4C130F4FB8}" srcOrd="0" destOrd="0" presId="urn:microsoft.com/office/officeart/2005/8/layout/hList3"/>
    <dgm:cxn modelId="{3AD1B645-BC7B-4B27-B98F-B4BD44B7D9C7}" type="presOf" srcId="{75A1B0BD-FA6A-4D7A-ACD2-189C213F1D03}" destId="{BB208EFF-5027-4BDC-B704-A272F500716A}" srcOrd="0" destOrd="0" presId="urn:microsoft.com/office/officeart/2005/8/layout/hList3"/>
    <dgm:cxn modelId="{F8412A72-220A-42F3-BCA7-32EFAE4B6AEE}" srcId="{75A1B0BD-FA6A-4D7A-ACD2-189C213F1D03}" destId="{D69F56C1-FA03-46D9-AEB4-C57A6A3D6F55}" srcOrd="0" destOrd="0" parTransId="{00B9C0B7-0CFD-4E8C-872B-DF2EBD56F633}" sibTransId="{AD9821BC-9C70-4D4A-AE22-8440FD926D57}"/>
    <dgm:cxn modelId="{2A827C8B-4573-4847-B92C-82728C8DB520}" type="presOf" srcId="{E4932F1B-30A5-4695-B011-7970224C0AD9}" destId="{15DFDCD9-0E8D-4D9D-9408-E8C0DD5D1FDE}" srcOrd="0" destOrd="0" presId="urn:microsoft.com/office/officeart/2005/8/layout/hList3"/>
    <dgm:cxn modelId="{832E54A4-F961-47B3-AC72-63DCCB1E2A6E}" type="presOf" srcId="{D69F56C1-FA03-46D9-AEB4-C57A6A3D6F55}" destId="{737DB169-6042-43F7-90C5-FA25B7605E3E}" srcOrd="0" destOrd="0" presId="urn:microsoft.com/office/officeart/2005/8/layout/hList3"/>
    <dgm:cxn modelId="{798E18F1-B6F3-4373-94BF-B1294BCD989B}" srcId="{D69F56C1-FA03-46D9-AEB4-C57A6A3D6F55}" destId="{E4932F1B-30A5-4695-B011-7970224C0AD9}" srcOrd="1" destOrd="0" parTransId="{961C0710-58A6-4CEF-8A36-2658A432AFFE}" sibTransId="{9B7DCBD9-7476-45EF-9BBE-3970A1B139AF}"/>
    <dgm:cxn modelId="{0CCC55F2-883C-4506-9867-2CC22EA29E61}" srcId="{D69F56C1-FA03-46D9-AEB4-C57A6A3D6F55}" destId="{30E8B1C4-DC53-44AE-8DA0-6ECF1B8BBF82}" srcOrd="0" destOrd="0" parTransId="{B188B4B3-8A77-48C9-ADC6-381902AD8660}" sibTransId="{C40F1216-EDC8-485E-9967-FE8C136196B9}"/>
    <dgm:cxn modelId="{D8345398-247E-48B1-820A-73B8E3C06809}" type="presParOf" srcId="{BB208EFF-5027-4BDC-B704-A272F500716A}" destId="{737DB169-6042-43F7-90C5-FA25B7605E3E}" srcOrd="0" destOrd="0" presId="urn:microsoft.com/office/officeart/2005/8/layout/hList3"/>
    <dgm:cxn modelId="{C425180A-77E1-4182-A8D6-A8580FEC9808}" type="presParOf" srcId="{BB208EFF-5027-4BDC-B704-A272F500716A}" destId="{1EF27DDE-AABB-4352-B721-3521D0176F53}" srcOrd="1" destOrd="0" presId="urn:microsoft.com/office/officeart/2005/8/layout/hList3"/>
    <dgm:cxn modelId="{AFDB6301-CFD0-4757-B767-75CE7A4D3B1F}" type="presParOf" srcId="{1EF27DDE-AABB-4352-B721-3521D0176F53}" destId="{D05E5DDC-DDAE-45DD-9866-3F4C130F4FB8}" srcOrd="0" destOrd="0" presId="urn:microsoft.com/office/officeart/2005/8/layout/hList3"/>
    <dgm:cxn modelId="{CC91E45B-8491-4E1A-B9DC-756D217480EB}" type="presParOf" srcId="{1EF27DDE-AABB-4352-B721-3521D0176F53}" destId="{15DFDCD9-0E8D-4D9D-9408-E8C0DD5D1FDE}" srcOrd="1" destOrd="0" presId="urn:microsoft.com/office/officeart/2005/8/layout/hList3"/>
    <dgm:cxn modelId="{FB8EC5C3-57B2-48F9-B154-CDD72058B487}" type="presParOf" srcId="{BB208EFF-5027-4BDC-B704-A272F500716A}" destId="{56BBBA41-FC17-462E-ACC8-2A4CAA1D3A3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4974F-AE8E-49FE-A77E-86191AB6EDA1}" type="doc">
      <dgm:prSet loTypeId="urn:microsoft.com/office/officeart/2005/8/layout/hList3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19006E9-D0F2-4F83-9078-1B0C23EC4634}">
          <dgm:prSet phldrT="[Text]" custT="1"/>
          <dgm:spPr/>
          <dgm:t>
            <a:bodyPr/>
            <a:lstStyle/>
            <a:p>
              <a:pPr algn="l"/>
              <a:r>
                <a:rPr lang="en-US" sz="2200" b="1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Definition</a:t>
              </a:r>
              <a:r>
                <a:rPr lang="en-US" sz="2200" dirty="0">
                  <a:solidFill>
                    <a:srgbClr val="7030A0"/>
                  </a:solidFill>
                  <a:latin typeface="+mn-lt"/>
                </a:rPr>
                <a:t> Tangent Line</a:t>
              </a:r>
            </a:p>
            <a:p>
              <a:pPr algn="l"/>
              <a:r>
                <a:rPr lang="en-US" sz="2200" dirty="0">
                  <a:solidFill>
                    <a:srgbClr val="7030A0"/>
                  </a:solidFill>
                  <a:latin typeface="+mn-lt"/>
                </a:rPr>
                <a:t>The tangent line to the curve </a:t>
              </a:r>
              <a14:m>
                <m:oMath xmlns:m="http://schemas.openxmlformats.org/officeDocument/2006/math">
                  <m:r>
                    <a:rPr lang="en-US" sz="2200" b="0" i="1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𝑦</m:t>
                  </m:r>
                  <m:r>
                    <a:rPr lang="en-US" sz="2200" b="0" i="1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lang="en-US" sz="2200" b="0" i="1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𝑓</m:t>
                  </m:r>
                  <m:r>
                    <a:rPr lang="en-US" sz="2200" b="0" i="1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sz="2200" b="0" i="1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𝑥</m:t>
                  </m:r>
                  <m:r>
                    <a:rPr lang="en-US" sz="2200" b="0" i="1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sz="2200" dirty="0">
                  <a:solidFill>
                    <a:srgbClr val="7030A0"/>
                  </a:solidFill>
                  <a:latin typeface="+mn-lt"/>
                </a:rPr>
                <a:t> at the point </a:t>
              </a:r>
              <a14:m>
                <m:oMath xmlns:m="http://schemas.openxmlformats.org/officeDocument/2006/math">
                  <m:r>
                    <a:rPr lang="en-US" sz="2200" b="0" i="1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e>
                  </m:d>
                </m:oMath>
              </a14:m>
              <a:r>
                <a:rPr lang="en-US" sz="2200" dirty="0">
                  <a:solidFill>
                    <a:srgbClr val="7030A0"/>
                  </a:solidFill>
                  <a:latin typeface="+mn-lt"/>
                </a:rPr>
                <a:t>is that line through P with slope </a:t>
              </a:r>
              <a:endParaRPr lang="en-US" sz="2200" b="0" i="1" dirty="0">
                <a:solidFill>
                  <a:srgbClr val="7030A0"/>
                </a:solidFill>
                <a:latin typeface="+mn-lt"/>
              </a:endParaRPr>
            </a:p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𝑡𝑎𝑛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</m:sub>
                        </m:sSub>
                      </m:e>
                    </m:func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m:oMathPara>
              </a14:m>
              <a:endParaRPr lang="en-US" sz="2200" dirty="0">
                <a:solidFill>
                  <a:srgbClr val="7030A0"/>
                </a:solidFill>
                <a:latin typeface="+mn-lt"/>
              </a:endParaRPr>
            </a:p>
          </dgm:t>
        </dgm:pt>
      </mc:Choice>
      <mc:Fallback xmlns="">
        <dgm:pt modelId="{819006E9-D0F2-4F83-9078-1B0C23EC4634}">
          <dgm:prSet phldrT="[Text]" custT="1"/>
          <dgm:spPr/>
          <dgm:t>
            <a:bodyPr/>
            <a:lstStyle/>
            <a:p>
              <a:pPr algn="l"/>
              <a:r>
                <a:rPr lang="en-US" sz="2200" b="1" dirty="0">
                  <a:solidFill>
                    <a:schemeClr val="accent3">
                      <a:lumMod val="75000"/>
                    </a:schemeClr>
                  </a:solidFill>
                  <a:latin typeface="+mn-lt"/>
                </a:rPr>
                <a:t>Definition</a:t>
              </a:r>
              <a:r>
                <a:rPr lang="en-US" sz="2200" dirty="0">
                  <a:solidFill>
                    <a:srgbClr val="7030A0"/>
                  </a:solidFill>
                  <a:latin typeface="+mn-lt"/>
                </a:rPr>
                <a:t> Tangent Line</a:t>
              </a:r>
            </a:p>
            <a:p>
              <a:pPr algn="l"/>
              <a:r>
                <a:rPr lang="en-US" sz="2200" dirty="0">
                  <a:solidFill>
                    <a:srgbClr val="7030A0"/>
                  </a:solidFill>
                  <a:latin typeface="+mn-lt"/>
                </a:rPr>
                <a:t>The tangent line to the curve </a:t>
              </a:r>
              <a:r>
                <a:rPr lang="en-US" sz="2200" b="0" i="0">
                  <a:solidFill>
                    <a:srgbClr val="7030A0"/>
                  </a:solidFill>
                  <a:latin typeface="+mn-lt"/>
                </a:rPr>
                <a:t>𝑦=𝑓(𝑥)</a:t>
              </a:r>
              <a:r>
                <a:rPr lang="en-US" sz="2200" dirty="0">
                  <a:solidFill>
                    <a:srgbClr val="7030A0"/>
                  </a:solidFill>
                  <a:latin typeface="+mn-lt"/>
                </a:rPr>
                <a:t> at the point </a:t>
              </a:r>
              <a:r>
                <a:rPr lang="en-US" sz="2200" b="0" i="0">
                  <a:solidFill>
                    <a:srgbClr val="7030A0"/>
                  </a:solidFill>
                  <a:latin typeface="+mn-lt"/>
                </a:rPr>
                <a:t>𝑃(𝑐,𝑓(𝑐))</a:t>
              </a:r>
              <a:r>
                <a:rPr lang="en-US" sz="2200" dirty="0">
                  <a:solidFill>
                    <a:srgbClr val="7030A0"/>
                  </a:solidFill>
                  <a:latin typeface="+mn-lt"/>
                </a:rPr>
                <a:t>is that line through P with slope </a:t>
              </a:r>
              <a:endParaRPr lang="en-US" sz="2200" b="0" i="1" dirty="0">
                <a:solidFill>
                  <a:srgbClr val="7030A0"/>
                </a:solidFill>
                <a:latin typeface="+mn-lt"/>
              </a:endParaRPr>
            </a:p>
            <a:p>
              <a:pPr algn="l"/>
              <a:r>
                <a:rPr lang="en-US" sz="2200" b="0" i="0">
                  <a:solidFill>
                    <a:srgbClr val="7030A0"/>
                  </a:solidFill>
                  <a:latin typeface="+mn-lt"/>
                </a:rPr>
                <a:t>𝑚_𝑡𝑎𝑛=lim_(ℎ→0)⁡〖𝑚_𝑠𝑒𝑐 〗=lim_(ℎ→0)⁡〖(𝑓(𝑐+ℎ)−𝑓(𝑐))/ℎ〗</a:t>
              </a:r>
              <a:endParaRPr lang="en-US" sz="2200" dirty="0">
                <a:solidFill>
                  <a:srgbClr val="7030A0"/>
                </a:solidFill>
                <a:latin typeface="+mn-lt"/>
              </a:endParaRPr>
            </a:p>
          </dgm:t>
        </dgm:pt>
      </mc:Fallback>
    </mc:AlternateContent>
    <dgm:pt modelId="{F4216AAF-9227-4DA9-BE8D-EC034A731B00}" type="parTrans" cxnId="{8687A851-D230-4F29-B072-70F3BA3A03EC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90391E9C-9421-4470-95F9-BA3A2486F354}" type="sibTrans" cxnId="{8687A851-D230-4F29-B072-70F3BA3A03EC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ACF65E0-384D-4301-9503-9DFEA1AE9056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B208D935-9161-440F-8FB6-101519C84719}" type="parTrans" cxnId="{62919C1F-8611-4019-AD3D-9BDEA8F4D05C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A4ACDBD9-2BCC-4BC0-A39E-737704F5504A}" type="sibTrans" cxnId="{62919C1F-8611-4019-AD3D-9BDEA8F4D05C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844F94D-FA7C-4275-921E-B5476A00895A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DA93FA72-A49F-4E43-86A1-BFB11F475955}" type="parTrans" cxnId="{AFC87E35-0306-424E-8A58-808018BE2A6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9BBF188-A23D-4686-A582-BA406D25B5C0}" type="sibTrans" cxnId="{AFC87E35-0306-424E-8A58-808018BE2A6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072E1B96-9435-415E-88A2-365CA0FA54B8}" type="pres">
      <dgm:prSet presAssocID="{8504974F-AE8E-49FE-A77E-86191AB6EDA1}" presName="composite" presStyleCnt="0">
        <dgm:presLayoutVars>
          <dgm:chMax val="1"/>
          <dgm:dir/>
          <dgm:resizeHandles val="exact"/>
        </dgm:presLayoutVars>
      </dgm:prSet>
      <dgm:spPr/>
    </dgm:pt>
    <dgm:pt modelId="{1635BBB9-D86C-451E-80B3-49CEECFC2F50}" type="pres">
      <dgm:prSet presAssocID="{819006E9-D0F2-4F83-9078-1B0C23EC4634}" presName="roof" presStyleLbl="dkBgShp" presStyleIdx="0" presStyleCnt="2" custScaleY="129928" custLinFactNeighborY="-2515"/>
      <dgm:spPr/>
    </dgm:pt>
    <dgm:pt modelId="{8F2A03D6-265B-4F17-A457-5E3A53008F64}" type="pres">
      <dgm:prSet presAssocID="{819006E9-D0F2-4F83-9078-1B0C23EC4634}" presName="pillars" presStyleCnt="0"/>
      <dgm:spPr/>
    </dgm:pt>
    <dgm:pt modelId="{4A1D305B-057E-4E1C-A51C-36395A23966B}" type="pres">
      <dgm:prSet presAssocID="{819006E9-D0F2-4F83-9078-1B0C23EC4634}" presName="pillar1" presStyleLbl="node1" presStyleIdx="0" presStyleCnt="2" custLinFactNeighborY="3649">
        <dgm:presLayoutVars>
          <dgm:bulletEnabled val="1"/>
        </dgm:presLayoutVars>
      </dgm:prSet>
      <dgm:spPr/>
    </dgm:pt>
    <dgm:pt modelId="{6951CDDD-8728-46BF-8C6A-D369D6C976C7}" type="pres">
      <dgm:prSet presAssocID="{3844F94D-FA7C-4275-921E-B5476A00895A}" presName="pillarX" presStyleLbl="node1" presStyleIdx="1" presStyleCnt="2" custLinFactNeighborY="3649">
        <dgm:presLayoutVars>
          <dgm:bulletEnabled val="1"/>
        </dgm:presLayoutVars>
      </dgm:prSet>
      <dgm:spPr/>
    </dgm:pt>
    <dgm:pt modelId="{5175CB94-50B6-45DB-A22A-8985BE498054}" type="pres">
      <dgm:prSet presAssocID="{819006E9-D0F2-4F83-9078-1B0C23EC4634}" presName="base" presStyleLbl="dkBgShp" presStyleIdx="1" presStyleCnt="2" custLinFactNeighborY="-67162"/>
      <dgm:spPr/>
    </dgm:pt>
  </dgm:ptLst>
  <dgm:cxnLst>
    <dgm:cxn modelId="{62919C1F-8611-4019-AD3D-9BDEA8F4D05C}" srcId="{819006E9-D0F2-4F83-9078-1B0C23EC4634}" destId="{5ACF65E0-384D-4301-9503-9DFEA1AE9056}" srcOrd="0" destOrd="0" parTransId="{B208D935-9161-440F-8FB6-101519C84719}" sibTransId="{A4ACDBD9-2BCC-4BC0-A39E-737704F5504A}"/>
    <dgm:cxn modelId="{AFC87E35-0306-424E-8A58-808018BE2A61}" srcId="{819006E9-D0F2-4F83-9078-1B0C23EC4634}" destId="{3844F94D-FA7C-4275-921E-B5476A00895A}" srcOrd="1" destOrd="0" parTransId="{DA93FA72-A49F-4E43-86A1-BFB11F475955}" sibTransId="{59BBF188-A23D-4686-A582-BA406D25B5C0}"/>
    <dgm:cxn modelId="{0D08B13F-7959-44A2-8418-36EBAB1354D5}" type="presOf" srcId="{819006E9-D0F2-4F83-9078-1B0C23EC4634}" destId="{1635BBB9-D86C-451E-80B3-49CEECFC2F50}" srcOrd="0" destOrd="0" presId="urn:microsoft.com/office/officeart/2005/8/layout/hList3"/>
    <dgm:cxn modelId="{ADB71A5E-7528-4771-94E3-CD394E58CFE6}" type="presOf" srcId="{3844F94D-FA7C-4275-921E-B5476A00895A}" destId="{6951CDDD-8728-46BF-8C6A-D369D6C976C7}" srcOrd="0" destOrd="0" presId="urn:microsoft.com/office/officeart/2005/8/layout/hList3"/>
    <dgm:cxn modelId="{33FA2647-0467-44F8-8E2E-4D89EC2B40F7}" type="presOf" srcId="{8504974F-AE8E-49FE-A77E-86191AB6EDA1}" destId="{072E1B96-9435-415E-88A2-365CA0FA54B8}" srcOrd="0" destOrd="0" presId="urn:microsoft.com/office/officeart/2005/8/layout/hList3"/>
    <dgm:cxn modelId="{0A311368-C546-4853-8363-D5073DA6D2D9}" type="presOf" srcId="{5ACF65E0-384D-4301-9503-9DFEA1AE9056}" destId="{4A1D305B-057E-4E1C-A51C-36395A23966B}" srcOrd="0" destOrd="0" presId="urn:microsoft.com/office/officeart/2005/8/layout/hList3"/>
    <dgm:cxn modelId="{8687A851-D230-4F29-B072-70F3BA3A03EC}" srcId="{8504974F-AE8E-49FE-A77E-86191AB6EDA1}" destId="{819006E9-D0F2-4F83-9078-1B0C23EC4634}" srcOrd="0" destOrd="0" parTransId="{F4216AAF-9227-4DA9-BE8D-EC034A731B00}" sibTransId="{90391E9C-9421-4470-95F9-BA3A2486F354}"/>
    <dgm:cxn modelId="{B6D5F650-28E7-41DE-A50C-11D893F78F27}" type="presParOf" srcId="{072E1B96-9435-415E-88A2-365CA0FA54B8}" destId="{1635BBB9-D86C-451E-80B3-49CEECFC2F50}" srcOrd="0" destOrd="0" presId="urn:microsoft.com/office/officeart/2005/8/layout/hList3"/>
    <dgm:cxn modelId="{2EACA77B-20B7-48CD-A0D7-180695752BA7}" type="presParOf" srcId="{072E1B96-9435-415E-88A2-365CA0FA54B8}" destId="{8F2A03D6-265B-4F17-A457-5E3A53008F64}" srcOrd="1" destOrd="0" presId="urn:microsoft.com/office/officeart/2005/8/layout/hList3"/>
    <dgm:cxn modelId="{64460521-CCFC-47E8-82F3-301A110D830E}" type="presParOf" srcId="{8F2A03D6-265B-4F17-A457-5E3A53008F64}" destId="{4A1D305B-057E-4E1C-A51C-36395A23966B}" srcOrd="0" destOrd="0" presId="urn:microsoft.com/office/officeart/2005/8/layout/hList3"/>
    <dgm:cxn modelId="{686516B8-DBD3-4207-8FD9-3B4BE3CAF643}" type="presParOf" srcId="{8F2A03D6-265B-4F17-A457-5E3A53008F64}" destId="{6951CDDD-8728-46BF-8C6A-D369D6C976C7}" srcOrd="1" destOrd="0" presId="urn:microsoft.com/office/officeart/2005/8/layout/hList3"/>
    <dgm:cxn modelId="{AE6FBACF-0EE6-4D51-B6D4-1477BFFE42B4}" type="presParOf" srcId="{072E1B96-9435-415E-88A2-365CA0FA54B8}" destId="{5175CB94-50B6-45DB-A22A-8985BE49805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4974F-AE8E-49FE-A77E-86191AB6EDA1}" type="doc">
      <dgm:prSet loTypeId="urn:microsoft.com/office/officeart/2005/8/layout/hList3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19006E9-D0F2-4F83-9078-1B0C23EC4634}">
      <dgm:prSet phldrT="[Text]" custT="1"/>
      <dgm:spPr>
        <a:blipFill>
          <a:blip xmlns:r="http://schemas.openxmlformats.org/officeDocument/2006/relationships" r:embed="rId1"/>
          <a:stretch>
            <a:fillRect l="-976" t="-4412" r="-10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4216AAF-9227-4DA9-BE8D-EC034A731B00}" type="parTrans" cxnId="{8687A851-D230-4F29-B072-70F3BA3A03EC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90391E9C-9421-4470-95F9-BA3A2486F354}" type="sibTrans" cxnId="{8687A851-D230-4F29-B072-70F3BA3A03EC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ACF65E0-384D-4301-9503-9DFEA1AE9056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B208D935-9161-440F-8FB6-101519C84719}" type="parTrans" cxnId="{62919C1F-8611-4019-AD3D-9BDEA8F4D05C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A4ACDBD9-2BCC-4BC0-A39E-737704F5504A}" type="sibTrans" cxnId="{62919C1F-8611-4019-AD3D-9BDEA8F4D05C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3844F94D-FA7C-4275-921E-B5476A00895A}">
      <dgm:prSet phldrT="[Text]" phldr="1" custT="1"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DA93FA72-A49F-4E43-86A1-BFB11F475955}" type="parTrans" cxnId="{AFC87E35-0306-424E-8A58-808018BE2A6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59BBF188-A23D-4686-A582-BA406D25B5C0}" type="sibTrans" cxnId="{AFC87E35-0306-424E-8A58-808018BE2A61}">
      <dgm:prSet/>
      <dgm:spPr/>
      <dgm:t>
        <a:bodyPr/>
        <a:lstStyle/>
        <a:p>
          <a:pPr algn="l"/>
          <a:endParaRPr lang="en-US" sz="2200">
            <a:latin typeface="+mn-lt"/>
          </a:endParaRPr>
        </a:p>
      </dgm:t>
    </dgm:pt>
    <dgm:pt modelId="{072E1B96-9435-415E-88A2-365CA0FA54B8}" type="pres">
      <dgm:prSet presAssocID="{8504974F-AE8E-49FE-A77E-86191AB6EDA1}" presName="composite" presStyleCnt="0">
        <dgm:presLayoutVars>
          <dgm:chMax val="1"/>
          <dgm:dir/>
          <dgm:resizeHandles val="exact"/>
        </dgm:presLayoutVars>
      </dgm:prSet>
      <dgm:spPr/>
    </dgm:pt>
    <dgm:pt modelId="{1635BBB9-D86C-451E-80B3-49CEECFC2F50}" type="pres">
      <dgm:prSet presAssocID="{819006E9-D0F2-4F83-9078-1B0C23EC4634}" presName="roof" presStyleLbl="dkBgShp" presStyleIdx="0" presStyleCnt="2" custScaleY="129928" custLinFactNeighborY="-2515"/>
      <dgm:spPr/>
    </dgm:pt>
    <dgm:pt modelId="{8F2A03D6-265B-4F17-A457-5E3A53008F64}" type="pres">
      <dgm:prSet presAssocID="{819006E9-D0F2-4F83-9078-1B0C23EC4634}" presName="pillars" presStyleCnt="0"/>
      <dgm:spPr/>
    </dgm:pt>
    <dgm:pt modelId="{4A1D305B-057E-4E1C-A51C-36395A23966B}" type="pres">
      <dgm:prSet presAssocID="{819006E9-D0F2-4F83-9078-1B0C23EC4634}" presName="pillar1" presStyleLbl="node1" presStyleIdx="0" presStyleCnt="2" custLinFactNeighborY="3649">
        <dgm:presLayoutVars>
          <dgm:bulletEnabled val="1"/>
        </dgm:presLayoutVars>
      </dgm:prSet>
      <dgm:spPr/>
    </dgm:pt>
    <dgm:pt modelId="{6951CDDD-8728-46BF-8C6A-D369D6C976C7}" type="pres">
      <dgm:prSet presAssocID="{3844F94D-FA7C-4275-921E-B5476A00895A}" presName="pillarX" presStyleLbl="node1" presStyleIdx="1" presStyleCnt="2" custLinFactNeighborY="3649">
        <dgm:presLayoutVars>
          <dgm:bulletEnabled val="1"/>
        </dgm:presLayoutVars>
      </dgm:prSet>
      <dgm:spPr/>
    </dgm:pt>
    <dgm:pt modelId="{5175CB94-50B6-45DB-A22A-8985BE498054}" type="pres">
      <dgm:prSet presAssocID="{819006E9-D0F2-4F83-9078-1B0C23EC4634}" presName="base" presStyleLbl="dkBgShp" presStyleIdx="1" presStyleCnt="2" custLinFactNeighborY="-67162"/>
      <dgm:spPr/>
    </dgm:pt>
  </dgm:ptLst>
  <dgm:cxnLst>
    <dgm:cxn modelId="{62919C1F-8611-4019-AD3D-9BDEA8F4D05C}" srcId="{819006E9-D0F2-4F83-9078-1B0C23EC4634}" destId="{5ACF65E0-384D-4301-9503-9DFEA1AE9056}" srcOrd="0" destOrd="0" parTransId="{B208D935-9161-440F-8FB6-101519C84719}" sibTransId="{A4ACDBD9-2BCC-4BC0-A39E-737704F5504A}"/>
    <dgm:cxn modelId="{AFC87E35-0306-424E-8A58-808018BE2A61}" srcId="{819006E9-D0F2-4F83-9078-1B0C23EC4634}" destId="{3844F94D-FA7C-4275-921E-B5476A00895A}" srcOrd="1" destOrd="0" parTransId="{DA93FA72-A49F-4E43-86A1-BFB11F475955}" sibTransId="{59BBF188-A23D-4686-A582-BA406D25B5C0}"/>
    <dgm:cxn modelId="{0D08B13F-7959-44A2-8418-36EBAB1354D5}" type="presOf" srcId="{819006E9-D0F2-4F83-9078-1B0C23EC4634}" destId="{1635BBB9-D86C-451E-80B3-49CEECFC2F50}" srcOrd="0" destOrd="0" presId="urn:microsoft.com/office/officeart/2005/8/layout/hList3"/>
    <dgm:cxn modelId="{ADB71A5E-7528-4771-94E3-CD394E58CFE6}" type="presOf" srcId="{3844F94D-FA7C-4275-921E-B5476A00895A}" destId="{6951CDDD-8728-46BF-8C6A-D369D6C976C7}" srcOrd="0" destOrd="0" presId="urn:microsoft.com/office/officeart/2005/8/layout/hList3"/>
    <dgm:cxn modelId="{33FA2647-0467-44F8-8E2E-4D89EC2B40F7}" type="presOf" srcId="{8504974F-AE8E-49FE-A77E-86191AB6EDA1}" destId="{072E1B96-9435-415E-88A2-365CA0FA54B8}" srcOrd="0" destOrd="0" presId="urn:microsoft.com/office/officeart/2005/8/layout/hList3"/>
    <dgm:cxn modelId="{0A311368-C546-4853-8363-D5073DA6D2D9}" type="presOf" srcId="{5ACF65E0-384D-4301-9503-9DFEA1AE9056}" destId="{4A1D305B-057E-4E1C-A51C-36395A23966B}" srcOrd="0" destOrd="0" presId="urn:microsoft.com/office/officeart/2005/8/layout/hList3"/>
    <dgm:cxn modelId="{8687A851-D230-4F29-B072-70F3BA3A03EC}" srcId="{8504974F-AE8E-49FE-A77E-86191AB6EDA1}" destId="{819006E9-D0F2-4F83-9078-1B0C23EC4634}" srcOrd="0" destOrd="0" parTransId="{F4216AAF-9227-4DA9-BE8D-EC034A731B00}" sibTransId="{90391E9C-9421-4470-95F9-BA3A2486F354}"/>
    <dgm:cxn modelId="{B6D5F650-28E7-41DE-A50C-11D893F78F27}" type="presParOf" srcId="{072E1B96-9435-415E-88A2-365CA0FA54B8}" destId="{1635BBB9-D86C-451E-80B3-49CEECFC2F50}" srcOrd="0" destOrd="0" presId="urn:microsoft.com/office/officeart/2005/8/layout/hList3"/>
    <dgm:cxn modelId="{2EACA77B-20B7-48CD-A0D7-180695752BA7}" type="presParOf" srcId="{072E1B96-9435-415E-88A2-365CA0FA54B8}" destId="{8F2A03D6-265B-4F17-A457-5E3A53008F64}" srcOrd="1" destOrd="0" presId="urn:microsoft.com/office/officeart/2005/8/layout/hList3"/>
    <dgm:cxn modelId="{64460521-CCFC-47E8-82F3-301A110D830E}" type="presParOf" srcId="{8F2A03D6-265B-4F17-A457-5E3A53008F64}" destId="{4A1D305B-057E-4E1C-A51C-36395A23966B}" srcOrd="0" destOrd="0" presId="urn:microsoft.com/office/officeart/2005/8/layout/hList3"/>
    <dgm:cxn modelId="{686516B8-DBD3-4207-8FD9-3B4BE3CAF643}" type="presParOf" srcId="{8F2A03D6-265B-4F17-A457-5E3A53008F64}" destId="{6951CDDD-8728-46BF-8C6A-D369D6C976C7}" srcOrd="1" destOrd="0" presId="urn:microsoft.com/office/officeart/2005/8/layout/hList3"/>
    <dgm:cxn modelId="{AE6FBACF-0EE6-4D51-B6D4-1477BFFE42B4}" type="presParOf" srcId="{072E1B96-9435-415E-88A2-365CA0FA54B8}" destId="{5175CB94-50B6-45DB-A22A-8985BE49805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E62DF-C59D-41C0-ACFC-6C528994EA16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778CDD-90C2-4C42-A04A-7B96ECA0ACB3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F5FBB431-7967-4625-8586-F3E64EB3EBCE}" type="parTrans" cxnId="{7CB64C83-35D0-44DC-B568-F69286D9FA35}">
      <dgm:prSet/>
      <dgm:spPr/>
      <dgm:t>
        <a:bodyPr/>
        <a:lstStyle/>
        <a:p>
          <a:endParaRPr lang="en-US"/>
        </a:p>
      </dgm:t>
    </dgm:pt>
    <dgm:pt modelId="{CF17642F-251F-4034-8B98-40453538FE0A}" type="sibTrans" cxnId="{7CB64C83-35D0-44DC-B568-F69286D9FA35}">
      <dgm:prSet/>
      <dgm:spPr/>
      <dgm:t>
        <a:bodyPr/>
        <a:lstStyle/>
        <a:p>
          <a:endParaRPr lang="en-US"/>
        </a:p>
      </dgm:t>
    </dgm:pt>
    <dgm:pt modelId="{012BFC46-C7E5-44F7-ADF1-393F45DEA960}">
      <dgm:prSet phldrT="[Text]" phldr="1"/>
      <dgm:spPr/>
      <dgm:t>
        <a:bodyPr/>
        <a:lstStyle/>
        <a:p>
          <a:endParaRPr lang="en-US"/>
        </a:p>
      </dgm:t>
    </dgm:pt>
    <dgm:pt modelId="{68A3ACC6-35D0-4301-BCC2-53587DA2DF53}" type="parTrans" cxnId="{FCBCA6A6-A489-4007-8228-209EEC14960F}">
      <dgm:prSet/>
      <dgm:spPr/>
      <dgm:t>
        <a:bodyPr/>
        <a:lstStyle/>
        <a:p>
          <a:endParaRPr lang="en-US"/>
        </a:p>
      </dgm:t>
    </dgm:pt>
    <dgm:pt modelId="{7E96B7A5-4AC9-4381-B825-6B296E4E992A}" type="sibTrans" cxnId="{FCBCA6A6-A489-4007-8228-209EEC14960F}">
      <dgm:prSet/>
      <dgm:spPr/>
      <dgm:t>
        <a:bodyPr/>
        <a:lstStyle/>
        <a:p>
          <a:endParaRPr lang="en-US"/>
        </a:p>
      </dgm:t>
    </dgm:pt>
    <dgm:pt modelId="{0048B701-8F57-48D7-9D58-3CFC207484FE}">
      <dgm:prSet phldrT="[Text]"/>
      <dgm:spPr/>
      <dgm:t>
        <a:bodyPr/>
        <a:lstStyle/>
        <a:p>
          <a:r>
            <a:rPr lang="en-US" dirty="0"/>
            <a:t>General Slope</a:t>
          </a:r>
        </a:p>
      </dgm:t>
    </dgm:pt>
    <dgm:pt modelId="{5A8F726C-1DBF-4B86-A5B4-9892C7DB9C3E}" type="parTrans" cxnId="{9124591A-6C58-48CD-81D6-5DA70D33150C}">
      <dgm:prSet/>
      <dgm:spPr/>
      <dgm:t>
        <a:bodyPr/>
        <a:lstStyle/>
        <a:p>
          <a:endParaRPr lang="en-US"/>
        </a:p>
      </dgm:t>
    </dgm:pt>
    <dgm:pt modelId="{21F860FC-AD17-416F-A39A-C51BB8751159}" type="sibTrans" cxnId="{9124591A-6C58-48CD-81D6-5DA70D33150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B6B1B7-8587-4715-AB16-B970E2158C6E}">
          <dgm:prSet phldrT="[Text]" custT="1"/>
          <dgm:spPr/>
          <dgm:t>
            <a:bodyPr/>
            <a:lstStyle/>
            <a:p>
              <a:pPr marL="0" indent="0" algn="l"/>
              <a:r>
                <a:rPr lang="en-US" sz="2000" dirty="0">
                  <a:latin typeface="+mn-lt"/>
                </a:rPr>
                <a:t>The slope </a:t>
              </a:r>
              <a:r>
                <a:rPr lang="en-US" sz="2000" b="0" i="0" u="none" strike="noStrike" baseline="0" dirty="0">
                  <a:latin typeface="+mn-lt"/>
                </a:rPr>
                <a:t>of the tangent lines to the curve </a:t>
              </a:r>
              <a:endParaRPr lang="en-US" sz="2000" b="0" i="1" u="none" strike="noStrike" baseline="0" dirty="0">
                <a:latin typeface="+mn-lt"/>
              </a:endParaRPr>
            </a:p>
            <a:p>
              <a:pPr marL="0" indent="0"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u="none" strike="noStrike" baseline="0" smtClean="0">
                        <a:latin typeface="Cambria Math" panose="02040503050406030204" pitchFamily="18" charset="0"/>
                      </a:rPr>
                      <m:t>+2 </m:t>
                    </m:r>
                  </m:oMath>
                </m:oMathPara>
              </a14:m>
              <a:endParaRPr lang="en-US" sz="2000" dirty="0">
                <a:latin typeface="+mn-lt"/>
              </a:endParaRPr>
            </a:p>
            <a:p>
              <a:pPr marL="0" indent="0" algn="l"/>
              <a:r>
                <a:rPr lang="en-US" sz="2000" dirty="0">
                  <a:latin typeface="+mn-lt"/>
                </a:rPr>
                <a:t>at the point with </a:t>
              </a:r>
              <a:r>
                <a:rPr lang="en-US" sz="2000" i="1" dirty="0">
                  <a:latin typeface="+mn-lt"/>
                </a:rPr>
                <a:t>x</a:t>
              </a:r>
              <a:r>
                <a:rPr lang="en-US" sz="2000" dirty="0">
                  <a:latin typeface="+mn-lt"/>
                </a:rPr>
                <a:t>-coordinate </a:t>
              </a:r>
              <a:r>
                <a:rPr lang="en-US" sz="2000" i="1" dirty="0">
                  <a:latin typeface="+mn-lt"/>
                </a:rPr>
                <a:t>c is:</a:t>
              </a:r>
              <a:endParaRPr lang="en-US" sz="2000" dirty="0">
                <a:latin typeface="+mn-lt"/>
              </a:endParaRPr>
            </a:p>
          </dgm:t>
        </dgm:pt>
      </mc:Choice>
      <mc:Fallback xmlns="">
        <dgm:pt modelId="{1CB6B1B7-8587-4715-AB16-B970E2158C6E}">
          <dgm:prSet phldrT="[Text]" custT="1"/>
          <dgm:spPr/>
          <dgm:t>
            <a:bodyPr/>
            <a:lstStyle/>
            <a:p>
              <a:pPr marL="0" indent="0" algn="l"/>
              <a:r>
                <a:rPr lang="en-US" sz="2000" dirty="0">
                  <a:latin typeface="+mn-lt"/>
                </a:rPr>
                <a:t>The slope </a:t>
              </a:r>
              <a:r>
                <a:rPr lang="en-US" sz="2000" b="0" i="0" u="none" strike="noStrike" baseline="0" dirty="0">
                  <a:latin typeface="+mn-lt"/>
                </a:rPr>
                <a:t>of the tangent lines to the curve </a:t>
              </a:r>
              <a:endParaRPr lang="en-US" sz="2000" b="0" i="1" u="none" strike="noStrike" baseline="0" dirty="0">
                <a:latin typeface="+mn-lt"/>
              </a:endParaRPr>
            </a:p>
            <a:p>
              <a:pPr marL="0" indent="0" algn="l"/>
              <a:r>
                <a:rPr lang="en-US" sz="2000" b="0" i="0" u="none" strike="noStrike" baseline="0">
                  <a:latin typeface="+mn-lt"/>
                </a:rPr>
                <a:t>𝑦=𝑓(𝑥)=−𝑥^2+2𝑥+2 </a:t>
              </a:r>
              <a:endParaRPr lang="en-US" sz="2000" dirty="0">
                <a:latin typeface="+mn-lt"/>
              </a:endParaRPr>
            </a:p>
            <a:p>
              <a:pPr marL="0" indent="0" algn="l"/>
              <a:r>
                <a:rPr lang="en-US" sz="2000" dirty="0">
                  <a:latin typeface="+mn-lt"/>
                </a:rPr>
                <a:t>at the point with </a:t>
              </a:r>
              <a:r>
                <a:rPr lang="en-US" sz="2000" i="1" dirty="0">
                  <a:latin typeface="+mn-lt"/>
                </a:rPr>
                <a:t>x</a:t>
              </a:r>
              <a:r>
                <a:rPr lang="en-US" sz="2000" dirty="0">
                  <a:latin typeface="+mn-lt"/>
                </a:rPr>
                <a:t>-coordinate </a:t>
              </a:r>
              <a:r>
                <a:rPr lang="en-US" sz="2000" i="1" dirty="0">
                  <a:latin typeface="+mn-lt"/>
                </a:rPr>
                <a:t>c is: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54E1D402-6978-450B-A32F-BCA2FCEE456B}" type="parTrans" cxnId="{8D0E996B-1B25-41B0-A0AB-6823E4621A86}">
      <dgm:prSet/>
      <dgm:spPr/>
      <dgm:t>
        <a:bodyPr/>
        <a:lstStyle/>
        <a:p>
          <a:endParaRPr lang="en-US"/>
        </a:p>
      </dgm:t>
    </dgm:pt>
    <dgm:pt modelId="{B9373039-3E10-4C23-8AAB-D7A229A1B5C3}" type="sibTrans" cxnId="{8D0E996B-1B25-41B0-A0AB-6823E4621A86}">
      <dgm:prSet/>
      <dgm:spPr/>
      <dgm:t>
        <a:bodyPr/>
        <a:lstStyle/>
        <a:p>
          <a:endParaRPr lang="en-US"/>
        </a:p>
      </dgm:t>
    </dgm:pt>
    <dgm:pt modelId="{7E985E13-BE61-4104-869C-8B8AE3EECCA1}">
      <dgm:prSet phldrT="[Text]"/>
      <dgm:spPr/>
      <dgm:t>
        <a:bodyPr/>
        <a:lstStyle/>
        <a:p>
          <a:r>
            <a:rPr lang="en-US" dirty="0"/>
            <a:t>Indicated Slope</a:t>
          </a:r>
        </a:p>
      </dgm:t>
    </dgm:pt>
    <dgm:pt modelId="{BCE5A7B0-F541-4107-B346-FC9D81E4A3C0}" type="parTrans" cxnId="{B6E9F89A-4D5A-46FB-886C-B79CDC95A323}">
      <dgm:prSet/>
      <dgm:spPr/>
      <dgm:t>
        <a:bodyPr/>
        <a:lstStyle/>
        <a:p>
          <a:endParaRPr lang="en-US"/>
        </a:p>
      </dgm:t>
    </dgm:pt>
    <dgm:pt modelId="{2EB6F9AB-8ACD-4E45-905F-8CEF2BB0B7E5}" type="sibTrans" cxnId="{B6E9F89A-4D5A-46FB-886C-B79CDC95A323}">
      <dgm:prSet/>
      <dgm:spPr/>
      <dgm:t>
        <a:bodyPr/>
        <a:lstStyle/>
        <a:p>
          <a:endParaRPr lang="en-US"/>
        </a:p>
      </dgm:t>
    </dgm:pt>
    <dgm:pt modelId="{E2EF5D34-D950-42CF-A28E-B91E5740F1BB}">
      <dgm:prSet phldrT="[Text]" custT="1"/>
      <dgm:spPr/>
      <dgm:t>
        <a:bodyPr/>
        <a:lstStyle/>
        <a:p>
          <a:pPr algn="l"/>
          <a:r>
            <a:rPr lang="en-US" sz="2200" dirty="0">
              <a:latin typeface="+mn-lt"/>
            </a:rPr>
            <a:t>The slope </a:t>
          </a:r>
          <a:r>
            <a:rPr lang="en-US" sz="2200" b="0" i="0" u="none" strike="noStrike" baseline="0" dirty="0">
              <a:latin typeface="+mn-lt"/>
            </a:rPr>
            <a:t>of the tangent lines a</a:t>
          </a:r>
          <a:r>
            <a:rPr lang="en-US" sz="2200" dirty="0"/>
            <a:t>t the points with x-coordinates -1, ½, 2 and 3 obtained by letting c = -1, ½, 2 and 3.</a:t>
          </a:r>
        </a:p>
        <a:p>
          <a:pPr algn="l"/>
          <a:r>
            <a:rPr lang="en-US" sz="2200" dirty="0"/>
            <a:t>Then we get the slope 4, 1, -2, -4, respectively. </a:t>
          </a:r>
        </a:p>
      </dgm:t>
    </dgm:pt>
    <dgm:pt modelId="{67494847-7E77-42D2-AC68-5F618199C1F7}" type="parTrans" cxnId="{54835703-EDC6-4FF9-AA36-CD828ABD6BF1}">
      <dgm:prSet/>
      <dgm:spPr/>
      <dgm:t>
        <a:bodyPr/>
        <a:lstStyle/>
        <a:p>
          <a:endParaRPr lang="en-US"/>
        </a:p>
      </dgm:t>
    </dgm:pt>
    <dgm:pt modelId="{E7DDC346-6BBF-4B7E-9EF5-F5D546CFDA66}" type="sibTrans" cxnId="{54835703-EDC6-4FF9-AA36-CD828ABD6BF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8ED5646-BED7-4ECD-ACEE-1A88703F0BD2}">
          <dgm:prSet custT="1"/>
          <dgm:spPr/>
          <dgm:t>
            <a:bodyPr/>
            <a:lstStyle/>
            <a:p>
              <a:pPr marL="0" indent="0" algn="l"/>
              <a:r>
                <a:rPr lang="en-US" sz="2000" b="0" dirty="0">
                  <a:latin typeface="+mn-lt"/>
                </a:rPr>
                <a:t>     </a:t>
              </a:r>
              <a14:m>
                <m:oMath xmlns:m="http://schemas.openxmlformats.org/officeDocument/2006/math">
                  <m:r>
                    <a:rPr lang="en-US" sz="1800" b="0" i="1" smtClean="0">
                      <a:latin typeface="Cambria Math" panose="02040503050406030204" pitchFamily="18" charset="0"/>
                    </a:rPr>
                    <m:t>𝑚</m:t>
                  </m:r>
                  <m:r>
                    <a:rPr lang="en-US" sz="1800" b="0" i="1" smtClean="0">
                      <a:latin typeface="Cambria Math" panose="02040503050406030204" pitchFamily="18" charset="0"/>
                    </a:rPr>
                    <m:t>=</m:t>
                  </m:r>
                  <m:func>
                    <m:funcPr>
                      <m:ctrlPr>
                        <a:rPr lang="en-US" sz="180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limLow>
                        <m:limLow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</m:fName>
                    <m:e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e>
                  </m:func>
                </m:oMath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18ED5646-BED7-4ECD-ACEE-1A88703F0BD2}">
          <dgm:prSet custT="1"/>
          <dgm:spPr/>
          <dgm:t>
            <a:bodyPr/>
            <a:lstStyle/>
            <a:p>
              <a:pPr marL="0" indent="0" algn="l"/>
              <a:r>
                <a:rPr lang="en-US" sz="2000" b="0" dirty="0">
                  <a:latin typeface="+mn-lt"/>
                </a:rPr>
                <a:t>     </a:t>
              </a:r>
              <a:r>
                <a:rPr lang="en-US" sz="1800" b="0" i="0">
                  <a:latin typeface="+mn-lt"/>
                </a:rPr>
                <a:t>𝑚</a:t>
              </a:r>
              <a:r>
                <a:rPr lang="en-US" sz="1800" b="0" i="0">
                  <a:latin typeface="Cambria Math" panose="02040503050406030204" pitchFamily="18" charset="0"/>
                </a:rPr>
                <a:t>=</a:t>
              </a:r>
              <a:r>
                <a:rPr lang="en-US" sz="1800" i="0">
                  <a:latin typeface="+mn-lt"/>
                </a:rPr>
                <a:t>lim┬(ℎ→0)⁡〖(𝑓(𝑐+ℎ)−𝑓(𝑐))/ℎ〗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9A050B29-276E-4740-8A31-2B45D39EC1D7}" type="parTrans" cxnId="{7C549AA6-C841-4115-9092-0DCF949E16FF}">
      <dgm:prSet/>
      <dgm:spPr/>
      <dgm:t>
        <a:bodyPr/>
        <a:lstStyle/>
        <a:p>
          <a:endParaRPr lang="en-US"/>
        </a:p>
      </dgm:t>
    </dgm:pt>
    <dgm:pt modelId="{80D9412E-4422-4F67-9822-B25D653E6213}" type="sibTrans" cxnId="{7C549AA6-C841-4115-9092-0DCF949E16F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6203F3E-1AAB-4376-A473-532210E80936}">
          <dgm:prSet custT="1"/>
          <dgm:spPr/>
          <dgm:t>
            <a:bodyPr/>
            <a:lstStyle/>
            <a:p>
              <a:pPr marL="0" indent="0"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m:oMathPara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36203F3E-1AAB-4376-A473-532210E80936}">
          <dgm:prSet custT="1"/>
          <dgm:spPr/>
          <dgm:t>
            <a:bodyPr/>
            <a:lstStyle/>
            <a:p>
              <a:pPr marL="0" indent="0" algn="l"/>
              <a:r>
                <a:rPr lang="en-US" sz="2000" b="0" i="0">
                  <a:latin typeface="+mn-lt"/>
                </a:rPr>
                <a:t>=−2𝑐+2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F4592750-137E-429D-9727-CD9CD9B1BDBF}" type="parTrans" cxnId="{98657832-7461-4265-BADB-3B710DA8E7A9}">
      <dgm:prSet/>
      <dgm:spPr/>
      <dgm:t>
        <a:bodyPr/>
        <a:lstStyle/>
        <a:p>
          <a:endParaRPr lang="en-US"/>
        </a:p>
      </dgm:t>
    </dgm:pt>
    <dgm:pt modelId="{68F7C26C-42CD-4AC8-9E8A-6159487AD823}" type="sibTrans" cxnId="{98657832-7461-4265-BADB-3B710DA8E7A9}">
      <dgm:prSet/>
      <dgm:spPr/>
      <dgm:t>
        <a:bodyPr/>
        <a:lstStyle/>
        <a:p>
          <a:endParaRPr lang="en-US"/>
        </a:p>
      </dgm:t>
    </dgm:pt>
    <dgm:pt modelId="{8F246DA9-5B64-4439-A94B-65054CA361DD}" type="pres">
      <dgm:prSet presAssocID="{FEDE62DF-C59D-41C0-ACFC-6C528994EA16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D79B639-CBD0-4E49-88AB-DE0996980DA9}" type="pres">
      <dgm:prSet presAssocID="{7E985E13-BE61-4104-869C-8B8AE3EECCA1}" presName="ChildAccent3" presStyleCnt="0"/>
      <dgm:spPr/>
    </dgm:pt>
    <dgm:pt modelId="{CF97DD19-FC5F-4A84-A1D2-8997A4345CF6}" type="pres">
      <dgm:prSet presAssocID="{7E985E13-BE61-4104-869C-8B8AE3EECCA1}" presName="ChildAccent" presStyleLbl="alignImgPlace1" presStyleIdx="0" presStyleCnt="3" custScaleX="130631" custLinFactNeighborX="24886"/>
      <dgm:spPr/>
    </dgm:pt>
    <dgm:pt modelId="{1779C1E0-1CDF-45E4-9158-6BCA7EB98914}" type="pres">
      <dgm:prSet presAssocID="{7E985E13-BE61-4104-869C-8B8AE3EECCA1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5B76DB7-7325-42B1-BA74-E41003F4FB09}" type="pres">
      <dgm:prSet presAssocID="{7E985E13-BE61-4104-869C-8B8AE3EECCA1}" presName="Parent3" presStyleLbl="node1" presStyleIdx="0" presStyleCnt="3" custScaleX="130631" custLinFactNeighborX="24886">
        <dgm:presLayoutVars>
          <dgm:chMax val="2"/>
          <dgm:chPref val="1"/>
          <dgm:bulletEnabled val="1"/>
        </dgm:presLayoutVars>
      </dgm:prSet>
      <dgm:spPr/>
    </dgm:pt>
    <dgm:pt modelId="{277601C1-D3E0-4AD4-8C2F-92ADE50309B9}" type="pres">
      <dgm:prSet presAssocID="{0048B701-8F57-48D7-9D58-3CFC207484FE}" presName="ChildAccent2" presStyleCnt="0"/>
      <dgm:spPr/>
    </dgm:pt>
    <dgm:pt modelId="{44CA4617-DFC4-4AC6-8C05-FB97085E07B3}" type="pres">
      <dgm:prSet presAssocID="{0048B701-8F57-48D7-9D58-3CFC207484FE}" presName="ChildAccent" presStyleLbl="alignImgPlace1" presStyleIdx="1" presStyleCnt="3" custScaleX="139121" custLinFactNeighborX="-4508"/>
      <dgm:spPr/>
    </dgm:pt>
    <dgm:pt modelId="{DACB2922-A1A9-46DA-954E-AE29821B3953}" type="pres">
      <dgm:prSet presAssocID="{0048B701-8F57-48D7-9D58-3CFC207484FE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130E82A-A37D-494F-A277-7D4850D16AAC}" type="pres">
      <dgm:prSet presAssocID="{0048B701-8F57-48D7-9D58-3CFC207484FE}" presName="Parent2" presStyleLbl="node1" presStyleIdx="1" presStyleCnt="3" custScaleX="139121" custLinFactNeighborX="-4148">
        <dgm:presLayoutVars>
          <dgm:chMax val="2"/>
          <dgm:chPref val="1"/>
          <dgm:bulletEnabled val="1"/>
        </dgm:presLayoutVars>
      </dgm:prSet>
      <dgm:spPr/>
    </dgm:pt>
    <dgm:pt modelId="{BE5C478C-C0D5-44A4-A6CA-6279D3B69186}" type="pres">
      <dgm:prSet presAssocID="{F8778CDD-90C2-4C42-A04A-7B96ECA0ACB3}" presName="ChildAccent1" presStyleCnt="0"/>
      <dgm:spPr/>
    </dgm:pt>
    <dgm:pt modelId="{25ED807C-4756-40AA-A619-A14B3A77F278}" type="pres">
      <dgm:prSet presAssocID="{F8778CDD-90C2-4C42-A04A-7B96ECA0ACB3}" presName="ChildAccent" presStyleLbl="alignImgPlace1" presStyleIdx="2" presStyleCnt="3" custScaleX="117866" custLinFactNeighborX="-23939"/>
      <dgm:spPr/>
    </dgm:pt>
    <dgm:pt modelId="{D17A1809-5E13-4E38-B8C7-9D202D492269}" type="pres">
      <dgm:prSet presAssocID="{F8778CDD-90C2-4C42-A04A-7B96ECA0ACB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21D7C6-BEA9-4AAD-A2D5-C58D86690715}" type="pres">
      <dgm:prSet presAssocID="{F8778CDD-90C2-4C42-A04A-7B96ECA0ACB3}" presName="Parent1" presStyleLbl="node1" presStyleIdx="2" presStyleCnt="3" custScaleX="117866" custLinFactNeighborX="-23939">
        <dgm:presLayoutVars>
          <dgm:chMax val="2"/>
          <dgm:chPref val="1"/>
          <dgm:bulletEnabled val="1"/>
        </dgm:presLayoutVars>
      </dgm:prSet>
      <dgm:spPr/>
    </dgm:pt>
  </dgm:ptLst>
  <dgm:cxnLst>
    <dgm:cxn modelId="{54835703-EDC6-4FF9-AA36-CD828ABD6BF1}" srcId="{7E985E13-BE61-4104-869C-8B8AE3EECCA1}" destId="{E2EF5D34-D950-42CF-A28E-B91E5740F1BB}" srcOrd="0" destOrd="0" parTransId="{67494847-7E77-42D2-AC68-5F618199C1F7}" sibTransId="{E7DDC346-6BBF-4B7E-9EF5-F5D546CFDA66}"/>
    <dgm:cxn modelId="{9124591A-6C58-48CD-81D6-5DA70D33150C}" srcId="{FEDE62DF-C59D-41C0-ACFC-6C528994EA16}" destId="{0048B701-8F57-48D7-9D58-3CFC207484FE}" srcOrd="1" destOrd="0" parTransId="{5A8F726C-1DBF-4B86-A5B4-9892C7DB9C3E}" sibTransId="{21F860FC-AD17-416F-A39A-C51BB8751159}"/>
    <dgm:cxn modelId="{1737E527-D726-4482-8D12-B247596E5E3E}" type="presOf" srcId="{F8778CDD-90C2-4C42-A04A-7B96ECA0ACB3}" destId="{4921D7C6-BEA9-4AAD-A2D5-C58D86690715}" srcOrd="0" destOrd="0" presId="urn:microsoft.com/office/officeart/2011/layout/InterconnectedBlockProcess"/>
    <dgm:cxn modelId="{98657832-7461-4265-BADB-3B710DA8E7A9}" srcId="{0048B701-8F57-48D7-9D58-3CFC207484FE}" destId="{36203F3E-1AAB-4376-A473-532210E80936}" srcOrd="2" destOrd="0" parTransId="{F4592750-137E-429D-9727-CD9CD9B1BDBF}" sibTransId="{68F7C26C-42CD-4AC8-9E8A-6159487AD823}"/>
    <dgm:cxn modelId="{1BA20A37-6539-44FC-98DF-AAB34D126FD0}" type="presOf" srcId="{012BFC46-C7E5-44F7-ADF1-393F45DEA960}" destId="{D17A1809-5E13-4E38-B8C7-9D202D492269}" srcOrd="1" destOrd="0" presId="urn:microsoft.com/office/officeart/2011/layout/InterconnectedBlockProcess"/>
    <dgm:cxn modelId="{7E8AA53E-F810-460E-A19D-0C59A5B88D27}" type="presOf" srcId="{0048B701-8F57-48D7-9D58-3CFC207484FE}" destId="{7130E82A-A37D-494F-A277-7D4850D16AAC}" srcOrd="0" destOrd="0" presId="urn:microsoft.com/office/officeart/2011/layout/InterconnectedBlockProcess"/>
    <dgm:cxn modelId="{60E37B5D-98A1-4B48-8BF3-117A90AADD0C}" type="presOf" srcId="{E2EF5D34-D950-42CF-A28E-B91E5740F1BB}" destId="{1779C1E0-1CDF-45E4-9158-6BCA7EB98914}" srcOrd="1" destOrd="0" presId="urn:microsoft.com/office/officeart/2011/layout/InterconnectedBlockProcess"/>
    <dgm:cxn modelId="{99F9D960-6075-4248-92DA-94608C93F8BE}" type="presOf" srcId="{18ED5646-BED7-4ECD-ACEE-1A88703F0BD2}" destId="{44CA4617-DFC4-4AC6-8C05-FB97085E07B3}" srcOrd="0" destOrd="1" presId="urn:microsoft.com/office/officeart/2011/layout/InterconnectedBlockProcess"/>
    <dgm:cxn modelId="{8D0E996B-1B25-41B0-A0AB-6823E4621A86}" srcId="{0048B701-8F57-48D7-9D58-3CFC207484FE}" destId="{1CB6B1B7-8587-4715-AB16-B970E2158C6E}" srcOrd="0" destOrd="0" parTransId="{54E1D402-6978-450B-A32F-BCA2FCEE456B}" sibTransId="{B9373039-3E10-4C23-8AAB-D7A229A1B5C3}"/>
    <dgm:cxn modelId="{87DCBD71-890C-4A74-805D-CA98C040EFAC}" type="presOf" srcId="{012BFC46-C7E5-44F7-ADF1-393F45DEA960}" destId="{25ED807C-4756-40AA-A619-A14B3A77F278}" srcOrd="0" destOrd="0" presId="urn:microsoft.com/office/officeart/2011/layout/InterconnectedBlockProcess"/>
    <dgm:cxn modelId="{C4175055-1656-4A65-8644-5BD949D1FD10}" type="presOf" srcId="{36203F3E-1AAB-4376-A473-532210E80936}" destId="{44CA4617-DFC4-4AC6-8C05-FB97085E07B3}" srcOrd="0" destOrd="2" presId="urn:microsoft.com/office/officeart/2011/layout/InterconnectedBlockProcess"/>
    <dgm:cxn modelId="{B2F0AF7D-F254-47BB-A58E-D0C83D9E8187}" type="presOf" srcId="{1CB6B1B7-8587-4715-AB16-B970E2158C6E}" destId="{44CA4617-DFC4-4AC6-8C05-FB97085E07B3}" srcOrd="0" destOrd="0" presId="urn:microsoft.com/office/officeart/2011/layout/InterconnectedBlockProcess"/>
    <dgm:cxn modelId="{7CB64C83-35D0-44DC-B568-F69286D9FA35}" srcId="{FEDE62DF-C59D-41C0-ACFC-6C528994EA16}" destId="{F8778CDD-90C2-4C42-A04A-7B96ECA0ACB3}" srcOrd="0" destOrd="0" parTransId="{F5FBB431-7967-4625-8586-F3E64EB3EBCE}" sibTransId="{CF17642F-251F-4034-8B98-40453538FE0A}"/>
    <dgm:cxn modelId="{6D065696-DAD4-4056-8C3C-0F5161B242CC}" type="presOf" srcId="{7E985E13-BE61-4104-869C-8B8AE3EECCA1}" destId="{05B76DB7-7325-42B1-BA74-E41003F4FB09}" srcOrd="0" destOrd="0" presId="urn:microsoft.com/office/officeart/2011/layout/InterconnectedBlockProcess"/>
    <dgm:cxn modelId="{B6E9F89A-4D5A-46FB-886C-B79CDC95A323}" srcId="{FEDE62DF-C59D-41C0-ACFC-6C528994EA16}" destId="{7E985E13-BE61-4104-869C-8B8AE3EECCA1}" srcOrd="2" destOrd="0" parTransId="{BCE5A7B0-F541-4107-B346-FC9D81E4A3C0}" sibTransId="{2EB6F9AB-8ACD-4E45-905F-8CEF2BB0B7E5}"/>
    <dgm:cxn modelId="{587F2BA3-5517-4D23-835E-DAD983A27868}" type="presOf" srcId="{1CB6B1B7-8587-4715-AB16-B970E2158C6E}" destId="{DACB2922-A1A9-46DA-954E-AE29821B3953}" srcOrd="1" destOrd="0" presId="urn:microsoft.com/office/officeart/2011/layout/InterconnectedBlockProcess"/>
    <dgm:cxn modelId="{7C549AA6-C841-4115-9092-0DCF949E16FF}" srcId="{0048B701-8F57-48D7-9D58-3CFC207484FE}" destId="{18ED5646-BED7-4ECD-ACEE-1A88703F0BD2}" srcOrd="1" destOrd="0" parTransId="{9A050B29-276E-4740-8A31-2B45D39EC1D7}" sibTransId="{80D9412E-4422-4F67-9822-B25D653E6213}"/>
    <dgm:cxn modelId="{FCBCA6A6-A489-4007-8228-209EEC14960F}" srcId="{F8778CDD-90C2-4C42-A04A-7B96ECA0ACB3}" destId="{012BFC46-C7E5-44F7-ADF1-393F45DEA960}" srcOrd="0" destOrd="0" parTransId="{68A3ACC6-35D0-4301-BCC2-53587DA2DF53}" sibTransId="{7E96B7A5-4AC9-4381-B825-6B296E4E992A}"/>
    <dgm:cxn modelId="{FD55C6BD-F097-4181-B1CF-C42AEEFB15C8}" type="presOf" srcId="{E2EF5D34-D950-42CF-A28E-B91E5740F1BB}" destId="{CF97DD19-FC5F-4A84-A1D2-8997A4345CF6}" srcOrd="0" destOrd="0" presId="urn:microsoft.com/office/officeart/2011/layout/InterconnectedBlockProcess"/>
    <dgm:cxn modelId="{B00E13D8-3CC6-41A4-B15E-AC559E8760E5}" type="presOf" srcId="{36203F3E-1AAB-4376-A473-532210E80936}" destId="{DACB2922-A1A9-46DA-954E-AE29821B3953}" srcOrd="1" destOrd="2" presId="urn:microsoft.com/office/officeart/2011/layout/InterconnectedBlockProcess"/>
    <dgm:cxn modelId="{F7BA16E0-27DE-4EF6-B831-C86980196ED3}" type="presOf" srcId="{FEDE62DF-C59D-41C0-ACFC-6C528994EA16}" destId="{8F246DA9-5B64-4439-A94B-65054CA361DD}" srcOrd="0" destOrd="0" presId="urn:microsoft.com/office/officeart/2011/layout/InterconnectedBlockProcess"/>
    <dgm:cxn modelId="{59168AFF-ABC2-4CC0-8983-FF1E4A58D745}" type="presOf" srcId="{18ED5646-BED7-4ECD-ACEE-1A88703F0BD2}" destId="{DACB2922-A1A9-46DA-954E-AE29821B3953}" srcOrd="1" destOrd="1" presId="urn:microsoft.com/office/officeart/2011/layout/InterconnectedBlockProcess"/>
    <dgm:cxn modelId="{082B1894-5AF3-413A-A57E-CADD274F3629}" type="presParOf" srcId="{8F246DA9-5B64-4439-A94B-65054CA361DD}" destId="{3D79B639-CBD0-4E49-88AB-DE0996980DA9}" srcOrd="0" destOrd="0" presId="urn:microsoft.com/office/officeart/2011/layout/InterconnectedBlockProcess"/>
    <dgm:cxn modelId="{E8AC2D9A-109B-48E9-8773-9E92C996EFD5}" type="presParOf" srcId="{3D79B639-CBD0-4E49-88AB-DE0996980DA9}" destId="{CF97DD19-FC5F-4A84-A1D2-8997A4345CF6}" srcOrd="0" destOrd="0" presId="urn:microsoft.com/office/officeart/2011/layout/InterconnectedBlockProcess"/>
    <dgm:cxn modelId="{8F472100-DABE-457F-8AEA-F23D3783D6CD}" type="presParOf" srcId="{8F246DA9-5B64-4439-A94B-65054CA361DD}" destId="{1779C1E0-1CDF-45E4-9158-6BCA7EB98914}" srcOrd="1" destOrd="0" presId="urn:microsoft.com/office/officeart/2011/layout/InterconnectedBlockProcess"/>
    <dgm:cxn modelId="{F2D7C7D8-4DC0-4BFF-9DAE-A202BC664719}" type="presParOf" srcId="{8F246DA9-5B64-4439-A94B-65054CA361DD}" destId="{05B76DB7-7325-42B1-BA74-E41003F4FB09}" srcOrd="2" destOrd="0" presId="urn:microsoft.com/office/officeart/2011/layout/InterconnectedBlockProcess"/>
    <dgm:cxn modelId="{D02DC316-9955-4205-BA48-6A2BE508A3D1}" type="presParOf" srcId="{8F246DA9-5B64-4439-A94B-65054CA361DD}" destId="{277601C1-D3E0-4AD4-8C2F-92ADE50309B9}" srcOrd="3" destOrd="0" presId="urn:microsoft.com/office/officeart/2011/layout/InterconnectedBlockProcess"/>
    <dgm:cxn modelId="{041F4656-7476-4780-93E9-81B9B22B797C}" type="presParOf" srcId="{277601C1-D3E0-4AD4-8C2F-92ADE50309B9}" destId="{44CA4617-DFC4-4AC6-8C05-FB97085E07B3}" srcOrd="0" destOrd="0" presId="urn:microsoft.com/office/officeart/2011/layout/InterconnectedBlockProcess"/>
    <dgm:cxn modelId="{1902BFD7-F234-4B72-ADE4-F324F513503B}" type="presParOf" srcId="{8F246DA9-5B64-4439-A94B-65054CA361DD}" destId="{DACB2922-A1A9-46DA-954E-AE29821B3953}" srcOrd="4" destOrd="0" presId="urn:microsoft.com/office/officeart/2011/layout/InterconnectedBlockProcess"/>
    <dgm:cxn modelId="{D2798070-57CC-4946-8014-C2EEFB5CA6DF}" type="presParOf" srcId="{8F246DA9-5B64-4439-A94B-65054CA361DD}" destId="{7130E82A-A37D-494F-A277-7D4850D16AAC}" srcOrd="5" destOrd="0" presId="urn:microsoft.com/office/officeart/2011/layout/InterconnectedBlockProcess"/>
    <dgm:cxn modelId="{F1247996-26F6-4BFF-AAE1-8ED2144929FA}" type="presParOf" srcId="{8F246DA9-5B64-4439-A94B-65054CA361DD}" destId="{BE5C478C-C0D5-44A4-A6CA-6279D3B69186}" srcOrd="6" destOrd="0" presId="urn:microsoft.com/office/officeart/2011/layout/InterconnectedBlockProcess"/>
    <dgm:cxn modelId="{7CEF9505-7D5C-4697-85FC-0ECA9B2E5A12}" type="presParOf" srcId="{BE5C478C-C0D5-44A4-A6CA-6279D3B69186}" destId="{25ED807C-4756-40AA-A619-A14B3A77F278}" srcOrd="0" destOrd="0" presId="urn:microsoft.com/office/officeart/2011/layout/InterconnectedBlockProcess"/>
    <dgm:cxn modelId="{2BAD6674-79DA-4C59-90A6-8D1B6ED9D4BD}" type="presParOf" srcId="{8F246DA9-5B64-4439-A94B-65054CA361DD}" destId="{D17A1809-5E13-4E38-B8C7-9D202D492269}" srcOrd="7" destOrd="0" presId="urn:microsoft.com/office/officeart/2011/layout/InterconnectedBlockProcess"/>
    <dgm:cxn modelId="{F3305CAE-9D24-452B-8C8E-579B9655EC9C}" type="presParOf" srcId="{8F246DA9-5B64-4439-A94B-65054CA361DD}" destId="{4921D7C6-BEA9-4AAD-A2D5-C58D86690715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DE62DF-C59D-41C0-ACFC-6C528994EA16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778CDD-90C2-4C42-A04A-7B96ECA0ACB3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F5FBB431-7967-4625-8586-F3E64EB3EBCE}" type="parTrans" cxnId="{7CB64C83-35D0-44DC-B568-F69286D9FA35}">
      <dgm:prSet/>
      <dgm:spPr/>
      <dgm:t>
        <a:bodyPr/>
        <a:lstStyle/>
        <a:p>
          <a:endParaRPr lang="en-US"/>
        </a:p>
      </dgm:t>
    </dgm:pt>
    <dgm:pt modelId="{CF17642F-251F-4034-8B98-40453538FE0A}" type="sibTrans" cxnId="{7CB64C83-35D0-44DC-B568-F69286D9FA35}">
      <dgm:prSet/>
      <dgm:spPr/>
      <dgm:t>
        <a:bodyPr/>
        <a:lstStyle/>
        <a:p>
          <a:endParaRPr lang="en-US"/>
        </a:p>
      </dgm:t>
    </dgm:pt>
    <dgm:pt modelId="{012BFC46-C7E5-44F7-ADF1-393F45DEA960}">
      <dgm:prSet phldrT="[Text]" phldr="1"/>
      <dgm:spPr/>
      <dgm:t>
        <a:bodyPr/>
        <a:lstStyle/>
        <a:p>
          <a:endParaRPr lang="en-US"/>
        </a:p>
      </dgm:t>
    </dgm:pt>
    <dgm:pt modelId="{68A3ACC6-35D0-4301-BCC2-53587DA2DF53}" type="parTrans" cxnId="{FCBCA6A6-A489-4007-8228-209EEC14960F}">
      <dgm:prSet/>
      <dgm:spPr/>
      <dgm:t>
        <a:bodyPr/>
        <a:lstStyle/>
        <a:p>
          <a:endParaRPr lang="en-US"/>
        </a:p>
      </dgm:t>
    </dgm:pt>
    <dgm:pt modelId="{7E96B7A5-4AC9-4381-B825-6B296E4E992A}" type="sibTrans" cxnId="{FCBCA6A6-A489-4007-8228-209EEC14960F}">
      <dgm:prSet/>
      <dgm:spPr/>
      <dgm:t>
        <a:bodyPr/>
        <a:lstStyle/>
        <a:p>
          <a:endParaRPr lang="en-US"/>
        </a:p>
      </dgm:t>
    </dgm:pt>
    <dgm:pt modelId="{0048B701-8F57-48D7-9D58-3CFC207484FE}">
      <dgm:prSet phldrT="[Text]"/>
      <dgm:spPr/>
      <dgm:t>
        <a:bodyPr/>
        <a:lstStyle/>
        <a:p>
          <a:r>
            <a:rPr lang="en-US" dirty="0"/>
            <a:t>General Slope</a:t>
          </a:r>
        </a:p>
      </dgm:t>
    </dgm:pt>
    <dgm:pt modelId="{5A8F726C-1DBF-4B86-A5B4-9892C7DB9C3E}" type="parTrans" cxnId="{9124591A-6C58-48CD-81D6-5DA70D33150C}">
      <dgm:prSet/>
      <dgm:spPr/>
      <dgm:t>
        <a:bodyPr/>
        <a:lstStyle/>
        <a:p>
          <a:endParaRPr lang="en-US"/>
        </a:p>
      </dgm:t>
    </dgm:pt>
    <dgm:pt modelId="{21F860FC-AD17-416F-A39A-C51BB8751159}" type="sibTrans" cxnId="{9124591A-6C58-48CD-81D6-5DA70D33150C}">
      <dgm:prSet/>
      <dgm:spPr/>
      <dgm:t>
        <a:bodyPr/>
        <a:lstStyle/>
        <a:p>
          <a:endParaRPr lang="en-US"/>
        </a:p>
      </dgm:t>
    </dgm:pt>
    <dgm:pt modelId="{1CB6B1B7-8587-4715-AB16-B970E2158C6E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4E1D402-6978-450B-A32F-BCA2FCEE456B}" type="parTrans" cxnId="{8D0E996B-1B25-41B0-A0AB-6823E4621A86}">
      <dgm:prSet/>
      <dgm:spPr/>
      <dgm:t>
        <a:bodyPr/>
        <a:lstStyle/>
        <a:p>
          <a:endParaRPr lang="en-US"/>
        </a:p>
      </dgm:t>
    </dgm:pt>
    <dgm:pt modelId="{B9373039-3E10-4C23-8AAB-D7A229A1B5C3}" type="sibTrans" cxnId="{8D0E996B-1B25-41B0-A0AB-6823E4621A86}">
      <dgm:prSet/>
      <dgm:spPr/>
      <dgm:t>
        <a:bodyPr/>
        <a:lstStyle/>
        <a:p>
          <a:endParaRPr lang="en-US"/>
        </a:p>
      </dgm:t>
    </dgm:pt>
    <dgm:pt modelId="{7E985E13-BE61-4104-869C-8B8AE3EECCA1}">
      <dgm:prSet phldrT="[Text]"/>
      <dgm:spPr/>
      <dgm:t>
        <a:bodyPr/>
        <a:lstStyle/>
        <a:p>
          <a:r>
            <a:rPr lang="en-US" dirty="0"/>
            <a:t>Indicated Slope</a:t>
          </a:r>
        </a:p>
      </dgm:t>
    </dgm:pt>
    <dgm:pt modelId="{BCE5A7B0-F541-4107-B346-FC9D81E4A3C0}" type="parTrans" cxnId="{B6E9F89A-4D5A-46FB-886C-B79CDC95A323}">
      <dgm:prSet/>
      <dgm:spPr/>
      <dgm:t>
        <a:bodyPr/>
        <a:lstStyle/>
        <a:p>
          <a:endParaRPr lang="en-US"/>
        </a:p>
      </dgm:t>
    </dgm:pt>
    <dgm:pt modelId="{2EB6F9AB-8ACD-4E45-905F-8CEF2BB0B7E5}" type="sibTrans" cxnId="{B6E9F89A-4D5A-46FB-886C-B79CDC95A323}">
      <dgm:prSet/>
      <dgm:spPr/>
      <dgm:t>
        <a:bodyPr/>
        <a:lstStyle/>
        <a:p>
          <a:endParaRPr lang="en-US"/>
        </a:p>
      </dgm:t>
    </dgm:pt>
    <dgm:pt modelId="{E2EF5D34-D950-42CF-A28E-B91E5740F1BB}">
      <dgm:prSet phldrT="[Text]" custT="1"/>
      <dgm:spPr/>
      <dgm:t>
        <a:bodyPr/>
        <a:lstStyle/>
        <a:p>
          <a:pPr algn="l"/>
          <a:r>
            <a:rPr lang="en-US" sz="2200" dirty="0">
              <a:latin typeface="+mn-lt"/>
            </a:rPr>
            <a:t>The slope </a:t>
          </a:r>
          <a:r>
            <a:rPr lang="en-US" sz="2200" b="0" i="0" u="none" strike="noStrike" baseline="0" dirty="0">
              <a:latin typeface="+mn-lt"/>
            </a:rPr>
            <a:t>of the tangent lines a</a:t>
          </a:r>
          <a:r>
            <a:rPr lang="en-US" sz="2200" dirty="0"/>
            <a:t>t the points with x-coordinates -1, ½, 2 and 3 obtained by letting c = -1, ½, 2 and 3.</a:t>
          </a:r>
        </a:p>
        <a:p>
          <a:pPr algn="l"/>
          <a:r>
            <a:rPr lang="en-US" sz="2200" dirty="0"/>
            <a:t>Then we get the slope 4, 1, -2, -4, respectively. </a:t>
          </a:r>
        </a:p>
      </dgm:t>
    </dgm:pt>
    <dgm:pt modelId="{67494847-7E77-42D2-AC68-5F618199C1F7}" type="parTrans" cxnId="{54835703-EDC6-4FF9-AA36-CD828ABD6BF1}">
      <dgm:prSet/>
      <dgm:spPr/>
      <dgm:t>
        <a:bodyPr/>
        <a:lstStyle/>
        <a:p>
          <a:endParaRPr lang="en-US"/>
        </a:p>
      </dgm:t>
    </dgm:pt>
    <dgm:pt modelId="{E7DDC346-6BBF-4B7E-9EF5-F5D546CFDA66}" type="sibTrans" cxnId="{54835703-EDC6-4FF9-AA36-CD828ABD6BF1}">
      <dgm:prSet/>
      <dgm:spPr/>
      <dgm:t>
        <a:bodyPr/>
        <a:lstStyle/>
        <a:p>
          <a:endParaRPr lang="en-US"/>
        </a:p>
      </dgm:t>
    </dgm:pt>
    <dgm:pt modelId="{18ED5646-BED7-4ECD-ACEE-1A88703F0BD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A050B29-276E-4740-8A31-2B45D39EC1D7}" type="parTrans" cxnId="{7C549AA6-C841-4115-9092-0DCF949E16FF}">
      <dgm:prSet/>
      <dgm:spPr/>
      <dgm:t>
        <a:bodyPr/>
        <a:lstStyle/>
        <a:p>
          <a:endParaRPr lang="en-US"/>
        </a:p>
      </dgm:t>
    </dgm:pt>
    <dgm:pt modelId="{80D9412E-4422-4F67-9822-B25D653E6213}" type="sibTrans" cxnId="{7C549AA6-C841-4115-9092-0DCF949E16FF}">
      <dgm:prSet/>
      <dgm:spPr/>
      <dgm:t>
        <a:bodyPr/>
        <a:lstStyle/>
        <a:p>
          <a:endParaRPr lang="en-US"/>
        </a:p>
      </dgm:t>
    </dgm:pt>
    <dgm:pt modelId="{36203F3E-1AAB-4376-A473-532210E80936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F4592750-137E-429D-9727-CD9CD9B1BDBF}" type="parTrans" cxnId="{98657832-7461-4265-BADB-3B710DA8E7A9}">
      <dgm:prSet/>
      <dgm:spPr/>
      <dgm:t>
        <a:bodyPr/>
        <a:lstStyle/>
        <a:p>
          <a:endParaRPr lang="en-US"/>
        </a:p>
      </dgm:t>
    </dgm:pt>
    <dgm:pt modelId="{68F7C26C-42CD-4AC8-9E8A-6159487AD823}" type="sibTrans" cxnId="{98657832-7461-4265-BADB-3B710DA8E7A9}">
      <dgm:prSet/>
      <dgm:spPr/>
      <dgm:t>
        <a:bodyPr/>
        <a:lstStyle/>
        <a:p>
          <a:endParaRPr lang="en-US"/>
        </a:p>
      </dgm:t>
    </dgm:pt>
    <dgm:pt modelId="{8F246DA9-5B64-4439-A94B-65054CA361DD}" type="pres">
      <dgm:prSet presAssocID="{FEDE62DF-C59D-41C0-ACFC-6C528994EA16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D79B639-CBD0-4E49-88AB-DE0996980DA9}" type="pres">
      <dgm:prSet presAssocID="{7E985E13-BE61-4104-869C-8B8AE3EECCA1}" presName="ChildAccent3" presStyleCnt="0"/>
      <dgm:spPr/>
    </dgm:pt>
    <dgm:pt modelId="{CF97DD19-FC5F-4A84-A1D2-8997A4345CF6}" type="pres">
      <dgm:prSet presAssocID="{7E985E13-BE61-4104-869C-8B8AE3EECCA1}" presName="ChildAccent" presStyleLbl="alignImgPlace1" presStyleIdx="0" presStyleCnt="3" custScaleX="130631" custLinFactNeighborX="24886"/>
      <dgm:spPr/>
    </dgm:pt>
    <dgm:pt modelId="{1779C1E0-1CDF-45E4-9158-6BCA7EB98914}" type="pres">
      <dgm:prSet presAssocID="{7E985E13-BE61-4104-869C-8B8AE3EECCA1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5B76DB7-7325-42B1-BA74-E41003F4FB09}" type="pres">
      <dgm:prSet presAssocID="{7E985E13-BE61-4104-869C-8B8AE3EECCA1}" presName="Parent3" presStyleLbl="node1" presStyleIdx="0" presStyleCnt="3" custScaleX="130631" custLinFactNeighborX="24886">
        <dgm:presLayoutVars>
          <dgm:chMax val="2"/>
          <dgm:chPref val="1"/>
          <dgm:bulletEnabled val="1"/>
        </dgm:presLayoutVars>
      </dgm:prSet>
      <dgm:spPr/>
    </dgm:pt>
    <dgm:pt modelId="{277601C1-D3E0-4AD4-8C2F-92ADE50309B9}" type="pres">
      <dgm:prSet presAssocID="{0048B701-8F57-48D7-9D58-3CFC207484FE}" presName="ChildAccent2" presStyleCnt="0"/>
      <dgm:spPr/>
    </dgm:pt>
    <dgm:pt modelId="{44CA4617-DFC4-4AC6-8C05-FB97085E07B3}" type="pres">
      <dgm:prSet presAssocID="{0048B701-8F57-48D7-9D58-3CFC207484FE}" presName="ChildAccent" presStyleLbl="alignImgPlace1" presStyleIdx="1" presStyleCnt="3" custScaleX="139121" custLinFactNeighborX="-4508"/>
      <dgm:spPr/>
    </dgm:pt>
    <dgm:pt modelId="{DACB2922-A1A9-46DA-954E-AE29821B3953}" type="pres">
      <dgm:prSet presAssocID="{0048B701-8F57-48D7-9D58-3CFC207484FE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130E82A-A37D-494F-A277-7D4850D16AAC}" type="pres">
      <dgm:prSet presAssocID="{0048B701-8F57-48D7-9D58-3CFC207484FE}" presName="Parent2" presStyleLbl="node1" presStyleIdx="1" presStyleCnt="3" custScaleX="139121" custLinFactNeighborX="-4148">
        <dgm:presLayoutVars>
          <dgm:chMax val="2"/>
          <dgm:chPref val="1"/>
          <dgm:bulletEnabled val="1"/>
        </dgm:presLayoutVars>
      </dgm:prSet>
      <dgm:spPr/>
    </dgm:pt>
    <dgm:pt modelId="{BE5C478C-C0D5-44A4-A6CA-6279D3B69186}" type="pres">
      <dgm:prSet presAssocID="{F8778CDD-90C2-4C42-A04A-7B96ECA0ACB3}" presName="ChildAccent1" presStyleCnt="0"/>
      <dgm:spPr/>
    </dgm:pt>
    <dgm:pt modelId="{25ED807C-4756-40AA-A619-A14B3A77F278}" type="pres">
      <dgm:prSet presAssocID="{F8778CDD-90C2-4C42-A04A-7B96ECA0ACB3}" presName="ChildAccent" presStyleLbl="alignImgPlace1" presStyleIdx="2" presStyleCnt="3" custScaleX="117866" custLinFactNeighborX="-23939"/>
      <dgm:spPr/>
    </dgm:pt>
    <dgm:pt modelId="{D17A1809-5E13-4E38-B8C7-9D202D492269}" type="pres">
      <dgm:prSet presAssocID="{F8778CDD-90C2-4C42-A04A-7B96ECA0ACB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21D7C6-BEA9-4AAD-A2D5-C58D86690715}" type="pres">
      <dgm:prSet presAssocID="{F8778CDD-90C2-4C42-A04A-7B96ECA0ACB3}" presName="Parent1" presStyleLbl="node1" presStyleIdx="2" presStyleCnt="3" custScaleX="117866" custLinFactNeighborX="-23939">
        <dgm:presLayoutVars>
          <dgm:chMax val="2"/>
          <dgm:chPref val="1"/>
          <dgm:bulletEnabled val="1"/>
        </dgm:presLayoutVars>
      </dgm:prSet>
      <dgm:spPr/>
    </dgm:pt>
  </dgm:ptLst>
  <dgm:cxnLst>
    <dgm:cxn modelId="{54835703-EDC6-4FF9-AA36-CD828ABD6BF1}" srcId="{7E985E13-BE61-4104-869C-8B8AE3EECCA1}" destId="{E2EF5D34-D950-42CF-A28E-B91E5740F1BB}" srcOrd="0" destOrd="0" parTransId="{67494847-7E77-42D2-AC68-5F618199C1F7}" sibTransId="{E7DDC346-6BBF-4B7E-9EF5-F5D546CFDA66}"/>
    <dgm:cxn modelId="{9124591A-6C58-48CD-81D6-5DA70D33150C}" srcId="{FEDE62DF-C59D-41C0-ACFC-6C528994EA16}" destId="{0048B701-8F57-48D7-9D58-3CFC207484FE}" srcOrd="1" destOrd="0" parTransId="{5A8F726C-1DBF-4B86-A5B4-9892C7DB9C3E}" sibTransId="{21F860FC-AD17-416F-A39A-C51BB8751159}"/>
    <dgm:cxn modelId="{1737E527-D726-4482-8D12-B247596E5E3E}" type="presOf" srcId="{F8778CDD-90C2-4C42-A04A-7B96ECA0ACB3}" destId="{4921D7C6-BEA9-4AAD-A2D5-C58D86690715}" srcOrd="0" destOrd="0" presId="urn:microsoft.com/office/officeart/2011/layout/InterconnectedBlockProcess"/>
    <dgm:cxn modelId="{98657832-7461-4265-BADB-3B710DA8E7A9}" srcId="{0048B701-8F57-48D7-9D58-3CFC207484FE}" destId="{36203F3E-1AAB-4376-A473-532210E80936}" srcOrd="2" destOrd="0" parTransId="{F4592750-137E-429D-9727-CD9CD9B1BDBF}" sibTransId="{68F7C26C-42CD-4AC8-9E8A-6159487AD823}"/>
    <dgm:cxn modelId="{1BA20A37-6539-44FC-98DF-AAB34D126FD0}" type="presOf" srcId="{012BFC46-C7E5-44F7-ADF1-393F45DEA960}" destId="{D17A1809-5E13-4E38-B8C7-9D202D492269}" srcOrd="1" destOrd="0" presId="urn:microsoft.com/office/officeart/2011/layout/InterconnectedBlockProcess"/>
    <dgm:cxn modelId="{7E8AA53E-F810-460E-A19D-0C59A5B88D27}" type="presOf" srcId="{0048B701-8F57-48D7-9D58-3CFC207484FE}" destId="{7130E82A-A37D-494F-A277-7D4850D16AAC}" srcOrd="0" destOrd="0" presId="urn:microsoft.com/office/officeart/2011/layout/InterconnectedBlockProcess"/>
    <dgm:cxn modelId="{60E37B5D-98A1-4B48-8BF3-117A90AADD0C}" type="presOf" srcId="{E2EF5D34-D950-42CF-A28E-B91E5740F1BB}" destId="{1779C1E0-1CDF-45E4-9158-6BCA7EB98914}" srcOrd="1" destOrd="0" presId="urn:microsoft.com/office/officeart/2011/layout/InterconnectedBlockProcess"/>
    <dgm:cxn modelId="{99F9D960-6075-4248-92DA-94608C93F8BE}" type="presOf" srcId="{18ED5646-BED7-4ECD-ACEE-1A88703F0BD2}" destId="{44CA4617-DFC4-4AC6-8C05-FB97085E07B3}" srcOrd="0" destOrd="1" presId="urn:microsoft.com/office/officeart/2011/layout/InterconnectedBlockProcess"/>
    <dgm:cxn modelId="{8D0E996B-1B25-41B0-A0AB-6823E4621A86}" srcId="{0048B701-8F57-48D7-9D58-3CFC207484FE}" destId="{1CB6B1B7-8587-4715-AB16-B970E2158C6E}" srcOrd="0" destOrd="0" parTransId="{54E1D402-6978-450B-A32F-BCA2FCEE456B}" sibTransId="{B9373039-3E10-4C23-8AAB-D7A229A1B5C3}"/>
    <dgm:cxn modelId="{87DCBD71-890C-4A74-805D-CA98C040EFAC}" type="presOf" srcId="{012BFC46-C7E5-44F7-ADF1-393F45DEA960}" destId="{25ED807C-4756-40AA-A619-A14B3A77F278}" srcOrd="0" destOrd="0" presId="urn:microsoft.com/office/officeart/2011/layout/InterconnectedBlockProcess"/>
    <dgm:cxn modelId="{C4175055-1656-4A65-8644-5BD949D1FD10}" type="presOf" srcId="{36203F3E-1AAB-4376-A473-532210E80936}" destId="{44CA4617-DFC4-4AC6-8C05-FB97085E07B3}" srcOrd="0" destOrd="2" presId="urn:microsoft.com/office/officeart/2011/layout/InterconnectedBlockProcess"/>
    <dgm:cxn modelId="{B2F0AF7D-F254-47BB-A58E-D0C83D9E8187}" type="presOf" srcId="{1CB6B1B7-8587-4715-AB16-B970E2158C6E}" destId="{44CA4617-DFC4-4AC6-8C05-FB97085E07B3}" srcOrd="0" destOrd="0" presId="urn:microsoft.com/office/officeart/2011/layout/InterconnectedBlockProcess"/>
    <dgm:cxn modelId="{7CB64C83-35D0-44DC-B568-F69286D9FA35}" srcId="{FEDE62DF-C59D-41C0-ACFC-6C528994EA16}" destId="{F8778CDD-90C2-4C42-A04A-7B96ECA0ACB3}" srcOrd="0" destOrd="0" parTransId="{F5FBB431-7967-4625-8586-F3E64EB3EBCE}" sibTransId="{CF17642F-251F-4034-8B98-40453538FE0A}"/>
    <dgm:cxn modelId="{6D065696-DAD4-4056-8C3C-0F5161B242CC}" type="presOf" srcId="{7E985E13-BE61-4104-869C-8B8AE3EECCA1}" destId="{05B76DB7-7325-42B1-BA74-E41003F4FB09}" srcOrd="0" destOrd="0" presId="urn:microsoft.com/office/officeart/2011/layout/InterconnectedBlockProcess"/>
    <dgm:cxn modelId="{B6E9F89A-4D5A-46FB-886C-B79CDC95A323}" srcId="{FEDE62DF-C59D-41C0-ACFC-6C528994EA16}" destId="{7E985E13-BE61-4104-869C-8B8AE3EECCA1}" srcOrd="2" destOrd="0" parTransId="{BCE5A7B0-F541-4107-B346-FC9D81E4A3C0}" sibTransId="{2EB6F9AB-8ACD-4E45-905F-8CEF2BB0B7E5}"/>
    <dgm:cxn modelId="{587F2BA3-5517-4D23-835E-DAD983A27868}" type="presOf" srcId="{1CB6B1B7-8587-4715-AB16-B970E2158C6E}" destId="{DACB2922-A1A9-46DA-954E-AE29821B3953}" srcOrd="1" destOrd="0" presId="urn:microsoft.com/office/officeart/2011/layout/InterconnectedBlockProcess"/>
    <dgm:cxn modelId="{7C549AA6-C841-4115-9092-0DCF949E16FF}" srcId="{0048B701-8F57-48D7-9D58-3CFC207484FE}" destId="{18ED5646-BED7-4ECD-ACEE-1A88703F0BD2}" srcOrd="1" destOrd="0" parTransId="{9A050B29-276E-4740-8A31-2B45D39EC1D7}" sibTransId="{80D9412E-4422-4F67-9822-B25D653E6213}"/>
    <dgm:cxn modelId="{FCBCA6A6-A489-4007-8228-209EEC14960F}" srcId="{F8778CDD-90C2-4C42-A04A-7B96ECA0ACB3}" destId="{012BFC46-C7E5-44F7-ADF1-393F45DEA960}" srcOrd="0" destOrd="0" parTransId="{68A3ACC6-35D0-4301-BCC2-53587DA2DF53}" sibTransId="{7E96B7A5-4AC9-4381-B825-6B296E4E992A}"/>
    <dgm:cxn modelId="{FD55C6BD-F097-4181-B1CF-C42AEEFB15C8}" type="presOf" srcId="{E2EF5D34-D950-42CF-A28E-B91E5740F1BB}" destId="{CF97DD19-FC5F-4A84-A1D2-8997A4345CF6}" srcOrd="0" destOrd="0" presId="urn:microsoft.com/office/officeart/2011/layout/InterconnectedBlockProcess"/>
    <dgm:cxn modelId="{B00E13D8-3CC6-41A4-B15E-AC559E8760E5}" type="presOf" srcId="{36203F3E-1AAB-4376-A473-532210E80936}" destId="{DACB2922-A1A9-46DA-954E-AE29821B3953}" srcOrd="1" destOrd="2" presId="urn:microsoft.com/office/officeart/2011/layout/InterconnectedBlockProcess"/>
    <dgm:cxn modelId="{F7BA16E0-27DE-4EF6-B831-C86980196ED3}" type="presOf" srcId="{FEDE62DF-C59D-41C0-ACFC-6C528994EA16}" destId="{8F246DA9-5B64-4439-A94B-65054CA361DD}" srcOrd="0" destOrd="0" presId="urn:microsoft.com/office/officeart/2011/layout/InterconnectedBlockProcess"/>
    <dgm:cxn modelId="{59168AFF-ABC2-4CC0-8983-FF1E4A58D745}" type="presOf" srcId="{18ED5646-BED7-4ECD-ACEE-1A88703F0BD2}" destId="{DACB2922-A1A9-46DA-954E-AE29821B3953}" srcOrd="1" destOrd="1" presId="urn:microsoft.com/office/officeart/2011/layout/InterconnectedBlockProcess"/>
    <dgm:cxn modelId="{082B1894-5AF3-413A-A57E-CADD274F3629}" type="presParOf" srcId="{8F246DA9-5B64-4439-A94B-65054CA361DD}" destId="{3D79B639-CBD0-4E49-88AB-DE0996980DA9}" srcOrd="0" destOrd="0" presId="urn:microsoft.com/office/officeart/2011/layout/InterconnectedBlockProcess"/>
    <dgm:cxn modelId="{E8AC2D9A-109B-48E9-8773-9E92C996EFD5}" type="presParOf" srcId="{3D79B639-CBD0-4E49-88AB-DE0996980DA9}" destId="{CF97DD19-FC5F-4A84-A1D2-8997A4345CF6}" srcOrd="0" destOrd="0" presId="urn:microsoft.com/office/officeart/2011/layout/InterconnectedBlockProcess"/>
    <dgm:cxn modelId="{8F472100-DABE-457F-8AEA-F23D3783D6CD}" type="presParOf" srcId="{8F246DA9-5B64-4439-A94B-65054CA361DD}" destId="{1779C1E0-1CDF-45E4-9158-6BCA7EB98914}" srcOrd="1" destOrd="0" presId="urn:microsoft.com/office/officeart/2011/layout/InterconnectedBlockProcess"/>
    <dgm:cxn modelId="{F2D7C7D8-4DC0-4BFF-9DAE-A202BC664719}" type="presParOf" srcId="{8F246DA9-5B64-4439-A94B-65054CA361DD}" destId="{05B76DB7-7325-42B1-BA74-E41003F4FB09}" srcOrd="2" destOrd="0" presId="urn:microsoft.com/office/officeart/2011/layout/InterconnectedBlockProcess"/>
    <dgm:cxn modelId="{D02DC316-9955-4205-BA48-6A2BE508A3D1}" type="presParOf" srcId="{8F246DA9-5B64-4439-A94B-65054CA361DD}" destId="{277601C1-D3E0-4AD4-8C2F-92ADE50309B9}" srcOrd="3" destOrd="0" presId="urn:microsoft.com/office/officeart/2011/layout/InterconnectedBlockProcess"/>
    <dgm:cxn modelId="{041F4656-7476-4780-93E9-81B9B22B797C}" type="presParOf" srcId="{277601C1-D3E0-4AD4-8C2F-92ADE50309B9}" destId="{44CA4617-DFC4-4AC6-8C05-FB97085E07B3}" srcOrd="0" destOrd="0" presId="urn:microsoft.com/office/officeart/2011/layout/InterconnectedBlockProcess"/>
    <dgm:cxn modelId="{1902BFD7-F234-4B72-ADE4-F324F513503B}" type="presParOf" srcId="{8F246DA9-5B64-4439-A94B-65054CA361DD}" destId="{DACB2922-A1A9-46DA-954E-AE29821B3953}" srcOrd="4" destOrd="0" presId="urn:microsoft.com/office/officeart/2011/layout/InterconnectedBlockProcess"/>
    <dgm:cxn modelId="{D2798070-57CC-4946-8014-C2EEFB5CA6DF}" type="presParOf" srcId="{8F246DA9-5B64-4439-A94B-65054CA361DD}" destId="{7130E82A-A37D-494F-A277-7D4850D16AAC}" srcOrd="5" destOrd="0" presId="urn:microsoft.com/office/officeart/2011/layout/InterconnectedBlockProcess"/>
    <dgm:cxn modelId="{F1247996-26F6-4BFF-AAE1-8ED2144929FA}" type="presParOf" srcId="{8F246DA9-5B64-4439-A94B-65054CA361DD}" destId="{BE5C478C-C0D5-44A4-A6CA-6279D3B69186}" srcOrd="6" destOrd="0" presId="urn:microsoft.com/office/officeart/2011/layout/InterconnectedBlockProcess"/>
    <dgm:cxn modelId="{7CEF9505-7D5C-4697-85FC-0ECA9B2E5A12}" type="presParOf" srcId="{BE5C478C-C0D5-44A4-A6CA-6279D3B69186}" destId="{25ED807C-4756-40AA-A619-A14B3A77F278}" srcOrd="0" destOrd="0" presId="urn:microsoft.com/office/officeart/2011/layout/InterconnectedBlockProcess"/>
    <dgm:cxn modelId="{2BAD6674-79DA-4C59-90A6-8D1B6ED9D4BD}" type="presParOf" srcId="{8F246DA9-5B64-4439-A94B-65054CA361DD}" destId="{D17A1809-5E13-4E38-B8C7-9D202D492269}" srcOrd="7" destOrd="0" presId="urn:microsoft.com/office/officeart/2011/layout/InterconnectedBlockProcess"/>
    <dgm:cxn modelId="{F3305CAE-9D24-452B-8C8E-579B9655EC9C}" type="presParOf" srcId="{8F246DA9-5B64-4439-A94B-65054CA361DD}" destId="{4921D7C6-BEA9-4AAD-A2D5-C58D86690715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6FB04C-7E6C-4FBD-B220-CB05321B6A5A}" type="doc">
      <dgm:prSet loTypeId="urn:microsoft.com/office/officeart/2005/8/layout/hProcess7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1279675-6F1F-44A1-98E8-BFEB02895106}">
      <dgm:prSet phldrT="[Text]" phldr="1"/>
      <dgm:spPr/>
      <dgm:t>
        <a:bodyPr/>
        <a:lstStyle/>
        <a:p>
          <a:endParaRPr lang="en-US"/>
        </a:p>
      </dgm:t>
    </dgm:pt>
    <dgm:pt modelId="{34E9A41F-3C72-4468-8F07-128BCD6A428F}" type="parTrans" cxnId="{FF9A514B-A7F6-4D8D-948A-BCD15D11CC18}">
      <dgm:prSet/>
      <dgm:spPr/>
      <dgm:t>
        <a:bodyPr/>
        <a:lstStyle/>
        <a:p>
          <a:endParaRPr lang="en-US"/>
        </a:p>
      </dgm:t>
    </dgm:pt>
    <dgm:pt modelId="{5D94A42E-17DE-47FD-A31C-9B34B457DF29}" type="sibTrans" cxnId="{FF9A514B-A7F6-4D8D-948A-BCD15D11CC18}">
      <dgm:prSet/>
      <dgm:spPr/>
      <dgm:t>
        <a:bodyPr/>
        <a:lstStyle/>
        <a:p>
          <a:endParaRPr lang="en-US"/>
        </a:p>
      </dgm:t>
    </dgm:pt>
    <dgm:pt modelId="{8764901E-FDC4-4465-8F42-A1183478299D}">
      <dgm:prSet phldrT="[Text]" phldr="1"/>
      <dgm:spPr/>
      <dgm:t>
        <a:bodyPr/>
        <a:lstStyle/>
        <a:p>
          <a:endParaRPr lang="en-US"/>
        </a:p>
      </dgm:t>
    </dgm:pt>
    <dgm:pt modelId="{D8117BA1-F7DF-4A4B-BEF4-137CBDE90CF3}" type="parTrans" cxnId="{35D8E669-AF67-4408-83EB-B16D9B79DC58}">
      <dgm:prSet/>
      <dgm:spPr/>
      <dgm:t>
        <a:bodyPr/>
        <a:lstStyle/>
        <a:p>
          <a:endParaRPr lang="en-US"/>
        </a:p>
      </dgm:t>
    </dgm:pt>
    <dgm:pt modelId="{E436D75A-DD0A-4E7F-8713-250446588DAA}" type="sibTrans" cxnId="{35D8E669-AF67-4408-83EB-B16D9B79DC5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9C8963C-2D6B-4C4C-8470-7FFFF05D3E1E}">
          <dgm:prSet phldrT="[Text]" custT="1"/>
          <dgm:spPr/>
          <dgm:t>
            <a:bodyPr/>
            <a:lstStyle/>
            <a:p>
              <a:r>
                <a:rPr lang="en-US" sz="2200" dirty="0">
                  <a:solidFill>
                    <a:schemeClr val="tx1"/>
                  </a:solidFill>
                  <a:effectLst/>
                  <a:latin typeface="+mn-lt"/>
                </a:rPr>
                <a:t>If an object moves along a coordinate line with position function, then its instantaneous velocity at time c is</a:t>
              </a:r>
            </a:p>
            <a:p>
              <a:endParaRPr lang="en-US" sz="2200" dirty="0">
                <a:solidFill>
                  <a:schemeClr val="tx1"/>
                </a:solidFill>
                <a:effectLst/>
                <a:latin typeface="+mn-lt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m:oMathPara>
              </a14:m>
              <a:endParaRPr lang="en-US" sz="2200" dirty="0">
                <a:solidFill>
                  <a:schemeClr val="tx1"/>
                </a:solidFill>
                <a:effectLst/>
                <a:latin typeface="+mn-lt"/>
              </a:endParaRPr>
            </a:p>
            <a:p>
              <a:endParaRPr lang="en-US" sz="2200" dirty="0">
                <a:solidFill>
                  <a:schemeClr val="tx1"/>
                </a:solidFill>
                <a:effectLst/>
                <a:latin typeface="+mn-lt"/>
              </a:endParaRPr>
            </a:p>
            <a:p>
              <a:r>
                <a:rPr lang="en-US" sz="2200" dirty="0">
                  <a:solidFill>
                    <a:schemeClr val="tx1"/>
                  </a:solidFill>
                  <a:effectLst/>
                  <a:latin typeface="+mn-lt"/>
                </a:rPr>
                <a:t>provided that the limit exists and is not </a:t>
              </a:r>
              <a14:m>
                <m:oMath xmlns:m="http://schemas.openxmlformats.org/officeDocument/2006/math">
                  <m:r>
                    <a:rPr lang="en-US" sz="2200" b="0" i="1" smtClean="0"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rPr>
                    <m:t>∞</m:t>
                  </m:r>
                </m:oMath>
              </a14:m>
              <a:r>
                <a:rPr lang="en-US" sz="2200" dirty="0">
                  <a:solidFill>
                    <a:schemeClr val="tx1"/>
                  </a:solidFill>
                  <a:effectLst/>
                  <a:latin typeface="+mn-lt"/>
                </a:rPr>
                <a:t> or </a:t>
              </a:r>
              <a14:m>
                <m:oMath xmlns:m="http://schemas.openxmlformats.org/officeDocument/2006/math">
                  <m:r>
                    <a:rPr lang="en-US" sz="2200" b="0" i="1" smtClean="0"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rPr>
                    <m:t>−∞</m:t>
                  </m:r>
                </m:oMath>
              </a14:m>
              <a:r>
                <a:rPr lang="en-US" sz="2200" dirty="0">
                  <a:solidFill>
                    <a:schemeClr val="tx1"/>
                  </a:solidFill>
                  <a:effectLst/>
                  <a:latin typeface="+mn-lt"/>
                </a:rPr>
                <a:t>.</a:t>
              </a:r>
            </a:p>
          </dgm:t>
        </dgm:pt>
      </mc:Choice>
      <mc:Fallback xmlns="">
        <dgm:pt modelId="{19C8963C-2D6B-4C4C-8470-7FFFF05D3E1E}">
          <dgm:prSet phldrT="[Text]" custT="1"/>
          <dgm:spPr/>
          <dgm:t>
            <a:bodyPr/>
            <a:lstStyle/>
            <a:p>
              <a:r>
                <a:rPr lang="en-US" sz="2200" dirty="0">
                  <a:solidFill>
                    <a:schemeClr val="tx1"/>
                  </a:solidFill>
                  <a:effectLst/>
                  <a:latin typeface="+mn-lt"/>
                </a:rPr>
                <a:t>If an object moves along a coordinate line with position function, then its instantaneous velocity at time c is</a:t>
              </a:r>
            </a:p>
            <a:p>
              <a:endParaRPr lang="en-US" sz="2200" dirty="0">
                <a:solidFill>
                  <a:schemeClr val="tx1"/>
                </a:solidFill>
                <a:effectLst/>
                <a:latin typeface="+mn-lt"/>
              </a:endParaRPr>
            </a:p>
            <a:p>
              <a:pPr/>
              <a:r>
                <a:rPr lang="en-US" sz="1800" b="0" i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rPr>
                <a:t>𝑣=</a:t>
              </a:r>
              <a:r>
                <a:rPr lang="en-US" sz="1800" i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rPr>
                <a:t>lim┬(ℎ→0)⁡〖(𝑓(𝑐+ℎ)−𝑓(𝑐))/ℎ〗</a:t>
              </a:r>
              <a:endParaRPr lang="en-US" sz="2200" dirty="0">
                <a:solidFill>
                  <a:schemeClr val="tx1"/>
                </a:solidFill>
                <a:effectLst/>
                <a:latin typeface="+mn-lt"/>
              </a:endParaRPr>
            </a:p>
            <a:p>
              <a:endParaRPr lang="en-US" sz="2200" dirty="0">
                <a:solidFill>
                  <a:schemeClr val="tx1"/>
                </a:solidFill>
                <a:effectLst/>
                <a:latin typeface="+mn-lt"/>
              </a:endParaRPr>
            </a:p>
            <a:p>
              <a:r>
                <a:rPr lang="en-US" sz="2200" dirty="0">
                  <a:solidFill>
                    <a:schemeClr val="tx1"/>
                  </a:solidFill>
                  <a:effectLst/>
                  <a:latin typeface="+mn-lt"/>
                </a:rPr>
                <a:t>provided that the limit exists and is not </a:t>
              </a:r>
              <a:r>
                <a:rPr lang="en-US" sz="2200" b="0" i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rPr>
                <a:t>∞</a:t>
              </a:r>
              <a:r>
                <a:rPr lang="en-US" sz="2200" dirty="0">
                  <a:solidFill>
                    <a:schemeClr val="tx1"/>
                  </a:solidFill>
                  <a:effectLst/>
                  <a:latin typeface="+mn-lt"/>
                </a:rPr>
                <a:t> or </a:t>
              </a:r>
              <a:r>
                <a:rPr lang="en-US" sz="2200" b="0" i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rPr>
                <a:t>−∞</a:t>
              </a:r>
              <a:r>
                <a:rPr lang="en-US" sz="2200" dirty="0">
                  <a:solidFill>
                    <a:schemeClr val="tx1"/>
                  </a:solidFill>
                  <a:effectLst/>
                  <a:latin typeface="+mn-lt"/>
                </a:rPr>
                <a:t>.</a:t>
              </a:r>
            </a:p>
          </dgm:t>
        </dgm:pt>
      </mc:Fallback>
    </mc:AlternateContent>
    <dgm:pt modelId="{CFDC382E-AC62-44B1-BF29-3A10551C7461}" type="parTrans" cxnId="{6BAC5FA4-AF8E-4860-A77A-FF89A14BCEA7}">
      <dgm:prSet/>
      <dgm:spPr/>
      <dgm:t>
        <a:bodyPr/>
        <a:lstStyle/>
        <a:p>
          <a:endParaRPr lang="en-US"/>
        </a:p>
      </dgm:t>
    </dgm:pt>
    <dgm:pt modelId="{92F56731-28FE-4770-A26E-6C1C2E939CA0}" type="sibTrans" cxnId="{6BAC5FA4-AF8E-4860-A77A-FF89A14BCEA7}">
      <dgm:prSet/>
      <dgm:spPr/>
      <dgm:t>
        <a:bodyPr/>
        <a:lstStyle/>
        <a:p>
          <a:endParaRPr lang="en-US"/>
        </a:p>
      </dgm:t>
    </dgm:pt>
    <dgm:pt modelId="{73678B9D-5ED8-4ED2-B90F-3CD489AAD09D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Definition</a:t>
          </a:r>
        </a:p>
      </dgm:t>
    </dgm:pt>
    <dgm:pt modelId="{1F7DD37B-DC2C-473C-9983-75EDBD6DF43B}" type="sibTrans" cxnId="{857FF886-5593-45D8-AC93-6A7B1A5D0686}">
      <dgm:prSet/>
      <dgm:spPr/>
      <dgm:t>
        <a:bodyPr/>
        <a:lstStyle/>
        <a:p>
          <a:endParaRPr lang="en-US"/>
        </a:p>
      </dgm:t>
    </dgm:pt>
    <dgm:pt modelId="{93930194-836E-4BBB-B8AB-4692B9B9D30F}" type="parTrans" cxnId="{857FF886-5593-45D8-AC93-6A7B1A5D0686}">
      <dgm:prSet/>
      <dgm:spPr/>
      <dgm:t>
        <a:bodyPr/>
        <a:lstStyle/>
        <a:p>
          <a:endParaRPr lang="en-US"/>
        </a:p>
      </dgm:t>
    </dgm:pt>
    <dgm:pt modelId="{D4CA963C-67F2-436C-8894-9D38D5BAECE8}" type="pres">
      <dgm:prSet presAssocID="{D56FB04C-7E6C-4FBD-B220-CB05321B6A5A}" presName="Name0" presStyleCnt="0">
        <dgm:presLayoutVars>
          <dgm:dir/>
          <dgm:animLvl val="lvl"/>
          <dgm:resizeHandles val="exact"/>
        </dgm:presLayoutVars>
      </dgm:prSet>
      <dgm:spPr/>
    </dgm:pt>
    <dgm:pt modelId="{57144C66-3724-4F84-8BCF-E2984E4C455B}" type="pres">
      <dgm:prSet presAssocID="{91279675-6F1F-44A1-98E8-BFEB02895106}" presName="compositeNode" presStyleCnt="0">
        <dgm:presLayoutVars>
          <dgm:bulletEnabled val="1"/>
        </dgm:presLayoutVars>
      </dgm:prSet>
      <dgm:spPr/>
    </dgm:pt>
    <dgm:pt modelId="{92F877ED-DD6D-4934-89A4-B6D05F7F25DD}" type="pres">
      <dgm:prSet presAssocID="{91279675-6F1F-44A1-98E8-BFEB02895106}" presName="bgRect" presStyleLbl="node1" presStyleIdx="0" presStyleCnt="2"/>
      <dgm:spPr/>
    </dgm:pt>
    <dgm:pt modelId="{8E877DE8-32C1-495D-B54C-9E8B0A25A81E}" type="pres">
      <dgm:prSet presAssocID="{91279675-6F1F-44A1-98E8-BFEB02895106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ABD0BF1C-B5E8-4649-8FF4-B4E75CBAC0E6}" type="pres">
      <dgm:prSet presAssocID="{91279675-6F1F-44A1-98E8-BFEB02895106}" presName="childNode" presStyleLbl="node1" presStyleIdx="0" presStyleCnt="2">
        <dgm:presLayoutVars>
          <dgm:bulletEnabled val="1"/>
        </dgm:presLayoutVars>
      </dgm:prSet>
      <dgm:spPr/>
    </dgm:pt>
    <dgm:pt modelId="{5AC1828D-F694-4943-907C-6593063D9623}" type="pres">
      <dgm:prSet presAssocID="{5D94A42E-17DE-47FD-A31C-9B34B457DF29}" presName="hSp" presStyleCnt="0"/>
      <dgm:spPr/>
    </dgm:pt>
    <dgm:pt modelId="{E20CC177-4DEA-4F56-80F3-0F7E1D744A97}" type="pres">
      <dgm:prSet presAssocID="{5D94A42E-17DE-47FD-A31C-9B34B457DF29}" presName="vProcSp" presStyleCnt="0"/>
      <dgm:spPr/>
    </dgm:pt>
    <dgm:pt modelId="{0C4369DD-EE58-4B20-AC2F-1099099CAAB9}" type="pres">
      <dgm:prSet presAssocID="{5D94A42E-17DE-47FD-A31C-9B34B457DF29}" presName="vSp1" presStyleCnt="0"/>
      <dgm:spPr/>
    </dgm:pt>
    <dgm:pt modelId="{A8C949C4-D88E-48CF-AE9D-12E97275E649}" type="pres">
      <dgm:prSet presAssocID="{5D94A42E-17DE-47FD-A31C-9B34B457DF29}" presName="simulatedConn" presStyleLbl="solidFgAcc1" presStyleIdx="0" presStyleCnt="1"/>
      <dgm:spPr/>
    </dgm:pt>
    <dgm:pt modelId="{9329B325-115E-4CCF-B2DB-DF2FDA5234B7}" type="pres">
      <dgm:prSet presAssocID="{5D94A42E-17DE-47FD-A31C-9B34B457DF29}" presName="vSp2" presStyleCnt="0"/>
      <dgm:spPr/>
    </dgm:pt>
    <dgm:pt modelId="{8F1C0A87-5E81-4B9E-9149-27E01D6CCA0B}" type="pres">
      <dgm:prSet presAssocID="{5D94A42E-17DE-47FD-A31C-9B34B457DF29}" presName="sibTrans" presStyleCnt="0"/>
      <dgm:spPr/>
    </dgm:pt>
    <dgm:pt modelId="{2AF40D54-68DA-44A1-A5C6-313CECED3B8B}" type="pres">
      <dgm:prSet presAssocID="{73678B9D-5ED8-4ED2-B90F-3CD489AAD09D}" presName="compositeNode" presStyleCnt="0">
        <dgm:presLayoutVars>
          <dgm:bulletEnabled val="1"/>
        </dgm:presLayoutVars>
      </dgm:prSet>
      <dgm:spPr/>
    </dgm:pt>
    <dgm:pt modelId="{E9CDFA1E-1525-47BA-8422-AD6C213C2F43}" type="pres">
      <dgm:prSet presAssocID="{73678B9D-5ED8-4ED2-B90F-3CD489AAD09D}" presName="bgRect" presStyleLbl="node1" presStyleIdx="1" presStyleCnt="2"/>
      <dgm:spPr/>
    </dgm:pt>
    <dgm:pt modelId="{D91DCC45-C46B-42C2-9A52-F6A05212BDC3}" type="pres">
      <dgm:prSet presAssocID="{73678B9D-5ED8-4ED2-B90F-3CD489AAD09D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B8950D22-AA09-40BD-A344-3B88749C026F}" type="pres">
      <dgm:prSet presAssocID="{73678B9D-5ED8-4ED2-B90F-3CD489AAD09D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86318826-10BE-4ECB-88BC-8A42D7141D22}" type="presOf" srcId="{91279675-6F1F-44A1-98E8-BFEB02895106}" destId="{92F877ED-DD6D-4934-89A4-B6D05F7F25DD}" srcOrd="0" destOrd="0" presId="urn:microsoft.com/office/officeart/2005/8/layout/hProcess7"/>
    <dgm:cxn modelId="{E887602A-8F93-4C3D-9E3F-8B19D2869AEA}" type="presOf" srcId="{D56FB04C-7E6C-4FBD-B220-CB05321B6A5A}" destId="{D4CA963C-67F2-436C-8894-9D38D5BAECE8}" srcOrd="0" destOrd="0" presId="urn:microsoft.com/office/officeart/2005/8/layout/hProcess7"/>
    <dgm:cxn modelId="{35D8E669-AF67-4408-83EB-B16D9B79DC58}" srcId="{91279675-6F1F-44A1-98E8-BFEB02895106}" destId="{8764901E-FDC4-4465-8F42-A1183478299D}" srcOrd="0" destOrd="0" parTransId="{D8117BA1-F7DF-4A4B-BEF4-137CBDE90CF3}" sibTransId="{E436D75A-DD0A-4E7F-8713-250446588DAA}"/>
    <dgm:cxn modelId="{6C91E96A-C192-4287-8030-CF2AEB12874A}" type="presOf" srcId="{73678B9D-5ED8-4ED2-B90F-3CD489AAD09D}" destId="{E9CDFA1E-1525-47BA-8422-AD6C213C2F43}" srcOrd="0" destOrd="0" presId="urn:microsoft.com/office/officeart/2005/8/layout/hProcess7"/>
    <dgm:cxn modelId="{FF9A514B-A7F6-4D8D-948A-BCD15D11CC18}" srcId="{D56FB04C-7E6C-4FBD-B220-CB05321B6A5A}" destId="{91279675-6F1F-44A1-98E8-BFEB02895106}" srcOrd="0" destOrd="0" parTransId="{34E9A41F-3C72-4468-8F07-128BCD6A428F}" sibTransId="{5D94A42E-17DE-47FD-A31C-9B34B457DF29}"/>
    <dgm:cxn modelId="{857FF886-5593-45D8-AC93-6A7B1A5D0686}" srcId="{D56FB04C-7E6C-4FBD-B220-CB05321B6A5A}" destId="{73678B9D-5ED8-4ED2-B90F-3CD489AAD09D}" srcOrd="1" destOrd="0" parTransId="{93930194-836E-4BBB-B8AB-4692B9B9D30F}" sibTransId="{1F7DD37B-DC2C-473C-9983-75EDBD6DF43B}"/>
    <dgm:cxn modelId="{163EA29D-5CD6-4589-B4A8-FC4066BF98B8}" type="presOf" srcId="{19C8963C-2D6B-4C4C-8470-7FFFF05D3E1E}" destId="{B8950D22-AA09-40BD-A344-3B88749C026F}" srcOrd="0" destOrd="0" presId="urn:microsoft.com/office/officeart/2005/8/layout/hProcess7"/>
    <dgm:cxn modelId="{6BAC5FA4-AF8E-4860-A77A-FF89A14BCEA7}" srcId="{73678B9D-5ED8-4ED2-B90F-3CD489AAD09D}" destId="{19C8963C-2D6B-4C4C-8470-7FFFF05D3E1E}" srcOrd="0" destOrd="0" parTransId="{CFDC382E-AC62-44B1-BF29-3A10551C7461}" sibTransId="{92F56731-28FE-4770-A26E-6C1C2E939CA0}"/>
    <dgm:cxn modelId="{A133F6B1-58E7-4702-9693-1D454BBF456D}" type="presOf" srcId="{8764901E-FDC4-4465-8F42-A1183478299D}" destId="{ABD0BF1C-B5E8-4649-8FF4-B4E75CBAC0E6}" srcOrd="0" destOrd="0" presId="urn:microsoft.com/office/officeart/2005/8/layout/hProcess7"/>
    <dgm:cxn modelId="{A8F5B6B8-2215-4156-96A1-FE0CEF242735}" type="presOf" srcId="{91279675-6F1F-44A1-98E8-BFEB02895106}" destId="{8E877DE8-32C1-495D-B54C-9E8B0A25A81E}" srcOrd="1" destOrd="0" presId="urn:microsoft.com/office/officeart/2005/8/layout/hProcess7"/>
    <dgm:cxn modelId="{8E3227BA-C215-43F1-BEBE-C9DC8DE40929}" type="presOf" srcId="{73678B9D-5ED8-4ED2-B90F-3CD489AAD09D}" destId="{D91DCC45-C46B-42C2-9A52-F6A05212BDC3}" srcOrd="1" destOrd="0" presId="urn:microsoft.com/office/officeart/2005/8/layout/hProcess7"/>
    <dgm:cxn modelId="{0B9D4E28-0591-405B-BC61-A49DC50324D0}" type="presParOf" srcId="{D4CA963C-67F2-436C-8894-9D38D5BAECE8}" destId="{57144C66-3724-4F84-8BCF-E2984E4C455B}" srcOrd="0" destOrd="0" presId="urn:microsoft.com/office/officeart/2005/8/layout/hProcess7"/>
    <dgm:cxn modelId="{37686FDE-995A-4B8F-817A-9A5077FCC14C}" type="presParOf" srcId="{57144C66-3724-4F84-8BCF-E2984E4C455B}" destId="{92F877ED-DD6D-4934-89A4-B6D05F7F25DD}" srcOrd="0" destOrd="0" presId="urn:microsoft.com/office/officeart/2005/8/layout/hProcess7"/>
    <dgm:cxn modelId="{B5B2D2E6-4B6D-422C-9DF8-C0019BA88D79}" type="presParOf" srcId="{57144C66-3724-4F84-8BCF-E2984E4C455B}" destId="{8E877DE8-32C1-495D-B54C-9E8B0A25A81E}" srcOrd="1" destOrd="0" presId="urn:microsoft.com/office/officeart/2005/8/layout/hProcess7"/>
    <dgm:cxn modelId="{41877D75-7B2E-47B9-9258-C46B7BBCF0A5}" type="presParOf" srcId="{57144C66-3724-4F84-8BCF-E2984E4C455B}" destId="{ABD0BF1C-B5E8-4649-8FF4-B4E75CBAC0E6}" srcOrd="2" destOrd="0" presId="urn:microsoft.com/office/officeart/2005/8/layout/hProcess7"/>
    <dgm:cxn modelId="{C35486CC-0264-4291-AC29-600B3C40D82D}" type="presParOf" srcId="{D4CA963C-67F2-436C-8894-9D38D5BAECE8}" destId="{5AC1828D-F694-4943-907C-6593063D9623}" srcOrd="1" destOrd="0" presId="urn:microsoft.com/office/officeart/2005/8/layout/hProcess7"/>
    <dgm:cxn modelId="{D975BB4D-D27E-4DFB-8296-50AA725B1A96}" type="presParOf" srcId="{D4CA963C-67F2-436C-8894-9D38D5BAECE8}" destId="{E20CC177-4DEA-4F56-80F3-0F7E1D744A97}" srcOrd="2" destOrd="0" presId="urn:microsoft.com/office/officeart/2005/8/layout/hProcess7"/>
    <dgm:cxn modelId="{CC520735-F363-4234-BB1E-29A9D58BA359}" type="presParOf" srcId="{E20CC177-4DEA-4F56-80F3-0F7E1D744A97}" destId="{0C4369DD-EE58-4B20-AC2F-1099099CAAB9}" srcOrd="0" destOrd="0" presId="urn:microsoft.com/office/officeart/2005/8/layout/hProcess7"/>
    <dgm:cxn modelId="{BCD2BC74-A81E-4462-B01F-EA42BE90C4C9}" type="presParOf" srcId="{E20CC177-4DEA-4F56-80F3-0F7E1D744A97}" destId="{A8C949C4-D88E-48CF-AE9D-12E97275E649}" srcOrd="1" destOrd="0" presId="urn:microsoft.com/office/officeart/2005/8/layout/hProcess7"/>
    <dgm:cxn modelId="{1E8A255D-CD76-4C41-B764-77AA59C2BD5E}" type="presParOf" srcId="{E20CC177-4DEA-4F56-80F3-0F7E1D744A97}" destId="{9329B325-115E-4CCF-B2DB-DF2FDA5234B7}" srcOrd="2" destOrd="0" presId="urn:microsoft.com/office/officeart/2005/8/layout/hProcess7"/>
    <dgm:cxn modelId="{C23D4F8A-3F8B-4F19-9D53-B45873F174C8}" type="presParOf" srcId="{D4CA963C-67F2-436C-8894-9D38D5BAECE8}" destId="{8F1C0A87-5E81-4B9E-9149-27E01D6CCA0B}" srcOrd="3" destOrd="0" presId="urn:microsoft.com/office/officeart/2005/8/layout/hProcess7"/>
    <dgm:cxn modelId="{F5C8AEEC-F73C-4D8E-83D1-66E7CC2AA66D}" type="presParOf" srcId="{D4CA963C-67F2-436C-8894-9D38D5BAECE8}" destId="{2AF40D54-68DA-44A1-A5C6-313CECED3B8B}" srcOrd="4" destOrd="0" presId="urn:microsoft.com/office/officeart/2005/8/layout/hProcess7"/>
    <dgm:cxn modelId="{CE1C07C9-D0C4-45A1-ADBC-A3FC4AB53196}" type="presParOf" srcId="{2AF40D54-68DA-44A1-A5C6-313CECED3B8B}" destId="{E9CDFA1E-1525-47BA-8422-AD6C213C2F43}" srcOrd="0" destOrd="0" presId="urn:microsoft.com/office/officeart/2005/8/layout/hProcess7"/>
    <dgm:cxn modelId="{AF1DD686-239F-46B3-A450-BEB93EE6EFA4}" type="presParOf" srcId="{2AF40D54-68DA-44A1-A5C6-313CECED3B8B}" destId="{D91DCC45-C46B-42C2-9A52-F6A05212BDC3}" srcOrd="1" destOrd="0" presId="urn:microsoft.com/office/officeart/2005/8/layout/hProcess7"/>
    <dgm:cxn modelId="{220B5C99-F529-4FDB-AB2B-3B855F1CFA55}" type="presParOf" srcId="{2AF40D54-68DA-44A1-A5C6-313CECED3B8B}" destId="{B8950D22-AA09-40BD-A344-3B88749C026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6FB04C-7E6C-4FBD-B220-CB05321B6A5A}" type="doc">
      <dgm:prSet loTypeId="urn:microsoft.com/office/officeart/2005/8/layout/hProcess7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1279675-6F1F-44A1-98E8-BFEB02895106}">
      <dgm:prSet phldrT="[Text]" phldr="1"/>
      <dgm:spPr/>
      <dgm:t>
        <a:bodyPr/>
        <a:lstStyle/>
        <a:p>
          <a:endParaRPr lang="en-US"/>
        </a:p>
      </dgm:t>
    </dgm:pt>
    <dgm:pt modelId="{34E9A41F-3C72-4468-8F07-128BCD6A428F}" type="parTrans" cxnId="{FF9A514B-A7F6-4D8D-948A-BCD15D11CC18}">
      <dgm:prSet/>
      <dgm:spPr/>
      <dgm:t>
        <a:bodyPr/>
        <a:lstStyle/>
        <a:p>
          <a:endParaRPr lang="en-US"/>
        </a:p>
      </dgm:t>
    </dgm:pt>
    <dgm:pt modelId="{5D94A42E-17DE-47FD-A31C-9B34B457DF29}" type="sibTrans" cxnId="{FF9A514B-A7F6-4D8D-948A-BCD15D11CC18}">
      <dgm:prSet/>
      <dgm:spPr/>
      <dgm:t>
        <a:bodyPr/>
        <a:lstStyle/>
        <a:p>
          <a:endParaRPr lang="en-US"/>
        </a:p>
      </dgm:t>
    </dgm:pt>
    <dgm:pt modelId="{8764901E-FDC4-4465-8F42-A1183478299D}">
      <dgm:prSet phldrT="[Text]" phldr="1"/>
      <dgm:spPr/>
      <dgm:t>
        <a:bodyPr/>
        <a:lstStyle/>
        <a:p>
          <a:endParaRPr lang="en-US"/>
        </a:p>
      </dgm:t>
    </dgm:pt>
    <dgm:pt modelId="{D8117BA1-F7DF-4A4B-BEF4-137CBDE90CF3}" type="parTrans" cxnId="{35D8E669-AF67-4408-83EB-B16D9B79DC58}">
      <dgm:prSet/>
      <dgm:spPr/>
      <dgm:t>
        <a:bodyPr/>
        <a:lstStyle/>
        <a:p>
          <a:endParaRPr lang="en-US"/>
        </a:p>
      </dgm:t>
    </dgm:pt>
    <dgm:pt modelId="{E436D75A-DD0A-4E7F-8713-250446588DAA}" type="sibTrans" cxnId="{35D8E669-AF67-4408-83EB-B16D9B79DC58}">
      <dgm:prSet/>
      <dgm:spPr/>
      <dgm:t>
        <a:bodyPr/>
        <a:lstStyle/>
        <a:p>
          <a:endParaRPr lang="en-US"/>
        </a:p>
      </dgm:t>
    </dgm:pt>
    <dgm:pt modelId="{19C8963C-2D6B-4C4C-8470-7FFFF05D3E1E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FDC382E-AC62-44B1-BF29-3A10551C7461}" type="parTrans" cxnId="{6BAC5FA4-AF8E-4860-A77A-FF89A14BCEA7}">
      <dgm:prSet/>
      <dgm:spPr/>
      <dgm:t>
        <a:bodyPr/>
        <a:lstStyle/>
        <a:p>
          <a:endParaRPr lang="en-US"/>
        </a:p>
      </dgm:t>
    </dgm:pt>
    <dgm:pt modelId="{92F56731-28FE-4770-A26E-6C1C2E939CA0}" type="sibTrans" cxnId="{6BAC5FA4-AF8E-4860-A77A-FF89A14BCEA7}">
      <dgm:prSet/>
      <dgm:spPr/>
      <dgm:t>
        <a:bodyPr/>
        <a:lstStyle/>
        <a:p>
          <a:endParaRPr lang="en-US"/>
        </a:p>
      </dgm:t>
    </dgm:pt>
    <dgm:pt modelId="{73678B9D-5ED8-4ED2-B90F-3CD489AAD09D}">
      <dgm:prSet phldrT="[Text]"/>
      <dgm:spPr/>
      <dgm:t>
        <a:bodyPr/>
        <a:lstStyle/>
        <a:p>
          <a:r>
            <a:rPr lang="en-US" dirty="0">
              <a:solidFill>
                <a:schemeClr val="accent5">
                  <a:lumMod val="50000"/>
                </a:schemeClr>
              </a:solidFill>
            </a:rPr>
            <a:t>Definition</a:t>
          </a:r>
        </a:p>
      </dgm:t>
    </dgm:pt>
    <dgm:pt modelId="{1F7DD37B-DC2C-473C-9983-75EDBD6DF43B}" type="sibTrans" cxnId="{857FF886-5593-45D8-AC93-6A7B1A5D0686}">
      <dgm:prSet/>
      <dgm:spPr/>
      <dgm:t>
        <a:bodyPr/>
        <a:lstStyle/>
        <a:p>
          <a:endParaRPr lang="en-US"/>
        </a:p>
      </dgm:t>
    </dgm:pt>
    <dgm:pt modelId="{93930194-836E-4BBB-B8AB-4692B9B9D30F}" type="parTrans" cxnId="{857FF886-5593-45D8-AC93-6A7B1A5D0686}">
      <dgm:prSet/>
      <dgm:spPr/>
      <dgm:t>
        <a:bodyPr/>
        <a:lstStyle/>
        <a:p>
          <a:endParaRPr lang="en-US"/>
        </a:p>
      </dgm:t>
    </dgm:pt>
    <dgm:pt modelId="{D4CA963C-67F2-436C-8894-9D38D5BAECE8}" type="pres">
      <dgm:prSet presAssocID="{D56FB04C-7E6C-4FBD-B220-CB05321B6A5A}" presName="Name0" presStyleCnt="0">
        <dgm:presLayoutVars>
          <dgm:dir/>
          <dgm:animLvl val="lvl"/>
          <dgm:resizeHandles val="exact"/>
        </dgm:presLayoutVars>
      </dgm:prSet>
      <dgm:spPr/>
    </dgm:pt>
    <dgm:pt modelId="{57144C66-3724-4F84-8BCF-E2984E4C455B}" type="pres">
      <dgm:prSet presAssocID="{91279675-6F1F-44A1-98E8-BFEB02895106}" presName="compositeNode" presStyleCnt="0">
        <dgm:presLayoutVars>
          <dgm:bulletEnabled val="1"/>
        </dgm:presLayoutVars>
      </dgm:prSet>
      <dgm:spPr/>
    </dgm:pt>
    <dgm:pt modelId="{92F877ED-DD6D-4934-89A4-B6D05F7F25DD}" type="pres">
      <dgm:prSet presAssocID="{91279675-6F1F-44A1-98E8-BFEB02895106}" presName="bgRect" presStyleLbl="node1" presStyleIdx="0" presStyleCnt="2"/>
      <dgm:spPr/>
    </dgm:pt>
    <dgm:pt modelId="{8E877DE8-32C1-495D-B54C-9E8B0A25A81E}" type="pres">
      <dgm:prSet presAssocID="{91279675-6F1F-44A1-98E8-BFEB02895106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ABD0BF1C-B5E8-4649-8FF4-B4E75CBAC0E6}" type="pres">
      <dgm:prSet presAssocID="{91279675-6F1F-44A1-98E8-BFEB02895106}" presName="childNode" presStyleLbl="node1" presStyleIdx="0" presStyleCnt="2">
        <dgm:presLayoutVars>
          <dgm:bulletEnabled val="1"/>
        </dgm:presLayoutVars>
      </dgm:prSet>
      <dgm:spPr/>
    </dgm:pt>
    <dgm:pt modelId="{5AC1828D-F694-4943-907C-6593063D9623}" type="pres">
      <dgm:prSet presAssocID="{5D94A42E-17DE-47FD-A31C-9B34B457DF29}" presName="hSp" presStyleCnt="0"/>
      <dgm:spPr/>
    </dgm:pt>
    <dgm:pt modelId="{E20CC177-4DEA-4F56-80F3-0F7E1D744A97}" type="pres">
      <dgm:prSet presAssocID="{5D94A42E-17DE-47FD-A31C-9B34B457DF29}" presName="vProcSp" presStyleCnt="0"/>
      <dgm:spPr/>
    </dgm:pt>
    <dgm:pt modelId="{0C4369DD-EE58-4B20-AC2F-1099099CAAB9}" type="pres">
      <dgm:prSet presAssocID="{5D94A42E-17DE-47FD-A31C-9B34B457DF29}" presName="vSp1" presStyleCnt="0"/>
      <dgm:spPr/>
    </dgm:pt>
    <dgm:pt modelId="{A8C949C4-D88E-48CF-AE9D-12E97275E649}" type="pres">
      <dgm:prSet presAssocID="{5D94A42E-17DE-47FD-A31C-9B34B457DF29}" presName="simulatedConn" presStyleLbl="solidFgAcc1" presStyleIdx="0" presStyleCnt="1"/>
      <dgm:spPr/>
    </dgm:pt>
    <dgm:pt modelId="{9329B325-115E-4CCF-B2DB-DF2FDA5234B7}" type="pres">
      <dgm:prSet presAssocID="{5D94A42E-17DE-47FD-A31C-9B34B457DF29}" presName="vSp2" presStyleCnt="0"/>
      <dgm:spPr/>
    </dgm:pt>
    <dgm:pt modelId="{8F1C0A87-5E81-4B9E-9149-27E01D6CCA0B}" type="pres">
      <dgm:prSet presAssocID="{5D94A42E-17DE-47FD-A31C-9B34B457DF29}" presName="sibTrans" presStyleCnt="0"/>
      <dgm:spPr/>
    </dgm:pt>
    <dgm:pt modelId="{2AF40D54-68DA-44A1-A5C6-313CECED3B8B}" type="pres">
      <dgm:prSet presAssocID="{73678B9D-5ED8-4ED2-B90F-3CD489AAD09D}" presName="compositeNode" presStyleCnt="0">
        <dgm:presLayoutVars>
          <dgm:bulletEnabled val="1"/>
        </dgm:presLayoutVars>
      </dgm:prSet>
      <dgm:spPr/>
    </dgm:pt>
    <dgm:pt modelId="{E9CDFA1E-1525-47BA-8422-AD6C213C2F43}" type="pres">
      <dgm:prSet presAssocID="{73678B9D-5ED8-4ED2-B90F-3CD489AAD09D}" presName="bgRect" presStyleLbl="node1" presStyleIdx="1" presStyleCnt="2"/>
      <dgm:spPr/>
    </dgm:pt>
    <dgm:pt modelId="{D91DCC45-C46B-42C2-9A52-F6A05212BDC3}" type="pres">
      <dgm:prSet presAssocID="{73678B9D-5ED8-4ED2-B90F-3CD489AAD09D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B8950D22-AA09-40BD-A344-3B88749C026F}" type="pres">
      <dgm:prSet presAssocID="{73678B9D-5ED8-4ED2-B90F-3CD489AAD09D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86318826-10BE-4ECB-88BC-8A42D7141D22}" type="presOf" srcId="{91279675-6F1F-44A1-98E8-BFEB02895106}" destId="{92F877ED-DD6D-4934-89A4-B6D05F7F25DD}" srcOrd="0" destOrd="0" presId="urn:microsoft.com/office/officeart/2005/8/layout/hProcess7"/>
    <dgm:cxn modelId="{E887602A-8F93-4C3D-9E3F-8B19D2869AEA}" type="presOf" srcId="{D56FB04C-7E6C-4FBD-B220-CB05321B6A5A}" destId="{D4CA963C-67F2-436C-8894-9D38D5BAECE8}" srcOrd="0" destOrd="0" presId="urn:microsoft.com/office/officeart/2005/8/layout/hProcess7"/>
    <dgm:cxn modelId="{35D8E669-AF67-4408-83EB-B16D9B79DC58}" srcId="{91279675-6F1F-44A1-98E8-BFEB02895106}" destId="{8764901E-FDC4-4465-8F42-A1183478299D}" srcOrd="0" destOrd="0" parTransId="{D8117BA1-F7DF-4A4B-BEF4-137CBDE90CF3}" sibTransId="{E436D75A-DD0A-4E7F-8713-250446588DAA}"/>
    <dgm:cxn modelId="{6C91E96A-C192-4287-8030-CF2AEB12874A}" type="presOf" srcId="{73678B9D-5ED8-4ED2-B90F-3CD489AAD09D}" destId="{E9CDFA1E-1525-47BA-8422-AD6C213C2F43}" srcOrd="0" destOrd="0" presId="urn:microsoft.com/office/officeart/2005/8/layout/hProcess7"/>
    <dgm:cxn modelId="{FF9A514B-A7F6-4D8D-948A-BCD15D11CC18}" srcId="{D56FB04C-7E6C-4FBD-B220-CB05321B6A5A}" destId="{91279675-6F1F-44A1-98E8-BFEB02895106}" srcOrd="0" destOrd="0" parTransId="{34E9A41F-3C72-4468-8F07-128BCD6A428F}" sibTransId="{5D94A42E-17DE-47FD-A31C-9B34B457DF29}"/>
    <dgm:cxn modelId="{857FF886-5593-45D8-AC93-6A7B1A5D0686}" srcId="{D56FB04C-7E6C-4FBD-B220-CB05321B6A5A}" destId="{73678B9D-5ED8-4ED2-B90F-3CD489AAD09D}" srcOrd="1" destOrd="0" parTransId="{93930194-836E-4BBB-B8AB-4692B9B9D30F}" sibTransId="{1F7DD37B-DC2C-473C-9983-75EDBD6DF43B}"/>
    <dgm:cxn modelId="{163EA29D-5CD6-4589-B4A8-FC4066BF98B8}" type="presOf" srcId="{19C8963C-2D6B-4C4C-8470-7FFFF05D3E1E}" destId="{B8950D22-AA09-40BD-A344-3B88749C026F}" srcOrd="0" destOrd="0" presId="urn:microsoft.com/office/officeart/2005/8/layout/hProcess7"/>
    <dgm:cxn modelId="{6BAC5FA4-AF8E-4860-A77A-FF89A14BCEA7}" srcId="{73678B9D-5ED8-4ED2-B90F-3CD489AAD09D}" destId="{19C8963C-2D6B-4C4C-8470-7FFFF05D3E1E}" srcOrd="0" destOrd="0" parTransId="{CFDC382E-AC62-44B1-BF29-3A10551C7461}" sibTransId="{92F56731-28FE-4770-A26E-6C1C2E939CA0}"/>
    <dgm:cxn modelId="{A133F6B1-58E7-4702-9693-1D454BBF456D}" type="presOf" srcId="{8764901E-FDC4-4465-8F42-A1183478299D}" destId="{ABD0BF1C-B5E8-4649-8FF4-B4E75CBAC0E6}" srcOrd="0" destOrd="0" presId="urn:microsoft.com/office/officeart/2005/8/layout/hProcess7"/>
    <dgm:cxn modelId="{A8F5B6B8-2215-4156-96A1-FE0CEF242735}" type="presOf" srcId="{91279675-6F1F-44A1-98E8-BFEB02895106}" destId="{8E877DE8-32C1-495D-B54C-9E8B0A25A81E}" srcOrd="1" destOrd="0" presId="urn:microsoft.com/office/officeart/2005/8/layout/hProcess7"/>
    <dgm:cxn modelId="{8E3227BA-C215-43F1-BEBE-C9DC8DE40929}" type="presOf" srcId="{73678B9D-5ED8-4ED2-B90F-3CD489AAD09D}" destId="{D91DCC45-C46B-42C2-9A52-F6A05212BDC3}" srcOrd="1" destOrd="0" presId="urn:microsoft.com/office/officeart/2005/8/layout/hProcess7"/>
    <dgm:cxn modelId="{0B9D4E28-0591-405B-BC61-A49DC50324D0}" type="presParOf" srcId="{D4CA963C-67F2-436C-8894-9D38D5BAECE8}" destId="{57144C66-3724-4F84-8BCF-E2984E4C455B}" srcOrd="0" destOrd="0" presId="urn:microsoft.com/office/officeart/2005/8/layout/hProcess7"/>
    <dgm:cxn modelId="{37686FDE-995A-4B8F-817A-9A5077FCC14C}" type="presParOf" srcId="{57144C66-3724-4F84-8BCF-E2984E4C455B}" destId="{92F877ED-DD6D-4934-89A4-B6D05F7F25DD}" srcOrd="0" destOrd="0" presId="urn:microsoft.com/office/officeart/2005/8/layout/hProcess7"/>
    <dgm:cxn modelId="{B5B2D2E6-4B6D-422C-9DF8-C0019BA88D79}" type="presParOf" srcId="{57144C66-3724-4F84-8BCF-E2984E4C455B}" destId="{8E877DE8-32C1-495D-B54C-9E8B0A25A81E}" srcOrd="1" destOrd="0" presId="urn:microsoft.com/office/officeart/2005/8/layout/hProcess7"/>
    <dgm:cxn modelId="{41877D75-7B2E-47B9-9258-C46B7BBCF0A5}" type="presParOf" srcId="{57144C66-3724-4F84-8BCF-E2984E4C455B}" destId="{ABD0BF1C-B5E8-4649-8FF4-B4E75CBAC0E6}" srcOrd="2" destOrd="0" presId="urn:microsoft.com/office/officeart/2005/8/layout/hProcess7"/>
    <dgm:cxn modelId="{C35486CC-0264-4291-AC29-600B3C40D82D}" type="presParOf" srcId="{D4CA963C-67F2-436C-8894-9D38D5BAECE8}" destId="{5AC1828D-F694-4943-907C-6593063D9623}" srcOrd="1" destOrd="0" presId="urn:microsoft.com/office/officeart/2005/8/layout/hProcess7"/>
    <dgm:cxn modelId="{D975BB4D-D27E-4DFB-8296-50AA725B1A96}" type="presParOf" srcId="{D4CA963C-67F2-436C-8894-9D38D5BAECE8}" destId="{E20CC177-4DEA-4F56-80F3-0F7E1D744A97}" srcOrd="2" destOrd="0" presId="urn:microsoft.com/office/officeart/2005/8/layout/hProcess7"/>
    <dgm:cxn modelId="{CC520735-F363-4234-BB1E-29A9D58BA359}" type="presParOf" srcId="{E20CC177-4DEA-4F56-80F3-0F7E1D744A97}" destId="{0C4369DD-EE58-4B20-AC2F-1099099CAAB9}" srcOrd="0" destOrd="0" presId="urn:microsoft.com/office/officeart/2005/8/layout/hProcess7"/>
    <dgm:cxn modelId="{BCD2BC74-A81E-4462-B01F-EA42BE90C4C9}" type="presParOf" srcId="{E20CC177-4DEA-4F56-80F3-0F7E1D744A97}" destId="{A8C949C4-D88E-48CF-AE9D-12E97275E649}" srcOrd="1" destOrd="0" presId="urn:microsoft.com/office/officeart/2005/8/layout/hProcess7"/>
    <dgm:cxn modelId="{1E8A255D-CD76-4C41-B764-77AA59C2BD5E}" type="presParOf" srcId="{E20CC177-4DEA-4F56-80F3-0F7E1D744A97}" destId="{9329B325-115E-4CCF-B2DB-DF2FDA5234B7}" srcOrd="2" destOrd="0" presId="urn:microsoft.com/office/officeart/2005/8/layout/hProcess7"/>
    <dgm:cxn modelId="{C23D4F8A-3F8B-4F19-9D53-B45873F174C8}" type="presParOf" srcId="{D4CA963C-67F2-436C-8894-9D38D5BAECE8}" destId="{8F1C0A87-5E81-4B9E-9149-27E01D6CCA0B}" srcOrd="3" destOrd="0" presId="urn:microsoft.com/office/officeart/2005/8/layout/hProcess7"/>
    <dgm:cxn modelId="{F5C8AEEC-F73C-4D8E-83D1-66E7CC2AA66D}" type="presParOf" srcId="{D4CA963C-67F2-436C-8894-9D38D5BAECE8}" destId="{2AF40D54-68DA-44A1-A5C6-313CECED3B8B}" srcOrd="4" destOrd="0" presId="urn:microsoft.com/office/officeart/2005/8/layout/hProcess7"/>
    <dgm:cxn modelId="{CE1C07C9-D0C4-45A1-ADBC-A3FC4AB53196}" type="presParOf" srcId="{2AF40D54-68DA-44A1-A5C6-313CECED3B8B}" destId="{E9CDFA1E-1525-47BA-8422-AD6C213C2F43}" srcOrd="0" destOrd="0" presId="urn:microsoft.com/office/officeart/2005/8/layout/hProcess7"/>
    <dgm:cxn modelId="{AF1DD686-239F-46B3-A450-BEB93EE6EFA4}" type="presParOf" srcId="{2AF40D54-68DA-44A1-A5C6-313CECED3B8B}" destId="{D91DCC45-C46B-42C2-9A52-F6A05212BDC3}" srcOrd="1" destOrd="0" presId="urn:microsoft.com/office/officeart/2005/8/layout/hProcess7"/>
    <dgm:cxn modelId="{220B5C99-F529-4FDB-AB2B-3B855F1CFA55}" type="presParOf" srcId="{2AF40D54-68DA-44A1-A5C6-313CECED3B8B}" destId="{B8950D22-AA09-40BD-A344-3B88749C026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E67A08-5104-41E2-B4B8-3ACCAF8EB16D}" type="doc">
      <dgm:prSet loTypeId="urn:microsoft.com/office/officeart/2011/layout/Tab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34961B-7AB7-4942-B164-393D4A78CC7E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2DD3991B-6FDF-49A4-8B6A-AA24639841FA}" type="parTrans" cxnId="{F8FD4667-719A-451B-B73F-85ED72E48D10}">
      <dgm:prSet/>
      <dgm:spPr/>
      <dgm:t>
        <a:bodyPr/>
        <a:lstStyle/>
        <a:p>
          <a:endParaRPr lang="en-US"/>
        </a:p>
      </dgm:t>
    </dgm:pt>
    <dgm:pt modelId="{3697999F-91D3-40BE-BC3D-C123A3EB3098}" type="sibTrans" cxnId="{F8FD4667-719A-451B-B73F-85ED72E48D10}">
      <dgm:prSet/>
      <dgm:spPr/>
      <dgm:t>
        <a:bodyPr/>
        <a:lstStyle/>
        <a:p>
          <a:endParaRPr lang="en-US"/>
        </a:p>
      </dgm:t>
    </dgm:pt>
    <dgm:pt modelId="{3A8EFF7F-8345-44BD-8F74-41508ADFBC87}">
      <dgm:prSet phldrT="[Text]" phldr="1"/>
      <dgm:spPr/>
      <dgm:t>
        <a:bodyPr/>
        <a:lstStyle/>
        <a:p>
          <a:endParaRPr lang="en-US"/>
        </a:p>
      </dgm:t>
    </dgm:pt>
    <dgm:pt modelId="{1340F392-4C64-483D-B62E-36F42BB0EE4B}" type="parTrans" cxnId="{6D76FA47-BA88-4D1E-AEF8-9D1418F15F60}">
      <dgm:prSet/>
      <dgm:spPr/>
      <dgm:t>
        <a:bodyPr/>
        <a:lstStyle/>
        <a:p>
          <a:endParaRPr lang="en-US"/>
        </a:p>
      </dgm:t>
    </dgm:pt>
    <dgm:pt modelId="{91BFA179-AC73-49B5-A788-3B9A6E33DEF1}" type="sibTrans" cxnId="{6D76FA47-BA88-4D1E-AEF8-9D1418F15F60}">
      <dgm:prSet/>
      <dgm:spPr/>
      <dgm:t>
        <a:bodyPr/>
        <a:lstStyle/>
        <a:p>
          <a:endParaRPr lang="en-US"/>
        </a:p>
      </dgm:t>
    </dgm:pt>
    <dgm:pt modelId="{A32F8D4B-C99F-4AB8-B9DE-F155923241E4}">
      <dgm:prSet phldrT="[Text]"/>
      <dgm:spPr/>
      <dgm:t>
        <a:bodyPr/>
        <a:lstStyle/>
        <a:p>
          <a:pPr>
            <a:buNone/>
          </a:pPr>
          <a:r>
            <a:rPr lang="en-US" dirty="0"/>
            <a:t>The derivative of a function f is another function f’ (read “f prime”)</a:t>
          </a:r>
        </a:p>
      </dgm:t>
    </dgm:pt>
    <dgm:pt modelId="{99ADFF93-2E53-4350-B627-960865A69550}" type="parTrans" cxnId="{CF3D4892-C7B8-4B9A-9D47-CCFFEA36B505}">
      <dgm:prSet/>
      <dgm:spPr/>
      <dgm:t>
        <a:bodyPr/>
        <a:lstStyle/>
        <a:p>
          <a:endParaRPr lang="en-US"/>
        </a:p>
      </dgm:t>
    </dgm:pt>
    <dgm:pt modelId="{D6E7CAF7-52F2-4255-BCE7-9D5AE32E5C70}" type="sibTrans" cxnId="{CF3D4892-C7B8-4B9A-9D47-CCFFEA36B505}">
      <dgm:prSet/>
      <dgm:spPr/>
      <dgm:t>
        <a:bodyPr/>
        <a:lstStyle/>
        <a:p>
          <a:endParaRPr lang="en-US"/>
        </a:p>
      </dgm:t>
    </dgm:pt>
    <dgm:pt modelId="{B44E2775-6156-44CC-B2BF-714B8A962DFB}">
      <dgm:prSet phldrT="[Text]"/>
      <dgm:spPr/>
      <dgm:t>
        <a:bodyPr/>
        <a:lstStyle/>
        <a:p>
          <a:r>
            <a:rPr lang="en-US" dirty="0"/>
            <a:t>Equivalent Forms</a:t>
          </a:r>
        </a:p>
      </dgm:t>
    </dgm:pt>
    <dgm:pt modelId="{36441727-14CD-44D6-AFF8-E88446515873}" type="parTrans" cxnId="{F43A5539-9DF5-41AF-8604-F3384C6D268A}">
      <dgm:prSet/>
      <dgm:spPr/>
      <dgm:t>
        <a:bodyPr/>
        <a:lstStyle/>
        <a:p>
          <a:endParaRPr lang="en-US"/>
        </a:p>
      </dgm:t>
    </dgm:pt>
    <dgm:pt modelId="{962B71B9-B036-4AA1-A9B6-C14880A0DF7D}" type="sibTrans" cxnId="{F43A5539-9DF5-41AF-8604-F3384C6D268A}">
      <dgm:prSet/>
      <dgm:spPr/>
      <dgm:t>
        <a:bodyPr/>
        <a:lstStyle/>
        <a:p>
          <a:endParaRPr lang="en-US"/>
        </a:p>
      </dgm:t>
    </dgm:pt>
    <dgm:pt modelId="{288DBA81-B822-42D4-AAB5-516D8012F8FA}">
      <dgm:prSet phldrT="[Text]" phldr="1"/>
      <dgm:spPr/>
      <dgm:t>
        <a:bodyPr/>
        <a:lstStyle/>
        <a:p>
          <a:endParaRPr lang="en-US"/>
        </a:p>
      </dgm:t>
    </dgm:pt>
    <dgm:pt modelId="{CFA51F0B-8B5E-405B-9116-326352ED7BAE}" type="parTrans" cxnId="{4FCF562F-3AB7-4351-AE30-86DCD134D8C6}">
      <dgm:prSet/>
      <dgm:spPr/>
      <dgm:t>
        <a:bodyPr/>
        <a:lstStyle/>
        <a:p>
          <a:endParaRPr lang="en-US"/>
        </a:p>
      </dgm:t>
    </dgm:pt>
    <dgm:pt modelId="{FAC624B0-2464-4A2F-95EF-18F8791179E5}" type="sibTrans" cxnId="{4FCF562F-3AB7-4351-AE30-86DCD134D8C6}">
      <dgm:prSet/>
      <dgm:spPr/>
      <dgm:t>
        <a:bodyPr/>
        <a:lstStyle/>
        <a:p>
          <a:endParaRPr lang="en-US"/>
        </a:p>
      </dgm:t>
    </dgm:pt>
    <dgm:pt modelId="{FE66917C-F7AD-415B-B680-8C984F8ADE5C}">
      <dgm:prSet phldrT="[Text]"/>
      <dgm:spPr/>
      <dgm:t>
        <a:bodyPr/>
        <a:lstStyle/>
        <a:p>
          <a:pPr>
            <a:buNone/>
          </a:pPr>
          <a:r>
            <a:rPr lang="en-US" dirty="0"/>
            <a:t>Note how x – c replaces h. Thus,</a:t>
          </a:r>
        </a:p>
      </dgm:t>
    </dgm:pt>
    <dgm:pt modelId="{DF92865C-7037-4863-A059-6AF82F391617}" type="parTrans" cxnId="{0ED4C444-1BC5-4885-9C08-90B3017C1580}">
      <dgm:prSet/>
      <dgm:spPr/>
      <dgm:t>
        <a:bodyPr/>
        <a:lstStyle/>
        <a:p>
          <a:endParaRPr lang="en-US"/>
        </a:p>
      </dgm:t>
    </dgm:pt>
    <dgm:pt modelId="{A96BE1BF-6976-4B06-A7D9-DCE887F36C4F}" type="sibTrans" cxnId="{0ED4C444-1BC5-4885-9C08-90B3017C158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F5A9A7D-EF38-4124-B466-86F828833178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m:oMathPara>
              </a14:m>
              <a:endParaRPr lang="en-US" dirty="0"/>
            </a:p>
          </dgm:t>
        </dgm:pt>
      </mc:Choice>
      <mc:Fallback xmlns="">
        <dgm:pt modelId="{9F5A9A7D-EF38-4124-B466-86F828833178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𝑓^′ (𝑥)= </a:t>
              </a:r>
              <a:r>
                <a:rPr lang="en-US" i="0">
                  <a:latin typeface="Cambria Math" panose="02040503050406030204" pitchFamily="18" charset="0"/>
                </a:rPr>
                <a:t>  lim┬(ℎ→0)⁡〖(𝑓(</a:t>
              </a:r>
              <a:r>
                <a:rPr lang="en-US" b="0" i="0">
                  <a:latin typeface="Cambria Math" panose="02040503050406030204" pitchFamily="18" charset="0"/>
                </a:rPr>
                <a:t>𝑥</a:t>
              </a:r>
              <a:r>
                <a:rPr lang="en-US" i="0">
                  <a:latin typeface="Cambria Math" panose="02040503050406030204" pitchFamily="18" charset="0"/>
                </a:rPr>
                <a:t>+ℎ)−𝑓(</a:t>
              </a:r>
              <a:r>
                <a:rPr lang="en-US" b="0" i="0">
                  <a:latin typeface="Cambria Math" panose="02040503050406030204" pitchFamily="18" charset="0"/>
                </a:rPr>
                <a:t>𝑥</a:t>
              </a:r>
              <a:r>
                <a:rPr lang="en-US" i="0">
                  <a:latin typeface="Cambria Math" panose="02040503050406030204" pitchFamily="18" charset="0"/>
                </a:rPr>
                <a:t>))/ℎ〗</a:t>
              </a:r>
              <a:endParaRPr lang="en-US" dirty="0"/>
            </a:p>
          </dgm:t>
        </dgm:pt>
      </mc:Fallback>
    </mc:AlternateContent>
    <dgm:pt modelId="{293E2356-8BD0-4E72-81EB-47A9C497906D}" type="parTrans" cxnId="{3D45B1EA-1031-4D1C-880E-7FD9438604DB}">
      <dgm:prSet/>
      <dgm:spPr/>
      <dgm:t>
        <a:bodyPr/>
        <a:lstStyle/>
        <a:p>
          <a:endParaRPr lang="en-US"/>
        </a:p>
      </dgm:t>
    </dgm:pt>
    <dgm:pt modelId="{A200A46F-ACF1-4299-A531-328948332707}" type="sibTrans" cxnId="{3D45B1EA-1031-4D1C-880E-7FD9438604DB}">
      <dgm:prSet/>
      <dgm:spPr/>
      <dgm:t>
        <a:bodyPr/>
        <a:lstStyle/>
        <a:p>
          <a:endParaRPr lang="en-US"/>
        </a:p>
      </dgm:t>
    </dgm:pt>
    <dgm:pt modelId="{1663FBD6-B0B2-4508-9226-A0BDEDE3450D}">
      <dgm:prSet phldrT="[Text]"/>
      <dgm:spPr/>
      <dgm:t>
        <a:bodyPr/>
        <a:lstStyle/>
        <a:p>
          <a:pPr>
            <a:buNone/>
          </a:pPr>
          <a:r>
            <a:rPr lang="en-US" dirty="0"/>
            <a:t>whose value at any number x is</a:t>
          </a:r>
        </a:p>
      </dgm:t>
    </dgm:pt>
    <dgm:pt modelId="{C065C839-57A9-4E73-AD75-0F2ECD1778A4}" type="parTrans" cxnId="{07FFD09A-0A75-4B61-8084-89E789E07D02}">
      <dgm:prSet/>
      <dgm:spPr/>
      <dgm:t>
        <a:bodyPr/>
        <a:lstStyle/>
        <a:p>
          <a:endParaRPr lang="en-US"/>
        </a:p>
      </dgm:t>
    </dgm:pt>
    <dgm:pt modelId="{F77F4679-03E8-4540-A12F-B5615A7D622A}" type="sibTrans" cxnId="{07FFD09A-0A75-4B61-8084-89E789E07D0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23853E0-F685-406E-80E7-F3B6A0A3489E}">
          <dgm:prSet phldrT="[Text]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m:oMathPara>
              </a14:m>
              <a:endParaRPr lang="en-US" dirty="0"/>
            </a:p>
          </dgm:t>
        </dgm:pt>
      </mc:Choice>
      <mc:Fallback xmlns="">
        <dgm:pt modelId="{223853E0-F685-406E-80E7-F3B6A0A3489E}">
          <dgm:prSet phldrT="[Text]"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𝑓^′ (𝑐)= </a:t>
              </a:r>
              <a:r>
                <a:rPr lang="en-US" i="0">
                  <a:latin typeface="Cambria Math" panose="02040503050406030204" pitchFamily="18" charset="0"/>
                </a:rPr>
                <a:t>  lim┬(ℎ→0)⁡〖(𝑓(</a:t>
              </a:r>
              <a:r>
                <a:rPr lang="en-US" b="0" i="0">
                  <a:latin typeface="Cambria Math" panose="02040503050406030204" pitchFamily="18" charset="0"/>
                </a:rPr>
                <a:t>𝑥)</a:t>
              </a:r>
              <a:r>
                <a:rPr lang="en-US" i="0">
                  <a:latin typeface="Cambria Math" panose="02040503050406030204" pitchFamily="18" charset="0"/>
                </a:rPr>
                <a:t>−𝑓(</a:t>
              </a:r>
              <a:r>
                <a:rPr lang="en-US" b="0" i="0">
                  <a:latin typeface="Cambria Math" panose="02040503050406030204" pitchFamily="18" charset="0"/>
                </a:rPr>
                <a:t>𝑐</a:t>
              </a:r>
              <a:r>
                <a:rPr lang="en-US" i="0">
                  <a:latin typeface="Cambria Math" panose="02040503050406030204" pitchFamily="18" charset="0"/>
                </a:rPr>
                <a:t>))/ℎ〗</a:t>
              </a:r>
              <a:endParaRPr lang="en-US" dirty="0"/>
            </a:p>
          </dgm:t>
        </dgm:pt>
      </mc:Fallback>
    </mc:AlternateContent>
    <dgm:pt modelId="{D4C3BD61-58F4-4B2C-9192-B54538926333}" type="parTrans" cxnId="{8A68A937-2B86-4414-B2A8-6EE2E56C26F8}">
      <dgm:prSet/>
      <dgm:spPr/>
      <dgm:t>
        <a:bodyPr/>
        <a:lstStyle/>
        <a:p>
          <a:endParaRPr lang="en-US"/>
        </a:p>
      </dgm:t>
    </dgm:pt>
    <dgm:pt modelId="{86830C33-3056-46B6-A322-1281820B44C7}" type="sibTrans" cxnId="{8A68A937-2B86-4414-B2A8-6EE2E56C26F8}">
      <dgm:prSet/>
      <dgm:spPr/>
      <dgm:t>
        <a:bodyPr/>
        <a:lstStyle/>
        <a:p>
          <a:endParaRPr lang="en-US"/>
        </a:p>
      </dgm:t>
    </dgm:pt>
    <dgm:pt modelId="{F6133A30-CD33-478C-B0C7-E3A9BDD66D3B}">
      <dgm:prSet phldrT="[Text]"/>
      <dgm:spPr/>
      <dgm:t>
        <a:bodyPr/>
        <a:lstStyle/>
        <a:p>
          <a:pPr>
            <a:buNone/>
          </a:pPr>
          <a:endParaRPr lang="en-US" dirty="0"/>
        </a:p>
      </dgm:t>
    </dgm:pt>
    <dgm:pt modelId="{0C6EBF9B-49D8-4168-B096-4E0E0E3C6B6D}" type="parTrans" cxnId="{80BF0E7B-5B6E-4D0B-9270-6A638BDDF6E0}">
      <dgm:prSet/>
      <dgm:spPr/>
      <dgm:t>
        <a:bodyPr/>
        <a:lstStyle/>
        <a:p>
          <a:endParaRPr lang="en-US"/>
        </a:p>
      </dgm:t>
    </dgm:pt>
    <dgm:pt modelId="{CAF6C38F-9EA4-48C6-AE3A-D9ADBFD6B7E8}" type="sibTrans" cxnId="{80BF0E7B-5B6E-4D0B-9270-6A638BDDF6E0}">
      <dgm:prSet/>
      <dgm:spPr/>
      <dgm:t>
        <a:bodyPr/>
        <a:lstStyle/>
        <a:p>
          <a:endParaRPr lang="en-US"/>
        </a:p>
      </dgm:t>
    </dgm:pt>
    <dgm:pt modelId="{14EF80C8-645F-425E-89B0-DF99A6AED3B9}" type="pres">
      <dgm:prSet presAssocID="{E5E67A08-5104-41E2-B4B8-3ACCAF8EB16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B351E18-ED5B-4BEF-B63E-69DDB49EF037}" type="pres">
      <dgm:prSet presAssocID="{CF34961B-7AB7-4942-B164-393D4A78CC7E}" presName="composite" presStyleCnt="0"/>
      <dgm:spPr/>
    </dgm:pt>
    <dgm:pt modelId="{68279680-41E7-4ED9-B192-066F27D1D541}" type="pres">
      <dgm:prSet presAssocID="{CF34961B-7AB7-4942-B164-393D4A78CC7E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D69F193-78E0-4006-B4B5-3422FA9BF9ED}" type="pres">
      <dgm:prSet presAssocID="{CF34961B-7AB7-4942-B164-393D4A78CC7E}" presName="Parent" presStyleLbl="alignNode1" presStyleIdx="0" presStyleCnt="2" custScaleX="125330" custLinFactNeighborX="6333">
        <dgm:presLayoutVars>
          <dgm:chMax val="3"/>
          <dgm:chPref val="3"/>
          <dgm:bulletEnabled val="1"/>
        </dgm:presLayoutVars>
      </dgm:prSet>
      <dgm:spPr/>
    </dgm:pt>
    <dgm:pt modelId="{8FC389D7-9F7B-4E81-9CD6-E63E36930972}" type="pres">
      <dgm:prSet presAssocID="{CF34961B-7AB7-4942-B164-393D4A78CC7E}" presName="Accent" presStyleLbl="parChTrans1D1" presStyleIdx="0" presStyleCnt="2"/>
      <dgm:spPr/>
    </dgm:pt>
    <dgm:pt modelId="{FB41937E-4B94-4F98-80AF-A8AD1D52EB96}" type="pres">
      <dgm:prSet presAssocID="{CF34961B-7AB7-4942-B164-393D4A78CC7E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66950E7-2E86-4B2F-953E-77E0C3D24293}" type="pres">
      <dgm:prSet presAssocID="{3697999F-91D3-40BE-BC3D-C123A3EB3098}" presName="sibTrans" presStyleCnt="0"/>
      <dgm:spPr/>
    </dgm:pt>
    <dgm:pt modelId="{9ABA9C5B-007A-4BF2-9944-13C3809AFA46}" type="pres">
      <dgm:prSet presAssocID="{B44E2775-6156-44CC-B2BF-714B8A962DFB}" presName="composite" presStyleCnt="0"/>
      <dgm:spPr/>
    </dgm:pt>
    <dgm:pt modelId="{4611BAD9-0F99-4FC6-AEB4-CF30130F32A8}" type="pres">
      <dgm:prSet presAssocID="{B44E2775-6156-44CC-B2BF-714B8A962DF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08FAB7B-3DA2-4952-A414-F9D8B194DB7B}" type="pres">
      <dgm:prSet presAssocID="{B44E2775-6156-44CC-B2BF-714B8A962DFB}" presName="Parent" presStyleLbl="alignNode1" presStyleIdx="1" presStyleCnt="2" custScaleX="125330" custLinFactNeighborX="6333">
        <dgm:presLayoutVars>
          <dgm:chMax val="3"/>
          <dgm:chPref val="3"/>
          <dgm:bulletEnabled val="1"/>
        </dgm:presLayoutVars>
      </dgm:prSet>
      <dgm:spPr/>
    </dgm:pt>
    <dgm:pt modelId="{39A7551B-E7DB-45BC-BD56-75AE196372A2}" type="pres">
      <dgm:prSet presAssocID="{B44E2775-6156-44CC-B2BF-714B8A962DFB}" presName="Accent" presStyleLbl="parChTrans1D1" presStyleIdx="1" presStyleCnt="2"/>
      <dgm:spPr/>
    </dgm:pt>
    <dgm:pt modelId="{86F878FD-CB32-42F3-8B7C-D55378646F1F}" type="pres">
      <dgm:prSet presAssocID="{B44E2775-6156-44CC-B2BF-714B8A962DFB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078602-1766-41B5-9D31-7E88D47404B6}" type="presOf" srcId="{FE66917C-F7AD-415B-B680-8C984F8ADE5C}" destId="{86F878FD-CB32-42F3-8B7C-D55378646F1F}" srcOrd="0" destOrd="1" presId="urn:microsoft.com/office/officeart/2011/layout/TabList"/>
    <dgm:cxn modelId="{E8973C0B-049F-47C3-9A25-BB9CBC569B7D}" type="presOf" srcId="{288DBA81-B822-42D4-AAB5-516D8012F8FA}" destId="{4611BAD9-0F99-4FC6-AEB4-CF30130F32A8}" srcOrd="0" destOrd="0" presId="urn:microsoft.com/office/officeart/2011/layout/TabList"/>
    <dgm:cxn modelId="{B99B400F-506A-4E9F-B3EA-25CE054459BA}" type="presOf" srcId="{1663FBD6-B0B2-4508-9226-A0BDEDE3450D}" destId="{FB41937E-4B94-4F98-80AF-A8AD1D52EB96}" srcOrd="0" destOrd="1" presId="urn:microsoft.com/office/officeart/2011/layout/TabList"/>
    <dgm:cxn modelId="{C791F020-24A8-4B38-A96E-17F590A1EAA0}" type="presOf" srcId="{A32F8D4B-C99F-4AB8-B9DE-F155923241E4}" destId="{FB41937E-4B94-4F98-80AF-A8AD1D52EB96}" srcOrd="0" destOrd="0" presId="urn:microsoft.com/office/officeart/2011/layout/TabList"/>
    <dgm:cxn modelId="{4FCF562F-3AB7-4351-AE30-86DCD134D8C6}" srcId="{B44E2775-6156-44CC-B2BF-714B8A962DFB}" destId="{288DBA81-B822-42D4-AAB5-516D8012F8FA}" srcOrd="0" destOrd="0" parTransId="{CFA51F0B-8B5E-405B-9116-326352ED7BAE}" sibTransId="{FAC624B0-2464-4A2F-95EF-18F8791179E5}"/>
    <dgm:cxn modelId="{8A68A937-2B86-4414-B2A8-6EE2E56C26F8}" srcId="{B44E2775-6156-44CC-B2BF-714B8A962DFB}" destId="{223853E0-F685-406E-80E7-F3B6A0A3489E}" srcOrd="3" destOrd="0" parTransId="{D4C3BD61-58F4-4B2C-9192-B54538926333}" sibTransId="{86830C33-3056-46B6-A322-1281820B44C7}"/>
    <dgm:cxn modelId="{F43A5539-9DF5-41AF-8604-F3384C6D268A}" srcId="{E5E67A08-5104-41E2-B4B8-3ACCAF8EB16D}" destId="{B44E2775-6156-44CC-B2BF-714B8A962DFB}" srcOrd="1" destOrd="0" parTransId="{36441727-14CD-44D6-AFF8-E88446515873}" sibTransId="{962B71B9-B036-4AA1-A9B6-C14880A0DF7D}"/>
    <dgm:cxn modelId="{0ED4C444-1BC5-4885-9C08-90B3017C1580}" srcId="{B44E2775-6156-44CC-B2BF-714B8A962DFB}" destId="{FE66917C-F7AD-415B-B680-8C984F8ADE5C}" srcOrd="2" destOrd="0" parTransId="{DF92865C-7037-4863-A059-6AF82F391617}" sibTransId="{A96BE1BF-6976-4B06-A7D9-DCE887F36C4F}"/>
    <dgm:cxn modelId="{16573545-EEF5-4892-8262-DC66CAA8CAD0}" type="presOf" srcId="{E5E67A08-5104-41E2-B4B8-3ACCAF8EB16D}" destId="{14EF80C8-645F-425E-89B0-DF99A6AED3B9}" srcOrd="0" destOrd="0" presId="urn:microsoft.com/office/officeart/2011/layout/TabList"/>
    <dgm:cxn modelId="{F8FD4667-719A-451B-B73F-85ED72E48D10}" srcId="{E5E67A08-5104-41E2-B4B8-3ACCAF8EB16D}" destId="{CF34961B-7AB7-4942-B164-393D4A78CC7E}" srcOrd="0" destOrd="0" parTransId="{2DD3991B-6FDF-49A4-8B6A-AA24639841FA}" sibTransId="{3697999F-91D3-40BE-BC3D-C123A3EB3098}"/>
    <dgm:cxn modelId="{6D76FA47-BA88-4D1E-AEF8-9D1418F15F60}" srcId="{CF34961B-7AB7-4942-B164-393D4A78CC7E}" destId="{3A8EFF7F-8345-44BD-8F74-41508ADFBC87}" srcOrd="0" destOrd="0" parTransId="{1340F392-4C64-483D-B62E-36F42BB0EE4B}" sibTransId="{91BFA179-AC73-49B5-A788-3B9A6E33DEF1}"/>
    <dgm:cxn modelId="{F155F473-4F52-42F7-8C0B-80FD02FEF733}" type="presOf" srcId="{3A8EFF7F-8345-44BD-8F74-41508ADFBC87}" destId="{68279680-41E7-4ED9-B192-066F27D1D541}" srcOrd="0" destOrd="0" presId="urn:microsoft.com/office/officeart/2011/layout/TabList"/>
    <dgm:cxn modelId="{A2B7FB59-3AFC-43C3-8D80-197196F9783C}" type="presOf" srcId="{F6133A30-CD33-478C-B0C7-E3A9BDD66D3B}" destId="{86F878FD-CB32-42F3-8B7C-D55378646F1F}" srcOrd="0" destOrd="0" presId="urn:microsoft.com/office/officeart/2011/layout/TabList"/>
    <dgm:cxn modelId="{80BF0E7B-5B6E-4D0B-9270-6A638BDDF6E0}" srcId="{B44E2775-6156-44CC-B2BF-714B8A962DFB}" destId="{F6133A30-CD33-478C-B0C7-E3A9BDD66D3B}" srcOrd="1" destOrd="0" parTransId="{0C6EBF9B-49D8-4168-B096-4E0E0E3C6B6D}" sibTransId="{CAF6C38F-9EA4-48C6-AE3A-D9ADBFD6B7E8}"/>
    <dgm:cxn modelId="{CF3D4892-C7B8-4B9A-9D47-CCFFEA36B505}" srcId="{CF34961B-7AB7-4942-B164-393D4A78CC7E}" destId="{A32F8D4B-C99F-4AB8-B9DE-F155923241E4}" srcOrd="1" destOrd="0" parTransId="{99ADFF93-2E53-4350-B627-960865A69550}" sibTransId="{D6E7CAF7-52F2-4255-BCE7-9D5AE32E5C70}"/>
    <dgm:cxn modelId="{07FFD09A-0A75-4B61-8084-89E789E07D02}" srcId="{CF34961B-7AB7-4942-B164-393D4A78CC7E}" destId="{1663FBD6-B0B2-4508-9226-A0BDEDE3450D}" srcOrd="2" destOrd="0" parTransId="{C065C839-57A9-4E73-AD75-0F2ECD1778A4}" sibTransId="{F77F4679-03E8-4540-A12F-B5615A7D622A}"/>
    <dgm:cxn modelId="{2A5024BF-2B48-4880-A5EE-EC7BEC9AC3EE}" type="presOf" srcId="{9F5A9A7D-EF38-4124-B466-86F828833178}" destId="{FB41937E-4B94-4F98-80AF-A8AD1D52EB96}" srcOrd="0" destOrd="2" presId="urn:microsoft.com/office/officeart/2011/layout/TabList"/>
    <dgm:cxn modelId="{CB4CD2C9-F7C6-4AA4-94A2-5F1ADB0FC98B}" type="presOf" srcId="{CF34961B-7AB7-4942-B164-393D4A78CC7E}" destId="{CD69F193-78E0-4006-B4B5-3422FA9BF9ED}" srcOrd="0" destOrd="0" presId="urn:microsoft.com/office/officeart/2011/layout/TabList"/>
    <dgm:cxn modelId="{1D4B0FDE-FAF9-4489-B1B0-94AA583B6345}" type="presOf" srcId="{223853E0-F685-406E-80E7-F3B6A0A3489E}" destId="{86F878FD-CB32-42F3-8B7C-D55378646F1F}" srcOrd="0" destOrd="2" presId="urn:microsoft.com/office/officeart/2011/layout/TabList"/>
    <dgm:cxn modelId="{9DB062E2-3914-4B3A-BE7C-7591DAA39EF3}" type="presOf" srcId="{B44E2775-6156-44CC-B2BF-714B8A962DFB}" destId="{D08FAB7B-3DA2-4952-A414-F9D8B194DB7B}" srcOrd="0" destOrd="0" presId="urn:microsoft.com/office/officeart/2011/layout/TabList"/>
    <dgm:cxn modelId="{3D45B1EA-1031-4D1C-880E-7FD9438604DB}" srcId="{CF34961B-7AB7-4942-B164-393D4A78CC7E}" destId="{9F5A9A7D-EF38-4124-B466-86F828833178}" srcOrd="3" destOrd="0" parTransId="{293E2356-8BD0-4E72-81EB-47A9C497906D}" sibTransId="{A200A46F-ACF1-4299-A531-328948332707}"/>
    <dgm:cxn modelId="{9538C065-C058-4AB7-B081-45A29171A797}" type="presParOf" srcId="{14EF80C8-645F-425E-89B0-DF99A6AED3B9}" destId="{EB351E18-ED5B-4BEF-B63E-69DDB49EF037}" srcOrd="0" destOrd="0" presId="urn:microsoft.com/office/officeart/2011/layout/TabList"/>
    <dgm:cxn modelId="{3BDC9540-AB92-4F36-8E05-FD8234538D3E}" type="presParOf" srcId="{EB351E18-ED5B-4BEF-B63E-69DDB49EF037}" destId="{68279680-41E7-4ED9-B192-066F27D1D541}" srcOrd="0" destOrd="0" presId="urn:microsoft.com/office/officeart/2011/layout/TabList"/>
    <dgm:cxn modelId="{17A3E3A4-37F9-4F50-B9A6-5F20F19D32ED}" type="presParOf" srcId="{EB351E18-ED5B-4BEF-B63E-69DDB49EF037}" destId="{CD69F193-78E0-4006-B4B5-3422FA9BF9ED}" srcOrd="1" destOrd="0" presId="urn:microsoft.com/office/officeart/2011/layout/TabList"/>
    <dgm:cxn modelId="{ED89CF11-4999-467A-9838-D8AAFB8CE538}" type="presParOf" srcId="{EB351E18-ED5B-4BEF-B63E-69DDB49EF037}" destId="{8FC389D7-9F7B-4E81-9CD6-E63E36930972}" srcOrd="2" destOrd="0" presId="urn:microsoft.com/office/officeart/2011/layout/TabList"/>
    <dgm:cxn modelId="{80A0F19A-BC42-4F7A-A762-EB0ED98CE239}" type="presParOf" srcId="{14EF80C8-645F-425E-89B0-DF99A6AED3B9}" destId="{FB41937E-4B94-4F98-80AF-A8AD1D52EB96}" srcOrd="1" destOrd="0" presId="urn:microsoft.com/office/officeart/2011/layout/TabList"/>
    <dgm:cxn modelId="{5E4619EA-FC5A-42AE-B4D8-6392A5A85C5A}" type="presParOf" srcId="{14EF80C8-645F-425E-89B0-DF99A6AED3B9}" destId="{E66950E7-2E86-4B2F-953E-77E0C3D24293}" srcOrd="2" destOrd="0" presId="urn:microsoft.com/office/officeart/2011/layout/TabList"/>
    <dgm:cxn modelId="{E914FA7A-FBEE-4152-A684-B2A53C7C1AF9}" type="presParOf" srcId="{14EF80C8-645F-425E-89B0-DF99A6AED3B9}" destId="{9ABA9C5B-007A-4BF2-9944-13C3809AFA46}" srcOrd="3" destOrd="0" presId="urn:microsoft.com/office/officeart/2011/layout/TabList"/>
    <dgm:cxn modelId="{08620A4D-9B67-4817-BF27-45EA2CC96361}" type="presParOf" srcId="{9ABA9C5B-007A-4BF2-9944-13C3809AFA46}" destId="{4611BAD9-0F99-4FC6-AEB4-CF30130F32A8}" srcOrd="0" destOrd="0" presId="urn:microsoft.com/office/officeart/2011/layout/TabList"/>
    <dgm:cxn modelId="{E4ACE81F-0BE4-4FC0-A925-055C148042A9}" type="presParOf" srcId="{9ABA9C5B-007A-4BF2-9944-13C3809AFA46}" destId="{D08FAB7B-3DA2-4952-A414-F9D8B194DB7B}" srcOrd="1" destOrd="0" presId="urn:microsoft.com/office/officeart/2011/layout/TabList"/>
    <dgm:cxn modelId="{2D8BDB46-DBAC-4F25-AECB-DE19540E388E}" type="presParOf" srcId="{9ABA9C5B-007A-4BF2-9944-13C3809AFA46}" destId="{39A7551B-E7DB-45BC-BD56-75AE196372A2}" srcOrd="2" destOrd="0" presId="urn:microsoft.com/office/officeart/2011/layout/TabList"/>
    <dgm:cxn modelId="{3728975A-E352-4FC9-B3FF-1DD73B38CE0F}" type="presParOf" srcId="{14EF80C8-645F-425E-89B0-DF99A6AED3B9}" destId="{86F878FD-CB32-42F3-8B7C-D55378646F1F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E67A08-5104-41E2-B4B8-3ACCAF8EB16D}" type="doc">
      <dgm:prSet loTypeId="urn:microsoft.com/office/officeart/2011/layout/Tab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34961B-7AB7-4942-B164-393D4A78CC7E}">
      <dgm:prSet phldrT="[Text]"/>
      <dgm:spPr/>
      <dgm:t>
        <a:bodyPr/>
        <a:lstStyle/>
        <a:p>
          <a:r>
            <a:rPr lang="en-US" dirty="0"/>
            <a:t>Definition</a:t>
          </a:r>
        </a:p>
      </dgm:t>
    </dgm:pt>
    <dgm:pt modelId="{2DD3991B-6FDF-49A4-8B6A-AA24639841FA}" type="parTrans" cxnId="{F8FD4667-719A-451B-B73F-85ED72E48D10}">
      <dgm:prSet/>
      <dgm:spPr/>
      <dgm:t>
        <a:bodyPr/>
        <a:lstStyle/>
        <a:p>
          <a:endParaRPr lang="en-US"/>
        </a:p>
      </dgm:t>
    </dgm:pt>
    <dgm:pt modelId="{3697999F-91D3-40BE-BC3D-C123A3EB3098}" type="sibTrans" cxnId="{F8FD4667-719A-451B-B73F-85ED72E48D10}">
      <dgm:prSet/>
      <dgm:spPr/>
      <dgm:t>
        <a:bodyPr/>
        <a:lstStyle/>
        <a:p>
          <a:endParaRPr lang="en-US"/>
        </a:p>
      </dgm:t>
    </dgm:pt>
    <dgm:pt modelId="{3A8EFF7F-8345-44BD-8F74-41508ADFBC87}">
      <dgm:prSet phldrT="[Text]" phldr="1"/>
      <dgm:spPr/>
      <dgm:t>
        <a:bodyPr/>
        <a:lstStyle/>
        <a:p>
          <a:endParaRPr lang="en-US"/>
        </a:p>
      </dgm:t>
    </dgm:pt>
    <dgm:pt modelId="{1340F392-4C64-483D-B62E-36F42BB0EE4B}" type="parTrans" cxnId="{6D76FA47-BA88-4D1E-AEF8-9D1418F15F60}">
      <dgm:prSet/>
      <dgm:spPr/>
      <dgm:t>
        <a:bodyPr/>
        <a:lstStyle/>
        <a:p>
          <a:endParaRPr lang="en-US"/>
        </a:p>
      </dgm:t>
    </dgm:pt>
    <dgm:pt modelId="{91BFA179-AC73-49B5-A788-3B9A6E33DEF1}" type="sibTrans" cxnId="{6D76FA47-BA88-4D1E-AEF8-9D1418F15F60}">
      <dgm:prSet/>
      <dgm:spPr/>
      <dgm:t>
        <a:bodyPr/>
        <a:lstStyle/>
        <a:p>
          <a:endParaRPr lang="en-US"/>
        </a:p>
      </dgm:t>
    </dgm:pt>
    <dgm:pt modelId="{A32F8D4B-C99F-4AB8-B9DE-F155923241E4}">
      <dgm:prSet phldrT="[Text]"/>
      <dgm:spPr>
        <a:blipFill>
          <a:blip xmlns:r="http://schemas.openxmlformats.org/officeDocument/2006/relationships" r:embed="rId1"/>
          <a:stretch>
            <a:fillRect l="-1536" t="-478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9ADFF93-2E53-4350-B627-960865A69550}" type="parTrans" cxnId="{CF3D4892-C7B8-4B9A-9D47-CCFFEA36B505}">
      <dgm:prSet/>
      <dgm:spPr/>
      <dgm:t>
        <a:bodyPr/>
        <a:lstStyle/>
        <a:p>
          <a:endParaRPr lang="en-US"/>
        </a:p>
      </dgm:t>
    </dgm:pt>
    <dgm:pt modelId="{D6E7CAF7-52F2-4255-BCE7-9D5AE32E5C70}" type="sibTrans" cxnId="{CF3D4892-C7B8-4B9A-9D47-CCFFEA36B505}">
      <dgm:prSet/>
      <dgm:spPr/>
      <dgm:t>
        <a:bodyPr/>
        <a:lstStyle/>
        <a:p>
          <a:endParaRPr lang="en-US"/>
        </a:p>
      </dgm:t>
    </dgm:pt>
    <dgm:pt modelId="{B44E2775-6156-44CC-B2BF-714B8A962DFB}">
      <dgm:prSet phldrT="[Text]"/>
      <dgm:spPr/>
      <dgm:t>
        <a:bodyPr/>
        <a:lstStyle/>
        <a:p>
          <a:r>
            <a:rPr lang="en-US" dirty="0"/>
            <a:t>Equivalent Forms</a:t>
          </a:r>
        </a:p>
      </dgm:t>
    </dgm:pt>
    <dgm:pt modelId="{36441727-14CD-44D6-AFF8-E88446515873}" type="parTrans" cxnId="{F43A5539-9DF5-41AF-8604-F3384C6D268A}">
      <dgm:prSet/>
      <dgm:spPr/>
      <dgm:t>
        <a:bodyPr/>
        <a:lstStyle/>
        <a:p>
          <a:endParaRPr lang="en-US"/>
        </a:p>
      </dgm:t>
    </dgm:pt>
    <dgm:pt modelId="{962B71B9-B036-4AA1-A9B6-C14880A0DF7D}" type="sibTrans" cxnId="{F43A5539-9DF5-41AF-8604-F3384C6D268A}">
      <dgm:prSet/>
      <dgm:spPr/>
      <dgm:t>
        <a:bodyPr/>
        <a:lstStyle/>
        <a:p>
          <a:endParaRPr lang="en-US"/>
        </a:p>
      </dgm:t>
    </dgm:pt>
    <dgm:pt modelId="{288DBA81-B822-42D4-AAB5-516D8012F8FA}">
      <dgm:prSet phldrT="[Text]" phldr="1"/>
      <dgm:spPr/>
      <dgm:t>
        <a:bodyPr/>
        <a:lstStyle/>
        <a:p>
          <a:endParaRPr lang="en-US"/>
        </a:p>
      </dgm:t>
    </dgm:pt>
    <dgm:pt modelId="{CFA51F0B-8B5E-405B-9116-326352ED7BAE}" type="parTrans" cxnId="{4FCF562F-3AB7-4351-AE30-86DCD134D8C6}">
      <dgm:prSet/>
      <dgm:spPr/>
      <dgm:t>
        <a:bodyPr/>
        <a:lstStyle/>
        <a:p>
          <a:endParaRPr lang="en-US"/>
        </a:p>
      </dgm:t>
    </dgm:pt>
    <dgm:pt modelId="{FAC624B0-2464-4A2F-95EF-18F8791179E5}" type="sibTrans" cxnId="{4FCF562F-3AB7-4351-AE30-86DCD134D8C6}">
      <dgm:prSet/>
      <dgm:spPr/>
      <dgm:t>
        <a:bodyPr/>
        <a:lstStyle/>
        <a:p>
          <a:endParaRPr lang="en-US"/>
        </a:p>
      </dgm:t>
    </dgm:pt>
    <dgm:pt modelId="{FE66917C-F7AD-415B-B680-8C984F8ADE5C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F92865C-7037-4863-A059-6AF82F391617}" type="parTrans" cxnId="{0ED4C444-1BC5-4885-9C08-90B3017C1580}">
      <dgm:prSet/>
      <dgm:spPr/>
      <dgm:t>
        <a:bodyPr/>
        <a:lstStyle/>
        <a:p>
          <a:endParaRPr lang="en-US"/>
        </a:p>
      </dgm:t>
    </dgm:pt>
    <dgm:pt modelId="{A96BE1BF-6976-4B06-A7D9-DCE887F36C4F}" type="sibTrans" cxnId="{0ED4C444-1BC5-4885-9C08-90B3017C1580}">
      <dgm:prSet/>
      <dgm:spPr/>
      <dgm:t>
        <a:bodyPr/>
        <a:lstStyle/>
        <a:p>
          <a:endParaRPr lang="en-US"/>
        </a:p>
      </dgm:t>
    </dgm:pt>
    <dgm:pt modelId="{9F5A9A7D-EF38-4124-B466-86F828833178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93E2356-8BD0-4E72-81EB-47A9C497906D}" type="parTrans" cxnId="{3D45B1EA-1031-4D1C-880E-7FD9438604DB}">
      <dgm:prSet/>
      <dgm:spPr/>
      <dgm:t>
        <a:bodyPr/>
        <a:lstStyle/>
        <a:p>
          <a:endParaRPr lang="en-US"/>
        </a:p>
      </dgm:t>
    </dgm:pt>
    <dgm:pt modelId="{A200A46F-ACF1-4299-A531-328948332707}" type="sibTrans" cxnId="{3D45B1EA-1031-4D1C-880E-7FD9438604DB}">
      <dgm:prSet/>
      <dgm:spPr/>
      <dgm:t>
        <a:bodyPr/>
        <a:lstStyle/>
        <a:p>
          <a:endParaRPr lang="en-US"/>
        </a:p>
      </dgm:t>
    </dgm:pt>
    <dgm:pt modelId="{1663FBD6-B0B2-4508-9226-A0BDEDE3450D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065C839-57A9-4E73-AD75-0F2ECD1778A4}" type="parTrans" cxnId="{07FFD09A-0A75-4B61-8084-89E789E07D02}">
      <dgm:prSet/>
      <dgm:spPr/>
      <dgm:t>
        <a:bodyPr/>
        <a:lstStyle/>
        <a:p>
          <a:endParaRPr lang="en-US"/>
        </a:p>
      </dgm:t>
    </dgm:pt>
    <dgm:pt modelId="{F77F4679-03E8-4540-A12F-B5615A7D622A}" type="sibTrans" cxnId="{07FFD09A-0A75-4B61-8084-89E789E07D02}">
      <dgm:prSet/>
      <dgm:spPr/>
      <dgm:t>
        <a:bodyPr/>
        <a:lstStyle/>
        <a:p>
          <a:endParaRPr lang="en-US"/>
        </a:p>
      </dgm:t>
    </dgm:pt>
    <dgm:pt modelId="{223853E0-F685-406E-80E7-F3B6A0A3489E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4C3BD61-58F4-4B2C-9192-B54538926333}" type="parTrans" cxnId="{8A68A937-2B86-4414-B2A8-6EE2E56C26F8}">
      <dgm:prSet/>
      <dgm:spPr/>
      <dgm:t>
        <a:bodyPr/>
        <a:lstStyle/>
        <a:p>
          <a:endParaRPr lang="en-US"/>
        </a:p>
      </dgm:t>
    </dgm:pt>
    <dgm:pt modelId="{86830C33-3056-46B6-A322-1281820B44C7}" type="sibTrans" cxnId="{8A68A937-2B86-4414-B2A8-6EE2E56C26F8}">
      <dgm:prSet/>
      <dgm:spPr/>
      <dgm:t>
        <a:bodyPr/>
        <a:lstStyle/>
        <a:p>
          <a:endParaRPr lang="en-US"/>
        </a:p>
      </dgm:t>
    </dgm:pt>
    <dgm:pt modelId="{F6133A30-CD33-478C-B0C7-E3A9BDD66D3B}">
      <dgm:prSet phldrT="[Text]"/>
      <dgm:spPr>
        <a:blipFill>
          <a:blip xmlns:r="http://schemas.openxmlformats.org/officeDocument/2006/relationships" r:embed="rId2"/>
          <a:stretch>
            <a:fillRect l="-153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C6EBF9B-49D8-4168-B096-4E0E0E3C6B6D}" type="parTrans" cxnId="{80BF0E7B-5B6E-4D0B-9270-6A638BDDF6E0}">
      <dgm:prSet/>
      <dgm:spPr/>
      <dgm:t>
        <a:bodyPr/>
        <a:lstStyle/>
        <a:p>
          <a:endParaRPr lang="en-US"/>
        </a:p>
      </dgm:t>
    </dgm:pt>
    <dgm:pt modelId="{CAF6C38F-9EA4-48C6-AE3A-D9ADBFD6B7E8}" type="sibTrans" cxnId="{80BF0E7B-5B6E-4D0B-9270-6A638BDDF6E0}">
      <dgm:prSet/>
      <dgm:spPr/>
      <dgm:t>
        <a:bodyPr/>
        <a:lstStyle/>
        <a:p>
          <a:endParaRPr lang="en-US"/>
        </a:p>
      </dgm:t>
    </dgm:pt>
    <dgm:pt modelId="{14EF80C8-645F-425E-89B0-DF99A6AED3B9}" type="pres">
      <dgm:prSet presAssocID="{E5E67A08-5104-41E2-B4B8-3ACCAF8EB16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B351E18-ED5B-4BEF-B63E-69DDB49EF037}" type="pres">
      <dgm:prSet presAssocID="{CF34961B-7AB7-4942-B164-393D4A78CC7E}" presName="composite" presStyleCnt="0"/>
      <dgm:spPr/>
    </dgm:pt>
    <dgm:pt modelId="{68279680-41E7-4ED9-B192-066F27D1D541}" type="pres">
      <dgm:prSet presAssocID="{CF34961B-7AB7-4942-B164-393D4A78CC7E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D69F193-78E0-4006-B4B5-3422FA9BF9ED}" type="pres">
      <dgm:prSet presAssocID="{CF34961B-7AB7-4942-B164-393D4A78CC7E}" presName="Parent" presStyleLbl="alignNode1" presStyleIdx="0" presStyleCnt="2" custScaleX="125330" custLinFactNeighborX="6333">
        <dgm:presLayoutVars>
          <dgm:chMax val="3"/>
          <dgm:chPref val="3"/>
          <dgm:bulletEnabled val="1"/>
        </dgm:presLayoutVars>
      </dgm:prSet>
      <dgm:spPr/>
    </dgm:pt>
    <dgm:pt modelId="{8FC389D7-9F7B-4E81-9CD6-E63E36930972}" type="pres">
      <dgm:prSet presAssocID="{CF34961B-7AB7-4942-B164-393D4A78CC7E}" presName="Accent" presStyleLbl="parChTrans1D1" presStyleIdx="0" presStyleCnt="2"/>
      <dgm:spPr/>
    </dgm:pt>
    <dgm:pt modelId="{FB41937E-4B94-4F98-80AF-A8AD1D52EB96}" type="pres">
      <dgm:prSet presAssocID="{CF34961B-7AB7-4942-B164-393D4A78CC7E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66950E7-2E86-4B2F-953E-77E0C3D24293}" type="pres">
      <dgm:prSet presAssocID="{3697999F-91D3-40BE-BC3D-C123A3EB3098}" presName="sibTrans" presStyleCnt="0"/>
      <dgm:spPr/>
    </dgm:pt>
    <dgm:pt modelId="{9ABA9C5B-007A-4BF2-9944-13C3809AFA46}" type="pres">
      <dgm:prSet presAssocID="{B44E2775-6156-44CC-B2BF-714B8A962DFB}" presName="composite" presStyleCnt="0"/>
      <dgm:spPr/>
    </dgm:pt>
    <dgm:pt modelId="{4611BAD9-0F99-4FC6-AEB4-CF30130F32A8}" type="pres">
      <dgm:prSet presAssocID="{B44E2775-6156-44CC-B2BF-714B8A962DF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08FAB7B-3DA2-4952-A414-F9D8B194DB7B}" type="pres">
      <dgm:prSet presAssocID="{B44E2775-6156-44CC-B2BF-714B8A962DFB}" presName="Parent" presStyleLbl="alignNode1" presStyleIdx="1" presStyleCnt="2" custScaleX="125330" custLinFactNeighborX="6333">
        <dgm:presLayoutVars>
          <dgm:chMax val="3"/>
          <dgm:chPref val="3"/>
          <dgm:bulletEnabled val="1"/>
        </dgm:presLayoutVars>
      </dgm:prSet>
      <dgm:spPr/>
    </dgm:pt>
    <dgm:pt modelId="{39A7551B-E7DB-45BC-BD56-75AE196372A2}" type="pres">
      <dgm:prSet presAssocID="{B44E2775-6156-44CC-B2BF-714B8A962DFB}" presName="Accent" presStyleLbl="parChTrans1D1" presStyleIdx="1" presStyleCnt="2"/>
      <dgm:spPr/>
    </dgm:pt>
    <dgm:pt modelId="{86F878FD-CB32-42F3-8B7C-D55378646F1F}" type="pres">
      <dgm:prSet presAssocID="{B44E2775-6156-44CC-B2BF-714B8A962DFB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078602-1766-41B5-9D31-7E88D47404B6}" type="presOf" srcId="{FE66917C-F7AD-415B-B680-8C984F8ADE5C}" destId="{86F878FD-CB32-42F3-8B7C-D55378646F1F}" srcOrd="0" destOrd="1" presId="urn:microsoft.com/office/officeart/2011/layout/TabList"/>
    <dgm:cxn modelId="{E8973C0B-049F-47C3-9A25-BB9CBC569B7D}" type="presOf" srcId="{288DBA81-B822-42D4-AAB5-516D8012F8FA}" destId="{4611BAD9-0F99-4FC6-AEB4-CF30130F32A8}" srcOrd="0" destOrd="0" presId="urn:microsoft.com/office/officeart/2011/layout/TabList"/>
    <dgm:cxn modelId="{B99B400F-506A-4E9F-B3EA-25CE054459BA}" type="presOf" srcId="{1663FBD6-B0B2-4508-9226-A0BDEDE3450D}" destId="{FB41937E-4B94-4F98-80AF-A8AD1D52EB96}" srcOrd="0" destOrd="1" presId="urn:microsoft.com/office/officeart/2011/layout/TabList"/>
    <dgm:cxn modelId="{C791F020-24A8-4B38-A96E-17F590A1EAA0}" type="presOf" srcId="{A32F8D4B-C99F-4AB8-B9DE-F155923241E4}" destId="{FB41937E-4B94-4F98-80AF-A8AD1D52EB96}" srcOrd="0" destOrd="0" presId="urn:microsoft.com/office/officeart/2011/layout/TabList"/>
    <dgm:cxn modelId="{4FCF562F-3AB7-4351-AE30-86DCD134D8C6}" srcId="{B44E2775-6156-44CC-B2BF-714B8A962DFB}" destId="{288DBA81-B822-42D4-AAB5-516D8012F8FA}" srcOrd="0" destOrd="0" parTransId="{CFA51F0B-8B5E-405B-9116-326352ED7BAE}" sibTransId="{FAC624B0-2464-4A2F-95EF-18F8791179E5}"/>
    <dgm:cxn modelId="{8A68A937-2B86-4414-B2A8-6EE2E56C26F8}" srcId="{B44E2775-6156-44CC-B2BF-714B8A962DFB}" destId="{223853E0-F685-406E-80E7-F3B6A0A3489E}" srcOrd="3" destOrd="0" parTransId="{D4C3BD61-58F4-4B2C-9192-B54538926333}" sibTransId="{86830C33-3056-46B6-A322-1281820B44C7}"/>
    <dgm:cxn modelId="{F43A5539-9DF5-41AF-8604-F3384C6D268A}" srcId="{E5E67A08-5104-41E2-B4B8-3ACCAF8EB16D}" destId="{B44E2775-6156-44CC-B2BF-714B8A962DFB}" srcOrd="1" destOrd="0" parTransId="{36441727-14CD-44D6-AFF8-E88446515873}" sibTransId="{962B71B9-B036-4AA1-A9B6-C14880A0DF7D}"/>
    <dgm:cxn modelId="{0ED4C444-1BC5-4885-9C08-90B3017C1580}" srcId="{B44E2775-6156-44CC-B2BF-714B8A962DFB}" destId="{FE66917C-F7AD-415B-B680-8C984F8ADE5C}" srcOrd="2" destOrd="0" parTransId="{DF92865C-7037-4863-A059-6AF82F391617}" sibTransId="{A96BE1BF-6976-4B06-A7D9-DCE887F36C4F}"/>
    <dgm:cxn modelId="{16573545-EEF5-4892-8262-DC66CAA8CAD0}" type="presOf" srcId="{E5E67A08-5104-41E2-B4B8-3ACCAF8EB16D}" destId="{14EF80C8-645F-425E-89B0-DF99A6AED3B9}" srcOrd="0" destOrd="0" presId="urn:microsoft.com/office/officeart/2011/layout/TabList"/>
    <dgm:cxn modelId="{F8FD4667-719A-451B-B73F-85ED72E48D10}" srcId="{E5E67A08-5104-41E2-B4B8-3ACCAF8EB16D}" destId="{CF34961B-7AB7-4942-B164-393D4A78CC7E}" srcOrd="0" destOrd="0" parTransId="{2DD3991B-6FDF-49A4-8B6A-AA24639841FA}" sibTransId="{3697999F-91D3-40BE-BC3D-C123A3EB3098}"/>
    <dgm:cxn modelId="{6D76FA47-BA88-4D1E-AEF8-9D1418F15F60}" srcId="{CF34961B-7AB7-4942-B164-393D4A78CC7E}" destId="{3A8EFF7F-8345-44BD-8F74-41508ADFBC87}" srcOrd="0" destOrd="0" parTransId="{1340F392-4C64-483D-B62E-36F42BB0EE4B}" sibTransId="{91BFA179-AC73-49B5-A788-3B9A6E33DEF1}"/>
    <dgm:cxn modelId="{F155F473-4F52-42F7-8C0B-80FD02FEF733}" type="presOf" srcId="{3A8EFF7F-8345-44BD-8F74-41508ADFBC87}" destId="{68279680-41E7-4ED9-B192-066F27D1D541}" srcOrd="0" destOrd="0" presId="urn:microsoft.com/office/officeart/2011/layout/TabList"/>
    <dgm:cxn modelId="{A2B7FB59-3AFC-43C3-8D80-197196F9783C}" type="presOf" srcId="{F6133A30-CD33-478C-B0C7-E3A9BDD66D3B}" destId="{86F878FD-CB32-42F3-8B7C-D55378646F1F}" srcOrd="0" destOrd="0" presId="urn:microsoft.com/office/officeart/2011/layout/TabList"/>
    <dgm:cxn modelId="{80BF0E7B-5B6E-4D0B-9270-6A638BDDF6E0}" srcId="{B44E2775-6156-44CC-B2BF-714B8A962DFB}" destId="{F6133A30-CD33-478C-B0C7-E3A9BDD66D3B}" srcOrd="1" destOrd="0" parTransId="{0C6EBF9B-49D8-4168-B096-4E0E0E3C6B6D}" sibTransId="{CAF6C38F-9EA4-48C6-AE3A-D9ADBFD6B7E8}"/>
    <dgm:cxn modelId="{CF3D4892-C7B8-4B9A-9D47-CCFFEA36B505}" srcId="{CF34961B-7AB7-4942-B164-393D4A78CC7E}" destId="{A32F8D4B-C99F-4AB8-B9DE-F155923241E4}" srcOrd="1" destOrd="0" parTransId="{99ADFF93-2E53-4350-B627-960865A69550}" sibTransId="{D6E7CAF7-52F2-4255-BCE7-9D5AE32E5C70}"/>
    <dgm:cxn modelId="{07FFD09A-0A75-4B61-8084-89E789E07D02}" srcId="{CF34961B-7AB7-4942-B164-393D4A78CC7E}" destId="{1663FBD6-B0B2-4508-9226-A0BDEDE3450D}" srcOrd="2" destOrd="0" parTransId="{C065C839-57A9-4E73-AD75-0F2ECD1778A4}" sibTransId="{F77F4679-03E8-4540-A12F-B5615A7D622A}"/>
    <dgm:cxn modelId="{2A5024BF-2B48-4880-A5EE-EC7BEC9AC3EE}" type="presOf" srcId="{9F5A9A7D-EF38-4124-B466-86F828833178}" destId="{FB41937E-4B94-4F98-80AF-A8AD1D52EB96}" srcOrd="0" destOrd="2" presId="urn:microsoft.com/office/officeart/2011/layout/TabList"/>
    <dgm:cxn modelId="{CB4CD2C9-F7C6-4AA4-94A2-5F1ADB0FC98B}" type="presOf" srcId="{CF34961B-7AB7-4942-B164-393D4A78CC7E}" destId="{CD69F193-78E0-4006-B4B5-3422FA9BF9ED}" srcOrd="0" destOrd="0" presId="urn:microsoft.com/office/officeart/2011/layout/TabList"/>
    <dgm:cxn modelId="{1D4B0FDE-FAF9-4489-B1B0-94AA583B6345}" type="presOf" srcId="{223853E0-F685-406E-80E7-F3B6A0A3489E}" destId="{86F878FD-CB32-42F3-8B7C-D55378646F1F}" srcOrd="0" destOrd="2" presId="urn:microsoft.com/office/officeart/2011/layout/TabList"/>
    <dgm:cxn modelId="{9DB062E2-3914-4B3A-BE7C-7591DAA39EF3}" type="presOf" srcId="{B44E2775-6156-44CC-B2BF-714B8A962DFB}" destId="{D08FAB7B-3DA2-4952-A414-F9D8B194DB7B}" srcOrd="0" destOrd="0" presId="urn:microsoft.com/office/officeart/2011/layout/TabList"/>
    <dgm:cxn modelId="{3D45B1EA-1031-4D1C-880E-7FD9438604DB}" srcId="{CF34961B-7AB7-4942-B164-393D4A78CC7E}" destId="{9F5A9A7D-EF38-4124-B466-86F828833178}" srcOrd="3" destOrd="0" parTransId="{293E2356-8BD0-4E72-81EB-47A9C497906D}" sibTransId="{A200A46F-ACF1-4299-A531-328948332707}"/>
    <dgm:cxn modelId="{9538C065-C058-4AB7-B081-45A29171A797}" type="presParOf" srcId="{14EF80C8-645F-425E-89B0-DF99A6AED3B9}" destId="{EB351E18-ED5B-4BEF-B63E-69DDB49EF037}" srcOrd="0" destOrd="0" presId="urn:microsoft.com/office/officeart/2011/layout/TabList"/>
    <dgm:cxn modelId="{3BDC9540-AB92-4F36-8E05-FD8234538D3E}" type="presParOf" srcId="{EB351E18-ED5B-4BEF-B63E-69DDB49EF037}" destId="{68279680-41E7-4ED9-B192-066F27D1D541}" srcOrd="0" destOrd="0" presId="urn:microsoft.com/office/officeart/2011/layout/TabList"/>
    <dgm:cxn modelId="{17A3E3A4-37F9-4F50-B9A6-5F20F19D32ED}" type="presParOf" srcId="{EB351E18-ED5B-4BEF-B63E-69DDB49EF037}" destId="{CD69F193-78E0-4006-B4B5-3422FA9BF9ED}" srcOrd="1" destOrd="0" presId="urn:microsoft.com/office/officeart/2011/layout/TabList"/>
    <dgm:cxn modelId="{ED89CF11-4999-467A-9838-D8AAFB8CE538}" type="presParOf" srcId="{EB351E18-ED5B-4BEF-B63E-69DDB49EF037}" destId="{8FC389D7-9F7B-4E81-9CD6-E63E36930972}" srcOrd="2" destOrd="0" presId="urn:microsoft.com/office/officeart/2011/layout/TabList"/>
    <dgm:cxn modelId="{80A0F19A-BC42-4F7A-A762-EB0ED98CE239}" type="presParOf" srcId="{14EF80C8-645F-425E-89B0-DF99A6AED3B9}" destId="{FB41937E-4B94-4F98-80AF-A8AD1D52EB96}" srcOrd="1" destOrd="0" presId="urn:microsoft.com/office/officeart/2011/layout/TabList"/>
    <dgm:cxn modelId="{5E4619EA-FC5A-42AE-B4D8-6392A5A85C5A}" type="presParOf" srcId="{14EF80C8-645F-425E-89B0-DF99A6AED3B9}" destId="{E66950E7-2E86-4B2F-953E-77E0C3D24293}" srcOrd="2" destOrd="0" presId="urn:microsoft.com/office/officeart/2011/layout/TabList"/>
    <dgm:cxn modelId="{E914FA7A-FBEE-4152-A684-B2A53C7C1AF9}" type="presParOf" srcId="{14EF80C8-645F-425E-89B0-DF99A6AED3B9}" destId="{9ABA9C5B-007A-4BF2-9944-13C3809AFA46}" srcOrd="3" destOrd="0" presId="urn:microsoft.com/office/officeart/2011/layout/TabList"/>
    <dgm:cxn modelId="{08620A4D-9B67-4817-BF27-45EA2CC96361}" type="presParOf" srcId="{9ABA9C5B-007A-4BF2-9944-13C3809AFA46}" destId="{4611BAD9-0F99-4FC6-AEB4-CF30130F32A8}" srcOrd="0" destOrd="0" presId="urn:microsoft.com/office/officeart/2011/layout/TabList"/>
    <dgm:cxn modelId="{E4ACE81F-0BE4-4FC0-A925-055C148042A9}" type="presParOf" srcId="{9ABA9C5B-007A-4BF2-9944-13C3809AFA46}" destId="{D08FAB7B-3DA2-4952-A414-F9D8B194DB7B}" srcOrd="1" destOrd="0" presId="urn:microsoft.com/office/officeart/2011/layout/TabList"/>
    <dgm:cxn modelId="{2D8BDB46-DBAC-4F25-AECB-DE19540E388E}" type="presParOf" srcId="{9ABA9C5B-007A-4BF2-9944-13C3809AFA46}" destId="{39A7551B-E7DB-45BC-BD56-75AE196372A2}" srcOrd="2" destOrd="0" presId="urn:microsoft.com/office/officeart/2011/layout/TabList"/>
    <dgm:cxn modelId="{3728975A-E352-4FC9-B3FF-1DD73B38CE0F}" type="presParOf" srcId="{14EF80C8-645F-425E-89B0-DF99A6AED3B9}" destId="{86F878FD-CB32-42F3-8B7C-D55378646F1F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139836" y="143045"/>
          <a:ext cx="932241" cy="65256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1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329492"/>
        <a:ext cx="652568" cy="279673"/>
      </dsp:txXfrm>
    </dsp:sp>
    <dsp:sp modelId="{420C34C2-D1E2-4028-BEA7-A014F9AB9237}">
      <dsp:nvSpPr>
        <dsp:cNvPr id="0" name=""/>
        <dsp:cNvSpPr/>
      </dsp:nvSpPr>
      <dsp:spPr>
        <a:xfrm rot="5400000">
          <a:off x="3109246" y="-2453468"/>
          <a:ext cx="606275" cy="5519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Two Problems with One Theme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8" y="32806"/>
        <a:ext cx="5490035" cy="547083"/>
      </dsp:txXfrm>
    </dsp:sp>
    <dsp:sp modelId="{42B82644-8E62-41B9-BF52-4637CB595D7B}">
      <dsp:nvSpPr>
        <dsp:cNvPr id="0" name=""/>
        <dsp:cNvSpPr/>
      </dsp:nvSpPr>
      <dsp:spPr>
        <a:xfrm rot="5400000">
          <a:off x="-139836" y="956130"/>
          <a:ext cx="932241" cy="65256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+mn-lt"/>
              <a:cs typeface="Arial" pitchFamily="34" charset="0"/>
            </a:rPr>
            <a:t>2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1" y="1142577"/>
        <a:ext cx="652568" cy="279673"/>
      </dsp:txXfrm>
    </dsp:sp>
    <dsp:sp modelId="{1F017680-6743-4484-A831-A8E552CA3075}">
      <dsp:nvSpPr>
        <dsp:cNvPr id="0" name=""/>
        <dsp:cNvSpPr/>
      </dsp:nvSpPr>
      <dsp:spPr>
        <a:xfrm rot="5400000">
          <a:off x="3109406" y="-1651783"/>
          <a:ext cx="605956" cy="5519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Derivative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9" y="834634"/>
        <a:ext cx="5490051" cy="546796"/>
      </dsp:txXfrm>
    </dsp:sp>
    <dsp:sp modelId="{AEAA515E-BB43-46DA-A554-CDDA842C250D}">
      <dsp:nvSpPr>
        <dsp:cNvPr id="0" name=""/>
        <dsp:cNvSpPr/>
      </dsp:nvSpPr>
      <dsp:spPr>
        <a:xfrm rot="5400000">
          <a:off x="-139836" y="1769215"/>
          <a:ext cx="932241" cy="65256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3</a:t>
          </a:r>
        </a:p>
      </dsp:txBody>
      <dsp:txXfrm rot="-5400000">
        <a:off x="1" y="1955662"/>
        <a:ext cx="652568" cy="279673"/>
      </dsp:txXfrm>
    </dsp:sp>
    <dsp:sp modelId="{C124D31A-EC50-4177-85C1-F3437DD648B9}">
      <dsp:nvSpPr>
        <dsp:cNvPr id="0" name=""/>
        <dsp:cNvSpPr/>
      </dsp:nvSpPr>
      <dsp:spPr>
        <a:xfrm rot="5400000">
          <a:off x="3109406" y="-827457"/>
          <a:ext cx="605956" cy="5519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Rules for Finding Derivatives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9" y="1658960"/>
        <a:ext cx="5490051" cy="546796"/>
      </dsp:txXfrm>
    </dsp:sp>
    <dsp:sp modelId="{C10D429E-0984-4592-9439-4A03CC8A46A9}">
      <dsp:nvSpPr>
        <dsp:cNvPr id="0" name=""/>
        <dsp:cNvSpPr/>
      </dsp:nvSpPr>
      <dsp:spPr>
        <a:xfrm rot="5400000">
          <a:off x="-139836" y="2582300"/>
          <a:ext cx="932241" cy="652568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4</a:t>
          </a:r>
        </a:p>
      </dsp:txBody>
      <dsp:txXfrm rot="-5400000">
        <a:off x="1" y="2768747"/>
        <a:ext cx="652568" cy="279673"/>
      </dsp:txXfrm>
    </dsp:sp>
    <dsp:sp modelId="{D75282D2-AE49-4B12-9B50-C6CCB75BFC6F}">
      <dsp:nvSpPr>
        <dsp:cNvPr id="0" name=""/>
        <dsp:cNvSpPr/>
      </dsp:nvSpPr>
      <dsp:spPr>
        <a:xfrm rot="5400000">
          <a:off x="3109406" y="-14372"/>
          <a:ext cx="605956" cy="5519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Derivatives of Trigonometric Functions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9" y="2472045"/>
        <a:ext cx="5490051" cy="546796"/>
      </dsp:txXfrm>
    </dsp:sp>
    <dsp:sp modelId="{822E8ED7-1819-4E6F-8267-B9E96DA29F38}">
      <dsp:nvSpPr>
        <dsp:cNvPr id="0" name=""/>
        <dsp:cNvSpPr/>
      </dsp:nvSpPr>
      <dsp:spPr>
        <a:xfrm rot="5400000">
          <a:off x="-139836" y="3395385"/>
          <a:ext cx="932241" cy="652568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+mn-lt"/>
              <a:cs typeface="Arial" pitchFamily="34" charset="0"/>
            </a:rPr>
            <a:t>5</a:t>
          </a:r>
        </a:p>
      </dsp:txBody>
      <dsp:txXfrm rot="-5400000">
        <a:off x="1" y="3581832"/>
        <a:ext cx="652568" cy="279673"/>
      </dsp:txXfrm>
    </dsp:sp>
    <dsp:sp modelId="{3A6E4015-BFB5-465C-8729-87DFCF007E5D}">
      <dsp:nvSpPr>
        <dsp:cNvPr id="0" name=""/>
        <dsp:cNvSpPr/>
      </dsp:nvSpPr>
      <dsp:spPr>
        <a:xfrm rot="5400000">
          <a:off x="3109406" y="798712"/>
          <a:ext cx="605956" cy="5519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Chain Rule </a:t>
          </a:r>
          <a:endParaRPr lang="en-US" sz="2400" b="0" kern="1200" dirty="0">
            <a:latin typeface="+mn-lt"/>
            <a:cs typeface="Arial" pitchFamily="34" charset="0"/>
          </a:endParaRPr>
        </a:p>
      </dsp:txBody>
      <dsp:txXfrm rot="-5400000">
        <a:off x="652569" y="3285129"/>
        <a:ext cx="5490051" cy="5467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DB169-6042-43F7-90C5-FA25B7605E3E}">
      <dsp:nvSpPr>
        <dsp:cNvPr id="0" name=""/>
        <dsp:cNvSpPr/>
      </dsp:nvSpPr>
      <dsp:spPr>
        <a:xfrm>
          <a:off x="0" y="-120560"/>
          <a:ext cx="7543800" cy="2361416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0" y="-120560"/>
        <a:ext cx="7543800" cy="2361416"/>
      </dsp:txXfrm>
    </dsp:sp>
    <dsp:sp modelId="{D05E5DDC-DDAE-45DD-9866-3F4C130F4FB8}">
      <dsp:nvSpPr>
        <dsp:cNvPr id="0" name=""/>
        <dsp:cNvSpPr/>
      </dsp:nvSpPr>
      <dsp:spPr>
        <a:xfrm>
          <a:off x="0" y="2275001"/>
          <a:ext cx="3771900" cy="24105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itchFamily="34" charset="0"/>
            </a:rPr>
            <a:t>If is differentiable at x and g is differentiable at f(x), then the composition h = g o f defined by h(x) is differentiable at x, and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itchFamily="34" charset="0"/>
            </a:rPr>
            <a:t>h’(x) = g’[f(x)]f’(x)</a:t>
          </a:r>
          <a:endParaRPr lang="en-US" sz="2200" kern="1200" dirty="0">
            <a:latin typeface="+mn-lt"/>
          </a:endParaRPr>
        </a:p>
      </dsp:txBody>
      <dsp:txXfrm>
        <a:off x="0" y="2275001"/>
        <a:ext cx="3771900" cy="2410582"/>
      </dsp:txXfrm>
    </dsp:sp>
    <dsp:sp modelId="{15DFDCD9-0E8D-4D9D-9408-E8C0DD5D1FDE}">
      <dsp:nvSpPr>
        <dsp:cNvPr id="0" name=""/>
        <dsp:cNvSpPr/>
      </dsp:nvSpPr>
      <dsp:spPr>
        <a:xfrm>
          <a:off x="3771900" y="2275001"/>
          <a:ext cx="3771900" cy="2410582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Arial" pitchFamily="34" charset="0"/>
            </a:rPr>
            <a:t>Also, if we write u = f(x) and y = g(u) = g[f(x)], then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22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den>
                </m:f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𝑑𝑢</m:t>
                    </m:r>
                  </m:den>
                </m:f>
                <m:r>
                  <a:rPr lang="en-US" sz="22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f>
                  <m:fPr>
                    <m:ctrlP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𝑑𝑢</m:t>
                    </m:r>
                  </m:num>
                  <m:den>
                    <m:r>
                      <a:rPr lang="en-US" sz="22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den>
                </m:f>
              </m:oMath>
            </m:oMathPara>
          </a14:m>
          <a:endParaRPr lang="en-US" sz="2200" kern="1200" dirty="0">
            <a:latin typeface="+mn-lt"/>
          </a:endParaRPr>
        </a:p>
      </dsp:txBody>
      <dsp:txXfrm>
        <a:off x="3771900" y="2275001"/>
        <a:ext cx="3771900" cy="2410582"/>
      </dsp:txXfrm>
    </dsp:sp>
    <dsp:sp modelId="{56BBBA41-FC17-462E-ACC8-2A4CAA1D3A3F}">
      <dsp:nvSpPr>
        <dsp:cNvPr id="0" name=""/>
        <dsp:cNvSpPr/>
      </dsp:nvSpPr>
      <dsp:spPr>
        <a:xfrm>
          <a:off x="0" y="4701730"/>
          <a:ext cx="7543800" cy="336603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5BBB9-D86C-451E-80B3-49CEECFC2F50}">
      <dsp:nvSpPr>
        <dsp:cNvPr id="0" name=""/>
        <dsp:cNvSpPr/>
      </dsp:nvSpPr>
      <dsp:spPr>
        <a:xfrm>
          <a:off x="0" y="-117482"/>
          <a:ext cx="7467600" cy="2040124"/>
        </a:xfrm>
        <a:prstGeom prst="rect">
          <a:avLst/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3">
                  <a:lumMod val="75000"/>
                </a:schemeClr>
              </a:solidFill>
              <a:latin typeface="+mn-lt"/>
            </a:rPr>
            <a:t>Definition</a:t>
          </a:r>
          <a:r>
            <a:rPr lang="en-US" sz="2200" kern="1200" dirty="0">
              <a:solidFill>
                <a:srgbClr val="7030A0"/>
              </a:solidFill>
              <a:latin typeface="+mn-lt"/>
            </a:rPr>
            <a:t> Tangent Line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7030A0"/>
              </a:solidFill>
              <a:latin typeface="+mn-lt"/>
            </a:rPr>
            <a:t>The tangent line to the curve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solidFill>
                    <a:srgbClr val="7030A0"/>
                  </a:solidFill>
                  <a:latin typeface="Cambria Math" panose="02040503050406030204" pitchFamily="18" charset="0"/>
                </a:rPr>
                <m:t>𝑦</m:t>
              </m:r>
              <m:r>
                <a:rPr lang="en-US" sz="2200" b="0" i="1" kern="1200" smtClean="0">
                  <a:solidFill>
                    <a:srgbClr val="7030A0"/>
                  </a:solidFill>
                  <a:latin typeface="Cambria Math" panose="02040503050406030204" pitchFamily="18" charset="0"/>
                </a:rPr>
                <m:t>=</m:t>
              </m:r>
              <m:r>
                <a:rPr lang="en-US" sz="2200" b="0" i="1" kern="1200" smtClean="0">
                  <a:solidFill>
                    <a:srgbClr val="7030A0"/>
                  </a:solidFill>
                  <a:latin typeface="Cambria Math" panose="02040503050406030204" pitchFamily="18" charset="0"/>
                </a:rPr>
                <m:t>𝑓</m:t>
              </m:r>
              <m:r>
                <a:rPr lang="en-US" sz="2200" b="0" i="1" kern="1200" smtClean="0">
                  <a:solidFill>
                    <a:srgbClr val="7030A0"/>
                  </a:solidFill>
                  <a:latin typeface="Cambria Math" panose="02040503050406030204" pitchFamily="18" charset="0"/>
                </a:rPr>
                <m:t>(</m:t>
              </m:r>
              <m:r>
                <a:rPr lang="en-US" sz="2200" b="0" i="1" kern="1200" smtClean="0">
                  <a:solidFill>
                    <a:srgbClr val="7030A0"/>
                  </a:solidFill>
                  <a:latin typeface="Cambria Math" panose="02040503050406030204" pitchFamily="18" charset="0"/>
                </a:rPr>
                <m:t>𝑥</m:t>
              </m:r>
              <m:r>
                <a:rPr lang="en-US" sz="2200" b="0" i="1" kern="1200" smtClean="0">
                  <a:solidFill>
                    <a:srgbClr val="7030A0"/>
                  </a:solidFill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200" kern="1200" dirty="0">
              <a:solidFill>
                <a:srgbClr val="7030A0"/>
              </a:solidFill>
              <a:latin typeface="+mn-lt"/>
            </a:rPr>
            <a:t> at the point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solidFill>
                    <a:srgbClr val="7030A0"/>
                  </a:solidFill>
                  <a:latin typeface="Cambria Math" panose="02040503050406030204" pitchFamily="18" charset="0"/>
                </a:rPr>
                <m:t>𝑃</m:t>
              </m:r>
              <m:d>
                <m:dPr>
                  <m:ctrlPr>
                    <a:rPr lang="en-US" sz="2200" b="0" i="1" kern="1200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200" b="0" i="1" kern="1200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𝑐</m:t>
                  </m:r>
                  <m:r>
                    <a:rPr lang="en-US" sz="2200" b="0" i="1" kern="1200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lang="en-US" sz="2200" b="0" i="1" kern="1200" smtClean="0">
                      <a:solidFill>
                        <a:srgbClr val="7030A0"/>
                      </a:solidFill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lang="en-US" sz="2200" b="0" i="1" kern="1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200" b="0" i="1" kern="1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e>
                  </m:d>
                </m:e>
              </m:d>
            </m:oMath>
          </a14:m>
          <a:r>
            <a:rPr lang="en-US" sz="2200" kern="1200" dirty="0">
              <a:solidFill>
                <a:srgbClr val="7030A0"/>
              </a:solidFill>
              <a:latin typeface="+mn-lt"/>
            </a:rPr>
            <a:t>is that line through P with slope </a:t>
          </a:r>
          <a:endParaRPr lang="en-US" sz="2200" b="0" i="1" kern="1200" dirty="0">
            <a:solidFill>
              <a:srgbClr val="7030A0"/>
            </a:solidFill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2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2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e>
                  <m:sub>
                    <m:r>
                      <a:rPr lang="en-US" sz="22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𝑡𝑎𝑛</m:t>
                    </m:r>
                  </m:sub>
                </m:sSub>
                <m:r>
                  <a:rPr lang="en-US" sz="2200" b="0" i="1" kern="120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2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b="0" i="0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sSub>
                      <m:sSubPr>
                        <m:ctrlP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</m:sub>
                    </m:sSub>
                  </m:e>
                </m:func>
                <m:r>
                  <a:rPr lang="en-US" sz="2200" b="0" i="1" kern="1200" smtClean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200" b="0" i="1" kern="12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b="0" i="0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kern="12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kern="12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200" b="0" i="1" kern="12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kern="12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kern="12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</m:oMath>
            </m:oMathPara>
          </a14:m>
          <a:endParaRPr lang="en-US" sz="2200" kern="1200" dirty="0">
            <a:solidFill>
              <a:srgbClr val="7030A0"/>
            </a:solidFill>
            <a:latin typeface="+mn-lt"/>
          </a:endParaRPr>
        </a:p>
      </dsp:txBody>
      <dsp:txXfrm>
        <a:off x="0" y="-117482"/>
        <a:ext cx="7467600" cy="2040124"/>
      </dsp:txXfrm>
    </dsp:sp>
    <dsp:sp modelId="{4A1D305B-057E-4E1C-A51C-36395A23966B}">
      <dsp:nvSpPr>
        <dsp:cNvPr id="0" name=""/>
        <dsp:cNvSpPr/>
      </dsp:nvSpPr>
      <dsp:spPr>
        <a:xfrm>
          <a:off x="0" y="1808001"/>
          <a:ext cx="3733799" cy="32974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+mn-lt"/>
          </a:endParaRPr>
        </a:p>
      </dsp:txBody>
      <dsp:txXfrm>
        <a:off x="0" y="1808001"/>
        <a:ext cx="3733799" cy="3297412"/>
      </dsp:txXfrm>
    </dsp:sp>
    <dsp:sp modelId="{6951CDDD-8728-46BF-8C6A-D369D6C976C7}">
      <dsp:nvSpPr>
        <dsp:cNvPr id="0" name=""/>
        <dsp:cNvSpPr/>
      </dsp:nvSpPr>
      <dsp:spPr>
        <a:xfrm>
          <a:off x="3733800" y="1808001"/>
          <a:ext cx="3733799" cy="3297412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latin typeface="+mn-lt"/>
          </a:endParaRPr>
        </a:p>
      </dsp:txBody>
      <dsp:txXfrm>
        <a:off x="3733800" y="1808001"/>
        <a:ext cx="3733799" cy="3297412"/>
      </dsp:txXfrm>
    </dsp:sp>
    <dsp:sp modelId="{5175CB94-50B6-45DB-A22A-8985BE498054}">
      <dsp:nvSpPr>
        <dsp:cNvPr id="0" name=""/>
        <dsp:cNvSpPr/>
      </dsp:nvSpPr>
      <dsp:spPr>
        <a:xfrm>
          <a:off x="0" y="4739023"/>
          <a:ext cx="7467600" cy="366379"/>
        </a:xfrm>
        <a:prstGeom prst="rect">
          <a:avLst/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7DD19-FC5F-4A84-A1D2-8997A4345CF6}">
      <dsp:nvSpPr>
        <dsp:cNvPr id="0" name=""/>
        <dsp:cNvSpPr/>
      </dsp:nvSpPr>
      <dsp:spPr>
        <a:xfrm>
          <a:off x="4802210" y="871769"/>
          <a:ext cx="2404182" cy="4089922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The slope </a:t>
          </a:r>
          <a:r>
            <a:rPr lang="en-US" sz="2200" b="0" i="0" u="none" strike="noStrike" kern="1200" baseline="0" dirty="0">
              <a:latin typeface="+mn-lt"/>
            </a:rPr>
            <a:t>of the tangent lines a</a:t>
          </a:r>
          <a:r>
            <a:rPr lang="en-US" sz="2200" kern="1200" dirty="0"/>
            <a:t>t the points with x-coordinates -1, ½, 2 and 3 obtained by letting c = -1, ½, 2 and 3.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Then we get the slope 4, 1, -2, -4, respectively. </a:t>
          </a:r>
        </a:p>
      </dsp:txBody>
      <dsp:txXfrm>
        <a:off x="5107331" y="871769"/>
        <a:ext cx="2099061" cy="4089922"/>
      </dsp:txXfrm>
    </dsp:sp>
    <dsp:sp modelId="{05B76DB7-7325-42B1-BA74-E41003F4FB09}">
      <dsp:nvSpPr>
        <dsp:cNvPr id="0" name=""/>
        <dsp:cNvSpPr/>
      </dsp:nvSpPr>
      <dsp:spPr>
        <a:xfrm>
          <a:off x="4802210" y="0"/>
          <a:ext cx="2404182" cy="873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Indicated Slope</a:t>
          </a:r>
        </a:p>
      </dsp:txBody>
      <dsp:txXfrm>
        <a:off x="4802210" y="0"/>
        <a:ext cx="2404182" cy="873257"/>
      </dsp:txXfrm>
    </dsp:sp>
    <dsp:sp modelId="{44CA4617-DFC4-4AC6-8C05-FB97085E07B3}">
      <dsp:nvSpPr>
        <dsp:cNvPr id="0" name=""/>
        <dsp:cNvSpPr/>
      </dsp:nvSpPr>
      <dsp:spPr>
        <a:xfrm>
          <a:off x="2342114" y="871769"/>
          <a:ext cx="2560436" cy="3798175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6544756"/>
                <a:satOff val="-351"/>
                <a:lumOff val="5682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6544756"/>
                <a:satOff val="-351"/>
                <a:lumOff val="5682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6544756"/>
                <a:satOff val="-351"/>
                <a:lumOff val="56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The slope </a:t>
          </a:r>
          <a:r>
            <a:rPr lang="en-US" sz="2000" b="0" i="0" u="none" strike="noStrike" kern="1200" baseline="0" dirty="0">
              <a:latin typeface="+mn-lt"/>
            </a:rPr>
            <a:t>of the tangent lines to the curve </a:t>
          </a:r>
          <a:endParaRPr lang="en-US" sz="2000" b="0" i="1" u="none" strike="noStrike" kern="1200" baseline="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u="none" strike="noStrike" kern="1200" baseline="0" smtClean="0">
                    <a:latin typeface="Cambria Math" panose="02040503050406030204" pitchFamily="18" charset="0"/>
                  </a:rPr>
                  <m:t>𝑦</m:t>
                </m:r>
                <m:r>
                  <a:rPr lang="en-US" sz="2000" b="0" i="1" u="none" strike="noStrike" kern="1200" baseline="0" smtClean="0">
                    <a:latin typeface="Cambria Math" panose="02040503050406030204" pitchFamily="18" charset="0"/>
                  </a:rPr>
                  <m:t>=</m:t>
                </m:r>
                <m:r>
                  <a:rPr lang="en-US" sz="2000" b="0" i="1" u="none" strike="noStrike" kern="1200" baseline="0" smtClean="0">
                    <a:latin typeface="Cambria Math" panose="02040503050406030204" pitchFamily="18" charset="0"/>
                  </a:rPr>
                  <m:t>𝑓</m:t>
                </m:r>
                <m:d>
                  <m:dPr>
                    <m:ctrlPr>
                      <a:rPr lang="en-US" sz="2000" b="0" i="1" u="none" strike="noStrike" kern="1200" baseline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u="none" strike="noStrike" kern="1200" baseline="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2000" b="0" i="1" u="none" strike="noStrike" kern="1200" baseline="0" smtClean="0">
                    <a:latin typeface="Cambria Math" panose="02040503050406030204" pitchFamily="18" charset="0"/>
                  </a:rPr>
                  <m:t>=−</m:t>
                </m:r>
                <m:sSup>
                  <m:sSupPr>
                    <m:ctrlPr>
                      <a:rPr lang="en-US" sz="2000" b="0" i="1" u="none" strike="noStrike" kern="1200" baseline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000" b="0" i="1" u="none" strike="noStrike" kern="1200" baseline="0" smtClean="0"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lang="en-US" sz="2000" b="0" i="1" u="none" strike="noStrike" kern="1200" baseline="0" smtClean="0"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lang="en-US" sz="2000" b="0" i="1" u="none" strike="noStrike" kern="1200" baseline="0" smtClean="0">
                    <a:latin typeface="Cambria Math" panose="02040503050406030204" pitchFamily="18" charset="0"/>
                  </a:rPr>
                  <m:t>+2</m:t>
                </m:r>
                <m:r>
                  <a:rPr lang="en-US" sz="2000" b="0" i="1" u="none" strike="noStrike" kern="1200" baseline="0" smtClean="0">
                    <a:latin typeface="Cambria Math" panose="02040503050406030204" pitchFamily="18" charset="0"/>
                  </a:rPr>
                  <m:t>𝑥</m:t>
                </m:r>
                <m:r>
                  <a:rPr lang="en-US" sz="2000" b="0" i="1" u="none" strike="noStrike" kern="1200" baseline="0" smtClean="0">
                    <a:latin typeface="Cambria Math" panose="02040503050406030204" pitchFamily="18" charset="0"/>
                  </a:rPr>
                  <m:t>+2 </m:t>
                </m:r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at the point with </a:t>
          </a:r>
          <a:r>
            <a:rPr lang="en-US" sz="2000" i="1" kern="1200" dirty="0">
              <a:latin typeface="+mn-lt"/>
            </a:rPr>
            <a:t>x</a:t>
          </a:r>
          <a:r>
            <a:rPr lang="en-US" sz="2000" kern="1200" dirty="0">
              <a:latin typeface="+mn-lt"/>
            </a:rPr>
            <a:t>-coordinate </a:t>
          </a:r>
          <a:r>
            <a:rPr lang="en-US" sz="2000" i="1" kern="1200" dirty="0">
              <a:latin typeface="+mn-lt"/>
            </a:rPr>
            <a:t>c is:</a:t>
          </a:r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n-lt"/>
            </a:rPr>
            <a:t>    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𝑚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func>
                <m:funcPr>
                  <m:ctrlPr>
                    <a:rPr lang="en-US" sz="180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limLow>
                    <m:limLowPr>
                      <m:ctrlPr>
                        <a:rPr lang="en-US" sz="1800" i="1" kern="1200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 lang="en-US" sz="1800" kern="1200">
                          <a:latin typeface="Cambria Math" panose="02040503050406030204" pitchFamily="18" charset="0"/>
                        </a:rPr>
                        <m:t>lim</m:t>
                      </m:r>
                    </m:e>
                    <m:lim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→0</m:t>
                      </m:r>
                    </m:lim>
                  </m:limLow>
                </m:fName>
                <m:e>
                  <m:f>
                    <m:fPr>
                      <m:ctrlPr>
                        <a:rPr lang="en-US" sz="1800" i="1" kern="120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 kern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kern="12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lang="en-US" sz="1800" i="1" kern="1200">
                          <a:latin typeface="Cambria Math" panose="02040503050406030204" pitchFamily="18" charset="0"/>
                        </a:rPr>
                        <m:t>h</m:t>
                      </m:r>
                    </m:den>
                  </m:f>
                </m:e>
              </m:func>
            </m:oMath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=−2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𝑐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+2</m:t>
                </m:r>
              </m:oMath>
            </m:oMathPara>
          </a14:m>
          <a:endParaRPr lang="en-US" sz="2000" kern="1200" dirty="0">
            <a:latin typeface="+mn-lt"/>
          </a:endParaRPr>
        </a:p>
      </dsp:txBody>
      <dsp:txXfrm>
        <a:off x="2667066" y="871769"/>
        <a:ext cx="2235484" cy="3798175"/>
      </dsp:txXfrm>
    </dsp:sp>
    <dsp:sp modelId="{7130E82A-A37D-494F-A277-7D4850D16AAC}">
      <dsp:nvSpPr>
        <dsp:cNvPr id="0" name=""/>
        <dsp:cNvSpPr/>
      </dsp:nvSpPr>
      <dsp:spPr>
        <a:xfrm>
          <a:off x="2348740" y="141408"/>
          <a:ext cx="2560436" cy="7303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General Slope</a:t>
          </a:r>
        </a:p>
      </dsp:txBody>
      <dsp:txXfrm>
        <a:off x="2348740" y="141408"/>
        <a:ext cx="2560436" cy="730361"/>
      </dsp:txXfrm>
    </dsp:sp>
    <dsp:sp modelId="{25ED807C-4756-40AA-A619-A14B3A77F278}">
      <dsp:nvSpPr>
        <dsp:cNvPr id="0" name=""/>
        <dsp:cNvSpPr/>
      </dsp:nvSpPr>
      <dsp:spPr>
        <a:xfrm>
          <a:off x="339653" y="871769"/>
          <a:ext cx="2169250" cy="3505931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13089511"/>
                <a:satOff val="-703"/>
                <a:lumOff val="11364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13089511"/>
                <a:satOff val="-703"/>
                <a:lumOff val="11364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13089511"/>
                <a:satOff val="-703"/>
                <a:lumOff val="113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375" tIns="79375" rIns="79375" bIns="79375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14959" y="871769"/>
        <a:ext cx="1893945" cy="3505931"/>
      </dsp:txXfrm>
    </dsp:sp>
    <dsp:sp modelId="{4921D7C6-BEA9-4AAD-A2D5-C58D86690715}">
      <dsp:nvSpPr>
        <dsp:cNvPr id="0" name=""/>
        <dsp:cNvSpPr/>
      </dsp:nvSpPr>
      <dsp:spPr>
        <a:xfrm>
          <a:off x="339653" y="287281"/>
          <a:ext cx="2169250" cy="5844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Graph</a:t>
          </a:r>
        </a:p>
      </dsp:txBody>
      <dsp:txXfrm>
        <a:off x="339653" y="287281"/>
        <a:ext cx="2169250" cy="5844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877ED-DD6D-4934-89A4-B6D05F7F25DD}">
      <dsp:nvSpPr>
        <dsp:cNvPr id="0" name=""/>
        <dsp:cNvSpPr/>
      </dsp:nvSpPr>
      <dsp:spPr>
        <a:xfrm>
          <a:off x="1371" y="50551"/>
          <a:ext cx="3492914" cy="4191497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 rot="16200000">
        <a:off x="-1367851" y="1419773"/>
        <a:ext cx="3437027" cy="698582"/>
      </dsp:txXfrm>
    </dsp:sp>
    <dsp:sp modelId="{ABD0BF1C-B5E8-4649-8FF4-B4E75CBAC0E6}">
      <dsp:nvSpPr>
        <dsp:cNvPr id="0" name=""/>
        <dsp:cNvSpPr/>
      </dsp:nvSpPr>
      <dsp:spPr>
        <a:xfrm>
          <a:off x="699954" y="50551"/>
          <a:ext cx="2602221" cy="41914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699954" y="50551"/>
        <a:ext cx="2602221" cy="4191497"/>
      </dsp:txXfrm>
    </dsp:sp>
    <dsp:sp modelId="{E9CDFA1E-1525-47BA-8422-AD6C213C2F43}">
      <dsp:nvSpPr>
        <dsp:cNvPr id="0" name=""/>
        <dsp:cNvSpPr/>
      </dsp:nvSpPr>
      <dsp:spPr>
        <a:xfrm>
          <a:off x="3616538" y="50551"/>
          <a:ext cx="3492914" cy="4191497"/>
        </a:xfrm>
        <a:prstGeom prst="roundRect">
          <a:avLst>
            <a:gd name="adj" fmla="val 5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accent5">
                  <a:lumMod val="50000"/>
                </a:schemeClr>
              </a:solidFill>
            </a:rPr>
            <a:t>Definition</a:t>
          </a:r>
        </a:p>
      </dsp:txBody>
      <dsp:txXfrm rot="16200000">
        <a:off x="2247315" y="1419773"/>
        <a:ext cx="3437027" cy="698582"/>
      </dsp:txXfrm>
    </dsp:sp>
    <dsp:sp modelId="{A8C949C4-D88E-48CF-AE9D-12E97275E649}">
      <dsp:nvSpPr>
        <dsp:cNvPr id="0" name=""/>
        <dsp:cNvSpPr/>
      </dsp:nvSpPr>
      <dsp:spPr>
        <a:xfrm rot="5400000">
          <a:off x="3326095" y="3380829"/>
          <a:ext cx="615813" cy="52393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50D22-AA09-40BD-A344-3B88749C026F}">
      <dsp:nvSpPr>
        <dsp:cNvPr id="0" name=""/>
        <dsp:cNvSpPr/>
      </dsp:nvSpPr>
      <dsp:spPr>
        <a:xfrm>
          <a:off x="4315120" y="50551"/>
          <a:ext cx="2602221" cy="41914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effectLst/>
              <a:latin typeface="+mn-lt"/>
            </a:rPr>
            <a:t>If an object moves along a coordinate line with position function, then its instantaneous velocity at time c is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chemeClr val="tx1"/>
            </a:solidFill>
            <a:effectLst/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m:t>𝑣</m:t>
                </m:r>
                <m:r>
                  <a:rPr lang="en-US" sz="1800" b="0" i="1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</m:oMath>
            </m:oMathPara>
          </a14:m>
          <a:endParaRPr lang="en-US" sz="2200" kern="1200" dirty="0">
            <a:solidFill>
              <a:schemeClr val="tx1"/>
            </a:solidFill>
            <a:effectLst/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chemeClr val="tx1"/>
            </a:solidFill>
            <a:effectLst/>
            <a:latin typeface="+mn-lt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effectLst/>
              <a:latin typeface="+mn-lt"/>
            </a:rPr>
            <a:t>provided that the limit exists and is not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rPr>
                <m:t>∞</m:t>
              </m:r>
            </m:oMath>
          </a14:m>
          <a:r>
            <a:rPr lang="en-US" sz="2200" kern="1200" dirty="0">
              <a:solidFill>
                <a:schemeClr val="tx1"/>
              </a:solidFill>
              <a:effectLst/>
              <a:latin typeface="+mn-lt"/>
            </a:rPr>
            <a:t> or </a:t>
          </a:r>
          <a14:m xmlns:a14="http://schemas.microsoft.com/office/drawing/2010/main">
            <m:oMath xmlns:m="http://schemas.openxmlformats.org/officeDocument/2006/math">
              <m:r>
                <a:rPr lang="en-US" sz="2200" b="0" i="1" kern="120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rPr>
                <m:t>−∞</m:t>
              </m:r>
            </m:oMath>
          </a14:m>
          <a:r>
            <a:rPr lang="en-US" sz="2200" kern="1200" dirty="0">
              <a:solidFill>
                <a:schemeClr val="tx1"/>
              </a:solidFill>
              <a:effectLst/>
              <a:latin typeface="+mn-lt"/>
            </a:rPr>
            <a:t>.</a:t>
          </a:r>
        </a:p>
      </dsp:txBody>
      <dsp:txXfrm>
        <a:off x="4315120" y="50551"/>
        <a:ext cx="2602221" cy="4191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7551B-E7DB-45BC-BD56-75AE196372A2}">
      <dsp:nvSpPr>
        <dsp:cNvPr id="0" name=""/>
        <dsp:cNvSpPr/>
      </dsp:nvSpPr>
      <dsp:spPr>
        <a:xfrm>
          <a:off x="124204" y="2839100"/>
          <a:ext cx="754380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389D7-9F7B-4E81-9CD6-E63E36930972}">
      <dsp:nvSpPr>
        <dsp:cNvPr id="0" name=""/>
        <dsp:cNvSpPr/>
      </dsp:nvSpPr>
      <dsp:spPr>
        <a:xfrm>
          <a:off x="124204" y="701806"/>
          <a:ext cx="7543800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79680-41E7-4ED9-B192-066F27D1D541}">
      <dsp:nvSpPr>
        <dsp:cNvPr id="0" name=""/>
        <dsp:cNvSpPr/>
      </dsp:nvSpPr>
      <dsp:spPr>
        <a:xfrm>
          <a:off x="2085592" y="1123"/>
          <a:ext cx="5582412" cy="70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085592" y="1123"/>
        <a:ext cx="5582412" cy="700683"/>
      </dsp:txXfrm>
    </dsp:sp>
    <dsp:sp modelId="{CD69F193-78E0-4006-B4B5-3422FA9BF9ED}">
      <dsp:nvSpPr>
        <dsp:cNvPr id="0" name=""/>
        <dsp:cNvSpPr/>
      </dsp:nvSpPr>
      <dsp:spPr>
        <a:xfrm>
          <a:off x="9" y="1123"/>
          <a:ext cx="2458207" cy="70068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Definition</a:t>
          </a:r>
        </a:p>
      </dsp:txBody>
      <dsp:txXfrm>
        <a:off x="34220" y="35334"/>
        <a:ext cx="2389785" cy="666472"/>
      </dsp:txXfrm>
    </dsp:sp>
    <dsp:sp modelId="{FB41937E-4B94-4F98-80AF-A8AD1D52EB96}">
      <dsp:nvSpPr>
        <dsp:cNvPr id="0" name=""/>
        <dsp:cNvSpPr/>
      </dsp:nvSpPr>
      <dsp:spPr>
        <a:xfrm>
          <a:off x="0" y="701806"/>
          <a:ext cx="7543800" cy="140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The derivative of a function f is another function f’ (read “f prime”)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whose value at any number x 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𝑓</m:t>
                    </m:r>
                  </m:e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= </m:t>
                </m:r>
                <m:func>
                  <m:func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kern="1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kern="12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</m:oMath>
            </m:oMathPara>
          </a14:m>
          <a:endParaRPr lang="en-US" sz="2000" kern="1200" dirty="0"/>
        </a:p>
      </dsp:txBody>
      <dsp:txXfrm>
        <a:off x="0" y="701806"/>
        <a:ext cx="7543800" cy="1401576"/>
      </dsp:txXfrm>
    </dsp:sp>
    <dsp:sp modelId="{4611BAD9-0F99-4FC6-AEB4-CF30130F32A8}">
      <dsp:nvSpPr>
        <dsp:cNvPr id="0" name=""/>
        <dsp:cNvSpPr/>
      </dsp:nvSpPr>
      <dsp:spPr>
        <a:xfrm>
          <a:off x="2085592" y="2138417"/>
          <a:ext cx="5582412" cy="70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085592" y="2138417"/>
        <a:ext cx="5582412" cy="700683"/>
      </dsp:txXfrm>
    </dsp:sp>
    <dsp:sp modelId="{D08FAB7B-3DA2-4952-A414-F9D8B194DB7B}">
      <dsp:nvSpPr>
        <dsp:cNvPr id="0" name=""/>
        <dsp:cNvSpPr/>
      </dsp:nvSpPr>
      <dsp:spPr>
        <a:xfrm>
          <a:off x="9" y="2138417"/>
          <a:ext cx="2458207" cy="700683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Equivalent Forms</a:t>
          </a:r>
        </a:p>
      </dsp:txBody>
      <dsp:txXfrm>
        <a:off x="34220" y="2172628"/>
        <a:ext cx="2389785" cy="666472"/>
      </dsp:txXfrm>
    </dsp:sp>
    <dsp:sp modelId="{86F878FD-CB32-42F3-8B7C-D55378646F1F}">
      <dsp:nvSpPr>
        <dsp:cNvPr id="0" name=""/>
        <dsp:cNvSpPr/>
      </dsp:nvSpPr>
      <dsp:spPr>
        <a:xfrm>
          <a:off x="0" y="2839100"/>
          <a:ext cx="7543800" cy="140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Note how x – c replaces h. Thus,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p>
                  <m:sSup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𝑓</m:t>
                    </m:r>
                  </m:e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𝑐</m:t>
                    </m:r>
                  </m:e>
                </m:d>
                <m:r>
                  <a:rPr lang="en-US" sz="2000" b="0" i="1" kern="1200" smtClean="0">
                    <a:latin typeface="Cambria Math" panose="02040503050406030204" pitchFamily="18" charset="0"/>
                  </a:rPr>
                  <m:t>= </m:t>
                </m:r>
                <m:func>
                  <m:func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kern="1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kern="12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 kern="120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</m:oMath>
            </m:oMathPara>
          </a14:m>
          <a:endParaRPr lang="en-US" sz="2000" kern="1200" dirty="0"/>
        </a:p>
      </dsp:txBody>
      <dsp:txXfrm>
        <a:off x="0" y="2839100"/>
        <a:ext cx="7543800" cy="14015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AF5D3-55FA-4D47-B050-1BFA705F0998}">
      <dsp:nvSpPr>
        <dsp:cNvPr id="0" name=""/>
        <dsp:cNvSpPr/>
      </dsp:nvSpPr>
      <dsp:spPr>
        <a:xfrm>
          <a:off x="0" y="0"/>
          <a:ext cx="7391400" cy="1287303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>
              <a:latin typeface="+mn-lt"/>
            </a:rPr>
            <a:t>Theorem: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400" kern="1200" dirty="0">
              <a:latin typeface="+mn-lt"/>
              <a:cs typeface="Arial" pitchFamily="34" charset="0"/>
            </a:rPr>
            <a:t>A function is said to be </a:t>
          </a:r>
          <a:r>
            <a:rPr lang="en-US" sz="2400" b="1" kern="1200" dirty="0">
              <a:latin typeface="+mn-lt"/>
              <a:cs typeface="Arial" pitchFamily="34" charset="0"/>
            </a:rPr>
            <a:t>differentiable </a:t>
          </a:r>
          <a:r>
            <a:rPr lang="en-US" sz="2400" kern="1200" dirty="0">
              <a:latin typeface="+mn-lt"/>
              <a:cs typeface="Arial" pitchFamily="34" charset="0"/>
            </a:rPr>
            <a:t>at a number if it has a derivative at that number.</a:t>
          </a:r>
          <a:endParaRPr lang="en-US" sz="2400" kern="1200" dirty="0">
            <a:latin typeface="+mn-lt"/>
          </a:endParaRPr>
        </a:p>
      </dsp:txBody>
      <dsp:txXfrm>
        <a:off x="0" y="0"/>
        <a:ext cx="7391400" cy="1287303"/>
      </dsp:txXfrm>
    </dsp:sp>
    <dsp:sp modelId="{FF0F10B4-AF1A-47A7-B4E3-CA909B83F4BC}">
      <dsp:nvSpPr>
        <dsp:cNvPr id="0" name=""/>
        <dsp:cNvSpPr/>
      </dsp:nvSpPr>
      <dsp:spPr>
        <a:xfrm>
          <a:off x="0" y="1310316"/>
          <a:ext cx="7391400" cy="32992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7030A0"/>
              </a:solidFill>
              <a:latin typeface="+mn-lt"/>
              <a:cs typeface="Arial" pitchFamily="34" charset="0"/>
            </a:rPr>
            <a:t>Example: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Arial" pitchFamily="34" charset="0"/>
            </a:rPr>
            <a:t>If </a:t>
          </a:r>
          <a:r>
            <a:rPr lang="id-ID" sz="2000" kern="1200" dirty="0">
              <a:latin typeface="+mn-lt"/>
              <a:cs typeface="Arial" pitchFamily="34" charset="0"/>
            </a:rPr>
            <a:t>f(x) = |x</a:t>
          </a:r>
          <a:r>
            <a:rPr lang="en-US" sz="2000" kern="1200" dirty="0">
              <a:latin typeface="+mn-lt"/>
              <a:cs typeface="Arial" pitchFamily="34" charset="0"/>
            </a:rPr>
            <a:t>|, then </a:t>
          </a:r>
          <a:r>
            <a:rPr lang="id-ID" sz="2000" kern="1200" dirty="0">
              <a:latin typeface="+mn-lt"/>
              <a:cs typeface="Arial" pitchFamily="34" charset="0"/>
            </a:rPr>
            <a:t>f </a:t>
          </a:r>
          <a:r>
            <a:rPr lang="en-US" sz="2000" kern="1200" dirty="0">
              <a:latin typeface="+mn-lt"/>
              <a:cs typeface="Arial" pitchFamily="34" charset="0"/>
            </a:rPr>
            <a:t>is not differentiable at</a:t>
          </a:r>
          <a:r>
            <a:rPr lang="id-ID" sz="2000" kern="1200" dirty="0">
              <a:latin typeface="+mn-lt"/>
              <a:cs typeface="Arial" pitchFamily="34" charset="0"/>
            </a:rPr>
            <a:t> </a:t>
          </a:r>
          <a:r>
            <a:rPr lang="en-US" sz="2000" kern="1200" dirty="0">
              <a:latin typeface="+mn-lt"/>
              <a:cs typeface="Arial" pitchFamily="34" charset="0"/>
            </a:rPr>
            <a:t>0, because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20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(0+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  <m:r>
                  <a:rPr lang="en-US" sz="20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  <m:r>
                  <a:rPr lang="en-US" sz="20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|−0</m:t>
                        </m:r>
                      </m:num>
                      <m:den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  <m:r>
                  <a:rPr lang="en-US" sz="20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as </a:t>
          </a:r>
          <a:r>
            <a:rPr lang="id-ID" sz="2000" kern="1200" dirty="0">
              <a:latin typeface="Arial" pitchFamily="34" charset="0"/>
              <a:cs typeface="Arial" pitchFamily="34" charset="0"/>
            </a:rPr>
            <a:t>h </a:t>
          </a:r>
          <a:r>
            <a:rPr lang="en-US" sz="2000" kern="1200" dirty="0">
              <a:latin typeface="Arial" pitchFamily="34" charset="0"/>
              <a:cs typeface="Arial" pitchFamily="34" charset="0"/>
            </a:rPr>
            <a:t>approaches 0 are not equal: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unc>
                  <m:funcPr>
                    <m:ctrlPr>
                      <a:rPr lang="en-US" sz="20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  <m:r>
                  <a:rPr lang="en-US" sz="20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  <m:r>
                  <a:rPr lang="en-US" sz="20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=−1</m:t>
                </m:r>
              </m:oMath>
            </m:oMathPara>
          </a14:m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func>
                  <m:funcPr>
                    <m:ctrlPr>
                      <a:rPr lang="en-US" sz="20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  <m:r>
                  <a:rPr lang="en-US" sz="20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</m:fName>
                  <m:e>
                    <m:f>
                      <m:f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e>
                </m:func>
                <m:r>
                  <a:rPr lang="en-US" sz="20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=1</m:t>
                </m:r>
              </m:oMath>
            </m:oMathPara>
          </a14:m>
          <a:endParaRPr lang="en-US" sz="2000" kern="1200" dirty="0">
            <a:latin typeface="+mn-lt"/>
          </a:endParaRPr>
        </a:p>
      </dsp:txBody>
      <dsp:txXfrm>
        <a:off x="0" y="1310316"/>
        <a:ext cx="7391400" cy="3299221"/>
      </dsp:txXfrm>
    </dsp:sp>
    <dsp:sp modelId="{28EA032D-24D2-4AD8-AEA4-4C8FE6B88887}">
      <dsp:nvSpPr>
        <dsp:cNvPr id="0" name=""/>
        <dsp:cNvSpPr/>
      </dsp:nvSpPr>
      <dsp:spPr>
        <a:xfrm>
          <a:off x="0" y="4513278"/>
          <a:ext cx="7391400" cy="339709"/>
        </a:xfrm>
        <a:prstGeom prst="rect">
          <a:avLst/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092CE-5C83-49A0-B021-80436055E021}">
      <dsp:nvSpPr>
        <dsp:cNvPr id="0" name=""/>
        <dsp:cNvSpPr/>
      </dsp:nvSpPr>
      <dsp:spPr>
        <a:xfrm rot="10800000">
          <a:off x="510494" y="2295"/>
          <a:ext cx="4459224" cy="102117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0312" tIns="179070" rIns="334264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 rot="10800000">
        <a:off x="765789" y="2295"/>
        <a:ext cx="4203929" cy="1021179"/>
      </dsp:txXfrm>
    </dsp:sp>
    <dsp:sp modelId="{04C4C414-5601-4B6E-B12D-C80C259A10A3}">
      <dsp:nvSpPr>
        <dsp:cNvPr id="0" name=""/>
        <dsp:cNvSpPr/>
      </dsp:nvSpPr>
      <dsp:spPr>
        <a:xfrm>
          <a:off x="2" y="0"/>
          <a:ext cx="1021179" cy="1021179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98B5AEA-2626-48A7-9DF8-B7E22EDE96E0}">
      <dsp:nvSpPr>
        <dsp:cNvPr id="0" name=""/>
        <dsp:cNvSpPr/>
      </dsp:nvSpPr>
      <dsp:spPr>
        <a:xfrm rot="10800000">
          <a:off x="2246375" y="1328305"/>
          <a:ext cx="4459224" cy="1021179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0312" tIns="179070" rIns="334264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 rot="10800000">
        <a:off x="2501670" y="1328305"/>
        <a:ext cx="4203929" cy="1021179"/>
      </dsp:txXfrm>
    </dsp:sp>
    <dsp:sp modelId="{E5F7A2C4-D4C0-4ADE-AFA1-A4DD0C96B575}">
      <dsp:nvSpPr>
        <dsp:cNvPr id="0" name=""/>
        <dsp:cNvSpPr/>
      </dsp:nvSpPr>
      <dsp:spPr>
        <a:xfrm>
          <a:off x="1735691" y="1321729"/>
          <a:ext cx="1021179" cy="1021179"/>
        </a:xfrm>
        <a:prstGeom prst="ellipse">
          <a:avLst/>
        </a:prstGeom>
        <a:gradFill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84538B5-618C-4B29-BFDA-7253E17B3FEC}">
      <dsp:nvSpPr>
        <dsp:cNvPr id="0" name=""/>
        <dsp:cNvSpPr/>
      </dsp:nvSpPr>
      <dsp:spPr>
        <a:xfrm rot="10800000">
          <a:off x="510494" y="2654314"/>
          <a:ext cx="4459224" cy="1021179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0312" tIns="179070" rIns="334264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 rot="10800000">
        <a:off x="765789" y="2654314"/>
        <a:ext cx="4203929" cy="1021179"/>
      </dsp:txXfrm>
    </dsp:sp>
    <dsp:sp modelId="{894B854A-DE78-44E4-8931-2B0BEBBFACAC}">
      <dsp:nvSpPr>
        <dsp:cNvPr id="0" name=""/>
        <dsp:cNvSpPr/>
      </dsp:nvSpPr>
      <dsp:spPr>
        <a:xfrm>
          <a:off x="2" y="2647738"/>
          <a:ext cx="1021179" cy="1021179"/>
        </a:xfrm>
        <a:prstGeom prst="ellipse">
          <a:avLst/>
        </a:prstGeom>
        <a:gradFill rotWithShape="0">
          <a:gsLst>
            <a:gs pos="0">
              <a:schemeClr val="accent4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7440282-009B-4E91-9988-C578CF8D554E}">
      <dsp:nvSpPr>
        <dsp:cNvPr id="0" name=""/>
        <dsp:cNvSpPr/>
      </dsp:nvSpPr>
      <dsp:spPr>
        <a:xfrm rot="10800000">
          <a:off x="2246375" y="3980324"/>
          <a:ext cx="4459224" cy="102117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0312" tIns="179070" rIns="334264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 rot="10800000">
        <a:off x="2501670" y="3980324"/>
        <a:ext cx="4203929" cy="1021179"/>
      </dsp:txXfrm>
    </dsp:sp>
    <dsp:sp modelId="{A182A0B0-0375-4800-B0CD-094566D3AFB4}">
      <dsp:nvSpPr>
        <dsp:cNvPr id="0" name=""/>
        <dsp:cNvSpPr/>
      </dsp:nvSpPr>
      <dsp:spPr>
        <a:xfrm>
          <a:off x="1676401" y="3980324"/>
          <a:ext cx="1021179" cy="1021179"/>
        </a:xfrm>
        <a:prstGeom prst="ellipse">
          <a:avLst/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9CF1-84FE-4A01-8A8C-95114F03527D}">
      <dsp:nvSpPr>
        <dsp:cNvPr id="0" name=""/>
        <dsp:cNvSpPr/>
      </dsp:nvSpPr>
      <dsp:spPr>
        <a:xfrm>
          <a:off x="681071" y="623189"/>
          <a:ext cx="3723090" cy="9464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𝑦</m:t>
                </m:r>
                <m:r>
                  <a:rPr lang="en-US" sz="20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sSup>
                      <m:sSup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−4</m:t>
                    </m:r>
                  </m:num>
                  <m:den>
                    <m:r>
                      <a:rPr lang="en-US" sz="20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den>
                </m:f>
              </m:oMath>
            </m:oMathPara>
          </a14:m>
          <a:endParaRPr lang="en-US" sz="2000" kern="1200" dirty="0"/>
        </a:p>
      </dsp:txBody>
      <dsp:txXfrm>
        <a:off x="1276766" y="623189"/>
        <a:ext cx="3127396" cy="946410"/>
      </dsp:txXfrm>
    </dsp:sp>
    <dsp:sp modelId="{B06A634C-10D5-4289-8970-04C4E90FA24C}">
      <dsp:nvSpPr>
        <dsp:cNvPr id="0" name=""/>
        <dsp:cNvSpPr/>
      </dsp:nvSpPr>
      <dsp:spPr>
        <a:xfrm>
          <a:off x="681071" y="1569600"/>
          <a:ext cx="3723090" cy="34851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190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num>
                  <m:den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den>
                </m:f>
                <m:d>
                  <m:d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e>
                </m:d>
              </m:oMath>
              <m:oMath xmlns:m="http://schemas.openxmlformats.org/officeDocument/2006/math">
                <m:r>
                  <m:rPr>
                    <m:nor/>
                  </m:rPr>
                  <a:rPr lang="en-US" sz="19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    </m:t>
                </m:r>
                <m:r>
                  <a:rPr lang="en-US" sz="19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num>
                  <m:den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den>
                </m:f>
                <m:d>
                  <m:d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5/2</m:t>
                        </m:r>
                      </m:sup>
                    </m:sSup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9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900" b="0" i="1" kern="1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9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e>
                </m:d>
              </m:oMath>
              <m:oMath xmlns:m="http://schemas.openxmlformats.org/officeDocument/2006/math">
                <m:r>
                  <m:rPr>
                    <m:nor/>
                  </m:rPr>
                  <a:rPr lang="en-US" sz="19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    </m:t>
                </m:r>
                <m:r>
                  <a:rPr lang="en-US" sz="19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num>
                  <m:den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sSup>
                  <m:sSup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3/2</m:t>
                    </m:r>
                  </m:sup>
                </m:sSup>
                <m:r>
                  <a:rPr lang="en-US" sz="19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−</m:t>
                </m:r>
                <m:f>
                  <m:f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num>
                  <m:den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p>
                  <m:sSup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1/2</m:t>
                    </m:r>
                  </m:sup>
                </m:sSup>
                <m:r>
                  <a:rPr lang="en-US" sz="19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den>
                </m:f>
                <m:sSup>
                  <m:sSup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−1/2</m:t>
                    </m:r>
                  </m:sup>
                </m:sSup>
                <m:r>
                  <a:rPr lang="en-US" sz="19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sSupPr>
                    <m:ctrlP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lang="en-US" sz="19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−3/2</m:t>
                    </m:r>
                  </m:sup>
                </m:sSup>
              </m:oMath>
            </m:oMathPara>
          </a14:m>
          <a:endParaRPr lang="en-US" sz="1900" kern="1200" dirty="0"/>
        </a:p>
      </dsp:txBody>
      <dsp:txXfrm>
        <a:off x="1276766" y="1569600"/>
        <a:ext cx="3127396" cy="3485142"/>
      </dsp:txXfrm>
    </dsp:sp>
    <dsp:sp modelId="{E8FF748F-1A84-4ED4-93D0-AEF3E2B9B600}">
      <dsp:nvSpPr>
        <dsp:cNvPr id="0" name=""/>
        <dsp:cNvSpPr/>
      </dsp:nvSpPr>
      <dsp:spPr>
        <a:xfrm>
          <a:off x="304792" y="103193"/>
          <a:ext cx="969563" cy="9072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1</a:t>
          </a:r>
        </a:p>
      </dsp:txBody>
      <dsp:txXfrm>
        <a:off x="446781" y="236057"/>
        <a:ext cx="685585" cy="641521"/>
      </dsp:txXfrm>
    </dsp:sp>
    <dsp:sp modelId="{4910A705-71D1-4B4F-9375-1163CC1F6C78}">
      <dsp:nvSpPr>
        <dsp:cNvPr id="0" name=""/>
        <dsp:cNvSpPr/>
      </dsp:nvSpPr>
      <dsp:spPr>
        <a:xfrm>
          <a:off x="4904119" y="623189"/>
          <a:ext cx="3723090" cy="15066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000" kern="1200" dirty="0">
              <a:latin typeface="Arial" pitchFamily="34" charset="0"/>
              <a:cs typeface="Arial" pitchFamily="34" charset="0"/>
            </a:rPr>
            <a:t>Suppose that </a:t>
          </a:r>
          <a:r>
            <a:rPr lang="id-ID" sz="2000" kern="1200" dirty="0">
              <a:latin typeface="Arial" pitchFamily="34" charset="0"/>
              <a:cs typeface="Arial" pitchFamily="34" charset="0"/>
            </a:rPr>
            <a:t>g(x) =(x</a:t>
          </a:r>
          <a:r>
            <a:rPr lang="id-ID" sz="2000" kern="1200" baseline="30000" dirty="0">
              <a:latin typeface="Arial" pitchFamily="34" charset="0"/>
              <a:cs typeface="Arial" pitchFamily="34" charset="0"/>
            </a:rPr>
            <a:t>2</a:t>
          </a:r>
          <a:r>
            <a:rPr lang="id-ID" sz="2000" kern="1200" dirty="0">
              <a:latin typeface="Arial" pitchFamily="34" charset="0"/>
              <a:cs typeface="Arial" pitchFamily="34" charset="0"/>
            </a:rPr>
            <a:t>+1)f(x) </a:t>
          </a:r>
          <a:r>
            <a:rPr lang="en-US" sz="2000" kern="1200" dirty="0">
              <a:latin typeface="Arial" pitchFamily="34" charset="0"/>
              <a:cs typeface="Arial" pitchFamily="34" charset="0"/>
            </a:rPr>
            <a:t>and it is known that </a:t>
          </a:r>
          <a:r>
            <a:rPr lang="id-ID" sz="2000" kern="1200" dirty="0">
              <a:latin typeface="Arial" pitchFamily="34" charset="0"/>
              <a:cs typeface="Arial" pitchFamily="34" charset="0"/>
            </a:rPr>
            <a:t>f(2) = 3 </a:t>
          </a:r>
          <a:r>
            <a:rPr lang="en-US" sz="2000" kern="1200" dirty="0">
              <a:latin typeface="Arial" pitchFamily="34" charset="0"/>
              <a:cs typeface="Arial" pitchFamily="34" charset="0"/>
            </a:rPr>
            <a:t>and</a:t>
          </a:r>
          <a:r>
            <a:rPr lang="id-ID" sz="2000" kern="1200" dirty="0">
              <a:latin typeface="Arial" pitchFamily="34" charset="0"/>
              <a:cs typeface="Arial" pitchFamily="34" charset="0"/>
            </a:rPr>
            <a:t> f’(2) = -1. Evaluate g’(2).</a:t>
          </a:r>
          <a:endParaRPr lang="en-US" sz="2000" kern="1200" dirty="0"/>
        </a:p>
      </dsp:txBody>
      <dsp:txXfrm>
        <a:off x="5499813" y="623189"/>
        <a:ext cx="3127396" cy="1506602"/>
      </dsp:txXfrm>
    </dsp:sp>
    <dsp:sp modelId="{4E50F0BC-8D3E-4EAB-98DE-E81D63ECA975}">
      <dsp:nvSpPr>
        <dsp:cNvPr id="0" name=""/>
        <dsp:cNvSpPr/>
      </dsp:nvSpPr>
      <dsp:spPr>
        <a:xfrm>
          <a:off x="4904119" y="2129792"/>
          <a:ext cx="3723090" cy="29127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1800" b="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𝑔</m:t>
                </m:r>
                <m:r>
                  <a:rPr lang="en-US" sz="1800" b="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′(</m:t>
                </m:r>
                <m:r>
                  <a:rPr lang="en-US" sz="1800" b="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𝑥</m:t>
                </m:r>
                <m:r>
                  <a:rPr lang="en-US" sz="1800" b="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i="1" kern="1200" dirty="0">
            <a:solidFill>
              <a:srgbClr val="000000"/>
            </a:solidFill>
            <a:latin typeface="Cambria Math" panose="020405030504060302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180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num>
                  <m:den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den>
                </m:f>
                <m:d>
                  <m:dPr>
                    <m:begChr m:val="["/>
                    <m:endChr m:val="]"/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d>
                      <m:d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e>
                </m:d>
                <m:r>
                  <a:rPr lang="en-US" sz="1800" b="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  </m:t>
                </m:r>
              </m:oMath>
            </m:oMathPara>
          </a14:m>
          <a:endParaRPr lang="en-US" sz="1800" b="0" kern="1200" dirty="0">
            <a:solidFill>
              <a:srgbClr val="00000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sSup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e>
                </m:d>
                <m:f>
                  <m:f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num>
                  <m:den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den>
                </m:f>
                <m:r>
                  <a:rPr lang="en-US" sz="1800" b="0" i="1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    </m:t>
                </m:r>
              </m:oMath>
            </m:oMathPara>
          </a14:m>
          <a:endParaRPr lang="en-US" sz="1800" b="0" i="1" kern="1200" dirty="0">
            <a:solidFill>
              <a:srgbClr val="000000"/>
            </a:solidFill>
            <a:latin typeface="Cambria Math" panose="020405030504060302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    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>
                  <a:solidFill>
                    <a:srgbClr val="000000"/>
                  </a:solidFill>
                  <a:latin typeface="Cambria Math" panose="02040503050406030204" pitchFamily="18" charset="0"/>
                </a:rPr>
                <m:t>+</m:t>
              </m:r>
              <m:r>
                <a:rPr lang="en-US" sz="1800" b="0" i="1" kern="120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m:t> </m:t>
              </m:r>
              <m:r>
                <a:rPr lang="en-US" sz="1800" i="1" kern="1200">
                  <a:solidFill>
                    <a:srgbClr val="000000"/>
                  </a:solidFill>
                  <a:latin typeface="Cambria Math" panose="02040503050406030204" pitchFamily="18" charset="0"/>
                </a:rPr>
                <m:t>𝑓</m:t>
              </m:r>
              <m:r>
                <a:rPr lang="en-US" sz="1800" i="1" kern="1200">
                  <a:solidFill>
                    <a:srgbClr val="000000"/>
                  </a:solidFill>
                  <a:latin typeface="Cambria Math" panose="02040503050406030204" pitchFamily="18" charset="0"/>
                </a:rPr>
                <m:t>(</m:t>
              </m:r>
              <m:r>
                <a:rPr lang="en-US" sz="1800" i="1" kern="1200">
                  <a:solidFill>
                    <a:srgbClr val="000000"/>
                  </a:solidFill>
                  <a:latin typeface="Cambria Math" panose="02040503050406030204" pitchFamily="18" charset="0"/>
                </a:rPr>
                <m:t>𝑥</m:t>
              </m:r>
              <m:r>
                <a:rPr lang="en-US" sz="1800" i="1" kern="1200">
                  <a:solidFill>
                    <a:srgbClr val="000000"/>
                  </a:solidFill>
                  <a:latin typeface="Cambria Math" panose="02040503050406030204" pitchFamily="18" charset="0"/>
                </a:rPr>
                <m:t>)</m:t>
              </m:r>
              <m:f>
                <m:fPr>
                  <m:ctrlPr>
                    <a:rPr lang="en-US" sz="1800" i="1" kern="120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800" i="1" kern="120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𝑑</m:t>
                  </m:r>
                </m:num>
                <m:den>
                  <m:r>
                    <a:rPr lang="en-US" sz="1800" i="1" kern="120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𝑑𝑥</m:t>
                  </m:r>
                </m:den>
              </m:f>
              <m:r>
                <a:rPr lang="en-US" sz="1800" i="1" kern="1200">
                  <a:solidFill>
                    <a:srgbClr val="000000"/>
                  </a:solidFill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1800" i="1" kern="120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i="1" kern="120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𝑥</m:t>
                  </m:r>
                </m:e>
                <m:sup>
                  <m:r>
                    <a:rPr lang="en-US" sz="1800" i="1" kern="1200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800" i="1" kern="1200">
                  <a:solidFill>
                    <a:srgbClr val="000000"/>
                  </a:solidFill>
                  <a:latin typeface="Cambria Math" panose="02040503050406030204" pitchFamily="18" charset="0"/>
                </a:rPr>
                <m:t>+1)</m:t>
              </m:r>
            </m:oMath>
          </a14:m>
          <a:br>
            <a:rPr lang="en-US" sz="1800" i="1" kern="1200" dirty="0">
              <a:solidFill>
                <a:srgbClr val="000000"/>
              </a:solidFill>
              <a:latin typeface="Cambria Math" panose="02040503050406030204" pitchFamily="18" charset="0"/>
            </a:rPr>
          </a:b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m:rPr>
                    <m:nor/>
                  </m:rPr>
                  <a:rPr lang="en-US" sz="1800" i="0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        </m:t>
                </m:r>
                <m:r>
                  <m:rPr>
                    <m:nor/>
                  </m:rPr>
                  <a:rPr lang="en-US" sz="1800" b="0" i="0" kern="120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 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=(</m:t>
                </m:r>
                <m:sSup>
                  <m:sSupPr>
                    <m:ctrlP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 lang="en-US" sz="180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+1)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𝑓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′(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𝑥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)+2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𝑥𝑓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𝑥</m:t>
                </m:r>
                <m:r>
                  <a:rPr lang="en-US" sz="1800" i="1" kern="12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Then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𝑔</m:t>
                  </m:r>
                </m:e>
                <m:sup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d>
                <m:d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</m:d>
              <m:r>
                <a:rPr lang="en-US" sz="1800" b="0" i="1" kern="1200" smtClean="0">
                  <a:latin typeface="Cambria Math" panose="02040503050406030204" pitchFamily="18" charset="0"/>
                </a:rPr>
                <m:t>=7</m:t>
              </m:r>
            </m:oMath>
          </a14:m>
          <a:endParaRPr lang="en-US" sz="1800" kern="1200" dirty="0"/>
        </a:p>
      </dsp:txBody>
      <dsp:txXfrm>
        <a:off x="5499813" y="2129792"/>
        <a:ext cx="3127396" cy="2912773"/>
      </dsp:txXfrm>
    </dsp:sp>
    <dsp:sp modelId="{9A062628-6AED-4FEB-A323-F0B08A4A37BD}">
      <dsp:nvSpPr>
        <dsp:cNvPr id="0" name=""/>
        <dsp:cNvSpPr/>
      </dsp:nvSpPr>
      <dsp:spPr>
        <a:xfrm>
          <a:off x="4419604" y="179388"/>
          <a:ext cx="969563" cy="9072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2</a:t>
          </a:r>
        </a:p>
      </dsp:txBody>
      <dsp:txXfrm>
        <a:off x="4561593" y="312252"/>
        <a:ext cx="685585" cy="6415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2460D-27BA-4E6D-98D8-8AAA4F7F7C09}">
      <dsp:nvSpPr>
        <dsp:cNvPr id="0" name=""/>
        <dsp:cNvSpPr/>
      </dsp:nvSpPr>
      <dsp:spPr>
        <a:xfrm>
          <a:off x="4037772" y="614"/>
          <a:ext cx="3949543" cy="1250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4037772" y="614"/>
        <a:ext cx="3949543" cy="1250562"/>
      </dsp:txXfrm>
    </dsp:sp>
    <dsp:sp modelId="{ED972253-32C3-43EF-95DC-15F7AAB3B2EB}">
      <dsp:nvSpPr>
        <dsp:cNvPr id="0" name=""/>
        <dsp:cNvSpPr/>
      </dsp:nvSpPr>
      <dsp:spPr>
        <a:xfrm>
          <a:off x="1388001" y="614"/>
          <a:ext cx="2463125" cy="12505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00FBC4-910C-402C-B234-4F937551FEF5}">
      <dsp:nvSpPr>
        <dsp:cNvPr id="0" name=""/>
        <dsp:cNvSpPr/>
      </dsp:nvSpPr>
      <dsp:spPr>
        <a:xfrm>
          <a:off x="1402081" y="1457518"/>
          <a:ext cx="3745542" cy="12505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1402081" y="1457518"/>
        <a:ext cx="3745542" cy="1250562"/>
      </dsp:txXfrm>
    </dsp:sp>
    <dsp:sp modelId="{F9FBD830-CA1F-4BFA-BD12-CC118D04D705}">
      <dsp:nvSpPr>
        <dsp:cNvPr id="0" name=""/>
        <dsp:cNvSpPr/>
      </dsp:nvSpPr>
      <dsp:spPr>
        <a:xfrm>
          <a:off x="5410196" y="1431919"/>
          <a:ext cx="2556438" cy="12505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0ABAB3-AE50-44C6-8AE9-59369534ADF8}">
      <dsp:nvSpPr>
        <dsp:cNvPr id="0" name=""/>
        <dsp:cNvSpPr/>
      </dsp:nvSpPr>
      <dsp:spPr>
        <a:xfrm>
          <a:off x="4191002" y="2914423"/>
          <a:ext cx="3794482" cy="12505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 dirty="0"/>
        </a:p>
      </dsp:txBody>
      <dsp:txXfrm>
        <a:off x="4191002" y="2914423"/>
        <a:ext cx="3794482" cy="1250562"/>
      </dsp:txXfrm>
    </dsp:sp>
    <dsp:sp modelId="{94D9F475-B12B-41B7-9703-91F8908CE214}">
      <dsp:nvSpPr>
        <dsp:cNvPr id="0" name=""/>
        <dsp:cNvSpPr/>
      </dsp:nvSpPr>
      <dsp:spPr>
        <a:xfrm>
          <a:off x="1441003" y="2915036"/>
          <a:ext cx="2673793" cy="12505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BD8-E532-4E5F-A7B5-34C9D47AFC9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D6E-2547-4761-B7D1-74F17038E6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4CC3-DB22-4385-9897-37F184A48DD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2331-1E1D-4AF8-B452-3E07D40825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52C-13C3-44A3-A0B8-FCA3E1075DE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EF08-FE7A-479B-98BC-5EF5EA0ACB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58-19A8-49C2-8809-5D8DC831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DDE-AADF-4B64-8F99-C9B4D964480F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C70F-8CA7-4284-8129-A8FD7F00D9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F09-35AA-41BA-8A83-A12729F2308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2B93-05E0-496E-A424-3A7F9D8C93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AC2F-4936-4D9F-AA06-40E9C19DD2A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5D4D-E304-4F3A-8C81-5AF68DA033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94C2-731C-42E8-B167-50DDA4B81D1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93DE-19AD-41EB-9AFC-6DB9F9CA7A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E688-F40B-4415-8E16-74E417D59499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01BA-41BA-461A-8B26-4E72379551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2F34-EC4F-406F-949A-8246251EBAD4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612-6227-44E7-B776-35A1185C77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7F9B-5E60-4D41-8179-EE7179653BE1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D079-CE6B-47B6-B013-BD591D378C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4714-4D1C-44F4-93AC-D23E7B6EF06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00FA-7150-4275-AFCD-38B207630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B9912-A6D3-40C1-AB14-5AAE3E2C531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313FA-FD39-4CFF-817E-917AAF34BA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0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8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7.emf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image" Target="../media/image9.emf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7.xml"/><Relationship Id="rId12" Type="http://schemas.openxmlformats.org/officeDocument/2006/relationships/image" Target="../media/image11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10.emf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11" Type="http://schemas.openxmlformats.org/officeDocument/2006/relationships/image" Target="../media/image12.emf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/>
          <a:lstStyle/>
          <a:p>
            <a:pPr eaLnBrk="1" hangingPunct="1"/>
            <a:r>
              <a:rPr lang="en-ID" sz="3600" b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Basic Derivative </a:t>
            </a:r>
            <a:b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4-5</a:t>
            </a:r>
            <a:endParaRPr lang="en-US" sz="3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MATH 6031 – </a:t>
            </a:r>
            <a:r>
              <a:rPr lang="en-AU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Calculus 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2021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1524000" y="1397000"/>
          <a:ext cx="67056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463" name="Picture 7"/>
          <p:cNvPicPr>
            <a:picLocks noChangeAspect="1" noChangeArrowheads="1"/>
          </p:cNvPicPr>
          <p:nvPr/>
        </p:nvPicPr>
        <p:blipFill rotWithShape="1">
          <a:blip r:embed="rId7"/>
          <a:srcRect l="42347" t="57273" r="41724"/>
          <a:stretch/>
        </p:blipFill>
        <p:spPr bwMode="auto">
          <a:xfrm>
            <a:off x="3733800" y="1524000"/>
            <a:ext cx="1447800" cy="74260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Basic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4B63A-02DA-44E0-92E4-4CF10C922B8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8"/>
          <a:srcRect l="35566" t="56107" r="31777" b="8721"/>
          <a:stretch/>
        </p:blipFill>
        <p:spPr bwMode="auto">
          <a:xfrm>
            <a:off x="3276600" y="4227872"/>
            <a:ext cx="2566220" cy="60468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 rotWithShape="1">
          <a:blip r:embed="rId9"/>
          <a:srcRect l="37589" t="57031" r="36871" b="7064"/>
          <a:stretch/>
        </p:blipFill>
        <p:spPr bwMode="auto">
          <a:xfrm>
            <a:off x="5157019" y="2934929"/>
            <a:ext cx="2005782" cy="589936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10"/>
          <a:srcRect l="35111" t="50000" r="24573"/>
          <a:stretch/>
        </p:blipFill>
        <p:spPr bwMode="auto">
          <a:xfrm>
            <a:off x="4648200" y="5501481"/>
            <a:ext cx="3052917" cy="746919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752600" y="14336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3505200" y="2734270"/>
            <a:ext cx="533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0" y="40685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65938" y="541327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19200" y="1829296"/>
            <a:ext cx="7185647" cy="4063007"/>
            <a:chOff x="1219200" y="1829296"/>
            <a:chExt cx="7185647" cy="4063007"/>
          </a:xfrm>
        </p:grpSpPr>
        <p:sp>
          <p:nvSpPr>
            <p:cNvPr id="6" name="Freeform 5"/>
            <p:cNvSpPr/>
            <p:nvPr/>
          </p:nvSpPr>
          <p:spPr>
            <a:xfrm>
              <a:off x="3581397" y="1829296"/>
              <a:ext cx="4823450" cy="1934765"/>
            </a:xfrm>
            <a:custGeom>
              <a:avLst/>
              <a:gdLst>
                <a:gd name="connsiteX0" fmla="*/ 0 w 4823450"/>
                <a:gd name="connsiteY0" fmla="*/ 241846 h 1934765"/>
                <a:gd name="connsiteX1" fmla="*/ 3856068 w 4823450"/>
                <a:gd name="connsiteY1" fmla="*/ 241846 h 1934765"/>
                <a:gd name="connsiteX2" fmla="*/ 3856068 w 4823450"/>
                <a:gd name="connsiteY2" fmla="*/ 0 h 1934765"/>
                <a:gd name="connsiteX3" fmla="*/ 4823450 w 4823450"/>
                <a:gd name="connsiteY3" fmla="*/ 967383 h 1934765"/>
                <a:gd name="connsiteX4" fmla="*/ 3856068 w 4823450"/>
                <a:gd name="connsiteY4" fmla="*/ 1934765 h 1934765"/>
                <a:gd name="connsiteX5" fmla="*/ 3856068 w 4823450"/>
                <a:gd name="connsiteY5" fmla="*/ 1692919 h 1934765"/>
                <a:gd name="connsiteX6" fmla="*/ 0 w 4823450"/>
                <a:gd name="connsiteY6" fmla="*/ 1692919 h 1934765"/>
                <a:gd name="connsiteX7" fmla="*/ 0 w 4823450"/>
                <a:gd name="connsiteY7" fmla="*/ 241846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3450" h="1934765">
                  <a:moveTo>
                    <a:pt x="0" y="241846"/>
                  </a:moveTo>
                  <a:lnTo>
                    <a:pt x="3856068" y="241846"/>
                  </a:lnTo>
                  <a:lnTo>
                    <a:pt x="3856068" y="0"/>
                  </a:lnTo>
                  <a:lnTo>
                    <a:pt x="4823450" y="967383"/>
                  </a:lnTo>
                  <a:lnTo>
                    <a:pt x="3856068" y="1934765"/>
                  </a:lnTo>
                  <a:lnTo>
                    <a:pt x="3856068" y="1692919"/>
                  </a:lnTo>
                  <a:lnTo>
                    <a:pt x="0" y="1692919"/>
                  </a:lnTo>
                  <a:lnTo>
                    <a:pt x="0" y="241846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275" tIns="283121" rIns="766812" bIns="283121" numCol="1" spcCol="1270" anchor="t" anchorCtr="0">
              <a:noAutofit/>
            </a:bodyPr>
            <a:lstStyle/>
            <a:p>
              <a:pPr marL="285750" lvl="1" indent="-28575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65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19200" y="1861297"/>
              <a:ext cx="2346946" cy="1934765"/>
            </a:xfrm>
            <a:custGeom>
              <a:avLst/>
              <a:gdLst>
                <a:gd name="connsiteX0" fmla="*/ 0 w 2346946"/>
                <a:gd name="connsiteY0" fmla="*/ 322467 h 1934765"/>
                <a:gd name="connsiteX1" fmla="*/ 322467 w 2346946"/>
                <a:gd name="connsiteY1" fmla="*/ 0 h 1934765"/>
                <a:gd name="connsiteX2" fmla="*/ 2024479 w 2346946"/>
                <a:gd name="connsiteY2" fmla="*/ 0 h 1934765"/>
                <a:gd name="connsiteX3" fmla="*/ 2346946 w 2346946"/>
                <a:gd name="connsiteY3" fmla="*/ 322467 h 1934765"/>
                <a:gd name="connsiteX4" fmla="*/ 2346946 w 2346946"/>
                <a:gd name="connsiteY4" fmla="*/ 1612298 h 1934765"/>
                <a:gd name="connsiteX5" fmla="*/ 2024479 w 2346946"/>
                <a:gd name="connsiteY5" fmla="*/ 1934765 h 1934765"/>
                <a:gd name="connsiteX6" fmla="*/ 322467 w 2346946"/>
                <a:gd name="connsiteY6" fmla="*/ 1934765 h 1934765"/>
                <a:gd name="connsiteX7" fmla="*/ 0 w 2346946"/>
                <a:gd name="connsiteY7" fmla="*/ 1612298 h 1934765"/>
                <a:gd name="connsiteX8" fmla="*/ 0 w 2346946"/>
                <a:gd name="connsiteY8" fmla="*/ 32246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6946" h="1934765">
                  <a:moveTo>
                    <a:pt x="0" y="322467"/>
                  </a:moveTo>
                  <a:cubicBezTo>
                    <a:pt x="0" y="144373"/>
                    <a:pt x="144373" y="0"/>
                    <a:pt x="322467" y="0"/>
                  </a:cubicBezTo>
                  <a:lnTo>
                    <a:pt x="2024479" y="0"/>
                  </a:lnTo>
                  <a:cubicBezTo>
                    <a:pt x="2202573" y="0"/>
                    <a:pt x="2346946" y="144373"/>
                    <a:pt x="2346946" y="322467"/>
                  </a:cubicBezTo>
                  <a:lnTo>
                    <a:pt x="2346946" y="1612298"/>
                  </a:lnTo>
                  <a:cubicBezTo>
                    <a:pt x="2346946" y="1790392"/>
                    <a:pt x="2202573" y="1934765"/>
                    <a:pt x="2024479" y="1934765"/>
                  </a:cubicBezTo>
                  <a:lnTo>
                    <a:pt x="322467" y="1934765"/>
                  </a:lnTo>
                  <a:cubicBezTo>
                    <a:pt x="144373" y="1934765"/>
                    <a:pt x="0" y="1790392"/>
                    <a:pt x="0" y="1612298"/>
                  </a:cubicBezTo>
                  <a:lnTo>
                    <a:pt x="0" y="322467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037" tIns="168742" rIns="243037" bIns="168742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/>
                <a:t>Product Rule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581397" y="3957538"/>
              <a:ext cx="4823450" cy="1934765"/>
            </a:xfrm>
            <a:custGeom>
              <a:avLst/>
              <a:gdLst>
                <a:gd name="connsiteX0" fmla="*/ 0 w 4823450"/>
                <a:gd name="connsiteY0" fmla="*/ 241846 h 1934765"/>
                <a:gd name="connsiteX1" fmla="*/ 3856068 w 4823450"/>
                <a:gd name="connsiteY1" fmla="*/ 241846 h 1934765"/>
                <a:gd name="connsiteX2" fmla="*/ 3856068 w 4823450"/>
                <a:gd name="connsiteY2" fmla="*/ 0 h 1934765"/>
                <a:gd name="connsiteX3" fmla="*/ 4823450 w 4823450"/>
                <a:gd name="connsiteY3" fmla="*/ 967383 h 1934765"/>
                <a:gd name="connsiteX4" fmla="*/ 3856068 w 4823450"/>
                <a:gd name="connsiteY4" fmla="*/ 1934765 h 1934765"/>
                <a:gd name="connsiteX5" fmla="*/ 3856068 w 4823450"/>
                <a:gd name="connsiteY5" fmla="*/ 1692919 h 1934765"/>
                <a:gd name="connsiteX6" fmla="*/ 0 w 4823450"/>
                <a:gd name="connsiteY6" fmla="*/ 1692919 h 1934765"/>
                <a:gd name="connsiteX7" fmla="*/ 0 w 4823450"/>
                <a:gd name="connsiteY7" fmla="*/ 241846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23450" h="1934765">
                  <a:moveTo>
                    <a:pt x="0" y="241846"/>
                  </a:moveTo>
                  <a:lnTo>
                    <a:pt x="3856068" y="241846"/>
                  </a:lnTo>
                  <a:lnTo>
                    <a:pt x="3856068" y="0"/>
                  </a:lnTo>
                  <a:lnTo>
                    <a:pt x="4823450" y="967383"/>
                  </a:lnTo>
                  <a:lnTo>
                    <a:pt x="3856068" y="1934765"/>
                  </a:lnTo>
                  <a:lnTo>
                    <a:pt x="3856068" y="1692919"/>
                  </a:lnTo>
                  <a:lnTo>
                    <a:pt x="0" y="1692919"/>
                  </a:lnTo>
                  <a:lnTo>
                    <a:pt x="0" y="241846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z="-152400" extrusionH="63500" prstMaterial="dkEdge">
              <a:bevelT w="144450" h="36350" prst="relaxedInset"/>
              <a:contourClr>
                <a:schemeClr val="bg1"/>
              </a:contourClr>
            </a:sp3d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275" tIns="283121" rIns="766812" bIns="283121" numCol="1" spcCol="1270" anchor="t" anchorCtr="0">
              <a:noAutofit/>
            </a:bodyPr>
            <a:lstStyle/>
            <a:p>
              <a:pPr marL="285750" lvl="1" indent="-28575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65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219200" y="3957538"/>
              <a:ext cx="2346946" cy="1934765"/>
            </a:xfrm>
            <a:custGeom>
              <a:avLst/>
              <a:gdLst>
                <a:gd name="connsiteX0" fmla="*/ 0 w 2346946"/>
                <a:gd name="connsiteY0" fmla="*/ 322467 h 1934765"/>
                <a:gd name="connsiteX1" fmla="*/ 322467 w 2346946"/>
                <a:gd name="connsiteY1" fmla="*/ 0 h 1934765"/>
                <a:gd name="connsiteX2" fmla="*/ 2024479 w 2346946"/>
                <a:gd name="connsiteY2" fmla="*/ 0 h 1934765"/>
                <a:gd name="connsiteX3" fmla="*/ 2346946 w 2346946"/>
                <a:gd name="connsiteY3" fmla="*/ 322467 h 1934765"/>
                <a:gd name="connsiteX4" fmla="*/ 2346946 w 2346946"/>
                <a:gd name="connsiteY4" fmla="*/ 1612298 h 1934765"/>
                <a:gd name="connsiteX5" fmla="*/ 2024479 w 2346946"/>
                <a:gd name="connsiteY5" fmla="*/ 1934765 h 1934765"/>
                <a:gd name="connsiteX6" fmla="*/ 322467 w 2346946"/>
                <a:gd name="connsiteY6" fmla="*/ 1934765 h 1934765"/>
                <a:gd name="connsiteX7" fmla="*/ 0 w 2346946"/>
                <a:gd name="connsiteY7" fmla="*/ 1612298 h 1934765"/>
                <a:gd name="connsiteX8" fmla="*/ 0 w 2346946"/>
                <a:gd name="connsiteY8" fmla="*/ 322467 h 193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6946" h="1934765">
                  <a:moveTo>
                    <a:pt x="0" y="322467"/>
                  </a:moveTo>
                  <a:cubicBezTo>
                    <a:pt x="0" y="144373"/>
                    <a:pt x="144373" y="0"/>
                    <a:pt x="322467" y="0"/>
                  </a:cubicBezTo>
                  <a:lnTo>
                    <a:pt x="2024479" y="0"/>
                  </a:lnTo>
                  <a:cubicBezTo>
                    <a:pt x="2202573" y="0"/>
                    <a:pt x="2346946" y="144373"/>
                    <a:pt x="2346946" y="322467"/>
                  </a:cubicBezTo>
                  <a:lnTo>
                    <a:pt x="2346946" y="1612298"/>
                  </a:lnTo>
                  <a:cubicBezTo>
                    <a:pt x="2346946" y="1790392"/>
                    <a:pt x="2202573" y="1934765"/>
                    <a:pt x="2024479" y="1934765"/>
                  </a:cubicBezTo>
                  <a:lnTo>
                    <a:pt x="322467" y="1934765"/>
                  </a:lnTo>
                  <a:cubicBezTo>
                    <a:pt x="144373" y="1934765"/>
                    <a:pt x="0" y="1790392"/>
                    <a:pt x="0" y="1612298"/>
                  </a:cubicBezTo>
                  <a:lnTo>
                    <a:pt x="0" y="322467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037" tIns="168742" rIns="243037" bIns="168742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/>
                <a:t>Quotient Rule</a:t>
              </a: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Product and Quotient Rules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092DA-BB53-429D-BD0E-58BF3D45BDB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 rotWithShape="1">
          <a:blip r:embed="rId2"/>
          <a:srcRect l="27373" t="50000" r="25438"/>
          <a:stretch/>
        </p:blipFill>
        <p:spPr bwMode="auto">
          <a:xfrm>
            <a:off x="3886200" y="2438400"/>
            <a:ext cx="3775589" cy="78184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 rotWithShape="1">
          <a:blip r:embed="rId3"/>
          <a:srcRect l="29432" t="43024" r="26329"/>
          <a:stretch/>
        </p:blipFill>
        <p:spPr bwMode="auto">
          <a:xfrm>
            <a:off x="3886200" y="4419600"/>
            <a:ext cx="3539613" cy="94429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2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B1596-1B9E-4510-9FBE-9C3AD6F87A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0B4CD5A-0DD1-407A-A700-18A15A0FD9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2534219"/>
                  </p:ext>
                </p:extLst>
              </p:nvPr>
            </p:nvGraphicFramePr>
            <p:xfrm>
              <a:off x="76200" y="1420812"/>
              <a:ext cx="8534400" cy="50561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0B4CD5A-0DD1-407A-A700-18A15A0FD9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2534219"/>
                  </p:ext>
                </p:extLst>
              </p:nvPr>
            </p:nvGraphicFramePr>
            <p:xfrm>
              <a:off x="76200" y="1420812"/>
              <a:ext cx="8534400" cy="50561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28600" y="1930400"/>
          <a:ext cx="89154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Derivatives of </a:t>
            </a:r>
            <a:b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Trigonometric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E6395-3A87-4413-AA81-D89DA02C66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 rotWithShape="1">
          <a:blip r:embed="rId7"/>
          <a:srcRect l="39015" t="61442" r="30493"/>
          <a:stretch/>
        </p:blipFill>
        <p:spPr bwMode="auto">
          <a:xfrm>
            <a:off x="2402919" y="3601442"/>
            <a:ext cx="2417921" cy="8153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7"/>
          <a:srcRect l="69189" t="62432"/>
          <a:stretch/>
        </p:blipFill>
        <p:spPr bwMode="auto">
          <a:xfrm>
            <a:off x="5100638" y="5073015"/>
            <a:ext cx="2443163" cy="794385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7"/>
          <a:srcRect l="1922" t="57207" r="64252"/>
          <a:stretch/>
        </p:blipFill>
        <p:spPr bwMode="auto">
          <a:xfrm>
            <a:off x="4907280" y="2097404"/>
            <a:ext cx="2682241" cy="904876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7"/>
          <a:srcRect l="69766" t="28108" r="4480" b="35946"/>
          <a:stretch/>
        </p:blipFill>
        <p:spPr bwMode="auto">
          <a:xfrm>
            <a:off x="2011680" y="5076825"/>
            <a:ext cx="2042160" cy="760095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7"/>
          <a:srcRect l="38872" t="29991" r="34159" b="40018"/>
          <a:stretch/>
        </p:blipFill>
        <p:spPr bwMode="auto">
          <a:xfrm>
            <a:off x="5891980" y="3628104"/>
            <a:ext cx="2138516" cy="762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7"/>
          <a:srcRect l="1922" t="26396" r="72501" b="36802"/>
          <a:stretch/>
        </p:blipFill>
        <p:spPr bwMode="auto">
          <a:xfrm>
            <a:off x="1857992" y="2148348"/>
            <a:ext cx="2028208" cy="77819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119187" y="1752600"/>
            <a:ext cx="8329613" cy="4876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id-ID" sz="2200" dirty="0">
                <a:latin typeface="Arial" pitchFamily="34" charset="0"/>
                <a:cs typeface="Arial" pitchFamily="34" charset="0"/>
              </a:rPr>
              <a:t>Differentiate y = (sec x)(x + tan x)</a:t>
            </a:r>
          </a:p>
          <a:p>
            <a:pPr>
              <a:buFontTx/>
              <a:buNone/>
            </a:pPr>
            <a:endParaRPr lang="id-ID" sz="22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id-ID" sz="2200" b="1" dirty="0">
                <a:latin typeface="Arial" pitchFamily="34" charset="0"/>
                <a:cs typeface="Arial" pitchFamily="34" charset="0"/>
              </a:rPr>
              <a:t>Solution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sz="2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</a:t>
            </a:r>
            <a:endParaRPr lang="id-ID" sz="2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id-ID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D5E1E2-6B25-4025-A21F-8159A05D671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/>
              <p:cNvSpPr txBox="1"/>
              <p:nvPr/>
            </p:nvSpPr>
            <p:spPr>
              <a:xfrm>
                <a:off x="1165225" y="3124200"/>
                <a:ext cx="5365750" cy="28956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)(1+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)(1+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)(2+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25" y="3124200"/>
                <a:ext cx="5365750" cy="2895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>
              <a:xfrm>
                <a:off x="1981200" y="6215063"/>
                <a:ext cx="2286000" cy="36512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215063"/>
                <a:ext cx="2286000" cy="365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</a:rPr>
              <a:t>The Chain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0002E-5D55-4D7A-9BEC-BF610D4F27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8F61DCA7-D381-4F76-96CD-E337933479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20900370"/>
                  </p:ext>
                </p:extLst>
              </p:nvPr>
            </p:nvGraphicFramePr>
            <p:xfrm>
              <a:off x="1066800" y="1600200"/>
              <a:ext cx="7543800" cy="48086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8F61DCA7-D381-4F76-96CD-E337933479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20900370"/>
                  </p:ext>
                </p:extLst>
              </p:nvPr>
            </p:nvGraphicFramePr>
            <p:xfrm>
              <a:off x="1066800" y="1600200"/>
              <a:ext cx="7543800" cy="48086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39941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752600" y="1828800"/>
            <a:ext cx="6215063" cy="167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496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119187" y="1676400"/>
            <a:ext cx="8329613" cy="4643437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f y = tan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(3x</a:t>
            </a:r>
            <a:r>
              <a:rPr lang="id-ID" sz="2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id-ID" sz="2200" dirty="0">
                <a:latin typeface="Arial" pitchFamily="34" charset="0"/>
                <a:cs typeface="Arial" pitchFamily="34" charset="0"/>
              </a:rPr>
              <a:t> + 1)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then</a:t>
            </a:r>
            <a:endParaRPr lang="id-ID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5137E0-D624-43CE-ACFC-6E9A435931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981200" y="2286000"/>
          <a:ext cx="5650652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705040" imgH="1714320" progId="Equation.3">
                  <p:embed/>
                </p:oleObj>
              </mc:Choice>
              <mc:Fallback>
                <p:oleObj name="Equation" r:id="rId3" imgW="2705040" imgH="171432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286000"/>
                        <a:ext cx="5650652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305301" y="-266699"/>
            <a:ext cx="1676400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56020" y="2026170"/>
            <a:ext cx="5715000" cy="133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 2: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</a:t>
            </a:r>
            <a:r>
              <a:rPr lang="en-ID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derivative 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describe geometric and physical problems, and other applications.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1676591"/>
              </p:ext>
            </p:extLst>
          </p:nvPr>
        </p:nvGraphicFramePr>
        <p:xfrm>
          <a:off x="1828800" y="1828800"/>
          <a:ext cx="6172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Tangent Line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33AA2-D44F-4BB5-91E9-6738ACA67F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E8A18F07-7340-4BCC-89C6-8EBF9BA474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89950840"/>
                  </p:ext>
                </p:extLst>
              </p:nvPr>
            </p:nvGraphicFramePr>
            <p:xfrm>
              <a:off x="1219200" y="1524000"/>
              <a:ext cx="7467600" cy="52339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E8A18F07-7340-4BCC-89C6-8EBF9BA474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89950840"/>
                  </p:ext>
                </p:extLst>
              </p:nvPr>
            </p:nvGraphicFramePr>
            <p:xfrm>
              <a:off x="1219200" y="1524000"/>
              <a:ext cx="7467600" cy="52339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28FF1C5-B3FF-4931-91D2-0D07291370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9937" y="3505200"/>
            <a:ext cx="2028669" cy="2564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5BB866-AAF9-4959-B887-B73294C545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0200" y="3505200"/>
            <a:ext cx="2820649" cy="25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Example 1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FC70C-9EBA-4135-AA4B-46BB913B29D5}"/>
              </a:ext>
            </a:extLst>
          </p:cNvPr>
          <p:cNvSpPr txBox="1"/>
          <p:nvPr/>
        </p:nvSpPr>
        <p:spPr>
          <a:xfrm>
            <a:off x="-3189205" y="304800"/>
            <a:ext cx="750863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sz="2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1F2CB70D-83A5-4F70-889E-A3CB536B65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6319922"/>
                  </p:ext>
                </p:extLst>
              </p:nvPr>
            </p:nvGraphicFramePr>
            <p:xfrm>
              <a:off x="914400" y="1295400"/>
              <a:ext cx="7528618" cy="4961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1" name="Diagram 10">
                <a:extLst>
                  <a:ext uri="{FF2B5EF4-FFF2-40B4-BE49-F238E27FC236}">
                    <a16:creationId xmlns:a16="http://schemas.microsoft.com/office/drawing/2014/main" id="{1F2CB70D-83A5-4F70-889E-A3CB536B65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6319922"/>
                  </p:ext>
                </p:extLst>
              </p:nvPr>
            </p:nvGraphicFramePr>
            <p:xfrm>
              <a:off x="914400" y="1295400"/>
              <a:ext cx="7528618" cy="4961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30C719E-E8F7-4BB0-9940-47E64C249F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5307" y="2852569"/>
            <a:ext cx="2103713" cy="24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E19F2172-40DA-4844-8CBF-1E362807AD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9863109"/>
                  </p:ext>
                </p:extLst>
              </p:nvPr>
            </p:nvGraphicFramePr>
            <p:xfrm>
              <a:off x="1271176" y="1727200"/>
              <a:ext cx="7110824" cy="4292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E19F2172-40DA-4844-8CBF-1E362807AD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9863109"/>
                  </p:ext>
                </p:extLst>
              </p:nvPr>
            </p:nvGraphicFramePr>
            <p:xfrm>
              <a:off x="1271176" y="1727200"/>
              <a:ext cx="7110824" cy="4292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Instantaneous Velocity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710B2-A9DE-482B-AB5B-6C5C2ADD478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22D73-79C2-49D3-BE3C-93B5550EC4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400" y="2057400"/>
            <a:ext cx="2718976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16604-2FBA-44E6-A56D-DE4342DE72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420567" y="2514600"/>
            <a:ext cx="2220686" cy="4207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Derivative</a:t>
            </a:r>
            <a:endParaRPr lang="id-ID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710B2-A9DE-482B-AB5B-6C5C2ADD47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7E420D97-63BF-4EBD-A481-0F35870A3E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6103219"/>
                  </p:ext>
                </p:extLst>
              </p:nvPr>
            </p:nvGraphicFramePr>
            <p:xfrm>
              <a:off x="1143000" y="1625600"/>
              <a:ext cx="7543800" cy="4241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7E420D97-63BF-4EBD-A481-0F35870A3E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06103219"/>
                  </p:ext>
                </p:extLst>
              </p:nvPr>
            </p:nvGraphicFramePr>
            <p:xfrm>
              <a:off x="1143000" y="1625600"/>
              <a:ext cx="7543800" cy="4241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7BCEE52-896E-43B3-A4A7-1091A6211E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1200" y="4646243"/>
            <a:ext cx="2721429" cy="18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Differentiability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3DB22-193A-417C-B997-8A2356F7F48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BFB54FB-A469-4E2B-8BA9-AA4E53D55A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4271220"/>
                  </p:ext>
                </p:extLst>
              </p:nvPr>
            </p:nvGraphicFramePr>
            <p:xfrm>
              <a:off x="1219200" y="1600200"/>
              <a:ext cx="7391400" cy="48529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ABFB54FB-A469-4E2B-8BA9-AA4E53D55A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4271220"/>
                  </p:ext>
                </p:extLst>
              </p:nvPr>
            </p:nvGraphicFramePr>
            <p:xfrm>
              <a:off x="1219200" y="1600200"/>
              <a:ext cx="7391400" cy="48529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1" name="Picture 7">
            <a:extLst>
              <a:ext uri="{FF2B5EF4-FFF2-40B4-BE49-F238E27FC236}">
                <a16:creationId xmlns:a16="http://schemas.microsoft.com/office/drawing/2014/main" id="{348B93B7-D2CA-453D-9A71-0BACBF4D2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96079" y="4343400"/>
            <a:ext cx="2862121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1180</TotalTime>
  <Words>799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Open Sans</vt:lpstr>
      <vt:lpstr>TemplateBM</vt:lpstr>
      <vt:lpstr>Equation</vt:lpstr>
      <vt:lpstr>The Basic Derivative  Session 4-5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The Tangent Line</vt:lpstr>
      <vt:lpstr>PowerPoint Presentation</vt:lpstr>
      <vt:lpstr>Instantaneous Velocity</vt:lpstr>
      <vt:lpstr>The Derivative</vt:lpstr>
      <vt:lpstr>Differentiability</vt:lpstr>
      <vt:lpstr>Some Basic Rules</vt:lpstr>
      <vt:lpstr>The Product and Quotient Rules</vt:lpstr>
      <vt:lpstr>Example 2</vt:lpstr>
      <vt:lpstr>Derivatives of  Trigonometric Functions</vt:lpstr>
      <vt:lpstr>Example 3</vt:lpstr>
      <vt:lpstr>The Chain Rule</vt:lpstr>
      <vt:lpstr>Example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Session 1-2</dc:title>
  <dc:creator>Asus</dc:creator>
  <cp:lastModifiedBy>Viska Noviantri, S.Si., M.Si.</cp:lastModifiedBy>
  <cp:revision>76</cp:revision>
  <dcterms:created xsi:type="dcterms:W3CDTF">2015-07-07T01:04:28Z</dcterms:created>
  <dcterms:modified xsi:type="dcterms:W3CDTF">2021-11-23T07:28:52Z</dcterms:modified>
</cp:coreProperties>
</file>