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2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28" r:id="rId4"/>
    <p:sldId id="302" r:id="rId5"/>
    <p:sldId id="280" r:id="rId6"/>
    <p:sldId id="329" r:id="rId7"/>
    <p:sldId id="330" r:id="rId8"/>
    <p:sldId id="332" r:id="rId9"/>
    <p:sldId id="300" r:id="rId10"/>
    <p:sldId id="301" r:id="rId11"/>
    <p:sldId id="333" r:id="rId12"/>
    <p:sldId id="303" r:id="rId13"/>
    <p:sldId id="323" r:id="rId14"/>
    <p:sldId id="322" r:id="rId15"/>
    <p:sldId id="305" r:id="rId16"/>
    <p:sldId id="306" r:id="rId17"/>
    <p:sldId id="308" r:id="rId18"/>
    <p:sldId id="326" r:id="rId19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1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800" dirty="0"/>
            <a:t>Higher-Order Derivatives</a:t>
          </a:r>
          <a:r>
            <a:rPr lang="en-US" sz="2800" b="1" dirty="0"/>
            <a:t> 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2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800" dirty="0"/>
            <a:t>Implicit Differentiation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800" dirty="0"/>
            <a:t>Related Rates 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3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3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717AA0-9FEC-447C-8A25-C52D21B98CE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7DB27E-DADB-4C32-B80D-A3AF418C401E}">
      <dgm:prSet phldrT="[Text]"/>
      <dgm:spPr/>
      <dgm:t>
        <a:bodyPr/>
        <a:lstStyle/>
        <a:p>
          <a:pPr algn="ctr"/>
          <a:r>
            <a:rPr lang="en-US" dirty="0"/>
            <a:t>Step 1</a:t>
          </a:r>
        </a:p>
      </dgm:t>
    </dgm:pt>
    <dgm:pt modelId="{F6FC6F06-0926-4DE9-87F1-A4744AD4A4F4}" type="parTrans" cxnId="{2643BB6C-B468-41E1-9329-E655A2C1712D}">
      <dgm:prSet/>
      <dgm:spPr/>
      <dgm:t>
        <a:bodyPr/>
        <a:lstStyle/>
        <a:p>
          <a:pPr algn="l"/>
          <a:endParaRPr lang="en-US"/>
        </a:p>
      </dgm:t>
    </dgm:pt>
    <dgm:pt modelId="{855EE751-3EF5-4AEA-B0FF-E19AF36DF429}" type="sibTrans" cxnId="{2643BB6C-B468-41E1-9329-E655A2C1712D}">
      <dgm:prSet/>
      <dgm:spPr/>
      <dgm:t>
        <a:bodyPr/>
        <a:lstStyle/>
        <a:p>
          <a:pPr algn="l"/>
          <a:endParaRPr lang="en-US"/>
        </a:p>
      </dgm:t>
    </dgm:pt>
    <dgm:pt modelId="{EA099E64-02FF-457C-B453-16312F7C39DE}">
      <dgm:prSet phldrT="[Text]" custT="1"/>
      <dgm:spPr/>
      <dgm:t>
        <a:bodyPr/>
        <a:lstStyle/>
        <a:p>
          <a:pPr algn="l">
            <a:buFontTx/>
            <a:buNone/>
          </a:pPr>
          <a:r>
            <a:rPr lang="id-ID" sz="2000" dirty="0">
              <a:latin typeface="+mn-lt"/>
              <a:cs typeface="Arial" pitchFamily="34" charset="0"/>
            </a:rPr>
            <a:t>Let </a:t>
          </a:r>
          <a:endParaRPr lang="en-US" sz="2000" dirty="0">
            <a:latin typeface="+mn-lt"/>
            <a:cs typeface="Arial" pitchFamily="34" charset="0"/>
          </a:endParaRPr>
        </a:p>
        <a:p>
          <a:pPr algn="l">
            <a:buFontTx/>
            <a:buNone/>
          </a:pPr>
          <a:r>
            <a:rPr lang="id-ID" sz="2000" dirty="0">
              <a:latin typeface="+mn-lt"/>
              <a:cs typeface="Arial" pitchFamily="34" charset="0"/>
            </a:rPr>
            <a:t>V = the volume of the water</a:t>
          </a:r>
          <a:endParaRPr lang="en-US" sz="2000" dirty="0">
            <a:latin typeface="+mn-lt"/>
          </a:endParaRPr>
        </a:p>
      </dgm:t>
    </dgm:pt>
    <dgm:pt modelId="{71DF0844-5B75-43A9-99D5-426F76BBB567}" type="parTrans" cxnId="{6C521789-2F6D-47B2-875F-32E36B81B130}">
      <dgm:prSet/>
      <dgm:spPr/>
      <dgm:t>
        <a:bodyPr/>
        <a:lstStyle/>
        <a:p>
          <a:pPr algn="l"/>
          <a:endParaRPr lang="en-US"/>
        </a:p>
      </dgm:t>
    </dgm:pt>
    <dgm:pt modelId="{864E596B-CFD1-4303-BCF0-8EE06761B618}" type="sibTrans" cxnId="{6C521789-2F6D-47B2-875F-32E36B81B130}">
      <dgm:prSet/>
      <dgm:spPr/>
      <dgm:t>
        <a:bodyPr/>
        <a:lstStyle/>
        <a:p>
          <a:pPr algn="l"/>
          <a:endParaRPr lang="en-US"/>
        </a:p>
      </dgm:t>
    </dgm:pt>
    <dgm:pt modelId="{9FF5EFD1-8761-401F-BD58-B32AC0B9357F}">
      <dgm:prSet phldrT="[Text]"/>
      <dgm:spPr/>
      <dgm:t>
        <a:bodyPr/>
        <a:lstStyle/>
        <a:p>
          <a:pPr algn="ctr"/>
          <a:r>
            <a:rPr lang="en-US" dirty="0"/>
            <a:t>Step 2</a:t>
          </a:r>
        </a:p>
      </dgm:t>
    </dgm:pt>
    <dgm:pt modelId="{306CD37A-FFAD-4F35-8D7C-F2FBAABB9A5A}" type="parTrans" cxnId="{2E9A5D8B-DC73-43DC-BF4C-CEDE1B321973}">
      <dgm:prSet/>
      <dgm:spPr/>
      <dgm:t>
        <a:bodyPr/>
        <a:lstStyle/>
        <a:p>
          <a:pPr algn="l"/>
          <a:endParaRPr lang="en-US"/>
        </a:p>
      </dgm:t>
    </dgm:pt>
    <dgm:pt modelId="{619DBE49-DA40-4DD2-B0C8-636F5DEC7898}" type="sibTrans" cxnId="{2E9A5D8B-DC73-43DC-BF4C-CEDE1B321973}">
      <dgm:prSet/>
      <dgm:spPr/>
      <dgm:t>
        <a:bodyPr/>
        <a:lstStyle/>
        <a:p>
          <a:pPr algn="l"/>
          <a:endParaRPr lang="en-US"/>
        </a:p>
      </dgm:t>
    </dgm:pt>
    <dgm:pt modelId="{5D54C318-97BE-4F15-9C7E-5658C513F87B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000" dirty="0">
              <a:latin typeface="+mn-lt"/>
              <a:cs typeface="Arial" pitchFamily="34" charset="0"/>
            </a:rPr>
            <a:t>We are given that</a:t>
          </a:r>
          <a:endParaRPr lang="en-US" sz="2000" dirty="0">
            <a:latin typeface="+mn-lt"/>
          </a:endParaRPr>
        </a:p>
      </dgm:t>
    </dgm:pt>
    <dgm:pt modelId="{8D8FB34A-4071-44A4-A250-6C560E6F0974}" type="parTrans" cxnId="{5D0FF48E-E9AD-468E-BC4B-B4F0427BE776}">
      <dgm:prSet/>
      <dgm:spPr/>
      <dgm:t>
        <a:bodyPr/>
        <a:lstStyle/>
        <a:p>
          <a:pPr algn="l"/>
          <a:endParaRPr lang="en-US"/>
        </a:p>
      </dgm:t>
    </dgm:pt>
    <dgm:pt modelId="{83B08C90-6173-49AE-82AC-B6A1923A286A}" type="sibTrans" cxnId="{5D0FF48E-E9AD-468E-BC4B-B4F0427BE776}">
      <dgm:prSet/>
      <dgm:spPr/>
      <dgm:t>
        <a:bodyPr/>
        <a:lstStyle/>
        <a:p>
          <a:pPr algn="l"/>
          <a:endParaRPr lang="en-US"/>
        </a:p>
      </dgm:t>
    </dgm:pt>
    <dgm:pt modelId="{ED9C7664-7E99-439F-B637-1460CDD4FFB2}">
      <dgm:prSet phldrT="[Text]"/>
      <dgm:spPr/>
      <dgm:t>
        <a:bodyPr/>
        <a:lstStyle/>
        <a:p>
          <a:pPr algn="ctr"/>
          <a:r>
            <a:rPr lang="en-US" dirty="0"/>
            <a:t>Step 3</a:t>
          </a:r>
        </a:p>
      </dgm:t>
    </dgm:pt>
    <dgm:pt modelId="{8AD7DFFE-745A-4ED5-BAA6-2ECFE89B5598}" type="parTrans" cxnId="{FEA07380-9F37-4A99-B007-5CED7C3136CE}">
      <dgm:prSet/>
      <dgm:spPr/>
      <dgm:t>
        <a:bodyPr/>
        <a:lstStyle/>
        <a:p>
          <a:pPr algn="l"/>
          <a:endParaRPr lang="en-US"/>
        </a:p>
      </dgm:t>
    </dgm:pt>
    <dgm:pt modelId="{4E482E31-8450-473A-A4CF-0136ACFC5E01}" type="sibTrans" cxnId="{FEA07380-9F37-4A99-B007-5CED7C3136CE}">
      <dgm:prSet/>
      <dgm:spPr/>
      <dgm:t>
        <a:bodyPr/>
        <a:lstStyle/>
        <a:p>
          <a:pPr algn="l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49A73CC-F7EB-4F00-90C1-1B6674019DEC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The volume of water in the funnel is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using similar triangles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i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000" i="0">
                        <a:latin typeface="+mn-lt"/>
                      </a:rPr>
                      <m:t>or</m:t>
                    </m:r>
                    <m:r>
                      <m:rPr>
                        <m:nor/>
                      </m:rPr>
                      <a:rPr lang="en-US" sz="2000" i="0">
                        <a:latin typeface="+mn-lt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en-US" sz="20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we obtain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B49A73CC-F7EB-4F00-90C1-1B6674019DEC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The volume of water in the funnel is</a:t>
              </a:r>
            </a:p>
            <a:p>
              <a:pPr algn="l">
                <a:buFontTx/>
                <a:buNone/>
              </a:pPr>
              <a:r>
                <a:rPr lang="en-US" sz="2000" i="0">
                  <a:latin typeface="+mn-lt"/>
                </a:rPr>
                <a:t>𝑉=1/3 𝜋𝑟^2 ℎ</a:t>
              </a:r>
              <a:endParaRPr lang="en-US" sz="20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using similar triangles</a:t>
              </a:r>
            </a:p>
            <a:p>
              <a:pPr algn="l">
                <a:buFontTx/>
                <a:buNone/>
              </a:pPr>
              <a:r>
                <a:rPr lang="en-US" sz="2000" i="0">
                  <a:latin typeface="+mn-lt"/>
                </a:rPr>
                <a:t>𝑟/ℎ=2/4 </a:t>
              </a:r>
              <a:r>
                <a:rPr lang="en-US" sz="2000" i="0">
                  <a:latin typeface="Cambria Math" panose="02040503050406030204" pitchFamily="18" charset="0"/>
                </a:rPr>
                <a:t>" or </a:t>
              </a:r>
              <a:r>
                <a:rPr lang="en-US" sz="2000" i="0">
                  <a:latin typeface="+mn-lt"/>
                </a:rPr>
                <a:t>" 𝑟=ℎ/2</a:t>
              </a:r>
              <a:endParaRPr lang="en-US" sz="20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000" dirty="0">
                  <a:latin typeface="+mn-lt"/>
                  <a:cs typeface="Arial" pitchFamily="34" charset="0"/>
                </a:rPr>
                <a:t>we obtain</a:t>
              </a:r>
            </a:p>
            <a:p>
              <a:pPr algn="l">
                <a:buFontTx/>
                <a:buNone/>
              </a:pPr>
              <a:r>
                <a:rPr lang="en-US" sz="2000" i="0">
                  <a:latin typeface="+mn-lt"/>
                </a:rPr>
                <a:t>𝑉=1/12 𝜋ℎ^3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41BD8AF0-09DF-4684-8A90-E31D6140E007}" type="parTrans" cxnId="{D0F25705-06B5-4250-B3E2-A583FE3F5A39}">
      <dgm:prSet/>
      <dgm:spPr/>
      <dgm:t>
        <a:bodyPr/>
        <a:lstStyle/>
        <a:p>
          <a:pPr algn="l"/>
          <a:endParaRPr lang="en-US"/>
        </a:p>
      </dgm:t>
    </dgm:pt>
    <dgm:pt modelId="{FB7F5E82-A040-47A8-BD17-0249D98E4E52}" type="sibTrans" cxnId="{D0F25705-06B5-4250-B3E2-A583FE3F5A39}">
      <dgm:prSet/>
      <dgm:spPr/>
      <dgm:t>
        <a:bodyPr/>
        <a:lstStyle/>
        <a:p>
          <a:pPr algn="l"/>
          <a:endParaRPr lang="en-US"/>
        </a:p>
      </dgm:t>
    </dgm:pt>
    <dgm:pt modelId="{64C19532-1D61-46BE-8E47-7C93322A15F1}">
      <dgm:prSet custT="1"/>
      <dgm:spPr/>
      <dgm:t>
        <a:bodyPr/>
        <a:lstStyle/>
        <a:p>
          <a:pPr algn="l"/>
          <a:r>
            <a:rPr lang="id-ID" sz="2000" dirty="0">
              <a:latin typeface="+mn-lt"/>
              <a:cs typeface="Arial" pitchFamily="34" charset="0"/>
            </a:rPr>
            <a:t>h = the height of the water</a:t>
          </a:r>
        </a:p>
      </dgm:t>
    </dgm:pt>
    <dgm:pt modelId="{3ADADEA0-DD82-474E-A39F-5361AEE1344B}" type="parTrans" cxnId="{9260AE73-39F0-4608-90DB-2DE67B6123F1}">
      <dgm:prSet/>
      <dgm:spPr/>
      <dgm:t>
        <a:bodyPr/>
        <a:lstStyle/>
        <a:p>
          <a:pPr algn="l"/>
          <a:endParaRPr lang="en-US"/>
        </a:p>
      </dgm:t>
    </dgm:pt>
    <dgm:pt modelId="{5841E06D-262F-4EDA-B248-68082A96E238}" type="sibTrans" cxnId="{9260AE73-39F0-4608-90DB-2DE67B6123F1}">
      <dgm:prSet/>
      <dgm:spPr/>
      <dgm:t>
        <a:bodyPr/>
        <a:lstStyle/>
        <a:p>
          <a:pPr algn="l"/>
          <a:endParaRPr lang="en-US"/>
        </a:p>
      </dgm:t>
    </dgm:pt>
    <dgm:pt modelId="{53172A44-B7E2-4711-A0F2-95FC84E66977}">
      <dgm:prSet custT="1"/>
      <dgm:spPr/>
      <dgm:t>
        <a:bodyPr/>
        <a:lstStyle/>
        <a:p>
          <a:pPr algn="l"/>
          <a:r>
            <a:rPr lang="id-ID" sz="2000" dirty="0">
              <a:latin typeface="+mn-lt"/>
              <a:cs typeface="Arial" pitchFamily="34" charset="0"/>
            </a:rPr>
            <a:t>r = the radius of the surface of the water</a:t>
          </a:r>
        </a:p>
      </dgm:t>
    </dgm:pt>
    <dgm:pt modelId="{45081FDC-0435-4226-962F-E4D137A1FD29}" type="parTrans" cxnId="{F80E654E-E675-4BD4-A9B1-8D14B7D3DD3D}">
      <dgm:prSet/>
      <dgm:spPr/>
      <dgm:t>
        <a:bodyPr/>
        <a:lstStyle/>
        <a:p>
          <a:pPr algn="l"/>
          <a:endParaRPr lang="en-US"/>
        </a:p>
      </dgm:t>
    </dgm:pt>
    <dgm:pt modelId="{90D5F783-645F-4A60-8C10-B49675A08D4B}" type="sibTrans" cxnId="{F80E654E-E675-4BD4-A9B1-8D14B7D3DD3D}">
      <dgm:prSet/>
      <dgm:spPr/>
      <dgm:t>
        <a:bodyPr/>
        <a:lstStyle/>
        <a:p>
          <a:pPr algn="l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3A4A66-F6A8-4DEB-975D-31B363CC807D}">
          <dgm:prSet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id-ID" sz="2000" dirty="0">
                <a:latin typeface="+mn-lt"/>
                <a:cs typeface="Arial" pitchFamily="34" charset="0"/>
              </a:endParaRPr>
            </a:p>
          </dgm:t>
        </dgm:pt>
      </mc:Choice>
      <mc:Fallback xmlns="">
        <dgm:pt modelId="{BC3A4A66-F6A8-4DEB-975D-31B363CC807D}">
          <dgm:prSet custT="1"/>
          <dgm:spPr/>
          <dgm:t>
            <a:bodyPr/>
            <a:lstStyle/>
            <a:p>
              <a:pPr algn="l"/>
              <a:r>
                <a:rPr lang="en-US" sz="2000" i="0">
                  <a:latin typeface="+mn-lt"/>
                </a:rPr>
                <a:t>𝑑𝑉/𝑑𝑡=1−1/2=1/2</a:t>
              </a:r>
              <a:endParaRPr lang="id-ID" sz="2000" dirty="0">
                <a:latin typeface="+mn-lt"/>
                <a:cs typeface="Arial" pitchFamily="34" charset="0"/>
              </a:endParaRPr>
            </a:p>
          </dgm:t>
        </dgm:pt>
      </mc:Fallback>
    </mc:AlternateContent>
    <dgm:pt modelId="{B702F922-BC0C-4053-B7B9-2F88EC0393F0}" type="parTrans" cxnId="{8C272914-78F8-4F7D-8E8B-C79D8D6FDD06}">
      <dgm:prSet/>
      <dgm:spPr/>
      <dgm:t>
        <a:bodyPr/>
        <a:lstStyle/>
        <a:p>
          <a:pPr algn="l"/>
          <a:endParaRPr lang="en-US"/>
        </a:p>
      </dgm:t>
    </dgm:pt>
    <dgm:pt modelId="{5A6901BD-333E-4CFD-B317-E9EF2013AFF1}" type="sibTrans" cxnId="{8C272914-78F8-4F7D-8E8B-C79D8D6FDD06}">
      <dgm:prSet/>
      <dgm:spPr/>
      <dgm:t>
        <a:bodyPr/>
        <a:lstStyle/>
        <a:p>
          <a:pPr algn="l"/>
          <a:endParaRPr lang="en-US"/>
        </a:p>
      </dgm:t>
    </dgm:pt>
    <dgm:pt modelId="{DB3D7A9B-3E98-476C-A567-ABAAA38508E1}">
      <dgm:prSet custT="1"/>
      <dgm:spPr/>
      <dgm:t>
        <a:bodyPr/>
        <a:lstStyle/>
        <a:p>
          <a:pPr algn="l"/>
          <a:r>
            <a:rPr lang="en-US" sz="2000" dirty="0">
              <a:latin typeface="+mn-lt"/>
              <a:cs typeface="Arial" pitchFamily="34" charset="0"/>
            </a:rPr>
            <a:t>and are asked to find </a:t>
          </a:r>
          <a:r>
            <a:rPr lang="id-ID" sz="2000" dirty="0">
              <a:latin typeface="+mn-lt"/>
              <a:cs typeface="Arial" pitchFamily="34" charset="0"/>
            </a:rPr>
            <a:t>dh/dt </a:t>
          </a:r>
          <a:r>
            <a:rPr lang="en-US" sz="2000" dirty="0">
              <a:latin typeface="+mn-lt"/>
              <a:cs typeface="Arial" pitchFamily="34" charset="0"/>
            </a:rPr>
            <a:t>when</a:t>
          </a:r>
          <a:r>
            <a:rPr lang="id-ID" sz="2000" dirty="0">
              <a:latin typeface="+mn-lt"/>
              <a:cs typeface="Arial" pitchFamily="34" charset="0"/>
            </a:rPr>
            <a:t> </a:t>
          </a:r>
          <a:endParaRPr lang="en-US" sz="2000" dirty="0">
            <a:latin typeface="+mn-lt"/>
            <a:cs typeface="Arial" pitchFamily="34" charset="0"/>
          </a:endParaRPr>
        </a:p>
        <a:p>
          <a:pPr algn="l"/>
          <a:r>
            <a:rPr lang="id-ID" sz="2000" dirty="0">
              <a:latin typeface="+mn-lt"/>
              <a:cs typeface="Arial" pitchFamily="34" charset="0"/>
            </a:rPr>
            <a:t>h = 2</a:t>
          </a:r>
        </a:p>
      </dgm:t>
    </dgm:pt>
    <dgm:pt modelId="{23314B7E-2FF8-48CB-9FB4-EF4C4278977C}" type="parTrans" cxnId="{4BBE33AC-EEA6-47B1-9607-19A3663C1350}">
      <dgm:prSet/>
      <dgm:spPr/>
      <dgm:t>
        <a:bodyPr/>
        <a:lstStyle/>
        <a:p>
          <a:pPr algn="l"/>
          <a:endParaRPr lang="en-US"/>
        </a:p>
      </dgm:t>
    </dgm:pt>
    <dgm:pt modelId="{D436A6AB-F14C-486B-8A3E-FDC55C97E23A}" type="sibTrans" cxnId="{4BBE33AC-EEA6-47B1-9607-19A3663C1350}">
      <dgm:prSet/>
      <dgm:spPr/>
      <dgm:t>
        <a:bodyPr/>
        <a:lstStyle/>
        <a:p>
          <a:pPr algn="l"/>
          <a:endParaRPr lang="en-US"/>
        </a:p>
      </dgm:t>
    </dgm:pt>
    <dgm:pt modelId="{B8D3E50B-70FE-4A20-809C-B77E41E9EF42}" type="pres">
      <dgm:prSet presAssocID="{2A717AA0-9FEC-447C-8A25-C52D21B98CE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59805FF-F7FB-422D-8214-DE12596B59A2}" type="pres">
      <dgm:prSet presAssocID="{ED9C7664-7E99-439F-B637-1460CDD4FFB2}" presName="ChildAccent3" presStyleCnt="0"/>
      <dgm:spPr/>
    </dgm:pt>
    <dgm:pt modelId="{0636DC58-4C3C-4CC4-B955-A09C1D7AEACC}" type="pres">
      <dgm:prSet presAssocID="{ED9C7664-7E99-439F-B637-1460CDD4FFB2}" presName="ChildAccent" presStyleLbl="alignImgPlace1" presStyleIdx="0" presStyleCnt="3" custScaleX="186339" custLinFactNeighborX="42604"/>
      <dgm:spPr/>
    </dgm:pt>
    <dgm:pt modelId="{DBF6EFF8-D5A2-48D5-802A-55B6632770F9}" type="pres">
      <dgm:prSet presAssocID="{ED9C7664-7E99-439F-B637-1460CDD4FFB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D81A74-67CE-42F2-B6C0-41EC6525C668}" type="pres">
      <dgm:prSet presAssocID="{ED9C7664-7E99-439F-B637-1460CDD4FFB2}" presName="Parent3" presStyleLbl="node1" presStyleIdx="0" presStyleCnt="3" custScaleX="186339" custLinFactNeighborX="42604">
        <dgm:presLayoutVars>
          <dgm:chMax val="2"/>
          <dgm:chPref val="1"/>
          <dgm:bulletEnabled val="1"/>
        </dgm:presLayoutVars>
      </dgm:prSet>
      <dgm:spPr/>
    </dgm:pt>
    <dgm:pt modelId="{9E98F264-282F-43CC-AD6C-F7F987B6B09A}" type="pres">
      <dgm:prSet presAssocID="{9FF5EFD1-8761-401F-BD58-B32AC0B9357F}" presName="ChildAccent2" presStyleCnt="0"/>
      <dgm:spPr/>
    </dgm:pt>
    <dgm:pt modelId="{FD65B264-CC69-4730-8D68-AA901DFEFB3D}" type="pres">
      <dgm:prSet presAssocID="{9FF5EFD1-8761-401F-BD58-B32AC0B9357F}" presName="ChildAccent" presStyleLbl="alignImgPlace1" presStyleIdx="1" presStyleCnt="3" custScaleX="130178" custLinFactNeighborX="-15182"/>
      <dgm:spPr/>
    </dgm:pt>
    <dgm:pt modelId="{4D206D68-34A8-42BB-83EC-FB2DAB0FA2BD}" type="pres">
      <dgm:prSet presAssocID="{9FF5EFD1-8761-401F-BD58-B32AC0B9357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17167A-421E-4E39-8AA3-B342E2439B2D}" type="pres">
      <dgm:prSet presAssocID="{9FF5EFD1-8761-401F-BD58-B32AC0B9357F}" presName="Parent2" presStyleLbl="node1" presStyleIdx="1" presStyleCnt="3" custScaleX="130178" custLinFactNeighborX="-15182">
        <dgm:presLayoutVars>
          <dgm:chMax val="2"/>
          <dgm:chPref val="1"/>
          <dgm:bulletEnabled val="1"/>
        </dgm:presLayoutVars>
      </dgm:prSet>
      <dgm:spPr/>
    </dgm:pt>
    <dgm:pt modelId="{1E01C91C-5F4A-4FDD-8841-E69B57C69D5F}" type="pres">
      <dgm:prSet presAssocID="{237DB27E-DADB-4C32-B80D-A3AF418C401E}" presName="ChildAccent1" presStyleCnt="0"/>
      <dgm:spPr/>
    </dgm:pt>
    <dgm:pt modelId="{9EBC33C3-5DC2-4F32-BBFB-2A3C7BF2AA14}" type="pres">
      <dgm:prSet presAssocID="{237DB27E-DADB-4C32-B80D-A3AF418C401E}" presName="ChildAccent" presStyleLbl="alignImgPlace1" presStyleIdx="2" presStyleCnt="3" custScaleX="130178" custLinFactNeighborX="-42604"/>
      <dgm:spPr/>
    </dgm:pt>
    <dgm:pt modelId="{63654B01-67BA-48AA-89C6-9CFEDB924C66}" type="pres">
      <dgm:prSet presAssocID="{237DB27E-DADB-4C32-B80D-A3AF418C401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DE55E3-417B-425D-98B3-52EE1AD731DF}" type="pres">
      <dgm:prSet presAssocID="{237DB27E-DADB-4C32-B80D-A3AF418C401E}" presName="Parent1" presStyleLbl="node1" presStyleIdx="2" presStyleCnt="3" custScaleX="130178" custLinFactNeighborX="-42604">
        <dgm:presLayoutVars>
          <dgm:chMax val="2"/>
          <dgm:chPref val="1"/>
          <dgm:bulletEnabled val="1"/>
        </dgm:presLayoutVars>
      </dgm:prSet>
      <dgm:spPr/>
    </dgm:pt>
  </dgm:ptLst>
  <dgm:cxnLst>
    <dgm:cxn modelId="{F5BB5000-1B3F-4235-A245-8972E195858B}" type="presOf" srcId="{53172A44-B7E2-4711-A0F2-95FC84E66977}" destId="{9EBC33C3-5DC2-4F32-BBFB-2A3C7BF2AA14}" srcOrd="0" destOrd="2" presId="urn:microsoft.com/office/officeart/2011/layout/InterconnectedBlockProcess"/>
    <dgm:cxn modelId="{D0F25705-06B5-4250-B3E2-A583FE3F5A39}" srcId="{ED9C7664-7E99-439F-B637-1460CDD4FFB2}" destId="{B49A73CC-F7EB-4F00-90C1-1B6674019DEC}" srcOrd="0" destOrd="0" parTransId="{41BD8AF0-09DF-4684-8A90-E31D6140E007}" sibTransId="{FB7F5E82-A040-47A8-BD17-0249D98E4E52}"/>
    <dgm:cxn modelId="{8C272914-78F8-4F7D-8E8B-C79D8D6FDD06}" srcId="{9FF5EFD1-8761-401F-BD58-B32AC0B9357F}" destId="{BC3A4A66-F6A8-4DEB-975D-31B363CC807D}" srcOrd="1" destOrd="0" parTransId="{B702F922-BC0C-4053-B7B9-2F88EC0393F0}" sibTransId="{5A6901BD-333E-4CFD-B317-E9EF2013AFF1}"/>
    <dgm:cxn modelId="{F47B831F-17FA-4EB6-BE1E-4B8C2286348B}" type="presOf" srcId="{EA099E64-02FF-457C-B453-16312F7C39DE}" destId="{9EBC33C3-5DC2-4F32-BBFB-2A3C7BF2AA14}" srcOrd="0" destOrd="0" presId="urn:microsoft.com/office/officeart/2011/layout/InterconnectedBlockProcess"/>
    <dgm:cxn modelId="{4C1DAD2D-99AD-4A86-BF6F-9826E82AEBC9}" type="presOf" srcId="{BC3A4A66-F6A8-4DEB-975D-31B363CC807D}" destId="{4D206D68-34A8-42BB-83EC-FB2DAB0FA2BD}" srcOrd="1" destOrd="1" presId="urn:microsoft.com/office/officeart/2011/layout/InterconnectedBlockProcess"/>
    <dgm:cxn modelId="{31915530-3E16-49DD-86A9-1D8CE430C7DD}" type="presOf" srcId="{64C19532-1D61-46BE-8E47-7C93322A15F1}" destId="{9EBC33C3-5DC2-4F32-BBFB-2A3C7BF2AA14}" srcOrd="0" destOrd="1" presId="urn:microsoft.com/office/officeart/2011/layout/InterconnectedBlockProcess"/>
    <dgm:cxn modelId="{99172A3C-53E6-4A9B-9CB1-EE6FFCA0E48A}" type="presOf" srcId="{237DB27E-DADB-4C32-B80D-A3AF418C401E}" destId="{21DE55E3-417B-425D-98B3-52EE1AD731DF}" srcOrd="0" destOrd="0" presId="urn:microsoft.com/office/officeart/2011/layout/InterconnectedBlockProcess"/>
    <dgm:cxn modelId="{AC1DA843-3EAD-4BF0-8382-B3F0410E3DBA}" type="presOf" srcId="{2A717AA0-9FEC-447C-8A25-C52D21B98CE1}" destId="{B8D3E50B-70FE-4A20-809C-B77E41E9EF42}" srcOrd="0" destOrd="0" presId="urn:microsoft.com/office/officeart/2011/layout/InterconnectedBlockProcess"/>
    <dgm:cxn modelId="{C553E167-3944-47F5-B1F9-47E99034039C}" type="presOf" srcId="{ED9C7664-7E99-439F-B637-1460CDD4FFB2}" destId="{E7D81A74-67CE-42F2-B6C0-41EC6525C668}" srcOrd="0" destOrd="0" presId="urn:microsoft.com/office/officeart/2011/layout/InterconnectedBlockProcess"/>
    <dgm:cxn modelId="{2643BB6C-B468-41E1-9329-E655A2C1712D}" srcId="{2A717AA0-9FEC-447C-8A25-C52D21B98CE1}" destId="{237DB27E-DADB-4C32-B80D-A3AF418C401E}" srcOrd="0" destOrd="0" parTransId="{F6FC6F06-0926-4DE9-87F1-A4744AD4A4F4}" sibTransId="{855EE751-3EF5-4AEA-B0FF-E19AF36DF429}"/>
    <dgm:cxn modelId="{BFDA736D-E01E-4D93-8918-4B38D4BA0B34}" type="presOf" srcId="{53172A44-B7E2-4711-A0F2-95FC84E66977}" destId="{63654B01-67BA-48AA-89C6-9CFEDB924C66}" srcOrd="1" destOrd="2" presId="urn:microsoft.com/office/officeart/2011/layout/InterconnectedBlockProcess"/>
    <dgm:cxn modelId="{AF06D94D-DA2C-47A3-8433-7CD9634EB8D3}" type="presOf" srcId="{BC3A4A66-F6A8-4DEB-975D-31B363CC807D}" destId="{FD65B264-CC69-4730-8D68-AA901DFEFB3D}" srcOrd="0" destOrd="1" presId="urn:microsoft.com/office/officeart/2011/layout/InterconnectedBlockProcess"/>
    <dgm:cxn modelId="{F80E654E-E675-4BD4-A9B1-8D14B7D3DD3D}" srcId="{237DB27E-DADB-4C32-B80D-A3AF418C401E}" destId="{53172A44-B7E2-4711-A0F2-95FC84E66977}" srcOrd="2" destOrd="0" parTransId="{45081FDC-0435-4226-962F-E4D137A1FD29}" sibTransId="{90D5F783-645F-4A60-8C10-B49675A08D4B}"/>
    <dgm:cxn modelId="{03393372-9DEB-42FE-B29A-5A4992D81918}" type="presOf" srcId="{B49A73CC-F7EB-4F00-90C1-1B6674019DEC}" destId="{0636DC58-4C3C-4CC4-B955-A09C1D7AEACC}" srcOrd="0" destOrd="0" presId="urn:microsoft.com/office/officeart/2011/layout/InterconnectedBlockProcess"/>
    <dgm:cxn modelId="{9260AE73-39F0-4608-90DB-2DE67B6123F1}" srcId="{237DB27E-DADB-4C32-B80D-A3AF418C401E}" destId="{64C19532-1D61-46BE-8E47-7C93322A15F1}" srcOrd="1" destOrd="0" parTransId="{3ADADEA0-DD82-474E-A39F-5361AEE1344B}" sibTransId="{5841E06D-262F-4EDA-B248-68082A96E238}"/>
    <dgm:cxn modelId="{374B4176-C8B8-4410-94E7-9F5612A2C895}" type="presOf" srcId="{EA099E64-02FF-457C-B453-16312F7C39DE}" destId="{63654B01-67BA-48AA-89C6-9CFEDB924C66}" srcOrd="1" destOrd="0" presId="urn:microsoft.com/office/officeart/2011/layout/InterconnectedBlockProcess"/>
    <dgm:cxn modelId="{FEA07380-9F37-4A99-B007-5CED7C3136CE}" srcId="{2A717AA0-9FEC-447C-8A25-C52D21B98CE1}" destId="{ED9C7664-7E99-439F-B637-1460CDD4FFB2}" srcOrd="2" destOrd="0" parTransId="{8AD7DFFE-745A-4ED5-BAA6-2ECFE89B5598}" sibTransId="{4E482E31-8450-473A-A4CF-0136ACFC5E01}"/>
    <dgm:cxn modelId="{6E8F7E83-46E0-4B37-B423-0C80F09339A3}" type="presOf" srcId="{5D54C318-97BE-4F15-9C7E-5658C513F87B}" destId="{FD65B264-CC69-4730-8D68-AA901DFEFB3D}" srcOrd="0" destOrd="0" presId="urn:microsoft.com/office/officeart/2011/layout/InterconnectedBlockProcess"/>
    <dgm:cxn modelId="{3CF1B885-B97F-488D-A9CA-B439B1FA92AF}" type="presOf" srcId="{DB3D7A9B-3E98-476C-A567-ABAAA38508E1}" destId="{FD65B264-CC69-4730-8D68-AA901DFEFB3D}" srcOrd="0" destOrd="2" presId="urn:microsoft.com/office/officeart/2011/layout/InterconnectedBlockProcess"/>
    <dgm:cxn modelId="{6C521789-2F6D-47B2-875F-32E36B81B130}" srcId="{237DB27E-DADB-4C32-B80D-A3AF418C401E}" destId="{EA099E64-02FF-457C-B453-16312F7C39DE}" srcOrd="0" destOrd="0" parTransId="{71DF0844-5B75-43A9-99D5-426F76BBB567}" sibTransId="{864E596B-CFD1-4303-BCF0-8EE06761B618}"/>
    <dgm:cxn modelId="{2E9A5D8B-DC73-43DC-BF4C-CEDE1B321973}" srcId="{2A717AA0-9FEC-447C-8A25-C52D21B98CE1}" destId="{9FF5EFD1-8761-401F-BD58-B32AC0B9357F}" srcOrd="1" destOrd="0" parTransId="{306CD37A-FFAD-4F35-8D7C-F2FBAABB9A5A}" sibTransId="{619DBE49-DA40-4DD2-B0C8-636F5DEC7898}"/>
    <dgm:cxn modelId="{1F32788E-56EC-4557-9DE8-89FECC3A9257}" type="presOf" srcId="{DB3D7A9B-3E98-476C-A567-ABAAA38508E1}" destId="{4D206D68-34A8-42BB-83EC-FB2DAB0FA2BD}" srcOrd="1" destOrd="2" presId="urn:microsoft.com/office/officeart/2011/layout/InterconnectedBlockProcess"/>
    <dgm:cxn modelId="{5D0FF48E-E9AD-468E-BC4B-B4F0427BE776}" srcId="{9FF5EFD1-8761-401F-BD58-B32AC0B9357F}" destId="{5D54C318-97BE-4F15-9C7E-5658C513F87B}" srcOrd="0" destOrd="0" parTransId="{8D8FB34A-4071-44A4-A250-6C560E6F0974}" sibTransId="{83B08C90-6173-49AE-82AC-B6A1923A286A}"/>
    <dgm:cxn modelId="{50CECF8F-1CFA-4421-8A05-F8CBC30FCA50}" type="presOf" srcId="{5D54C318-97BE-4F15-9C7E-5658C513F87B}" destId="{4D206D68-34A8-42BB-83EC-FB2DAB0FA2BD}" srcOrd="1" destOrd="0" presId="urn:microsoft.com/office/officeart/2011/layout/InterconnectedBlockProcess"/>
    <dgm:cxn modelId="{4BBE33AC-EEA6-47B1-9607-19A3663C1350}" srcId="{9FF5EFD1-8761-401F-BD58-B32AC0B9357F}" destId="{DB3D7A9B-3E98-476C-A567-ABAAA38508E1}" srcOrd="2" destOrd="0" parTransId="{23314B7E-2FF8-48CB-9FB4-EF4C4278977C}" sibTransId="{D436A6AB-F14C-486B-8A3E-FDC55C97E23A}"/>
    <dgm:cxn modelId="{11E5DDB5-4079-4019-BA46-D5F7E7F1E43F}" type="presOf" srcId="{B49A73CC-F7EB-4F00-90C1-1B6674019DEC}" destId="{DBF6EFF8-D5A2-48D5-802A-55B6632770F9}" srcOrd="1" destOrd="0" presId="urn:microsoft.com/office/officeart/2011/layout/InterconnectedBlockProcess"/>
    <dgm:cxn modelId="{8AEBF8D3-60A1-4125-A10D-CAF338E72448}" type="presOf" srcId="{64C19532-1D61-46BE-8E47-7C93322A15F1}" destId="{63654B01-67BA-48AA-89C6-9CFEDB924C66}" srcOrd="1" destOrd="1" presId="urn:microsoft.com/office/officeart/2011/layout/InterconnectedBlockProcess"/>
    <dgm:cxn modelId="{9D8689ED-9BAE-4C5A-B029-DE86996319D9}" type="presOf" srcId="{9FF5EFD1-8761-401F-BD58-B32AC0B9357F}" destId="{0117167A-421E-4E39-8AA3-B342E2439B2D}" srcOrd="0" destOrd="0" presId="urn:microsoft.com/office/officeart/2011/layout/InterconnectedBlockProcess"/>
    <dgm:cxn modelId="{4403A4A3-A0EA-4667-B4A8-2C7AC8C7465E}" type="presParOf" srcId="{B8D3E50B-70FE-4A20-809C-B77E41E9EF42}" destId="{259805FF-F7FB-422D-8214-DE12596B59A2}" srcOrd="0" destOrd="0" presId="urn:microsoft.com/office/officeart/2011/layout/InterconnectedBlockProcess"/>
    <dgm:cxn modelId="{CF44F35E-8AD7-4924-9D07-D08F7EE94799}" type="presParOf" srcId="{259805FF-F7FB-422D-8214-DE12596B59A2}" destId="{0636DC58-4C3C-4CC4-B955-A09C1D7AEACC}" srcOrd="0" destOrd="0" presId="urn:microsoft.com/office/officeart/2011/layout/InterconnectedBlockProcess"/>
    <dgm:cxn modelId="{14316E25-7772-4D64-AF82-3F81E59B0F87}" type="presParOf" srcId="{B8D3E50B-70FE-4A20-809C-B77E41E9EF42}" destId="{DBF6EFF8-D5A2-48D5-802A-55B6632770F9}" srcOrd="1" destOrd="0" presId="urn:microsoft.com/office/officeart/2011/layout/InterconnectedBlockProcess"/>
    <dgm:cxn modelId="{B91CD4E1-9916-4D9C-BB40-21A8F793A22C}" type="presParOf" srcId="{B8D3E50B-70FE-4A20-809C-B77E41E9EF42}" destId="{E7D81A74-67CE-42F2-B6C0-41EC6525C668}" srcOrd="2" destOrd="0" presId="urn:microsoft.com/office/officeart/2011/layout/InterconnectedBlockProcess"/>
    <dgm:cxn modelId="{886EB6C8-96AE-48AA-8E07-479196283C45}" type="presParOf" srcId="{B8D3E50B-70FE-4A20-809C-B77E41E9EF42}" destId="{9E98F264-282F-43CC-AD6C-F7F987B6B09A}" srcOrd="3" destOrd="0" presId="urn:microsoft.com/office/officeart/2011/layout/InterconnectedBlockProcess"/>
    <dgm:cxn modelId="{BAEDC130-6C1B-4522-8FCF-58388F325479}" type="presParOf" srcId="{9E98F264-282F-43CC-AD6C-F7F987B6B09A}" destId="{FD65B264-CC69-4730-8D68-AA901DFEFB3D}" srcOrd="0" destOrd="0" presId="urn:microsoft.com/office/officeart/2011/layout/InterconnectedBlockProcess"/>
    <dgm:cxn modelId="{B8CADEDB-74A9-4D35-BFA2-4FC0457394BA}" type="presParOf" srcId="{B8D3E50B-70FE-4A20-809C-B77E41E9EF42}" destId="{4D206D68-34A8-42BB-83EC-FB2DAB0FA2BD}" srcOrd="4" destOrd="0" presId="urn:microsoft.com/office/officeart/2011/layout/InterconnectedBlockProcess"/>
    <dgm:cxn modelId="{AAB978F5-F5CD-4182-AA80-2D199E7F1D7D}" type="presParOf" srcId="{B8D3E50B-70FE-4A20-809C-B77E41E9EF42}" destId="{0117167A-421E-4E39-8AA3-B342E2439B2D}" srcOrd="5" destOrd="0" presId="urn:microsoft.com/office/officeart/2011/layout/InterconnectedBlockProcess"/>
    <dgm:cxn modelId="{54D69F39-E531-479C-A4F5-D37DB9C54040}" type="presParOf" srcId="{B8D3E50B-70FE-4A20-809C-B77E41E9EF42}" destId="{1E01C91C-5F4A-4FDD-8841-E69B57C69D5F}" srcOrd="6" destOrd="0" presId="urn:microsoft.com/office/officeart/2011/layout/InterconnectedBlockProcess"/>
    <dgm:cxn modelId="{C89EB5E0-FEFB-437F-9729-BAF5928B04C2}" type="presParOf" srcId="{1E01C91C-5F4A-4FDD-8841-E69B57C69D5F}" destId="{9EBC33C3-5DC2-4F32-BBFB-2A3C7BF2AA14}" srcOrd="0" destOrd="0" presId="urn:microsoft.com/office/officeart/2011/layout/InterconnectedBlockProcess"/>
    <dgm:cxn modelId="{CC950814-9396-42E0-966A-70EAADA05613}" type="presParOf" srcId="{B8D3E50B-70FE-4A20-809C-B77E41E9EF42}" destId="{63654B01-67BA-48AA-89C6-9CFEDB924C66}" srcOrd="7" destOrd="0" presId="urn:microsoft.com/office/officeart/2011/layout/InterconnectedBlockProcess"/>
    <dgm:cxn modelId="{E5ADF32A-E88C-42E5-80E6-FB7E2FF79EEA}" type="presParOf" srcId="{B8D3E50B-70FE-4A20-809C-B77E41E9EF42}" destId="{21DE55E3-417B-425D-98B3-52EE1AD731DF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717AA0-9FEC-447C-8A25-C52D21B98CE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7DB27E-DADB-4C32-B80D-A3AF418C401E}">
      <dgm:prSet phldrT="[Text]"/>
      <dgm:spPr/>
      <dgm:t>
        <a:bodyPr/>
        <a:lstStyle/>
        <a:p>
          <a:pPr algn="ctr"/>
          <a:r>
            <a:rPr lang="en-US" dirty="0"/>
            <a:t>Step 1</a:t>
          </a:r>
        </a:p>
      </dgm:t>
    </dgm:pt>
    <dgm:pt modelId="{F6FC6F06-0926-4DE9-87F1-A4744AD4A4F4}" type="parTrans" cxnId="{2643BB6C-B468-41E1-9329-E655A2C1712D}">
      <dgm:prSet/>
      <dgm:spPr/>
      <dgm:t>
        <a:bodyPr/>
        <a:lstStyle/>
        <a:p>
          <a:pPr algn="l"/>
          <a:endParaRPr lang="en-US"/>
        </a:p>
      </dgm:t>
    </dgm:pt>
    <dgm:pt modelId="{855EE751-3EF5-4AEA-B0FF-E19AF36DF429}" type="sibTrans" cxnId="{2643BB6C-B468-41E1-9329-E655A2C1712D}">
      <dgm:prSet/>
      <dgm:spPr/>
      <dgm:t>
        <a:bodyPr/>
        <a:lstStyle/>
        <a:p>
          <a:pPr algn="l"/>
          <a:endParaRPr lang="en-US"/>
        </a:p>
      </dgm:t>
    </dgm:pt>
    <dgm:pt modelId="{EA099E64-02FF-457C-B453-16312F7C39DE}">
      <dgm:prSet phldrT="[Text]" custT="1"/>
      <dgm:spPr/>
      <dgm:t>
        <a:bodyPr/>
        <a:lstStyle/>
        <a:p>
          <a:pPr algn="l">
            <a:buFontTx/>
            <a:buNone/>
          </a:pPr>
          <a:r>
            <a:rPr lang="id-ID" sz="2000" dirty="0">
              <a:latin typeface="+mn-lt"/>
              <a:cs typeface="Arial" pitchFamily="34" charset="0"/>
            </a:rPr>
            <a:t>Let </a:t>
          </a:r>
          <a:endParaRPr lang="en-US" sz="2000" dirty="0">
            <a:latin typeface="+mn-lt"/>
            <a:cs typeface="Arial" pitchFamily="34" charset="0"/>
          </a:endParaRPr>
        </a:p>
        <a:p>
          <a:pPr algn="l">
            <a:buFontTx/>
            <a:buNone/>
          </a:pPr>
          <a:r>
            <a:rPr lang="id-ID" sz="2000" dirty="0">
              <a:latin typeface="+mn-lt"/>
              <a:cs typeface="Arial" pitchFamily="34" charset="0"/>
            </a:rPr>
            <a:t>V = the volume of the water</a:t>
          </a:r>
          <a:endParaRPr lang="en-US" sz="2000" dirty="0">
            <a:latin typeface="+mn-lt"/>
          </a:endParaRPr>
        </a:p>
      </dgm:t>
    </dgm:pt>
    <dgm:pt modelId="{71DF0844-5B75-43A9-99D5-426F76BBB567}" type="parTrans" cxnId="{6C521789-2F6D-47B2-875F-32E36B81B130}">
      <dgm:prSet/>
      <dgm:spPr/>
      <dgm:t>
        <a:bodyPr/>
        <a:lstStyle/>
        <a:p>
          <a:pPr algn="l"/>
          <a:endParaRPr lang="en-US"/>
        </a:p>
      </dgm:t>
    </dgm:pt>
    <dgm:pt modelId="{864E596B-CFD1-4303-BCF0-8EE06761B618}" type="sibTrans" cxnId="{6C521789-2F6D-47B2-875F-32E36B81B130}">
      <dgm:prSet/>
      <dgm:spPr/>
      <dgm:t>
        <a:bodyPr/>
        <a:lstStyle/>
        <a:p>
          <a:pPr algn="l"/>
          <a:endParaRPr lang="en-US"/>
        </a:p>
      </dgm:t>
    </dgm:pt>
    <dgm:pt modelId="{9FF5EFD1-8761-401F-BD58-B32AC0B9357F}">
      <dgm:prSet phldrT="[Text]"/>
      <dgm:spPr/>
      <dgm:t>
        <a:bodyPr/>
        <a:lstStyle/>
        <a:p>
          <a:pPr algn="ctr"/>
          <a:r>
            <a:rPr lang="en-US" dirty="0"/>
            <a:t>Step 2</a:t>
          </a:r>
        </a:p>
      </dgm:t>
    </dgm:pt>
    <dgm:pt modelId="{306CD37A-FFAD-4F35-8D7C-F2FBAABB9A5A}" type="parTrans" cxnId="{2E9A5D8B-DC73-43DC-BF4C-CEDE1B321973}">
      <dgm:prSet/>
      <dgm:spPr/>
      <dgm:t>
        <a:bodyPr/>
        <a:lstStyle/>
        <a:p>
          <a:pPr algn="l"/>
          <a:endParaRPr lang="en-US"/>
        </a:p>
      </dgm:t>
    </dgm:pt>
    <dgm:pt modelId="{619DBE49-DA40-4DD2-B0C8-636F5DEC7898}" type="sibTrans" cxnId="{2E9A5D8B-DC73-43DC-BF4C-CEDE1B321973}">
      <dgm:prSet/>
      <dgm:spPr/>
      <dgm:t>
        <a:bodyPr/>
        <a:lstStyle/>
        <a:p>
          <a:pPr algn="l"/>
          <a:endParaRPr lang="en-US"/>
        </a:p>
      </dgm:t>
    </dgm:pt>
    <dgm:pt modelId="{5D54C318-97BE-4F15-9C7E-5658C513F87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D8FB34A-4071-44A4-A250-6C560E6F0974}" type="parTrans" cxnId="{5D0FF48E-E9AD-468E-BC4B-B4F0427BE776}">
      <dgm:prSet/>
      <dgm:spPr/>
      <dgm:t>
        <a:bodyPr/>
        <a:lstStyle/>
        <a:p>
          <a:pPr algn="l"/>
          <a:endParaRPr lang="en-US"/>
        </a:p>
      </dgm:t>
    </dgm:pt>
    <dgm:pt modelId="{83B08C90-6173-49AE-82AC-B6A1923A286A}" type="sibTrans" cxnId="{5D0FF48E-E9AD-468E-BC4B-B4F0427BE776}">
      <dgm:prSet/>
      <dgm:spPr/>
      <dgm:t>
        <a:bodyPr/>
        <a:lstStyle/>
        <a:p>
          <a:pPr algn="l"/>
          <a:endParaRPr lang="en-US"/>
        </a:p>
      </dgm:t>
    </dgm:pt>
    <dgm:pt modelId="{ED9C7664-7E99-439F-B637-1460CDD4FFB2}">
      <dgm:prSet phldrT="[Text]"/>
      <dgm:spPr/>
      <dgm:t>
        <a:bodyPr/>
        <a:lstStyle/>
        <a:p>
          <a:pPr algn="ctr"/>
          <a:r>
            <a:rPr lang="en-US" dirty="0"/>
            <a:t>Step 3</a:t>
          </a:r>
        </a:p>
      </dgm:t>
    </dgm:pt>
    <dgm:pt modelId="{8AD7DFFE-745A-4ED5-BAA6-2ECFE89B5598}" type="parTrans" cxnId="{FEA07380-9F37-4A99-B007-5CED7C3136CE}">
      <dgm:prSet/>
      <dgm:spPr/>
      <dgm:t>
        <a:bodyPr/>
        <a:lstStyle/>
        <a:p>
          <a:pPr algn="l"/>
          <a:endParaRPr lang="en-US"/>
        </a:p>
      </dgm:t>
    </dgm:pt>
    <dgm:pt modelId="{4E482E31-8450-473A-A4CF-0136ACFC5E01}" type="sibTrans" cxnId="{FEA07380-9F37-4A99-B007-5CED7C3136CE}">
      <dgm:prSet/>
      <dgm:spPr/>
      <dgm:t>
        <a:bodyPr/>
        <a:lstStyle/>
        <a:p>
          <a:pPr algn="l"/>
          <a:endParaRPr lang="en-US"/>
        </a:p>
      </dgm:t>
    </dgm:pt>
    <dgm:pt modelId="{B49A73CC-F7EB-4F00-90C1-1B6674019DEC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BD8AF0-09DF-4684-8A90-E31D6140E007}" type="parTrans" cxnId="{D0F25705-06B5-4250-B3E2-A583FE3F5A39}">
      <dgm:prSet/>
      <dgm:spPr/>
      <dgm:t>
        <a:bodyPr/>
        <a:lstStyle/>
        <a:p>
          <a:pPr algn="l"/>
          <a:endParaRPr lang="en-US"/>
        </a:p>
      </dgm:t>
    </dgm:pt>
    <dgm:pt modelId="{FB7F5E82-A040-47A8-BD17-0249D98E4E52}" type="sibTrans" cxnId="{D0F25705-06B5-4250-B3E2-A583FE3F5A39}">
      <dgm:prSet/>
      <dgm:spPr/>
      <dgm:t>
        <a:bodyPr/>
        <a:lstStyle/>
        <a:p>
          <a:pPr algn="l"/>
          <a:endParaRPr lang="en-US"/>
        </a:p>
      </dgm:t>
    </dgm:pt>
    <dgm:pt modelId="{64C19532-1D61-46BE-8E47-7C93322A15F1}">
      <dgm:prSet custT="1"/>
      <dgm:spPr/>
      <dgm:t>
        <a:bodyPr/>
        <a:lstStyle/>
        <a:p>
          <a:pPr algn="l"/>
          <a:r>
            <a:rPr lang="id-ID" sz="2000" dirty="0">
              <a:latin typeface="+mn-lt"/>
              <a:cs typeface="Arial" pitchFamily="34" charset="0"/>
            </a:rPr>
            <a:t>h = the height of the water</a:t>
          </a:r>
        </a:p>
      </dgm:t>
    </dgm:pt>
    <dgm:pt modelId="{3ADADEA0-DD82-474E-A39F-5361AEE1344B}" type="parTrans" cxnId="{9260AE73-39F0-4608-90DB-2DE67B6123F1}">
      <dgm:prSet/>
      <dgm:spPr/>
      <dgm:t>
        <a:bodyPr/>
        <a:lstStyle/>
        <a:p>
          <a:pPr algn="l"/>
          <a:endParaRPr lang="en-US"/>
        </a:p>
      </dgm:t>
    </dgm:pt>
    <dgm:pt modelId="{5841E06D-262F-4EDA-B248-68082A96E238}" type="sibTrans" cxnId="{9260AE73-39F0-4608-90DB-2DE67B6123F1}">
      <dgm:prSet/>
      <dgm:spPr/>
      <dgm:t>
        <a:bodyPr/>
        <a:lstStyle/>
        <a:p>
          <a:pPr algn="l"/>
          <a:endParaRPr lang="en-US"/>
        </a:p>
      </dgm:t>
    </dgm:pt>
    <dgm:pt modelId="{53172A44-B7E2-4711-A0F2-95FC84E66977}">
      <dgm:prSet custT="1"/>
      <dgm:spPr/>
      <dgm:t>
        <a:bodyPr/>
        <a:lstStyle/>
        <a:p>
          <a:pPr algn="l"/>
          <a:r>
            <a:rPr lang="id-ID" sz="2000" dirty="0">
              <a:latin typeface="+mn-lt"/>
              <a:cs typeface="Arial" pitchFamily="34" charset="0"/>
            </a:rPr>
            <a:t>r = the radius of the surface of the water</a:t>
          </a:r>
        </a:p>
      </dgm:t>
    </dgm:pt>
    <dgm:pt modelId="{45081FDC-0435-4226-962F-E4D137A1FD29}" type="parTrans" cxnId="{F80E654E-E675-4BD4-A9B1-8D14B7D3DD3D}">
      <dgm:prSet/>
      <dgm:spPr/>
      <dgm:t>
        <a:bodyPr/>
        <a:lstStyle/>
        <a:p>
          <a:pPr algn="l"/>
          <a:endParaRPr lang="en-US"/>
        </a:p>
      </dgm:t>
    </dgm:pt>
    <dgm:pt modelId="{90D5F783-645F-4A60-8C10-B49675A08D4B}" type="sibTrans" cxnId="{F80E654E-E675-4BD4-A9B1-8D14B7D3DD3D}">
      <dgm:prSet/>
      <dgm:spPr/>
      <dgm:t>
        <a:bodyPr/>
        <a:lstStyle/>
        <a:p>
          <a:pPr algn="l"/>
          <a:endParaRPr lang="en-US"/>
        </a:p>
      </dgm:t>
    </dgm:pt>
    <dgm:pt modelId="{BC3A4A66-F6A8-4DEB-975D-31B363CC807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702F922-BC0C-4053-B7B9-2F88EC0393F0}" type="parTrans" cxnId="{8C272914-78F8-4F7D-8E8B-C79D8D6FDD06}">
      <dgm:prSet/>
      <dgm:spPr/>
      <dgm:t>
        <a:bodyPr/>
        <a:lstStyle/>
        <a:p>
          <a:pPr algn="l"/>
          <a:endParaRPr lang="en-US"/>
        </a:p>
      </dgm:t>
    </dgm:pt>
    <dgm:pt modelId="{5A6901BD-333E-4CFD-B317-E9EF2013AFF1}" type="sibTrans" cxnId="{8C272914-78F8-4F7D-8E8B-C79D8D6FDD06}">
      <dgm:prSet/>
      <dgm:spPr/>
      <dgm:t>
        <a:bodyPr/>
        <a:lstStyle/>
        <a:p>
          <a:pPr algn="l"/>
          <a:endParaRPr lang="en-US"/>
        </a:p>
      </dgm:t>
    </dgm:pt>
    <dgm:pt modelId="{DB3D7A9B-3E98-476C-A567-ABAAA38508E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3314B7E-2FF8-48CB-9FB4-EF4C4278977C}" type="parTrans" cxnId="{4BBE33AC-EEA6-47B1-9607-19A3663C1350}">
      <dgm:prSet/>
      <dgm:spPr/>
      <dgm:t>
        <a:bodyPr/>
        <a:lstStyle/>
        <a:p>
          <a:pPr algn="l"/>
          <a:endParaRPr lang="en-US"/>
        </a:p>
      </dgm:t>
    </dgm:pt>
    <dgm:pt modelId="{D436A6AB-F14C-486B-8A3E-FDC55C97E23A}" type="sibTrans" cxnId="{4BBE33AC-EEA6-47B1-9607-19A3663C1350}">
      <dgm:prSet/>
      <dgm:spPr/>
      <dgm:t>
        <a:bodyPr/>
        <a:lstStyle/>
        <a:p>
          <a:pPr algn="l"/>
          <a:endParaRPr lang="en-US"/>
        </a:p>
      </dgm:t>
    </dgm:pt>
    <dgm:pt modelId="{B8D3E50B-70FE-4A20-809C-B77E41E9EF42}" type="pres">
      <dgm:prSet presAssocID="{2A717AA0-9FEC-447C-8A25-C52D21B98CE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59805FF-F7FB-422D-8214-DE12596B59A2}" type="pres">
      <dgm:prSet presAssocID="{ED9C7664-7E99-439F-B637-1460CDD4FFB2}" presName="ChildAccent3" presStyleCnt="0"/>
      <dgm:spPr/>
    </dgm:pt>
    <dgm:pt modelId="{0636DC58-4C3C-4CC4-B955-A09C1D7AEACC}" type="pres">
      <dgm:prSet presAssocID="{ED9C7664-7E99-439F-B637-1460CDD4FFB2}" presName="ChildAccent" presStyleLbl="alignImgPlace1" presStyleIdx="0" presStyleCnt="3" custScaleX="186339" custLinFactNeighborX="42604"/>
      <dgm:spPr/>
    </dgm:pt>
    <dgm:pt modelId="{DBF6EFF8-D5A2-48D5-802A-55B6632770F9}" type="pres">
      <dgm:prSet presAssocID="{ED9C7664-7E99-439F-B637-1460CDD4FFB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D81A74-67CE-42F2-B6C0-41EC6525C668}" type="pres">
      <dgm:prSet presAssocID="{ED9C7664-7E99-439F-B637-1460CDD4FFB2}" presName="Parent3" presStyleLbl="node1" presStyleIdx="0" presStyleCnt="3" custScaleX="186339" custLinFactNeighborX="42604">
        <dgm:presLayoutVars>
          <dgm:chMax val="2"/>
          <dgm:chPref val="1"/>
          <dgm:bulletEnabled val="1"/>
        </dgm:presLayoutVars>
      </dgm:prSet>
      <dgm:spPr/>
    </dgm:pt>
    <dgm:pt modelId="{9E98F264-282F-43CC-AD6C-F7F987B6B09A}" type="pres">
      <dgm:prSet presAssocID="{9FF5EFD1-8761-401F-BD58-B32AC0B9357F}" presName="ChildAccent2" presStyleCnt="0"/>
      <dgm:spPr/>
    </dgm:pt>
    <dgm:pt modelId="{FD65B264-CC69-4730-8D68-AA901DFEFB3D}" type="pres">
      <dgm:prSet presAssocID="{9FF5EFD1-8761-401F-BD58-B32AC0B9357F}" presName="ChildAccent" presStyleLbl="alignImgPlace1" presStyleIdx="1" presStyleCnt="3" custScaleX="130178" custLinFactNeighborX="-15182"/>
      <dgm:spPr/>
    </dgm:pt>
    <dgm:pt modelId="{4D206D68-34A8-42BB-83EC-FB2DAB0FA2BD}" type="pres">
      <dgm:prSet presAssocID="{9FF5EFD1-8761-401F-BD58-B32AC0B9357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17167A-421E-4E39-8AA3-B342E2439B2D}" type="pres">
      <dgm:prSet presAssocID="{9FF5EFD1-8761-401F-BD58-B32AC0B9357F}" presName="Parent2" presStyleLbl="node1" presStyleIdx="1" presStyleCnt="3" custScaleX="130178" custLinFactNeighborX="-15182">
        <dgm:presLayoutVars>
          <dgm:chMax val="2"/>
          <dgm:chPref val="1"/>
          <dgm:bulletEnabled val="1"/>
        </dgm:presLayoutVars>
      </dgm:prSet>
      <dgm:spPr/>
    </dgm:pt>
    <dgm:pt modelId="{1E01C91C-5F4A-4FDD-8841-E69B57C69D5F}" type="pres">
      <dgm:prSet presAssocID="{237DB27E-DADB-4C32-B80D-A3AF418C401E}" presName="ChildAccent1" presStyleCnt="0"/>
      <dgm:spPr/>
    </dgm:pt>
    <dgm:pt modelId="{9EBC33C3-5DC2-4F32-BBFB-2A3C7BF2AA14}" type="pres">
      <dgm:prSet presAssocID="{237DB27E-DADB-4C32-B80D-A3AF418C401E}" presName="ChildAccent" presStyleLbl="alignImgPlace1" presStyleIdx="2" presStyleCnt="3" custScaleX="130178" custLinFactNeighborX="-42604"/>
      <dgm:spPr/>
    </dgm:pt>
    <dgm:pt modelId="{63654B01-67BA-48AA-89C6-9CFEDB924C66}" type="pres">
      <dgm:prSet presAssocID="{237DB27E-DADB-4C32-B80D-A3AF418C401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DE55E3-417B-425D-98B3-52EE1AD731DF}" type="pres">
      <dgm:prSet presAssocID="{237DB27E-DADB-4C32-B80D-A3AF418C401E}" presName="Parent1" presStyleLbl="node1" presStyleIdx="2" presStyleCnt="3" custScaleX="130178" custLinFactNeighborX="-42604">
        <dgm:presLayoutVars>
          <dgm:chMax val="2"/>
          <dgm:chPref val="1"/>
          <dgm:bulletEnabled val="1"/>
        </dgm:presLayoutVars>
      </dgm:prSet>
      <dgm:spPr/>
    </dgm:pt>
  </dgm:ptLst>
  <dgm:cxnLst>
    <dgm:cxn modelId="{F5BB5000-1B3F-4235-A245-8972E195858B}" type="presOf" srcId="{53172A44-B7E2-4711-A0F2-95FC84E66977}" destId="{9EBC33C3-5DC2-4F32-BBFB-2A3C7BF2AA14}" srcOrd="0" destOrd="2" presId="urn:microsoft.com/office/officeart/2011/layout/InterconnectedBlockProcess"/>
    <dgm:cxn modelId="{D0F25705-06B5-4250-B3E2-A583FE3F5A39}" srcId="{ED9C7664-7E99-439F-B637-1460CDD4FFB2}" destId="{B49A73CC-F7EB-4F00-90C1-1B6674019DEC}" srcOrd="0" destOrd="0" parTransId="{41BD8AF0-09DF-4684-8A90-E31D6140E007}" sibTransId="{FB7F5E82-A040-47A8-BD17-0249D98E4E52}"/>
    <dgm:cxn modelId="{8C272914-78F8-4F7D-8E8B-C79D8D6FDD06}" srcId="{9FF5EFD1-8761-401F-BD58-B32AC0B9357F}" destId="{BC3A4A66-F6A8-4DEB-975D-31B363CC807D}" srcOrd="1" destOrd="0" parTransId="{B702F922-BC0C-4053-B7B9-2F88EC0393F0}" sibTransId="{5A6901BD-333E-4CFD-B317-E9EF2013AFF1}"/>
    <dgm:cxn modelId="{F47B831F-17FA-4EB6-BE1E-4B8C2286348B}" type="presOf" srcId="{EA099E64-02FF-457C-B453-16312F7C39DE}" destId="{9EBC33C3-5DC2-4F32-BBFB-2A3C7BF2AA14}" srcOrd="0" destOrd="0" presId="urn:microsoft.com/office/officeart/2011/layout/InterconnectedBlockProcess"/>
    <dgm:cxn modelId="{4C1DAD2D-99AD-4A86-BF6F-9826E82AEBC9}" type="presOf" srcId="{BC3A4A66-F6A8-4DEB-975D-31B363CC807D}" destId="{4D206D68-34A8-42BB-83EC-FB2DAB0FA2BD}" srcOrd="1" destOrd="1" presId="urn:microsoft.com/office/officeart/2011/layout/InterconnectedBlockProcess"/>
    <dgm:cxn modelId="{31915530-3E16-49DD-86A9-1D8CE430C7DD}" type="presOf" srcId="{64C19532-1D61-46BE-8E47-7C93322A15F1}" destId="{9EBC33C3-5DC2-4F32-BBFB-2A3C7BF2AA14}" srcOrd="0" destOrd="1" presId="urn:microsoft.com/office/officeart/2011/layout/InterconnectedBlockProcess"/>
    <dgm:cxn modelId="{99172A3C-53E6-4A9B-9CB1-EE6FFCA0E48A}" type="presOf" srcId="{237DB27E-DADB-4C32-B80D-A3AF418C401E}" destId="{21DE55E3-417B-425D-98B3-52EE1AD731DF}" srcOrd="0" destOrd="0" presId="urn:microsoft.com/office/officeart/2011/layout/InterconnectedBlockProcess"/>
    <dgm:cxn modelId="{AC1DA843-3EAD-4BF0-8382-B3F0410E3DBA}" type="presOf" srcId="{2A717AA0-9FEC-447C-8A25-C52D21B98CE1}" destId="{B8D3E50B-70FE-4A20-809C-B77E41E9EF42}" srcOrd="0" destOrd="0" presId="urn:microsoft.com/office/officeart/2011/layout/InterconnectedBlockProcess"/>
    <dgm:cxn modelId="{C553E167-3944-47F5-B1F9-47E99034039C}" type="presOf" srcId="{ED9C7664-7E99-439F-B637-1460CDD4FFB2}" destId="{E7D81A74-67CE-42F2-B6C0-41EC6525C668}" srcOrd="0" destOrd="0" presId="urn:microsoft.com/office/officeart/2011/layout/InterconnectedBlockProcess"/>
    <dgm:cxn modelId="{2643BB6C-B468-41E1-9329-E655A2C1712D}" srcId="{2A717AA0-9FEC-447C-8A25-C52D21B98CE1}" destId="{237DB27E-DADB-4C32-B80D-A3AF418C401E}" srcOrd="0" destOrd="0" parTransId="{F6FC6F06-0926-4DE9-87F1-A4744AD4A4F4}" sibTransId="{855EE751-3EF5-4AEA-B0FF-E19AF36DF429}"/>
    <dgm:cxn modelId="{BFDA736D-E01E-4D93-8918-4B38D4BA0B34}" type="presOf" srcId="{53172A44-B7E2-4711-A0F2-95FC84E66977}" destId="{63654B01-67BA-48AA-89C6-9CFEDB924C66}" srcOrd="1" destOrd="2" presId="urn:microsoft.com/office/officeart/2011/layout/InterconnectedBlockProcess"/>
    <dgm:cxn modelId="{AF06D94D-DA2C-47A3-8433-7CD9634EB8D3}" type="presOf" srcId="{BC3A4A66-F6A8-4DEB-975D-31B363CC807D}" destId="{FD65B264-CC69-4730-8D68-AA901DFEFB3D}" srcOrd="0" destOrd="1" presId="urn:microsoft.com/office/officeart/2011/layout/InterconnectedBlockProcess"/>
    <dgm:cxn modelId="{F80E654E-E675-4BD4-A9B1-8D14B7D3DD3D}" srcId="{237DB27E-DADB-4C32-B80D-A3AF418C401E}" destId="{53172A44-B7E2-4711-A0F2-95FC84E66977}" srcOrd="2" destOrd="0" parTransId="{45081FDC-0435-4226-962F-E4D137A1FD29}" sibTransId="{90D5F783-645F-4A60-8C10-B49675A08D4B}"/>
    <dgm:cxn modelId="{03393372-9DEB-42FE-B29A-5A4992D81918}" type="presOf" srcId="{B49A73CC-F7EB-4F00-90C1-1B6674019DEC}" destId="{0636DC58-4C3C-4CC4-B955-A09C1D7AEACC}" srcOrd="0" destOrd="0" presId="urn:microsoft.com/office/officeart/2011/layout/InterconnectedBlockProcess"/>
    <dgm:cxn modelId="{9260AE73-39F0-4608-90DB-2DE67B6123F1}" srcId="{237DB27E-DADB-4C32-B80D-A3AF418C401E}" destId="{64C19532-1D61-46BE-8E47-7C93322A15F1}" srcOrd="1" destOrd="0" parTransId="{3ADADEA0-DD82-474E-A39F-5361AEE1344B}" sibTransId="{5841E06D-262F-4EDA-B248-68082A96E238}"/>
    <dgm:cxn modelId="{374B4176-C8B8-4410-94E7-9F5612A2C895}" type="presOf" srcId="{EA099E64-02FF-457C-B453-16312F7C39DE}" destId="{63654B01-67BA-48AA-89C6-9CFEDB924C66}" srcOrd="1" destOrd="0" presId="urn:microsoft.com/office/officeart/2011/layout/InterconnectedBlockProcess"/>
    <dgm:cxn modelId="{FEA07380-9F37-4A99-B007-5CED7C3136CE}" srcId="{2A717AA0-9FEC-447C-8A25-C52D21B98CE1}" destId="{ED9C7664-7E99-439F-B637-1460CDD4FFB2}" srcOrd="2" destOrd="0" parTransId="{8AD7DFFE-745A-4ED5-BAA6-2ECFE89B5598}" sibTransId="{4E482E31-8450-473A-A4CF-0136ACFC5E01}"/>
    <dgm:cxn modelId="{6E8F7E83-46E0-4B37-B423-0C80F09339A3}" type="presOf" srcId="{5D54C318-97BE-4F15-9C7E-5658C513F87B}" destId="{FD65B264-CC69-4730-8D68-AA901DFEFB3D}" srcOrd="0" destOrd="0" presId="urn:microsoft.com/office/officeart/2011/layout/InterconnectedBlockProcess"/>
    <dgm:cxn modelId="{3CF1B885-B97F-488D-A9CA-B439B1FA92AF}" type="presOf" srcId="{DB3D7A9B-3E98-476C-A567-ABAAA38508E1}" destId="{FD65B264-CC69-4730-8D68-AA901DFEFB3D}" srcOrd="0" destOrd="2" presId="urn:microsoft.com/office/officeart/2011/layout/InterconnectedBlockProcess"/>
    <dgm:cxn modelId="{6C521789-2F6D-47B2-875F-32E36B81B130}" srcId="{237DB27E-DADB-4C32-B80D-A3AF418C401E}" destId="{EA099E64-02FF-457C-B453-16312F7C39DE}" srcOrd="0" destOrd="0" parTransId="{71DF0844-5B75-43A9-99D5-426F76BBB567}" sibTransId="{864E596B-CFD1-4303-BCF0-8EE06761B618}"/>
    <dgm:cxn modelId="{2E9A5D8B-DC73-43DC-BF4C-CEDE1B321973}" srcId="{2A717AA0-9FEC-447C-8A25-C52D21B98CE1}" destId="{9FF5EFD1-8761-401F-BD58-B32AC0B9357F}" srcOrd="1" destOrd="0" parTransId="{306CD37A-FFAD-4F35-8D7C-F2FBAABB9A5A}" sibTransId="{619DBE49-DA40-4DD2-B0C8-636F5DEC7898}"/>
    <dgm:cxn modelId="{1F32788E-56EC-4557-9DE8-89FECC3A9257}" type="presOf" srcId="{DB3D7A9B-3E98-476C-A567-ABAAA38508E1}" destId="{4D206D68-34A8-42BB-83EC-FB2DAB0FA2BD}" srcOrd="1" destOrd="2" presId="urn:microsoft.com/office/officeart/2011/layout/InterconnectedBlockProcess"/>
    <dgm:cxn modelId="{5D0FF48E-E9AD-468E-BC4B-B4F0427BE776}" srcId="{9FF5EFD1-8761-401F-BD58-B32AC0B9357F}" destId="{5D54C318-97BE-4F15-9C7E-5658C513F87B}" srcOrd="0" destOrd="0" parTransId="{8D8FB34A-4071-44A4-A250-6C560E6F0974}" sibTransId="{83B08C90-6173-49AE-82AC-B6A1923A286A}"/>
    <dgm:cxn modelId="{50CECF8F-1CFA-4421-8A05-F8CBC30FCA50}" type="presOf" srcId="{5D54C318-97BE-4F15-9C7E-5658C513F87B}" destId="{4D206D68-34A8-42BB-83EC-FB2DAB0FA2BD}" srcOrd="1" destOrd="0" presId="urn:microsoft.com/office/officeart/2011/layout/InterconnectedBlockProcess"/>
    <dgm:cxn modelId="{4BBE33AC-EEA6-47B1-9607-19A3663C1350}" srcId="{9FF5EFD1-8761-401F-BD58-B32AC0B9357F}" destId="{DB3D7A9B-3E98-476C-A567-ABAAA38508E1}" srcOrd="2" destOrd="0" parTransId="{23314B7E-2FF8-48CB-9FB4-EF4C4278977C}" sibTransId="{D436A6AB-F14C-486B-8A3E-FDC55C97E23A}"/>
    <dgm:cxn modelId="{11E5DDB5-4079-4019-BA46-D5F7E7F1E43F}" type="presOf" srcId="{B49A73CC-F7EB-4F00-90C1-1B6674019DEC}" destId="{DBF6EFF8-D5A2-48D5-802A-55B6632770F9}" srcOrd="1" destOrd="0" presId="urn:microsoft.com/office/officeart/2011/layout/InterconnectedBlockProcess"/>
    <dgm:cxn modelId="{8AEBF8D3-60A1-4125-A10D-CAF338E72448}" type="presOf" srcId="{64C19532-1D61-46BE-8E47-7C93322A15F1}" destId="{63654B01-67BA-48AA-89C6-9CFEDB924C66}" srcOrd="1" destOrd="1" presId="urn:microsoft.com/office/officeart/2011/layout/InterconnectedBlockProcess"/>
    <dgm:cxn modelId="{9D8689ED-9BAE-4C5A-B029-DE86996319D9}" type="presOf" srcId="{9FF5EFD1-8761-401F-BD58-B32AC0B9357F}" destId="{0117167A-421E-4E39-8AA3-B342E2439B2D}" srcOrd="0" destOrd="0" presId="urn:microsoft.com/office/officeart/2011/layout/InterconnectedBlockProcess"/>
    <dgm:cxn modelId="{4403A4A3-A0EA-4667-B4A8-2C7AC8C7465E}" type="presParOf" srcId="{B8D3E50B-70FE-4A20-809C-B77E41E9EF42}" destId="{259805FF-F7FB-422D-8214-DE12596B59A2}" srcOrd="0" destOrd="0" presId="urn:microsoft.com/office/officeart/2011/layout/InterconnectedBlockProcess"/>
    <dgm:cxn modelId="{CF44F35E-8AD7-4924-9D07-D08F7EE94799}" type="presParOf" srcId="{259805FF-F7FB-422D-8214-DE12596B59A2}" destId="{0636DC58-4C3C-4CC4-B955-A09C1D7AEACC}" srcOrd="0" destOrd="0" presId="urn:microsoft.com/office/officeart/2011/layout/InterconnectedBlockProcess"/>
    <dgm:cxn modelId="{14316E25-7772-4D64-AF82-3F81E59B0F87}" type="presParOf" srcId="{B8D3E50B-70FE-4A20-809C-B77E41E9EF42}" destId="{DBF6EFF8-D5A2-48D5-802A-55B6632770F9}" srcOrd="1" destOrd="0" presId="urn:microsoft.com/office/officeart/2011/layout/InterconnectedBlockProcess"/>
    <dgm:cxn modelId="{B91CD4E1-9916-4D9C-BB40-21A8F793A22C}" type="presParOf" srcId="{B8D3E50B-70FE-4A20-809C-B77E41E9EF42}" destId="{E7D81A74-67CE-42F2-B6C0-41EC6525C668}" srcOrd="2" destOrd="0" presId="urn:microsoft.com/office/officeart/2011/layout/InterconnectedBlockProcess"/>
    <dgm:cxn modelId="{886EB6C8-96AE-48AA-8E07-479196283C45}" type="presParOf" srcId="{B8D3E50B-70FE-4A20-809C-B77E41E9EF42}" destId="{9E98F264-282F-43CC-AD6C-F7F987B6B09A}" srcOrd="3" destOrd="0" presId="urn:microsoft.com/office/officeart/2011/layout/InterconnectedBlockProcess"/>
    <dgm:cxn modelId="{BAEDC130-6C1B-4522-8FCF-58388F325479}" type="presParOf" srcId="{9E98F264-282F-43CC-AD6C-F7F987B6B09A}" destId="{FD65B264-CC69-4730-8D68-AA901DFEFB3D}" srcOrd="0" destOrd="0" presId="urn:microsoft.com/office/officeart/2011/layout/InterconnectedBlockProcess"/>
    <dgm:cxn modelId="{B8CADEDB-74A9-4D35-BFA2-4FC0457394BA}" type="presParOf" srcId="{B8D3E50B-70FE-4A20-809C-B77E41E9EF42}" destId="{4D206D68-34A8-42BB-83EC-FB2DAB0FA2BD}" srcOrd="4" destOrd="0" presId="urn:microsoft.com/office/officeart/2011/layout/InterconnectedBlockProcess"/>
    <dgm:cxn modelId="{AAB978F5-F5CD-4182-AA80-2D199E7F1D7D}" type="presParOf" srcId="{B8D3E50B-70FE-4A20-809C-B77E41E9EF42}" destId="{0117167A-421E-4E39-8AA3-B342E2439B2D}" srcOrd="5" destOrd="0" presId="urn:microsoft.com/office/officeart/2011/layout/InterconnectedBlockProcess"/>
    <dgm:cxn modelId="{54D69F39-E531-479C-A4F5-D37DB9C54040}" type="presParOf" srcId="{B8D3E50B-70FE-4A20-809C-B77E41E9EF42}" destId="{1E01C91C-5F4A-4FDD-8841-E69B57C69D5F}" srcOrd="6" destOrd="0" presId="urn:microsoft.com/office/officeart/2011/layout/InterconnectedBlockProcess"/>
    <dgm:cxn modelId="{C89EB5E0-FEFB-437F-9729-BAF5928B04C2}" type="presParOf" srcId="{1E01C91C-5F4A-4FDD-8841-E69B57C69D5F}" destId="{9EBC33C3-5DC2-4F32-BBFB-2A3C7BF2AA14}" srcOrd="0" destOrd="0" presId="urn:microsoft.com/office/officeart/2011/layout/InterconnectedBlockProcess"/>
    <dgm:cxn modelId="{CC950814-9396-42E0-966A-70EAADA05613}" type="presParOf" srcId="{B8D3E50B-70FE-4A20-809C-B77E41E9EF42}" destId="{63654B01-67BA-48AA-89C6-9CFEDB924C66}" srcOrd="7" destOrd="0" presId="urn:microsoft.com/office/officeart/2011/layout/InterconnectedBlockProcess"/>
    <dgm:cxn modelId="{E5ADF32A-E88C-42E5-80E6-FB7E2FF79EEA}" type="presParOf" srcId="{B8D3E50B-70FE-4A20-809C-B77E41E9EF42}" destId="{21DE55E3-417B-425D-98B3-52EE1AD731DF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A1682C-8705-4098-9BFC-55120A6ED31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9CC0C94-07AA-47B9-8F04-9E29ACBCA024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Step 4</a:t>
          </a:r>
        </a:p>
      </dgm:t>
    </dgm:pt>
    <dgm:pt modelId="{479DA157-F6DE-4631-8537-33005985BADC}" type="parTrans" cxnId="{C3F381EE-58B5-4284-9E8B-09B6FB61CA7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5548FEB-D469-435F-8F4F-EE48D41EE819}" type="sibTrans" cxnId="{C3F381EE-58B5-4284-9E8B-09B6FB61CA75}">
      <dgm:prSet/>
      <dgm:spPr/>
      <dgm:t>
        <a:bodyPr/>
        <a:lstStyle/>
        <a:p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02D2321-3EB6-4587-9472-5DDF973BAC67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Differentiating this last equation implicitly with respect to </a:t>
              </a:r>
              <a:r>
                <a:rPr lang="id-ID" sz="2200" dirty="0">
                  <a:latin typeface="+mn-lt"/>
                  <a:cs typeface="Arial" pitchFamily="34" charset="0"/>
                </a:rPr>
                <a:t>t</a:t>
              </a:r>
              <a:r>
                <a:rPr lang="en-US" sz="2200" dirty="0">
                  <a:latin typeface="+mn-lt"/>
                  <a:cs typeface="Arial" pitchFamily="34" charset="0"/>
                </a:rPr>
                <a:t>, we obtain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m:oMathPara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E02D2321-3EB6-4587-9472-5DDF973BAC67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Differentiating this last equation implicitly with respect to </a:t>
              </a:r>
              <a:r>
                <a:rPr lang="id-ID" sz="2200" dirty="0">
                  <a:latin typeface="+mn-lt"/>
                  <a:cs typeface="Arial" pitchFamily="34" charset="0"/>
                </a:rPr>
                <a:t>t</a:t>
              </a:r>
              <a:r>
                <a:rPr lang="en-US" sz="2200" dirty="0">
                  <a:latin typeface="+mn-lt"/>
                  <a:cs typeface="Arial" pitchFamily="34" charset="0"/>
                </a:rPr>
                <a:t>, we obtain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𝑑𝑉/𝑑𝑡=1/4 𝜋ℎ^2  𝑑ℎ/𝑑𝑡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54E917C6-B49C-4C9A-ABC4-4ECC21FB4E35}" type="parTrans" cxnId="{6E6635D7-3F98-486C-8224-2C35680DE19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C22A706-CA5B-4C00-9FB9-B5CC7EC3F13E}" type="sibTrans" cxnId="{6E6635D7-3F98-486C-8224-2C35680DE19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F2F3128-7635-4146-8645-20316A6F7E7C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Step 5</a:t>
          </a:r>
        </a:p>
      </dgm:t>
    </dgm:pt>
    <dgm:pt modelId="{3ECCCFDD-2548-4718-83E3-95B8C82FB5EE}" type="parTrans" cxnId="{9327EF44-61FC-4C58-B14C-8E23787257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0C9176C-9579-40DE-98D2-CACB4B02F648}" type="sibTrans" cxnId="{9327EF44-61FC-4C58-B14C-8E237872575F}">
      <dgm:prSet/>
      <dgm:spPr/>
      <dgm:t>
        <a:bodyPr/>
        <a:lstStyle/>
        <a:p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9B40ED6-B410-4EDF-9BCA-333FDEB68BB4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Finally, substituting </a:t>
              </a:r>
              <a:r>
                <a:rPr lang="id-ID" sz="2200" dirty="0">
                  <a:latin typeface="+mn-lt"/>
                  <a:cs typeface="Arial" pitchFamily="34" charset="0"/>
                </a:rPr>
                <a:t>dV/dt = ½ </a:t>
              </a:r>
              <a:r>
                <a:rPr lang="en-US" sz="2200" dirty="0">
                  <a:latin typeface="+mn-lt"/>
                  <a:cs typeface="Arial" pitchFamily="34" charset="0"/>
                </a:rPr>
                <a:t>and </a:t>
              </a:r>
              <a:r>
                <a:rPr lang="id-ID" sz="2200" dirty="0">
                  <a:latin typeface="+mn-lt"/>
                  <a:cs typeface="Arial" pitchFamily="34" charset="0"/>
                </a:rPr>
                <a:t>h = 2 </a:t>
              </a:r>
              <a:r>
                <a:rPr lang="en-US" sz="2200" dirty="0">
                  <a:latin typeface="+mn-lt"/>
                  <a:cs typeface="Arial" pitchFamily="34" charset="0"/>
                </a:rPr>
                <a:t>into this equation gives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≈0.159</m:t>
                    </m:r>
                  </m:oMath>
                </m:oMathPara>
              </a14:m>
              <a:endParaRPr lang="en-US" sz="22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and we see that the water level is rising at the rate of 0.159 in./sec.</a:t>
              </a:r>
              <a:endParaRPr lang="en-US" sz="2200" dirty="0">
                <a:latin typeface="+mn-lt"/>
              </a:endParaRPr>
            </a:p>
          </dgm:t>
        </dgm:pt>
      </mc:Choice>
      <mc:Fallback xmlns="">
        <dgm:pt modelId="{C9B40ED6-B410-4EDF-9BCA-333FDEB68BB4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Finally, substituting </a:t>
              </a:r>
              <a:r>
                <a:rPr lang="id-ID" sz="2200" dirty="0">
                  <a:latin typeface="+mn-lt"/>
                  <a:cs typeface="Arial" pitchFamily="34" charset="0"/>
                </a:rPr>
                <a:t>dV/dt = ½ </a:t>
              </a:r>
              <a:r>
                <a:rPr lang="en-US" sz="2200" dirty="0">
                  <a:latin typeface="+mn-lt"/>
                  <a:cs typeface="Arial" pitchFamily="34" charset="0"/>
                </a:rPr>
                <a:t>and </a:t>
              </a:r>
              <a:r>
                <a:rPr lang="id-ID" sz="2200" dirty="0">
                  <a:latin typeface="+mn-lt"/>
                  <a:cs typeface="Arial" pitchFamily="34" charset="0"/>
                </a:rPr>
                <a:t>h = 2 </a:t>
              </a:r>
              <a:r>
                <a:rPr lang="en-US" sz="2200" dirty="0">
                  <a:latin typeface="+mn-lt"/>
                  <a:cs typeface="Arial" pitchFamily="34" charset="0"/>
                </a:rPr>
                <a:t>into this equation gives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𝑑ℎ/𝑑𝑡=1/2𝜋≈0.159</a:t>
              </a:r>
              <a:endParaRPr lang="en-US" sz="22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and we see that the water level is rising at the rate of 0.159 in./sec.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FB109597-70A9-4580-904A-13AD4E10CBFE}" type="parTrans" cxnId="{6562015F-C289-4F2A-B503-5C3CE8B1852E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74E5075-0505-4302-96CB-B75B2BE576D4}" type="sibTrans" cxnId="{6562015F-C289-4F2A-B503-5C3CE8B1852E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BC397234-59D4-462B-A850-A6C3888FF3D1}" type="pres">
      <dgm:prSet presAssocID="{C5A1682C-8705-4098-9BFC-55120A6ED31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56DC895-400D-4049-B597-EF2C613BB8BA}" type="pres">
      <dgm:prSet presAssocID="{1F2F3128-7635-4146-8645-20316A6F7E7C}" presName="ChildAccent2" presStyleCnt="0"/>
      <dgm:spPr/>
    </dgm:pt>
    <dgm:pt modelId="{A297BEAC-E0E4-46B7-9865-AC2B96A9727F}" type="pres">
      <dgm:prSet presAssocID="{1F2F3128-7635-4146-8645-20316A6F7E7C}" presName="ChildAccent" presStyleLbl="alignImgPlace1" presStyleIdx="0" presStyleCnt="2" custScaleX="195239"/>
      <dgm:spPr/>
    </dgm:pt>
    <dgm:pt modelId="{E4E9E98A-BA12-4AA7-80DF-70BC3CBE8530}" type="pres">
      <dgm:prSet presAssocID="{1F2F3128-7635-4146-8645-20316A6F7E7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0CD8E-630F-491B-8792-43A2083A698F}" type="pres">
      <dgm:prSet presAssocID="{1F2F3128-7635-4146-8645-20316A6F7E7C}" presName="Parent2" presStyleLbl="node1" presStyleIdx="0" presStyleCnt="2" custScaleX="195239">
        <dgm:presLayoutVars>
          <dgm:chMax val="2"/>
          <dgm:chPref val="1"/>
          <dgm:bulletEnabled val="1"/>
        </dgm:presLayoutVars>
      </dgm:prSet>
      <dgm:spPr/>
    </dgm:pt>
    <dgm:pt modelId="{E5C0624F-D7CF-4210-B362-BAFB49D41DB5}" type="pres">
      <dgm:prSet presAssocID="{29CC0C94-07AA-47B9-8F04-9E29ACBCA024}" presName="ChildAccent1" presStyleCnt="0"/>
      <dgm:spPr/>
    </dgm:pt>
    <dgm:pt modelId="{5D3B5FF3-E1D2-4F77-95BB-02BE75D60161}" type="pres">
      <dgm:prSet presAssocID="{29CC0C94-07AA-47B9-8F04-9E29ACBCA024}" presName="ChildAccent" presStyleLbl="alignImgPlace1" presStyleIdx="1" presStyleCnt="2" custScaleX="195239" custLinFactNeighborX="-93751" custLinFactNeighborY="672"/>
      <dgm:spPr/>
    </dgm:pt>
    <dgm:pt modelId="{34B80DCE-1EBD-4F78-904D-6F017B2DD24C}" type="pres">
      <dgm:prSet presAssocID="{29CC0C94-07AA-47B9-8F04-9E29ACBCA02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B019A2-77FA-46A7-A890-8ECB177A3307}" type="pres">
      <dgm:prSet presAssocID="{29CC0C94-07AA-47B9-8F04-9E29ACBCA024}" presName="Parent1" presStyleLbl="node1" presStyleIdx="1" presStyleCnt="2" custScaleX="195239" custLinFactNeighborX="-93751" custLinFactNeighborY="4031">
        <dgm:presLayoutVars>
          <dgm:chMax val="2"/>
          <dgm:chPref val="1"/>
          <dgm:bulletEnabled val="1"/>
        </dgm:presLayoutVars>
      </dgm:prSet>
      <dgm:spPr/>
    </dgm:pt>
  </dgm:ptLst>
  <dgm:cxnLst>
    <dgm:cxn modelId="{3C772526-C73F-4258-80F7-D679E0C1D737}" type="presOf" srcId="{E02D2321-3EB6-4587-9472-5DDF973BAC67}" destId="{34B80DCE-1EBD-4F78-904D-6F017B2DD24C}" srcOrd="1" destOrd="0" presId="urn:microsoft.com/office/officeart/2011/layout/InterconnectedBlockProcess"/>
    <dgm:cxn modelId="{45162B27-C1EA-4C13-AADE-43F33979C04B}" type="presOf" srcId="{1F2F3128-7635-4146-8645-20316A6F7E7C}" destId="{E6F0CD8E-630F-491B-8792-43A2083A698F}" srcOrd="0" destOrd="0" presId="urn:microsoft.com/office/officeart/2011/layout/InterconnectedBlockProcess"/>
    <dgm:cxn modelId="{6562015F-C289-4F2A-B503-5C3CE8B1852E}" srcId="{1F2F3128-7635-4146-8645-20316A6F7E7C}" destId="{C9B40ED6-B410-4EDF-9BCA-333FDEB68BB4}" srcOrd="0" destOrd="0" parTransId="{FB109597-70A9-4580-904A-13AD4E10CBFE}" sibTransId="{174E5075-0505-4302-96CB-B75B2BE576D4}"/>
    <dgm:cxn modelId="{9327EF44-61FC-4C58-B14C-8E237872575F}" srcId="{C5A1682C-8705-4098-9BFC-55120A6ED318}" destId="{1F2F3128-7635-4146-8645-20316A6F7E7C}" srcOrd="1" destOrd="0" parTransId="{3ECCCFDD-2548-4718-83E3-95B8C82FB5EE}" sibTransId="{10C9176C-9579-40DE-98D2-CACB4B02F648}"/>
    <dgm:cxn modelId="{694F4F6D-1A74-4087-84EB-498272E9D332}" type="presOf" srcId="{C9B40ED6-B410-4EDF-9BCA-333FDEB68BB4}" destId="{A297BEAC-E0E4-46B7-9865-AC2B96A9727F}" srcOrd="0" destOrd="0" presId="urn:microsoft.com/office/officeart/2011/layout/InterconnectedBlockProcess"/>
    <dgm:cxn modelId="{EF257752-C6A9-4832-9066-90FC8DEF28B5}" type="presOf" srcId="{C5A1682C-8705-4098-9BFC-55120A6ED318}" destId="{BC397234-59D4-462B-A850-A6C3888FF3D1}" srcOrd="0" destOrd="0" presId="urn:microsoft.com/office/officeart/2011/layout/InterconnectedBlockProcess"/>
    <dgm:cxn modelId="{419FB2A4-A8BF-45A8-B577-9EFD12CEEEB5}" type="presOf" srcId="{29CC0C94-07AA-47B9-8F04-9E29ACBCA024}" destId="{D3B019A2-77FA-46A7-A890-8ECB177A3307}" srcOrd="0" destOrd="0" presId="urn:microsoft.com/office/officeart/2011/layout/InterconnectedBlockProcess"/>
    <dgm:cxn modelId="{803FDBB3-6F29-438B-9B32-68425DF4AB14}" type="presOf" srcId="{C9B40ED6-B410-4EDF-9BCA-333FDEB68BB4}" destId="{E4E9E98A-BA12-4AA7-80DF-70BC3CBE8530}" srcOrd="1" destOrd="0" presId="urn:microsoft.com/office/officeart/2011/layout/InterconnectedBlockProcess"/>
    <dgm:cxn modelId="{6E6635D7-3F98-486C-8224-2C35680DE19F}" srcId="{29CC0C94-07AA-47B9-8F04-9E29ACBCA024}" destId="{E02D2321-3EB6-4587-9472-5DDF973BAC67}" srcOrd="0" destOrd="0" parTransId="{54E917C6-B49C-4C9A-ABC4-4ECC21FB4E35}" sibTransId="{4C22A706-CA5B-4C00-9FB9-B5CC7EC3F13E}"/>
    <dgm:cxn modelId="{C3F381EE-58B5-4284-9E8B-09B6FB61CA75}" srcId="{C5A1682C-8705-4098-9BFC-55120A6ED318}" destId="{29CC0C94-07AA-47B9-8F04-9E29ACBCA024}" srcOrd="0" destOrd="0" parTransId="{479DA157-F6DE-4631-8537-33005985BADC}" sibTransId="{15548FEB-D469-435F-8F4F-EE48D41EE819}"/>
    <dgm:cxn modelId="{4799CAF0-6834-4E93-848A-AA6480A4032B}" type="presOf" srcId="{E02D2321-3EB6-4587-9472-5DDF973BAC67}" destId="{5D3B5FF3-E1D2-4F77-95BB-02BE75D60161}" srcOrd="0" destOrd="0" presId="urn:microsoft.com/office/officeart/2011/layout/InterconnectedBlockProcess"/>
    <dgm:cxn modelId="{7BB5EB1E-7F1F-4D65-8BE6-8B72BFFBFDAC}" type="presParOf" srcId="{BC397234-59D4-462B-A850-A6C3888FF3D1}" destId="{656DC895-400D-4049-B597-EF2C613BB8BA}" srcOrd="0" destOrd="0" presId="urn:microsoft.com/office/officeart/2011/layout/InterconnectedBlockProcess"/>
    <dgm:cxn modelId="{D7C57446-DC04-4EE7-B12D-060AD9031C17}" type="presParOf" srcId="{656DC895-400D-4049-B597-EF2C613BB8BA}" destId="{A297BEAC-E0E4-46B7-9865-AC2B96A9727F}" srcOrd="0" destOrd="0" presId="urn:microsoft.com/office/officeart/2011/layout/InterconnectedBlockProcess"/>
    <dgm:cxn modelId="{C95AFAD6-7A4F-4AC0-B6A8-11B16BDE1757}" type="presParOf" srcId="{BC397234-59D4-462B-A850-A6C3888FF3D1}" destId="{E4E9E98A-BA12-4AA7-80DF-70BC3CBE8530}" srcOrd="1" destOrd="0" presId="urn:microsoft.com/office/officeart/2011/layout/InterconnectedBlockProcess"/>
    <dgm:cxn modelId="{E905943B-B38C-4FFC-8A72-E5A2EDB9AF72}" type="presParOf" srcId="{BC397234-59D4-462B-A850-A6C3888FF3D1}" destId="{E6F0CD8E-630F-491B-8792-43A2083A698F}" srcOrd="2" destOrd="0" presId="urn:microsoft.com/office/officeart/2011/layout/InterconnectedBlockProcess"/>
    <dgm:cxn modelId="{FA15944B-E0D2-4B9F-83D6-05ED87B752CC}" type="presParOf" srcId="{BC397234-59D4-462B-A850-A6C3888FF3D1}" destId="{E5C0624F-D7CF-4210-B362-BAFB49D41DB5}" srcOrd="3" destOrd="0" presId="urn:microsoft.com/office/officeart/2011/layout/InterconnectedBlockProcess"/>
    <dgm:cxn modelId="{ED63265A-3661-4FB9-8D30-C3F0B83805FE}" type="presParOf" srcId="{E5C0624F-D7CF-4210-B362-BAFB49D41DB5}" destId="{5D3B5FF3-E1D2-4F77-95BB-02BE75D60161}" srcOrd="0" destOrd="0" presId="urn:microsoft.com/office/officeart/2011/layout/InterconnectedBlockProcess"/>
    <dgm:cxn modelId="{9AC987B4-0D0C-48F4-9D54-E5D86EBF5129}" type="presParOf" srcId="{BC397234-59D4-462B-A850-A6C3888FF3D1}" destId="{34B80DCE-1EBD-4F78-904D-6F017B2DD24C}" srcOrd="4" destOrd="0" presId="urn:microsoft.com/office/officeart/2011/layout/InterconnectedBlockProcess"/>
    <dgm:cxn modelId="{D6E48243-1D7A-41E2-A7AF-28F39F134712}" type="presParOf" srcId="{BC397234-59D4-462B-A850-A6C3888FF3D1}" destId="{D3B019A2-77FA-46A7-A890-8ECB177A3307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A1682C-8705-4098-9BFC-55120A6ED31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9CC0C94-07AA-47B9-8F04-9E29ACBCA024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Step 4</a:t>
          </a:r>
        </a:p>
      </dgm:t>
    </dgm:pt>
    <dgm:pt modelId="{479DA157-F6DE-4631-8537-33005985BADC}" type="parTrans" cxnId="{C3F381EE-58B5-4284-9E8B-09B6FB61CA7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5548FEB-D469-435F-8F4F-EE48D41EE819}" type="sibTrans" cxnId="{C3F381EE-58B5-4284-9E8B-09B6FB61CA7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E02D2321-3EB6-4587-9472-5DDF973BAC6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4E917C6-B49C-4C9A-ABC4-4ECC21FB4E35}" type="parTrans" cxnId="{6E6635D7-3F98-486C-8224-2C35680DE19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C22A706-CA5B-4C00-9FB9-B5CC7EC3F13E}" type="sibTrans" cxnId="{6E6635D7-3F98-486C-8224-2C35680DE19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F2F3128-7635-4146-8645-20316A6F7E7C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Step 5</a:t>
          </a:r>
        </a:p>
      </dgm:t>
    </dgm:pt>
    <dgm:pt modelId="{3ECCCFDD-2548-4718-83E3-95B8C82FB5EE}" type="parTrans" cxnId="{9327EF44-61FC-4C58-B14C-8E23787257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0C9176C-9579-40DE-98D2-CACB4B02F648}" type="sibTrans" cxnId="{9327EF44-61FC-4C58-B14C-8E23787257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C9B40ED6-B410-4EDF-9BCA-333FDEB68BB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109597-70A9-4580-904A-13AD4E10CBFE}" type="parTrans" cxnId="{6562015F-C289-4F2A-B503-5C3CE8B1852E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174E5075-0505-4302-96CB-B75B2BE576D4}" type="sibTrans" cxnId="{6562015F-C289-4F2A-B503-5C3CE8B1852E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BC397234-59D4-462B-A850-A6C3888FF3D1}" type="pres">
      <dgm:prSet presAssocID="{C5A1682C-8705-4098-9BFC-55120A6ED31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56DC895-400D-4049-B597-EF2C613BB8BA}" type="pres">
      <dgm:prSet presAssocID="{1F2F3128-7635-4146-8645-20316A6F7E7C}" presName="ChildAccent2" presStyleCnt="0"/>
      <dgm:spPr/>
    </dgm:pt>
    <dgm:pt modelId="{A297BEAC-E0E4-46B7-9865-AC2B96A9727F}" type="pres">
      <dgm:prSet presAssocID="{1F2F3128-7635-4146-8645-20316A6F7E7C}" presName="ChildAccent" presStyleLbl="alignImgPlace1" presStyleIdx="0" presStyleCnt="2" custScaleX="195239"/>
      <dgm:spPr/>
    </dgm:pt>
    <dgm:pt modelId="{E4E9E98A-BA12-4AA7-80DF-70BC3CBE8530}" type="pres">
      <dgm:prSet presAssocID="{1F2F3128-7635-4146-8645-20316A6F7E7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0CD8E-630F-491B-8792-43A2083A698F}" type="pres">
      <dgm:prSet presAssocID="{1F2F3128-7635-4146-8645-20316A6F7E7C}" presName="Parent2" presStyleLbl="node1" presStyleIdx="0" presStyleCnt="2" custScaleX="195239">
        <dgm:presLayoutVars>
          <dgm:chMax val="2"/>
          <dgm:chPref val="1"/>
          <dgm:bulletEnabled val="1"/>
        </dgm:presLayoutVars>
      </dgm:prSet>
      <dgm:spPr/>
    </dgm:pt>
    <dgm:pt modelId="{E5C0624F-D7CF-4210-B362-BAFB49D41DB5}" type="pres">
      <dgm:prSet presAssocID="{29CC0C94-07AA-47B9-8F04-9E29ACBCA024}" presName="ChildAccent1" presStyleCnt="0"/>
      <dgm:spPr/>
    </dgm:pt>
    <dgm:pt modelId="{5D3B5FF3-E1D2-4F77-95BB-02BE75D60161}" type="pres">
      <dgm:prSet presAssocID="{29CC0C94-07AA-47B9-8F04-9E29ACBCA024}" presName="ChildAccent" presStyleLbl="alignImgPlace1" presStyleIdx="1" presStyleCnt="2" custScaleX="195239" custLinFactNeighborX="-93751" custLinFactNeighborY="672"/>
      <dgm:spPr/>
    </dgm:pt>
    <dgm:pt modelId="{34B80DCE-1EBD-4F78-904D-6F017B2DD24C}" type="pres">
      <dgm:prSet presAssocID="{29CC0C94-07AA-47B9-8F04-9E29ACBCA02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B019A2-77FA-46A7-A890-8ECB177A3307}" type="pres">
      <dgm:prSet presAssocID="{29CC0C94-07AA-47B9-8F04-9E29ACBCA024}" presName="Parent1" presStyleLbl="node1" presStyleIdx="1" presStyleCnt="2" custScaleX="195239" custLinFactNeighborX="-93751" custLinFactNeighborY="4031">
        <dgm:presLayoutVars>
          <dgm:chMax val="2"/>
          <dgm:chPref val="1"/>
          <dgm:bulletEnabled val="1"/>
        </dgm:presLayoutVars>
      </dgm:prSet>
      <dgm:spPr/>
    </dgm:pt>
  </dgm:ptLst>
  <dgm:cxnLst>
    <dgm:cxn modelId="{3C772526-C73F-4258-80F7-D679E0C1D737}" type="presOf" srcId="{E02D2321-3EB6-4587-9472-5DDF973BAC67}" destId="{34B80DCE-1EBD-4F78-904D-6F017B2DD24C}" srcOrd="1" destOrd="0" presId="urn:microsoft.com/office/officeart/2011/layout/InterconnectedBlockProcess"/>
    <dgm:cxn modelId="{45162B27-C1EA-4C13-AADE-43F33979C04B}" type="presOf" srcId="{1F2F3128-7635-4146-8645-20316A6F7E7C}" destId="{E6F0CD8E-630F-491B-8792-43A2083A698F}" srcOrd="0" destOrd="0" presId="urn:microsoft.com/office/officeart/2011/layout/InterconnectedBlockProcess"/>
    <dgm:cxn modelId="{6562015F-C289-4F2A-B503-5C3CE8B1852E}" srcId="{1F2F3128-7635-4146-8645-20316A6F7E7C}" destId="{C9B40ED6-B410-4EDF-9BCA-333FDEB68BB4}" srcOrd="0" destOrd="0" parTransId="{FB109597-70A9-4580-904A-13AD4E10CBFE}" sibTransId="{174E5075-0505-4302-96CB-B75B2BE576D4}"/>
    <dgm:cxn modelId="{9327EF44-61FC-4C58-B14C-8E237872575F}" srcId="{C5A1682C-8705-4098-9BFC-55120A6ED318}" destId="{1F2F3128-7635-4146-8645-20316A6F7E7C}" srcOrd="1" destOrd="0" parTransId="{3ECCCFDD-2548-4718-83E3-95B8C82FB5EE}" sibTransId="{10C9176C-9579-40DE-98D2-CACB4B02F648}"/>
    <dgm:cxn modelId="{694F4F6D-1A74-4087-84EB-498272E9D332}" type="presOf" srcId="{C9B40ED6-B410-4EDF-9BCA-333FDEB68BB4}" destId="{A297BEAC-E0E4-46B7-9865-AC2B96A9727F}" srcOrd="0" destOrd="0" presId="urn:microsoft.com/office/officeart/2011/layout/InterconnectedBlockProcess"/>
    <dgm:cxn modelId="{EF257752-C6A9-4832-9066-90FC8DEF28B5}" type="presOf" srcId="{C5A1682C-8705-4098-9BFC-55120A6ED318}" destId="{BC397234-59D4-462B-A850-A6C3888FF3D1}" srcOrd="0" destOrd="0" presId="urn:microsoft.com/office/officeart/2011/layout/InterconnectedBlockProcess"/>
    <dgm:cxn modelId="{419FB2A4-A8BF-45A8-B577-9EFD12CEEEB5}" type="presOf" srcId="{29CC0C94-07AA-47B9-8F04-9E29ACBCA024}" destId="{D3B019A2-77FA-46A7-A890-8ECB177A3307}" srcOrd="0" destOrd="0" presId="urn:microsoft.com/office/officeart/2011/layout/InterconnectedBlockProcess"/>
    <dgm:cxn modelId="{803FDBB3-6F29-438B-9B32-68425DF4AB14}" type="presOf" srcId="{C9B40ED6-B410-4EDF-9BCA-333FDEB68BB4}" destId="{E4E9E98A-BA12-4AA7-80DF-70BC3CBE8530}" srcOrd="1" destOrd="0" presId="urn:microsoft.com/office/officeart/2011/layout/InterconnectedBlockProcess"/>
    <dgm:cxn modelId="{6E6635D7-3F98-486C-8224-2C35680DE19F}" srcId="{29CC0C94-07AA-47B9-8F04-9E29ACBCA024}" destId="{E02D2321-3EB6-4587-9472-5DDF973BAC67}" srcOrd="0" destOrd="0" parTransId="{54E917C6-B49C-4C9A-ABC4-4ECC21FB4E35}" sibTransId="{4C22A706-CA5B-4C00-9FB9-B5CC7EC3F13E}"/>
    <dgm:cxn modelId="{C3F381EE-58B5-4284-9E8B-09B6FB61CA75}" srcId="{C5A1682C-8705-4098-9BFC-55120A6ED318}" destId="{29CC0C94-07AA-47B9-8F04-9E29ACBCA024}" srcOrd="0" destOrd="0" parTransId="{479DA157-F6DE-4631-8537-33005985BADC}" sibTransId="{15548FEB-D469-435F-8F4F-EE48D41EE819}"/>
    <dgm:cxn modelId="{4799CAF0-6834-4E93-848A-AA6480A4032B}" type="presOf" srcId="{E02D2321-3EB6-4587-9472-5DDF973BAC67}" destId="{5D3B5FF3-E1D2-4F77-95BB-02BE75D60161}" srcOrd="0" destOrd="0" presId="urn:microsoft.com/office/officeart/2011/layout/InterconnectedBlockProcess"/>
    <dgm:cxn modelId="{7BB5EB1E-7F1F-4D65-8BE6-8B72BFFBFDAC}" type="presParOf" srcId="{BC397234-59D4-462B-A850-A6C3888FF3D1}" destId="{656DC895-400D-4049-B597-EF2C613BB8BA}" srcOrd="0" destOrd="0" presId="urn:microsoft.com/office/officeart/2011/layout/InterconnectedBlockProcess"/>
    <dgm:cxn modelId="{D7C57446-DC04-4EE7-B12D-060AD9031C17}" type="presParOf" srcId="{656DC895-400D-4049-B597-EF2C613BB8BA}" destId="{A297BEAC-E0E4-46B7-9865-AC2B96A9727F}" srcOrd="0" destOrd="0" presId="urn:microsoft.com/office/officeart/2011/layout/InterconnectedBlockProcess"/>
    <dgm:cxn modelId="{C95AFAD6-7A4F-4AC0-B6A8-11B16BDE1757}" type="presParOf" srcId="{BC397234-59D4-462B-A850-A6C3888FF3D1}" destId="{E4E9E98A-BA12-4AA7-80DF-70BC3CBE8530}" srcOrd="1" destOrd="0" presId="urn:microsoft.com/office/officeart/2011/layout/InterconnectedBlockProcess"/>
    <dgm:cxn modelId="{E905943B-B38C-4FFC-8A72-E5A2EDB9AF72}" type="presParOf" srcId="{BC397234-59D4-462B-A850-A6C3888FF3D1}" destId="{E6F0CD8E-630F-491B-8792-43A2083A698F}" srcOrd="2" destOrd="0" presId="urn:microsoft.com/office/officeart/2011/layout/InterconnectedBlockProcess"/>
    <dgm:cxn modelId="{FA15944B-E0D2-4B9F-83D6-05ED87B752CC}" type="presParOf" srcId="{BC397234-59D4-462B-A850-A6C3888FF3D1}" destId="{E5C0624F-D7CF-4210-B362-BAFB49D41DB5}" srcOrd="3" destOrd="0" presId="urn:microsoft.com/office/officeart/2011/layout/InterconnectedBlockProcess"/>
    <dgm:cxn modelId="{ED63265A-3661-4FB9-8D30-C3F0B83805FE}" type="presParOf" srcId="{E5C0624F-D7CF-4210-B362-BAFB49D41DB5}" destId="{5D3B5FF3-E1D2-4F77-95BB-02BE75D60161}" srcOrd="0" destOrd="0" presId="urn:microsoft.com/office/officeart/2011/layout/InterconnectedBlockProcess"/>
    <dgm:cxn modelId="{9AC987B4-0D0C-48F4-9D54-E5D86EBF5129}" type="presParOf" srcId="{BC397234-59D4-462B-A850-A6C3888FF3D1}" destId="{34B80DCE-1EBD-4F78-904D-6F017B2DD24C}" srcOrd="4" destOrd="0" presId="urn:microsoft.com/office/officeart/2011/layout/InterconnectedBlockProcess"/>
    <dgm:cxn modelId="{D6E48243-1D7A-41E2-A7AF-28F39F134712}" type="presParOf" srcId="{BC397234-59D4-462B-A850-A6C3888FF3D1}" destId="{D3B019A2-77FA-46A7-A890-8ECB177A3307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7BBA7-76CF-4E60-B69B-8477898508BD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536034-F4E2-45C9-9622-C82F7549D73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m:oMathPara>
              </a14:m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52536034-F4E2-45C9-9622-C82F7549D731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𝑦=sin⁡2𝑥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C049460-D8CE-4FFA-A672-B9A6D82A504C}" type="parTrans" cxnId="{59187272-B6C0-4034-8783-01CA77F2806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FD61E7B4-1D94-4BF8-A387-B7CA7612F0CB}" type="sibTrans" cxnId="{59187272-B6C0-4034-8783-01CA77F28068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74E2B9-10A2-4398-AF18-2FA50D017212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m:oMathPara>
              </a14:m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9D74E2B9-10A2-4398-AF18-2FA50D017212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𝑦^′=2 cos⁡2𝑥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84E7EB0-D4D7-44E8-92BF-97F82D6E9DF2}" type="parTrans" cxnId="{24010CD3-0C1C-4248-9C53-41EC902C4AA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2606D922-811C-4246-91D9-4482D3C0670C}" type="sibTrans" cxnId="{24010CD3-0C1C-4248-9C53-41EC902C4AAD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31AD773-6E22-43C4-B995-291EE28B7606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m:oMathPara>
              </a14:m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831AD773-6E22-43C4-B995-291EE28B7606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𝑦^′′=−2^2  sin⁡2𝑥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AB900E5E-070A-48F7-A146-FCD7CA99935E}" type="parTrans" cxnId="{F7C8CD0A-EF89-47BC-A876-03E6E91EBA1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32CD51AD-2E16-4750-9D47-CF062BBF6A71}" type="sibTrans" cxnId="{F7C8CD0A-EF89-47BC-A876-03E6E91EBA14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99D19DC-E6B4-4112-A9C3-0EAEE024935D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m:oMathPara>
              </a14:m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C99D19DC-E6B4-4112-A9C3-0EAEE024935D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𝑦^′′′=−2^3  cos⁡2𝑥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80373DD4-D262-450B-8402-DBBF03A387C0}" type="parTrans" cxnId="{A1F5BBCE-EF20-48B5-A9A3-629E7481B51C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07594936-925B-44C0-8E2E-AC1FED4F94F6}" type="sibTrans" cxnId="{A1F5BBCE-EF20-48B5-A9A3-629E7481B51C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C1D7B6A-1C63-4631-9105-3B99F8327E1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m:oMathPara>
              </a14:m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C1D7B6A-1C63-4631-9105-3B99F8327E11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𝑦^((4))=2^4  sin⁡2𝑥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E0FAFC0-230E-4056-9EB5-A28A5F89662B}" type="parTrans" cxnId="{85606383-6BB2-497F-951C-1C1489DECCB5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73A15EAD-21CA-4FDE-854E-CB98757853B4}" type="sibTrans" cxnId="{85606383-6BB2-497F-951C-1C1489DECCB5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3B6F9B98-2487-439C-A28C-469FD11AD5E7}">
      <dgm:prSet/>
      <dgm:spPr/>
      <dgm:t>
        <a:bodyPr/>
        <a:lstStyle/>
        <a:p>
          <a:endParaRPr lang="en-US"/>
        </a:p>
      </dgm:t>
    </dgm:pt>
    <dgm:pt modelId="{4B11671D-A61D-4FF7-AF0B-E27A1D9B1751}" type="sibTrans" cxnId="{F0103560-AA19-4620-BBBC-85106EC56DFB}">
      <dgm:prSet/>
      <dgm:spPr/>
      <dgm:t>
        <a:bodyPr/>
        <a:lstStyle/>
        <a:p>
          <a:endParaRPr lang="en-US">
            <a:solidFill>
              <a:schemeClr val="tx1"/>
            </a:solidFill>
            <a:latin typeface="+mn-lt"/>
          </a:endParaRPr>
        </a:p>
      </dgm:t>
    </dgm:pt>
    <dgm:pt modelId="{63089693-F9F2-49A4-AD53-35A07E3DF13D}" type="parTrans" cxnId="{F0103560-AA19-4620-BBBC-85106EC56DFB}">
      <dgm:prSet/>
      <dgm:spPr/>
      <dgm:t>
        <a:bodyPr/>
        <a:lstStyle/>
        <a:p>
          <a:endParaRPr lang="en-US"/>
        </a:p>
      </dgm:t>
    </dgm:pt>
    <dgm:pt modelId="{5FAC084E-10C4-4FBC-AD8E-3E4C53816105}" type="pres">
      <dgm:prSet presAssocID="{6CB7BBA7-76CF-4E60-B69B-8477898508BD}" presName="diagram" presStyleCnt="0">
        <dgm:presLayoutVars>
          <dgm:dir/>
          <dgm:resizeHandles val="exact"/>
        </dgm:presLayoutVars>
      </dgm:prSet>
      <dgm:spPr/>
    </dgm:pt>
    <dgm:pt modelId="{45CA6E30-024F-42E1-8628-0D8DEBCE76BD}" type="pres">
      <dgm:prSet presAssocID="{52536034-F4E2-45C9-9622-C82F7549D731}" presName="node" presStyleLbl="node1" presStyleIdx="0" presStyleCnt="6">
        <dgm:presLayoutVars>
          <dgm:bulletEnabled val="1"/>
        </dgm:presLayoutVars>
      </dgm:prSet>
      <dgm:spPr/>
    </dgm:pt>
    <dgm:pt modelId="{3C292ED9-F6A7-4B65-A838-B20D8CD28158}" type="pres">
      <dgm:prSet presAssocID="{FD61E7B4-1D94-4BF8-A387-B7CA7612F0CB}" presName="sibTrans" presStyleLbl="sibTrans2D1" presStyleIdx="0" presStyleCnt="5"/>
      <dgm:spPr/>
    </dgm:pt>
    <dgm:pt modelId="{A2C7DFB3-903B-4011-8CB5-8A2218A2F141}" type="pres">
      <dgm:prSet presAssocID="{FD61E7B4-1D94-4BF8-A387-B7CA7612F0CB}" presName="connectorText" presStyleLbl="sibTrans2D1" presStyleIdx="0" presStyleCnt="5"/>
      <dgm:spPr/>
    </dgm:pt>
    <dgm:pt modelId="{9CEDCB70-BF1C-4A27-9D22-B6E01F08E198}" type="pres">
      <dgm:prSet presAssocID="{9D74E2B9-10A2-4398-AF18-2FA50D017212}" presName="node" presStyleLbl="node1" presStyleIdx="1" presStyleCnt="6">
        <dgm:presLayoutVars>
          <dgm:bulletEnabled val="1"/>
        </dgm:presLayoutVars>
      </dgm:prSet>
      <dgm:spPr/>
    </dgm:pt>
    <dgm:pt modelId="{5B6525E7-E3A8-4625-9F70-06372CAEAD51}" type="pres">
      <dgm:prSet presAssocID="{2606D922-811C-4246-91D9-4482D3C0670C}" presName="sibTrans" presStyleLbl="sibTrans2D1" presStyleIdx="1" presStyleCnt="5"/>
      <dgm:spPr/>
    </dgm:pt>
    <dgm:pt modelId="{D631EA6A-EF87-455E-BE57-708D2DA3CAFA}" type="pres">
      <dgm:prSet presAssocID="{2606D922-811C-4246-91D9-4482D3C0670C}" presName="connectorText" presStyleLbl="sibTrans2D1" presStyleIdx="1" presStyleCnt="5"/>
      <dgm:spPr/>
    </dgm:pt>
    <dgm:pt modelId="{78043173-7946-48A3-9326-F351ADE38496}" type="pres">
      <dgm:prSet presAssocID="{831AD773-6E22-43C4-B995-291EE28B7606}" presName="node" presStyleLbl="node1" presStyleIdx="2" presStyleCnt="6">
        <dgm:presLayoutVars>
          <dgm:bulletEnabled val="1"/>
        </dgm:presLayoutVars>
      </dgm:prSet>
      <dgm:spPr/>
    </dgm:pt>
    <dgm:pt modelId="{217C4EF9-A224-4926-98A3-0358589834D8}" type="pres">
      <dgm:prSet presAssocID="{32CD51AD-2E16-4750-9D47-CF062BBF6A71}" presName="sibTrans" presStyleLbl="sibTrans2D1" presStyleIdx="2" presStyleCnt="5"/>
      <dgm:spPr/>
    </dgm:pt>
    <dgm:pt modelId="{CCC2CA5B-BBE0-4F5B-8803-4569437975B5}" type="pres">
      <dgm:prSet presAssocID="{32CD51AD-2E16-4750-9D47-CF062BBF6A71}" presName="connectorText" presStyleLbl="sibTrans2D1" presStyleIdx="2" presStyleCnt="5"/>
      <dgm:spPr/>
    </dgm:pt>
    <dgm:pt modelId="{207F3681-3596-4E62-A3DB-85C39C7F4A92}" type="pres">
      <dgm:prSet presAssocID="{C99D19DC-E6B4-4112-A9C3-0EAEE024935D}" presName="node" presStyleLbl="node1" presStyleIdx="3" presStyleCnt="6">
        <dgm:presLayoutVars>
          <dgm:bulletEnabled val="1"/>
        </dgm:presLayoutVars>
      </dgm:prSet>
      <dgm:spPr/>
    </dgm:pt>
    <dgm:pt modelId="{6CBF5C9D-FAE2-4C8D-BC21-4D407A0CD038}" type="pres">
      <dgm:prSet presAssocID="{07594936-925B-44C0-8E2E-AC1FED4F94F6}" presName="sibTrans" presStyleLbl="sibTrans2D1" presStyleIdx="3" presStyleCnt="5"/>
      <dgm:spPr/>
    </dgm:pt>
    <dgm:pt modelId="{FBDD19F8-C795-455D-9EE9-8A24E85EB92D}" type="pres">
      <dgm:prSet presAssocID="{07594936-925B-44C0-8E2E-AC1FED4F94F6}" presName="connectorText" presStyleLbl="sibTrans2D1" presStyleIdx="3" presStyleCnt="5"/>
      <dgm:spPr/>
    </dgm:pt>
    <dgm:pt modelId="{2013337E-D5E4-44A9-AFE6-D6E85C978950}" type="pres">
      <dgm:prSet presAssocID="{BC1D7B6A-1C63-4631-9105-3B99F8327E11}" presName="node" presStyleLbl="node1" presStyleIdx="4" presStyleCnt="6">
        <dgm:presLayoutVars>
          <dgm:bulletEnabled val="1"/>
        </dgm:presLayoutVars>
      </dgm:prSet>
      <dgm:spPr/>
    </dgm:pt>
    <dgm:pt modelId="{01BE6622-B228-492E-94F2-ABA23F653627}" type="pres">
      <dgm:prSet presAssocID="{73A15EAD-21CA-4FDE-854E-CB98757853B4}" presName="sibTrans" presStyleLbl="sibTrans2D1" presStyleIdx="4" presStyleCnt="5"/>
      <dgm:spPr/>
    </dgm:pt>
    <dgm:pt modelId="{C050CA05-2606-4D11-9D68-8BEC8698D391}" type="pres">
      <dgm:prSet presAssocID="{73A15EAD-21CA-4FDE-854E-CB98757853B4}" presName="connectorText" presStyleLbl="sibTrans2D1" presStyleIdx="4" presStyleCnt="5"/>
      <dgm:spPr/>
    </dgm:pt>
    <dgm:pt modelId="{826C9F71-5D7B-4E5B-BC11-6D6BD43AFE5B}" type="pres">
      <dgm:prSet presAssocID="{3B6F9B98-2487-439C-A28C-469FD11AD5E7}" presName="node" presStyleLbl="node1" presStyleIdx="5" presStyleCnt="6">
        <dgm:presLayoutVars>
          <dgm:bulletEnabled val="1"/>
        </dgm:presLayoutVars>
      </dgm:prSet>
      <dgm:spPr/>
    </dgm:pt>
  </dgm:ptLst>
  <dgm:cxnLst>
    <dgm:cxn modelId="{31676506-C800-41B3-A850-5B52309E5E89}" type="presOf" srcId="{9D74E2B9-10A2-4398-AF18-2FA50D017212}" destId="{9CEDCB70-BF1C-4A27-9D22-B6E01F08E198}" srcOrd="0" destOrd="0" presId="urn:microsoft.com/office/officeart/2005/8/layout/process5"/>
    <dgm:cxn modelId="{F7C8CD0A-EF89-47BC-A876-03E6E91EBA14}" srcId="{6CB7BBA7-76CF-4E60-B69B-8477898508BD}" destId="{831AD773-6E22-43C4-B995-291EE28B7606}" srcOrd="2" destOrd="0" parTransId="{AB900E5E-070A-48F7-A146-FCD7CA99935E}" sibTransId="{32CD51AD-2E16-4750-9D47-CF062BBF6A71}"/>
    <dgm:cxn modelId="{4ACBE416-B6A2-40A9-B12D-1E5A1ECDA402}" type="presOf" srcId="{32CD51AD-2E16-4750-9D47-CF062BBF6A71}" destId="{217C4EF9-A224-4926-98A3-0358589834D8}" srcOrd="0" destOrd="0" presId="urn:microsoft.com/office/officeart/2005/8/layout/process5"/>
    <dgm:cxn modelId="{F89F8422-2877-4B3B-B456-164473D23DE0}" type="presOf" srcId="{831AD773-6E22-43C4-B995-291EE28B7606}" destId="{78043173-7946-48A3-9326-F351ADE38496}" srcOrd="0" destOrd="0" presId="urn:microsoft.com/office/officeart/2005/8/layout/process5"/>
    <dgm:cxn modelId="{74A51E5F-2DEF-4F64-B35F-B1574CDC7019}" type="presOf" srcId="{C99D19DC-E6B4-4112-A9C3-0EAEE024935D}" destId="{207F3681-3596-4E62-A3DB-85C39C7F4A92}" srcOrd="0" destOrd="0" presId="urn:microsoft.com/office/officeart/2005/8/layout/process5"/>
    <dgm:cxn modelId="{F0103560-AA19-4620-BBBC-85106EC56DFB}" srcId="{6CB7BBA7-76CF-4E60-B69B-8477898508BD}" destId="{3B6F9B98-2487-439C-A28C-469FD11AD5E7}" srcOrd="5" destOrd="0" parTransId="{63089693-F9F2-49A4-AD53-35A07E3DF13D}" sibTransId="{4B11671D-A61D-4FF7-AF0B-E27A1D9B1751}"/>
    <dgm:cxn modelId="{24DF4D4E-4776-4648-BAF3-3757D7A09CC2}" type="presOf" srcId="{07594936-925B-44C0-8E2E-AC1FED4F94F6}" destId="{6CBF5C9D-FAE2-4C8D-BC21-4D407A0CD038}" srcOrd="0" destOrd="0" presId="urn:microsoft.com/office/officeart/2005/8/layout/process5"/>
    <dgm:cxn modelId="{59187272-B6C0-4034-8783-01CA77F28068}" srcId="{6CB7BBA7-76CF-4E60-B69B-8477898508BD}" destId="{52536034-F4E2-45C9-9622-C82F7549D731}" srcOrd="0" destOrd="0" parTransId="{4C049460-D8CE-4FFA-A672-B9A6D82A504C}" sibTransId="{FD61E7B4-1D94-4BF8-A387-B7CA7612F0CB}"/>
    <dgm:cxn modelId="{F0A0B376-DF6B-45AB-B7EF-75D8C5F28318}" type="presOf" srcId="{2606D922-811C-4246-91D9-4482D3C0670C}" destId="{D631EA6A-EF87-455E-BE57-708D2DA3CAFA}" srcOrd="1" destOrd="0" presId="urn:microsoft.com/office/officeart/2005/8/layout/process5"/>
    <dgm:cxn modelId="{3E75C67A-C913-4745-8C75-AE72CA00F56B}" type="presOf" srcId="{2606D922-811C-4246-91D9-4482D3C0670C}" destId="{5B6525E7-E3A8-4625-9F70-06372CAEAD51}" srcOrd="0" destOrd="0" presId="urn:microsoft.com/office/officeart/2005/8/layout/process5"/>
    <dgm:cxn modelId="{9C182581-44B8-4617-BD7A-9C70A30F1384}" type="presOf" srcId="{73A15EAD-21CA-4FDE-854E-CB98757853B4}" destId="{01BE6622-B228-492E-94F2-ABA23F653627}" srcOrd="0" destOrd="0" presId="urn:microsoft.com/office/officeart/2005/8/layout/process5"/>
    <dgm:cxn modelId="{85606383-6BB2-497F-951C-1C1489DECCB5}" srcId="{6CB7BBA7-76CF-4E60-B69B-8477898508BD}" destId="{BC1D7B6A-1C63-4631-9105-3B99F8327E11}" srcOrd="4" destOrd="0" parTransId="{DE0FAFC0-230E-4056-9EB5-A28A5F89662B}" sibTransId="{73A15EAD-21CA-4FDE-854E-CB98757853B4}"/>
    <dgm:cxn modelId="{17FDC78B-7A26-4B18-ACF2-9699BE2EF6FF}" type="presOf" srcId="{07594936-925B-44C0-8E2E-AC1FED4F94F6}" destId="{FBDD19F8-C795-455D-9EE9-8A24E85EB92D}" srcOrd="1" destOrd="0" presId="urn:microsoft.com/office/officeart/2005/8/layout/process5"/>
    <dgm:cxn modelId="{2B1FADBF-D4F6-46C6-8CD5-84C5382A1FE0}" type="presOf" srcId="{73A15EAD-21CA-4FDE-854E-CB98757853B4}" destId="{C050CA05-2606-4D11-9D68-8BEC8698D391}" srcOrd="1" destOrd="0" presId="urn:microsoft.com/office/officeart/2005/8/layout/process5"/>
    <dgm:cxn modelId="{A1F5BBCE-EF20-48B5-A9A3-629E7481B51C}" srcId="{6CB7BBA7-76CF-4E60-B69B-8477898508BD}" destId="{C99D19DC-E6B4-4112-A9C3-0EAEE024935D}" srcOrd="3" destOrd="0" parTransId="{80373DD4-D262-450B-8402-DBBF03A387C0}" sibTransId="{07594936-925B-44C0-8E2E-AC1FED4F94F6}"/>
    <dgm:cxn modelId="{AC7126D0-52A6-44D1-95E1-3AC285D5976F}" type="presOf" srcId="{FD61E7B4-1D94-4BF8-A387-B7CA7612F0CB}" destId="{3C292ED9-F6A7-4B65-A838-B20D8CD28158}" srcOrd="0" destOrd="0" presId="urn:microsoft.com/office/officeart/2005/8/layout/process5"/>
    <dgm:cxn modelId="{24010CD3-0C1C-4248-9C53-41EC902C4AAD}" srcId="{6CB7BBA7-76CF-4E60-B69B-8477898508BD}" destId="{9D74E2B9-10A2-4398-AF18-2FA50D017212}" srcOrd="1" destOrd="0" parTransId="{D84E7EB0-D4D7-44E8-92BF-97F82D6E9DF2}" sibTransId="{2606D922-811C-4246-91D9-4482D3C0670C}"/>
    <dgm:cxn modelId="{15D47BD3-6F2E-4A1F-8C00-A5F80005CDAF}" type="presOf" srcId="{52536034-F4E2-45C9-9622-C82F7549D731}" destId="{45CA6E30-024F-42E1-8628-0D8DEBCE76BD}" srcOrd="0" destOrd="0" presId="urn:microsoft.com/office/officeart/2005/8/layout/process5"/>
    <dgm:cxn modelId="{4010D7E8-37EA-4815-8266-20001F6D7324}" type="presOf" srcId="{32CD51AD-2E16-4750-9D47-CF062BBF6A71}" destId="{CCC2CA5B-BBE0-4F5B-8803-4569437975B5}" srcOrd="1" destOrd="0" presId="urn:microsoft.com/office/officeart/2005/8/layout/process5"/>
    <dgm:cxn modelId="{BF29CDEA-0F41-472F-B177-1256939D6838}" type="presOf" srcId="{FD61E7B4-1D94-4BF8-A387-B7CA7612F0CB}" destId="{A2C7DFB3-903B-4011-8CB5-8A2218A2F141}" srcOrd="1" destOrd="0" presId="urn:microsoft.com/office/officeart/2005/8/layout/process5"/>
    <dgm:cxn modelId="{303741F0-51A4-466A-B78D-5554AA3DACEC}" type="presOf" srcId="{6CB7BBA7-76CF-4E60-B69B-8477898508BD}" destId="{5FAC084E-10C4-4FBC-AD8E-3E4C53816105}" srcOrd="0" destOrd="0" presId="urn:microsoft.com/office/officeart/2005/8/layout/process5"/>
    <dgm:cxn modelId="{F83AD5F4-8BCB-4C6D-A74B-9A9451817252}" type="presOf" srcId="{3B6F9B98-2487-439C-A28C-469FD11AD5E7}" destId="{826C9F71-5D7B-4E5B-BC11-6D6BD43AFE5B}" srcOrd="0" destOrd="0" presId="urn:microsoft.com/office/officeart/2005/8/layout/process5"/>
    <dgm:cxn modelId="{2F269CF6-207E-4D8A-909A-A8DECF434F30}" type="presOf" srcId="{BC1D7B6A-1C63-4631-9105-3B99F8327E11}" destId="{2013337E-D5E4-44A9-AFE6-D6E85C978950}" srcOrd="0" destOrd="0" presId="urn:microsoft.com/office/officeart/2005/8/layout/process5"/>
    <dgm:cxn modelId="{5AB337B1-0C9F-4BBD-93DB-63E46DFAA012}" type="presParOf" srcId="{5FAC084E-10C4-4FBC-AD8E-3E4C53816105}" destId="{45CA6E30-024F-42E1-8628-0D8DEBCE76BD}" srcOrd="0" destOrd="0" presId="urn:microsoft.com/office/officeart/2005/8/layout/process5"/>
    <dgm:cxn modelId="{A7505203-3807-4F94-8FBA-6FC77DD831F9}" type="presParOf" srcId="{5FAC084E-10C4-4FBC-AD8E-3E4C53816105}" destId="{3C292ED9-F6A7-4B65-A838-B20D8CD28158}" srcOrd="1" destOrd="0" presId="urn:microsoft.com/office/officeart/2005/8/layout/process5"/>
    <dgm:cxn modelId="{7850F8C6-CAAB-45B9-A89D-F8452A528B2B}" type="presParOf" srcId="{3C292ED9-F6A7-4B65-A838-B20D8CD28158}" destId="{A2C7DFB3-903B-4011-8CB5-8A2218A2F141}" srcOrd="0" destOrd="0" presId="urn:microsoft.com/office/officeart/2005/8/layout/process5"/>
    <dgm:cxn modelId="{0BD2ED12-4781-49B6-A175-B0BB82CAB092}" type="presParOf" srcId="{5FAC084E-10C4-4FBC-AD8E-3E4C53816105}" destId="{9CEDCB70-BF1C-4A27-9D22-B6E01F08E198}" srcOrd="2" destOrd="0" presId="urn:microsoft.com/office/officeart/2005/8/layout/process5"/>
    <dgm:cxn modelId="{DC45F80C-9CE5-4B8B-A005-1E60A0BAA54E}" type="presParOf" srcId="{5FAC084E-10C4-4FBC-AD8E-3E4C53816105}" destId="{5B6525E7-E3A8-4625-9F70-06372CAEAD51}" srcOrd="3" destOrd="0" presId="urn:microsoft.com/office/officeart/2005/8/layout/process5"/>
    <dgm:cxn modelId="{304FE872-1670-4137-B648-2E00FA14D014}" type="presParOf" srcId="{5B6525E7-E3A8-4625-9F70-06372CAEAD51}" destId="{D631EA6A-EF87-455E-BE57-708D2DA3CAFA}" srcOrd="0" destOrd="0" presId="urn:microsoft.com/office/officeart/2005/8/layout/process5"/>
    <dgm:cxn modelId="{B9E9CF67-8B73-4127-8515-89B22DAA54F5}" type="presParOf" srcId="{5FAC084E-10C4-4FBC-AD8E-3E4C53816105}" destId="{78043173-7946-48A3-9326-F351ADE38496}" srcOrd="4" destOrd="0" presId="urn:microsoft.com/office/officeart/2005/8/layout/process5"/>
    <dgm:cxn modelId="{38F7D8AD-A79E-4FBE-B7A4-CF4A9DEFABDD}" type="presParOf" srcId="{5FAC084E-10C4-4FBC-AD8E-3E4C53816105}" destId="{217C4EF9-A224-4926-98A3-0358589834D8}" srcOrd="5" destOrd="0" presId="urn:microsoft.com/office/officeart/2005/8/layout/process5"/>
    <dgm:cxn modelId="{6A3DED47-360F-41F7-81A3-A11C7D326DBE}" type="presParOf" srcId="{217C4EF9-A224-4926-98A3-0358589834D8}" destId="{CCC2CA5B-BBE0-4F5B-8803-4569437975B5}" srcOrd="0" destOrd="0" presId="urn:microsoft.com/office/officeart/2005/8/layout/process5"/>
    <dgm:cxn modelId="{1AD356AE-D858-46E6-B023-51FB37C102E5}" type="presParOf" srcId="{5FAC084E-10C4-4FBC-AD8E-3E4C53816105}" destId="{207F3681-3596-4E62-A3DB-85C39C7F4A92}" srcOrd="6" destOrd="0" presId="urn:microsoft.com/office/officeart/2005/8/layout/process5"/>
    <dgm:cxn modelId="{ADE4AC16-1EA1-4467-B6D3-09B54C2C9BE1}" type="presParOf" srcId="{5FAC084E-10C4-4FBC-AD8E-3E4C53816105}" destId="{6CBF5C9D-FAE2-4C8D-BC21-4D407A0CD038}" srcOrd="7" destOrd="0" presId="urn:microsoft.com/office/officeart/2005/8/layout/process5"/>
    <dgm:cxn modelId="{CD6BF9C3-399B-4F52-A7D2-5C862E423204}" type="presParOf" srcId="{6CBF5C9D-FAE2-4C8D-BC21-4D407A0CD038}" destId="{FBDD19F8-C795-455D-9EE9-8A24E85EB92D}" srcOrd="0" destOrd="0" presId="urn:microsoft.com/office/officeart/2005/8/layout/process5"/>
    <dgm:cxn modelId="{80EB66C5-FADE-4CAE-8692-13B833D44F73}" type="presParOf" srcId="{5FAC084E-10C4-4FBC-AD8E-3E4C53816105}" destId="{2013337E-D5E4-44A9-AFE6-D6E85C978950}" srcOrd="8" destOrd="0" presId="urn:microsoft.com/office/officeart/2005/8/layout/process5"/>
    <dgm:cxn modelId="{390E285C-47BE-4D06-908B-9E834964F5BE}" type="presParOf" srcId="{5FAC084E-10C4-4FBC-AD8E-3E4C53816105}" destId="{01BE6622-B228-492E-94F2-ABA23F653627}" srcOrd="9" destOrd="0" presId="urn:microsoft.com/office/officeart/2005/8/layout/process5"/>
    <dgm:cxn modelId="{90F986AB-9587-40C2-8B4B-C59A6BE0E1BD}" type="presParOf" srcId="{01BE6622-B228-492E-94F2-ABA23F653627}" destId="{C050CA05-2606-4D11-9D68-8BEC8698D391}" srcOrd="0" destOrd="0" presId="urn:microsoft.com/office/officeart/2005/8/layout/process5"/>
    <dgm:cxn modelId="{3DF741AF-FB83-4562-9A91-C55E2CBD7F3C}" type="presParOf" srcId="{5FAC084E-10C4-4FBC-AD8E-3E4C53816105}" destId="{826C9F71-5D7B-4E5B-BC11-6D6BD43AFE5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7BBA7-76CF-4E60-B69B-8477898508BD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536034-F4E2-45C9-9622-C82F7549D73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C049460-D8CE-4FFA-A672-B9A6D82A504C}" type="parTrans" cxnId="{59187272-B6C0-4034-8783-01CA77F2806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FD61E7B4-1D94-4BF8-A387-B7CA7612F0CB}" type="sibTrans" cxnId="{59187272-B6C0-4034-8783-01CA77F28068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9D74E2B9-10A2-4398-AF18-2FA50D017212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4E7EB0-D4D7-44E8-92BF-97F82D6E9DF2}" type="parTrans" cxnId="{24010CD3-0C1C-4248-9C53-41EC902C4AA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2606D922-811C-4246-91D9-4482D3C0670C}" type="sibTrans" cxnId="{24010CD3-0C1C-4248-9C53-41EC902C4AAD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831AD773-6E22-43C4-B995-291EE28B7606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900E5E-070A-48F7-A146-FCD7CA99935E}" type="parTrans" cxnId="{F7C8CD0A-EF89-47BC-A876-03E6E91EBA1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32CD51AD-2E16-4750-9D47-CF062BBF6A71}" type="sibTrans" cxnId="{F7C8CD0A-EF89-47BC-A876-03E6E91EBA14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C99D19DC-E6B4-4112-A9C3-0EAEE024935D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0373DD4-D262-450B-8402-DBBF03A387C0}" type="parTrans" cxnId="{A1F5BBCE-EF20-48B5-A9A3-629E7481B51C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07594936-925B-44C0-8E2E-AC1FED4F94F6}" type="sibTrans" cxnId="{A1F5BBCE-EF20-48B5-A9A3-629E7481B51C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BC1D7B6A-1C63-4631-9105-3B99F8327E11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E0FAFC0-230E-4056-9EB5-A28A5F89662B}" type="parTrans" cxnId="{85606383-6BB2-497F-951C-1C1489DECCB5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73A15EAD-21CA-4FDE-854E-CB98757853B4}" type="sibTrans" cxnId="{85606383-6BB2-497F-951C-1C1489DECCB5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</a:endParaRPr>
        </a:p>
      </dgm:t>
    </dgm:pt>
    <dgm:pt modelId="{3B6F9B98-2487-439C-A28C-469FD11AD5E7}">
      <dgm:prSet/>
      <dgm:spPr/>
      <dgm:t>
        <a:bodyPr/>
        <a:lstStyle/>
        <a:p>
          <a:endParaRPr lang="en-US"/>
        </a:p>
      </dgm:t>
    </dgm:pt>
    <dgm:pt modelId="{4B11671D-A61D-4FF7-AF0B-E27A1D9B1751}" type="sibTrans" cxnId="{F0103560-AA19-4620-BBBC-85106EC56DFB}">
      <dgm:prSet/>
      <dgm:spPr/>
      <dgm:t>
        <a:bodyPr/>
        <a:lstStyle/>
        <a:p>
          <a:endParaRPr lang="en-US">
            <a:solidFill>
              <a:schemeClr val="tx1"/>
            </a:solidFill>
            <a:latin typeface="+mn-lt"/>
          </a:endParaRPr>
        </a:p>
      </dgm:t>
    </dgm:pt>
    <dgm:pt modelId="{63089693-F9F2-49A4-AD53-35A07E3DF13D}" type="parTrans" cxnId="{F0103560-AA19-4620-BBBC-85106EC56DFB}">
      <dgm:prSet/>
      <dgm:spPr/>
      <dgm:t>
        <a:bodyPr/>
        <a:lstStyle/>
        <a:p>
          <a:endParaRPr lang="en-US"/>
        </a:p>
      </dgm:t>
    </dgm:pt>
    <dgm:pt modelId="{5FAC084E-10C4-4FBC-AD8E-3E4C53816105}" type="pres">
      <dgm:prSet presAssocID="{6CB7BBA7-76CF-4E60-B69B-8477898508BD}" presName="diagram" presStyleCnt="0">
        <dgm:presLayoutVars>
          <dgm:dir/>
          <dgm:resizeHandles val="exact"/>
        </dgm:presLayoutVars>
      </dgm:prSet>
      <dgm:spPr/>
    </dgm:pt>
    <dgm:pt modelId="{45CA6E30-024F-42E1-8628-0D8DEBCE76BD}" type="pres">
      <dgm:prSet presAssocID="{52536034-F4E2-45C9-9622-C82F7549D731}" presName="node" presStyleLbl="node1" presStyleIdx="0" presStyleCnt="6">
        <dgm:presLayoutVars>
          <dgm:bulletEnabled val="1"/>
        </dgm:presLayoutVars>
      </dgm:prSet>
      <dgm:spPr/>
    </dgm:pt>
    <dgm:pt modelId="{3C292ED9-F6A7-4B65-A838-B20D8CD28158}" type="pres">
      <dgm:prSet presAssocID="{FD61E7B4-1D94-4BF8-A387-B7CA7612F0CB}" presName="sibTrans" presStyleLbl="sibTrans2D1" presStyleIdx="0" presStyleCnt="5"/>
      <dgm:spPr/>
    </dgm:pt>
    <dgm:pt modelId="{A2C7DFB3-903B-4011-8CB5-8A2218A2F141}" type="pres">
      <dgm:prSet presAssocID="{FD61E7B4-1D94-4BF8-A387-B7CA7612F0CB}" presName="connectorText" presStyleLbl="sibTrans2D1" presStyleIdx="0" presStyleCnt="5"/>
      <dgm:spPr/>
    </dgm:pt>
    <dgm:pt modelId="{9CEDCB70-BF1C-4A27-9D22-B6E01F08E198}" type="pres">
      <dgm:prSet presAssocID="{9D74E2B9-10A2-4398-AF18-2FA50D017212}" presName="node" presStyleLbl="node1" presStyleIdx="1" presStyleCnt="6">
        <dgm:presLayoutVars>
          <dgm:bulletEnabled val="1"/>
        </dgm:presLayoutVars>
      </dgm:prSet>
      <dgm:spPr/>
    </dgm:pt>
    <dgm:pt modelId="{5B6525E7-E3A8-4625-9F70-06372CAEAD51}" type="pres">
      <dgm:prSet presAssocID="{2606D922-811C-4246-91D9-4482D3C0670C}" presName="sibTrans" presStyleLbl="sibTrans2D1" presStyleIdx="1" presStyleCnt="5"/>
      <dgm:spPr/>
    </dgm:pt>
    <dgm:pt modelId="{D631EA6A-EF87-455E-BE57-708D2DA3CAFA}" type="pres">
      <dgm:prSet presAssocID="{2606D922-811C-4246-91D9-4482D3C0670C}" presName="connectorText" presStyleLbl="sibTrans2D1" presStyleIdx="1" presStyleCnt="5"/>
      <dgm:spPr/>
    </dgm:pt>
    <dgm:pt modelId="{78043173-7946-48A3-9326-F351ADE38496}" type="pres">
      <dgm:prSet presAssocID="{831AD773-6E22-43C4-B995-291EE28B7606}" presName="node" presStyleLbl="node1" presStyleIdx="2" presStyleCnt="6">
        <dgm:presLayoutVars>
          <dgm:bulletEnabled val="1"/>
        </dgm:presLayoutVars>
      </dgm:prSet>
      <dgm:spPr/>
    </dgm:pt>
    <dgm:pt modelId="{217C4EF9-A224-4926-98A3-0358589834D8}" type="pres">
      <dgm:prSet presAssocID="{32CD51AD-2E16-4750-9D47-CF062BBF6A71}" presName="sibTrans" presStyleLbl="sibTrans2D1" presStyleIdx="2" presStyleCnt="5"/>
      <dgm:spPr/>
    </dgm:pt>
    <dgm:pt modelId="{CCC2CA5B-BBE0-4F5B-8803-4569437975B5}" type="pres">
      <dgm:prSet presAssocID="{32CD51AD-2E16-4750-9D47-CF062BBF6A71}" presName="connectorText" presStyleLbl="sibTrans2D1" presStyleIdx="2" presStyleCnt="5"/>
      <dgm:spPr/>
    </dgm:pt>
    <dgm:pt modelId="{207F3681-3596-4E62-A3DB-85C39C7F4A92}" type="pres">
      <dgm:prSet presAssocID="{C99D19DC-E6B4-4112-A9C3-0EAEE024935D}" presName="node" presStyleLbl="node1" presStyleIdx="3" presStyleCnt="6">
        <dgm:presLayoutVars>
          <dgm:bulletEnabled val="1"/>
        </dgm:presLayoutVars>
      </dgm:prSet>
      <dgm:spPr/>
    </dgm:pt>
    <dgm:pt modelId="{6CBF5C9D-FAE2-4C8D-BC21-4D407A0CD038}" type="pres">
      <dgm:prSet presAssocID="{07594936-925B-44C0-8E2E-AC1FED4F94F6}" presName="sibTrans" presStyleLbl="sibTrans2D1" presStyleIdx="3" presStyleCnt="5"/>
      <dgm:spPr/>
    </dgm:pt>
    <dgm:pt modelId="{FBDD19F8-C795-455D-9EE9-8A24E85EB92D}" type="pres">
      <dgm:prSet presAssocID="{07594936-925B-44C0-8E2E-AC1FED4F94F6}" presName="connectorText" presStyleLbl="sibTrans2D1" presStyleIdx="3" presStyleCnt="5"/>
      <dgm:spPr/>
    </dgm:pt>
    <dgm:pt modelId="{2013337E-D5E4-44A9-AFE6-D6E85C978950}" type="pres">
      <dgm:prSet presAssocID="{BC1D7B6A-1C63-4631-9105-3B99F8327E11}" presName="node" presStyleLbl="node1" presStyleIdx="4" presStyleCnt="6">
        <dgm:presLayoutVars>
          <dgm:bulletEnabled val="1"/>
        </dgm:presLayoutVars>
      </dgm:prSet>
      <dgm:spPr/>
    </dgm:pt>
    <dgm:pt modelId="{01BE6622-B228-492E-94F2-ABA23F653627}" type="pres">
      <dgm:prSet presAssocID="{73A15EAD-21CA-4FDE-854E-CB98757853B4}" presName="sibTrans" presStyleLbl="sibTrans2D1" presStyleIdx="4" presStyleCnt="5"/>
      <dgm:spPr/>
    </dgm:pt>
    <dgm:pt modelId="{C050CA05-2606-4D11-9D68-8BEC8698D391}" type="pres">
      <dgm:prSet presAssocID="{73A15EAD-21CA-4FDE-854E-CB98757853B4}" presName="connectorText" presStyleLbl="sibTrans2D1" presStyleIdx="4" presStyleCnt="5"/>
      <dgm:spPr/>
    </dgm:pt>
    <dgm:pt modelId="{826C9F71-5D7B-4E5B-BC11-6D6BD43AFE5B}" type="pres">
      <dgm:prSet presAssocID="{3B6F9B98-2487-439C-A28C-469FD11AD5E7}" presName="node" presStyleLbl="node1" presStyleIdx="5" presStyleCnt="6">
        <dgm:presLayoutVars>
          <dgm:bulletEnabled val="1"/>
        </dgm:presLayoutVars>
      </dgm:prSet>
      <dgm:spPr/>
    </dgm:pt>
  </dgm:ptLst>
  <dgm:cxnLst>
    <dgm:cxn modelId="{31676506-C800-41B3-A850-5B52309E5E89}" type="presOf" srcId="{9D74E2B9-10A2-4398-AF18-2FA50D017212}" destId="{9CEDCB70-BF1C-4A27-9D22-B6E01F08E198}" srcOrd="0" destOrd="0" presId="urn:microsoft.com/office/officeart/2005/8/layout/process5"/>
    <dgm:cxn modelId="{F7C8CD0A-EF89-47BC-A876-03E6E91EBA14}" srcId="{6CB7BBA7-76CF-4E60-B69B-8477898508BD}" destId="{831AD773-6E22-43C4-B995-291EE28B7606}" srcOrd="2" destOrd="0" parTransId="{AB900E5E-070A-48F7-A146-FCD7CA99935E}" sibTransId="{32CD51AD-2E16-4750-9D47-CF062BBF6A71}"/>
    <dgm:cxn modelId="{4ACBE416-B6A2-40A9-B12D-1E5A1ECDA402}" type="presOf" srcId="{32CD51AD-2E16-4750-9D47-CF062BBF6A71}" destId="{217C4EF9-A224-4926-98A3-0358589834D8}" srcOrd="0" destOrd="0" presId="urn:microsoft.com/office/officeart/2005/8/layout/process5"/>
    <dgm:cxn modelId="{F89F8422-2877-4B3B-B456-164473D23DE0}" type="presOf" srcId="{831AD773-6E22-43C4-B995-291EE28B7606}" destId="{78043173-7946-48A3-9326-F351ADE38496}" srcOrd="0" destOrd="0" presId="urn:microsoft.com/office/officeart/2005/8/layout/process5"/>
    <dgm:cxn modelId="{74A51E5F-2DEF-4F64-B35F-B1574CDC7019}" type="presOf" srcId="{C99D19DC-E6B4-4112-A9C3-0EAEE024935D}" destId="{207F3681-3596-4E62-A3DB-85C39C7F4A92}" srcOrd="0" destOrd="0" presId="urn:microsoft.com/office/officeart/2005/8/layout/process5"/>
    <dgm:cxn modelId="{F0103560-AA19-4620-BBBC-85106EC56DFB}" srcId="{6CB7BBA7-76CF-4E60-B69B-8477898508BD}" destId="{3B6F9B98-2487-439C-A28C-469FD11AD5E7}" srcOrd="5" destOrd="0" parTransId="{63089693-F9F2-49A4-AD53-35A07E3DF13D}" sibTransId="{4B11671D-A61D-4FF7-AF0B-E27A1D9B1751}"/>
    <dgm:cxn modelId="{24DF4D4E-4776-4648-BAF3-3757D7A09CC2}" type="presOf" srcId="{07594936-925B-44C0-8E2E-AC1FED4F94F6}" destId="{6CBF5C9D-FAE2-4C8D-BC21-4D407A0CD038}" srcOrd="0" destOrd="0" presId="urn:microsoft.com/office/officeart/2005/8/layout/process5"/>
    <dgm:cxn modelId="{59187272-B6C0-4034-8783-01CA77F28068}" srcId="{6CB7BBA7-76CF-4E60-B69B-8477898508BD}" destId="{52536034-F4E2-45C9-9622-C82F7549D731}" srcOrd="0" destOrd="0" parTransId="{4C049460-D8CE-4FFA-A672-B9A6D82A504C}" sibTransId="{FD61E7B4-1D94-4BF8-A387-B7CA7612F0CB}"/>
    <dgm:cxn modelId="{F0A0B376-DF6B-45AB-B7EF-75D8C5F28318}" type="presOf" srcId="{2606D922-811C-4246-91D9-4482D3C0670C}" destId="{D631EA6A-EF87-455E-BE57-708D2DA3CAFA}" srcOrd="1" destOrd="0" presId="urn:microsoft.com/office/officeart/2005/8/layout/process5"/>
    <dgm:cxn modelId="{3E75C67A-C913-4745-8C75-AE72CA00F56B}" type="presOf" srcId="{2606D922-811C-4246-91D9-4482D3C0670C}" destId="{5B6525E7-E3A8-4625-9F70-06372CAEAD51}" srcOrd="0" destOrd="0" presId="urn:microsoft.com/office/officeart/2005/8/layout/process5"/>
    <dgm:cxn modelId="{9C182581-44B8-4617-BD7A-9C70A30F1384}" type="presOf" srcId="{73A15EAD-21CA-4FDE-854E-CB98757853B4}" destId="{01BE6622-B228-492E-94F2-ABA23F653627}" srcOrd="0" destOrd="0" presId="urn:microsoft.com/office/officeart/2005/8/layout/process5"/>
    <dgm:cxn modelId="{85606383-6BB2-497F-951C-1C1489DECCB5}" srcId="{6CB7BBA7-76CF-4E60-B69B-8477898508BD}" destId="{BC1D7B6A-1C63-4631-9105-3B99F8327E11}" srcOrd="4" destOrd="0" parTransId="{DE0FAFC0-230E-4056-9EB5-A28A5F89662B}" sibTransId="{73A15EAD-21CA-4FDE-854E-CB98757853B4}"/>
    <dgm:cxn modelId="{17FDC78B-7A26-4B18-ACF2-9699BE2EF6FF}" type="presOf" srcId="{07594936-925B-44C0-8E2E-AC1FED4F94F6}" destId="{FBDD19F8-C795-455D-9EE9-8A24E85EB92D}" srcOrd="1" destOrd="0" presId="urn:microsoft.com/office/officeart/2005/8/layout/process5"/>
    <dgm:cxn modelId="{2B1FADBF-D4F6-46C6-8CD5-84C5382A1FE0}" type="presOf" srcId="{73A15EAD-21CA-4FDE-854E-CB98757853B4}" destId="{C050CA05-2606-4D11-9D68-8BEC8698D391}" srcOrd="1" destOrd="0" presId="urn:microsoft.com/office/officeart/2005/8/layout/process5"/>
    <dgm:cxn modelId="{A1F5BBCE-EF20-48B5-A9A3-629E7481B51C}" srcId="{6CB7BBA7-76CF-4E60-B69B-8477898508BD}" destId="{C99D19DC-E6B4-4112-A9C3-0EAEE024935D}" srcOrd="3" destOrd="0" parTransId="{80373DD4-D262-450B-8402-DBBF03A387C0}" sibTransId="{07594936-925B-44C0-8E2E-AC1FED4F94F6}"/>
    <dgm:cxn modelId="{AC7126D0-52A6-44D1-95E1-3AC285D5976F}" type="presOf" srcId="{FD61E7B4-1D94-4BF8-A387-B7CA7612F0CB}" destId="{3C292ED9-F6A7-4B65-A838-B20D8CD28158}" srcOrd="0" destOrd="0" presId="urn:microsoft.com/office/officeart/2005/8/layout/process5"/>
    <dgm:cxn modelId="{24010CD3-0C1C-4248-9C53-41EC902C4AAD}" srcId="{6CB7BBA7-76CF-4E60-B69B-8477898508BD}" destId="{9D74E2B9-10A2-4398-AF18-2FA50D017212}" srcOrd="1" destOrd="0" parTransId="{D84E7EB0-D4D7-44E8-92BF-97F82D6E9DF2}" sibTransId="{2606D922-811C-4246-91D9-4482D3C0670C}"/>
    <dgm:cxn modelId="{15D47BD3-6F2E-4A1F-8C00-A5F80005CDAF}" type="presOf" srcId="{52536034-F4E2-45C9-9622-C82F7549D731}" destId="{45CA6E30-024F-42E1-8628-0D8DEBCE76BD}" srcOrd="0" destOrd="0" presId="urn:microsoft.com/office/officeart/2005/8/layout/process5"/>
    <dgm:cxn modelId="{4010D7E8-37EA-4815-8266-20001F6D7324}" type="presOf" srcId="{32CD51AD-2E16-4750-9D47-CF062BBF6A71}" destId="{CCC2CA5B-BBE0-4F5B-8803-4569437975B5}" srcOrd="1" destOrd="0" presId="urn:microsoft.com/office/officeart/2005/8/layout/process5"/>
    <dgm:cxn modelId="{BF29CDEA-0F41-472F-B177-1256939D6838}" type="presOf" srcId="{FD61E7B4-1D94-4BF8-A387-B7CA7612F0CB}" destId="{A2C7DFB3-903B-4011-8CB5-8A2218A2F141}" srcOrd="1" destOrd="0" presId="urn:microsoft.com/office/officeart/2005/8/layout/process5"/>
    <dgm:cxn modelId="{303741F0-51A4-466A-B78D-5554AA3DACEC}" type="presOf" srcId="{6CB7BBA7-76CF-4E60-B69B-8477898508BD}" destId="{5FAC084E-10C4-4FBC-AD8E-3E4C53816105}" srcOrd="0" destOrd="0" presId="urn:microsoft.com/office/officeart/2005/8/layout/process5"/>
    <dgm:cxn modelId="{F83AD5F4-8BCB-4C6D-A74B-9A9451817252}" type="presOf" srcId="{3B6F9B98-2487-439C-A28C-469FD11AD5E7}" destId="{826C9F71-5D7B-4E5B-BC11-6D6BD43AFE5B}" srcOrd="0" destOrd="0" presId="urn:microsoft.com/office/officeart/2005/8/layout/process5"/>
    <dgm:cxn modelId="{2F269CF6-207E-4D8A-909A-A8DECF434F30}" type="presOf" srcId="{BC1D7B6A-1C63-4631-9105-3B99F8327E11}" destId="{2013337E-D5E4-44A9-AFE6-D6E85C978950}" srcOrd="0" destOrd="0" presId="urn:microsoft.com/office/officeart/2005/8/layout/process5"/>
    <dgm:cxn modelId="{5AB337B1-0C9F-4BBD-93DB-63E46DFAA012}" type="presParOf" srcId="{5FAC084E-10C4-4FBC-AD8E-3E4C53816105}" destId="{45CA6E30-024F-42E1-8628-0D8DEBCE76BD}" srcOrd="0" destOrd="0" presId="urn:microsoft.com/office/officeart/2005/8/layout/process5"/>
    <dgm:cxn modelId="{A7505203-3807-4F94-8FBA-6FC77DD831F9}" type="presParOf" srcId="{5FAC084E-10C4-4FBC-AD8E-3E4C53816105}" destId="{3C292ED9-F6A7-4B65-A838-B20D8CD28158}" srcOrd="1" destOrd="0" presId="urn:microsoft.com/office/officeart/2005/8/layout/process5"/>
    <dgm:cxn modelId="{7850F8C6-CAAB-45B9-A89D-F8452A528B2B}" type="presParOf" srcId="{3C292ED9-F6A7-4B65-A838-B20D8CD28158}" destId="{A2C7DFB3-903B-4011-8CB5-8A2218A2F141}" srcOrd="0" destOrd="0" presId="urn:microsoft.com/office/officeart/2005/8/layout/process5"/>
    <dgm:cxn modelId="{0BD2ED12-4781-49B6-A175-B0BB82CAB092}" type="presParOf" srcId="{5FAC084E-10C4-4FBC-AD8E-3E4C53816105}" destId="{9CEDCB70-BF1C-4A27-9D22-B6E01F08E198}" srcOrd="2" destOrd="0" presId="urn:microsoft.com/office/officeart/2005/8/layout/process5"/>
    <dgm:cxn modelId="{DC45F80C-9CE5-4B8B-A005-1E60A0BAA54E}" type="presParOf" srcId="{5FAC084E-10C4-4FBC-AD8E-3E4C53816105}" destId="{5B6525E7-E3A8-4625-9F70-06372CAEAD51}" srcOrd="3" destOrd="0" presId="urn:microsoft.com/office/officeart/2005/8/layout/process5"/>
    <dgm:cxn modelId="{304FE872-1670-4137-B648-2E00FA14D014}" type="presParOf" srcId="{5B6525E7-E3A8-4625-9F70-06372CAEAD51}" destId="{D631EA6A-EF87-455E-BE57-708D2DA3CAFA}" srcOrd="0" destOrd="0" presId="urn:microsoft.com/office/officeart/2005/8/layout/process5"/>
    <dgm:cxn modelId="{B9E9CF67-8B73-4127-8515-89B22DAA54F5}" type="presParOf" srcId="{5FAC084E-10C4-4FBC-AD8E-3E4C53816105}" destId="{78043173-7946-48A3-9326-F351ADE38496}" srcOrd="4" destOrd="0" presId="urn:microsoft.com/office/officeart/2005/8/layout/process5"/>
    <dgm:cxn modelId="{38F7D8AD-A79E-4FBE-B7A4-CF4A9DEFABDD}" type="presParOf" srcId="{5FAC084E-10C4-4FBC-AD8E-3E4C53816105}" destId="{217C4EF9-A224-4926-98A3-0358589834D8}" srcOrd="5" destOrd="0" presId="urn:microsoft.com/office/officeart/2005/8/layout/process5"/>
    <dgm:cxn modelId="{6A3DED47-360F-41F7-81A3-A11C7D326DBE}" type="presParOf" srcId="{217C4EF9-A224-4926-98A3-0358589834D8}" destId="{CCC2CA5B-BBE0-4F5B-8803-4569437975B5}" srcOrd="0" destOrd="0" presId="urn:microsoft.com/office/officeart/2005/8/layout/process5"/>
    <dgm:cxn modelId="{1AD356AE-D858-46E6-B023-51FB37C102E5}" type="presParOf" srcId="{5FAC084E-10C4-4FBC-AD8E-3E4C53816105}" destId="{207F3681-3596-4E62-A3DB-85C39C7F4A92}" srcOrd="6" destOrd="0" presId="urn:microsoft.com/office/officeart/2005/8/layout/process5"/>
    <dgm:cxn modelId="{ADE4AC16-1EA1-4467-B6D3-09B54C2C9BE1}" type="presParOf" srcId="{5FAC084E-10C4-4FBC-AD8E-3E4C53816105}" destId="{6CBF5C9D-FAE2-4C8D-BC21-4D407A0CD038}" srcOrd="7" destOrd="0" presId="urn:microsoft.com/office/officeart/2005/8/layout/process5"/>
    <dgm:cxn modelId="{CD6BF9C3-399B-4F52-A7D2-5C862E423204}" type="presParOf" srcId="{6CBF5C9D-FAE2-4C8D-BC21-4D407A0CD038}" destId="{FBDD19F8-C795-455D-9EE9-8A24E85EB92D}" srcOrd="0" destOrd="0" presId="urn:microsoft.com/office/officeart/2005/8/layout/process5"/>
    <dgm:cxn modelId="{80EB66C5-FADE-4CAE-8692-13B833D44F73}" type="presParOf" srcId="{5FAC084E-10C4-4FBC-AD8E-3E4C53816105}" destId="{2013337E-D5E4-44A9-AFE6-D6E85C978950}" srcOrd="8" destOrd="0" presId="urn:microsoft.com/office/officeart/2005/8/layout/process5"/>
    <dgm:cxn modelId="{390E285C-47BE-4D06-908B-9E834964F5BE}" type="presParOf" srcId="{5FAC084E-10C4-4FBC-AD8E-3E4C53816105}" destId="{01BE6622-B228-492E-94F2-ABA23F653627}" srcOrd="9" destOrd="0" presId="urn:microsoft.com/office/officeart/2005/8/layout/process5"/>
    <dgm:cxn modelId="{90F986AB-9587-40C2-8B4B-C59A6BE0E1BD}" type="presParOf" srcId="{01BE6622-B228-492E-94F2-ABA23F653627}" destId="{C050CA05-2606-4D11-9D68-8BEC8698D391}" srcOrd="0" destOrd="0" presId="urn:microsoft.com/office/officeart/2005/8/layout/process5"/>
    <dgm:cxn modelId="{3DF741AF-FB83-4562-9A91-C55E2CBD7F3C}" type="presParOf" srcId="{5FAC084E-10C4-4FBC-AD8E-3E4C53816105}" destId="{826C9F71-5D7B-4E5B-BC11-6D6BD43AFE5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CB9C7A-9823-49B9-9C87-47543C716568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1C7D5-42D7-4033-B99D-4DF14D4F2936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anose="020B0604020202020204" pitchFamily="34" charset="0"/>
            </a:rPr>
            <a:t>Velocity</a:t>
          </a:r>
        </a:p>
      </dgm:t>
    </dgm:pt>
    <dgm:pt modelId="{3D7BA21E-E910-483A-A89B-EF92040B6C12}" type="parTrans" cxnId="{C71951D0-8242-41C7-BECD-B0D51220D487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61D596FD-857F-43CF-833A-CAEB0035CEE9}" type="sibTrans" cxnId="{C71951D0-8242-41C7-BECD-B0D51220D487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1AB45ADE-72A7-4597-9532-4E513191B421}">
      <dgm:prSet phldrT="[Text]" phldr="1" custT="1"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02EEFF73-5DE9-41C1-A4AD-A80BB81AB009}" type="parTrans" cxnId="{68582EB7-3296-4316-B4C7-12FCBB69F09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D4458B74-34CC-4327-936D-7AA3C6EF060C}" type="sibTrans" cxnId="{68582EB7-3296-4316-B4C7-12FCBB69F09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415398E-883E-43B9-8F2E-96A39A0F5CA8}">
          <dgm:prSet phldrT="[Text]" custT="1"/>
          <dgm:spPr/>
          <dgm:t>
            <a:bodyPr/>
            <a:lstStyle/>
            <a:p>
              <a:r>
                <a:rPr lang="en-US" sz="2200" dirty="0">
                  <a:latin typeface="+mn-lt"/>
                  <a:cs typeface="Arial" panose="020B0604020202020204" pitchFamily="34" charset="0"/>
                </a:rPr>
                <a:t>Velocity,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𝑣</m:t>
                  </m:r>
                  <m:d>
                    <m:d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</m:d>
                  <m:r>
                    <a:rPr lang="en-US" sz="22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num>
                    <m:den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den>
                  </m:f>
                  <m:r>
                    <a:rPr lang="en-US" sz="2200" b="0" i="1" smtClean="0">
                      <a:latin typeface="Cambria Math" panose="02040503050406030204" pitchFamily="18" charset="0"/>
                    </a:rPr>
                    <m:t>=3</m:t>
                  </m:r>
                  <m:sSup>
                    <m:sSup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sz="2200" b="0" i="1" smtClean="0">
                      <a:latin typeface="Cambria Math" panose="02040503050406030204" pitchFamily="18" charset="0"/>
                    </a:rPr>
                    <m:t>−24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+36</m:t>
                  </m:r>
                </m:oMath>
              </a14:m>
              <a:endParaRPr lang="en-US" sz="2200" dirty="0">
                <a:latin typeface="+mn-lt"/>
                <a:cs typeface="Arial" panose="020B0604020202020204" pitchFamily="34" charset="0"/>
              </a:endParaRPr>
            </a:p>
          </dgm:t>
        </dgm:pt>
      </mc:Choice>
      <mc:Fallback xmlns="">
        <dgm:pt modelId="{9415398E-883E-43B9-8F2E-96A39A0F5CA8}">
          <dgm:prSet phldrT="[Text]" custT="1"/>
          <dgm:spPr/>
          <dgm:t>
            <a:bodyPr/>
            <a:lstStyle/>
            <a:p>
              <a:r>
                <a:rPr lang="en-US" sz="2200" dirty="0">
                  <a:latin typeface="+mn-lt"/>
                  <a:cs typeface="Arial" panose="020B0604020202020204" pitchFamily="34" charset="0"/>
                </a:rPr>
                <a:t>Velocity, </a:t>
              </a:r>
              <a:r>
                <a:rPr lang="en-US" sz="2200" b="0" i="0">
                  <a:latin typeface="+mn-lt"/>
                </a:rPr>
                <a:t>𝑣(𝑡)=𝑑𝑠/𝑑𝑡=3𝑡^2−</a:t>
              </a:r>
              <a:r>
                <a:rPr lang="en-US" sz="2200" b="0" i="0">
                  <a:latin typeface="Cambria Math" panose="02040503050406030204" pitchFamily="18" charset="0"/>
                </a:rPr>
                <a:t>24</a:t>
              </a:r>
              <a:r>
                <a:rPr lang="en-US" sz="2200" b="0" i="0">
                  <a:latin typeface="+mn-lt"/>
                </a:rPr>
                <a:t>𝑡+36</a:t>
              </a:r>
              <a:endParaRPr lang="en-US" sz="2200" dirty="0">
                <a:latin typeface="+mn-lt"/>
                <a:cs typeface="Arial" panose="020B0604020202020204" pitchFamily="34" charset="0"/>
              </a:endParaRPr>
            </a:p>
          </dgm:t>
        </dgm:pt>
      </mc:Fallback>
    </mc:AlternateContent>
    <dgm:pt modelId="{3638F10D-D35E-4274-B1E4-4EBC05AA1F87}" type="parTrans" cxnId="{DD9303E5-0265-4D19-B142-7609C9FE3FC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5F66178-B131-410A-9223-80B9EDD9C984}" type="sibTrans" cxnId="{DD9303E5-0265-4D19-B142-7609C9FE3FC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CD73C8EC-A279-4FD3-AB00-3140BF318A6A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anose="020B0604020202020204" pitchFamily="34" charset="0"/>
            </a:rPr>
            <a:t>Positive Velocity</a:t>
          </a:r>
        </a:p>
      </dgm:t>
    </dgm:pt>
    <dgm:pt modelId="{0DE74CCA-23D6-4949-BD43-2037FC33235D}" type="parTrans" cxnId="{1B99403D-EE14-4FCB-A812-F855BC3C08D2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9479429-2310-475A-9CC0-73EA550665EE}" type="sibTrans" cxnId="{1B99403D-EE14-4FCB-A812-F855BC3C08D2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8EC38B4-156A-45B2-8E02-2513AB68F6C8}">
      <dgm:prSet phldrT="[Text]" custT="1"/>
      <dgm:spPr/>
      <dgm:t>
        <a:bodyPr/>
        <a:lstStyle/>
        <a:p>
          <a:r>
            <a:rPr lang="en-US" sz="2200" b="0" dirty="0">
              <a:solidFill>
                <a:schemeClr val="accent3">
                  <a:lumMod val="75000"/>
                </a:schemeClr>
              </a:solidFill>
              <a:latin typeface="+mn-lt"/>
              <a:cs typeface="Arial" panose="020B0604020202020204" pitchFamily="34" charset="0"/>
            </a:rPr>
            <a:t>Object moving to the right</a:t>
          </a:r>
        </a:p>
      </dgm:t>
    </dgm:pt>
    <dgm:pt modelId="{95DD74E7-C30D-4269-B554-DD6E934AD172}" type="parTrans" cxnId="{D39AB6DD-13C5-4D58-8B54-EA2657D56D28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2188D528-A19B-4306-8A36-F06D7F25CA5A}" type="sibTrans" cxnId="{D39AB6DD-13C5-4D58-8B54-EA2657D56D28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28307CA-BE1A-4D41-8F57-9CC57207FA55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𝑣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 at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=2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 and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=6</m:t>
                  </m:r>
                </m:oMath>
              </a14:m>
              <a:endParaRPr lang="en-US" sz="2200" dirty="0">
                <a:latin typeface="+mn-lt"/>
                <a:cs typeface="Arial" panose="020B0604020202020204" pitchFamily="34" charset="0"/>
              </a:endParaRPr>
            </a:p>
          </dgm:t>
        </dgm:pt>
      </mc:Choice>
      <mc:Fallback xmlns="">
        <dgm:pt modelId="{928307CA-BE1A-4D41-8F57-9CC57207FA55}">
          <dgm:prSet phldrT="[Text]" custT="1"/>
          <dgm:spPr/>
          <dgm:t>
            <a:bodyPr/>
            <a:lstStyle/>
            <a:p>
              <a:r>
                <a:rPr lang="en-US" sz="2200" b="0" i="0">
                  <a:latin typeface="+mn-lt"/>
                </a:rPr>
                <a:t>𝑣=0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 at </a:t>
              </a:r>
              <a:r>
                <a:rPr lang="en-US" sz="2200" b="0" i="0">
                  <a:latin typeface="+mn-lt"/>
                </a:rPr>
                <a:t>𝑡=2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 and </a:t>
              </a:r>
              <a:r>
                <a:rPr lang="en-US" sz="2200" b="0" i="0">
                  <a:latin typeface="+mn-lt"/>
                </a:rPr>
                <a:t>𝑡=6</a:t>
              </a:r>
              <a:endParaRPr lang="en-US" sz="2200" dirty="0">
                <a:latin typeface="+mn-lt"/>
                <a:cs typeface="Arial" panose="020B0604020202020204" pitchFamily="34" charset="0"/>
              </a:endParaRPr>
            </a:p>
          </dgm:t>
        </dgm:pt>
      </mc:Fallback>
    </mc:AlternateContent>
    <dgm:pt modelId="{03FDD5F4-9691-4FC2-BEBA-082C7FD3DE47}" type="parTrans" cxnId="{21DCEF7F-1813-4A6F-8D2E-14A6E556F3F1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121B0E5A-0801-41DB-9781-1AAB17AD7436}" type="sibTrans" cxnId="{21DCEF7F-1813-4A6F-8D2E-14A6E556F3F1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89E1122D-558F-4946-9387-C3E8F61F7B2C}">
      <dgm:prSet phldrT="[Text]" phldr="1" custT="1"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80F75FFF-2CEB-4BFE-BCD9-B1E97136AEA9}" type="sibTrans" cxnId="{9C8D2264-293C-47DA-980D-4DD9E8CA559B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7FC95777-A7C8-436B-B7B7-3EAE727625FD}" type="parTrans" cxnId="{9C8D2264-293C-47DA-980D-4DD9E8CA559B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ED4180B-F4CC-46D4-913F-9BF47716870E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𝑣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&gt;0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 when </a:t>
              </a:r>
              <a14:m>
                <m:oMath xmlns:m="http://schemas.openxmlformats.org/officeDocument/2006/math">
                  <m:d>
                    <m:d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−2</m:t>
                      </m:r>
                    </m:e>
                  </m:d>
                  <m:d>
                    <m:d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</m:t>
                      </m:r>
                    </m:e>
                  </m:d>
                  <m:r>
                    <a:rPr lang="en-US" sz="2200" b="0" i="1" smtClean="0">
                      <a:latin typeface="Cambria Math" panose="02040503050406030204" pitchFamily="18" charset="0"/>
                    </a:rPr>
                    <m:t>&gt;0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. That is in interval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(−∞,2)</m:t>
                  </m:r>
                  <m:r>
                    <a:rPr lang="en-US" sz="22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∪(6,∞)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 </a:t>
              </a:r>
            </a:p>
          </dgm:t>
        </dgm:pt>
      </mc:Choice>
      <mc:Fallback xmlns="">
        <dgm:pt modelId="{6ED4180B-F4CC-46D4-913F-9BF47716870E}">
          <dgm:prSet phldrT="[Text]" custT="1"/>
          <dgm:spPr/>
          <dgm:t>
            <a:bodyPr/>
            <a:lstStyle/>
            <a:p>
              <a:r>
                <a:rPr lang="en-US" sz="2200" b="0" i="0">
                  <a:latin typeface="+mn-lt"/>
                </a:rPr>
                <a:t>𝑣&gt;0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 when </a:t>
              </a:r>
              <a:r>
                <a:rPr lang="en-US" sz="2200" b="0" i="0">
                  <a:latin typeface="+mn-lt"/>
                </a:rPr>
                <a:t>(𝑡−2)(𝑡−6)&gt;0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. That is in interval </a:t>
              </a:r>
              <a:r>
                <a:rPr lang="en-US" sz="2200" b="0" i="0">
                  <a:latin typeface="+mn-lt"/>
                </a:rPr>
                <a:t>(−∞,2)</a:t>
              </a:r>
              <a:r>
                <a:rPr lang="en-US" sz="2200" b="0" i="0">
                  <a:latin typeface="+mn-lt"/>
                  <a:ea typeface="Cambria Math" panose="02040503050406030204" pitchFamily="18" charset="0"/>
                </a:rPr>
                <a:t>∪(6,∞)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 </a:t>
              </a:r>
            </a:p>
          </dgm:t>
        </dgm:pt>
      </mc:Fallback>
    </mc:AlternateContent>
    <dgm:pt modelId="{6040E7EB-F74A-4F31-A270-3F2E3590444D}" type="sibTrans" cxnId="{2BDB7878-2ABD-4F47-86F2-7B8E0B87FE5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D8BDDA18-BB4D-4EF6-9083-422269D7A3E8}" type="parTrans" cxnId="{2BDB7878-2ABD-4F47-86F2-7B8E0B87FE5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5DE7C87D-7A37-4D42-A532-2ABF8B574EC2}" type="pres">
      <dgm:prSet presAssocID="{6ACB9C7A-9823-49B9-9C87-47543C71656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5BAB84B-7ABC-438B-9D9D-28ABEF39E39A}" type="pres">
      <dgm:prSet presAssocID="{F5D1C7D5-42D7-4033-B99D-4DF14D4F2936}" presName="composite" presStyleCnt="0"/>
      <dgm:spPr/>
    </dgm:pt>
    <dgm:pt modelId="{7C35BA8B-4FE8-49B2-B55B-7C5457E4147C}" type="pres">
      <dgm:prSet presAssocID="{F5D1C7D5-42D7-4033-B99D-4DF14D4F2936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CD1A46C-1BEF-4A10-9010-425230D85139}" type="pres">
      <dgm:prSet presAssocID="{F5D1C7D5-42D7-4033-B99D-4DF14D4F2936}" presName="Parent" presStyleLbl="alignNode1" presStyleIdx="0" presStyleCnt="3" custScaleX="123077" custScaleY="76571" custLinFactNeighborX="5769" custLinFactNeighborY="12537">
        <dgm:presLayoutVars>
          <dgm:chMax val="3"/>
          <dgm:chPref val="3"/>
          <dgm:bulletEnabled val="1"/>
        </dgm:presLayoutVars>
      </dgm:prSet>
      <dgm:spPr/>
    </dgm:pt>
    <dgm:pt modelId="{B74A5595-C3A0-4C38-8A0B-EBF9BE7B2C2B}" type="pres">
      <dgm:prSet presAssocID="{F5D1C7D5-42D7-4033-B99D-4DF14D4F2936}" presName="Accent" presStyleLbl="parChTrans1D1" presStyleIdx="0" presStyleCnt="3"/>
      <dgm:spPr/>
    </dgm:pt>
    <dgm:pt modelId="{AE9AF0CB-2497-4880-A70E-E0F707542B7F}" type="pres">
      <dgm:prSet presAssocID="{F5D1C7D5-42D7-4033-B99D-4DF14D4F2936}" presName="Child" presStyleLbl="revTx" presStyleIdx="1" presStyleCnt="5" custScaleY="80377">
        <dgm:presLayoutVars>
          <dgm:chMax val="0"/>
          <dgm:chPref val="0"/>
          <dgm:bulletEnabled val="1"/>
        </dgm:presLayoutVars>
      </dgm:prSet>
      <dgm:spPr/>
    </dgm:pt>
    <dgm:pt modelId="{854F837D-C4C1-4C27-BC0D-D8A3435FD5CF}" type="pres">
      <dgm:prSet presAssocID="{61D596FD-857F-43CF-833A-CAEB0035CEE9}" presName="sibTrans" presStyleCnt="0"/>
      <dgm:spPr/>
    </dgm:pt>
    <dgm:pt modelId="{70BDC8FD-7B50-4141-9B69-1F6DB072A576}" type="pres">
      <dgm:prSet presAssocID="{CD73C8EC-A279-4FD3-AB00-3140BF318A6A}" presName="composite" presStyleCnt="0"/>
      <dgm:spPr/>
    </dgm:pt>
    <dgm:pt modelId="{5063C31F-0E1D-4D98-8B35-83CC261A4A07}" type="pres">
      <dgm:prSet presAssocID="{CD73C8EC-A279-4FD3-AB00-3140BF318A6A}" presName="FirstChild" presStyleLbl="revTx" presStyleIdx="2" presStyleCnt="5" custScaleX="85135">
        <dgm:presLayoutVars>
          <dgm:chMax val="0"/>
          <dgm:chPref val="0"/>
          <dgm:bulletEnabled val="1"/>
        </dgm:presLayoutVars>
      </dgm:prSet>
      <dgm:spPr/>
    </dgm:pt>
    <dgm:pt modelId="{CBEA602A-0A72-4F24-9902-69171430294D}" type="pres">
      <dgm:prSet presAssocID="{CD73C8EC-A279-4FD3-AB00-3140BF318A6A}" presName="Parent" presStyleLbl="alignNode1" presStyleIdx="1" presStyleCnt="3" custScaleX="123077" custScaleY="76571" custLinFactNeighborX="5769" custLinFactNeighborY="12537">
        <dgm:presLayoutVars>
          <dgm:chMax val="3"/>
          <dgm:chPref val="3"/>
          <dgm:bulletEnabled val="1"/>
        </dgm:presLayoutVars>
      </dgm:prSet>
      <dgm:spPr/>
    </dgm:pt>
    <dgm:pt modelId="{A53F9F02-B7A3-44D2-A902-4069B76A2042}" type="pres">
      <dgm:prSet presAssocID="{CD73C8EC-A279-4FD3-AB00-3140BF318A6A}" presName="Accent" presStyleLbl="parChTrans1D1" presStyleIdx="1" presStyleCnt="3"/>
      <dgm:spPr/>
    </dgm:pt>
    <dgm:pt modelId="{D73C0AA2-1ED4-4715-B078-23605A562B28}" type="pres">
      <dgm:prSet presAssocID="{CD73C8EC-A279-4FD3-AB00-3140BF318A6A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832A8DB-AA7A-46C6-BC89-738DB790C905}" type="pres">
      <dgm:prSet presAssocID="{E9479429-2310-475A-9CC0-73EA550665EE}" presName="sibTrans" presStyleCnt="0"/>
      <dgm:spPr/>
    </dgm:pt>
    <dgm:pt modelId="{BB341829-FB85-46FA-8813-9AC6190860AB}" type="pres">
      <dgm:prSet presAssocID="{89E1122D-558F-4946-9387-C3E8F61F7B2C}" presName="composite" presStyleCnt="0"/>
      <dgm:spPr/>
    </dgm:pt>
    <dgm:pt modelId="{4A67AF60-C82E-4FE5-80DE-2C3194EE85E8}" type="pres">
      <dgm:prSet presAssocID="{89E1122D-558F-4946-9387-C3E8F61F7B2C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62149AD-DB4E-48F8-8B2E-4C25E75CCDF6}" type="pres">
      <dgm:prSet presAssocID="{89E1122D-558F-4946-9387-C3E8F61F7B2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6FEAAA7-2E45-4573-BD8E-7F93D6E7029D}" type="pres">
      <dgm:prSet presAssocID="{89E1122D-558F-4946-9387-C3E8F61F7B2C}" presName="Accent" presStyleLbl="parChTrans1D1" presStyleIdx="2" presStyleCnt="3"/>
      <dgm:spPr/>
    </dgm:pt>
  </dgm:ptLst>
  <dgm:cxnLst>
    <dgm:cxn modelId="{1B99403D-EE14-4FCB-A812-F855BC3C08D2}" srcId="{6ACB9C7A-9823-49B9-9C87-47543C716568}" destId="{CD73C8EC-A279-4FD3-AB00-3140BF318A6A}" srcOrd="1" destOrd="0" parTransId="{0DE74CCA-23D6-4949-BD43-2037FC33235D}" sibTransId="{E9479429-2310-475A-9CC0-73EA550665EE}"/>
    <dgm:cxn modelId="{9B0C6062-055D-4C5C-B59D-7E0313DCD623}" type="presOf" srcId="{6ACB9C7A-9823-49B9-9C87-47543C716568}" destId="{5DE7C87D-7A37-4D42-A532-2ABF8B574EC2}" srcOrd="0" destOrd="0" presId="urn:microsoft.com/office/officeart/2011/layout/TabList"/>
    <dgm:cxn modelId="{9C8D2264-293C-47DA-980D-4DD9E8CA559B}" srcId="{6ACB9C7A-9823-49B9-9C87-47543C716568}" destId="{89E1122D-558F-4946-9387-C3E8F61F7B2C}" srcOrd="2" destOrd="0" parTransId="{7FC95777-A7C8-436B-B7B7-3EAE727625FD}" sibTransId="{80F75FFF-2CEB-4BFE-BCD9-B1E97136AEA9}"/>
    <dgm:cxn modelId="{2BDB7878-2ABD-4F47-86F2-7B8E0B87FE54}" srcId="{CD73C8EC-A279-4FD3-AB00-3140BF318A6A}" destId="{6ED4180B-F4CC-46D4-913F-9BF47716870E}" srcOrd="1" destOrd="0" parTransId="{D8BDDA18-BB4D-4EF6-9083-422269D7A3E8}" sibTransId="{6040E7EB-F74A-4F31-A270-3F2E3590444D}"/>
    <dgm:cxn modelId="{21DCEF7F-1813-4A6F-8D2E-14A6E556F3F1}" srcId="{F5D1C7D5-42D7-4033-B99D-4DF14D4F2936}" destId="{928307CA-BE1A-4D41-8F57-9CC57207FA55}" srcOrd="2" destOrd="0" parTransId="{03FDD5F4-9691-4FC2-BEBA-082C7FD3DE47}" sibTransId="{121B0E5A-0801-41DB-9781-1AAB17AD7436}"/>
    <dgm:cxn modelId="{1BF4F79D-7582-4462-88F6-4B5021155475}" type="presOf" srcId="{F5D1C7D5-42D7-4033-B99D-4DF14D4F2936}" destId="{ACD1A46C-1BEF-4A10-9010-425230D85139}" srcOrd="0" destOrd="0" presId="urn:microsoft.com/office/officeart/2011/layout/TabList"/>
    <dgm:cxn modelId="{A99004AA-B079-408A-8607-E3DD69C3CC4E}" type="presOf" srcId="{E8EC38B4-156A-45B2-8E02-2513AB68F6C8}" destId="{5063C31F-0E1D-4D98-8B35-83CC261A4A07}" srcOrd="0" destOrd="0" presId="urn:microsoft.com/office/officeart/2011/layout/TabList"/>
    <dgm:cxn modelId="{87D628B1-7134-4096-A134-3FA2D304C0C2}" type="presOf" srcId="{9415398E-883E-43B9-8F2E-96A39A0F5CA8}" destId="{AE9AF0CB-2497-4880-A70E-E0F707542B7F}" srcOrd="0" destOrd="0" presId="urn:microsoft.com/office/officeart/2011/layout/TabList"/>
    <dgm:cxn modelId="{68582EB7-3296-4316-B4C7-12FCBB69F094}" srcId="{F5D1C7D5-42D7-4033-B99D-4DF14D4F2936}" destId="{1AB45ADE-72A7-4597-9532-4E513191B421}" srcOrd="0" destOrd="0" parTransId="{02EEFF73-5DE9-41C1-A4AD-A80BB81AB009}" sibTransId="{D4458B74-34CC-4327-936D-7AA3C6EF060C}"/>
    <dgm:cxn modelId="{C71951D0-8242-41C7-BECD-B0D51220D487}" srcId="{6ACB9C7A-9823-49B9-9C87-47543C716568}" destId="{F5D1C7D5-42D7-4033-B99D-4DF14D4F2936}" srcOrd="0" destOrd="0" parTransId="{3D7BA21E-E910-483A-A89B-EF92040B6C12}" sibTransId="{61D596FD-857F-43CF-833A-CAEB0035CEE9}"/>
    <dgm:cxn modelId="{B4FACCD3-8D70-4E25-95F1-FA492BF8919A}" type="presOf" srcId="{6ED4180B-F4CC-46D4-913F-9BF47716870E}" destId="{D73C0AA2-1ED4-4715-B078-23605A562B28}" srcOrd="0" destOrd="0" presId="urn:microsoft.com/office/officeart/2011/layout/TabList"/>
    <dgm:cxn modelId="{D39AB6DD-13C5-4D58-8B54-EA2657D56D28}" srcId="{CD73C8EC-A279-4FD3-AB00-3140BF318A6A}" destId="{E8EC38B4-156A-45B2-8E02-2513AB68F6C8}" srcOrd="0" destOrd="0" parTransId="{95DD74E7-C30D-4269-B554-DD6E934AD172}" sibTransId="{2188D528-A19B-4306-8A36-F06D7F25CA5A}"/>
    <dgm:cxn modelId="{4AE7B6DF-A82C-403B-AEC6-03DABE8E73C7}" type="presOf" srcId="{89E1122D-558F-4946-9387-C3E8F61F7B2C}" destId="{C62149AD-DB4E-48F8-8B2E-4C25E75CCDF6}" srcOrd="0" destOrd="0" presId="urn:microsoft.com/office/officeart/2011/layout/TabList"/>
    <dgm:cxn modelId="{DD9303E5-0265-4D19-B142-7609C9FE3FC4}" srcId="{F5D1C7D5-42D7-4033-B99D-4DF14D4F2936}" destId="{9415398E-883E-43B9-8F2E-96A39A0F5CA8}" srcOrd="1" destOrd="0" parTransId="{3638F10D-D35E-4274-B1E4-4EBC05AA1F87}" sibTransId="{E5F66178-B131-410A-9223-80B9EDD9C984}"/>
    <dgm:cxn modelId="{12AA08E5-8B16-4CC7-AA4E-0A500B6C1C50}" type="presOf" srcId="{928307CA-BE1A-4D41-8F57-9CC57207FA55}" destId="{AE9AF0CB-2497-4880-A70E-E0F707542B7F}" srcOrd="0" destOrd="1" presId="urn:microsoft.com/office/officeart/2011/layout/TabList"/>
    <dgm:cxn modelId="{E763AFEB-008D-4B87-BABD-FB18B34016E3}" type="presOf" srcId="{CD73C8EC-A279-4FD3-AB00-3140BF318A6A}" destId="{CBEA602A-0A72-4F24-9902-69171430294D}" srcOrd="0" destOrd="0" presId="urn:microsoft.com/office/officeart/2011/layout/TabList"/>
    <dgm:cxn modelId="{BB56D1F6-CBF6-4411-B051-BA3A685C30B1}" type="presOf" srcId="{1AB45ADE-72A7-4597-9532-4E513191B421}" destId="{7C35BA8B-4FE8-49B2-B55B-7C5457E4147C}" srcOrd="0" destOrd="0" presId="urn:microsoft.com/office/officeart/2011/layout/TabList"/>
    <dgm:cxn modelId="{53F4A1A8-18DC-4D99-94E5-30B209C8D09A}" type="presParOf" srcId="{5DE7C87D-7A37-4D42-A532-2ABF8B574EC2}" destId="{15BAB84B-7ABC-438B-9D9D-28ABEF39E39A}" srcOrd="0" destOrd="0" presId="urn:microsoft.com/office/officeart/2011/layout/TabList"/>
    <dgm:cxn modelId="{D655A365-1412-419B-9108-1D12B276A776}" type="presParOf" srcId="{15BAB84B-7ABC-438B-9D9D-28ABEF39E39A}" destId="{7C35BA8B-4FE8-49B2-B55B-7C5457E4147C}" srcOrd="0" destOrd="0" presId="urn:microsoft.com/office/officeart/2011/layout/TabList"/>
    <dgm:cxn modelId="{55A4D205-1416-4123-B479-998706D281E3}" type="presParOf" srcId="{15BAB84B-7ABC-438B-9D9D-28ABEF39E39A}" destId="{ACD1A46C-1BEF-4A10-9010-425230D85139}" srcOrd="1" destOrd="0" presId="urn:microsoft.com/office/officeart/2011/layout/TabList"/>
    <dgm:cxn modelId="{38C97C3F-602A-4AC3-9190-68E27B9B9368}" type="presParOf" srcId="{15BAB84B-7ABC-438B-9D9D-28ABEF39E39A}" destId="{B74A5595-C3A0-4C38-8A0B-EBF9BE7B2C2B}" srcOrd="2" destOrd="0" presId="urn:microsoft.com/office/officeart/2011/layout/TabList"/>
    <dgm:cxn modelId="{FB9C6A94-2202-4C91-972E-0DA7976C8FA2}" type="presParOf" srcId="{5DE7C87D-7A37-4D42-A532-2ABF8B574EC2}" destId="{AE9AF0CB-2497-4880-A70E-E0F707542B7F}" srcOrd="1" destOrd="0" presId="urn:microsoft.com/office/officeart/2011/layout/TabList"/>
    <dgm:cxn modelId="{E26CE3E7-7420-4B0A-A277-5703A984E95E}" type="presParOf" srcId="{5DE7C87D-7A37-4D42-A532-2ABF8B574EC2}" destId="{854F837D-C4C1-4C27-BC0D-D8A3435FD5CF}" srcOrd="2" destOrd="0" presId="urn:microsoft.com/office/officeart/2011/layout/TabList"/>
    <dgm:cxn modelId="{5BF4B44C-0A34-459B-B537-1D99F7D71B45}" type="presParOf" srcId="{5DE7C87D-7A37-4D42-A532-2ABF8B574EC2}" destId="{70BDC8FD-7B50-4141-9B69-1F6DB072A576}" srcOrd="3" destOrd="0" presId="urn:microsoft.com/office/officeart/2011/layout/TabList"/>
    <dgm:cxn modelId="{B9281E7F-33F3-474E-A29D-D5A0F5E292D4}" type="presParOf" srcId="{70BDC8FD-7B50-4141-9B69-1F6DB072A576}" destId="{5063C31F-0E1D-4D98-8B35-83CC261A4A07}" srcOrd="0" destOrd="0" presId="urn:microsoft.com/office/officeart/2011/layout/TabList"/>
    <dgm:cxn modelId="{AD04D07B-6F33-499F-AA0A-C854A44C6291}" type="presParOf" srcId="{70BDC8FD-7B50-4141-9B69-1F6DB072A576}" destId="{CBEA602A-0A72-4F24-9902-69171430294D}" srcOrd="1" destOrd="0" presId="urn:microsoft.com/office/officeart/2011/layout/TabList"/>
    <dgm:cxn modelId="{5A281809-1DCC-4D89-991E-C3571528D2D9}" type="presParOf" srcId="{70BDC8FD-7B50-4141-9B69-1F6DB072A576}" destId="{A53F9F02-B7A3-44D2-A902-4069B76A2042}" srcOrd="2" destOrd="0" presId="urn:microsoft.com/office/officeart/2011/layout/TabList"/>
    <dgm:cxn modelId="{E684571D-C3E0-461E-BE34-4F44C8249B07}" type="presParOf" srcId="{5DE7C87D-7A37-4D42-A532-2ABF8B574EC2}" destId="{D73C0AA2-1ED4-4715-B078-23605A562B28}" srcOrd="4" destOrd="0" presId="urn:microsoft.com/office/officeart/2011/layout/TabList"/>
    <dgm:cxn modelId="{000FB301-8C78-49A5-A471-0481513A6BCB}" type="presParOf" srcId="{5DE7C87D-7A37-4D42-A532-2ABF8B574EC2}" destId="{D832A8DB-AA7A-46C6-BC89-738DB790C905}" srcOrd="5" destOrd="0" presId="urn:microsoft.com/office/officeart/2011/layout/TabList"/>
    <dgm:cxn modelId="{5892F76D-F2F5-4202-8BE7-0523040E78DB}" type="presParOf" srcId="{5DE7C87D-7A37-4D42-A532-2ABF8B574EC2}" destId="{BB341829-FB85-46FA-8813-9AC6190860AB}" srcOrd="6" destOrd="0" presId="urn:microsoft.com/office/officeart/2011/layout/TabList"/>
    <dgm:cxn modelId="{8EE4726A-49E3-4F19-9E29-D3B4A8E0626D}" type="presParOf" srcId="{BB341829-FB85-46FA-8813-9AC6190860AB}" destId="{4A67AF60-C82E-4FE5-80DE-2C3194EE85E8}" srcOrd="0" destOrd="0" presId="urn:microsoft.com/office/officeart/2011/layout/TabList"/>
    <dgm:cxn modelId="{D3C6E396-AA89-4EE3-A30E-A0909A3B35E5}" type="presParOf" srcId="{BB341829-FB85-46FA-8813-9AC6190860AB}" destId="{C62149AD-DB4E-48F8-8B2E-4C25E75CCDF6}" srcOrd="1" destOrd="0" presId="urn:microsoft.com/office/officeart/2011/layout/TabList"/>
    <dgm:cxn modelId="{0BC9A878-737B-4AE2-8225-DF16850F21FE}" type="presParOf" srcId="{BB341829-FB85-46FA-8813-9AC6190860AB}" destId="{C6FEAAA7-2E45-4573-BD8E-7F93D6E7029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CB9C7A-9823-49B9-9C87-47543C716568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1C7D5-42D7-4033-B99D-4DF14D4F2936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anose="020B0604020202020204" pitchFamily="34" charset="0"/>
            </a:rPr>
            <a:t>Velocity</a:t>
          </a:r>
        </a:p>
      </dgm:t>
    </dgm:pt>
    <dgm:pt modelId="{3D7BA21E-E910-483A-A89B-EF92040B6C12}" type="parTrans" cxnId="{C71951D0-8242-41C7-BECD-B0D51220D487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61D596FD-857F-43CF-833A-CAEB0035CEE9}" type="sibTrans" cxnId="{C71951D0-8242-41C7-BECD-B0D51220D487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1AB45ADE-72A7-4597-9532-4E513191B421}">
      <dgm:prSet phldrT="[Text]" phldr="1" custT="1"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02EEFF73-5DE9-41C1-A4AD-A80BB81AB009}" type="parTrans" cxnId="{68582EB7-3296-4316-B4C7-12FCBB69F09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D4458B74-34CC-4327-936D-7AA3C6EF060C}" type="sibTrans" cxnId="{68582EB7-3296-4316-B4C7-12FCBB69F09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9415398E-883E-43B9-8F2E-96A39A0F5CA8}">
      <dgm:prSet phldrT="[Text]" custT="1"/>
      <dgm:spPr>
        <a:blipFill>
          <a:blip xmlns:r="http://schemas.openxmlformats.org/officeDocument/2006/relationships" r:embed="rId1"/>
          <a:stretch>
            <a:fillRect l="-1760" t="-5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8F10D-D35E-4274-B1E4-4EBC05AA1F87}" type="parTrans" cxnId="{DD9303E5-0265-4D19-B142-7609C9FE3FC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5F66178-B131-410A-9223-80B9EDD9C984}" type="sibTrans" cxnId="{DD9303E5-0265-4D19-B142-7609C9FE3FC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CD73C8EC-A279-4FD3-AB00-3140BF318A6A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anose="020B0604020202020204" pitchFamily="34" charset="0"/>
            </a:rPr>
            <a:t>Positive Velocity</a:t>
          </a:r>
        </a:p>
      </dgm:t>
    </dgm:pt>
    <dgm:pt modelId="{0DE74CCA-23D6-4949-BD43-2037FC33235D}" type="parTrans" cxnId="{1B99403D-EE14-4FCB-A812-F855BC3C08D2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9479429-2310-475A-9CC0-73EA550665EE}" type="sibTrans" cxnId="{1B99403D-EE14-4FCB-A812-F855BC3C08D2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E8EC38B4-156A-45B2-8E02-2513AB68F6C8}">
      <dgm:prSet phldrT="[Text]" custT="1"/>
      <dgm:spPr/>
      <dgm:t>
        <a:bodyPr/>
        <a:lstStyle/>
        <a:p>
          <a:r>
            <a:rPr lang="en-US" sz="2200" b="0" dirty="0">
              <a:solidFill>
                <a:schemeClr val="accent3">
                  <a:lumMod val="75000"/>
                </a:schemeClr>
              </a:solidFill>
              <a:latin typeface="+mn-lt"/>
              <a:cs typeface="Arial" panose="020B0604020202020204" pitchFamily="34" charset="0"/>
            </a:rPr>
            <a:t>Object moving to the right</a:t>
          </a:r>
        </a:p>
      </dgm:t>
    </dgm:pt>
    <dgm:pt modelId="{95DD74E7-C30D-4269-B554-DD6E934AD172}" type="parTrans" cxnId="{D39AB6DD-13C5-4D58-8B54-EA2657D56D28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2188D528-A19B-4306-8A36-F06D7F25CA5A}" type="sibTrans" cxnId="{D39AB6DD-13C5-4D58-8B54-EA2657D56D28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928307CA-BE1A-4D41-8F57-9CC57207FA55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3FDD5F4-9691-4FC2-BEBA-082C7FD3DE47}" type="parTrans" cxnId="{21DCEF7F-1813-4A6F-8D2E-14A6E556F3F1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121B0E5A-0801-41DB-9781-1AAB17AD7436}" type="sibTrans" cxnId="{21DCEF7F-1813-4A6F-8D2E-14A6E556F3F1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89E1122D-558F-4946-9387-C3E8F61F7B2C}">
      <dgm:prSet phldrT="[Text]" phldr="1" custT="1"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80F75FFF-2CEB-4BFE-BCD9-B1E97136AEA9}" type="sibTrans" cxnId="{9C8D2264-293C-47DA-980D-4DD9E8CA559B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7FC95777-A7C8-436B-B7B7-3EAE727625FD}" type="parTrans" cxnId="{9C8D2264-293C-47DA-980D-4DD9E8CA559B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6ED4180B-F4CC-46D4-913F-9BF47716870E}">
      <dgm:prSet phldrT="[Text]" custT="1"/>
      <dgm:spPr>
        <a:blipFill>
          <a:blip xmlns:r="http://schemas.openxmlformats.org/officeDocument/2006/relationships" r:embed="rId2"/>
          <a:stretch>
            <a:fillRect l="-1760" t="-59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040E7EB-F74A-4F31-A270-3F2E3590444D}" type="sibTrans" cxnId="{2BDB7878-2ABD-4F47-86F2-7B8E0B87FE5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D8BDDA18-BB4D-4EF6-9083-422269D7A3E8}" type="parTrans" cxnId="{2BDB7878-2ABD-4F47-86F2-7B8E0B87FE54}">
      <dgm:prSet/>
      <dgm:spPr/>
      <dgm:t>
        <a:bodyPr/>
        <a:lstStyle/>
        <a:p>
          <a:endParaRPr lang="en-US" sz="2200">
            <a:latin typeface="+mn-lt"/>
            <a:cs typeface="Arial" panose="020B0604020202020204" pitchFamily="34" charset="0"/>
          </a:endParaRPr>
        </a:p>
      </dgm:t>
    </dgm:pt>
    <dgm:pt modelId="{5DE7C87D-7A37-4D42-A532-2ABF8B574EC2}" type="pres">
      <dgm:prSet presAssocID="{6ACB9C7A-9823-49B9-9C87-47543C71656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5BAB84B-7ABC-438B-9D9D-28ABEF39E39A}" type="pres">
      <dgm:prSet presAssocID="{F5D1C7D5-42D7-4033-B99D-4DF14D4F2936}" presName="composite" presStyleCnt="0"/>
      <dgm:spPr/>
    </dgm:pt>
    <dgm:pt modelId="{7C35BA8B-4FE8-49B2-B55B-7C5457E4147C}" type="pres">
      <dgm:prSet presAssocID="{F5D1C7D5-42D7-4033-B99D-4DF14D4F2936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CD1A46C-1BEF-4A10-9010-425230D85139}" type="pres">
      <dgm:prSet presAssocID="{F5D1C7D5-42D7-4033-B99D-4DF14D4F2936}" presName="Parent" presStyleLbl="alignNode1" presStyleIdx="0" presStyleCnt="3" custScaleX="123077" custScaleY="76571" custLinFactNeighborX="5769" custLinFactNeighborY="12537">
        <dgm:presLayoutVars>
          <dgm:chMax val="3"/>
          <dgm:chPref val="3"/>
          <dgm:bulletEnabled val="1"/>
        </dgm:presLayoutVars>
      </dgm:prSet>
      <dgm:spPr/>
    </dgm:pt>
    <dgm:pt modelId="{B74A5595-C3A0-4C38-8A0B-EBF9BE7B2C2B}" type="pres">
      <dgm:prSet presAssocID="{F5D1C7D5-42D7-4033-B99D-4DF14D4F2936}" presName="Accent" presStyleLbl="parChTrans1D1" presStyleIdx="0" presStyleCnt="3"/>
      <dgm:spPr/>
    </dgm:pt>
    <dgm:pt modelId="{AE9AF0CB-2497-4880-A70E-E0F707542B7F}" type="pres">
      <dgm:prSet presAssocID="{F5D1C7D5-42D7-4033-B99D-4DF14D4F2936}" presName="Child" presStyleLbl="revTx" presStyleIdx="1" presStyleCnt="5" custScaleY="80377">
        <dgm:presLayoutVars>
          <dgm:chMax val="0"/>
          <dgm:chPref val="0"/>
          <dgm:bulletEnabled val="1"/>
        </dgm:presLayoutVars>
      </dgm:prSet>
      <dgm:spPr/>
    </dgm:pt>
    <dgm:pt modelId="{854F837D-C4C1-4C27-BC0D-D8A3435FD5CF}" type="pres">
      <dgm:prSet presAssocID="{61D596FD-857F-43CF-833A-CAEB0035CEE9}" presName="sibTrans" presStyleCnt="0"/>
      <dgm:spPr/>
    </dgm:pt>
    <dgm:pt modelId="{70BDC8FD-7B50-4141-9B69-1F6DB072A576}" type="pres">
      <dgm:prSet presAssocID="{CD73C8EC-A279-4FD3-AB00-3140BF318A6A}" presName="composite" presStyleCnt="0"/>
      <dgm:spPr/>
    </dgm:pt>
    <dgm:pt modelId="{5063C31F-0E1D-4D98-8B35-83CC261A4A07}" type="pres">
      <dgm:prSet presAssocID="{CD73C8EC-A279-4FD3-AB00-3140BF318A6A}" presName="FirstChild" presStyleLbl="revTx" presStyleIdx="2" presStyleCnt="5" custScaleX="85135">
        <dgm:presLayoutVars>
          <dgm:chMax val="0"/>
          <dgm:chPref val="0"/>
          <dgm:bulletEnabled val="1"/>
        </dgm:presLayoutVars>
      </dgm:prSet>
      <dgm:spPr/>
    </dgm:pt>
    <dgm:pt modelId="{CBEA602A-0A72-4F24-9902-69171430294D}" type="pres">
      <dgm:prSet presAssocID="{CD73C8EC-A279-4FD3-AB00-3140BF318A6A}" presName="Parent" presStyleLbl="alignNode1" presStyleIdx="1" presStyleCnt="3" custScaleX="123077" custScaleY="76571" custLinFactNeighborX="5769" custLinFactNeighborY="12537">
        <dgm:presLayoutVars>
          <dgm:chMax val="3"/>
          <dgm:chPref val="3"/>
          <dgm:bulletEnabled val="1"/>
        </dgm:presLayoutVars>
      </dgm:prSet>
      <dgm:spPr/>
    </dgm:pt>
    <dgm:pt modelId="{A53F9F02-B7A3-44D2-A902-4069B76A2042}" type="pres">
      <dgm:prSet presAssocID="{CD73C8EC-A279-4FD3-AB00-3140BF318A6A}" presName="Accent" presStyleLbl="parChTrans1D1" presStyleIdx="1" presStyleCnt="3"/>
      <dgm:spPr/>
    </dgm:pt>
    <dgm:pt modelId="{D73C0AA2-1ED4-4715-B078-23605A562B28}" type="pres">
      <dgm:prSet presAssocID="{CD73C8EC-A279-4FD3-AB00-3140BF318A6A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832A8DB-AA7A-46C6-BC89-738DB790C905}" type="pres">
      <dgm:prSet presAssocID="{E9479429-2310-475A-9CC0-73EA550665EE}" presName="sibTrans" presStyleCnt="0"/>
      <dgm:spPr/>
    </dgm:pt>
    <dgm:pt modelId="{BB341829-FB85-46FA-8813-9AC6190860AB}" type="pres">
      <dgm:prSet presAssocID="{89E1122D-558F-4946-9387-C3E8F61F7B2C}" presName="composite" presStyleCnt="0"/>
      <dgm:spPr/>
    </dgm:pt>
    <dgm:pt modelId="{4A67AF60-C82E-4FE5-80DE-2C3194EE85E8}" type="pres">
      <dgm:prSet presAssocID="{89E1122D-558F-4946-9387-C3E8F61F7B2C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62149AD-DB4E-48F8-8B2E-4C25E75CCDF6}" type="pres">
      <dgm:prSet presAssocID="{89E1122D-558F-4946-9387-C3E8F61F7B2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6FEAAA7-2E45-4573-BD8E-7F93D6E7029D}" type="pres">
      <dgm:prSet presAssocID="{89E1122D-558F-4946-9387-C3E8F61F7B2C}" presName="Accent" presStyleLbl="parChTrans1D1" presStyleIdx="2" presStyleCnt="3"/>
      <dgm:spPr/>
    </dgm:pt>
  </dgm:ptLst>
  <dgm:cxnLst>
    <dgm:cxn modelId="{1B99403D-EE14-4FCB-A812-F855BC3C08D2}" srcId="{6ACB9C7A-9823-49B9-9C87-47543C716568}" destId="{CD73C8EC-A279-4FD3-AB00-3140BF318A6A}" srcOrd="1" destOrd="0" parTransId="{0DE74CCA-23D6-4949-BD43-2037FC33235D}" sibTransId="{E9479429-2310-475A-9CC0-73EA550665EE}"/>
    <dgm:cxn modelId="{9B0C6062-055D-4C5C-B59D-7E0313DCD623}" type="presOf" srcId="{6ACB9C7A-9823-49B9-9C87-47543C716568}" destId="{5DE7C87D-7A37-4D42-A532-2ABF8B574EC2}" srcOrd="0" destOrd="0" presId="urn:microsoft.com/office/officeart/2011/layout/TabList"/>
    <dgm:cxn modelId="{9C8D2264-293C-47DA-980D-4DD9E8CA559B}" srcId="{6ACB9C7A-9823-49B9-9C87-47543C716568}" destId="{89E1122D-558F-4946-9387-C3E8F61F7B2C}" srcOrd="2" destOrd="0" parTransId="{7FC95777-A7C8-436B-B7B7-3EAE727625FD}" sibTransId="{80F75FFF-2CEB-4BFE-BCD9-B1E97136AEA9}"/>
    <dgm:cxn modelId="{2BDB7878-2ABD-4F47-86F2-7B8E0B87FE54}" srcId="{CD73C8EC-A279-4FD3-AB00-3140BF318A6A}" destId="{6ED4180B-F4CC-46D4-913F-9BF47716870E}" srcOrd="1" destOrd="0" parTransId="{D8BDDA18-BB4D-4EF6-9083-422269D7A3E8}" sibTransId="{6040E7EB-F74A-4F31-A270-3F2E3590444D}"/>
    <dgm:cxn modelId="{21DCEF7F-1813-4A6F-8D2E-14A6E556F3F1}" srcId="{F5D1C7D5-42D7-4033-B99D-4DF14D4F2936}" destId="{928307CA-BE1A-4D41-8F57-9CC57207FA55}" srcOrd="2" destOrd="0" parTransId="{03FDD5F4-9691-4FC2-BEBA-082C7FD3DE47}" sibTransId="{121B0E5A-0801-41DB-9781-1AAB17AD7436}"/>
    <dgm:cxn modelId="{1BF4F79D-7582-4462-88F6-4B5021155475}" type="presOf" srcId="{F5D1C7D5-42D7-4033-B99D-4DF14D4F2936}" destId="{ACD1A46C-1BEF-4A10-9010-425230D85139}" srcOrd="0" destOrd="0" presId="urn:microsoft.com/office/officeart/2011/layout/TabList"/>
    <dgm:cxn modelId="{A99004AA-B079-408A-8607-E3DD69C3CC4E}" type="presOf" srcId="{E8EC38B4-156A-45B2-8E02-2513AB68F6C8}" destId="{5063C31F-0E1D-4D98-8B35-83CC261A4A07}" srcOrd="0" destOrd="0" presId="urn:microsoft.com/office/officeart/2011/layout/TabList"/>
    <dgm:cxn modelId="{87D628B1-7134-4096-A134-3FA2D304C0C2}" type="presOf" srcId="{9415398E-883E-43B9-8F2E-96A39A0F5CA8}" destId="{AE9AF0CB-2497-4880-A70E-E0F707542B7F}" srcOrd="0" destOrd="0" presId="urn:microsoft.com/office/officeart/2011/layout/TabList"/>
    <dgm:cxn modelId="{68582EB7-3296-4316-B4C7-12FCBB69F094}" srcId="{F5D1C7D5-42D7-4033-B99D-4DF14D4F2936}" destId="{1AB45ADE-72A7-4597-9532-4E513191B421}" srcOrd="0" destOrd="0" parTransId="{02EEFF73-5DE9-41C1-A4AD-A80BB81AB009}" sibTransId="{D4458B74-34CC-4327-936D-7AA3C6EF060C}"/>
    <dgm:cxn modelId="{C71951D0-8242-41C7-BECD-B0D51220D487}" srcId="{6ACB9C7A-9823-49B9-9C87-47543C716568}" destId="{F5D1C7D5-42D7-4033-B99D-4DF14D4F2936}" srcOrd="0" destOrd="0" parTransId="{3D7BA21E-E910-483A-A89B-EF92040B6C12}" sibTransId="{61D596FD-857F-43CF-833A-CAEB0035CEE9}"/>
    <dgm:cxn modelId="{B4FACCD3-8D70-4E25-95F1-FA492BF8919A}" type="presOf" srcId="{6ED4180B-F4CC-46D4-913F-9BF47716870E}" destId="{D73C0AA2-1ED4-4715-B078-23605A562B28}" srcOrd="0" destOrd="0" presId="urn:microsoft.com/office/officeart/2011/layout/TabList"/>
    <dgm:cxn modelId="{D39AB6DD-13C5-4D58-8B54-EA2657D56D28}" srcId="{CD73C8EC-A279-4FD3-AB00-3140BF318A6A}" destId="{E8EC38B4-156A-45B2-8E02-2513AB68F6C8}" srcOrd="0" destOrd="0" parTransId="{95DD74E7-C30D-4269-B554-DD6E934AD172}" sibTransId="{2188D528-A19B-4306-8A36-F06D7F25CA5A}"/>
    <dgm:cxn modelId="{4AE7B6DF-A82C-403B-AEC6-03DABE8E73C7}" type="presOf" srcId="{89E1122D-558F-4946-9387-C3E8F61F7B2C}" destId="{C62149AD-DB4E-48F8-8B2E-4C25E75CCDF6}" srcOrd="0" destOrd="0" presId="urn:microsoft.com/office/officeart/2011/layout/TabList"/>
    <dgm:cxn modelId="{DD9303E5-0265-4D19-B142-7609C9FE3FC4}" srcId="{F5D1C7D5-42D7-4033-B99D-4DF14D4F2936}" destId="{9415398E-883E-43B9-8F2E-96A39A0F5CA8}" srcOrd="1" destOrd="0" parTransId="{3638F10D-D35E-4274-B1E4-4EBC05AA1F87}" sibTransId="{E5F66178-B131-410A-9223-80B9EDD9C984}"/>
    <dgm:cxn modelId="{12AA08E5-8B16-4CC7-AA4E-0A500B6C1C50}" type="presOf" srcId="{928307CA-BE1A-4D41-8F57-9CC57207FA55}" destId="{AE9AF0CB-2497-4880-A70E-E0F707542B7F}" srcOrd="0" destOrd="1" presId="urn:microsoft.com/office/officeart/2011/layout/TabList"/>
    <dgm:cxn modelId="{E763AFEB-008D-4B87-BABD-FB18B34016E3}" type="presOf" srcId="{CD73C8EC-A279-4FD3-AB00-3140BF318A6A}" destId="{CBEA602A-0A72-4F24-9902-69171430294D}" srcOrd="0" destOrd="0" presId="urn:microsoft.com/office/officeart/2011/layout/TabList"/>
    <dgm:cxn modelId="{BB56D1F6-CBF6-4411-B051-BA3A685C30B1}" type="presOf" srcId="{1AB45ADE-72A7-4597-9532-4E513191B421}" destId="{7C35BA8B-4FE8-49B2-B55B-7C5457E4147C}" srcOrd="0" destOrd="0" presId="urn:microsoft.com/office/officeart/2011/layout/TabList"/>
    <dgm:cxn modelId="{53F4A1A8-18DC-4D99-94E5-30B209C8D09A}" type="presParOf" srcId="{5DE7C87D-7A37-4D42-A532-2ABF8B574EC2}" destId="{15BAB84B-7ABC-438B-9D9D-28ABEF39E39A}" srcOrd="0" destOrd="0" presId="urn:microsoft.com/office/officeart/2011/layout/TabList"/>
    <dgm:cxn modelId="{D655A365-1412-419B-9108-1D12B276A776}" type="presParOf" srcId="{15BAB84B-7ABC-438B-9D9D-28ABEF39E39A}" destId="{7C35BA8B-4FE8-49B2-B55B-7C5457E4147C}" srcOrd="0" destOrd="0" presId="urn:microsoft.com/office/officeart/2011/layout/TabList"/>
    <dgm:cxn modelId="{55A4D205-1416-4123-B479-998706D281E3}" type="presParOf" srcId="{15BAB84B-7ABC-438B-9D9D-28ABEF39E39A}" destId="{ACD1A46C-1BEF-4A10-9010-425230D85139}" srcOrd="1" destOrd="0" presId="urn:microsoft.com/office/officeart/2011/layout/TabList"/>
    <dgm:cxn modelId="{38C97C3F-602A-4AC3-9190-68E27B9B9368}" type="presParOf" srcId="{15BAB84B-7ABC-438B-9D9D-28ABEF39E39A}" destId="{B74A5595-C3A0-4C38-8A0B-EBF9BE7B2C2B}" srcOrd="2" destOrd="0" presId="urn:microsoft.com/office/officeart/2011/layout/TabList"/>
    <dgm:cxn modelId="{FB9C6A94-2202-4C91-972E-0DA7976C8FA2}" type="presParOf" srcId="{5DE7C87D-7A37-4D42-A532-2ABF8B574EC2}" destId="{AE9AF0CB-2497-4880-A70E-E0F707542B7F}" srcOrd="1" destOrd="0" presId="urn:microsoft.com/office/officeart/2011/layout/TabList"/>
    <dgm:cxn modelId="{E26CE3E7-7420-4B0A-A277-5703A984E95E}" type="presParOf" srcId="{5DE7C87D-7A37-4D42-A532-2ABF8B574EC2}" destId="{854F837D-C4C1-4C27-BC0D-D8A3435FD5CF}" srcOrd="2" destOrd="0" presId="urn:microsoft.com/office/officeart/2011/layout/TabList"/>
    <dgm:cxn modelId="{5BF4B44C-0A34-459B-B537-1D99F7D71B45}" type="presParOf" srcId="{5DE7C87D-7A37-4D42-A532-2ABF8B574EC2}" destId="{70BDC8FD-7B50-4141-9B69-1F6DB072A576}" srcOrd="3" destOrd="0" presId="urn:microsoft.com/office/officeart/2011/layout/TabList"/>
    <dgm:cxn modelId="{B9281E7F-33F3-474E-A29D-D5A0F5E292D4}" type="presParOf" srcId="{70BDC8FD-7B50-4141-9B69-1F6DB072A576}" destId="{5063C31F-0E1D-4D98-8B35-83CC261A4A07}" srcOrd="0" destOrd="0" presId="urn:microsoft.com/office/officeart/2011/layout/TabList"/>
    <dgm:cxn modelId="{AD04D07B-6F33-499F-AA0A-C854A44C6291}" type="presParOf" srcId="{70BDC8FD-7B50-4141-9B69-1F6DB072A576}" destId="{CBEA602A-0A72-4F24-9902-69171430294D}" srcOrd="1" destOrd="0" presId="urn:microsoft.com/office/officeart/2011/layout/TabList"/>
    <dgm:cxn modelId="{5A281809-1DCC-4D89-991E-C3571528D2D9}" type="presParOf" srcId="{70BDC8FD-7B50-4141-9B69-1F6DB072A576}" destId="{A53F9F02-B7A3-44D2-A902-4069B76A2042}" srcOrd="2" destOrd="0" presId="urn:microsoft.com/office/officeart/2011/layout/TabList"/>
    <dgm:cxn modelId="{E684571D-C3E0-461E-BE34-4F44C8249B07}" type="presParOf" srcId="{5DE7C87D-7A37-4D42-A532-2ABF8B574EC2}" destId="{D73C0AA2-1ED4-4715-B078-23605A562B28}" srcOrd="4" destOrd="0" presId="urn:microsoft.com/office/officeart/2011/layout/TabList"/>
    <dgm:cxn modelId="{000FB301-8C78-49A5-A471-0481513A6BCB}" type="presParOf" srcId="{5DE7C87D-7A37-4D42-A532-2ABF8B574EC2}" destId="{D832A8DB-AA7A-46C6-BC89-738DB790C905}" srcOrd="5" destOrd="0" presId="urn:microsoft.com/office/officeart/2011/layout/TabList"/>
    <dgm:cxn modelId="{5892F76D-F2F5-4202-8BE7-0523040E78DB}" type="presParOf" srcId="{5DE7C87D-7A37-4D42-A532-2ABF8B574EC2}" destId="{BB341829-FB85-46FA-8813-9AC6190860AB}" srcOrd="6" destOrd="0" presId="urn:microsoft.com/office/officeart/2011/layout/TabList"/>
    <dgm:cxn modelId="{8EE4726A-49E3-4F19-9E29-D3B4A8E0626D}" type="presParOf" srcId="{BB341829-FB85-46FA-8813-9AC6190860AB}" destId="{4A67AF60-C82E-4FE5-80DE-2C3194EE85E8}" srcOrd="0" destOrd="0" presId="urn:microsoft.com/office/officeart/2011/layout/TabList"/>
    <dgm:cxn modelId="{D3C6E396-AA89-4EE3-A30E-A0909A3B35E5}" type="presParOf" srcId="{BB341829-FB85-46FA-8813-9AC6190860AB}" destId="{C62149AD-DB4E-48F8-8B2E-4C25E75CCDF6}" srcOrd="1" destOrd="0" presId="urn:microsoft.com/office/officeart/2011/layout/TabList"/>
    <dgm:cxn modelId="{0BC9A878-737B-4AE2-8225-DF16850F21FE}" type="presParOf" srcId="{BB341829-FB85-46FA-8813-9AC6190860AB}" destId="{C6FEAAA7-2E45-4573-BD8E-7F93D6E7029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A1F4D9-BA89-4300-B1A8-0509E0C4BBE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3B317C-EB8F-433A-83AA-9A6BC184B693}">
      <dgm:prSet phldrT="[Text]"/>
      <dgm:spPr/>
      <dgm:t>
        <a:bodyPr/>
        <a:lstStyle/>
        <a:p>
          <a:r>
            <a:rPr lang="en-US" dirty="0"/>
            <a:t>Negative Velocity</a:t>
          </a:r>
        </a:p>
      </dgm:t>
    </dgm:pt>
    <dgm:pt modelId="{18D1233D-4831-49CF-B2CC-6BA9D3B22670}" type="parTrans" cxnId="{4213E3EF-F71A-41E3-84E0-446CC853EC71}">
      <dgm:prSet/>
      <dgm:spPr/>
      <dgm:t>
        <a:bodyPr/>
        <a:lstStyle/>
        <a:p>
          <a:endParaRPr lang="en-US"/>
        </a:p>
      </dgm:t>
    </dgm:pt>
    <dgm:pt modelId="{CB0B8409-C346-4969-BFDA-483E2F3E8974}" type="sibTrans" cxnId="{4213E3EF-F71A-41E3-84E0-446CC853EC71}">
      <dgm:prSet/>
      <dgm:spPr/>
      <dgm:t>
        <a:bodyPr/>
        <a:lstStyle/>
        <a:p>
          <a:endParaRPr lang="en-US"/>
        </a:p>
      </dgm:t>
    </dgm:pt>
    <dgm:pt modelId="{12AEF0C5-9CDB-4595-B9E6-15E55F8E70CE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Object moving to the left</a:t>
          </a:r>
        </a:p>
      </dgm:t>
    </dgm:pt>
    <dgm:pt modelId="{CB3BB763-6634-4D92-B42F-9DDB95090EF5}" type="parTrans" cxnId="{5001AE0B-2D60-4886-8E8F-5B56164F5BD0}">
      <dgm:prSet/>
      <dgm:spPr/>
      <dgm:t>
        <a:bodyPr/>
        <a:lstStyle/>
        <a:p>
          <a:endParaRPr lang="en-US"/>
        </a:p>
      </dgm:t>
    </dgm:pt>
    <dgm:pt modelId="{AAF5D5DD-578C-4F4A-AA5D-C24E9A9AFAD4}" type="sibTrans" cxnId="{5001AE0B-2D60-4886-8E8F-5B56164F5BD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5A59DF7-3DCE-42CF-812D-F8102CA73BF0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𝑣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&lt;0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 when </a:t>
              </a:r>
              <a14:m>
                <m:oMath xmlns:m="http://schemas.openxmlformats.org/officeDocument/2006/math">
                  <m:d>
                    <m:d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−2</m:t>
                      </m:r>
                    </m:e>
                  </m:d>
                  <m:d>
                    <m:d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</m:t>
                      </m:r>
                    </m:e>
                  </m:d>
                  <m:r>
                    <a:rPr lang="en-US" sz="2200" b="0" i="1" smtClean="0">
                      <a:latin typeface="Cambria Math" panose="02040503050406030204" pitchFamily="18" charset="0"/>
                    </a:rPr>
                    <m:t>&lt;0</m:t>
                  </m:r>
                </m:oMath>
              </a14:m>
              <a:r>
                <a:rPr lang="en-US" sz="2200" dirty="0">
                  <a:latin typeface="+mn-lt"/>
                  <a:cs typeface="Arial" panose="020B0604020202020204" pitchFamily="34" charset="0"/>
                </a:rPr>
                <a:t>. That is in interval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(2,6)</m:t>
                  </m:r>
                </m:oMath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45A59DF7-3DCE-42CF-812D-F8102CA73BF0}">
          <dgm:prSet phldrT="[Text]" custT="1"/>
          <dgm:spPr/>
          <dgm:t>
            <a:bodyPr/>
            <a:lstStyle/>
            <a:p>
              <a:r>
                <a:rPr lang="en-US" sz="2200" b="0" i="0">
                  <a:latin typeface="+mn-lt"/>
                </a:rPr>
                <a:t>𝑣&lt;0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 when </a:t>
              </a:r>
              <a:r>
                <a:rPr lang="en-US" sz="2200" b="0" i="0">
                  <a:latin typeface="+mn-lt"/>
                </a:rPr>
                <a:t>(𝑡−2)(𝑡−6)&lt;0</a:t>
              </a:r>
              <a:r>
                <a:rPr lang="en-US" sz="2200" dirty="0">
                  <a:latin typeface="+mn-lt"/>
                  <a:cs typeface="Arial" panose="020B0604020202020204" pitchFamily="34" charset="0"/>
                </a:rPr>
                <a:t>. That is in interval </a:t>
              </a:r>
              <a:r>
                <a:rPr lang="en-US" sz="2200" b="0" i="0">
                  <a:latin typeface="+mn-lt"/>
                </a:rPr>
                <a:t>(2,6)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EAD17FE7-3B9F-4BD1-B8DA-05CCC513EE5F}" type="parTrans" cxnId="{DB965BB0-4680-445D-81DD-3ACC24B62AD5}">
      <dgm:prSet/>
      <dgm:spPr/>
      <dgm:t>
        <a:bodyPr/>
        <a:lstStyle/>
        <a:p>
          <a:endParaRPr lang="en-US"/>
        </a:p>
      </dgm:t>
    </dgm:pt>
    <dgm:pt modelId="{E710C3F1-AB3A-44CB-BA42-846B24A8165F}" type="sibTrans" cxnId="{DB965BB0-4680-445D-81DD-3ACC24B62AD5}">
      <dgm:prSet/>
      <dgm:spPr/>
      <dgm:t>
        <a:bodyPr/>
        <a:lstStyle/>
        <a:p>
          <a:endParaRPr lang="en-US"/>
        </a:p>
      </dgm:t>
    </dgm:pt>
    <dgm:pt modelId="{0BA2198C-C429-4B66-A775-9AB02E1D59A2}">
      <dgm:prSet phldrT="[Text]"/>
      <dgm:spPr/>
      <dgm:t>
        <a:bodyPr/>
        <a:lstStyle/>
        <a:p>
          <a:r>
            <a:rPr lang="en-US" dirty="0"/>
            <a:t>Positive Acceleration</a:t>
          </a:r>
        </a:p>
      </dgm:t>
    </dgm:pt>
    <dgm:pt modelId="{11EDD0E9-3484-4E57-B751-13AEB22127C3}" type="parTrans" cxnId="{B52F1D4E-6B9E-4315-A4F4-136F4CF977E8}">
      <dgm:prSet/>
      <dgm:spPr/>
      <dgm:t>
        <a:bodyPr/>
        <a:lstStyle/>
        <a:p>
          <a:endParaRPr lang="en-US"/>
        </a:p>
      </dgm:t>
    </dgm:pt>
    <dgm:pt modelId="{0BB2E657-7801-45A6-BCBD-18294FCEBA87}" type="sibTrans" cxnId="{B52F1D4E-6B9E-4315-A4F4-136F4CF977E8}">
      <dgm:prSet/>
      <dgm:spPr/>
      <dgm:t>
        <a:bodyPr/>
        <a:lstStyle/>
        <a:p>
          <a:endParaRPr lang="en-US"/>
        </a:p>
      </dgm:t>
    </dgm:pt>
    <dgm:pt modelId="{543C8C0C-184E-4021-8E08-A3CDAC86D6E9}">
      <dgm:prSet phldrT="[Text]" phldr="1"/>
      <dgm:spPr/>
      <dgm:t>
        <a:bodyPr/>
        <a:lstStyle/>
        <a:p>
          <a:endParaRPr lang="en-US"/>
        </a:p>
      </dgm:t>
    </dgm:pt>
    <dgm:pt modelId="{D920B4DE-49A7-4169-B7F8-2278C5858079}" type="parTrans" cxnId="{7CEE3FBB-EBDC-4EF2-81D1-53F9C9DB2E66}">
      <dgm:prSet/>
      <dgm:spPr/>
      <dgm:t>
        <a:bodyPr/>
        <a:lstStyle/>
        <a:p>
          <a:endParaRPr lang="en-US"/>
        </a:p>
      </dgm:t>
    </dgm:pt>
    <dgm:pt modelId="{2C782F11-B14D-4015-B59D-72B7CDB1C3DA}" type="sibTrans" cxnId="{7CEE3FBB-EBDC-4EF2-81D1-53F9C9DB2E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FF42601-F7B3-4EB7-A7D1-DA336420CA60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𝑎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num>
                    <m:den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den>
                  </m:f>
                  <m:r>
                    <a:rPr lang="en-US" sz="2200" b="0" i="1" smtClean="0">
                      <a:latin typeface="Cambria Math" panose="02040503050406030204" pitchFamily="18" charset="0"/>
                    </a:rPr>
                    <m:t>=6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 −24&gt;0</m:t>
                  </m:r>
                </m:oMath>
              </a14:m>
              <a:r>
                <a:rPr lang="en-US" sz="2200" dirty="0">
                  <a:latin typeface="+mn-lt"/>
                </a:rPr>
                <a:t> will happen when </a:t>
              </a:r>
              <a14:m>
                <m:oMath xmlns:m="http://schemas.openxmlformats.org/officeDocument/2006/math">
                  <m:r>
                    <a:rPr lang="en-US" sz="22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smtClean="0">
                      <a:latin typeface="Cambria Math" panose="02040503050406030204" pitchFamily="18" charset="0"/>
                    </a:rPr>
                    <m:t>&gt;4</m:t>
                  </m:r>
                </m:oMath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8FF42601-F7B3-4EB7-A7D1-DA336420CA60}">
          <dgm:prSet phldrT="[Text]" custT="1"/>
          <dgm:spPr/>
          <dgm:t>
            <a:bodyPr/>
            <a:lstStyle/>
            <a:p>
              <a:r>
                <a:rPr lang="en-US" sz="2200" b="0" i="0">
                  <a:latin typeface="+mn-lt"/>
                </a:rPr>
                <a:t>𝑎=𝑑𝑣/𝑑𝑡=6𝑡 −2</a:t>
              </a:r>
              <a:r>
                <a:rPr lang="en-US" sz="2200" b="0" i="0">
                  <a:latin typeface="Cambria Math" panose="02040503050406030204" pitchFamily="18" charset="0"/>
                </a:rPr>
                <a:t>4&gt;0</a:t>
              </a:r>
              <a:r>
                <a:rPr lang="en-US" sz="2200" dirty="0">
                  <a:latin typeface="+mn-lt"/>
                </a:rPr>
                <a:t> will happen when </a:t>
              </a:r>
              <a:r>
                <a:rPr lang="en-US" sz="2200" b="0" i="0">
                  <a:latin typeface="Cambria Math" panose="02040503050406030204" pitchFamily="18" charset="0"/>
                </a:rPr>
                <a:t>𝑡&gt;4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98322F6B-B314-4CE7-95E5-95802996184E}" type="parTrans" cxnId="{CAD963D7-8F1C-4F8B-9806-ECD3F3EA3739}">
      <dgm:prSet/>
      <dgm:spPr/>
      <dgm:t>
        <a:bodyPr/>
        <a:lstStyle/>
        <a:p>
          <a:endParaRPr lang="en-US"/>
        </a:p>
      </dgm:t>
    </dgm:pt>
    <dgm:pt modelId="{0A8D80D1-C171-4C26-8D10-81C21D8857D8}" type="sibTrans" cxnId="{CAD963D7-8F1C-4F8B-9806-ECD3F3EA3739}">
      <dgm:prSet/>
      <dgm:spPr/>
      <dgm:t>
        <a:bodyPr/>
        <a:lstStyle/>
        <a:p>
          <a:endParaRPr lang="en-US"/>
        </a:p>
      </dgm:t>
    </dgm:pt>
    <dgm:pt modelId="{15068100-7DD4-468E-A529-2419932DBC2F}" type="pres">
      <dgm:prSet presAssocID="{29A1F4D9-BA89-4300-B1A8-0509E0C4BB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92F99B2-71B6-4672-A6D2-84177C10F9B4}" type="pres">
      <dgm:prSet presAssocID="{4F3B317C-EB8F-433A-83AA-9A6BC184B693}" presName="composite" presStyleCnt="0"/>
      <dgm:spPr/>
    </dgm:pt>
    <dgm:pt modelId="{C9A4AB68-1332-412A-BE4C-B18A06655CDC}" type="pres">
      <dgm:prSet presAssocID="{4F3B317C-EB8F-433A-83AA-9A6BC184B693}" presName="FirstChild" presStyleLbl="revTx" presStyleIdx="0" presStyleCnt="4" custScaleX="74912">
        <dgm:presLayoutVars>
          <dgm:chMax val="0"/>
          <dgm:chPref val="0"/>
          <dgm:bulletEnabled val="1"/>
        </dgm:presLayoutVars>
      </dgm:prSet>
      <dgm:spPr/>
    </dgm:pt>
    <dgm:pt modelId="{0D1C3CE5-29F0-4774-9726-982F797C6D5F}" type="pres">
      <dgm:prSet presAssocID="{4F3B317C-EB8F-433A-83AA-9A6BC184B693}" presName="Parent" presStyleLbl="alignNode1" presStyleIdx="0" presStyleCnt="2" custScaleX="142475" custScaleY="62711" custLinFactNeighborX="10619" custLinFactNeighborY="19938">
        <dgm:presLayoutVars>
          <dgm:chMax val="3"/>
          <dgm:chPref val="3"/>
          <dgm:bulletEnabled val="1"/>
        </dgm:presLayoutVars>
      </dgm:prSet>
      <dgm:spPr/>
    </dgm:pt>
    <dgm:pt modelId="{282E412A-6D57-4B63-A748-4018367587FF}" type="pres">
      <dgm:prSet presAssocID="{4F3B317C-EB8F-433A-83AA-9A6BC184B693}" presName="Accent" presStyleLbl="parChTrans1D1" presStyleIdx="0" presStyleCnt="2"/>
      <dgm:spPr/>
    </dgm:pt>
    <dgm:pt modelId="{CD8395B3-A654-479C-B0B1-18865C2D0CDD}" type="pres">
      <dgm:prSet presAssocID="{4F3B317C-EB8F-433A-83AA-9A6BC184B693}" presName="Child" presStyleLbl="revTx" presStyleIdx="1" presStyleCnt="4" custScaleY="45559">
        <dgm:presLayoutVars>
          <dgm:chMax val="0"/>
          <dgm:chPref val="0"/>
          <dgm:bulletEnabled val="1"/>
        </dgm:presLayoutVars>
      </dgm:prSet>
      <dgm:spPr/>
    </dgm:pt>
    <dgm:pt modelId="{628B059C-86F9-471F-80AD-7926F62BE525}" type="pres">
      <dgm:prSet presAssocID="{CB0B8409-C346-4969-BFDA-483E2F3E8974}" presName="sibTrans" presStyleCnt="0"/>
      <dgm:spPr/>
    </dgm:pt>
    <dgm:pt modelId="{5F8F6552-5686-4B41-A405-2F4B1C5A9292}" type="pres">
      <dgm:prSet presAssocID="{0BA2198C-C429-4B66-A775-9AB02E1D59A2}" presName="composite" presStyleCnt="0"/>
      <dgm:spPr/>
    </dgm:pt>
    <dgm:pt modelId="{38EE2404-8120-4214-92CC-034C6529AB1C}" type="pres">
      <dgm:prSet presAssocID="{0BA2198C-C429-4B66-A775-9AB02E1D59A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7DACBB3-21C1-4106-A5A4-666C24CD9B9D}" type="pres">
      <dgm:prSet presAssocID="{0BA2198C-C429-4B66-A775-9AB02E1D59A2}" presName="Parent" presStyleLbl="alignNode1" presStyleIdx="1" presStyleCnt="2" custScaleX="142475" custScaleY="62711" custLinFactNeighborX="10619" custLinFactNeighborY="19938">
        <dgm:presLayoutVars>
          <dgm:chMax val="3"/>
          <dgm:chPref val="3"/>
          <dgm:bulletEnabled val="1"/>
        </dgm:presLayoutVars>
      </dgm:prSet>
      <dgm:spPr/>
    </dgm:pt>
    <dgm:pt modelId="{32E40AD8-1D83-4638-AAE4-485CBBBF7BA6}" type="pres">
      <dgm:prSet presAssocID="{0BA2198C-C429-4B66-A775-9AB02E1D59A2}" presName="Accent" presStyleLbl="parChTrans1D1" presStyleIdx="1" presStyleCnt="2"/>
      <dgm:spPr/>
    </dgm:pt>
    <dgm:pt modelId="{BC7C0DA3-04EC-4D90-B676-12491ABB58A0}" type="pres">
      <dgm:prSet presAssocID="{0BA2198C-C429-4B66-A775-9AB02E1D59A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01AE0B-2D60-4886-8E8F-5B56164F5BD0}" srcId="{4F3B317C-EB8F-433A-83AA-9A6BC184B693}" destId="{12AEF0C5-9CDB-4595-B9E6-15E55F8E70CE}" srcOrd="0" destOrd="0" parTransId="{CB3BB763-6634-4D92-B42F-9DDB95090EF5}" sibTransId="{AAF5D5DD-578C-4F4A-AA5D-C24E9A9AFAD4}"/>
    <dgm:cxn modelId="{C0435215-4ACF-4F51-974E-FF040114C81F}" type="presOf" srcId="{29A1F4D9-BA89-4300-B1A8-0509E0C4BBEC}" destId="{15068100-7DD4-468E-A529-2419932DBC2F}" srcOrd="0" destOrd="0" presId="urn:microsoft.com/office/officeart/2011/layout/TabList"/>
    <dgm:cxn modelId="{0781FB3A-77F7-4067-B48F-C57C08BA5754}" type="presOf" srcId="{12AEF0C5-9CDB-4595-B9E6-15E55F8E70CE}" destId="{C9A4AB68-1332-412A-BE4C-B18A06655CDC}" srcOrd="0" destOrd="0" presId="urn:microsoft.com/office/officeart/2011/layout/TabList"/>
    <dgm:cxn modelId="{6B3DD765-5B2B-4E0C-9FC2-6148BF5132F2}" type="presOf" srcId="{4F3B317C-EB8F-433A-83AA-9A6BC184B693}" destId="{0D1C3CE5-29F0-4774-9726-982F797C6D5F}" srcOrd="0" destOrd="0" presId="urn:microsoft.com/office/officeart/2011/layout/TabList"/>
    <dgm:cxn modelId="{B52F1D4E-6B9E-4315-A4F4-136F4CF977E8}" srcId="{29A1F4D9-BA89-4300-B1A8-0509E0C4BBEC}" destId="{0BA2198C-C429-4B66-A775-9AB02E1D59A2}" srcOrd="1" destOrd="0" parTransId="{11EDD0E9-3484-4E57-B751-13AEB22127C3}" sibTransId="{0BB2E657-7801-45A6-BCBD-18294FCEBA87}"/>
    <dgm:cxn modelId="{3EE59FA1-2C55-48AB-829C-E2EC11A6E1F8}" type="presOf" srcId="{45A59DF7-3DCE-42CF-812D-F8102CA73BF0}" destId="{CD8395B3-A654-479C-B0B1-18865C2D0CDD}" srcOrd="0" destOrd="0" presId="urn:microsoft.com/office/officeart/2011/layout/TabList"/>
    <dgm:cxn modelId="{44A3B4A6-E8D5-4DC8-AE33-C397FB319FBF}" type="presOf" srcId="{0BA2198C-C429-4B66-A775-9AB02E1D59A2}" destId="{A7DACBB3-21C1-4106-A5A4-666C24CD9B9D}" srcOrd="0" destOrd="0" presId="urn:microsoft.com/office/officeart/2011/layout/TabList"/>
    <dgm:cxn modelId="{DB965BB0-4680-445D-81DD-3ACC24B62AD5}" srcId="{4F3B317C-EB8F-433A-83AA-9A6BC184B693}" destId="{45A59DF7-3DCE-42CF-812D-F8102CA73BF0}" srcOrd="1" destOrd="0" parTransId="{EAD17FE7-3B9F-4BD1-B8DA-05CCC513EE5F}" sibTransId="{E710C3F1-AB3A-44CB-BA42-846B24A8165F}"/>
    <dgm:cxn modelId="{7CEE3FBB-EBDC-4EF2-81D1-53F9C9DB2E66}" srcId="{0BA2198C-C429-4B66-A775-9AB02E1D59A2}" destId="{543C8C0C-184E-4021-8E08-A3CDAC86D6E9}" srcOrd="0" destOrd="0" parTransId="{D920B4DE-49A7-4169-B7F8-2278C5858079}" sibTransId="{2C782F11-B14D-4015-B59D-72B7CDB1C3DA}"/>
    <dgm:cxn modelId="{BD8169C6-6ABD-4A63-845F-1ED2081AA273}" type="presOf" srcId="{8FF42601-F7B3-4EB7-A7D1-DA336420CA60}" destId="{BC7C0DA3-04EC-4D90-B676-12491ABB58A0}" srcOrd="0" destOrd="0" presId="urn:microsoft.com/office/officeart/2011/layout/TabList"/>
    <dgm:cxn modelId="{CAD963D7-8F1C-4F8B-9806-ECD3F3EA3739}" srcId="{0BA2198C-C429-4B66-A775-9AB02E1D59A2}" destId="{8FF42601-F7B3-4EB7-A7D1-DA336420CA60}" srcOrd="1" destOrd="0" parTransId="{98322F6B-B314-4CE7-95E5-95802996184E}" sibTransId="{0A8D80D1-C171-4C26-8D10-81C21D8857D8}"/>
    <dgm:cxn modelId="{4213E3EF-F71A-41E3-84E0-446CC853EC71}" srcId="{29A1F4D9-BA89-4300-B1A8-0509E0C4BBEC}" destId="{4F3B317C-EB8F-433A-83AA-9A6BC184B693}" srcOrd="0" destOrd="0" parTransId="{18D1233D-4831-49CF-B2CC-6BA9D3B22670}" sibTransId="{CB0B8409-C346-4969-BFDA-483E2F3E8974}"/>
    <dgm:cxn modelId="{23DB47FB-A87E-442C-89ED-657750FDB2A2}" type="presOf" srcId="{543C8C0C-184E-4021-8E08-A3CDAC86D6E9}" destId="{38EE2404-8120-4214-92CC-034C6529AB1C}" srcOrd="0" destOrd="0" presId="urn:microsoft.com/office/officeart/2011/layout/TabList"/>
    <dgm:cxn modelId="{3374DE64-C000-4F7E-A5C1-8570DAA625CB}" type="presParOf" srcId="{15068100-7DD4-468E-A529-2419932DBC2F}" destId="{292F99B2-71B6-4672-A6D2-84177C10F9B4}" srcOrd="0" destOrd="0" presId="urn:microsoft.com/office/officeart/2011/layout/TabList"/>
    <dgm:cxn modelId="{87CE6575-85BA-42AF-A582-21F2B9CC44E1}" type="presParOf" srcId="{292F99B2-71B6-4672-A6D2-84177C10F9B4}" destId="{C9A4AB68-1332-412A-BE4C-B18A06655CDC}" srcOrd="0" destOrd="0" presId="urn:microsoft.com/office/officeart/2011/layout/TabList"/>
    <dgm:cxn modelId="{FBA3C3E7-11A4-482F-98B6-EDABB8718215}" type="presParOf" srcId="{292F99B2-71B6-4672-A6D2-84177C10F9B4}" destId="{0D1C3CE5-29F0-4774-9726-982F797C6D5F}" srcOrd="1" destOrd="0" presId="urn:microsoft.com/office/officeart/2011/layout/TabList"/>
    <dgm:cxn modelId="{FF7F6951-FA70-4878-A1F2-47D9E3523F1D}" type="presParOf" srcId="{292F99B2-71B6-4672-A6D2-84177C10F9B4}" destId="{282E412A-6D57-4B63-A748-4018367587FF}" srcOrd="2" destOrd="0" presId="urn:microsoft.com/office/officeart/2011/layout/TabList"/>
    <dgm:cxn modelId="{5894C730-6F42-4C00-804D-7B7BA12D2BEC}" type="presParOf" srcId="{15068100-7DD4-468E-A529-2419932DBC2F}" destId="{CD8395B3-A654-479C-B0B1-18865C2D0CDD}" srcOrd="1" destOrd="0" presId="urn:microsoft.com/office/officeart/2011/layout/TabList"/>
    <dgm:cxn modelId="{599617E5-D418-4170-8446-31EB79538F47}" type="presParOf" srcId="{15068100-7DD4-468E-A529-2419932DBC2F}" destId="{628B059C-86F9-471F-80AD-7926F62BE525}" srcOrd="2" destOrd="0" presId="urn:microsoft.com/office/officeart/2011/layout/TabList"/>
    <dgm:cxn modelId="{4B2ED2C6-F0E6-44E5-B9E7-3FE6A0872FCF}" type="presParOf" srcId="{15068100-7DD4-468E-A529-2419932DBC2F}" destId="{5F8F6552-5686-4B41-A405-2F4B1C5A9292}" srcOrd="3" destOrd="0" presId="urn:microsoft.com/office/officeart/2011/layout/TabList"/>
    <dgm:cxn modelId="{A97E9841-50A4-4E4D-AFE4-4C48B8951331}" type="presParOf" srcId="{5F8F6552-5686-4B41-A405-2F4B1C5A9292}" destId="{38EE2404-8120-4214-92CC-034C6529AB1C}" srcOrd="0" destOrd="0" presId="urn:microsoft.com/office/officeart/2011/layout/TabList"/>
    <dgm:cxn modelId="{8738EFFD-7E83-4FE5-8453-1BFDAA19D683}" type="presParOf" srcId="{5F8F6552-5686-4B41-A405-2F4B1C5A9292}" destId="{A7DACBB3-21C1-4106-A5A4-666C24CD9B9D}" srcOrd="1" destOrd="0" presId="urn:microsoft.com/office/officeart/2011/layout/TabList"/>
    <dgm:cxn modelId="{DE132507-943D-4220-8858-1A2D73A66061}" type="presParOf" srcId="{5F8F6552-5686-4B41-A405-2F4B1C5A9292}" destId="{32E40AD8-1D83-4638-AAE4-485CBBBF7BA6}" srcOrd="2" destOrd="0" presId="urn:microsoft.com/office/officeart/2011/layout/TabList"/>
    <dgm:cxn modelId="{3D70D2F8-4300-415A-B9AE-A353D1CF927C}" type="presParOf" srcId="{15068100-7DD4-468E-A529-2419932DBC2F}" destId="{BC7C0DA3-04EC-4D90-B676-12491ABB58A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A1F4D9-BA89-4300-B1A8-0509E0C4BBE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3B317C-EB8F-433A-83AA-9A6BC184B693}">
      <dgm:prSet phldrT="[Text]"/>
      <dgm:spPr/>
      <dgm:t>
        <a:bodyPr/>
        <a:lstStyle/>
        <a:p>
          <a:r>
            <a:rPr lang="en-US" dirty="0"/>
            <a:t>Negative Velocity</a:t>
          </a:r>
        </a:p>
      </dgm:t>
    </dgm:pt>
    <dgm:pt modelId="{18D1233D-4831-49CF-B2CC-6BA9D3B22670}" type="parTrans" cxnId="{4213E3EF-F71A-41E3-84E0-446CC853EC71}">
      <dgm:prSet/>
      <dgm:spPr/>
      <dgm:t>
        <a:bodyPr/>
        <a:lstStyle/>
        <a:p>
          <a:endParaRPr lang="en-US"/>
        </a:p>
      </dgm:t>
    </dgm:pt>
    <dgm:pt modelId="{CB0B8409-C346-4969-BFDA-483E2F3E8974}" type="sibTrans" cxnId="{4213E3EF-F71A-41E3-84E0-446CC853EC71}">
      <dgm:prSet/>
      <dgm:spPr/>
      <dgm:t>
        <a:bodyPr/>
        <a:lstStyle/>
        <a:p>
          <a:endParaRPr lang="en-US"/>
        </a:p>
      </dgm:t>
    </dgm:pt>
    <dgm:pt modelId="{12AEF0C5-9CDB-4595-B9E6-15E55F8E70CE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Object moving to the left</a:t>
          </a:r>
        </a:p>
      </dgm:t>
    </dgm:pt>
    <dgm:pt modelId="{CB3BB763-6634-4D92-B42F-9DDB95090EF5}" type="parTrans" cxnId="{5001AE0B-2D60-4886-8E8F-5B56164F5BD0}">
      <dgm:prSet/>
      <dgm:spPr/>
      <dgm:t>
        <a:bodyPr/>
        <a:lstStyle/>
        <a:p>
          <a:endParaRPr lang="en-US"/>
        </a:p>
      </dgm:t>
    </dgm:pt>
    <dgm:pt modelId="{AAF5D5DD-578C-4F4A-AA5D-C24E9A9AFAD4}" type="sibTrans" cxnId="{5001AE0B-2D60-4886-8E8F-5B56164F5BD0}">
      <dgm:prSet/>
      <dgm:spPr/>
      <dgm:t>
        <a:bodyPr/>
        <a:lstStyle/>
        <a:p>
          <a:endParaRPr lang="en-US"/>
        </a:p>
      </dgm:t>
    </dgm:pt>
    <dgm:pt modelId="{45A59DF7-3DCE-42CF-812D-F8102CA73BF0}">
      <dgm:prSet phldrT="[Text]" custT="1"/>
      <dgm:spPr>
        <a:blipFill>
          <a:blip xmlns:r="http://schemas.openxmlformats.org/officeDocument/2006/relationships" r:embed="rId1"/>
          <a:stretch>
            <a:fillRect l="-1913" t="-132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D17FE7-3B9F-4BD1-B8DA-05CCC513EE5F}" type="parTrans" cxnId="{DB965BB0-4680-445D-81DD-3ACC24B62AD5}">
      <dgm:prSet/>
      <dgm:spPr/>
      <dgm:t>
        <a:bodyPr/>
        <a:lstStyle/>
        <a:p>
          <a:endParaRPr lang="en-US"/>
        </a:p>
      </dgm:t>
    </dgm:pt>
    <dgm:pt modelId="{E710C3F1-AB3A-44CB-BA42-846B24A8165F}" type="sibTrans" cxnId="{DB965BB0-4680-445D-81DD-3ACC24B62AD5}">
      <dgm:prSet/>
      <dgm:spPr/>
      <dgm:t>
        <a:bodyPr/>
        <a:lstStyle/>
        <a:p>
          <a:endParaRPr lang="en-US"/>
        </a:p>
      </dgm:t>
    </dgm:pt>
    <dgm:pt modelId="{0BA2198C-C429-4B66-A775-9AB02E1D59A2}">
      <dgm:prSet phldrT="[Text]"/>
      <dgm:spPr/>
      <dgm:t>
        <a:bodyPr/>
        <a:lstStyle/>
        <a:p>
          <a:r>
            <a:rPr lang="en-US" dirty="0"/>
            <a:t>Positive Acceleration</a:t>
          </a:r>
        </a:p>
      </dgm:t>
    </dgm:pt>
    <dgm:pt modelId="{11EDD0E9-3484-4E57-B751-13AEB22127C3}" type="parTrans" cxnId="{B52F1D4E-6B9E-4315-A4F4-136F4CF977E8}">
      <dgm:prSet/>
      <dgm:spPr/>
      <dgm:t>
        <a:bodyPr/>
        <a:lstStyle/>
        <a:p>
          <a:endParaRPr lang="en-US"/>
        </a:p>
      </dgm:t>
    </dgm:pt>
    <dgm:pt modelId="{0BB2E657-7801-45A6-BCBD-18294FCEBA87}" type="sibTrans" cxnId="{B52F1D4E-6B9E-4315-A4F4-136F4CF977E8}">
      <dgm:prSet/>
      <dgm:spPr/>
      <dgm:t>
        <a:bodyPr/>
        <a:lstStyle/>
        <a:p>
          <a:endParaRPr lang="en-US"/>
        </a:p>
      </dgm:t>
    </dgm:pt>
    <dgm:pt modelId="{543C8C0C-184E-4021-8E08-A3CDAC86D6E9}">
      <dgm:prSet phldrT="[Text]" phldr="1"/>
      <dgm:spPr/>
      <dgm:t>
        <a:bodyPr/>
        <a:lstStyle/>
        <a:p>
          <a:endParaRPr lang="en-US"/>
        </a:p>
      </dgm:t>
    </dgm:pt>
    <dgm:pt modelId="{D920B4DE-49A7-4169-B7F8-2278C5858079}" type="parTrans" cxnId="{7CEE3FBB-EBDC-4EF2-81D1-53F9C9DB2E66}">
      <dgm:prSet/>
      <dgm:spPr/>
      <dgm:t>
        <a:bodyPr/>
        <a:lstStyle/>
        <a:p>
          <a:endParaRPr lang="en-US"/>
        </a:p>
      </dgm:t>
    </dgm:pt>
    <dgm:pt modelId="{2C782F11-B14D-4015-B59D-72B7CDB1C3DA}" type="sibTrans" cxnId="{7CEE3FBB-EBDC-4EF2-81D1-53F9C9DB2E66}">
      <dgm:prSet/>
      <dgm:spPr/>
      <dgm:t>
        <a:bodyPr/>
        <a:lstStyle/>
        <a:p>
          <a:endParaRPr lang="en-US"/>
        </a:p>
      </dgm:t>
    </dgm:pt>
    <dgm:pt modelId="{8FF42601-F7B3-4EB7-A7D1-DA336420CA60}">
      <dgm:prSet phldrT="[Text]" custT="1"/>
      <dgm:spPr>
        <a:blipFill>
          <a:blip xmlns:r="http://schemas.openxmlformats.org/officeDocument/2006/relationships" r:embed="rId2"/>
          <a:stretch>
            <a:fillRect t="-4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322F6B-B314-4CE7-95E5-95802996184E}" type="parTrans" cxnId="{CAD963D7-8F1C-4F8B-9806-ECD3F3EA3739}">
      <dgm:prSet/>
      <dgm:spPr/>
      <dgm:t>
        <a:bodyPr/>
        <a:lstStyle/>
        <a:p>
          <a:endParaRPr lang="en-US"/>
        </a:p>
      </dgm:t>
    </dgm:pt>
    <dgm:pt modelId="{0A8D80D1-C171-4C26-8D10-81C21D8857D8}" type="sibTrans" cxnId="{CAD963D7-8F1C-4F8B-9806-ECD3F3EA3739}">
      <dgm:prSet/>
      <dgm:spPr/>
      <dgm:t>
        <a:bodyPr/>
        <a:lstStyle/>
        <a:p>
          <a:endParaRPr lang="en-US"/>
        </a:p>
      </dgm:t>
    </dgm:pt>
    <dgm:pt modelId="{15068100-7DD4-468E-A529-2419932DBC2F}" type="pres">
      <dgm:prSet presAssocID="{29A1F4D9-BA89-4300-B1A8-0509E0C4BB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92F99B2-71B6-4672-A6D2-84177C10F9B4}" type="pres">
      <dgm:prSet presAssocID="{4F3B317C-EB8F-433A-83AA-9A6BC184B693}" presName="composite" presStyleCnt="0"/>
      <dgm:spPr/>
    </dgm:pt>
    <dgm:pt modelId="{C9A4AB68-1332-412A-BE4C-B18A06655CDC}" type="pres">
      <dgm:prSet presAssocID="{4F3B317C-EB8F-433A-83AA-9A6BC184B693}" presName="FirstChild" presStyleLbl="revTx" presStyleIdx="0" presStyleCnt="4" custScaleX="74912">
        <dgm:presLayoutVars>
          <dgm:chMax val="0"/>
          <dgm:chPref val="0"/>
          <dgm:bulletEnabled val="1"/>
        </dgm:presLayoutVars>
      </dgm:prSet>
      <dgm:spPr/>
    </dgm:pt>
    <dgm:pt modelId="{0D1C3CE5-29F0-4774-9726-982F797C6D5F}" type="pres">
      <dgm:prSet presAssocID="{4F3B317C-EB8F-433A-83AA-9A6BC184B693}" presName="Parent" presStyleLbl="alignNode1" presStyleIdx="0" presStyleCnt="2" custScaleX="142475" custScaleY="62711" custLinFactNeighborX="10619" custLinFactNeighborY="19938">
        <dgm:presLayoutVars>
          <dgm:chMax val="3"/>
          <dgm:chPref val="3"/>
          <dgm:bulletEnabled val="1"/>
        </dgm:presLayoutVars>
      </dgm:prSet>
      <dgm:spPr/>
    </dgm:pt>
    <dgm:pt modelId="{282E412A-6D57-4B63-A748-4018367587FF}" type="pres">
      <dgm:prSet presAssocID="{4F3B317C-EB8F-433A-83AA-9A6BC184B693}" presName="Accent" presStyleLbl="parChTrans1D1" presStyleIdx="0" presStyleCnt="2"/>
      <dgm:spPr/>
    </dgm:pt>
    <dgm:pt modelId="{CD8395B3-A654-479C-B0B1-18865C2D0CDD}" type="pres">
      <dgm:prSet presAssocID="{4F3B317C-EB8F-433A-83AA-9A6BC184B693}" presName="Child" presStyleLbl="revTx" presStyleIdx="1" presStyleCnt="4" custScaleY="45559">
        <dgm:presLayoutVars>
          <dgm:chMax val="0"/>
          <dgm:chPref val="0"/>
          <dgm:bulletEnabled val="1"/>
        </dgm:presLayoutVars>
      </dgm:prSet>
      <dgm:spPr/>
    </dgm:pt>
    <dgm:pt modelId="{628B059C-86F9-471F-80AD-7926F62BE525}" type="pres">
      <dgm:prSet presAssocID="{CB0B8409-C346-4969-BFDA-483E2F3E8974}" presName="sibTrans" presStyleCnt="0"/>
      <dgm:spPr/>
    </dgm:pt>
    <dgm:pt modelId="{5F8F6552-5686-4B41-A405-2F4B1C5A9292}" type="pres">
      <dgm:prSet presAssocID="{0BA2198C-C429-4B66-A775-9AB02E1D59A2}" presName="composite" presStyleCnt="0"/>
      <dgm:spPr/>
    </dgm:pt>
    <dgm:pt modelId="{38EE2404-8120-4214-92CC-034C6529AB1C}" type="pres">
      <dgm:prSet presAssocID="{0BA2198C-C429-4B66-A775-9AB02E1D59A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7DACBB3-21C1-4106-A5A4-666C24CD9B9D}" type="pres">
      <dgm:prSet presAssocID="{0BA2198C-C429-4B66-A775-9AB02E1D59A2}" presName="Parent" presStyleLbl="alignNode1" presStyleIdx="1" presStyleCnt="2" custScaleX="142475" custScaleY="62711" custLinFactNeighborX="10619" custLinFactNeighborY="19938">
        <dgm:presLayoutVars>
          <dgm:chMax val="3"/>
          <dgm:chPref val="3"/>
          <dgm:bulletEnabled val="1"/>
        </dgm:presLayoutVars>
      </dgm:prSet>
      <dgm:spPr/>
    </dgm:pt>
    <dgm:pt modelId="{32E40AD8-1D83-4638-AAE4-485CBBBF7BA6}" type="pres">
      <dgm:prSet presAssocID="{0BA2198C-C429-4B66-A775-9AB02E1D59A2}" presName="Accent" presStyleLbl="parChTrans1D1" presStyleIdx="1" presStyleCnt="2"/>
      <dgm:spPr/>
    </dgm:pt>
    <dgm:pt modelId="{BC7C0DA3-04EC-4D90-B676-12491ABB58A0}" type="pres">
      <dgm:prSet presAssocID="{0BA2198C-C429-4B66-A775-9AB02E1D59A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01AE0B-2D60-4886-8E8F-5B56164F5BD0}" srcId="{4F3B317C-EB8F-433A-83AA-9A6BC184B693}" destId="{12AEF0C5-9CDB-4595-B9E6-15E55F8E70CE}" srcOrd="0" destOrd="0" parTransId="{CB3BB763-6634-4D92-B42F-9DDB95090EF5}" sibTransId="{AAF5D5DD-578C-4F4A-AA5D-C24E9A9AFAD4}"/>
    <dgm:cxn modelId="{C0435215-4ACF-4F51-974E-FF040114C81F}" type="presOf" srcId="{29A1F4D9-BA89-4300-B1A8-0509E0C4BBEC}" destId="{15068100-7DD4-468E-A529-2419932DBC2F}" srcOrd="0" destOrd="0" presId="urn:microsoft.com/office/officeart/2011/layout/TabList"/>
    <dgm:cxn modelId="{0781FB3A-77F7-4067-B48F-C57C08BA5754}" type="presOf" srcId="{12AEF0C5-9CDB-4595-B9E6-15E55F8E70CE}" destId="{C9A4AB68-1332-412A-BE4C-B18A06655CDC}" srcOrd="0" destOrd="0" presId="urn:microsoft.com/office/officeart/2011/layout/TabList"/>
    <dgm:cxn modelId="{6B3DD765-5B2B-4E0C-9FC2-6148BF5132F2}" type="presOf" srcId="{4F3B317C-EB8F-433A-83AA-9A6BC184B693}" destId="{0D1C3CE5-29F0-4774-9726-982F797C6D5F}" srcOrd="0" destOrd="0" presId="urn:microsoft.com/office/officeart/2011/layout/TabList"/>
    <dgm:cxn modelId="{B52F1D4E-6B9E-4315-A4F4-136F4CF977E8}" srcId="{29A1F4D9-BA89-4300-B1A8-0509E0C4BBEC}" destId="{0BA2198C-C429-4B66-A775-9AB02E1D59A2}" srcOrd="1" destOrd="0" parTransId="{11EDD0E9-3484-4E57-B751-13AEB22127C3}" sibTransId="{0BB2E657-7801-45A6-BCBD-18294FCEBA87}"/>
    <dgm:cxn modelId="{3EE59FA1-2C55-48AB-829C-E2EC11A6E1F8}" type="presOf" srcId="{45A59DF7-3DCE-42CF-812D-F8102CA73BF0}" destId="{CD8395B3-A654-479C-B0B1-18865C2D0CDD}" srcOrd="0" destOrd="0" presId="urn:microsoft.com/office/officeart/2011/layout/TabList"/>
    <dgm:cxn modelId="{44A3B4A6-E8D5-4DC8-AE33-C397FB319FBF}" type="presOf" srcId="{0BA2198C-C429-4B66-A775-9AB02E1D59A2}" destId="{A7DACBB3-21C1-4106-A5A4-666C24CD9B9D}" srcOrd="0" destOrd="0" presId="urn:microsoft.com/office/officeart/2011/layout/TabList"/>
    <dgm:cxn modelId="{DB965BB0-4680-445D-81DD-3ACC24B62AD5}" srcId="{4F3B317C-EB8F-433A-83AA-9A6BC184B693}" destId="{45A59DF7-3DCE-42CF-812D-F8102CA73BF0}" srcOrd="1" destOrd="0" parTransId="{EAD17FE7-3B9F-4BD1-B8DA-05CCC513EE5F}" sibTransId="{E710C3F1-AB3A-44CB-BA42-846B24A8165F}"/>
    <dgm:cxn modelId="{7CEE3FBB-EBDC-4EF2-81D1-53F9C9DB2E66}" srcId="{0BA2198C-C429-4B66-A775-9AB02E1D59A2}" destId="{543C8C0C-184E-4021-8E08-A3CDAC86D6E9}" srcOrd="0" destOrd="0" parTransId="{D920B4DE-49A7-4169-B7F8-2278C5858079}" sibTransId="{2C782F11-B14D-4015-B59D-72B7CDB1C3DA}"/>
    <dgm:cxn modelId="{BD8169C6-6ABD-4A63-845F-1ED2081AA273}" type="presOf" srcId="{8FF42601-F7B3-4EB7-A7D1-DA336420CA60}" destId="{BC7C0DA3-04EC-4D90-B676-12491ABB58A0}" srcOrd="0" destOrd="0" presId="urn:microsoft.com/office/officeart/2011/layout/TabList"/>
    <dgm:cxn modelId="{CAD963D7-8F1C-4F8B-9806-ECD3F3EA3739}" srcId="{0BA2198C-C429-4B66-A775-9AB02E1D59A2}" destId="{8FF42601-F7B3-4EB7-A7D1-DA336420CA60}" srcOrd="1" destOrd="0" parTransId="{98322F6B-B314-4CE7-95E5-95802996184E}" sibTransId="{0A8D80D1-C171-4C26-8D10-81C21D8857D8}"/>
    <dgm:cxn modelId="{4213E3EF-F71A-41E3-84E0-446CC853EC71}" srcId="{29A1F4D9-BA89-4300-B1A8-0509E0C4BBEC}" destId="{4F3B317C-EB8F-433A-83AA-9A6BC184B693}" srcOrd="0" destOrd="0" parTransId="{18D1233D-4831-49CF-B2CC-6BA9D3B22670}" sibTransId="{CB0B8409-C346-4969-BFDA-483E2F3E8974}"/>
    <dgm:cxn modelId="{23DB47FB-A87E-442C-89ED-657750FDB2A2}" type="presOf" srcId="{543C8C0C-184E-4021-8E08-A3CDAC86D6E9}" destId="{38EE2404-8120-4214-92CC-034C6529AB1C}" srcOrd="0" destOrd="0" presId="urn:microsoft.com/office/officeart/2011/layout/TabList"/>
    <dgm:cxn modelId="{3374DE64-C000-4F7E-A5C1-8570DAA625CB}" type="presParOf" srcId="{15068100-7DD4-468E-A529-2419932DBC2F}" destId="{292F99B2-71B6-4672-A6D2-84177C10F9B4}" srcOrd="0" destOrd="0" presId="urn:microsoft.com/office/officeart/2011/layout/TabList"/>
    <dgm:cxn modelId="{87CE6575-85BA-42AF-A582-21F2B9CC44E1}" type="presParOf" srcId="{292F99B2-71B6-4672-A6D2-84177C10F9B4}" destId="{C9A4AB68-1332-412A-BE4C-B18A06655CDC}" srcOrd="0" destOrd="0" presId="urn:microsoft.com/office/officeart/2011/layout/TabList"/>
    <dgm:cxn modelId="{FBA3C3E7-11A4-482F-98B6-EDABB8718215}" type="presParOf" srcId="{292F99B2-71B6-4672-A6D2-84177C10F9B4}" destId="{0D1C3CE5-29F0-4774-9726-982F797C6D5F}" srcOrd="1" destOrd="0" presId="urn:microsoft.com/office/officeart/2011/layout/TabList"/>
    <dgm:cxn modelId="{FF7F6951-FA70-4878-A1F2-47D9E3523F1D}" type="presParOf" srcId="{292F99B2-71B6-4672-A6D2-84177C10F9B4}" destId="{282E412A-6D57-4B63-A748-4018367587FF}" srcOrd="2" destOrd="0" presId="urn:microsoft.com/office/officeart/2011/layout/TabList"/>
    <dgm:cxn modelId="{5894C730-6F42-4C00-804D-7B7BA12D2BEC}" type="presParOf" srcId="{15068100-7DD4-468E-A529-2419932DBC2F}" destId="{CD8395B3-A654-479C-B0B1-18865C2D0CDD}" srcOrd="1" destOrd="0" presId="urn:microsoft.com/office/officeart/2011/layout/TabList"/>
    <dgm:cxn modelId="{599617E5-D418-4170-8446-31EB79538F47}" type="presParOf" srcId="{15068100-7DD4-468E-A529-2419932DBC2F}" destId="{628B059C-86F9-471F-80AD-7926F62BE525}" srcOrd="2" destOrd="0" presId="urn:microsoft.com/office/officeart/2011/layout/TabList"/>
    <dgm:cxn modelId="{4B2ED2C6-F0E6-44E5-B9E7-3FE6A0872FCF}" type="presParOf" srcId="{15068100-7DD4-468E-A529-2419932DBC2F}" destId="{5F8F6552-5686-4B41-A405-2F4B1C5A9292}" srcOrd="3" destOrd="0" presId="urn:microsoft.com/office/officeart/2011/layout/TabList"/>
    <dgm:cxn modelId="{A97E9841-50A4-4E4D-AFE4-4C48B8951331}" type="presParOf" srcId="{5F8F6552-5686-4B41-A405-2F4B1C5A9292}" destId="{38EE2404-8120-4214-92CC-034C6529AB1C}" srcOrd="0" destOrd="0" presId="urn:microsoft.com/office/officeart/2011/layout/TabList"/>
    <dgm:cxn modelId="{8738EFFD-7E83-4FE5-8453-1BFDAA19D683}" type="presParOf" srcId="{5F8F6552-5686-4B41-A405-2F4B1C5A9292}" destId="{A7DACBB3-21C1-4106-A5A4-666C24CD9B9D}" srcOrd="1" destOrd="0" presId="urn:microsoft.com/office/officeart/2011/layout/TabList"/>
    <dgm:cxn modelId="{DE132507-943D-4220-8858-1A2D73A66061}" type="presParOf" srcId="{5F8F6552-5686-4B41-A405-2F4B1C5A9292}" destId="{32E40AD8-1D83-4638-AAE4-485CBBBF7BA6}" srcOrd="2" destOrd="0" presId="urn:microsoft.com/office/officeart/2011/layout/TabList"/>
    <dgm:cxn modelId="{3D70D2F8-4300-415A-B9AE-A353D1CF927C}" type="presParOf" srcId="{15068100-7DD4-468E-A529-2419932DBC2F}" destId="{BC7C0DA3-04EC-4D90-B676-12491ABB58A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4A2144-C63A-409F-8765-95E4B2ADA74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5A9803-A393-43BF-97B0-D0DB44E1FE07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81AD0FDD-383B-49C1-9AE8-01A815D39028}" type="parTrans" cxnId="{E54CC918-2BB1-4395-9CE8-D934B2B96D8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F2F877C-7673-4C55-B7A3-A07F3DCFF35A}" type="sibTrans" cxnId="{E54CC918-2BB1-4395-9CE8-D934B2B96D8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A735492-1556-401D-8A02-79F989221E44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Sometimes, however, a function is defined implicitly by</a:t>
          </a:r>
          <a:r>
            <a:rPr lang="id-ID" sz="2200" dirty="0">
              <a:latin typeface="+mn-lt"/>
              <a:cs typeface="Arial" pitchFamily="34" charset="0"/>
            </a:rPr>
            <a:t> </a:t>
          </a:r>
          <a:r>
            <a:rPr lang="en-US" sz="2200" dirty="0">
              <a:latin typeface="+mn-lt"/>
              <a:cs typeface="Arial" pitchFamily="34" charset="0"/>
            </a:rPr>
            <a:t>an equation </a:t>
          </a:r>
          <a:r>
            <a:rPr lang="id-ID" sz="2200" dirty="0">
              <a:latin typeface="+mn-lt"/>
              <a:cs typeface="Arial" pitchFamily="34" charset="0"/>
            </a:rPr>
            <a:t>F(x,y)</a:t>
          </a:r>
          <a:r>
            <a:rPr lang="en-US" sz="2200" dirty="0">
              <a:latin typeface="+mn-lt"/>
              <a:cs typeface="Arial" pitchFamily="34" charset="0"/>
            </a:rPr>
            <a:t>. </a:t>
          </a:r>
          <a:endParaRPr lang="en-US" sz="2200" dirty="0">
            <a:latin typeface="+mn-lt"/>
          </a:endParaRPr>
        </a:p>
      </dgm:t>
    </dgm:pt>
    <dgm:pt modelId="{E37027A5-68B5-431A-ABDD-7391920C8815}" type="parTrans" cxnId="{CE4E3730-28F5-436F-B487-99BC83A554F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B9E51B5-42AD-43AE-A13A-0D488E2CCE41}" type="sibTrans" cxnId="{CE4E3730-28F5-436F-B487-99BC83A554F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6B244B0D-E53E-4AFD-8F2A-DEC298D4141F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0985988-C437-4D76-A0EA-08EBD7B62812}" type="parTrans" cxnId="{523D277D-2A4D-4F45-9BB3-B756DAE150AD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5DF7D1B-22E3-4085-84FF-0118662E7E53}" type="sibTrans" cxnId="{523D277D-2A4D-4F45-9BB3-B756DAE150AD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AEF564F3-25AA-4D06-A079-63F5C91029B3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200" dirty="0">
              <a:latin typeface="+mn-lt"/>
              <a:cs typeface="Arial" pitchFamily="34" charset="0"/>
            </a:rPr>
            <a:t>For example, the equation</a:t>
          </a:r>
          <a:endParaRPr lang="en-US" sz="2200" dirty="0">
            <a:latin typeface="+mn-lt"/>
          </a:endParaRPr>
        </a:p>
      </dgm:t>
    </dgm:pt>
    <dgm:pt modelId="{9043F530-E2E6-42B9-8465-CD7831384190}" type="parTrans" cxnId="{B15CDA3E-576D-48BC-880E-1095C34AF86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6980E9A4-A24B-45A4-8DFD-017AD01DF2A2}" type="sibTrans" cxnId="{B15CDA3E-576D-48BC-880E-1095C34AF86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558876D-C033-4A80-919B-084708BF8792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71655E4-4EB2-4E8E-921B-414CDFE3E98E}" type="parTrans" cxnId="{8F783775-D84D-42CE-9851-A8AB02A4A62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4673DDF-2C27-42D9-8CAE-F36A9DED2E69}" type="sibTrans" cxnId="{8F783775-D84D-42CE-9851-A8AB02A4A62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D4F7B2D-FA70-4549-9418-B2B0228EC8E6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In fact, if we solve</a:t>
              </a:r>
              <a:r>
                <a:rPr lang="id-ID" sz="2200" dirty="0">
                  <a:latin typeface="+mn-lt"/>
                  <a:cs typeface="Arial" pitchFamily="34" charset="0"/>
                </a:rPr>
                <a:t> </a:t>
              </a:r>
              <a:r>
                <a:rPr lang="en-US" sz="2200" dirty="0">
                  <a:latin typeface="+mn-lt"/>
                  <a:cs typeface="Arial" pitchFamily="34" charset="0"/>
                </a:rPr>
                <a:t>the equation for</a:t>
              </a:r>
              <a:r>
                <a:rPr lang="id-ID" sz="2200" dirty="0">
                  <a:latin typeface="+mn-lt"/>
                  <a:cs typeface="Arial" pitchFamily="34" charset="0"/>
                </a:rPr>
                <a:t> y</a:t>
              </a:r>
              <a:r>
                <a:rPr lang="en-US" sz="2200" dirty="0">
                  <a:latin typeface="+mn-lt"/>
                  <a:cs typeface="Arial" pitchFamily="34" charset="0"/>
                </a:rPr>
                <a:t> in terms of </a:t>
              </a:r>
              <a:r>
                <a:rPr lang="id-ID" sz="2200" dirty="0">
                  <a:latin typeface="+mn-lt"/>
                  <a:cs typeface="Arial" pitchFamily="34" charset="0"/>
                </a:rPr>
                <a:t>x</a:t>
              </a:r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</a:p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we obtain the explicit representation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m:oMathPara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AD4F7B2D-FA70-4549-9418-B2B0228EC8E6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In fact, if we solve</a:t>
              </a:r>
              <a:r>
                <a:rPr lang="id-ID" sz="2200" dirty="0">
                  <a:latin typeface="+mn-lt"/>
                  <a:cs typeface="Arial" pitchFamily="34" charset="0"/>
                </a:rPr>
                <a:t> </a:t>
              </a:r>
              <a:r>
                <a:rPr lang="en-US" sz="2200" dirty="0">
                  <a:latin typeface="+mn-lt"/>
                  <a:cs typeface="Arial" pitchFamily="34" charset="0"/>
                </a:rPr>
                <a:t>the equation for</a:t>
              </a:r>
              <a:r>
                <a:rPr lang="id-ID" sz="2200" dirty="0">
                  <a:latin typeface="+mn-lt"/>
                  <a:cs typeface="Arial" pitchFamily="34" charset="0"/>
                </a:rPr>
                <a:t> y</a:t>
              </a:r>
              <a:r>
                <a:rPr lang="en-US" sz="2200" dirty="0">
                  <a:latin typeface="+mn-lt"/>
                  <a:cs typeface="Arial" pitchFamily="34" charset="0"/>
                </a:rPr>
                <a:t> in terms of </a:t>
              </a:r>
              <a:r>
                <a:rPr lang="id-ID" sz="2200" dirty="0">
                  <a:latin typeface="+mn-lt"/>
                  <a:cs typeface="Arial" pitchFamily="34" charset="0"/>
                </a:rPr>
                <a:t>x</a:t>
              </a:r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</a:p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we obtain the explicit representation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𝑦=𝑓(𝑥)=(cos⁡𝑥−1)/(𝑥^2+1)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87EAA39D-8813-4518-AF0A-345411F9D460}" type="parTrans" cxnId="{B230057C-0E04-49E7-BEC5-50956DFAFFC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04D6235-21A8-4319-9264-3112986A68ED}" type="sibTrans" cxnId="{B230057C-0E04-49E7-BEC5-50956DFAFFC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2BC2E81-3850-4E8E-A488-CDA09DF34DD3}">
      <dgm:prSet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x</a:t>
          </a:r>
          <a:r>
            <a:rPr lang="en-US" sz="2200" baseline="30000" dirty="0">
              <a:latin typeface="+mn-lt"/>
              <a:cs typeface="Arial" pitchFamily="34" charset="0"/>
            </a:rPr>
            <a:t>2</a:t>
          </a:r>
          <a:r>
            <a:rPr lang="en-US" sz="2200" dirty="0">
              <a:latin typeface="+mn-lt"/>
              <a:cs typeface="Arial" pitchFamily="34" charset="0"/>
            </a:rPr>
            <a:t>y + y – cos x + 1 = 0</a:t>
          </a:r>
        </a:p>
      </dgm:t>
    </dgm:pt>
    <dgm:pt modelId="{FD9F8048-2E4E-4697-840E-F73D34CB1995}" type="parTrans" cxnId="{6153E564-4472-4771-A768-6A8A60174ED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2E345DB-0F10-4690-8788-94F36D9B0060}" type="sibTrans" cxnId="{6153E564-4472-4771-A768-6A8A60174ED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94AB698D-9566-41D3-B02F-9F8BB2245E86}">
      <dgm:prSet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defines </a:t>
          </a:r>
          <a:r>
            <a:rPr lang="id-ID" sz="2200" dirty="0">
              <a:latin typeface="+mn-lt"/>
              <a:cs typeface="Arial" pitchFamily="34" charset="0"/>
            </a:rPr>
            <a:t>y </a:t>
          </a:r>
          <a:r>
            <a:rPr lang="en-US" sz="2200" dirty="0">
              <a:latin typeface="+mn-lt"/>
              <a:cs typeface="Arial" pitchFamily="34" charset="0"/>
            </a:rPr>
            <a:t>as a function of </a:t>
          </a:r>
          <a:r>
            <a:rPr lang="id-ID" sz="2200" dirty="0">
              <a:latin typeface="+mn-lt"/>
              <a:cs typeface="Arial" pitchFamily="34" charset="0"/>
            </a:rPr>
            <a:t>x</a:t>
          </a:r>
          <a:r>
            <a:rPr lang="en-US" sz="2200" dirty="0">
              <a:latin typeface="+mn-lt"/>
              <a:cs typeface="Arial" pitchFamily="34" charset="0"/>
            </a:rPr>
            <a:t>. </a:t>
          </a:r>
        </a:p>
      </dgm:t>
    </dgm:pt>
    <dgm:pt modelId="{8621BEA6-9394-4B82-ADE2-B852C731AA41}" type="parTrans" cxnId="{EDF07FA0-CBD6-44BF-8179-5B067B9C479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B0419937-8898-483C-A46D-9365BA48318B}" type="sibTrans" cxnId="{EDF07FA0-CBD6-44BF-8179-5B067B9C479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256B4715-2D43-4821-963D-3D482B1CF329}" type="pres">
      <dgm:prSet presAssocID="{E84A2144-C63A-409F-8765-95E4B2ADA74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9C1CFD2-4951-41FC-9764-24334B9BD8FA}" type="pres">
      <dgm:prSet presAssocID="{5558876D-C033-4A80-919B-084708BF8792}" presName="ChildAccent3" presStyleCnt="0"/>
      <dgm:spPr/>
    </dgm:pt>
    <dgm:pt modelId="{CA578AF9-7421-4A3E-83E3-EE195EEC1915}" type="pres">
      <dgm:prSet presAssocID="{5558876D-C033-4A80-919B-084708BF8792}" presName="ChildAccent" presStyleLbl="alignImgPlace1" presStyleIdx="0" presStyleCnt="3" custScaleX="144696" custLinFactNeighborX="43046" custLinFactNeighborY="341"/>
      <dgm:spPr/>
    </dgm:pt>
    <dgm:pt modelId="{8C89E979-5CAF-42B6-8C49-78594D418400}" type="pres">
      <dgm:prSet presAssocID="{5558876D-C033-4A80-919B-084708BF879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40285D-FEE8-46D3-948C-9818E688CD3B}" type="pres">
      <dgm:prSet presAssocID="{5558876D-C033-4A80-919B-084708BF8792}" presName="Parent3" presStyleLbl="node1" presStyleIdx="0" presStyleCnt="3" custScaleX="144696" custLinFactNeighborX="43046" custLinFactNeighborY="1599">
        <dgm:presLayoutVars>
          <dgm:chMax val="2"/>
          <dgm:chPref val="1"/>
          <dgm:bulletEnabled val="1"/>
        </dgm:presLayoutVars>
      </dgm:prSet>
      <dgm:spPr/>
    </dgm:pt>
    <dgm:pt modelId="{D409C11E-8E49-43ED-89C7-082F440EF745}" type="pres">
      <dgm:prSet presAssocID="{6B244B0D-E53E-4AFD-8F2A-DEC298D4141F}" presName="ChildAccent2" presStyleCnt="0"/>
      <dgm:spPr/>
    </dgm:pt>
    <dgm:pt modelId="{C6F9D234-4D6C-4CC7-B22A-8B923193868F}" type="pres">
      <dgm:prSet presAssocID="{6B244B0D-E53E-4AFD-8F2A-DEC298D4141F}" presName="ChildAccent" presStyleLbl="alignImgPlace1" presStyleIdx="1" presStyleCnt="3" custScaleX="144696"/>
      <dgm:spPr/>
    </dgm:pt>
    <dgm:pt modelId="{F9CDEBAA-12F7-4840-95A6-C5E7010411D5}" type="pres">
      <dgm:prSet presAssocID="{6B244B0D-E53E-4AFD-8F2A-DEC298D4141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FDCA82-DA10-4CFF-967D-F96C1774DD86}" type="pres">
      <dgm:prSet presAssocID="{6B244B0D-E53E-4AFD-8F2A-DEC298D4141F}" presName="Parent2" presStyleLbl="node1" presStyleIdx="1" presStyleCnt="3" custScaleX="144696">
        <dgm:presLayoutVars>
          <dgm:chMax val="2"/>
          <dgm:chPref val="1"/>
          <dgm:bulletEnabled val="1"/>
        </dgm:presLayoutVars>
      </dgm:prSet>
      <dgm:spPr/>
    </dgm:pt>
    <dgm:pt modelId="{322AFAB2-17E5-4C5D-96D2-17C90D0E0E14}" type="pres">
      <dgm:prSet presAssocID="{265A9803-A393-43BF-97B0-D0DB44E1FE07}" presName="ChildAccent1" presStyleCnt="0"/>
      <dgm:spPr/>
    </dgm:pt>
    <dgm:pt modelId="{48F22E4B-F861-4C24-9100-96EEE1202AA3}" type="pres">
      <dgm:prSet presAssocID="{265A9803-A393-43BF-97B0-D0DB44E1FE07}" presName="ChildAccent" presStyleLbl="alignImgPlace1" presStyleIdx="2" presStyleCnt="3" custScaleX="144696" custLinFactNeighborX="-44195" custLinFactNeighborY="655"/>
      <dgm:spPr/>
    </dgm:pt>
    <dgm:pt modelId="{85872877-AEDF-459D-9FA8-8F858C3C09C7}" type="pres">
      <dgm:prSet presAssocID="{265A9803-A393-43BF-97B0-D0DB44E1FE07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4811DD-6F3E-4F03-8C44-5B1042ED66EA}" type="pres">
      <dgm:prSet presAssocID="{265A9803-A393-43BF-97B0-D0DB44E1FE07}" presName="Parent1" presStyleLbl="node1" presStyleIdx="2" presStyleCnt="3" custScaleX="144696" custLinFactNeighborX="-44195" custLinFactNeighborY="3929">
        <dgm:presLayoutVars>
          <dgm:chMax val="2"/>
          <dgm:chPref val="1"/>
          <dgm:bulletEnabled val="1"/>
        </dgm:presLayoutVars>
      </dgm:prSet>
      <dgm:spPr/>
    </dgm:pt>
  </dgm:ptLst>
  <dgm:cxnLst>
    <dgm:cxn modelId="{F6422F16-D424-43A0-B396-8F1BB2C8A619}" type="presOf" srcId="{32BC2E81-3850-4E8E-A488-CDA09DF34DD3}" destId="{C6F9D234-4D6C-4CC7-B22A-8B923193868F}" srcOrd="0" destOrd="1" presId="urn:microsoft.com/office/officeart/2011/layout/InterconnectedBlockProcess"/>
    <dgm:cxn modelId="{E54CC918-2BB1-4395-9CE8-D934B2B96D81}" srcId="{E84A2144-C63A-409F-8765-95E4B2ADA748}" destId="{265A9803-A393-43BF-97B0-D0DB44E1FE07}" srcOrd="0" destOrd="0" parTransId="{81AD0FDD-383B-49C1-9AE8-01A815D39028}" sibTransId="{CF2F877C-7673-4C55-B7A3-A07F3DCFF35A}"/>
    <dgm:cxn modelId="{CE4E3730-28F5-436F-B487-99BC83A554FF}" srcId="{265A9803-A393-43BF-97B0-D0DB44E1FE07}" destId="{5A735492-1556-401D-8A02-79F989221E44}" srcOrd="0" destOrd="0" parTransId="{E37027A5-68B5-431A-ABDD-7391920C8815}" sibTransId="{DB9E51B5-42AD-43AE-A13A-0D488E2CCE41}"/>
    <dgm:cxn modelId="{99ECE038-4F58-43E8-909E-17222F25FF4E}" type="presOf" srcId="{AD4F7B2D-FA70-4549-9418-B2B0228EC8E6}" destId="{8C89E979-5CAF-42B6-8C49-78594D418400}" srcOrd="1" destOrd="0" presId="urn:microsoft.com/office/officeart/2011/layout/InterconnectedBlockProcess"/>
    <dgm:cxn modelId="{B15CDA3E-576D-48BC-880E-1095C34AF86F}" srcId="{6B244B0D-E53E-4AFD-8F2A-DEC298D4141F}" destId="{AEF564F3-25AA-4D06-A079-63F5C91029B3}" srcOrd="0" destOrd="0" parTransId="{9043F530-E2E6-42B9-8465-CD7831384190}" sibTransId="{6980E9A4-A24B-45A4-8DFD-017AD01DF2A2}"/>
    <dgm:cxn modelId="{8AD6C061-F23B-4F77-AF85-9989A0767CA3}" type="presOf" srcId="{AD4F7B2D-FA70-4549-9418-B2B0228EC8E6}" destId="{CA578AF9-7421-4A3E-83E3-EE195EEC1915}" srcOrd="0" destOrd="0" presId="urn:microsoft.com/office/officeart/2011/layout/InterconnectedBlockProcess"/>
    <dgm:cxn modelId="{B69DDC63-391A-4D15-8373-6542A7F85CA3}" type="presOf" srcId="{5A735492-1556-401D-8A02-79F989221E44}" destId="{85872877-AEDF-459D-9FA8-8F858C3C09C7}" srcOrd="1" destOrd="0" presId="urn:microsoft.com/office/officeart/2011/layout/InterconnectedBlockProcess"/>
    <dgm:cxn modelId="{05236144-51B7-4487-B6F4-7968A2B89F9D}" type="presOf" srcId="{32BC2E81-3850-4E8E-A488-CDA09DF34DD3}" destId="{F9CDEBAA-12F7-4840-95A6-C5E7010411D5}" srcOrd="1" destOrd="1" presId="urn:microsoft.com/office/officeart/2011/layout/InterconnectedBlockProcess"/>
    <dgm:cxn modelId="{6153E564-4472-4771-A768-6A8A60174ED0}" srcId="{6B244B0D-E53E-4AFD-8F2A-DEC298D4141F}" destId="{32BC2E81-3850-4E8E-A488-CDA09DF34DD3}" srcOrd="1" destOrd="0" parTransId="{FD9F8048-2E4E-4697-840E-F73D34CB1995}" sibTransId="{02E345DB-0F10-4690-8788-94F36D9B0060}"/>
    <dgm:cxn modelId="{CDA06D72-13D5-4708-B60E-95D76AC70558}" type="presOf" srcId="{AEF564F3-25AA-4D06-A079-63F5C91029B3}" destId="{C6F9D234-4D6C-4CC7-B22A-8B923193868F}" srcOrd="0" destOrd="0" presId="urn:microsoft.com/office/officeart/2011/layout/InterconnectedBlockProcess"/>
    <dgm:cxn modelId="{8F783775-D84D-42CE-9851-A8AB02A4A621}" srcId="{E84A2144-C63A-409F-8765-95E4B2ADA748}" destId="{5558876D-C033-4A80-919B-084708BF8792}" srcOrd="2" destOrd="0" parTransId="{E71655E4-4EB2-4E8E-921B-414CDFE3E98E}" sibTransId="{34673DDF-2C27-42D9-8CAE-F36A9DED2E69}"/>
    <dgm:cxn modelId="{B230057C-0E04-49E7-BEC5-50956DFAFFC6}" srcId="{5558876D-C033-4A80-919B-084708BF8792}" destId="{AD4F7B2D-FA70-4549-9418-B2B0228EC8E6}" srcOrd="0" destOrd="0" parTransId="{87EAA39D-8813-4518-AF0A-345411F9D460}" sibTransId="{D04D6235-21A8-4319-9264-3112986A68ED}"/>
    <dgm:cxn modelId="{523D277D-2A4D-4F45-9BB3-B756DAE150AD}" srcId="{E84A2144-C63A-409F-8765-95E4B2ADA748}" destId="{6B244B0D-E53E-4AFD-8F2A-DEC298D4141F}" srcOrd="1" destOrd="0" parTransId="{E0985988-C437-4D76-A0EA-08EBD7B62812}" sibTransId="{E5DF7D1B-22E3-4085-84FF-0118662E7E53}"/>
    <dgm:cxn modelId="{B60D6284-A661-435B-8175-446773D9E83C}" type="presOf" srcId="{94AB698D-9566-41D3-B02F-9F8BB2245E86}" destId="{F9CDEBAA-12F7-4840-95A6-C5E7010411D5}" srcOrd="1" destOrd="2" presId="urn:microsoft.com/office/officeart/2011/layout/InterconnectedBlockProcess"/>
    <dgm:cxn modelId="{B1417D8E-8023-4C0B-A261-A082A7414F4B}" type="presOf" srcId="{94AB698D-9566-41D3-B02F-9F8BB2245E86}" destId="{C6F9D234-4D6C-4CC7-B22A-8B923193868F}" srcOrd="0" destOrd="2" presId="urn:microsoft.com/office/officeart/2011/layout/InterconnectedBlockProcess"/>
    <dgm:cxn modelId="{2C097F9C-0BFB-489F-B10C-6F9E7C6575AD}" type="presOf" srcId="{E84A2144-C63A-409F-8765-95E4B2ADA748}" destId="{256B4715-2D43-4821-963D-3D482B1CF329}" srcOrd="0" destOrd="0" presId="urn:microsoft.com/office/officeart/2011/layout/InterconnectedBlockProcess"/>
    <dgm:cxn modelId="{F855269D-A5E0-48A0-83A6-A32ECD639A11}" type="presOf" srcId="{AEF564F3-25AA-4D06-A079-63F5C91029B3}" destId="{F9CDEBAA-12F7-4840-95A6-C5E7010411D5}" srcOrd="1" destOrd="0" presId="urn:microsoft.com/office/officeart/2011/layout/InterconnectedBlockProcess"/>
    <dgm:cxn modelId="{EDF07FA0-CBD6-44BF-8179-5B067B9C4796}" srcId="{6B244B0D-E53E-4AFD-8F2A-DEC298D4141F}" destId="{94AB698D-9566-41D3-B02F-9F8BB2245E86}" srcOrd="2" destOrd="0" parTransId="{8621BEA6-9394-4B82-ADE2-B852C731AA41}" sibTransId="{B0419937-8898-483C-A46D-9365BA48318B}"/>
    <dgm:cxn modelId="{4C8052B8-19BB-4078-8C49-F027CA084BE3}" type="presOf" srcId="{5558876D-C033-4A80-919B-084708BF8792}" destId="{8340285D-FEE8-46D3-948C-9818E688CD3B}" srcOrd="0" destOrd="0" presId="urn:microsoft.com/office/officeart/2011/layout/InterconnectedBlockProcess"/>
    <dgm:cxn modelId="{93BA8CC1-6AE8-477E-8953-A438E188EB19}" type="presOf" srcId="{6B244B0D-E53E-4AFD-8F2A-DEC298D4141F}" destId="{FFFDCA82-DA10-4CFF-967D-F96C1774DD86}" srcOrd="0" destOrd="0" presId="urn:microsoft.com/office/officeart/2011/layout/InterconnectedBlockProcess"/>
    <dgm:cxn modelId="{5A010BC8-6EF4-4E8A-AA85-79E128740235}" type="presOf" srcId="{265A9803-A393-43BF-97B0-D0DB44E1FE07}" destId="{8B4811DD-6F3E-4F03-8C44-5B1042ED66EA}" srcOrd="0" destOrd="0" presId="urn:microsoft.com/office/officeart/2011/layout/InterconnectedBlockProcess"/>
    <dgm:cxn modelId="{4BAEBAE8-7233-4637-BCEF-8A263FD58FB4}" type="presOf" srcId="{5A735492-1556-401D-8A02-79F989221E44}" destId="{48F22E4B-F861-4C24-9100-96EEE1202AA3}" srcOrd="0" destOrd="0" presId="urn:microsoft.com/office/officeart/2011/layout/InterconnectedBlockProcess"/>
    <dgm:cxn modelId="{CAF370EC-F78D-4B70-9D1B-9FC4E9F2D943}" type="presParOf" srcId="{256B4715-2D43-4821-963D-3D482B1CF329}" destId="{59C1CFD2-4951-41FC-9764-24334B9BD8FA}" srcOrd="0" destOrd="0" presId="urn:microsoft.com/office/officeart/2011/layout/InterconnectedBlockProcess"/>
    <dgm:cxn modelId="{FE6FF624-ECD6-45F2-9E20-822AFDE6021A}" type="presParOf" srcId="{59C1CFD2-4951-41FC-9764-24334B9BD8FA}" destId="{CA578AF9-7421-4A3E-83E3-EE195EEC1915}" srcOrd="0" destOrd="0" presId="urn:microsoft.com/office/officeart/2011/layout/InterconnectedBlockProcess"/>
    <dgm:cxn modelId="{D40559E0-2E80-4169-9B22-E080FD3D0ACC}" type="presParOf" srcId="{256B4715-2D43-4821-963D-3D482B1CF329}" destId="{8C89E979-5CAF-42B6-8C49-78594D418400}" srcOrd="1" destOrd="0" presId="urn:microsoft.com/office/officeart/2011/layout/InterconnectedBlockProcess"/>
    <dgm:cxn modelId="{9C1E82A6-189D-442D-AAE3-B149F148E0FE}" type="presParOf" srcId="{256B4715-2D43-4821-963D-3D482B1CF329}" destId="{8340285D-FEE8-46D3-948C-9818E688CD3B}" srcOrd="2" destOrd="0" presId="urn:microsoft.com/office/officeart/2011/layout/InterconnectedBlockProcess"/>
    <dgm:cxn modelId="{ED285DFD-3A49-4EAB-9D7F-50B9E8184DF8}" type="presParOf" srcId="{256B4715-2D43-4821-963D-3D482B1CF329}" destId="{D409C11E-8E49-43ED-89C7-082F440EF745}" srcOrd="3" destOrd="0" presId="urn:microsoft.com/office/officeart/2011/layout/InterconnectedBlockProcess"/>
    <dgm:cxn modelId="{94B134D5-C65E-4252-8D10-5E5C00BD551A}" type="presParOf" srcId="{D409C11E-8E49-43ED-89C7-082F440EF745}" destId="{C6F9D234-4D6C-4CC7-B22A-8B923193868F}" srcOrd="0" destOrd="0" presId="urn:microsoft.com/office/officeart/2011/layout/InterconnectedBlockProcess"/>
    <dgm:cxn modelId="{A6DE761C-6B1B-497F-A8D7-FDA583297214}" type="presParOf" srcId="{256B4715-2D43-4821-963D-3D482B1CF329}" destId="{F9CDEBAA-12F7-4840-95A6-C5E7010411D5}" srcOrd="4" destOrd="0" presId="urn:microsoft.com/office/officeart/2011/layout/InterconnectedBlockProcess"/>
    <dgm:cxn modelId="{D0829E8F-A08D-4D72-9A8F-3BC3B48CE579}" type="presParOf" srcId="{256B4715-2D43-4821-963D-3D482B1CF329}" destId="{FFFDCA82-DA10-4CFF-967D-F96C1774DD86}" srcOrd="5" destOrd="0" presId="urn:microsoft.com/office/officeart/2011/layout/InterconnectedBlockProcess"/>
    <dgm:cxn modelId="{1EAEB2DC-5B6B-41F4-BD93-EF04F8CD5208}" type="presParOf" srcId="{256B4715-2D43-4821-963D-3D482B1CF329}" destId="{322AFAB2-17E5-4C5D-96D2-17C90D0E0E14}" srcOrd="6" destOrd="0" presId="urn:microsoft.com/office/officeart/2011/layout/InterconnectedBlockProcess"/>
    <dgm:cxn modelId="{0FBE164D-828C-499F-843F-BFBB08DEDA19}" type="presParOf" srcId="{322AFAB2-17E5-4C5D-96D2-17C90D0E0E14}" destId="{48F22E4B-F861-4C24-9100-96EEE1202AA3}" srcOrd="0" destOrd="0" presId="urn:microsoft.com/office/officeart/2011/layout/InterconnectedBlockProcess"/>
    <dgm:cxn modelId="{8FB9E4A4-0C8A-4F86-AEF4-A750ED4C85F2}" type="presParOf" srcId="{256B4715-2D43-4821-963D-3D482B1CF329}" destId="{85872877-AEDF-459D-9FA8-8F858C3C09C7}" srcOrd="7" destOrd="0" presId="urn:microsoft.com/office/officeart/2011/layout/InterconnectedBlockProcess"/>
    <dgm:cxn modelId="{626263C6-1008-441A-8548-21045C11E0C9}" type="presParOf" srcId="{256B4715-2D43-4821-963D-3D482B1CF329}" destId="{8B4811DD-6F3E-4F03-8C44-5B1042ED66EA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4A2144-C63A-409F-8765-95E4B2ADA74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5A9803-A393-43BF-97B0-D0DB44E1FE07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81AD0FDD-383B-49C1-9AE8-01A815D39028}" type="parTrans" cxnId="{E54CC918-2BB1-4395-9CE8-D934B2B96D8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CF2F877C-7673-4C55-B7A3-A07F3DCFF35A}" type="sibTrans" cxnId="{E54CC918-2BB1-4395-9CE8-D934B2B96D8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A735492-1556-401D-8A02-79F989221E44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Sometimes, however, a function is defined implicitly by</a:t>
          </a:r>
          <a:r>
            <a:rPr lang="id-ID" sz="2200" dirty="0">
              <a:latin typeface="+mn-lt"/>
              <a:cs typeface="Arial" pitchFamily="34" charset="0"/>
            </a:rPr>
            <a:t> </a:t>
          </a:r>
          <a:r>
            <a:rPr lang="en-US" sz="2200" dirty="0">
              <a:latin typeface="+mn-lt"/>
              <a:cs typeface="Arial" pitchFamily="34" charset="0"/>
            </a:rPr>
            <a:t>an equation </a:t>
          </a:r>
          <a:r>
            <a:rPr lang="id-ID" sz="2200" dirty="0">
              <a:latin typeface="+mn-lt"/>
              <a:cs typeface="Arial" pitchFamily="34" charset="0"/>
            </a:rPr>
            <a:t>F(x,y)</a:t>
          </a:r>
          <a:r>
            <a:rPr lang="en-US" sz="2200" dirty="0">
              <a:latin typeface="+mn-lt"/>
              <a:cs typeface="Arial" pitchFamily="34" charset="0"/>
            </a:rPr>
            <a:t>. </a:t>
          </a:r>
          <a:endParaRPr lang="en-US" sz="2200" dirty="0">
            <a:latin typeface="+mn-lt"/>
          </a:endParaRPr>
        </a:p>
      </dgm:t>
    </dgm:pt>
    <dgm:pt modelId="{E37027A5-68B5-431A-ABDD-7391920C8815}" type="parTrans" cxnId="{CE4E3730-28F5-436F-B487-99BC83A554F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B9E51B5-42AD-43AE-A13A-0D488E2CCE41}" type="sibTrans" cxnId="{CE4E3730-28F5-436F-B487-99BC83A554F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6B244B0D-E53E-4AFD-8F2A-DEC298D4141F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0985988-C437-4D76-A0EA-08EBD7B62812}" type="parTrans" cxnId="{523D277D-2A4D-4F45-9BB3-B756DAE150AD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5DF7D1B-22E3-4085-84FF-0118662E7E53}" type="sibTrans" cxnId="{523D277D-2A4D-4F45-9BB3-B756DAE150AD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AEF564F3-25AA-4D06-A079-63F5C91029B3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200" dirty="0">
              <a:latin typeface="+mn-lt"/>
              <a:cs typeface="Arial" pitchFamily="34" charset="0"/>
            </a:rPr>
            <a:t>For example, the equation</a:t>
          </a:r>
          <a:endParaRPr lang="en-US" sz="2200" dirty="0">
            <a:latin typeface="+mn-lt"/>
          </a:endParaRPr>
        </a:p>
      </dgm:t>
    </dgm:pt>
    <dgm:pt modelId="{9043F530-E2E6-42B9-8465-CD7831384190}" type="parTrans" cxnId="{B15CDA3E-576D-48BC-880E-1095C34AF86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6980E9A4-A24B-45A4-8DFD-017AD01DF2A2}" type="sibTrans" cxnId="{B15CDA3E-576D-48BC-880E-1095C34AF86F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558876D-C033-4A80-919B-084708BF8792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E71655E4-4EB2-4E8E-921B-414CDFE3E98E}" type="parTrans" cxnId="{8F783775-D84D-42CE-9851-A8AB02A4A62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4673DDF-2C27-42D9-8CAE-F36A9DED2E69}" type="sibTrans" cxnId="{8F783775-D84D-42CE-9851-A8AB02A4A62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AD4F7B2D-FA70-4549-9418-B2B0228EC8E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EAA39D-8813-4518-AF0A-345411F9D460}" type="parTrans" cxnId="{B230057C-0E04-49E7-BEC5-50956DFAFFC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04D6235-21A8-4319-9264-3112986A68ED}" type="sibTrans" cxnId="{B230057C-0E04-49E7-BEC5-50956DFAFFC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2BC2E81-3850-4E8E-A488-CDA09DF34DD3}">
      <dgm:prSet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x</a:t>
          </a:r>
          <a:r>
            <a:rPr lang="en-US" sz="2200" baseline="30000" dirty="0">
              <a:latin typeface="+mn-lt"/>
              <a:cs typeface="Arial" pitchFamily="34" charset="0"/>
            </a:rPr>
            <a:t>2</a:t>
          </a:r>
          <a:r>
            <a:rPr lang="en-US" sz="2200" dirty="0">
              <a:latin typeface="+mn-lt"/>
              <a:cs typeface="Arial" pitchFamily="34" charset="0"/>
            </a:rPr>
            <a:t>y + y – cos x + 1 = 0</a:t>
          </a:r>
        </a:p>
      </dgm:t>
    </dgm:pt>
    <dgm:pt modelId="{FD9F8048-2E4E-4697-840E-F73D34CB1995}" type="parTrans" cxnId="{6153E564-4472-4771-A768-6A8A60174ED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2E345DB-0F10-4690-8788-94F36D9B0060}" type="sibTrans" cxnId="{6153E564-4472-4771-A768-6A8A60174ED0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94AB698D-9566-41D3-B02F-9F8BB2245E86}">
      <dgm:prSet custT="1"/>
      <dgm:spPr/>
      <dgm:t>
        <a:bodyPr/>
        <a:lstStyle/>
        <a:p>
          <a:pPr algn="l"/>
          <a:r>
            <a:rPr lang="en-US" sz="2200" dirty="0">
              <a:latin typeface="+mn-lt"/>
              <a:cs typeface="Arial" pitchFamily="34" charset="0"/>
            </a:rPr>
            <a:t>defines </a:t>
          </a:r>
          <a:r>
            <a:rPr lang="id-ID" sz="2200" dirty="0">
              <a:latin typeface="+mn-lt"/>
              <a:cs typeface="Arial" pitchFamily="34" charset="0"/>
            </a:rPr>
            <a:t>y </a:t>
          </a:r>
          <a:r>
            <a:rPr lang="en-US" sz="2200" dirty="0">
              <a:latin typeface="+mn-lt"/>
              <a:cs typeface="Arial" pitchFamily="34" charset="0"/>
            </a:rPr>
            <a:t>as a function of </a:t>
          </a:r>
          <a:r>
            <a:rPr lang="id-ID" sz="2200" dirty="0">
              <a:latin typeface="+mn-lt"/>
              <a:cs typeface="Arial" pitchFamily="34" charset="0"/>
            </a:rPr>
            <a:t>x</a:t>
          </a:r>
          <a:r>
            <a:rPr lang="en-US" sz="2200" dirty="0">
              <a:latin typeface="+mn-lt"/>
              <a:cs typeface="Arial" pitchFamily="34" charset="0"/>
            </a:rPr>
            <a:t>. </a:t>
          </a:r>
        </a:p>
      </dgm:t>
    </dgm:pt>
    <dgm:pt modelId="{8621BEA6-9394-4B82-ADE2-B852C731AA41}" type="parTrans" cxnId="{EDF07FA0-CBD6-44BF-8179-5B067B9C479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B0419937-8898-483C-A46D-9365BA48318B}" type="sibTrans" cxnId="{EDF07FA0-CBD6-44BF-8179-5B067B9C4796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256B4715-2D43-4821-963D-3D482B1CF329}" type="pres">
      <dgm:prSet presAssocID="{E84A2144-C63A-409F-8765-95E4B2ADA74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9C1CFD2-4951-41FC-9764-24334B9BD8FA}" type="pres">
      <dgm:prSet presAssocID="{5558876D-C033-4A80-919B-084708BF8792}" presName="ChildAccent3" presStyleCnt="0"/>
      <dgm:spPr/>
    </dgm:pt>
    <dgm:pt modelId="{CA578AF9-7421-4A3E-83E3-EE195EEC1915}" type="pres">
      <dgm:prSet presAssocID="{5558876D-C033-4A80-919B-084708BF8792}" presName="ChildAccent" presStyleLbl="alignImgPlace1" presStyleIdx="0" presStyleCnt="3" custScaleX="144696" custLinFactNeighborX="43046" custLinFactNeighborY="341"/>
      <dgm:spPr/>
    </dgm:pt>
    <dgm:pt modelId="{8C89E979-5CAF-42B6-8C49-78594D418400}" type="pres">
      <dgm:prSet presAssocID="{5558876D-C033-4A80-919B-084708BF879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40285D-FEE8-46D3-948C-9818E688CD3B}" type="pres">
      <dgm:prSet presAssocID="{5558876D-C033-4A80-919B-084708BF8792}" presName="Parent3" presStyleLbl="node1" presStyleIdx="0" presStyleCnt="3" custScaleX="144696" custLinFactNeighborX="43046" custLinFactNeighborY="1599">
        <dgm:presLayoutVars>
          <dgm:chMax val="2"/>
          <dgm:chPref val="1"/>
          <dgm:bulletEnabled val="1"/>
        </dgm:presLayoutVars>
      </dgm:prSet>
      <dgm:spPr/>
    </dgm:pt>
    <dgm:pt modelId="{D409C11E-8E49-43ED-89C7-082F440EF745}" type="pres">
      <dgm:prSet presAssocID="{6B244B0D-E53E-4AFD-8F2A-DEC298D4141F}" presName="ChildAccent2" presStyleCnt="0"/>
      <dgm:spPr/>
    </dgm:pt>
    <dgm:pt modelId="{C6F9D234-4D6C-4CC7-B22A-8B923193868F}" type="pres">
      <dgm:prSet presAssocID="{6B244B0D-E53E-4AFD-8F2A-DEC298D4141F}" presName="ChildAccent" presStyleLbl="alignImgPlace1" presStyleIdx="1" presStyleCnt="3" custScaleX="144696"/>
      <dgm:spPr/>
    </dgm:pt>
    <dgm:pt modelId="{F9CDEBAA-12F7-4840-95A6-C5E7010411D5}" type="pres">
      <dgm:prSet presAssocID="{6B244B0D-E53E-4AFD-8F2A-DEC298D4141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FDCA82-DA10-4CFF-967D-F96C1774DD86}" type="pres">
      <dgm:prSet presAssocID="{6B244B0D-E53E-4AFD-8F2A-DEC298D4141F}" presName="Parent2" presStyleLbl="node1" presStyleIdx="1" presStyleCnt="3" custScaleX="144696">
        <dgm:presLayoutVars>
          <dgm:chMax val="2"/>
          <dgm:chPref val="1"/>
          <dgm:bulletEnabled val="1"/>
        </dgm:presLayoutVars>
      </dgm:prSet>
      <dgm:spPr/>
    </dgm:pt>
    <dgm:pt modelId="{322AFAB2-17E5-4C5D-96D2-17C90D0E0E14}" type="pres">
      <dgm:prSet presAssocID="{265A9803-A393-43BF-97B0-D0DB44E1FE07}" presName="ChildAccent1" presStyleCnt="0"/>
      <dgm:spPr/>
    </dgm:pt>
    <dgm:pt modelId="{48F22E4B-F861-4C24-9100-96EEE1202AA3}" type="pres">
      <dgm:prSet presAssocID="{265A9803-A393-43BF-97B0-D0DB44E1FE07}" presName="ChildAccent" presStyleLbl="alignImgPlace1" presStyleIdx="2" presStyleCnt="3" custScaleX="144696" custLinFactNeighborX="-44195" custLinFactNeighborY="655"/>
      <dgm:spPr/>
    </dgm:pt>
    <dgm:pt modelId="{85872877-AEDF-459D-9FA8-8F858C3C09C7}" type="pres">
      <dgm:prSet presAssocID="{265A9803-A393-43BF-97B0-D0DB44E1FE07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4811DD-6F3E-4F03-8C44-5B1042ED66EA}" type="pres">
      <dgm:prSet presAssocID="{265A9803-A393-43BF-97B0-D0DB44E1FE07}" presName="Parent1" presStyleLbl="node1" presStyleIdx="2" presStyleCnt="3" custScaleX="144696" custLinFactNeighborX="-44195" custLinFactNeighborY="3929">
        <dgm:presLayoutVars>
          <dgm:chMax val="2"/>
          <dgm:chPref val="1"/>
          <dgm:bulletEnabled val="1"/>
        </dgm:presLayoutVars>
      </dgm:prSet>
      <dgm:spPr/>
    </dgm:pt>
  </dgm:ptLst>
  <dgm:cxnLst>
    <dgm:cxn modelId="{F6422F16-D424-43A0-B396-8F1BB2C8A619}" type="presOf" srcId="{32BC2E81-3850-4E8E-A488-CDA09DF34DD3}" destId="{C6F9D234-4D6C-4CC7-B22A-8B923193868F}" srcOrd="0" destOrd="1" presId="urn:microsoft.com/office/officeart/2011/layout/InterconnectedBlockProcess"/>
    <dgm:cxn modelId="{E54CC918-2BB1-4395-9CE8-D934B2B96D81}" srcId="{E84A2144-C63A-409F-8765-95E4B2ADA748}" destId="{265A9803-A393-43BF-97B0-D0DB44E1FE07}" srcOrd="0" destOrd="0" parTransId="{81AD0FDD-383B-49C1-9AE8-01A815D39028}" sibTransId="{CF2F877C-7673-4C55-B7A3-A07F3DCFF35A}"/>
    <dgm:cxn modelId="{CE4E3730-28F5-436F-B487-99BC83A554FF}" srcId="{265A9803-A393-43BF-97B0-D0DB44E1FE07}" destId="{5A735492-1556-401D-8A02-79F989221E44}" srcOrd="0" destOrd="0" parTransId="{E37027A5-68B5-431A-ABDD-7391920C8815}" sibTransId="{DB9E51B5-42AD-43AE-A13A-0D488E2CCE41}"/>
    <dgm:cxn modelId="{99ECE038-4F58-43E8-909E-17222F25FF4E}" type="presOf" srcId="{AD4F7B2D-FA70-4549-9418-B2B0228EC8E6}" destId="{8C89E979-5CAF-42B6-8C49-78594D418400}" srcOrd="1" destOrd="0" presId="urn:microsoft.com/office/officeart/2011/layout/InterconnectedBlockProcess"/>
    <dgm:cxn modelId="{B15CDA3E-576D-48BC-880E-1095C34AF86F}" srcId="{6B244B0D-E53E-4AFD-8F2A-DEC298D4141F}" destId="{AEF564F3-25AA-4D06-A079-63F5C91029B3}" srcOrd="0" destOrd="0" parTransId="{9043F530-E2E6-42B9-8465-CD7831384190}" sibTransId="{6980E9A4-A24B-45A4-8DFD-017AD01DF2A2}"/>
    <dgm:cxn modelId="{8AD6C061-F23B-4F77-AF85-9989A0767CA3}" type="presOf" srcId="{AD4F7B2D-FA70-4549-9418-B2B0228EC8E6}" destId="{CA578AF9-7421-4A3E-83E3-EE195EEC1915}" srcOrd="0" destOrd="0" presId="urn:microsoft.com/office/officeart/2011/layout/InterconnectedBlockProcess"/>
    <dgm:cxn modelId="{B69DDC63-391A-4D15-8373-6542A7F85CA3}" type="presOf" srcId="{5A735492-1556-401D-8A02-79F989221E44}" destId="{85872877-AEDF-459D-9FA8-8F858C3C09C7}" srcOrd="1" destOrd="0" presId="urn:microsoft.com/office/officeart/2011/layout/InterconnectedBlockProcess"/>
    <dgm:cxn modelId="{05236144-51B7-4487-B6F4-7968A2B89F9D}" type="presOf" srcId="{32BC2E81-3850-4E8E-A488-CDA09DF34DD3}" destId="{F9CDEBAA-12F7-4840-95A6-C5E7010411D5}" srcOrd="1" destOrd="1" presId="urn:microsoft.com/office/officeart/2011/layout/InterconnectedBlockProcess"/>
    <dgm:cxn modelId="{6153E564-4472-4771-A768-6A8A60174ED0}" srcId="{6B244B0D-E53E-4AFD-8F2A-DEC298D4141F}" destId="{32BC2E81-3850-4E8E-A488-CDA09DF34DD3}" srcOrd="1" destOrd="0" parTransId="{FD9F8048-2E4E-4697-840E-F73D34CB1995}" sibTransId="{02E345DB-0F10-4690-8788-94F36D9B0060}"/>
    <dgm:cxn modelId="{CDA06D72-13D5-4708-B60E-95D76AC70558}" type="presOf" srcId="{AEF564F3-25AA-4D06-A079-63F5C91029B3}" destId="{C6F9D234-4D6C-4CC7-B22A-8B923193868F}" srcOrd="0" destOrd="0" presId="urn:microsoft.com/office/officeart/2011/layout/InterconnectedBlockProcess"/>
    <dgm:cxn modelId="{8F783775-D84D-42CE-9851-A8AB02A4A621}" srcId="{E84A2144-C63A-409F-8765-95E4B2ADA748}" destId="{5558876D-C033-4A80-919B-084708BF8792}" srcOrd="2" destOrd="0" parTransId="{E71655E4-4EB2-4E8E-921B-414CDFE3E98E}" sibTransId="{34673DDF-2C27-42D9-8CAE-F36A9DED2E69}"/>
    <dgm:cxn modelId="{B230057C-0E04-49E7-BEC5-50956DFAFFC6}" srcId="{5558876D-C033-4A80-919B-084708BF8792}" destId="{AD4F7B2D-FA70-4549-9418-B2B0228EC8E6}" srcOrd="0" destOrd="0" parTransId="{87EAA39D-8813-4518-AF0A-345411F9D460}" sibTransId="{D04D6235-21A8-4319-9264-3112986A68ED}"/>
    <dgm:cxn modelId="{523D277D-2A4D-4F45-9BB3-B756DAE150AD}" srcId="{E84A2144-C63A-409F-8765-95E4B2ADA748}" destId="{6B244B0D-E53E-4AFD-8F2A-DEC298D4141F}" srcOrd="1" destOrd="0" parTransId="{E0985988-C437-4D76-A0EA-08EBD7B62812}" sibTransId="{E5DF7D1B-22E3-4085-84FF-0118662E7E53}"/>
    <dgm:cxn modelId="{B60D6284-A661-435B-8175-446773D9E83C}" type="presOf" srcId="{94AB698D-9566-41D3-B02F-9F8BB2245E86}" destId="{F9CDEBAA-12F7-4840-95A6-C5E7010411D5}" srcOrd="1" destOrd="2" presId="urn:microsoft.com/office/officeart/2011/layout/InterconnectedBlockProcess"/>
    <dgm:cxn modelId="{B1417D8E-8023-4C0B-A261-A082A7414F4B}" type="presOf" srcId="{94AB698D-9566-41D3-B02F-9F8BB2245E86}" destId="{C6F9D234-4D6C-4CC7-B22A-8B923193868F}" srcOrd="0" destOrd="2" presId="urn:microsoft.com/office/officeart/2011/layout/InterconnectedBlockProcess"/>
    <dgm:cxn modelId="{2C097F9C-0BFB-489F-B10C-6F9E7C6575AD}" type="presOf" srcId="{E84A2144-C63A-409F-8765-95E4B2ADA748}" destId="{256B4715-2D43-4821-963D-3D482B1CF329}" srcOrd="0" destOrd="0" presId="urn:microsoft.com/office/officeart/2011/layout/InterconnectedBlockProcess"/>
    <dgm:cxn modelId="{F855269D-A5E0-48A0-83A6-A32ECD639A11}" type="presOf" srcId="{AEF564F3-25AA-4D06-A079-63F5C91029B3}" destId="{F9CDEBAA-12F7-4840-95A6-C5E7010411D5}" srcOrd="1" destOrd="0" presId="urn:microsoft.com/office/officeart/2011/layout/InterconnectedBlockProcess"/>
    <dgm:cxn modelId="{EDF07FA0-CBD6-44BF-8179-5B067B9C4796}" srcId="{6B244B0D-E53E-4AFD-8F2A-DEC298D4141F}" destId="{94AB698D-9566-41D3-B02F-9F8BB2245E86}" srcOrd="2" destOrd="0" parTransId="{8621BEA6-9394-4B82-ADE2-B852C731AA41}" sibTransId="{B0419937-8898-483C-A46D-9365BA48318B}"/>
    <dgm:cxn modelId="{4C8052B8-19BB-4078-8C49-F027CA084BE3}" type="presOf" srcId="{5558876D-C033-4A80-919B-084708BF8792}" destId="{8340285D-FEE8-46D3-948C-9818E688CD3B}" srcOrd="0" destOrd="0" presId="urn:microsoft.com/office/officeart/2011/layout/InterconnectedBlockProcess"/>
    <dgm:cxn modelId="{93BA8CC1-6AE8-477E-8953-A438E188EB19}" type="presOf" srcId="{6B244B0D-E53E-4AFD-8F2A-DEC298D4141F}" destId="{FFFDCA82-DA10-4CFF-967D-F96C1774DD86}" srcOrd="0" destOrd="0" presId="urn:microsoft.com/office/officeart/2011/layout/InterconnectedBlockProcess"/>
    <dgm:cxn modelId="{5A010BC8-6EF4-4E8A-AA85-79E128740235}" type="presOf" srcId="{265A9803-A393-43BF-97B0-D0DB44E1FE07}" destId="{8B4811DD-6F3E-4F03-8C44-5B1042ED66EA}" srcOrd="0" destOrd="0" presId="urn:microsoft.com/office/officeart/2011/layout/InterconnectedBlockProcess"/>
    <dgm:cxn modelId="{4BAEBAE8-7233-4637-BCEF-8A263FD58FB4}" type="presOf" srcId="{5A735492-1556-401D-8A02-79F989221E44}" destId="{48F22E4B-F861-4C24-9100-96EEE1202AA3}" srcOrd="0" destOrd="0" presId="urn:microsoft.com/office/officeart/2011/layout/InterconnectedBlockProcess"/>
    <dgm:cxn modelId="{CAF370EC-F78D-4B70-9D1B-9FC4E9F2D943}" type="presParOf" srcId="{256B4715-2D43-4821-963D-3D482B1CF329}" destId="{59C1CFD2-4951-41FC-9764-24334B9BD8FA}" srcOrd="0" destOrd="0" presId="urn:microsoft.com/office/officeart/2011/layout/InterconnectedBlockProcess"/>
    <dgm:cxn modelId="{FE6FF624-ECD6-45F2-9E20-822AFDE6021A}" type="presParOf" srcId="{59C1CFD2-4951-41FC-9764-24334B9BD8FA}" destId="{CA578AF9-7421-4A3E-83E3-EE195EEC1915}" srcOrd="0" destOrd="0" presId="urn:microsoft.com/office/officeart/2011/layout/InterconnectedBlockProcess"/>
    <dgm:cxn modelId="{D40559E0-2E80-4169-9B22-E080FD3D0ACC}" type="presParOf" srcId="{256B4715-2D43-4821-963D-3D482B1CF329}" destId="{8C89E979-5CAF-42B6-8C49-78594D418400}" srcOrd="1" destOrd="0" presId="urn:microsoft.com/office/officeart/2011/layout/InterconnectedBlockProcess"/>
    <dgm:cxn modelId="{9C1E82A6-189D-442D-AAE3-B149F148E0FE}" type="presParOf" srcId="{256B4715-2D43-4821-963D-3D482B1CF329}" destId="{8340285D-FEE8-46D3-948C-9818E688CD3B}" srcOrd="2" destOrd="0" presId="urn:microsoft.com/office/officeart/2011/layout/InterconnectedBlockProcess"/>
    <dgm:cxn modelId="{ED285DFD-3A49-4EAB-9D7F-50B9E8184DF8}" type="presParOf" srcId="{256B4715-2D43-4821-963D-3D482B1CF329}" destId="{D409C11E-8E49-43ED-89C7-082F440EF745}" srcOrd="3" destOrd="0" presId="urn:microsoft.com/office/officeart/2011/layout/InterconnectedBlockProcess"/>
    <dgm:cxn modelId="{94B134D5-C65E-4252-8D10-5E5C00BD551A}" type="presParOf" srcId="{D409C11E-8E49-43ED-89C7-082F440EF745}" destId="{C6F9D234-4D6C-4CC7-B22A-8B923193868F}" srcOrd="0" destOrd="0" presId="urn:microsoft.com/office/officeart/2011/layout/InterconnectedBlockProcess"/>
    <dgm:cxn modelId="{A6DE761C-6B1B-497F-A8D7-FDA583297214}" type="presParOf" srcId="{256B4715-2D43-4821-963D-3D482B1CF329}" destId="{F9CDEBAA-12F7-4840-95A6-C5E7010411D5}" srcOrd="4" destOrd="0" presId="urn:microsoft.com/office/officeart/2011/layout/InterconnectedBlockProcess"/>
    <dgm:cxn modelId="{D0829E8F-A08D-4D72-9A8F-3BC3B48CE579}" type="presParOf" srcId="{256B4715-2D43-4821-963D-3D482B1CF329}" destId="{FFFDCA82-DA10-4CFF-967D-F96C1774DD86}" srcOrd="5" destOrd="0" presId="urn:microsoft.com/office/officeart/2011/layout/InterconnectedBlockProcess"/>
    <dgm:cxn modelId="{1EAEB2DC-5B6B-41F4-BD93-EF04F8CD5208}" type="presParOf" srcId="{256B4715-2D43-4821-963D-3D482B1CF329}" destId="{322AFAB2-17E5-4C5D-96D2-17C90D0E0E14}" srcOrd="6" destOrd="0" presId="urn:microsoft.com/office/officeart/2011/layout/InterconnectedBlockProcess"/>
    <dgm:cxn modelId="{0FBE164D-828C-499F-843F-BFBB08DEDA19}" type="presParOf" srcId="{322AFAB2-17E5-4C5D-96D2-17C90D0E0E14}" destId="{48F22E4B-F861-4C24-9100-96EEE1202AA3}" srcOrd="0" destOrd="0" presId="urn:microsoft.com/office/officeart/2011/layout/InterconnectedBlockProcess"/>
    <dgm:cxn modelId="{8FB9E4A4-0C8A-4F86-AEF4-A750ED4C85F2}" type="presParOf" srcId="{256B4715-2D43-4821-963D-3D482B1CF329}" destId="{85872877-AEDF-459D-9FA8-8F858C3C09C7}" srcOrd="7" destOrd="0" presId="urn:microsoft.com/office/officeart/2011/layout/InterconnectedBlockProcess"/>
    <dgm:cxn modelId="{626263C6-1008-441A-8548-21045C11E0C9}" type="presParOf" srcId="{256B4715-2D43-4821-963D-3D482B1CF329}" destId="{8B4811DD-6F3E-4F03-8C44-5B1042ED66EA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228990" y="229709"/>
          <a:ext cx="1526604" cy="106862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1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535031"/>
        <a:ext cx="1068623" cy="457981"/>
      </dsp:txXfrm>
    </dsp:sp>
    <dsp:sp modelId="{420C34C2-D1E2-4028-BEA7-A014F9AB9237}">
      <dsp:nvSpPr>
        <dsp:cNvPr id="0" name=""/>
        <dsp:cNvSpPr/>
      </dsp:nvSpPr>
      <dsp:spPr>
        <a:xfrm rot="5400000">
          <a:off x="3124265" y="-2054923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Higher-Order Derivatives</a:t>
          </a:r>
          <a:r>
            <a:rPr lang="en-US" sz="2800" b="1" kern="1200" dirty="0"/>
            <a:t> 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49159"/>
        <a:ext cx="5055136" cy="895412"/>
      </dsp:txXfrm>
    </dsp:sp>
    <dsp:sp modelId="{42B82644-8E62-41B9-BF52-4637CB595D7B}">
      <dsp:nvSpPr>
        <dsp:cNvPr id="0" name=""/>
        <dsp:cNvSpPr/>
      </dsp:nvSpPr>
      <dsp:spPr>
        <a:xfrm rot="5400000">
          <a:off x="-228990" y="1561188"/>
          <a:ext cx="1526604" cy="106862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2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1866510"/>
        <a:ext cx="1068623" cy="457981"/>
      </dsp:txXfrm>
    </dsp:sp>
    <dsp:sp modelId="{1F017680-6743-4484-A831-A8E552CA3075}">
      <dsp:nvSpPr>
        <dsp:cNvPr id="0" name=""/>
        <dsp:cNvSpPr/>
      </dsp:nvSpPr>
      <dsp:spPr>
        <a:xfrm rot="5400000">
          <a:off x="3124265" y="-741851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Implicit Differentiation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1362231"/>
        <a:ext cx="5055136" cy="895412"/>
      </dsp:txXfrm>
    </dsp:sp>
    <dsp:sp modelId="{AEAA515E-BB43-46DA-A554-CDDA842C250D}">
      <dsp:nvSpPr>
        <dsp:cNvPr id="0" name=""/>
        <dsp:cNvSpPr/>
      </dsp:nvSpPr>
      <dsp:spPr>
        <a:xfrm rot="5400000">
          <a:off x="-228990" y="2892667"/>
          <a:ext cx="1526604" cy="106862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3197989"/>
        <a:ext cx="1068623" cy="457981"/>
      </dsp:txXfrm>
    </dsp:sp>
    <dsp:sp modelId="{C124D31A-EC50-4177-85C1-F3437DD648B9}">
      <dsp:nvSpPr>
        <dsp:cNvPr id="0" name=""/>
        <dsp:cNvSpPr/>
      </dsp:nvSpPr>
      <dsp:spPr>
        <a:xfrm rot="5400000">
          <a:off x="3124265" y="608034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Related Rates 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2712116"/>
        <a:ext cx="5055136" cy="89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A6E30-024F-42E1-8628-0D8DEBCE76BD}">
      <dsp:nvSpPr>
        <dsp:cNvPr id="0" name=""/>
        <dsp:cNvSpPr/>
      </dsp:nvSpPr>
      <dsp:spPr>
        <a:xfrm>
          <a:off x="6295" y="882292"/>
          <a:ext cx="1881633" cy="1128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𝑦</m:t>
                </m:r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</m:fName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func>
              </m:oMath>
            </m:oMathPara>
          </a14:m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39362" y="915359"/>
        <a:ext cx="1815499" cy="1062846"/>
      </dsp:txXfrm>
    </dsp:sp>
    <dsp:sp modelId="{3C292ED9-F6A7-4B65-A838-B20D8CD28158}">
      <dsp:nvSpPr>
        <dsp:cNvPr id="0" name=""/>
        <dsp:cNvSpPr/>
      </dsp:nvSpPr>
      <dsp:spPr>
        <a:xfrm>
          <a:off x="2053513" y="1213460"/>
          <a:ext cx="398906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+mn-lt"/>
          </a:endParaRPr>
        </a:p>
      </dsp:txBody>
      <dsp:txXfrm>
        <a:off x="2053513" y="1306789"/>
        <a:ext cx="279234" cy="279987"/>
      </dsp:txXfrm>
    </dsp:sp>
    <dsp:sp modelId="{9CEDCB70-BF1C-4A27-9D22-B6E01F08E198}">
      <dsp:nvSpPr>
        <dsp:cNvPr id="0" name=""/>
        <dsp:cNvSpPr/>
      </dsp:nvSpPr>
      <dsp:spPr>
        <a:xfrm>
          <a:off x="2640583" y="882292"/>
          <a:ext cx="1881633" cy="1128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=2</m:t>
                </m:r>
                <m:func>
                  <m:func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</m:fName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func>
              </m:oMath>
            </m:oMathPara>
          </a14:m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2673650" y="915359"/>
        <a:ext cx="1815499" cy="1062846"/>
      </dsp:txXfrm>
    </dsp:sp>
    <dsp:sp modelId="{5B6525E7-E3A8-4625-9F70-06372CAEAD51}">
      <dsp:nvSpPr>
        <dsp:cNvPr id="0" name=""/>
        <dsp:cNvSpPr/>
      </dsp:nvSpPr>
      <dsp:spPr>
        <a:xfrm>
          <a:off x="4687800" y="1213460"/>
          <a:ext cx="398906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+mn-lt"/>
          </a:endParaRPr>
        </a:p>
      </dsp:txBody>
      <dsp:txXfrm>
        <a:off x="4687800" y="1306789"/>
        <a:ext cx="279234" cy="279987"/>
      </dsp:txXfrm>
    </dsp:sp>
    <dsp:sp modelId="{78043173-7946-48A3-9326-F351ADE38496}">
      <dsp:nvSpPr>
        <dsp:cNvPr id="0" name=""/>
        <dsp:cNvSpPr/>
      </dsp:nvSpPr>
      <dsp:spPr>
        <a:xfrm>
          <a:off x="5274870" y="882292"/>
          <a:ext cx="1881633" cy="1128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sup>
                </m:sSup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=−</m:t>
                </m:r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func>
                  <m:func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</m:fName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func>
              </m:oMath>
            </m:oMathPara>
          </a14:m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5307937" y="915359"/>
        <a:ext cx="1815499" cy="1062846"/>
      </dsp:txXfrm>
    </dsp:sp>
    <dsp:sp modelId="{217C4EF9-A224-4926-98A3-0358589834D8}">
      <dsp:nvSpPr>
        <dsp:cNvPr id="0" name=""/>
        <dsp:cNvSpPr/>
      </dsp:nvSpPr>
      <dsp:spPr>
        <a:xfrm rot="5400000">
          <a:off x="6016234" y="2142987"/>
          <a:ext cx="398906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+mn-lt"/>
          </a:endParaRPr>
        </a:p>
      </dsp:txBody>
      <dsp:txXfrm rot="-5400000">
        <a:off x="6075694" y="2176856"/>
        <a:ext cx="279987" cy="279234"/>
      </dsp:txXfrm>
    </dsp:sp>
    <dsp:sp modelId="{207F3681-3596-4E62-A3DB-85C39C7F4A92}">
      <dsp:nvSpPr>
        <dsp:cNvPr id="0" name=""/>
        <dsp:cNvSpPr/>
      </dsp:nvSpPr>
      <dsp:spPr>
        <a:xfrm>
          <a:off x="5274870" y="2763926"/>
          <a:ext cx="1881633" cy="11289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sup>
                </m:sSup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=−</m:t>
                </m:r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func>
                  <m:func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</m:fName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func>
              </m:oMath>
            </m:oMathPara>
          </a14:m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5307937" y="2796993"/>
        <a:ext cx="1815499" cy="1062846"/>
      </dsp:txXfrm>
    </dsp:sp>
    <dsp:sp modelId="{6CBF5C9D-FAE2-4C8D-BC21-4D407A0CD038}">
      <dsp:nvSpPr>
        <dsp:cNvPr id="0" name=""/>
        <dsp:cNvSpPr/>
      </dsp:nvSpPr>
      <dsp:spPr>
        <a:xfrm rot="10800000">
          <a:off x="4710380" y="3095094"/>
          <a:ext cx="398906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+mn-lt"/>
          </a:endParaRPr>
        </a:p>
      </dsp:txBody>
      <dsp:txXfrm rot="10800000">
        <a:off x="4830052" y="3188423"/>
        <a:ext cx="279234" cy="279987"/>
      </dsp:txXfrm>
    </dsp:sp>
    <dsp:sp modelId="{2013337E-D5E4-44A9-AFE6-D6E85C978950}">
      <dsp:nvSpPr>
        <dsp:cNvPr id="0" name=""/>
        <dsp:cNvSpPr/>
      </dsp:nvSpPr>
      <dsp:spPr>
        <a:xfrm>
          <a:off x="2640583" y="2763926"/>
          <a:ext cx="1881633" cy="11289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(4)</m:t>
                    </m:r>
                  </m:sup>
                </m:sSup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  <m:func>
                  <m:funcPr>
                    <m:ctrlP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</m:fName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</m:func>
              </m:oMath>
            </m:oMathPara>
          </a14:m>
          <a:endParaRPr lang="en-US" sz="2400" kern="1200" dirty="0">
            <a:solidFill>
              <a:schemeClr val="tx1"/>
            </a:solidFill>
            <a:latin typeface="+mn-lt"/>
          </a:endParaRPr>
        </a:p>
      </dsp:txBody>
      <dsp:txXfrm>
        <a:off x="2673650" y="2796993"/>
        <a:ext cx="1815499" cy="1062846"/>
      </dsp:txXfrm>
    </dsp:sp>
    <dsp:sp modelId="{01BE6622-B228-492E-94F2-ABA23F653627}">
      <dsp:nvSpPr>
        <dsp:cNvPr id="0" name=""/>
        <dsp:cNvSpPr/>
      </dsp:nvSpPr>
      <dsp:spPr>
        <a:xfrm rot="10800000">
          <a:off x="2076092" y="3095094"/>
          <a:ext cx="398906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tx1"/>
            </a:solidFill>
            <a:latin typeface="+mn-lt"/>
          </a:endParaRPr>
        </a:p>
      </dsp:txBody>
      <dsp:txXfrm rot="10800000">
        <a:off x="2195764" y="3188423"/>
        <a:ext cx="279234" cy="279987"/>
      </dsp:txXfrm>
    </dsp:sp>
    <dsp:sp modelId="{826C9F71-5D7B-4E5B-BC11-6D6BD43AFE5B}">
      <dsp:nvSpPr>
        <dsp:cNvPr id="0" name=""/>
        <dsp:cNvSpPr/>
      </dsp:nvSpPr>
      <dsp:spPr>
        <a:xfrm>
          <a:off x="6295" y="2763926"/>
          <a:ext cx="1881633" cy="1128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/>
        </a:p>
      </dsp:txBody>
      <dsp:txXfrm>
        <a:off x="39362" y="2796993"/>
        <a:ext cx="1815499" cy="1062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EAAA7-2E45-4573-BD8E-7F93D6E7029D}">
      <dsp:nvSpPr>
        <dsp:cNvPr id="0" name=""/>
        <dsp:cNvSpPr/>
      </dsp:nvSpPr>
      <dsp:spPr>
        <a:xfrm>
          <a:off x="0" y="4775195"/>
          <a:ext cx="76200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F9F02-B7A3-44D2-A902-4069B76A2042}">
      <dsp:nvSpPr>
        <dsp:cNvPr id="0" name=""/>
        <dsp:cNvSpPr/>
      </dsp:nvSpPr>
      <dsp:spPr>
        <a:xfrm>
          <a:off x="114300" y="2603819"/>
          <a:ext cx="76200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A5595-C3A0-4C38-8A0B-EBF9BE7B2C2B}">
      <dsp:nvSpPr>
        <dsp:cNvPr id="0" name=""/>
        <dsp:cNvSpPr/>
      </dsp:nvSpPr>
      <dsp:spPr>
        <a:xfrm>
          <a:off x="114300" y="711861"/>
          <a:ext cx="76200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5BA8B-4FE8-49B2-B55B-7C5457E4147C}">
      <dsp:nvSpPr>
        <dsp:cNvPr id="0" name=""/>
        <dsp:cNvSpPr/>
      </dsp:nvSpPr>
      <dsp:spPr>
        <a:xfrm>
          <a:off x="2095500" y="4"/>
          <a:ext cx="5638800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  <a:cs typeface="Arial" panose="020B0604020202020204" pitchFamily="34" charset="0"/>
          </a:endParaRPr>
        </a:p>
      </dsp:txBody>
      <dsp:txXfrm>
        <a:off x="2095500" y="4"/>
        <a:ext cx="5638800" cy="711856"/>
      </dsp:txXfrm>
    </dsp:sp>
    <dsp:sp modelId="{ACD1A46C-1BEF-4A10-9010-425230D85139}">
      <dsp:nvSpPr>
        <dsp:cNvPr id="0" name=""/>
        <dsp:cNvSpPr/>
      </dsp:nvSpPr>
      <dsp:spPr>
        <a:xfrm>
          <a:off x="-4" y="172640"/>
          <a:ext cx="2438401" cy="545075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anose="020B0604020202020204" pitchFamily="34" charset="0"/>
            </a:rPr>
            <a:t>Velocity</a:t>
          </a:r>
        </a:p>
      </dsp:txBody>
      <dsp:txXfrm>
        <a:off x="26609" y="199253"/>
        <a:ext cx="2385175" cy="518462"/>
      </dsp:txXfrm>
    </dsp:sp>
    <dsp:sp modelId="{AE9AF0CB-2497-4880-A70E-E0F707542B7F}">
      <dsp:nvSpPr>
        <dsp:cNvPr id="0" name=""/>
        <dsp:cNvSpPr/>
      </dsp:nvSpPr>
      <dsp:spPr>
        <a:xfrm>
          <a:off x="0" y="711861"/>
          <a:ext cx="7620000" cy="114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  <a:cs typeface="Arial" panose="020B0604020202020204" pitchFamily="34" charset="0"/>
            </a:rPr>
            <a:t>Velocity,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𝑣</m:t>
              </m:r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</m:d>
              <m:r>
                <a:rPr lang="en-US" sz="22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𝑑𝑠</m:t>
                  </m:r>
                </m:num>
                <m:den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𝑑𝑡</m:t>
                  </m:r>
                </m:den>
              </m:f>
              <m:r>
                <a:rPr lang="en-US" sz="2200" b="0" i="1" kern="1200" smtClean="0">
                  <a:latin typeface="Cambria Math" panose="02040503050406030204" pitchFamily="18" charset="0"/>
                </a:rPr>
                <m:t>=3</m:t>
              </m:r>
              <m:sSup>
                <m:sSup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200" b="0" i="1" kern="1200" smtClean="0">
                  <a:latin typeface="Cambria Math" panose="02040503050406030204" pitchFamily="18" charset="0"/>
                </a:rPr>
                <m:t>−24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+36</m:t>
              </m:r>
            </m:oMath>
          </a14:m>
          <a:endParaRPr lang="en-US" sz="2200" kern="1200" dirty="0">
            <a:latin typeface="+mn-lt"/>
            <a:cs typeface="Arial" panose="020B06040202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𝑣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 at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=2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 and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=6</m:t>
              </m:r>
            </m:oMath>
          </a14:m>
          <a:endParaRPr lang="en-US" sz="2200" kern="1200" dirty="0">
            <a:latin typeface="+mn-lt"/>
            <a:cs typeface="Arial" panose="020B0604020202020204" pitchFamily="34" charset="0"/>
          </a:endParaRPr>
        </a:p>
      </dsp:txBody>
      <dsp:txXfrm>
        <a:off x="0" y="711861"/>
        <a:ext cx="7620000" cy="1144509"/>
      </dsp:txXfrm>
    </dsp:sp>
    <dsp:sp modelId="{5063C31F-0E1D-4D98-8B35-83CC261A4A07}">
      <dsp:nvSpPr>
        <dsp:cNvPr id="0" name=""/>
        <dsp:cNvSpPr/>
      </dsp:nvSpPr>
      <dsp:spPr>
        <a:xfrm>
          <a:off x="2514604" y="1891963"/>
          <a:ext cx="4800592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accent3">
                  <a:lumMod val="75000"/>
                </a:schemeClr>
              </a:solidFill>
              <a:latin typeface="+mn-lt"/>
              <a:cs typeface="Arial" panose="020B0604020202020204" pitchFamily="34" charset="0"/>
            </a:rPr>
            <a:t>Object moving to the right</a:t>
          </a:r>
        </a:p>
      </dsp:txBody>
      <dsp:txXfrm>
        <a:off x="2514604" y="1891963"/>
        <a:ext cx="4800592" cy="711856"/>
      </dsp:txXfrm>
    </dsp:sp>
    <dsp:sp modelId="{CBEA602A-0A72-4F24-9902-69171430294D}">
      <dsp:nvSpPr>
        <dsp:cNvPr id="0" name=""/>
        <dsp:cNvSpPr/>
      </dsp:nvSpPr>
      <dsp:spPr>
        <a:xfrm>
          <a:off x="-4" y="2064599"/>
          <a:ext cx="2438401" cy="545075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anose="020B0604020202020204" pitchFamily="34" charset="0"/>
            </a:rPr>
            <a:t>Positive Velocity</a:t>
          </a:r>
        </a:p>
      </dsp:txBody>
      <dsp:txXfrm>
        <a:off x="26609" y="2091212"/>
        <a:ext cx="2385175" cy="518462"/>
      </dsp:txXfrm>
    </dsp:sp>
    <dsp:sp modelId="{D73C0AA2-1ED4-4715-B078-23605A562B28}">
      <dsp:nvSpPr>
        <dsp:cNvPr id="0" name=""/>
        <dsp:cNvSpPr/>
      </dsp:nvSpPr>
      <dsp:spPr>
        <a:xfrm>
          <a:off x="0" y="2603819"/>
          <a:ext cx="7620000" cy="1423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𝑣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&gt;0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 when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−2</m:t>
                  </m:r>
                </m:e>
              </m:d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−6</m:t>
                  </m:r>
                </m:e>
              </m:d>
              <m:r>
                <a:rPr lang="en-US" sz="2200" b="0" i="1" kern="1200" smtClean="0">
                  <a:latin typeface="Cambria Math" panose="02040503050406030204" pitchFamily="18" charset="0"/>
                </a:rPr>
                <m:t>&gt;0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. That is in interval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(−∞,2)</m:t>
              </m:r>
              <m:r>
                <a:rPr lang="en-US" sz="22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∪(6,∞)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 </a:t>
          </a:r>
        </a:p>
      </dsp:txBody>
      <dsp:txXfrm>
        <a:off x="0" y="2603819"/>
        <a:ext cx="7620000" cy="1423926"/>
      </dsp:txXfrm>
    </dsp:sp>
    <dsp:sp modelId="{4A67AF60-C82E-4FE5-80DE-2C3194EE85E8}">
      <dsp:nvSpPr>
        <dsp:cNvPr id="0" name=""/>
        <dsp:cNvSpPr/>
      </dsp:nvSpPr>
      <dsp:spPr>
        <a:xfrm>
          <a:off x="1981199" y="4063338"/>
          <a:ext cx="5638800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149AD-DB4E-48F8-8B2E-4C25E75CCDF6}">
      <dsp:nvSpPr>
        <dsp:cNvPr id="0" name=""/>
        <dsp:cNvSpPr/>
      </dsp:nvSpPr>
      <dsp:spPr>
        <a:xfrm>
          <a:off x="0" y="4063338"/>
          <a:ext cx="1981200" cy="71185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  <a:cs typeface="Arial" panose="020B0604020202020204" pitchFamily="34" charset="0"/>
          </a:endParaRPr>
        </a:p>
      </dsp:txBody>
      <dsp:txXfrm>
        <a:off x="34756" y="4098094"/>
        <a:ext cx="1911688" cy="67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0AD8-1D83-4638-AAE4-485CBBBF7BA6}">
      <dsp:nvSpPr>
        <dsp:cNvPr id="0" name=""/>
        <dsp:cNvSpPr/>
      </dsp:nvSpPr>
      <dsp:spPr>
        <a:xfrm>
          <a:off x="193548" y="1929962"/>
          <a:ext cx="7010400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E412A-6D57-4B63-A748-4018367587FF}">
      <dsp:nvSpPr>
        <dsp:cNvPr id="0" name=""/>
        <dsp:cNvSpPr/>
      </dsp:nvSpPr>
      <dsp:spPr>
        <a:xfrm>
          <a:off x="193548" y="652096"/>
          <a:ext cx="7010400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4AB68-1332-412A-BE4C-B18A06655CDC}">
      <dsp:nvSpPr>
        <dsp:cNvPr id="0" name=""/>
        <dsp:cNvSpPr/>
      </dsp:nvSpPr>
      <dsp:spPr>
        <a:xfrm>
          <a:off x="2666996" y="561"/>
          <a:ext cx="3886206" cy="65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Object moving to the left</a:t>
          </a:r>
        </a:p>
      </dsp:txBody>
      <dsp:txXfrm>
        <a:off x="2666996" y="561"/>
        <a:ext cx="3886206" cy="651534"/>
      </dsp:txXfrm>
    </dsp:sp>
    <dsp:sp modelId="{0D1C3CE5-29F0-4774-9726-982F797C6D5F}">
      <dsp:nvSpPr>
        <dsp:cNvPr id="0" name=""/>
        <dsp:cNvSpPr/>
      </dsp:nvSpPr>
      <dsp:spPr>
        <a:xfrm>
          <a:off x="4" y="251939"/>
          <a:ext cx="2596897" cy="4085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Negative Velocity</a:t>
          </a:r>
        </a:p>
      </dsp:txBody>
      <dsp:txXfrm>
        <a:off x="19953" y="271888"/>
        <a:ext cx="2556999" cy="388635"/>
      </dsp:txXfrm>
    </dsp:sp>
    <dsp:sp modelId="{CD8395B3-A654-479C-B0B1-18865C2D0CDD}">
      <dsp:nvSpPr>
        <dsp:cNvPr id="0" name=""/>
        <dsp:cNvSpPr/>
      </dsp:nvSpPr>
      <dsp:spPr>
        <a:xfrm>
          <a:off x="0" y="652096"/>
          <a:ext cx="7010400" cy="59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𝑣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&lt;0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 when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−2</m:t>
                  </m:r>
                </m:e>
              </m:d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−6</m:t>
                  </m:r>
                </m:e>
              </m:d>
              <m:r>
                <a:rPr lang="en-US" sz="2200" b="0" i="1" kern="1200" smtClean="0">
                  <a:latin typeface="Cambria Math" panose="02040503050406030204" pitchFamily="18" charset="0"/>
                </a:rPr>
                <m:t>&lt;0</m:t>
              </m:r>
            </m:oMath>
          </a14:m>
          <a:r>
            <a:rPr lang="en-US" sz="2200" kern="1200" dirty="0">
              <a:latin typeface="+mn-lt"/>
              <a:cs typeface="Arial" panose="020B0604020202020204" pitchFamily="34" charset="0"/>
            </a:rPr>
            <a:t>. That is in interval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(2,6)</m:t>
              </m:r>
            </m:oMath>
          </a14:m>
          <a:endParaRPr lang="en-US" sz="2200" kern="1200" dirty="0">
            <a:latin typeface="+mn-lt"/>
          </a:endParaRPr>
        </a:p>
      </dsp:txBody>
      <dsp:txXfrm>
        <a:off x="0" y="652096"/>
        <a:ext cx="7010400" cy="593754"/>
      </dsp:txXfrm>
    </dsp:sp>
    <dsp:sp modelId="{38EE2404-8120-4214-92CC-034C6529AB1C}">
      <dsp:nvSpPr>
        <dsp:cNvPr id="0" name=""/>
        <dsp:cNvSpPr/>
      </dsp:nvSpPr>
      <dsp:spPr>
        <a:xfrm>
          <a:off x="2016252" y="1278427"/>
          <a:ext cx="5187696" cy="65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16252" y="1278427"/>
        <a:ext cx="5187696" cy="651534"/>
      </dsp:txXfrm>
    </dsp:sp>
    <dsp:sp modelId="{A7DACBB3-21C1-4106-A5A4-666C24CD9B9D}">
      <dsp:nvSpPr>
        <dsp:cNvPr id="0" name=""/>
        <dsp:cNvSpPr/>
      </dsp:nvSpPr>
      <dsp:spPr>
        <a:xfrm>
          <a:off x="4" y="1529805"/>
          <a:ext cx="2596897" cy="4085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Positive Acceleration</a:t>
          </a:r>
        </a:p>
      </dsp:txBody>
      <dsp:txXfrm>
        <a:off x="19953" y="1549754"/>
        <a:ext cx="2556999" cy="388635"/>
      </dsp:txXfrm>
    </dsp:sp>
    <dsp:sp modelId="{BC7C0DA3-04EC-4D90-B676-12491ABB58A0}">
      <dsp:nvSpPr>
        <dsp:cNvPr id="0" name=""/>
        <dsp:cNvSpPr/>
      </dsp:nvSpPr>
      <dsp:spPr>
        <a:xfrm>
          <a:off x="0" y="1929962"/>
          <a:ext cx="7010400" cy="130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𝑎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𝑑𝑣</m:t>
                  </m:r>
                </m:num>
                <m:den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𝑑𝑡</m:t>
                  </m:r>
                </m:den>
              </m:f>
              <m:r>
                <a:rPr lang="en-US" sz="2200" b="0" i="1" kern="1200" smtClean="0">
                  <a:latin typeface="Cambria Math" panose="02040503050406030204" pitchFamily="18" charset="0"/>
                </a:rPr>
                <m:t>=6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 −24&gt;0</m:t>
              </m:r>
            </m:oMath>
          </a14:m>
          <a:r>
            <a:rPr lang="en-US" sz="2200" kern="1200" dirty="0">
              <a:latin typeface="+mn-lt"/>
            </a:rPr>
            <a:t> will happen when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&gt;4</m:t>
              </m:r>
            </m:oMath>
          </a14:m>
          <a:endParaRPr lang="en-US" sz="2200" kern="1200" dirty="0">
            <a:latin typeface="+mn-lt"/>
          </a:endParaRPr>
        </a:p>
      </dsp:txBody>
      <dsp:txXfrm>
        <a:off x="0" y="1929962"/>
        <a:ext cx="7010400" cy="1303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78AF9-7421-4A3E-83E3-EE195EEC1915}">
      <dsp:nvSpPr>
        <dsp:cNvPr id="0" name=""/>
        <dsp:cNvSpPr/>
      </dsp:nvSpPr>
      <dsp:spPr>
        <a:xfrm>
          <a:off x="4909280" y="736358"/>
          <a:ext cx="2249394" cy="3454641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In fact, if we solve</a:t>
          </a:r>
          <a:r>
            <a:rPr lang="id-ID" sz="2200" kern="1200" dirty="0">
              <a:latin typeface="+mn-lt"/>
              <a:cs typeface="Arial" pitchFamily="34" charset="0"/>
            </a:rPr>
            <a:t> </a:t>
          </a:r>
          <a:r>
            <a:rPr lang="en-US" sz="2200" kern="1200" dirty="0">
              <a:latin typeface="+mn-lt"/>
              <a:cs typeface="Arial" pitchFamily="34" charset="0"/>
            </a:rPr>
            <a:t>the equation for</a:t>
          </a:r>
          <a:r>
            <a:rPr lang="id-ID" sz="2200" kern="1200" dirty="0">
              <a:latin typeface="+mn-lt"/>
              <a:cs typeface="Arial" pitchFamily="34" charset="0"/>
            </a:rPr>
            <a:t> y</a:t>
          </a:r>
          <a:r>
            <a:rPr lang="en-US" sz="2200" kern="1200" dirty="0">
              <a:latin typeface="+mn-lt"/>
              <a:cs typeface="Arial" pitchFamily="34" charset="0"/>
            </a:rPr>
            <a:t> in terms of </a:t>
          </a:r>
          <a:r>
            <a:rPr lang="id-ID" sz="2200" kern="1200" dirty="0">
              <a:latin typeface="+mn-lt"/>
              <a:cs typeface="Arial" pitchFamily="34" charset="0"/>
            </a:rPr>
            <a:t>x</a:t>
          </a:r>
          <a:r>
            <a:rPr lang="en-US" sz="2200" kern="1200" dirty="0">
              <a:latin typeface="+mn-lt"/>
              <a:cs typeface="Arial" pitchFamily="34" charset="0"/>
            </a:rPr>
            <a:t>,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we obtain the explicit representation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𝑦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lang="en-US" sz="22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)=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func>
                      <m:funcPr>
                        <m:ctrlP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num>
                  <m:den>
                    <m:sSup>
                      <m:sSupPr>
                        <m:ctrlP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den>
                </m:f>
              </m:oMath>
            </m:oMathPara>
          </a14:m>
          <a:endParaRPr lang="en-US" sz="2200" kern="1200" dirty="0">
            <a:latin typeface="+mn-lt"/>
          </a:endParaRPr>
        </a:p>
      </dsp:txBody>
      <dsp:txXfrm>
        <a:off x="5194756" y="736358"/>
        <a:ext cx="1963917" cy="3454641"/>
      </dsp:txXfrm>
    </dsp:sp>
    <dsp:sp modelId="{8340285D-FEE8-46D3-948C-9818E688CD3B}">
      <dsp:nvSpPr>
        <dsp:cNvPr id="0" name=""/>
        <dsp:cNvSpPr/>
      </dsp:nvSpPr>
      <dsp:spPr>
        <a:xfrm>
          <a:off x="4909280" y="11794"/>
          <a:ext cx="2249394" cy="737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</a:endParaRPr>
        </a:p>
      </dsp:txBody>
      <dsp:txXfrm>
        <a:off x="4909280" y="11794"/>
        <a:ext cx="2249394" cy="737616"/>
      </dsp:txXfrm>
    </dsp:sp>
    <dsp:sp modelId="{C6F9D234-4D6C-4CC7-B22A-8B923193868F}">
      <dsp:nvSpPr>
        <dsp:cNvPr id="0" name=""/>
        <dsp:cNvSpPr/>
      </dsp:nvSpPr>
      <dsp:spPr>
        <a:xfrm>
          <a:off x="2685069" y="736358"/>
          <a:ext cx="2249394" cy="3208210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6544756"/>
                <a:satOff val="-351"/>
                <a:lumOff val="5682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6544756"/>
                <a:satOff val="-351"/>
                <a:lumOff val="5682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6544756"/>
                <a:satOff val="-351"/>
                <a:lumOff val="56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For example, the equation</a:t>
          </a:r>
          <a:endParaRPr lang="en-US" sz="2200" kern="1200" dirty="0"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x</a:t>
          </a:r>
          <a:r>
            <a:rPr lang="en-US" sz="2200" kern="1200" baseline="30000" dirty="0">
              <a:latin typeface="+mn-lt"/>
              <a:cs typeface="Arial" pitchFamily="34" charset="0"/>
            </a:rPr>
            <a:t>2</a:t>
          </a:r>
          <a:r>
            <a:rPr lang="en-US" sz="2200" kern="1200" dirty="0">
              <a:latin typeface="+mn-lt"/>
              <a:cs typeface="Arial" pitchFamily="34" charset="0"/>
            </a:rPr>
            <a:t>y + y – cos x + 1 = 0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defines </a:t>
          </a:r>
          <a:r>
            <a:rPr lang="id-ID" sz="2200" kern="1200" dirty="0">
              <a:latin typeface="+mn-lt"/>
              <a:cs typeface="Arial" pitchFamily="34" charset="0"/>
            </a:rPr>
            <a:t>y </a:t>
          </a:r>
          <a:r>
            <a:rPr lang="en-US" sz="2200" kern="1200" dirty="0">
              <a:latin typeface="+mn-lt"/>
              <a:cs typeface="Arial" pitchFamily="34" charset="0"/>
            </a:rPr>
            <a:t>as a function of </a:t>
          </a:r>
          <a:r>
            <a:rPr lang="id-ID" sz="2200" kern="1200" dirty="0">
              <a:latin typeface="+mn-lt"/>
              <a:cs typeface="Arial" pitchFamily="34" charset="0"/>
            </a:rPr>
            <a:t>x</a:t>
          </a:r>
          <a:r>
            <a:rPr lang="en-US" sz="2200" kern="1200" dirty="0">
              <a:latin typeface="+mn-lt"/>
              <a:cs typeface="Arial" pitchFamily="34" charset="0"/>
            </a:rPr>
            <a:t>. </a:t>
          </a:r>
        </a:p>
      </dsp:txBody>
      <dsp:txXfrm>
        <a:off x="2970546" y="736358"/>
        <a:ext cx="1963917" cy="3208210"/>
      </dsp:txXfrm>
    </dsp:sp>
    <dsp:sp modelId="{FFFDCA82-DA10-4CFF-967D-F96C1774DD86}">
      <dsp:nvSpPr>
        <dsp:cNvPr id="0" name=""/>
        <dsp:cNvSpPr/>
      </dsp:nvSpPr>
      <dsp:spPr>
        <a:xfrm>
          <a:off x="2685069" y="119443"/>
          <a:ext cx="2249394" cy="6169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</a:endParaRPr>
        </a:p>
      </dsp:txBody>
      <dsp:txXfrm>
        <a:off x="2685069" y="119443"/>
        <a:ext cx="2249394" cy="616915"/>
      </dsp:txXfrm>
    </dsp:sp>
    <dsp:sp modelId="{48F22E4B-F861-4C24-9100-96EEE1202AA3}">
      <dsp:nvSpPr>
        <dsp:cNvPr id="0" name=""/>
        <dsp:cNvSpPr/>
      </dsp:nvSpPr>
      <dsp:spPr>
        <a:xfrm>
          <a:off x="443463" y="755755"/>
          <a:ext cx="2249394" cy="2961360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Sometimes, however, a function is defined implicitly by</a:t>
          </a:r>
          <a:r>
            <a:rPr lang="id-ID" sz="2200" kern="1200" dirty="0">
              <a:latin typeface="+mn-lt"/>
              <a:cs typeface="Arial" pitchFamily="34" charset="0"/>
            </a:rPr>
            <a:t> </a:t>
          </a:r>
          <a:r>
            <a:rPr lang="en-US" sz="2200" kern="1200" dirty="0">
              <a:latin typeface="+mn-lt"/>
              <a:cs typeface="Arial" pitchFamily="34" charset="0"/>
            </a:rPr>
            <a:t>an equation </a:t>
          </a:r>
          <a:r>
            <a:rPr lang="id-ID" sz="2200" kern="1200" dirty="0">
              <a:latin typeface="+mn-lt"/>
              <a:cs typeface="Arial" pitchFamily="34" charset="0"/>
            </a:rPr>
            <a:t>F(x,y)</a:t>
          </a:r>
          <a:r>
            <a:rPr lang="en-US" sz="2200" kern="1200" dirty="0">
              <a:latin typeface="+mn-lt"/>
              <a:cs typeface="Arial" pitchFamily="34" charset="0"/>
            </a:rPr>
            <a:t>. </a:t>
          </a:r>
          <a:endParaRPr lang="en-US" sz="2200" kern="1200" dirty="0">
            <a:latin typeface="+mn-lt"/>
          </a:endParaRPr>
        </a:p>
      </dsp:txBody>
      <dsp:txXfrm>
        <a:off x="728940" y="755755"/>
        <a:ext cx="1963917" cy="2961360"/>
      </dsp:txXfrm>
    </dsp:sp>
    <dsp:sp modelId="{8B4811DD-6F3E-4F03-8C44-5B1042ED66EA}">
      <dsp:nvSpPr>
        <dsp:cNvPr id="0" name=""/>
        <dsp:cNvSpPr/>
      </dsp:nvSpPr>
      <dsp:spPr>
        <a:xfrm>
          <a:off x="443463" y="262056"/>
          <a:ext cx="2249394" cy="4936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</a:endParaRPr>
        </a:p>
      </dsp:txBody>
      <dsp:txXfrm>
        <a:off x="443463" y="262056"/>
        <a:ext cx="2249394" cy="493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6DC58-4C3C-4CC4-B955-A09C1D7AEACC}">
      <dsp:nvSpPr>
        <dsp:cNvPr id="0" name=""/>
        <dsp:cNvSpPr/>
      </dsp:nvSpPr>
      <dsp:spPr>
        <a:xfrm>
          <a:off x="4847685" y="776523"/>
          <a:ext cx="3054767" cy="3643076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  <a:cs typeface="Arial" pitchFamily="34" charset="0"/>
            </a:rPr>
            <a:t>The volume of water in the funnel is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3</m:t>
                    </m:r>
                  </m:den>
                </m:f>
                <m:r>
                  <a:rPr lang="en-US" sz="2000" i="1" kern="1200"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i="1" kern="1200">
                        <a:latin typeface="Cambria Math" panose="02040503050406030204" pitchFamily="18" charset="0"/>
                      </a:rPr>
                      <m:t>𝑟</m:t>
                    </m:r>
                  </m:e>
                  <m:sup>
                    <m:r>
                      <a:rPr lang="en-US" sz="2000" i="1" kern="120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2000" i="1" kern="1200">
                    <a:latin typeface="Cambria Math" panose="02040503050406030204" pitchFamily="18" charset="0"/>
                  </a:rPr>
                  <m:t>h</m:t>
                </m:r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  <a:cs typeface="Arial" pitchFamily="34" charset="0"/>
            </a:rPr>
            <a:t>using similar triangles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>
                  <m:f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𝑟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h</m:t>
                    </m:r>
                  </m:den>
                </m:f>
                <m:r>
                  <a:rPr lang="en-US" sz="200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m:rPr>
                    <m:nor/>
                  </m:rPr>
                  <a:rPr lang="en-US" sz="2000" i="0" kern="1200">
                    <a:latin typeface="+mn-lt"/>
                  </a:rPr>
                  <m:t> </m:t>
                </m:r>
                <m:r>
                  <m:rPr>
                    <m:nor/>
                  </m:rPr>
                  <a:rPr lang="en-US" sz="2000" i="0" kern="1200">
                    <a:latin typeface="+mn-lt"/>
                  </a:rPr>
                  <m:t>or</m:t>
                </m:r>
                <m:r>
                  <m:rPr>
                    <m:nor/>
                  </m:rPr>
                  <a:rPr lang="en-US" sz="2000" i="0" kern="1200">
                    <a:latin typeface="+mn-lt"/>
                  </a:rPr>
                  <m:t> </m:t>
                </m:r>
                <m:r>
                  <a:rPr lang="en-US" sz="2000" i="1" kern="1200">
                    <a:latin typeface="Cambria Math" panose="02040503050406030204" pitchFamily="18" charset="0"/>
                  </a:rPr>
                  <m:t>𝑟</m:t>
                </m:r>
                <m:r>
                  <a:rPr lang="en-US" sz="200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  <a:cs typeface="Arial" pitchFamily="34" charset="0"/>
            </a:rPr>
            <a:t>we obtain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12</m:t>
                    </m:r>
                  </m:den>
                </m:f>
                <m:r>
                  <a:rPr lang="en-US" sz="2000" i="1" kern="1200"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i="1" kern="1200">
                        <a:latin typeface="Cambria Math" panose="02040503050406030204" pitchFamily="18" charset="0"/>
                      </a:rPr>
                      <m:t>h</m:t>
                    </m:r>
                  </m:e>
                  <m:sup>
                    <m:r>
                      <a:rPr lang="en-US" sz="2000" i="1" kern="1200"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5235374" y="776523"/>
        <a:ext cx="2667078" cy="3643076"/>
      </dsp:txXfrm>
    </dsp:sp>
    <dsp:sp modelId="{E7D81A74-67CE-42F2-B6C0-41EC6525C668}">
      <dsp:nvSpPr>
        <dsp:cNvPr id="0" name=""/>
        <dsp:cNvSpPr/>
      </dsp:nvSpPr>
      <dsp:spPr>
        <a:xfrm>
          <a:off x="4847685" y="0"/>
          <a:ext cx="3054767" cy="7778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</a:t>
          </a:r>
        </a:p>
      </dsp:txBody>
      <dsp:txXfrm>
        <a:off x="4847685" y="0"/>
        <a:ext cx="3054767" cy="777849"/>
      </dsp:txXfrm>
    </dsp:sp>
    <dsp:sp modelId="{FD65B264-CC69-4730-8D68-AA901DFEFB3D}">
      <dsp:nvSpPr>
        <dsp:cNvPr id="0" name=""/>
        <dsp:cNvSpPr/>
      </dsp:nvSpPr>
      <dsp:spPr>
        <a:xfrm>
          <a:off x="2720852" y="776523"/>
          <a:ext cx="2134086" cy="3383203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2528518"/>
                <a:satOff val="-3470"/>
                <a:lumOff val="5588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2528518"/>
                <a:satOff val="-3470"/>
                <a:lumOff val="5588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2528518"/>
                <a:satOff val="-3470"/>
                <a:lumOff val="5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  <a:cs typeface="Arial" pitchFamily="34" charset="0"/>
            </a:rPr>
            <a:t>We are given that</a:t>
          </a: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𝑑𝑉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000" i="1" kern="1200">
                    <a:latin typeface="Cambria Math" panose="02040503050406030204" pitchFamily="18" charset="0"/>
                  </a:rPr>
                  <m:t>=1−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200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i="1" kern="120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i="1" kern="1200"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id-ID" sz="2000" kern="1200" dirty="0">
            <a:latin typeface="+mn-lt"/>
            <a:cs typeface="Arial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Arial" pitchFamily="34" charset="0"/>
            </a:rPr>
            <a:t>and are asked to find </a:t>
          </a:r>
          <a:r>
            <a:rPr lang="id-ID" sz="2000" kern="1200" dirty="0">
              <a:latin typeface="+mn-lt"/>
              <a:cs typeface="Arial" pitchFamily="34" charset="0"/>
            </a:rPr>
            <a:t>dh/dt </a:t>
          </a:r>
          <a:r>
            <a:rPr lang="en-US" sz="2000" kern="1200" dirty="0">
              <a:latin typeface="+mn-lt"/>
              <a:cs typeface="Arial" pitchFamily="34" charset="0"/>
            </a:rPr>
            <a:t>when</a:t>
          </a:r>
          <a:r>
            <a:rPr lang="id-ID" sz="2000" kern="1200" dirty="0">
              <a:latin typeface="+mn-lt"/>
              <a:cs typeface="Arial" pitchFamily="34" charset="0"/>
            </a:rPr>
            <a:t> </a:t>
          </a:r>
          <a:endParaRPr lang="en-US" sz="2000" kern="1200" dirty="0">
            <a:latin typeface="+mn-lt"/>
            <a:cs typeface="Arial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+mn-lt"/>
              <a:cs typeface="Arial" pitchFamily="34" charset="0"/>
            </a:rPr>
            <a:t>h = 2</a:t>
          </a:r>
        </a:p>
      </dsp:txBody>
      <dsp:txXfrm>
        <a:off x="2991695" y="776523"/>
        <a:ext cx="1863243" cy="3383203"/>
      </dsp:txXfrm>
    </dsp:sp>
    <dsp:sp modelId="{0117167A-421E-4E39-8AA3-B342E2439B2D}">
      <dsp:nvSpPr>
        <dsp:cNvPr id="0" name=""/>
        <dsp:cNvSpPr/>
      </dsp:nvSpPr>
      <dsp:spPr>
        <a:xfrm>
          <a:off x="2720852" y="125958"/>
          <a:ext cx="2134086" cy="650565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</a:t>
          </a:r>
        </a:p>
      </dsp:txBody>
      <dsp:txXfrm>
        <a:off x="2720852" y="125958"/>
        <a:ext cx="2134086" cy="650565"/>
      </dsp:txXfrm>
    </dsp:sp>
    <dsp:sp modelId="{9EBC33C3-5DC2-4F32-BBFB-2A3C7BF2AA14}">
      <dsp:nvSpPr>
        <dsp:cNvPr id="0" name=""/>
        <dsp:cNvSpPr/>
      </dsp:nvSpPr>
      <dsp:spPr>
        <a:xfrm>
          <a:off x="631947" y="776523"/>
          <a:ext cx="2134086" cy="3122889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5057036"/>
                <a:satOff val="-6941"/>
                <a:lumOff val="11177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5057036"/>
                <a:satOff val="-6941"/>
                <a:lumOff val="11177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5057036"/>
                <a:satOff val="-6941"/>
                <a:lumOff val="1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d-ID" sz="2000" kern="1200" dirty="0">
              <a:latin typeface="+mn-lt"/>
              <a:cs typeface="Arial" pitchFamily="34" charset="0"/>
            </a:rPr>
            <a:t>Let </a:t>
          </a:r>
          <a:endParaRPr lang="en-US" sz="2000" kern="1200" dirty="0">
            <a:latin typeface="+mn-lt"/>
            <a:cs typeface="Arial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d-ID" sz="2000" kern="1200" dirty="0">
              <a:latin typeface="+mn-lt"/>
              <a:cs typeface="Arial" pitchFamily="34" charset="0"/>
            </a:rPr>
            <a:t>V = the volume of the water</a:t>
          </a: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+mn-lt"/>
              <a:cs typeface="Arial" pitchFamily="34" charset="0"/>
            </a:rPr>
            <a:t>h = the height of the water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+mn-lt"/>
              <a:cs typeface="Arial" pitchFamily="34" charset="0"/>
            </a:rPr>
            <a:t>r = the radius of the surface of the water</a:t>
          </a:r>
        </a:p>
      </dsp:txBody>
      <dsp:txXfrm>
        <a:off x="902789" y="776523"/>
        <a:ext cx="1863243" cy="3122889"/>
      </dsp:txXfrm>
    </dsp:sp>
    <dsp:sp modelId="{21DE55E3-417B-425D-98B3-52EE1AD731DF}">
      <dsp:nvSpPr>
        <dsp:cNvPr id="0" name=""/>
        <dsp:cNvSpPr/>
      </dsp:nvSpPr>
      <dsp:spPr>
        <a:xfrm>
          <a:off x="631947" y="255894"/>
          <a:ext cx="2134086" cy="52062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</a:t>
          </a:r>
        </a:p>
      </dsp:txBody>
      <dsp:txXfrm>
        <a:off x="631947" y="255894"/>
        <a:ext cx="2134086" cy="5206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7BEAC-E0E4-46B7-9865-AC2B96A9727F}">
      <dsp:nvSpPr>
        <dsp:cNvPr id="0" name=""/>
        <dsp:cNvSpPr/>
      </dsp:nvSpPr>
      <dsp:spPr>
        <a:xfrm>
          <a:off x="3213915" y="655523"/>
          <a:ext cx="3224982" cy="3408476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Finally, substituting </a:t>
          </a:r>
          <a:r>
            <a:rPr lang="id-ID" sz="2200" kern="1200" dirty="0">
              <a:latin typeface="+mn-lt"/>
              <a:cs typeface="Arial" pitchFamily="34" charset="0"/>
            </a:rPr>
            <a:t>dV/dt = ½ </a:t>
          </a:r>
          <a:r>
            <a:rPr lang="en-US" sz="2200" kern="1200" dirty="0">
              <a:latin typeface="+mn-lt"/>
              <a:cs typeface="Arial" pitchFamily="34" charset="0"/>
            </a:rPr>
            <a:t>and </a:t>
          </a:r>
          <a:r>
            <a:rPr lang="id-ID" sz="2200" kern="1200" dirty="0">
              <a:latin typeface="+mn-lt"/>
              <a:cs typeface="Arial" pitchFamily="34" charset="0"/>
            </a:rPr>
            <a:t>h = 2 </a:t>
          </a:r>
          <a:r>
            <a:rPr lang="en-US" sz="2200" kern="1200" dirty="0">
              <a:latin typeface="+mn-lt"/>
              <a:cs typeface="Arial" pitchFamily="34" charset="0"/>
            </a:rPr>
            <a:t>into this equation gives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𝑑h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≈0.159</m:t>
                </m:r>
              </m:oMath>
            </m:oMathPara>
          </a14:m>
          <a:endParaRPr lang="en-US" sz="2200" kern="1200" dirty="0"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and we see that the water level is rising at the rate of 0.159 in./sec.</a:t>
          </a:r>
          <a:endParaRPr lang="en-US" sz="2200" kern="1200" dirty="0">
            <a:latin typeface="+mn-lt"/>
          </a:endParaRPr>
        </a:p>
      </dsp:txBody>
      <dsp:txXfrm>
        <a:off x="3623487" y="655523"/>
        <a:ext cx="2815409" cy="3408476"/>
      </dsp:txXfrm>
    </dsp:sp>
    <dsp:sp modelId="{E6F0CD8E-630F-491B-8792-43A2083A698F}">
      <dsp:nvSpPr>
        <dsp:cNvPr id="0" name=""/>
        <dsp:cNvSpPr/>
      </dsp:nvSpPr>
      <dsp:spPr>
        <a:xfrm>
          <a:off x="3213915" y="0"/>
          <a:ext cx="3224982" cy="6555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Step 5</a:t>
          </a:r>
        </a:p>
      </dsp:txBody>
      <dsp:txXfrm>
        <a:off x="3213915" y="0"/>
        <a:ext cx="3224982" cy="655523"/>
      </dsp:txXfrm>
    </dsp:sp>
    <dsp:sp modelId="{5D3B5FF3-E1D2-4F77-95BB-02BE75D60161}">
      <dsp:nvSpPr>
        <dsp:cNvPr id="0" name=""/>
        <dsp:cNvSpPr/>
      </dsp:nvSpPr>
      <dsp:spPr>
        <a:xfrm>
          <a:off x="13511" y="676666"/>
          <a:ext cx="3224982" cy="3146348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4">
                <a:tint val="50000"/>
                <a:hueOff val="-3925392"/>
                <a:satOff val="19763"/>
                <a:lumOff val="12722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3925392"/>
                <a:satOff val="19763"/>
                <a:lumOff val="12722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3925392"/>
                <a:satOff val="19763"/>
                <a:lumOff val="127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latin typeface="+mn-lt"/>
              <a:cs typeface="Arial" pitchFamily="34" charset="0"/>
            </a:rPr>
            <a:t>Differentiating this last equation implicitly with respect to </a:t>
          </a:r>
          <a:r>
            <a:rPr lang="id-ID" sz="2200" kern="1200" dirty="0">
              <a:latin typeface="+mn-lt"/>
              <a:cs typeface="Arial" pitchFamily="34" charset="0"/>
            </a:rPr>
            <a:t>t</a:t>
          </a:r>
          <a:r>
            <a:rPr lang="en-US" sz="2200" kern="1200" dirty="0">
              <a:latin typeface="+mn-lt"/>
              <a:cs typeface="Arial" pitchFamily="34" charset="0"/>
            </a:rPr>
            <a:t>, we obtain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p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𝑑h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</m:oMath>
            </m:oMathPara>
          </a14:m>
          <a:endParaRPr lang="en-US" sz="2200" kern="1200" dirty="0">
            <a:latin typeface="+mn-lt"/>
          </a:endParaRPr>
        </a:p>
      </dsp:txBody>
      <dsp:txXfrm>
        <a:off x="423084" y="676666"/>
        <a:ext cx="2815409" cy="3146348"/>
      </dsp:txXfrm>
    </dsp:sp>
    <dsp:sp modelId="{D3B019A2-77FA-46A7-A890-8ECB177A3307}">
      <dsp:nvSpPr>
        <dsp:cNvPr id="0" name=""/>
        <dsp:cNvSpPr/>
      </dsp:nvSpPr>
      <dsp:spPr>
        <a:xfrm>
          <a:off x="13511" y="152399"/>
          <a:ext cx="3224982" cy="524256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Step 4</a:t>
          </a:r>
        </a:p>
      </dsp:txBody>
      <dsp:txXfrm>
        <a:off x="13511" y="152399"/>
        <a:ext cx="3224982" cy="52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8.emf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pPr eaLnBrk="1" hangingPunct="1"/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Advanced Derivative 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6-7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119187" y="1757363"/>
            <a:ext cx="7796213" cy="5100637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How about the equation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4x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+ 8x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– 25x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 + 4y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0 whose graph is shown in Figure?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Vertical Line Test shows that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the e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quation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does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not define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y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as a function of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So how do we go about computing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dy/dx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this case?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id-ID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Implicit differentiation</a:t>
            </a:r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Implicit Differentiation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93256-1314-4B98-BAA6-92D88E4764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5694" y="2743200"/>
            <a:ext cx="2524125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D4045-788D-499C-B0AB-C9B4BED01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id-ID" sz="3200" b="1" kern="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Implicit Differentiation </a:t>
            </a:r>
            <a:r>
              <a:rPr lang="en-US" sz="3200" b="1" kern="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Method</a:t>
            </a:r>
            <a:endParaRPr lang="id-ID" sz="3200" b="1" kern="0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002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Suppose that a function y = f(x) is defined implicitly via an equation in x and y. To compute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/dx: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80452" y="2695806"/>
            <a:ext cx="7331512" cy="3697252"/>
            <a:chOff x="1356651" y="2695806"/>
            <a:chExt cx="7120020" cy="3697252"/>
          </a:xfrm>
        </p:grpSpPr>
        <p:sp>
          <p:nvSpPr>
            <p:cNvPr id="12" name="Freeform 11"/>
            <p:cNvSpPr/>
            <p:nvPr/>
          </p:nvSpPr>
          <p:spPr>
            <a:xfrm>
              <a:off x="1667175" y="2695806"/>
              <a:ext cx="6809496" cy="1952394"/>
            </a:xfrm>
            <a:custGeom>
              <a:avLst/>
              <a:gdLst>
                <a:gd name="connsiteX0" fmla="*/ 0 w 6587490"/>
                <a:gd name="connsiteY0" fmla="*/ 0 h 2335129"/>
                <a:gd name="connsiteX1" fmla="*/ 5419926 w 6587490"/>
                <a:gd name="connsiteY1" fmla="*/ 0 h 2335129"/>
                <a:gd name="connsiteX2" fmla="*/ 6587490 w 6587490"/>
                <a:gd name="connsiteY2" fmla="*/ 1167565 h 2335129"/>
                <a:gd name="connsiteX3" fmla="*/ 5419926 w 6587490"/>
                <a:gd name="connsiteY3" fmla="*/ 2335129 h 2335129"/>
                <a:gd name="connsiteX4" fmla="*/ 0 w 6587490"/>
                <a:gd name="connsiteY4" fmla="*/ 2335129 h 2335129"/>
                <a:gd name="connsiteX5" fmla="*/ 0 w 6587490"/>
                <a:gd name="connsiteY5" fmla="*/ 0 h 23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0" h="2335129">
                  <a:moveTo>
                    <a:pt x="6587490" y="2335128"/>
                  </a:moveTo>
                  <a:lnTo>
                    <a:pt x="1167564" y="2335128"/>
                  </a:lnTo>
                  <a:lnTo>
                    <a:pt x="0" y="1167564"/>
                  </a:lnTo>
                  <a:lnTo>
                    <a:pt x="1167564" y="1"/>
                  </a:lnTo>
                  <a:lnTo>
                    <a:pt x="6587490" y="1"/>
                  </a:lnTo>
                  <a:lnTo>
                    <a:pt x="6587490" y="233512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7541" tIns="243840" rIns="455168" bIns="243841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356651" y="3078805"/>
              <a:ext cx="1210413" cy="121041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961858" y="5029200"/>
              <a:ext cx="6514813" cy="1363858"/>
            </a:xfrm>
            <a:custGeom>
              <a:avLst/>
              <a:gdLst>
                <a:gd name="connsiteX0" fmla="*/ 0 w 6587490"/>
                <a:gd name="connsiteY0" fmla="*/ 0 h 1363857"/>
                <a:gd name="connsiteX1" fmla="*/ 5905562 w 6587490"/>
                <a:gd name="connsiteY1" fmla="*/ 0 h 1363857"/>
                <a:gd name="connsiteX2" fmla="*/ 6587490 w 6587490"/>
                <a:gd name="connsiteY2" fmla="*/ 681929 h 1363857"/>
                <a:gd name="connsiteX3" fmla="*/ 5905562 w 6587490"/>
                <a:gd name="connsiteY3" fmla="*/ 1363857 h 1363857"/>
                <a:gd name="connsiteX4" fmla="*/ 0 w 6587490"/>
                <a:gd name="connsiteY4" fmla="*/ 1363857 h 1363857"/>
                <a:gd name="connsiteX5" fmla="*/ 0 w 6587490"/>
                <a:gd name="connsiteY5" fmla="*/ 0 h 1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0" h="1363857">
                  <a:moveTo>
                    <a:pt x="6587490" y="1363856"/>
                  </a:moveTo>
                  <a:lnTo>
                    <a:pt x="681928" y="1363856"/>
                  </a:lnTo>
                  <a:lnTo>
                    <a:pt x="0" y="681928"/>
                  </a:lnTo>
                  <a:lnTo>
                    <a:pt x="681928" y="1"/>
                  </a:lnTo>
                  <a:lnTo>
                    <a:pt x="6587490" y="1"/>
                  </a:lnTo>
                  <a:lnTo>
                    <a:pt x="6587490" y="136385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4723" tIns="240031" rIns="448056" bIns="24003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356651" y="5105923"/>
              <a:ext cx="1210413" cy="121041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50000"/>
                <a:hueOff val="-3981279"/>
                <a:satOff val="22610"/>
                <a:lumOff val="1795"/>
                <a:alphaOff val="0"/>
              </a:schemeClr>
            </a:fillRef>
            <a:effectRef idx="2">
              <a:schemeClr val="accent4">
                <a:tint val="50000"/>
                <a:hueOff val="-3981279"/>
                <a:satOff val="22610"/>
                <a:lumOff val="179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2819400" y="2899181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Differentiate both sides of the equation with respect to x. Make sure that the derivative of any term involving y includes the factor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dy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/dx.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0082" y="5295630"/>
            <a:ext cx="548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Solve the resulting equation for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dy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dx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35774" y="322234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35773" y="51816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119187" y="1752600"/>
            <a:ext cx="7567613" cy="48768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 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– 2y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+x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– cos x = 8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then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06672-B65B-4353-AB50-9E717DA91F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95400" y="2743200"/>
          <a:ext cx="61531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619440" imgH="2095200" progId="Equation.3">
                  <p:embed/>
                </p:oleObj>
              </mc:Choice>
              <mc:Fallback>
                <p:oleObj name="Equation" r:id="rId3" imgW="3619440" imgH="2095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743200"/>
                        <a:ext cx="6153150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7387" y="2445828"/>
            <a:ext cx="7771225" cy="4176717"/>
            <a:chOff x="1067387" y="2445828"/>
            <a:chExt cx="7771225" cy="4176717"/>
          </a:xfrm>
        </p:grpSpPr>
        <p:sp>
          <p:nvSpPr>
            <p:cNvPr id="11" name="Freeform 10"/>
            <p:cNvSpPr/>
            <p:nvPr/>
          </p:nvSpPr>
          <p:spPr>
            <a:xfrm rot="16200000">
              <a:off x="268653" y="3244563"/>
              <a:ext cx="4128813" cy="2531345"/>
            </a:xfrm>
            <a:custGeom>
              <a:avLst/>
              <a:gdLst>
                <a:gd name="connsiteX0" fmla="*/ 0 w 2531343"/>
                <a:gd name="connsiteY0" fmla="*/ 126567 h 4128813"/>
                <a:gd name="connsiteX1" fmla="*/ 126567 w 2531343"/>
                <a:gd name="connsiteY1" fmla="*/ 0 h 4128813"/>
                <a:gd name="connsiteX2" fmla="*/ 2404776 w 2531343"/>
                <a:gd name="connsiteY2" fmla="*/ 0 h 4128813"/>
                <a:gd name="connsiteX3" fmla="*/ 2531343 w 2531343"/>
                <a:gd name="connsiteY3" fmla="*/ 126567 h 4128813"/>
                <a:gd name="connsiteX4" fmla="*/ 2531343 w 2531343"/>
                <a:gd name="connsiteY4" fmla="*/ 4002246 h 4128813"/>
                <a:gd name="connsiteX5" fmla="*/ 2404776 w 2531343"/>
                <a:gd name="connsiteY5" fmla="*/ 4128813 h 4128813"/>
                <a:gd name="connsiteX6" fmla="*/ 126567 w 2531343"/>
                <a:gd name="connsiteY6" fmla="*/ 4128813 h 4128813"/>
                <a:gd name="connsiteX7" fmla="*/ 0 w 2531343"/>
                <a:gd name="connsiteY7" fmla="*/ 4002246 h 4128813"/>
                <a:gd name="connsiteX8" fmla="*/ 0 w 2531343"/>
                <a:gd name="connsiteY8" fmla="*/ 126567 h 41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4128813">
                  <a:moveTo>
                    <a:pt x="2453745" y="2"/>
                  </a:moveTo>
                  <a:cubicBezTo>
                    <a:pt x="2496601" y="2"/>
                    <a:pt x="2531343" y="92428"/>
                    <a:pt x="2531343" y="206442"/>
                  </a:cubicBezTo>
                  <a:lnTo>
                    <a:pt x="2531343" y="3922371"/>
                  </a:lnTo>
                  <a:cubicBezTo>
                    <a:pt x="2531343" y="4036385"/>
                    <a:pt x="2496601" y="4128811"/>
                    <a:pt x="2453745" y="4128811"/>
                  </a:cubicBezTo>
                  <a:lnTo>
                    <a:pt x="77598" y="4128811"/>
                  </a:lnTo>
                  <a:cubicBezTo>
                    <a:pt x="34742" y="4128811"/>
                    <a:pt x="0" y="4036385"/>
                    <a:pt x="0" y="3922371"/>
                  </a:cubicBezTo>
                  <a:lnTo>
                    <a:pt x="0" y="206442"/>
                  </a:lnTo>
                  <a:cubicBezTo>
                    <a:pt x="0" y="92428"/>
                    <a:pt x="34742" y="2"/>
                    <a:pt x="77598" y="2"/>
                  </a:cubicBezTo>
                  <a:lnTo>
                    <a:pt x="2453745" y="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3186" tIns="99443" rIns="128906" bIns="2025074" numCol="1" spcCol="1270" anchor="t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573656" y="2445829"/>
              <a:ext cx="1885850" cy="4128813"/>
            </a:xfrm>
            <a:custGeom>
              <a:avLst/>
              <a:gdLst>
                <a:gd name="connsiteX0" fmla="*/ 0 w 1885850"/>
                <a:gd name="connsiteY0" fmla="*/ 0 h 4128813"/>
                <a:gd name="connsiteX1" fmla="*/ 1885850 w 1885850"/>
                <a:gd name="connsiteY1" fmla="*/ 0 h 4128813"/>
                <a:gd name="connsiteX2" fmla="*/ 1885850 w 1885850"/>
                <a:gd name="connsiteY2" fmla="*/ 4128813 h 4128813"/>
                <a:gd name="connsiteX3" fmla="*/ 0 w 1885850"/>
                <a:gd name="connsiteY3" fmla="*/ 4128813 h 4128813"/>
                <a:gd name="connsiteX4" fmla="*/ 0 w 1885850"/>
                <a:gd name="connsiteY4" fmla="*/ 0 h 41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850" h="4128813">
                  <a:moveTo>
                    <a:pt x="0" y="0"/>
                  </a:moveTo>
                  <a:lnTo>
                    <a:pt x="1885850" y="0"/>
                  </a:lnTo>
                  <a:lnTo>
                    <a:pt x="1885850" y="4128813"/>
                  </a:lnTo>
                  <a:lnTo>
                    <a:pt x="0" y="4128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16200000">
              <a:off x="2864641" y="3268515"/>
              <a:ext cx="4176717" cy="2531344"/>
            </a:xfrm>
            <a:custGeom>
              <a:avLst/>
              <a:gdLst>
                <a:gd name="connsiteX0" fmla="*/ 0 w 2531343"/>
                <a:gd name="connsiteY0" fmla="*/ 126567 h 4176716"/>
                <a:gd name="connsiteX1" fmla="*/ 126567 w 2531343"/>
                <a:gd name="connsiteY1" fmla="*/ 0 h 4176716"/>
                <a:gd name="connsiteX2" fmla="*/ 2404776 w 2531343"/>
                <a:gd name="connsiteY2" fmla="*/ 0 h 4176716"/>
                <a:gd name="connsiteX3" fmla="*/ 2531343 w 2531343"/>
                <a:gd name="connsiteY3" fmla="*/ 126567 h 4176716"/>
                <a:gd name="connsiteX4" fmla="*/ 2531343 w 2531343"/>
                <a:gd name="connsiteY4" fmla="*/ 4050149 h 4176716"/>
                <a:gd name="connsiteX5" fmla="*/ 2404776 w 2531343"/>
                <a:gd name="connsiteY5" fmla="*/ 4176716 h 4176716"/>
                <a:gd name="connsiteX6" fmla="*/ 126567 w 2531343"/>
                <a:gd name="connsiteY6" fmla="*/ 4176716 h 4176716"/>
                <a:gd name="connsiteX7" fmla="*/ 0 w 2531343"/>
                <a:gd name="connsiteY7" fmla="*/ 4050149 h 4176716"/>
                <a:gd name="connsiteX8" fmla="*/ 0 w 2531343"/>
                <a:gd name="connsiteY8" fmla="*/ 126567 h 417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4176716">
                  <a:moveTo>
                    <a:pt x="2454635" y="1"/>
                  </a:moveTo>
                  <a:cubicBezTo>
                    <a:pt x="2497000" y="1"/>
                    <a:pt x="2531343" y="93500"/>
                    <a:pt x="2531343" y="208836"/>
                  </a:cubicBezTo>
                  <a:lnTo>
                    <a:pt x="2531343" y="3967880"/>
                  </a:lnTo>
                  <a:cubicBezTo>
                    <a:pt x="2531343" y="4083216"/>
                    <a:pt x="2497000" y="4176715"/>
                    <a:pt x="2454635" y="4176715"/>
                  </a:cubicBezTo>
                  <a:lnTo>
                    <a:pt x="76708" y="4176715"/>
                  </a:lnTo>
                  <a:cubicBezTo>
                    <a:pt x="34343" y="4176715"/>
                    <a:pt x="0" y="4083216"/>
                    <a:pt x="0" y="3967880"/>
                  </a:cubicBezTo>
                  <a:lnTo>
                    <a:pt x="0" y="208836"/>
                  </a:lnTo>
                  <a:cubicBezTo>
                    <a:pt x="0" y="93500"/>
                    <a:pt x="34343" y="1"/>
                    <a:pt x="76708" y="1"/>
                  </a:cubicBezTo>
                  <a:lnTo>
                    <a:pt x="2454635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3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809" tIns="99442" rIns="128905" bIns="2025074" numCol="1" spcCol="1270" anchor="t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14" name="Flowchart: Extract 13"/>
            <p:cNvSpPr/>
            <p:nvPr/>
          </p:nvSpPr>
          <p:spPr>
            <a:xfrm rot="5400000">
              <a:off x="3476875" y="4858929"/>
              <a:ext cx="446220" cy="379701"/>
            </a:xfrm>
            <a:prstGeom prst="flowChartExtra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4193597" y="2445829"/>
              <a:ext cx="1885850" cy="4176716"/>
            </a:xfrm>
            <a:custGeom>
              <a:avLst/>
              <a:gdLst>
                <a:gd name="connsiteX0" fmla="*/ 0 w 1885850"/>
                <a:gd name="connsiteY0" fmla="*/ 0 h 4176716"/>
                <a:gd name="connsiteX1" fmla="*/ 1885850 w 1885850"/>
                <a:gd name="connsiteY1" fmla="*/ 0 h 4176716"/>
                <a:gd name="connsiteX2" fmla="*/ 1885850 w 1885850"/>
                <a:gd name="connsiteY2" fmla="*/ 4176716 h 4176716"/>
                <a:gd name="connsiteX3" fmla="*/ 0 w 1885850"/>
                <a:gd name="connsiteY3" fmla="*/ 4176716 h 4176716"/>
                <a:gd name="connsiteX4" fmla="*/ 0 w 1885850"/>
                <a:gd name="connsiteY4" fmla="*/ 0 h 417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850" h="4176716">
                  <a:moveTo>
                    <a:pt x="0" y="0"/>
                  </a:moveTo>
                  <a:lnTo>
                    <a:pt x="1885850" y="0"/>
                  </a:lnTo>
                  <a:lnTo>
                    <a:pt x="1885850" y="4176716"/>
                  </a:lnTo>
                  <a:lnTo>
                    <a:pt x="0" y="41767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5502549" y="3250547"/>
              <a:ext cx="4140781" cy="2531344"/>
            </a:xfrm>
            <a:custGeom>
              <a:avLst/>
              <a:gdLst>
                <a:gd name="connsiteX0" fmla="*/ 0 w 2531343"/>
                <a:gd name="connsiteY0" fmla="*/ 126567 h 4140781"/>
                <a:gd name="connsiteX1" fmla="*/ 126567 w 2531343"/>
                <a:gd name="connsiteY1" fmla="*/ 0 h 4140781"/>
                <a:gd name="connsiteX2" fmla="*/ 2404776 w 2531343"/>
                <a:gd name="connsiteY2" fmla="*/ 0 h 4140781"/>
                <a:gd name="connsiteX3" fmla="*/ 2531343 w 2531343"/>
                <a:gd name="connsiteY3" fmla="*/ 126567 h 4140781"/>
                <a:gd name="connsiteX4" fmla="*/ 2531343 w 2531343"/>
                <a:gd name="connsiteY4" fmla="*/ 4014214 h 4140781"/>
                <a:gd name="connsiteX5" fmla="*/ 2404776 w 2531343"/>
                <a:gd name="connsiteY5" fmla="*/ 4140781 h 4140781"/>
                <a:gd name="connsiteX6" fmla="*/ 126567 w 2531343"/>
                <a:gd name="connsiteY6" fmla="*/ 4140781 h 4140781"/>
                <a:gd name="connsiteX7" fmla="*/ 0 w 2531343"/>
                <a:gd name="connsiteY7" fmla="*/ 4014214 h 4140781"/>
                <a:gd name="connsiteX8" fmla="*/ 0 w 2531343"/>
                <a:gd name="connsiteY8" fmla="*/ 126567 h 41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4140781">
                  <a:moveTo>
                    <a:pt x="2453970" y="2"/>
                  </a:moveTo>
                  <a:cubicBezTo>
                    <a:pt x="2496702" y="2"/>
                    <a:pt x="2531343" y="92696"/>
                    <a:pt x="2531343" y="207040"/>
                  </a:cubicBezTo>
                  <a:lnTo>
                    <a:pt x="2531343" y="3933741"/>
                  </a:lnTo>
                  <a:cubicBezTo>
                    <a:pt x="2531343" y="4048085"/>
                    <a:pt x="2496702" y="4140779"/>
                    <a:pt x="2453970" y="4140779"/>
                  </a:cubicBezTo>
                  <a:lnTo>
                    <a:pt x="77373" y="4140779"/>
                  </a:lnTo>
                  <a:cubicBezTo>
                    <a:pt x="34641" y="4140779"/>
                    <a:pt x="0" y="4048085"/>
                    <a:pt x="0" y="3933741"/>
                  </a:cubicBezTo>
                  <a:lnTo>
                    <a:pt x="0" y="207040"/>
                  </a:lnTo>
                  <a:cubicBezTo>
                    <a:pt x="0" y="92696"/>
                    <a:pt x="34641" y="2"/>
                    <a:pt x="77373" y="2"/>
                  </a:cubicBezTo>
                  <a:lnTo>
                    <a:pt x="2453970" y="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3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5340" tIns="99441" rIns="128906" bIns="2025075" numCol="1" spcCol="1270" anchor="t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17" name="Flowchart: Extract 16"/>
            <p:cNvSpPr/>
            <p:nvPr/>
          </p:nvSpPr>
          <p:spPr>
            <a:xfrm rot="5400000">
              <a:off x="6096815" y="4858929"/>
              <a:ext cx="446220" cy="379701"/>
            </a:xfrm>
            <a:prstGeom prst="flowChartExtract">
              <a:avLst/>
            </a:prstGeom>
          </p:spPr>
          <p:style>
            <a:lnRef idx="1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6813537" y="2445829"/>
              <a:ext cx="1885850" cy="4140781"/>
            </a:xfrm>
            <a:custGeom>
              <a:avLst/>
              <a:gdLst>
                <a:gd name="connsiteX0" fmla="*/ 0 w 1885850"/>
                <a:gd name="connsiteY0" fmla="*/ 0 h 4140781"/>
                <a:gd name="connsiteX1" fmla="*/ 1885850 w 1885850"/>
                <a:gd name="connsiteY1" fmla="*/ 0 h 4140781"/>
                <a:gd name="connsiteX2" fmla="*/ 1885850 w 1885850"/>
                <a:gd name="connsiteY2" fmla="*/ 4140781 h 4140781"/>
                <a:gd name="connsiteX3" fmla="*/ 0 w 1885850"/>
                <a:gd name="connsiteY3" fmla="*/ 4140781 h 4140781"/>
                <a:gd name="connsiteX4" fmla="*/ 0 w 1885850"/>
                <a:gd name="connsiteY4" fmla="*/ 0 h 41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850" h="4140781">
                  <a:moveTo>
                    <a:pt x="0" y="0"/>
                  </a:moveTo>
                  <a:lnTo>
                    <a:pt x="1885850" y="0"/>
                  </a:lnTo>
                  <a:lnTo>
                    <a:pt x="1885850" y="4140781"/>
                  </a:lnTo>
                  <a:lnTo>
                    <a:pt x="0" y="414078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990600" y="15240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Find an equation of the tangent line to the graph 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+ y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4  at the point (1, √3)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54189" y="3785129"/>
          <a:ext cx="2327211" cy="267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82680" imgH="1473120" progId="Equation.3">
                  <p:embed/>
                </p:oleObj>
              </mc:Choice>
              <mc:Fallback>
                <p:oleObj name="Equation" r:id="rId3" imgW="1282680" imgH="14731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89" y="3785129"/>
                        <a:ext cx="2327211" cy="2673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89836" y="2614136"/>
            <a:ext cx="21896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The slope of the required tangent line is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86200" y="3954131"/>
          <a:ext cx="2117612" cy="176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30040" imgH="939600" progId="Equation.3">
                  <p:embed/>
                </p:oleObj>
              </mc:Choice>
              <mc:Fallback>
                <p:oleObj name="Equation" r:id="rId5" imgW="1130040" imgH="939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3954131"/>
                        <a:ext cx="2117612" cy="1760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477000" y="2590800"/>
            <a:ext cx="228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An equation of the tangent line 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2104" y="2614136"/>
            <a:ext cx="21974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Differentiating both sides with respect to ,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629400" y="3739289"/>
          <a:ext cx="1891106" cy="108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193760" imgH="685800" progId="Equation.3">
                  <p:embed/>
                </p:oleObj>
              </mc:Choice>
              <mc:Fallback>
                <p:oleObj name="Equation" r:id="rId7" imgW="1193760" imgH="6858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9400" y="3739289"/>
                        <a:ext cx="1891106" cy="108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1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71948" y="23228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b="1" dirty="0">
                <a:solidFill>
                  <a:srgbClr val="0081BD"/>
                </a:solidFill>
                <a:latin typeface="Arial" pitchFamily="34" charset="0"/>
                <a:cs typeface="Arial" pitchFamily="34" charset="0"/>
              </a:rPr>
              <a:t>Related Rates Problem</a:t>
            </a:r>
            <a:endParaRPr lang="id-ID" sz="3200" b="1" kern="0" dirty="0">
              <a:solidFill>
                <a:srgbClr val="0081BD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4478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Guidelines for Solving a Related Rates Problem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9200" y="1981200"/>
            <a:ext cx="7315200" cy="4495800"/>
            <a:chOff x="1219200" y="2286000"/>
            <a:chExt cx="7315200" cy="4495800"/>
          </a:xfrm>
        </p:grpSpPr>
        <p:sp>
          <p:nvSpPr>
            <p:cNvPr id="8" name="Freeform 7"/>
            <p:cNvSpPr/>
            <p:nvPr/>
          </p:nvSpPr>
          <p:spPr>
            <a:xfrm>
              <a:off x="1219200" y="2286000"/>
              <a:ext cx="7315200" cy="775580"/>
            </a:xfrm>
            <a:custGeom>
              <a:avLst/>
              <a:gdLst>
                <a:gd name="connsiteX0" fmla="*/ 0 w 7315200"/>
                <a:gd name="connsiteY0" fmla="*/ 77558 h 775580"/>
                <a:gd name="connsiteX1" fmla="*/ 77558 w 7315200"/>
                <a:gd name="connsiteY1" fmla="*/ 0 h 775580"/>
                <a:gd name="connsiteX2" fmla="*/ 7237642 w 7315200"/>
                <a:gd name="connsiteY2" fmla="*/ 0 h 775580"/>
                <a:gd name="connsiteX3" fmla="*/ 7315200 w 7315200"/>
                <a:gd name="connsiteY3" fmla="*/ 77558 h 775580"/>
                <a:gd name="connsiteX4" fmla="*/ 7315200 w 7315200"/>
                <a:gd name="connsiteY4" fmla="*/ 698022 h 775580"/>
                <a:gd name="connsiteX5" fmla="*/ 7237642 w 7315200"/>
                <a:gd name="connsiteY5" fmla="*/ 775580 h 775580"/>
                <a:gd name="connsiteX6" fmla="*/ 77558 w 7315200"/>
                <a:gd name="connsiteY6" fmla="*/ 775580 h 775580"/>
                <a:gd name="connsiteX7" fmla="*/ 0 w 7315200"/>
                <a:gd name="connsiteY7" fmla="*/ 698022 h 775580"/>
                <a:gd name="connsiteX8" fmla="*/ 0 w 7315200"/>
                <a:gd name="connsiteY8" fmla="*/ 77558 h 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775580">
                  <a:moveTo>
                    <a:pt x="0" y="77558"/>
                  </a:moveTo>
                  <a:cubicBezTo>
                    <a:pt x="0" y="34724"/>
                    <a:pt x="34724" y="0"/>
                    <a:pt x="77558" y="0"/>
                  </a:cubicBezTo>
                  <a:lnTo>
                    <a:pt x="7237642" y="0"/>
                  </a:lnTo>
                  <a:cubicBezTo>
                    <a:pt x="7280476" y="0"/>
                    <a:pt x="7315200" y="34724"/>
                    <a:pt x="7315200" y="77558"/>
                  </a:cubicBezTo>
                  <a:lnTo>
                    <a:pt x="7315200" y="698022"/>
                  </a:lnTo>
                  <a:cubicBezTo>
                    <a:pt x="7315200" y="740856"/>
                    <a:pt x="7280476" y="775580"/>
                    <a:pt x="7237642" y="775580"/>
                  </a:cubicBezTo>
                  <a:lnTo>
                    <a:pt x="77558" y="775580"/>
                  </a:lnTo>
                  <a:cubicBezTo>
                    <a:pt x="34724" y="775580"/>
                    <a:pt x="0" y="740856"/>
                    <a:pt x="0" y="698022"/>
                  </a:cubicBezTo>
                  <a:lnTo>
                    <a:pt x="0" y="7755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7748" tIns="57150" rIns="57151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71607" y="2363558"/>
              <a:ext cx="820238" cy="6204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219200" y="3139138"/>
              <a:ext cx="7315200" cy="775580"/>
            </a:xfrm>
            <a:custGeom>
              <a:avLst/>
              <a:gdLst>
                <a:gd name="connsiteX0" fmla="*/ 0 w 7315200"/>
                <a:gd name="connsiteY0" fmla="*/ 77558 h 775580"/>
                <a:gd name="connsiteX1" fmla="*/ 77558 w 7315200"/>
                <a:gd name="connsiteY1" fmla="*/ 0 h 775580"/>
                <a:gd name="connsiteX2" fmla="*/ 7237642 w 7315200"/>
                <a:gd name="connsiteY2" fmla="*/ 0 h 775580"/>
                <a:gd name="connsiteX3" fmla="*/ 7315200 w 7315200"/>
                <a:gd name="connsiteY3" fmla="*/ 77558 h 775580"/>
                <a:gd name="connsiteX4" fmla="*/ 7315200 w 7315200"/>
                <a:gd name="connsiteY4" fmla="*/ 698022 h 775580"/>
                <a:gd name="connsiteX5" fmla="*/ 7237642 w 7315200"/>
                <a:gd name="connsiteY5" fmla="*/ 775580 h 775580"/>
                <a:gd name="connsiteX6" fmla="*/ 77558 w 7315200"/>
                <a:gd name="connsiteY6" fmla="*/ 775580 h 775580"/>
                <a:gd name="connsiteX7" fmla="*/ 0 w 7315200"/>
                <a:gd name="connsiteY7" fmla="*/ 698022 h 775580"/>
                <a:gd name="connsiteX8" fmla="*/ 0 w 7315200"/>
                <a:gd name="connsiteY8" fmla="*/ 77558 h 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775580">
                  <a:moveTo>
                    <a:pt x="0" y="77558"/>
                  </a:moveTo>
                  <a:cubicBezTo>
                    <a:pt x="0" y="34724"/>
                    <a:pt x="34724" y="0"/>
                    <a:pt x="77558" y="0"/>
                  </a:cubicBezTo>
                  <a:lnTo>
                    <a:pt x="7237642" y="0"/>
                  </a:lnTo>
                  <a:cubicBezTo>
                    <a:pt x="7280476" y="0"/>
                    <a:pt x="7315200" y="34724"/>
                    <a:pt x="7315200" y="77558"/>
                  </a:cubicBezTo>
                  <a:lnTo>
                    <a:pt x="7315200" y="698022"/>
                  </a:lnTo>
                  <a:cubicBezTo>
                    <a:pt x="7315200" y="740856"/>
                    <a:pt x="7280476" y="775580"/>
                    <a:pt x="7237642" y="775580"/>
                  </a:cubicBezTo>
                  <a:lnTo>
                    <a:pt x="77558" y="775580"/>
                  </a:lnTo>
                  <a:cubicBezTo>
                    <a:pt x="34724" y="775580"/>
                    <a:pt x="0" y="740856"/>
                    <a:pt x="0" y="698022"/>
                  </a:cubicBezTo>
                  <a:lnTo>
                    <a:pt x="0" y="7755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7748" tIns="57150" rIns="57151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89558" y="3216696"/>
              <a:ext cx="820238" cy="6204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19200" y="3992277"/>
              <a:ext cx="7315200" cy="775580"/>
            </a:xfrm>
            <a:custGeom>
              <a:avLst/>
              <a:gdLst>
                <a:gd name="connsiteX0" fmla="*/ 0 w 7315200"/>
                <a:gd name="connsiteY0" fmla="*/ 77558 h 775580"/>
                <a:gd name="connsiteX1" fmla="*/ 77558 w 7315200"/>
                <a:gd name="connsiteY1" fmla="*/ 0 h 775580"/>
                <a:gd name="connsiteX2" fmla="*/ 7237642 w 7315200"/>
                <a:gd name="connsiteY2" fmla="*/ 0 h 775580"/>
                <a:gd name="connsiteX3" fmla="*/ 7315200 w 7315200"/>
                <a:gd name="connsiteY3" fmla="*/ 77558 h 775580"/>
                <a:gd name="connsiteX4" fmla="*/ 7315200 w 7315200"/>
                <a:gd name="connsiteY4" fmla="*/ 698022 h 775580"/>
                <a:gd name="connsiteX5" fmla="*/ 7237642 w 7315200"/>
                <a:gd name="connsiteY5" fmla="*/ 775580 h 775580"/>
                <a:gd name="connsiteX6" fmla="*/ 77558 w 7315200"/>
                <a:gd name="connsiteY6" fmla="*/ 775580 h 775580"/>
                <a:gd name="connsiteX7" fmla="*/ 0 w 7315200"/>
                <a:gd name="connsiteY7" fmla="*/ 698022 h 775580"/>
                <a:gd name="connsiteX8" fmla="*/ 0 w 7315200"/>
                <a:gd name="connsiteY8" fmla="*/ 77558 h 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775580">
                  <a:moveTo>
                    <a:pt x="0" y="77558"/>
                  </a:moveTo>
                  <a:cubicBezTo>
                    <a:pt x="0" y="34724"/>
                    <a:pt x="34724" y="0"/>
                    <a:pt x="77558" y="0"/>
                  </a:cubicBezTo>
                  <a:lnTo>
                    <a:pt x="7237642" y="0"/>
                  </a:lnTo>
                  <a:cubicBezTo>
                    <a:pt x="7280476" y="0"/>
                    <a:pt x="7315200" y="34724"/>
                    <a:pt x="7315200" y="77558"/>
                  </a:cubicBezTo>
                  <a:lnTo>
                    <a:pt x="7315200" y="698022"/>
                  </a:lnTo>
                  <a:cubicBezTo>
                    <a:pt x="7315200" y="740856"/>
                    <a:pt x="7280476" y="775580"/>
                    <a:pt x="7237642" y="775580"/>
                  </a:cubicBezTo>
                  <a:lnTo>
                    <a:pt x="77558" y="775580"/>
                  </a:lnTo>
                  <a:cubicBezTo>
                    <a:pt x="34724" y="775580"/>
                    <a:pt x="0" y="740856"/>
                    <a:pt x="0" y="698022"/>
                  </a:cubicBezTo>
                  <a:lnTo>
                    <a:pt x="0" y="7755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7748" tIns="57150" rIns="57151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1600" y="4069835"/>
              <a:ext cx="820238" cy="6204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219200" y="4845415"/>
              <a:ext cx="7315200" cy="775580"/>
            </a:xfrm>
            <a:custGeom>
              <a:avLst/>
              <a:gdLst>
                <a:gd name="connsiteX0" fmla="*/ 0 w 7315200"/>
                <a:gd name="connsiteY0" fmla="*/ 77558 h 775580"/>
                <a:gd name="connsiteX1" fmla="*/ 77558 w 7315200"/>
                <a:gd name="connsiteY1" fmla="*/ 0 h 775580"/>
                <a:gd name="connsiteX2" fmla="*/ 7237642 w 7315200"/>
                <a:gd name="connsiteY2" fmla="*/ 0 h 775580"/>
                <a:gd name="connsiteX3" fmla="*/ 7315200 w 7315200"/>
                <a:gd name="connsiteY3" fmla="*/ 77558 h 775580"/>
                <a:gd name="connsiteX4" fmla="*/ 7315200 w 7315200"/>
                <a:gd name="connsiteY4" fmla="*/ 698022 h 775580"/>
                <a:gd name="connsiteX5" fmla="*/ 7237642 w 7315200"/>
                <a:gd name="connsiteY5" fmla="*/ 775580 h 775580"/>
                <a:gd name="connsiteX6" fmla="*/ 77558 w 7315200"/>
                <a:gd name="connsiteY6" fmla="*/ 775580 h 775580"/>
                <a:gd name="connsiteX7" fmla="*/ 0 w 7315200"/>
                <a:gd name="connsiteY7" fmla="*/ 698022 h 775580"/>
                <a:gd name="connsiteX8" fmla="*/ 0 w 7315200"/>
                <a:gd name="connsiteY8" fmla="*/ 77558 h 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775580">
                  <a:moveTo>
                    <a:pt x="0" y="77558"/>
                  </a:moveTo>
                  <a:cubicBezTo>
                    <a:pt x="0" y="34724"/>
                    <a:pt x="34724" y="0"/>
                    <a:pt x="77558" y="0"/>
                  </a:cubicBezTo>
                  <a:lnTo>
                    <a:pt x="7237642" y="0"/>
                  </a:lnTo>
                  <a:cubicBezTo>
                    <a:pt x="7280476" y="0"/>
                    <a:pt x="7315200" y="34724"/>
                    <a:pt x="7315200" y="77558"/>
                  </a:cubicBezTo>
                  <a:lnTo>
                    <a:pt x="7315200" y="698022"/>
                  </a:lnTo>
                  <a:cubicBezTo>
                    <a:pt x="7315200" y="740856"/>
                    <a:pt x="7280476" y="775580"/>
                    <a:pt x="7237642" y="775580"/>
                  </a:cubicBezTo>
                  <a:lnTo>
                    <a:pt x="77558" y="775580"/>
                  </a:lnTo>
                  <a:cubicBezTo>
                    <a:pt x="34724" y="775580"/>
                    <a:pt x="0" y="740856"/>
                    <a:pt x="0" y="698022"/>
                  </a:cubicBezTo>
                  <a:lnTo>
                    <a:pt x="0" y="7755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7748" tIns="57150" rIns="57151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71600" y="4922973"/>
              <a:ext cx="820238" cy="6204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1219200" y="5698554"/>
              <a:ext cx="7315200" cy="1083246"/>
            </a:xfrm>
            <a:custGeom>
              <a:avLst/>
              <a:gdLst>
                <a:gd name="connsiteX0" fmla="*/ 0 w 7315200"/>
                <a:gd name="connsiteY0" fmla="*/ 77558 h 775580"/>
                <a:gd name="connsiteX1" fmla="*/ 77558 w 7315200"/>
                <a:gd name="connsiteY1" fmla="*/ 0 h 775580"/>
                <a:gd name="connsiteX2" fmla="*/ 7237642 w 7315200"/>
                <a:gd name="connsiteY2" fmla="*/ 0 h 775580"/>
                <a:gd name="connsiteX3" fmla="*/ 7315200 w 7315200"/>
                <a:gd name="connsiteY3" fmla="*/ 77558 h 775580"/>
                <a:gd name="connsiteX4" fmla="*/ 7315200 w 7315200"/>
                <a:gd name="connsiteY4" fmla="*/ 698022 h 775580"/>
                <a:gd name="connsiteX5" fmla="*/ 7237642 w 7315200"/>
                <a:gd name="connsiteY5" fmla="*/ 775580 h 775580"/>
                <a:gd name="connsiteX6" fmla="*/ 77558 w 7315200"/>
                <a:gd name="connsiteY6" fmla="*/ 775580 h 775580"/>
                <a:gd name="connsiteX7" fmla="*/ 0 w 7315200"/>
                <a:gd name="connsiteY7" fmla="*/ 698022 h 775580"/>
                <a:gd name="connsiteX8" fmla="*/ 0 w 7315200"/>
                <a:gd name="connsiteY8" fmla="*/ 77558 h 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775580">
                  <a:moveTo>
                    <a:pt x="0" y="77558"/>
                  </a:moveTo>
                  <a:cubicBezTo>
                    <a:pt x="0" y="34724"/>
                    <a:pt x="34724" y="0"/>
                    <a:pt x="77558" y="0"/>
                  </a:cubicBezTo>
                  <a:lnTo>
                    <a:pt x="7237642" y="0"/>
                  </a:lnTo>
                  <a:cubicBezTo>
                    <a:pt x="7280476" y="0"/>
                    <a:pt x="7315200" y="34724"/>
                    <a:pt x="7315200" y="77558"/>
                  </a:cubicBezTo>
                  <a:lnTo>
                    <a:pt x="7315200" y="698022"/>
                  </a:lnTo>
                  <a:cubicBezTo>
                    <a:pt x="7315200" y="740856"/>
                    <a:pt x="7280476" y="775580"/>
                    <a:pt x="7237642" y="775580"/>
                  </a:cubicBezTo>
                  <a:lnTo>
                    <a:pt x="77558" y="775580"/>
                  </a:lnTo>
                  <a:cubicBezTo>
                    <a:pt x="34724" y="775580"/>
                    <a:pt x="0" y="740856"/>
                    <a:pt x="0" y="698022"/>
                  </a:cubicBezTo>
                  <a:lnTo>
                    <a:pt x="0" y="7755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7748" tIns="57150" rIns="57151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71600" y="5808068"/>
              <a:ext cx="820238" cy="8532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Rectangle 17"/>
          <p:cNvSpPr/>
          <p:nvPr/>
        </p:nvSpPr>
        <p:spPr>
          <a:xfrm>
            <a:off x="2286000" y="1981200"/>
            <a:ext cx="601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Draw a diagram, and label the variable quantities.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2878392"/>
            <a:ext cx="617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Write down the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given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values of the variables and their rates of change with respect to 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836313"/>
            <a:ext cx="55242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Find an equation that relates the variables.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00748" y="4582592"/>
            <a:ext cx="60050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Differentiate both sides of this equation implicitly with respect to t.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0" y="5410200"/>
            <a:ext cx="6172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Replace the variables and derivative in the resulting equation by the values found in Step 2, and solve this equation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43512" y="1972720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77500" y="284461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54784" y="3773269"/>
            <a:ext cx="444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47052" y="454991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46725" y="5555159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2429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042987" y="1752600"/>
            <a:ext cx="7872413" cy="200025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Water is poured into a conical funnel at the constant rate of 1 in.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/sec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flows out at the rate of 0.5 in.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/sec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funnel is a right circular cone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with a height of 4 in. and a radius of 2 in. at the base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How fast is the water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level changing when the water is 2 in. high?</a:t>
            </a:r>
            <a:endParaRPr lang="id-ID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(1/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95600"/>
            <a:ext cx="40957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561975" y="2286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(2/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F83C117-CBA0-498A-879D-5E7739A88E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8809700"/>
                  </p:ext>
                </p:extLst>
              </p:nvPr>
            </p:nvGraphicFramePr>
            <p:xfrm>
              <a:off x="609600" y="1752600"/>
              <a:ext cx="85344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F83C117-CBA0-498A-879D-5E7739A88E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8809700"/>
                  </p:ext>
                </p:extLst>
              </p:nvPr>
            </p:nvGraphicFramePr>
            <p:xfrm>
              <a:off x="609600" y="1752600"/>
              <a:ext cx="85344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3/3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3D3CCBEF-4A99-430A-8172-15AFEEA198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6486004"/>
                  </p:ext>
                </p:extLst>
              </p:nvPr>
            </p:nvGraphicFramePr>
            <p:xfrm>
              <a:off x="1600200" y="1905000"/>
              <a:ext cx="8001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3D3CCBEF-4A99-430A-8172-15AFEEA198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6486004"/>
                  </p:ext>
                </p:extLst>
              </p:nvPr>
            </p:nvGraphicFramePr>
            <p:xfrm>
              <a:off x="1600200" y="1905000"/>
              <a:ext cx="8001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305301" y="-266699"/>
            <a:ext cx="1676400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3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2: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derivative to describe geometric and physical  problems, and other applications.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1240170"/>
              </p:ext>
            </p:extLst>
          </p:nvPr>
        </p:nvGraphicFramePr>
        <p:xfrm>
          <a:off x="1828800" y="1828800"/>
          <a:ext cx="6172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Higher-Order Derivatives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D106CF-A62B-4776-BDA7-C81D1A7D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7691881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1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D07D7D1-0AC0-4522-96CC-C5D4BC76E5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544798"/>
                  </p:ext>
                </p:extLst>
              </p:nvPr>
            </p:nvGraphicFramePr>
            <p:xfrm>
              <a:off x="1219200" y="1472328"/>
              <a:ext cx="71628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D07D7D1-0AC0-4522-96CC-C5D4BC76E5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544798"/>
                  </p:ext>
                </p:extLst>
              </p:nvPr>
            </p:nvGraphicFramePr>
            <p:xfrm>
              <a:off x="1219200" y="1472328"/>
              <a:ext cx="71628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CF172-4B48-450F-8869-2C7746AA4548}"/>
                  </a:ext>
                </a:extLst>
              </p:cNvPr>
              <p:cNvSpPr txBox="1"/>
              <p:nvPr/>
            </p:nvSpPr>
            <p:spPr>
              <a:xfrm>
                <a:off x="1387840" y="4388370"/>
                <a:ext cx="1447800" cy="846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CF172-4B48-450F-8869-2C7746AA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40" y="4388370"/>
                <a:ext cx="1447800" cy="846322"/>
              </a:xfrm>
              <a:prstGeom prst="rect">
                <a:avLst/>
              </a:prstGeom>
              <a:blipFill>
                <a:blip r:embed="rId11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Example 2 (1/2): </a:t>
            </a:r>
            <a:b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+mn-lt"/>
              </a:rPr>
              <a:t>Velocity and Acceleration</a:t>
            </a:r>
            <a: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endParaRPr lang="id-ID" sz="32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E8F62B-A880-43C6-B4F6-8332532E7595}"/>
                  </a:ext>
                </a:extLst>
              </p:cNvPr>
              <p:cNvSpPr txBox="1"/>
              <p:nvPr/>
            </p:nvSpPr>
            <p:spPr>
              <a:xfrm>
                <a:off x="1066800" y="1600200"/>
                <a:ext cx="7467600" cy="14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An object moves along a horizontal coordinate line in such a way that its position at time </a:t>
                </a:r>
                <a:r>
                  <a:rPr lang="en-US" sz="2200" b="0" i="1" u="none" strike="noStrike" baseline="0" dirty="0">
                    <a:latin typeface="+mn-lt"/>
                  </a:rPr>
                  <a:t>t </a:t>
                </a:r>
                <a:r>
                  <a:rPr lang="en-US" sz="2200" b="0" i="0" u="none" strike="noStrike" baseline="0" dirty="0">
                    <a:latin typeface="+mn-lt"/>
                  </a:rPr>
                  <a:t>is specified 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en-US" sz="2200" dirty="0">
                  <a:latin typeface="+mn-lt"/>
                </a:endParaRPr>
              </a:p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 Here </a:t>
                </a:r>
                <a:r>
                  <a:rPr lang="en-US" sz="2200" b="0" i="1" u="none" strike="noStrike" baseline="0" dirty="0">
                    <a:latin typeface="+mn-lt"/>
                  </a:rPr>
                  <a:t>s </a:t>
                </a:r>
                <a:r>
                  <a:rPr lang="en-US" sz="2200" b="0" i="0" u="none" strike="noStrike" baseline="0" dirty="0">
                    <a:latin typeface="+mn-lt"/>
                  </a:rPr>
                  <a:t>is measured in feet and </a:t>
                </a:r>
                <a:r>
                  <a:rPr lang="en-US" sz="2200" b="0" i="1" u="none" strike="noStrike" baseline="0" dirty="0">
                    <a:latin typeface="+mn-lt"/>
                  </a:rPr>
                  <a:t>t </a:t>
                </a:r>
                <a:r>
                  <a:rPr lang="en-US" sz="2200" b="0" i="0" u="none" strike="noStrike" baseline="0" dirty="0">
                    <a:latin typeface="+mn-lt"/>
                  </a:rPr>
                  <a:t>in seconds.</a:t>
                </a:r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E8F62B-A880-43C6-B4F6-8332532E7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467600" cy="1454244"/>
              </a:xfrm>
              <a:prstGeom prst="rect">
                <a:avLst/>
              </a:prstGeom>
              <a:blipFill>
                <a:blip r:embed="rId2"/>
                <a:stretch>
                  <a:fillRect l="-1061" t="-294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FF682EF1-8580-42C9-B658-196177E049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9855164"/>
                  </p:ext>
                </p:extLst>
              </p:nvPr>
            </p:nvGraphicFramePr>
            <p:xfrm>
              <a:off x="1066800" y="3029129"/>
              <a:ext cx="76200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FF682EF1-8580-42C9-B658-196177E049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9855164"/>
                  </p:ext>
                </p:extLst>
              </p:nvPr>
            </p:nvGraphicFramePr>
            <p:xfrm>
              <a:off x="1066800" y="3029129"/>
              <a:ext cx="7620000" cy="4775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07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Example 2(2/2): </a:t>
            </a:r>
            <a:b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+mn-lt"/>
              </a:rPr>
              <a:t>Velocity and Acceleration</a:t>
            </a:r>
            <a:r>
              <a:rPr lang="en-US" sz="3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endParaRPr lang="id-ID" sz="32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0E6FB51E-7CD1-4DD4-9D27-0C2B3388FF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7638868"/>
                  </p:ext>
                </p:extLst>
              </p:nvPr>
            </p:nvGraphicFramePr>
            <p:xfrm>
              <a:off x="1219200" y="1643011"/>
              <a:ext cx="7010400" cy="323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0E6FB51E-7CD1-4DD4-9D27-0C2B3388FF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7638868"/>
                  </p:ext>
                </p:extLst>
              </p:nvPr>
            </p:nvGraphicFramePr>
            <p:xfrm>
              <a:off x="1219200" y="1643011"/>
              <a:ext cx="7010400" cy="323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A23B492-7172-409E-870F-25C05DB15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5400" y="4646248"/>
            <a:ext cx="7010400" cy="14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Explicit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B0A1D-396D-413A-9750-D1B8DBE8B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6F601CC4-4878-4E97-86C4-D8702F09D3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7870555"/>
                  </p:ext>
                </p:extLst>
              </p:nvPr>
            </p:nvGraphicFramePr>
            <p:xfrm>
              <a:off x="1066800" y="1752600"/>
              <a:ext cx="76200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6F601CC4-4878-4E97-86C4-D8702F09D3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7870555"/>
                  </p:ext>
                </p:extLst>
              </p:nvPr>
            </p:nvGraphicFramePr>
            <p:xfrm>
              <a:off x="1066800" y="1752600"/>
              <a:ext cx="76200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1329</TotalTime>
  <Words>961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Open Sans</vt:lpstr>
      <vt:lpstr>TemplateBM</vt:lpstr>
      <vt:lpstr>Equation</vt:lpstr>
      <vt:lpstr>The Advanced Derivative  Session 6-7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Higher-Order Derivatives</vt:lpstr>
      <vt:lpstr>Example 1</vt:lpstr>
      <vt:lpstr>Example 2 (1/2):  Velocity and Acceleration </vt:lpstr>
      <vt:lpstr>Example 2(2/2):  Velocity and Acceleration </vt:lpstr>
      <vt:lpstr>Explicit Functions</vt:lpstr>
      <vt:lpstr>Implicit Differentiation </vt:lpstr>
      <vt:lpstr>PowerPoint Presentation</vt:lpstr>
      <vt:lpstr>Example 3</vt:lpstr>
      <vt:lpstr>Example 4</vt:lpstr>
      <vt:lpstr>PowerPoint Presentation</vt:lpstr>
      <vt:lpstr>Example 5 (1/3)</vt:lpstr>
      <vt:lpstr>Example 5 (2/3)</vt:lpstr>
      <vt:lpstr>Example 5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89</cp:revision>
  <dcterms:created xsi:type="dcterms:W3CDTF">2015-07-07T01:04:28Z</dcterms:created>
  <dcterms:modified xsi:type="dcterms:W3CDTF">2021-11-23T07:29:14Z</dcterms:modified>
</cp:coreProperties>
</file>