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2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3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5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4.xml" ContentType="application/vnd.openxmlformats-officedocument.drawingml.diagramData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7" r:id="rId3"/>
    <p:sldId id="328" r:id="rId4"/>
    <p:sldId id="302" r:id="rId5"/>
    <p:sldId id="280" r:id="rId6"/>
    <p:sldId id="329" r:id="rId7"/>
    <p:sldId id="267" r:id="rId8"/>
    <p:sldId id="269" r:id="rId9"/>
    <p:sldId id="330" r:id="rId10"/>
    <p:sldId id="332" r:id="rId11"/>
    <p:sldId id="300" r:id="rId12"/>
    <p:sldId id="288" r:id="rId13"/>
    <p:sldId id="301" r:id="rId14"/>
    <p:sldId id="315" r:id="rId15"/>
    <p:sldId id="316" r:id="rId16"/>
    <p:sldId id="317" r:id="rId17"/>
    <p:sldId id="334" r:id="rId18"/>
    <p:sldId id="333" r:id="rId19"/>
    <p:sldId id="335" r:id="rId20"/>
    <p:sldId id="337" r:id="rId21"/>
    <p:sldId id="326" r:id="rId22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8"/>
    <a:srgbClr val="0081BD"/>
    <a:srgbClr val="F7F7F7"/>
    <a:srgbClr val="008FD5"/>
    <a:srgbClr val="558FD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image" Target="../media/image12.png"/><Relationship Id="rId4" Type="http://schemas.openxmlformats.org/officeDocument/2006/relationships/image" Target="../media/image15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1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800" dirty="0"/>
            <a:t>Maxima and Minima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2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800" dirty="0"/>
            <a:t>Monotonicity and Concavity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8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en-US" sz="2800" dirty="0"/>
            <a:t>Extrema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1785B02-37AF-467C-805A-12932A27C3EE}">
      <dgm:prSet phldrT="[Text]" custT="1"/>
      <dgm:spPr/>
      <dgm:t>
        <a:bodyPr/>
        <a:lstStyle/>
        <a:p>
          <a:r>
            <a:rPr lang="en-US" sz="2800" b="0" dirty="0">
              <a:latin typeface="+mn-lt"/>
              <a:cs typeface="Arial" pitchFamily="34" charset="0"/>
            </a:rPr>
            <a:t>4</a:t>
          </a:r>
        </a:p>
      </dgm:t>
    </dgm:pt>
    <dgm:pt modelId="{22A1203A-2051-4E0E-9F79-59D91A927ABD}" type="parTrans" cxnId="{151F64CC-34DE-415C-BB19-278425278A27}">
      <dgm:prSet/>
      <dgm:spPr/>
      <dgm:t>
        <a:bodyPr/>
        <a:lstStyle/>
        <a:p>
          <a:endParaRPr lang="en-US" sz="2800"/>
        </a:p>
      </dgm:t>
    </dgm:pt>
    <dgm:pt modelId="{65847409-31E9-40FB-8536-2C413826993C}" type="sibTrans" cxnId="{151F64CC-34DE-415C-BB19-278425278A27}">
      <dgm:prSet/>
      <dgm:spPr/>
      <dgm:t>
        <a:bodyPr/>
        <a:lstStyle/>
        <a:p>
          <a:endParaRPr lang="en-US" sz="2800"/>
        </a:p>
      </dgm:t>
    </dgm:pt>
    <dgm:pt modelId="{2A213DA2-4DB5-4DCE-A211-E8490349C93D}">
      <dgm:prSet phldrT="[Text]" custT="1"/>
      <dgm:spPr/>
      <dgm:t>
        <a:bodyPr/>
        <a:lstStyle/>
        <a:p>
          <a:r>
            <a:rPr lang="en-US" sz="2800" dirty="0"/>
            <a:t>Practical Problems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3E740EF6-F9A0-410C-9FC2-AA1C3E2944CC}" type="parTrans" cxnId="{51A2A2B9-5AB5-4469-B4D1-8F248AD3A950}">
      <dgm:prSet/>
      <dgm:spPr/>
      <dgm:t>
        <a:bodyPr/>
        <a:lstStyle/>
        <a:p>
          <a:endParaRPr lang="en-US" sz="2800"/>
        </a:p>
      </dgm:t>
    </dgm:pt>
    <dgm:pt modelId="{49E85546-9226-41F0-8F1C-F9FA288A8340}" type="sibTrans" cxnId="{51A2A2B9-5AB5-4469-B4D1-8F248AD3A950}">
      <dgm:prSet/>
      <dgm:spPr/>
      <dgm:t>
        <a:bodyPr/>
        <a:lstStyle/>
        <a:p>
          <a:endParaRPr lang="en-US" sz="2800"/>
        </a:p>
      </dgm:t>
    </dgm:pt>
    <dgm:pt modelId="{7880A67E-7FC8-4959-B80F-46FD8B985B7F}">
      <dgm:prSet phldrT="[Text]" custT="1"/>
      <dgm:spPr/>
      <dgm:t>
        <a:bodyPr/>
        <a:lstStyle/>
        <a:p>
          <a:r>
            <a:rPr lang="en-US" sz="2800" b="0" dirty="0">
              <a:latin typeface="+mn-lt"/>
              <a:cs typeface="Arial" pitchFamily="34" charset="0"/>
            </a:rPr>
            <a:t>5</a:t>
          </a:r>
        </a:p>
      </dgm:t>
    </dgm:pt>
    <dgm:pt modelId="{F5DB756E-1317-45CC-A869-1B98C9D17D2D}" type="parTrans" cxnId="{2D45C05C-9D75-453C-9CC9-01EBAE0E83C0}">
      <dgm:prSet/>
      <dgm:spPr/>
      <dgm:t>
        <a:bodyPr/>
        <a:lstStyle/>
        <a:p>
          <a:endParaRPr lang="en-US" sz="2800"/>
        </a:p>
      </dgm:t>
    </dgm:pt>
    <dgm:pt modelId="{EF906319-F3B9-4A35-96E2-937024B4E793}" type="sibTrans" cxnId="{2D45C05C-9D75-453C-9CC9-01EBAE0E83C0}">
      <dgm:prSet/>
      <dgm:spPr/>
      <dgm:t>
        <a:bodyPr/>
        <a:lstStyle/>
        <a:p>
          <a:endParaRPr lang="en-US" sz="2800"/>
        </a:p>
      </dgm:t>
    </dgm:pt>
    <dgm:pt modelId="{46F66748-A604-4AA4-9772-FC1399FF850C}">
      <dgm:prSet phldrT="[Text]" custT="1"/>
      <dgm:spPr/>
      <dgm:t>
        <a:bodyPr/>
        <a:lstStyle/>
        <a:p>
          <a:r>
            <a:rPr lang="en-US" sz="2800" dirty="0"/>
            <a:t>Graphing Functions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96E45B8D-96F5-41C6-B92A-4000DBA2C2B5}" type="parTrans" cxnId="{E81B1334-909F-4DDC-84B3-1E3C5CC0355C}">
      <dgm:prSet/>
      <dgm:spPr/>
      <dgm:t>
        <a:bodyPr/>
        <a:lstStyle/>
        <a:p>
          <a:endParaRPr lang="en-US" sz="2800"/>
        </a:p>
      </dgm:t>
    </dgm:pt>
    <dgm:pt modelId="{23C66D0E-5E20-439E-B03A-E0ED22E28423}" type="sibTrans" cxnId="{E81B1334-909F-4DDC-84B3-1E3C5CC0355C}">
      <dgm:prSet/>
      <dgm:spPr/>
      <dgm:t>
        <a:bodyPr/>
        <a:lstStyle/>
        <a:p>
          <a:endParaRPr lang="en-US" sz="2800"/>
        </a:p>
      </dgm:t>
    </dgm:pt>
    <dgm:pt modelId="{F23A8664-92EB-4350-9588-18C79742FF8C}">
      <dgm:prSet phldrT="[Text]" custT="1"/>
      <dgm:spPr/>
      <dgm:t>
        <a:bodyPr/>
        <a:lstStyle/>
        <a:p>
          <a:r>
            <a:rPr lang="en-US" sz="2800" b="0" dirty="0">
              <a:latin typeface="+mn-lt"/>
              <a:cs typeface="Arial" pitchFamily="34" charset="0"/>
            </a:rPr>
            <a:t>6</a:t>
          </a:r>
        </a:p>
      </dgm:t>
    </dgm:pt>
    <dgm:pt modelId="{E79D9DF0-BAB2-47F6-8666-D3170235533E}" type="parTrans" cxnId="{81A28311-C41A-49ED-983D-06B1983E6571}">
      <dgm:prSet/>
      <dgm:spPr/>
      <dgm:t>
        <a:bodyPr/>
        <a:lstStyle/>
        <a:p>
          <a:endParaRPr lang="en-US" sz="2800"/>
        </a:p>
      </dgm:t>
    </dgm:pt>
    <dgm:pt modelId="{A43DE6B0-8C68-4EB1-A894-AACD1064AC16}" type="sibTrans" cxnId="{81A28311-C41A-49ED-983D-06B1983E6571}">
      <dgm:prSet/>
      <dgm:spPr/>
      <dgm:t>
        <a:bodyPr/>
        <a:lstStyle/>
        <a:p>
          <a:endParaRPr lang="en-US" sz="2800"/>
        </a:p>
      </dgm:t>
    </dgm:pt>
    <dgm:pt modelId="{147559CB-D954-4B39-BDEB-46402F62058B}">
      <dgm:prSet phldrT="[Text]" custT="1"/>
      <dgm:spPr/>
      <dgm:t>
        <a:bodyPr/>
        <a:lstStyle/>
        <a:p>
          <a:r>
            <a:rPr lang="en-US" sz="2800" dirty="0"/>
            <a:t>The Mean Value Theorem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184E371-467D-4C2A-8E27-D2E8D9DA9A79}" type="parTrans" cxnId="{53C5C6AB-D09E-40FD-9F10-7808159795EA}">
      <dgm:prSet/>
      <dgm:spPr/>
      <dgm:t>
        <a:bodyPr/>
        <a:lstStyle/>
        <a:p>
          <a:endParaRPr lang="en-US" sz="2800"/>
        </a:p>
      </dgm:t>
    </dgm:pt>
    <dgm:pt modelId="{E99F5A9F-2EB9-45E8-B7BA-F39988D92A57}" type="sibTrans" cxnId="{53C5C6AB-D09E-40FD-9F10-7808159795EA}">
      <dgm:prSet/>
      <dgm:spPr/>
      <dgm:t>
        <a:bodyPr/>
        <a:lstStyle/>
        <a:p>
          <a:endParaRPr lang="en-US" sz="2800"/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6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6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6">
        <dgm:presLayoutVars>
          <dgm:bulletEnabled val="1"/>
        </dgm:presLayoutVars>
      </dgm:prSet>
      <dgm:spPr/>
    </dgm:pt>
    <dgm:pt modelId="{A78FA12A-B624-4C80-A814-7B33FDDE67C6}" type="pres">
      <dgm:prSet presAssocID="{03512520-ECDF-4A70-8AD6-A8FCEBBC8571}" presName="sp" presStyleCnt="0"/>
      <dgm:spPr/>
    </dgm:pt>
    <dgm:pt modelId="{DA6415F1-5520-4F5B-9645-A8F8DC7FA734}" type="pres">
      <dgm:prSet presAssocID="{81785B02-37AF-467C-805A-12932A27C3EE}" presName="composite" presStyleCnt="0"/>
      <dgm:spPr/>
    </dgm:pt>
    <dgm:pt modelId="{5624286A-7F1B-4E9A-A16D-69EBCCD30EEF}" type="pres">
      <dgm:prSet presAssocID="{81785B02-37AF-467C-805A-12932A27C3EE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EC54DEE8-2216-4C59-A4A4-1802DB292B34}" type="pres">
      <dgm:prSet presAssocID="{81785B02-37AF-467C-805A-12932A27C3EE}" presName="descendantText" presStyleLbl="alignAcc1" presStyleIdx="3" presStyleCnt="6">
        <dgm:presLayoutVars>
          <dgm:bulletEnabled val="1"/>
        </dgm:presLayoutVars>
      </dgm:prSet>
      <dgm:spPr/>
    </dgm:pt>
    <dgm:pt modelId="{365A6787-28CC-4270-A947-65E7408E41CE}" type="pres">
      <dgm:prSet presAssocID="{65847409-31E9-40FB-8536-2C413826993C}" presName="sp" presStyleCnt="0"/>
      <dgm:spPr/>
    </dgm:pt>
    <dgm:pt modelId="{D3CFCC5D-DC58-4242-A846-2D06FDCACE06}" type="pres">
      <dgm:prSet presAssocID="{7880A67E-7FC8-4959-B80F-46FD8B985B7F}" presName="composite" presStyleCnt="0"/>
      <dgm:spPr/>
    </dgm:pt>
    <dgm:pt modelId="{7DCCBD5B-7B62-432C-AF19-12AAE543267B}" type="pres">
      <dgm:prSet presAssocID="{7880A67E-7FC8-4959-B80F-46FD8B985B7F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EA2DC78-F289-4C91-9F8C-B02B8A2DF91F}" type="pres">
      <dgm:prSet presAssocID="{7880A67E-7FC8-4959-B80F-46FD8B985B7F}" presName="descendantText" presStyleLbl="alignAcc1" presStyleIdx="4" presStyleCnt="6">
        <dgm:presLayoutVars>
          <dgm:bulletEnabled val="1"/>
        </dgm:presLayoutVars>
      </dgm:prSet>
      <dgm:spPr/>
    </dgm:pt>
    <dgm:pt modelId="{6CB74734-B5E6-4441-8095-FD3F3C33D677}" type="pres">
      <dgm:prSet presAssocID="{EF906319-F3B9-4A35-96E2-937024B4E793}" presName="sp" presStyleCnt="0"/>
      <dgm:spPr/>
    </dgm:pt>
    <dgm:pt modelId="{E65B48E4-2122-4E99-8539-6564A2066BC6}" type="pres">
      <dgm:prSet presAssocID="{F23A8664-92EB-4350-9588-18C79742FF8C}" presName="composite" presStyleCnt="0"/>
      <dgm:spPr/>
    </dgm:pt>
    <dgm:pt modelId="{03E33B32-0970-46FD-A7FC-B04F4518D703}" type="pres">
      <dgm:prSet presAssocID="{F23A8664-92EB-4350-9588-18C79742FF8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6F2C1ED-33DE-4E2D-9498-9FF0BEE59BA3}" type="pres">
      <dgm:prSet presAssocID="{F23A8664-92EB-4350-9588-18C79742FF8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BBFAB810-B57E-4F27-8243-968F7D738A5D}" type="presOf" srcId="{F23A8664-92EB-4350-9588-18C79742FF8C}" destId="{03E33B32-0970-46FD-A7FC-B04F4518D703}" srcOrd="0" destOrd="0" presId="urn:microsoft.com/office/officeart/2005/8/layout/chevron2"/>
    <dgm:cxn modelId="{81A28311-C41A-49ED-983D-06B1983E6571}" srcId="{CDBCC629-CD64-4ED9-9236-27DE5134E855}" destId="{F23A8664-92EB-4350-9588-18C79742FF8C}" srcOrd="5" destOrd="0" parTransId="{E79D9DF0-BAB2-47F6-8666-D3170235533E}" sibTransId="{A43DE6B0-8C68-4EB1-A894-AACD1064AC16}"/>
    <dgm:cxn modelId="{CF759721-8459-40C5-B181-5D999B64062B}" type="presOf" srcId="{46F66748-A604-4AA4-9772-FC1399FF850C}" destId="{8EA2DC78-F289-4C91-9F8C-B02B8A2DF91F}" srcOrd="0" destOrd="0" presId="urn:microsoft.com/office/officeart/2005/8/layout/chevron2"/>
    <dgm:cxn modelId="{96971927-AEB4-4784-A859-8FC4E4F4A649}" type="presOf" srcId="{7880A67E-7FC8-4959-B80F-46FD8B985B7F}" destId="{7DCCBD5B-7B62-432C-AF19-12AAE543267B}" srcOrd="0" destOrd="0" presId="urn:microsoft.com/office/officeart/2005/8/layout/chevron2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E81B1334-909F-4DDC-84B3-1E3C5CC0355C}" srcId="{7880A67E-7FC8-4959-B80F-46FD8B985B7F}" destId="{46F66748-A604-4AA4-9772-FC1399FF850C}" srcOrd="0" destOrd="0" parTransId="{96E45B8D-96F5-41C6-B92A-4000DBA2C2B5}" sibTransId="{23C66D0E-5E20-439E-B03A-E0ED22E28423}"/>
    <dgm:cxn modelId="{2D45C05C-9D75-453C-9CC9-01EBAE0E83C0}" srcId="{CDBCC629-CD64-4ED9-9236-27DE5134E855}" destId="{7880A67E-7FC8-4959-B80F-46FD8B985B7F}" srcOrd="4" destOrd="0" parTransId="{F5DB756E-1317-45CC-A869-1B98C9D17D2D}" sibTransId="{EF906319-F3B9-4A35-96E2-937024B4E793}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6EE4A394-499E-43FA-8DC5-CBD2D06A91AE}" type="presOf" srcId="{2A213DA2-4DB5-4DCE-A211-E8490349C93D}" destId="{EC54DEE8-2216-4C59-A4A4-1802DB292B34}" srcOrd="0" destOrd="0" presId="urn:microsoft.com/office/officeart/2005/8/layout/chevron2"/>
    <dgm:cxn modelId="{53C5C6AB-D09E-40FD-9F10-7808159795EA}" srcId="{F23A8664-92EB-4350-9588-18C79742FF8C}" destId="{147559CB-D954-4B39-BDEB-46402F62058B}" srcOrd="0" destOrd="0" parTransId="{0184E371-467D-4C2A-8E27-D2E8D9DA9A79}" sibTransId="{E99F5A9F-2EB9-45E8-B7BA-F39988D92A57}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51A2A2B9-5AB5-4469-B4D1-8F248AD3A950}" srcId="{81785B02-37AF-467C-805A-12932A27C3EE}" destId="{2A213DA2-4DB5-4DCE-A211-E8490349C93D}" srcOrd="0" destOrd="0" parTransId="{3E740EF6-F9A0-410C-9FC2-AA1C3E2944CC}" sibTransId="{49E85546-9226-41F0-8F1C-F9FA288A8340}"/>
    <dgm:cxn modelId="{765E13BF-1194-4132-A09D-074BDE2720E3}" type="presOf" srcId="{81785B02-37AF-467C-805A-12932A27C3EE}" destId="{5624286A-7F1B-4E9A-A16D-69EBCCD30EEF}" srcOrd="0" destOrd="0" presId="urn:microsoft.com/office/officeart/2005/8/layout/chevron2"/>
    <dgm:cxn modelId="{288CAFC1-9023-4B46-9025-416AA3C15D39}" type="presOf" srcId="{147559CB-D954-4B39-BDEB-46402F62058B}" destId="{F6F2C1ED-33DE-4E2D-9498-9FF0BEE59BA3}" srcOrd="0" destOrd="0" presId="urn:microsoft.com/office/officeart/2005/8/layout/chevron2"/>
    <dgm:cxn modelId="{151F64CC-34DE-415C-BB19-278425278A27}" srcId="{CDBCC629-CD64-4ED9-9236-27DE5134E855}" destId="{81785B02-37AF-467C-805A-12932A27C3EE}" srcOrd="3" destOrd="0" parTransId="{22A1203A-2051-4E0E-9F79-59D91A927ABD}" sibTransId="{65847409-31E9-40FB-8536-2C413826993C}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  <dgm:cxn modelId="{005A15CF-C69C-4A52-87B5-613A7E5BA5E6}" type="presParOf" srcId="{A3C9737F-51C1-4CA8-8ED2-8736CCDC7723}" destId="{A78FA12A-B624-4C80-A814-7B33FDDE67C6}" srcOrd="5" destOrd="0" presId="urn:microsoft.com/office/officeart/2005/8/layout/chevron2"/>
    <dgm:cxn modelId="{F67CE91A-48B4-4032-9439-36B828021411}" type="presParOf" srcId="{A3C9737F-51C1-4CA8-8ED2-8736CCDC7723}" destId="{DA6415F1-5520-4F5B-9645-A8F8DC7FA734}" srcOrd="6" destOrd="0" presId="urn:microsoft.com/office/officeart/2005/8/layout/chevron2"/>
    <dgm:cxn modelId="{2143501A-6550-4DC6-947B-554438747D27}" type="presParOf" srcId="{DA6415F1-5520-4F5B-9645-A8F8DC7FA734}" destId="{5624286A-7F1B-4E9A-A16D-69EBCCD30EEF}" srcOrd="0" destOrd="0" presId="urn:microsoft.com/office/officeart/2005/8/layout/chevron2"/>
    <dgm:cxn modelId="{DA7BF912-A31D-47B8-AC06-8BB3EC64AA55}" type="presParOf" srcId="{DA6415F1-5520-4F5B-9645-A8F8DC7FA734}" destId="{EC54DEE8-2216-4C59-A4A4-1802DB292B34}" srcOrd="1" destOrd="0" presId="urn:microsoft.com/office/officeart/2005/8/layout/chevron2"/>
    <dgm:cxn modelId="{CD958CCD-9F1B-4D1E-8754-32CD9B14003B}" type="presParOf" srcId="{A3C9737F-51C1-4CA8-8ED2-8736CCDC7723}" destId="{365A6787-28CC-4270-A947-65E7408E41CE}" srcOrd="7" destOrd="0" presId="urn:microsoft.com/office/officeart/2005/8/layout/chevron2"/>
    <dgm:cxn modelId="{C418801A-6109-4BC8-9225-A0B48264421B}" type="presParOf" srcId="{A3C9737F-51C1-4CA8-8ED2-8736CCDC7723}" destId="{D3CFCC5D-DC58-4242-A846-2D06FDCACE06}" srcOrd="8" destOrd="0" presId="urn:microsoft.com/office/officeart/2005/8/layout/chevron2"/>
    <dgm:cxn modelId="{AC040ACF-B4F6-452C-8860-29744C6CB639}" type="presParOf" srcId="{D3CFCC5D-DC58-4242-A846-2D06FDCACE06}" destId="{7DCCBD5B-7B62-432C-AF19-12AAE543267B}" srcOrd="0" destOrd="0" presId="urn:microsoft.com/office/officeart/2005/8/layout/chevron2"/>
    <dgm:cxn modelId="{82F36E4D-11EA-4788-9382-8C03BC30A965}" type="presParOf" srcId="{D3CFCC5D-DC58-4242-A846-2D06FDCACE06}" destId="{8EA2DC78-F289-4C91-9F8C-B02B8A2DF91F}" srcOrd="1" destOrd="0" presId="urn:microsoft.com/office/officeart/2005/8/layout/chevron2"/>
    <dgm:cxn modelId="{D81AD712-C95D-4B2D-A100-752762EA74A1}" type="presParOf" srcId="{A3C9737F-51C1-4CA8-8ED2-8736CCDC7723}" destId="{6CB74734-B5E6-4441-8095-FD3F3C33D677}" srcOrd="9" destOrd="0" presId="urn:microsoft.com/office/officeart/2005/8/layout/chevron2"/>
    <dgm:cxn modelId="{E5DB2B1F-A664-4805-83CB-5C4A41E0B09E}" type="presParOf" srcId="{A3C9737F-51C1-4CA8-8ED2-8736CCDC7723}" destId="{E65B48E4-2122-4E99-8539-6564A2066BC6}" srcOrd="10" destOrd="0" presId="urn:microsoft.com/office/officeart/2005/8/layout/chevron2"/>
    <dgm:cxn modelId="{1D837F20-AB8F-440A-9EE5-7032ADB32BCA}" type="presParOf" srcId="{E65B48E4-2122-4E99-8539-6564A2066BC6}" destId="{03E33B32-0970-46FD-A7FC-B04F4518D703}" srcOrd="0" destOrd="0" presId="urn:microsoft.com/office/officeart/2005/8/layout/chevron2"/>
    <dgm:cxn modelId="{0C9C669E-CBB5-452B-9B21-E76CF376E703}" type="presParOf" srcId="{E65B48E4-2122-4E99-8539-6564A2066BC6}" destId="{F6F2C1ED-33DE-4E2D-9498-9FF0BEE59BA3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410279-7F97-451D-860E-742FC9E93D39}" type="doc">
      <dgm:prSet loTypeId="urn:microsoft.com/office/officeart/2005/8/layout/chevron2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E0F8BB-AF37-4552-8BE7-DFC6E886F473}">
      <dgm:prSet phldrT="[Text]" custT="1"/>
      <dgm:spPr/>
      <dgm:t>
        <a:bodyPr/>
        <a:lstStyle/>
        <a:p>
          <a:r>
            <a:rPr lang="en-US" sz="3200" dirty="0"/>
            <a:t>1</a:t>
          </a:r>
        </a:p>
      </dgm:t>
    </dgm:pt>
    <dgm:pt modelId="{4B1EB512-AA57-426D-801D-CCE9832AB028}" type="parTrans" cxnId="{996D0120-3969-4A05-B6B9-FAEF5BD74B25}">
      <dgm:prSet/>
      <dgm:spPr/>
      <dgm:t>
        <a:bodyPr/>
        <a:lstStyle/>
        <a:p>
          <a:endParaRPr lang="en-US" sz="2800"/>
        </a:p>
      </dgm:t>
    </dgm:pt>
    <dgm:pt modelId="{A95BD507-F475-487C-81F8-7652BA3FC5FA}" type="sibTrans" cxnId="{996D0120-3969-4A05-B6B9-FAEF5BD74B25}">
      <dgm:prSet/>
      <dgm:spPr/>
      <dgm:t>
        <a:bodyPr/>
        <a:lstStyle/>
        <a:p>
          <a:endParaRPr lang="en-US" sz="2800"/>
        </a:p>
      </dgm:t>
    </dgm:pt>
    <dgm:pt modelId="{07F322C8-2880-435E-A89A-21BAE3C68425}">
      <dgm:prSet phldrT="[Text]" custT="1"/>
      <dgm:spPr/>
      <dgm:t>
        <a:bodyPr/>
        <a:lstStyle/>
        <a:p>
          <a:r>
            <a:rPr lang="en-US" sz="2000" dirty="0"/>
            <a:t>Assign a letter to each variable. Draw and label a figure (if appropriate).</a:t>
          </a:r>
        </a:p>
      </dgm:t>
    </dgm:pt>
    <dgm:pt modelId="{B15453C2-0744-4C99-9896-55EF58457F4B}" type="parTrans" cxnId="{EF47430E-B32A-473D-B4F5-E0652CF8BF12}">
      <dgm:prSet/>
      <dgm:spPr/>
      <dgm:t>
        <a:bodyPr/>
        <a:lstStyle/>
        <a:p>
          <a:endParaRPr lang="en-US" sz="2800"/>
        </a:p>
      </dgm:t>
    </dgm:pt>
    <dgm:pt modelId="{824BF94C-B3C2-4D48-B851-20F995A09D45}" type="sibTrans" cxnId="{EF47430E-B32A-473D-B4F5-E0652CF8BF12}">
      <dgm:prSet/>
      <dgm:spPr/>
      <dgm:t>
        <a:bodyPr/>
        <a:lstStyle/>
        <a:p>
          <a:endParaRPr lang="en-US" sz="2800"/>
        </a:p>
      </dgm:t>
    </dgm:pt>
    <dgm:pt modelId="{FCA97395-6349-473C-BE8A-B269B0404F1C}">
      <dgm:prSet phldrT="[Text]" custT="1"/>
      <dgm:spPr/>
      <dgm:t>
        <a:bodyPr/>
        <a:lstStyle/>
        <a:p>
          <a:r>
            <a:rPr lang="en-US" sz="3200" dirty="0"/>
            <a:t>2</a:t>
          </a:r>
        </a:p>
      </dgm:t>
    </dgm:pt>
    <dgm:pt modelId="{AF406B68-A91B-45CD-A38B-43DC5231E7CD}" type="parTrans" cxnId="{79F5BB7D-6DF3-46F5-BF12-935E8F034523}">
      <dgm:prSet/>
      <dgm:spPr/>
      <dgm:t>
        <a:bodyPr/>
        <a:lstStyle/>
        <a:p>
          <a:endParaRPr lang="en-US" sz="2800"/>
        </a:p>
      </dgm:t>
    </dgm:pt>
    <dgm:pt modelId="{A8AA9C7A-C130-4C69-9002-1E8D8753F5FD}" type="sibTrans" cxnId="{79F5BB7D-6DF3-46F5-BF12-935E8F034523}">
      <dgm:prSet/>
      <dgm:spPr/>
      <dgm:t>
        <a:bodyPr/>
        <a:lstStyle/>
        <a:p>
          <a:endParaRPr lang="en-US" sz="2800"/>
        </a:p>
      </dgm:t>
    </dgm:pt>
    <dgm:pt modelId="{E2D0812A-7C06-4D60-A2F4-F5D3AD038015}">
      <dgm:prSet phldrT="[Text]" custT="1"/>
      <dgm:spPr/>
      <dgm:t>
        <a:bodyPr/>
        <a:lstStyle/>
        <a:p>
          <a:r>
            <a:rPr lang="en-US" sz="2000" dirty="0"/>
            <a:t>Find an expression for the quantity to be maximized or minimized.</a:t>
          </a:r>
        </a:p>
      </dgm:t>
    </dgm:pt>
    <dgm:pt modelId="{74993E1E-A752-4277-9B52-1B6DFE3B19D5}" type="parTrans" cxnId="{2C16B517-E4BF-460D-9285-524AE9EF13F1}">
      <dgm:prSet/>
      <dgm:spPr/>
      <dgm:t>
        <a:bodyPr/>
        <a:lstStyle/>
        <a:p>
          <a:endParaRPr lang="en-US" sz="2800"/>
        </a:p>
      </dgm:t>
    </dgm:pt>
    <dgm:pt modelId="{03422BA1-EAB3-4BFF-B722-C47A10309487}" type="sibTrans" cxnId="{2C16B517-E4BF-460D-9285-524AE9EF13F1}">
      <dgm:prSet/>
      <dgm:spPr/>
      <dgm:t>
        <a:bodyPr/>
        <a:lstStyle/>
        <a:p>
          <a:endParaRPr lang="en-US" sz="2800"/>
        </a:p>
      </dgm:t>
    </dgm:pt>
    <dgm:pt modelId="{BECD6669-F33E-459F-B194-ED7806AB8115}">
      <dgm:prSet phldrT="[Text]" custT="1"/>
      <dgm:spPr/>
      <dgm:t>
        <a:bodyPr/>
        <a:lstStyle/>
        <a:p>
          <a:r>
            <a:rPr lang="en-US" sz="3200" dirty="0"/>
            <a:t>3</a:t>
          </a:r>
        </a:p>
      </dgm:t>
    </dgm:pt>
    <dgm:pt modelId="{1FF48403-13D5-496F-8A4F-73F49A6C97B7}" type="parTrans" cxnId="{F2C450C2-D66A-438F-94E2-C4F084B1267A}">
      <dgm:prSet/>
      <dgm:spPr/>
      <dgm:t>
        <a:bodyPr/>
        <a:lstStyle/>
        <a:p>
          <a:endParaRPr lang="en-US" sz="2800"/>
        </a:p>
      </dgm:t>
    </dgm:pt>
    <dgm:pt modelId="{5772F605-C83B-4C67-93B7-99F319D92ED9}" type="sibTrans" cxnId="{F2C450C2-D66A-438F-94E2-C4F084B1267A}">
      <dgm:prSet/>
      <dgm:spPr/>
      <dgm:t>
        <a:bodyPr/>
        <a:lstStyle/>
        <a:p>
          <a:endParaRPr lang="en-US" sz="2800"/>
        </a:p>
      </dgm:t>
    </dgm:pt>
    <dgm:pt modelId="{B1DEDB82-BD06-476E-9DA9-41D1D6472381}">
      <dgm:prSet phldrT="[Text]" custT="1"/>
      <dgm:spPr/>
      <dgm:t>
        <a:bodyPr/>
        <a:lstStyle/>
        <a:p>
          <a:r>
            <a:rPr lang="en-US" sz="2000" dirty="0"/>
            <a:t>Use the conditions given in the problem to express the quantity to be optimized</a:t>
          </a:r>
          <a:r>
            <a:rPr lang="id-ID" sz="2000" dirty="0"/>
            <a:t> </a:t>
          </a:r>
          <a:r>
            <a:rPr lang="en-US" sz="2000" dirty="0"/>
            <a:t>as a function of one variable. Note any restrictions to be placed on</a:t>
          </a:r>
          <a:r>
            <a:rPr lang="id-ID" sz="2000" dirty="0"/>
            <a:t> the domain of .</a:t>
          </a:r>
          <a:endParaRPr lang="en-US" sz="2000" dirty="0"/>
        </a:p>
      </dgm:t>
    </dgm:pt>
    <dgm:pt modelId="{94849AF2-69EB-4F22-BF9A-99CD6E294B86}" type="parTrans" cxnId="{229B102B-DE48-4180-AAEC-34825AD01ACF}">
      <dgm:prSet/>
      <dgm:spPr/>
      <dgm:t>
        <a:bodyPr/>
        <a:lstStyle/>
        <a:p>
          <a:endParaRPr lang="en-US" sz="2800"/>
        </a:p>
      </dgm:t>
    </dgm:pt>
    <dgm:pt modelId="{DA5BD061-25DC-4CFD-9D21-CCC6A05730F5}" type="sibTrans" cxnId="{229B102B-DE48-4180-AAEC-34825AD01ACF}">
      <dgm:prSet/>
      <dgm:spPr/>
      <dgm:t>
        <a:bodyPr/>
        <a:lstStyle/>
        <a:p>
          <a:endParaRPr lang="en-US" sz="2800"/>
        </a:p>
      </dgm:t>
    </dgm:pt>
    <dgm:pt modelId="{C81B9CB4-13D5-4B26-B8B9-F46C762F05AF}">
      <dgm:prSet phldrT="[Text]" custT="1"/>
      <dgm:spPr/>
      <dgm:t>
        <a:bodyPr/>
        <a:lstStyle/>
        <a:p>
          <a:r>
            <a:rPr lang="en-US" sz="3200" dirty="0"/>
            <a:t>4</a:t>
          </a:r>
        </a:p>
      </dgm:t>
    </dgm:pt>
    <dgm:pt modelId="{869C28E0-84A5-4086-8C66-5BE508E1ED1A}" type="parTrans" cxnId="{D1300AD4-6554-494A-ACAA-C55E686CDB20}">
      <dgm:prSet/>
      <dgm:spPr/>
      <dgm:t>
        <a:bodyPr/>
        <a:lstStyle/>
        <a:p>
          <a:endParaRPr lang="en-US" sz="2800"/>
        </a:p>
      </dgm:t>
    </dgm:pt>
    <dgm:pt modelId="{130468E5-ADCA-455E-AA6F-D1A9009DD9D6}" type="sibTrans" cxnId="{D1300AD4-6554-494A-ACAA-C55E686CDB20}">
      <dgm:prSet/>
      <dgm:spPr/>
      <dgm:t>
        <a:bodyPr/>
        <a:lstStyle/>
        <a:p>
          <a:endParaRPr lang="en-US" sz="2800"/>
        </a:p>
      </dgm:t>
    </dgm:pt>
    <dgm:pt modelId="{2674A300-DE97-4B2A-AEFA-33C8793EF873}">
      <dgm:prSet phldrT="[Text]" custT="1"/>
      <dgm:spPr/>
      <dgm:t>
        <a:bodyPr/>
        <a:lstStyle/>
        <a:p>
          <a:r>
            <a:rPr lang="en-US" sz="2000" dirty="0"/>
            <a:t>Optimize the function over its domain</a:t>
          </a:r>
        </a:p>
      </dgm:t>
    </dgm:pt>
    <dgm:pt modelId="{B4E82248-A4D8-4061-ADE5-16C7B47A37EA}" type="parTrans" cxnId="{5B6316CE-EF31-4A74-8EC1-6022F6BCD078}">
      <dgm:prSet/>
      <dgm:spPr/>
      <dgm:t>
        <a:bodyPr/>
        <a:lstStyle/>
        <a:p>
          <a:endParaRPr lang="en-US" sz="2800"/>
        </a:p>
      </dgm:t>
    </dgm:pt>
    <dgm:pt modelId="{0463E3D2-6C3F-4CB4-B56F-25BB59FFF79A}" type="sibTrans" cxnId="{5B6316CE-EF31-4A74-8EC1-6022F6BCD078}">
      <dgm:prSet/>
      <dgm:spPr/>
      <dgm:t>
        <a:bodyPr/>
        <a:lstStyle/>
        <a:p>
          <a:endParaRPr lang="en-US" sz="2800"/>
        </a:p>
      </dgm:t>
    </dgm:pt>
    <dgm:pt modelId="{D176C4B5-5AB0-42E3-9363-BFCAF77D50B9}" type="pres">
      <dgm:prSet presAssocID="{29410279-7F97-451D-860E-742FC9E93D39}" presName="linearFlow" presStyleCnt="0">
        <dgm:presLayoutVars>
          <dgm:dir/>
          <dgm:animLvl val="lvl"/>
          <dgm:resizeHandles val="exact"/>
        </dgm:presLayoutVars>
      </dgm:prSet>
      <dgm:spPr/>
    </dgm:pt>
    <dgm:pt modelId="{8453716F-D02E-4611-9655-2022CD01E597}" type="pres">
      <dgm:prSet presAssocID="{FBE0F8BB-AF37-4552-8BE7-DFC6E886F473}" presName="composite" presStyleCnt="0"/>
      <dgm:spPr/>
    </dgm:pt>
    <dgm:pt modelId="{BCE96B60-69F2-4D5E-8BE4-A62F61A5CFAA}" type="pres">
      <dgm:prSet presAssocID="{FBE0F8BB-AF37-4552-8BE7-DFC6E886F47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C418207-F943-4B76-8B08-D5D2E246F666}" type="pres">
      <dgm:prSet presAssocID="{FBE0F8BB-AF37-4552-8BE7-DFC6E886F473}" presName="descendantText" presStyleLbl="alignAcc1" presStyleIdx="0" presStyleCnt="4">
        <dgm:presLayoutVars>
          <dgm:bulletEnabled val="1"/>
        </dgm:presLayoutVars>
      </dgm:prSet>
      <dgm:spPr/>
    </dgm:pt>
    <dgm:pt modelId="{E32D1FD7-1FEC-475F-A842-249B6AAB6096}" type="pres">
      <dgm:prSet presAssocID="{A95BD507-F475-487C-81F8-7652BA3FC5FA}" presName="sp" presStyleCnt="0"/>
      <dgm:spPr/>
    </dgm:pt>
    <dgm:pt modelId="{2D202BE5-30F4-47F6-AB1F-1BDB7D0F9DB3}" type="pres">
      <dgm:prSet presAssocID="{FCA97395-6349-473C-BE8A-B269B0404F1C}" presName="composite" presStyleCnt="0"/>
      <dgm:spPr/>
    </dgm:pt>
    <dgm:pt modelId="{09313EE1-2EC5-455C-9C2E-CAD67F00705C}" type="pres">
      <dgm:prSet presAssocID="{FCA97395-6349-473C-BE8A-B269B0404F1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EE1075B-DF9D-4E66-A0BA-AD27C388C9D2}" type="pres">
      <dgm:prSet presAssocID="{FCA97395-6349-473C-BE8A-B269B0404F1C}" presName="descendantText" presStyleLbl="alignAcc1" presStyleIdx="1" presStyleCnt="4">
        <dgm:presLayoutVars>
          <dgm:bulletEnabled val="1"/>
        </dgm:presLayoutVars>
      </dgm:prSet>
      <dgm:spPr/>
    </dgm:pt>
    <dgm:pt modelId="{9116EF66-83AA-490C-9815-5512382361A2}" type="pres">
      <dgm:prSet presAssocID="{A8AA9C7A-C130-4C69-9002-1E8D8753F5FD}" presName="sp" presStyleCnt="0"/>
      <dgm:spPr/>
    </dgm:pt>
    <dgm:pt modelId="{AA3507C3-D8E7-4683-AC3B-7B03E047E478}" type="pres">
      <dgm:prSet presAssocID="{BECD6669-F33E-459F-B194-ED7806AB8115}" presName="composite" presStyleCnt="0"/>
      <dgm:spPr/>
    </dgm:pt>
    <dgm:pt modelId="{424EFFA6-AA35-4674-97EC-5A58846AFAB6}" type="pres">
      <dgm:prSet presAssocID="{BECD6669-F33E-459F-B194-ED7806AB8115}" presName="parentText" presStyleLbl="alignNode1" presStyleIdx="2" presStyleCnt="4" custScaleY="151335">
        <dgm:presLayoutVars>
          <dgm:chMax val="1"/>
          <dgm:bulletEnabled val="1"/>
        </dgm:presLayoutVars>
      </dgm:prSet>
      <dgm:spPr/>
    </dgm:pt>
    <dgm:pt modelId="{3A7020D7-5B3B-49B4-B02C-18438A5C4ED5}" type="pres">
      <dgm:prSet presAssocID="{BECD6669-F33E-459F-B194-ED7806AB8115}" presName="descendantText" presStyleLbl="alignAcc1" presStyleIdx="2" presStyleCnt="4" custScaleY="165591">
        <dgm:presLayoutVars>
          <dgm:bulletEnabled val="1"/>
        </dgm:presLayoutVars>
      </dgm:prSet>
      <dgm:spPr/>
    </dgm:pt>
    <dgm:pt modelId="{1F257A2F-CA3F-4359-B044-845036A26B32}" type="pres">
      <dgm:prSet presAssocID="{5772F605-C83B-4C67-93B7-99F319D92ED9}" presName="sp" presStyleCnt="0"/>
      <dgm:spPr/>
    </dgm:pt>
    <dgm:pt modelId="{3645EA80-3C61-4D15-8E1A-E2AC873F6788}" type="pres">
      <dgm:prSet presAssocID="{C81B9CB4-13D5-4B26-B8B9-F46C762F05AF}" presName="composite" presStyleCnt="0"/>
      <dgm:spPr/>
    </dgm:pt>
    <dgm:pt modelId="{B877DD5E-2F66-4AF8-B435-4704B0A80E60}" type="pres">
      <dgm:prSet presAssocID="{C81B9CB4-13D5-4B26-B8B9-F46C762F05A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3F3DB9D-E216-49F9-9DEA-7D7470FC2E36}" type="pres">
      <dgm:prSet presAssocID="{C81B9CB4-13D5-4B26-B8B9-F46C762F05A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F47430E-B32A-473D-B4F5-E0652CF8BF12}" srcId="{FBE0F8BB-AF37-4552-8BE7-DFC6E886F473}" destId="{07F322C8-2880-435E-A89A-21BAE3C68425}" srcOrd="0" destOrd="0" parTransId="{B15453C2-0744-4C99-9896-55EF58457F4B}" sibTransId="{824BF94C-B3C2-4D48-B851-20F995A09D45}"/>
    <dgm:cxn modelId="{2C16B517-E4BF-460D-9285-524AE9EF13F1}" srcId="{FCA97395-6349-473C-BE8A-B269B0404F1C}" destId="{E2D0812A-7C06-4D60-A2F4-F5D3AD038015}" srcOrd="0" destOrd="0" parTransId="{74993E1E-A752-4277-9B52-1B6DFE3B19D5}" sibTransId="{03422BA1-EAB3-4BFF-B722-C47A10309487}"/>
    <dgm:cxn modelId="{996D0120-3969-4A05-B6B9-FAEF5BD74B25}" srcId="{29410279-7F97-451D-860E-742FC9E93D39}" destId="{FBE0F8BB-AF37-4552-8BE7-DFC6E886F473}" srcOrd="0" destOrd="0" parTransId="{4B1EB512-AA57-426D-801D-CCE9832AB028}" sibTransId="{A95BD507-F475-487C-81F8-7652BA3FC5FA}"/>
    <dgm:cxn modelId="{229B102B-DE48-4180-AAEC-34825AD01ACF}" srcId="{BECD6669-F33E-459F-B194-ED7806AB8115}" destId="{B1DEDB82-BD06-476E-9DA9-41D1D6472381}" srcOrd="0" destOrd="0" parTransId="{94849AF2-69EB-4F22-BF9A-99CD6E294B86}" sibTransId="{DA5BD061-25DC-4CFD-9D21-CCC6A05730F5}"/>
    <dgm:cxn modelId="{F3C28369-F194-41CF-B972-FB5BD9104FB6}" type="presOf" srcId="{FBE0F8BB-AF37-4552-8BE7-DFC6E886F473}" destId="{BCE96B60-69F2-4D5E-8BE4-A62F61A5CFAA}" srcOrd="0" destOrd="0" presId="urn:microsoft.com/office/officeart/2005/8/layout/chevron2"/>
    <dgm:cxn modelId="{B306AA49-80B8-4C4A-BF76-0D585CD8CBF8}" type="presOf" srcId="{07F322C8-2880-435E-A89A-21BAE3C68425}" destId="{3C418207-F943-4B76-8B08-D5D2E246F666}" srcOrd="0" destOrd="0" presId="urn:microsoft.com/office/officeart/2005/8/layout/chevron2"/>
    <dgm:cxn modelId="{D61DA24D-7F21-4A45-AFA0-84C530DAC8F5}" type="presOf" srcId="{C81B9CB4-13D5-4B26-B8B9-F46C762F05AF}" destId="{B877DD5E-2F66-4AF8-B435-4704B0A80E60}" srcOrd="0" destOrd="0" presId="urn:microsoft.com/office/officeart/2005/8/layout/chevron2"/>
    <dgm:cxn modelId="{79F5BB7D-6DF3-46F5-BF12-935E8F034523}" srcId="{29410279-7F97-451D-860E-742FC9E93D39}" destId="{FCA97395-6349-473C-BE8A-B269B0404F1C}" srcOrd="1" destOrd="0" parTransId="{AF406B68-A91B-45CD-A38B-43DC5231E7CD}" sibTransId="{A8AA9C7A-C130-4C69-9002-1E8D8753F5FD}"/>
    <dgm:cxn modelId="{68F65281-3837-4B90-98BC-8C4C8AD59290}" type="presOf" srcId="{BECD6669-F33E-459F-B194-ED7806AB8115}" destId="{424EFFA6-AA35-4674-97EC-5A58846AFAB6}" srcOrd="0" destOrd="0" presId="urn:microsoft.com/office/officeart/2005/8/layout/chevron2"/>
    <dgm:cxn modelId="{43233ABC-4056-46C8-9C6A-2F823CAA2841}" type="presOf" srcId="{FCA97395-6349-473C-BE8A-B269B0404F1C}" destId="{09313EE1-2EC5-455C-9C2E-CAD67F00705C}" srcOrd="0" destOrd="0" presId="urn:microsoft.com/office/officeart/2005/8/layout/chevron2"/>
    <dgm:cxn modelId="{F2C450C2-D66A-438F-94E2-C4F084B1267A}" srcId="{29410279-7F97-451D-860E-742FC9E93D39}" destId="{BECD6669-F33E-459F-B194-ED7806AB8115}" srcOrd="2" destOrd="0" parTransId="{1FF48403-13D5-496F-8A4F-73F49A6C97B7}" sibTransId="{5772F605-C83B-4C67-93B7-99F319D92ED9}"/>
    <dgm:cxn modelId="{7A15BBC2-6F4B-4FF3-8215-F848A91550FF}" type="presOf" srcId="{29410279-7F97-451D-860E-742FC9E93D39}" destId="{D176C4B5-5AB0-42E3-9363-BFCAF77D50B9}" srcOrd="0" destOrd="0" presId="urn:microsoft.com/office/officeart/2005/8/layout/chevron2"/>
    <dgm:cxn modelId="{5B6316CE-EF31-4A74-8EC1-6022F6BCD078}" srcId="{C81B9CB4-13D5-4B26-B8B9-F46C762F05AF}" destId="{2674A300-DE97-4B2A-AEFA-33C8793EF873}" srcOrd="0" destOrd="0" parTransId="{B4E82248-A4D8-4061-ADE5-16C7B47A37EA}" sibTransId="{0463E3D2-6C3F-4CB4-B56F-25BB59FFF79A}"/>
    <dgm:cxn modelId="{BFA3F6CE-D855-44EB-A3B3-2C12852F134F}" type="presOf" srcId="{B1DEDB82-BD06-476E-9DA9-41D1D6472381}" destId="{3A7020D7-5B3B-49B4-B02C-18438A5C4ED5}" srcOrd="0" destOrd="0" presId="urn:microsoft.com/office/officeart/2005/8/layout/chevron2"/>
    <dgm:cxn modelId="{D1300AD4-6554-494A-ACAA-C55E686CDB20}" srcId="{29410279-7F97-451D-860E-742FC9E93D39}" destId="{C81B9CB4-13D5-4B26-B8B9-F46C762F05AF}" srcOrd="3" destOrd="0" parTransId="{869C28E0-84A5-4086-8C66-5BE508E1ED1A}" sibTransId="{130468E5-ADCA-455E-AA6F-D1A9009DD9D6}"/>
    <dgm:cxn modelId="{448FC3D4-E0B9-4B59-AB97-17B09070970B}" type="presOf" srcId="{E2D0812A-7C06-4D60-A2F4-F5D3AD038015}" destId="{3EE1075B-DF9D-4E66-A0BA-AD27C388C9D2}" srcOrd="0" destOrd="0" presId="urn:microsoft.com/office/officeart/2005/8/layout/chevron2"/>
    <dgm:cxn modelId="{E7434FF0-DE89-4AA2-941E-D0CAE0C27B51}" type="presOf" srcId="{2674A300-DE97-4B2A-AEFA-33C8793EF873}" destId="{23F3DB9D-E216-49F9-9DEA-7D7470FC2E36}" srcOrd="0" destOrd="0" presId="urn:microsoft.com/office/officeart/2005/8/layout/chevron2"/>
    <dgm:cxn modelId="{F15D3F91-DF17-4155-8C7D-DE099E3B7D86}" type="presParOf" srcId="{D176C4B5-5AB0-42E3-9363-BFCAF77D50B9}" destId="{8453716F-D02E-4611-9655-2022CD01E597}" srcOrd="0" destOrd="0" presId="urn:microsoft.com/office/officeart/2005/8/layout/chevron2"/>
    <dgm:cxn modelId="{C71F3776-4001-442E-BA9B-D37D3ADCC03C}" type="presParOf" srcId="{8453716F-D02E-4611-9655-2022CD01E597}" destId="{BCE96B60-69F2-4D5E-8BE4-A62F61A5CFAA}" srcOrd="0" destOrd="0" presId="urn:microsoft.com/office/officeart/2005/8/layout/chevron2"/>
    <dgm:cxn modelId="{4706DBB3-C54A-460B-BF65-55E65390CF19}" type="presParOf" srcId="{8453716F-D02E-4611-9655-2022CD01E597}" destId="{3C418207-F943-4B76-8B08-D5D2E246F666}" srcOrd="1" destOrd="0" presId="urn:microsoft.com/office/officeart/2005/8/layout/chevron2"/>
    <dgm:cxn modelId="{3A58A344-020E-415C-AD9A-F7C3E0209A7C}" type="presParOf" srcId="{D176C4B5-5AB0-42E3-9363-BFCAF77D50B9}" destId="{E32D1FD7-1FEC-475F-A842-249B6AAB6096}" srcOrd="1" destOrd="0" presId="urn:microsoft.com/office/officeart/2005/8/layout/chevron2"/>
    <dgm:cxn modelId="{C3000A0E-637E-4074-98E8-C17E4D2FD782}" type="presParOf" srcId="{D176C4B5-5AB0-42E3-9363-BFCAF77D50B9}" destId="{2D202BE5-30F4-47F6-AB1F-1BDB7D0F9DB3}" srcOrd="2" destOrd="0" presId="urn:microsoft.com/office/officeart/2005/8/layout/chevron2"/>
    <dgm:cxn modelId="{DA897E31-87E6-43CB-BB2B-9D92D5809617}" type="presParOf" srcId="{2D202BE5-30F4-47F6-AB1F-1BDB7D0F9DB3}" destId="{09313EE1-2EC5-455C-9C2E-CAD67F00705C}" srcOrd="0" destOrd="0" presId="urn:microsoft.com/office/officeart/2005/8/layout/chevron2"/>
    <dgm:cxn modelId="{6EC46A92-F7A3-4B06-9F8E-E225CE12230D}" type="presParOf" srcId="{2D202BE5-30F4-47F6-AB1F-1BDB7D0F9DB3}" destId="{3EE1075B-DF9D-4E66-A0BA-AD27C388C9D2}" srcOrd="1" destOrd="0" presId="urn:microsoft.com/office/officeart/2005/8/layout/chevron2"/>
    <dgm:cxn modelId="{C5BBB2C5-77F6-44D5-A914-365E0496C571}" type="presParOf" srcId="{D176C4B5-5AB0-42E3-9363-BFCAF77D50B9}" destId="{9116EF66-83AA-490C-9815-5512382361A2}" srcOrd="3" destOrd="0" presId="urn:microsoft.com/office/officeart/2005/8/layout/chevron2"/>
    <dgm:cxn modelId="{FF20A896-3AAC-49A4-8016-B80A0E587714}" type="presParOf" srcId="{D176C4B5-5AB0-42E3-9363-BFCAF77D50B9}" destId="{AA3507C3-D8E7-4683-AC3B-7B03E047E478}" srcOrd="4" destOrd="0" presId="urn:microsoft.com/office/officeart/2005/8/layout/chevron2"/>
    <dgm:cxn modelId="{A6423B86-97DE-493D-9611-857CF2029DD0}" type="presParOf" srcId="{AA3507C3-D8E7-4683-AC3B-7B03E047E478}" destId="{424EFFA6-AA35-4674-97EC-5A58846AFAB6}" srcOrd="0" destOrd="0" presId="urn:microsoft.com/office/officeart/2005/8/layout/chevron2"/>
    <dgm:cxn modelId="{FFFC50A5-624C-4717-A9DD-96EA41D469FC}" type="presParOf" srcId="{AA3507C3-D8E7-4683-AC3B-7B03E047E478}" destId="{3A7020D7-5B3B-49B4-B02C-18438A5C4ED5}" srcOrd="1" destOrd="0" presId="urn:microsoft.com/office/officeart/2005/8/layout/chevron2"/>
    <dgm:cxn modelId="{CA6505F2-D8D9-4AF4-8BD0-B305B4109D35}" type="presParOf" srcId="{D176C4B5-5AB0-42E3-9363-BFCAF77D50B9}" destId="{1F257A2F-CA3F-4359-B044-845036A26B32}" srcOrd="5" destOrd="0" presId="urn:microsoft.com/office/officeart/2005/8/layout/chevron2"/>
    <dgm:cxn modelId="{41DAE54C-18F0-4AD0-93B2-EB0368B39A32}" type="presParOf" srcId="{D176C4B5-5AB0-42E3-9363-BFCAF77D50B9}" destId="{3645EA80-3C61-4D15-8E1A-E2AC873F6788}" srcOrd="6" destOrd="0" presId="urn:microsoft.com/office/officeart/2005/8/layout/chevron2"/>
    <dgm:cxn modelId="{CD584054-3891-4E7E-955D-86DEC4CC547F}" type="presParOf" srcId="{3645EA80-3C61-4D15-8E1A-E2AC873F6788}" destId="{B877DD5E-2F66-4AF8-B435-4704B0A80E60}" srcOrd="0" destOrd="0" presId="urn:microsoft.com/office/officeart/2005/8/layout/chevron2"/>
    <dgm:cxn modelId="{BCD8AEBC-6420-43A2-8CDD-2A1560A5CFD0}" type="presParOf" srcId="{3645EA80-3C61-4D15-8E1A-E2AC873F6788}" destId="{23F3DB9D-E216-49F9-9DEA-7D7470FC2E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F6C8CA-0000-4802-9EDA-4E1B03F325CC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2F81C7-B037-4AD7-A628-C4D9DC3517AA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ED2A0D15-0A39-42CE-85A3-46B6BF59BCAF}" type="parTrans" cxnId="{37433B78-F1CD-466C-BAEE-914790B8AFC5}">
      <dgm:prSet/>
      <dgm:spPr/>
      <dgm:t>
        <a:bodyPr/>
        <a:lstStyle/>
        <a:p>
          <a:endParaRPr lang="en-US"/>
        </a:p>
      </dgm:t>
    </dgm:pt>
    <dgm:pt modelId="{4E6FED3C-7C14-47A1-8A80-C14125FD697D}" type="sibTrans" cxnId="{37433B78-F1CD-466C-BAEE-914790B8AFC5}">
      <dgm:prSet/>
      <dgm:spPr/>
      <dgm:t>
        <a:bodyPr/>
        <a:lstStyle/>
        <a:p>
          <a:endParaRPr lang="en-US"/>
        </a:p>
      </dgm:t>
    </dgm:pt>
    <dgm:pt modelId="{26848D7F-83B5-4EB1-8F9B-957214047CF7}">
      <dgm:prSet phldrT="[Text]"/>
      <dgm:spPr/>
      <dgm:t>
        <a:bodyPr/>
        <a:lstStyle/>
        <a:p>
          <a:pPr algn="l">
            <a:buFontTx/>
            <a:buNone/>
          </a:pPr>
          <a:r>
            <a:rPr lang="en-US" dirty="0"/>
            <a:t>Find the dimensions of the rectangle of greatest</a:t>
          </a:r>
          <a:r>
            <a:rPr lang="id-ID" dirty="0"/>
            <a:t> </a:t>
          </a:r>
          <a:r>
            <a:rPr lang="en-US" dirty="0"/>
            <a:t>area that has its base on the x-axis and is inscribed in the parabola</a:t>
          </a:r>
          <a:r>
            <a:rPr lang="id-ID" dirty="0"/>
            <a:t> y = 9 – x</a:t>
          </a:r>
          <a:r>
            <a:rPr lang="id-ID" baseline="30000" dirty="0"/>
            <a:t>2</a:t>
          </a:r>
          <a:endParaRPr lang="en-US" dirty="0"/>
        </a:p>
      </dgm:t>
    </dgm:pt>
    <dgm:pt modelId="{64099A6D-0A4F-4BE2-A421-CAD558F2BAAF}" type="parTrans" cxnId="{D42633A7-F0F2-40A5-899C-0F01C9F4DCEF}">
      <dgm:prSet/>
      <dgm:spPr/>
      <dgm:t>
        <a:bodyPr/>
        <a:lstStyle/>
        <a:p>
          <a:endParaRPr lang="en-US"/>
        </a:p>
      </dgm:t>
    </dgm:pt>
    <dgm:pt modelId="{95FA1BE3-FCE2-45A0-A915-8A529B273C29}" type="sibTrans" cxnId="{D42633A7-F0F2-40A5-899C-0F01C9F4DCEF}">
      <dgm:prSet/>
      <dgm:spPr/>
      <dgm:t>
        <a:bodyPr/>
        <a:lstStyle/>
        <a:p>
          <a:endParaRPr lang="en-US"/>
        </a:p>
      </dgm:t>
    </dgm:pt>
    <dgm:pt modelId="{716A6DF9-67F9-448F-A0FE-FF9524135263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9CFF90D-DB18-4E82-8A15-BFD71DD2C573}" type="parTrans" cxnId="{E6B1A6CC-F2B2-4740-A730-16DC8538E24A}">
      <dgm:prSet/>
      <dgm:spPr/>
      <dgm:t>
        <a:bodyPr/>
        <a:lstStyle/>
        <a:p>
          <a:endParaRPr lang="en-US"/>
        </a:p>
      </dgm:t>
    </dgm:pt>
    <dgm:pt modelId="{0EBAE449-6925-4FB2-BFEA-38DD89A4FB60}" type="sibTrans" cxnId="{E6B1A6CC-F2B2-4740-A730-16DC8538E24A}">
      <dgm:prSet/>
      <dgm:spPr/>
      <dgm:t>
        <a:bodyPr/>
        <a:lstStyle/>
        <a:p>
          <a:endParaRPr lang="en-US"/>
        </a:p>
      </dgm:t>
    </dgm:pt>
    <dgm:pt modelId="{4E78023F-54E4-4CE0-903F-D0519CD80F25}">
      <dgm:prSet phldrT="[Text]"/>
      <dgm:spPr/>
      <dgm:t>
        <a:bodyPr/>
        <a:lstStyle/>
        <a:p>
          <a:pPr algn="l">
            <a:buFontTx/>
            <a:buNone/>
          </a:pPr>
          <a:r>
            <a:rPr lang="en-US" dirty="0"/>
            <a:t>Consider the rectangle of width 2  and height as shown in Figure</a:t>
          </a:r>
        </a:p>
      </dgm:t>
    </dgm:pt>
    <dgm:pt modelId="{A8244665-9621-4833-940B-92BBB40E2D0D}" type="parTrans" cxnId="{284D6630-D9F6-43C8-9558-7013EE950080}">
      <dgm:prSet/>
      <dgm:spPr/>
      <dgm:t>
        <a:bodyPr/>
        <a:lstStyle/>
        <a:p>
          <a:endParaRPr lang="en-US"/>
        </a:p>
      </dgm:t>
    </dgm:pt>
    <dgm:pt modelId="{02CCEE7A-FDFE-498C-9A41-4DE7F8AA42CC}" type="sibTrans" cxnId="{284D6630-D9F6-43C8-9558-7013EE950080}">
      <dgm:prSet/>
      <dgm:spPr/>
      <dgm:t>
        <a:bodyPr/>
        <a:lstStyle/>
        <a:p>
          <a:endParaRPr lang="en-US"/>
        </a:p>
      </dgm:t>
    </dgm:pt>
    <dgm:pt modelId="{F5DC8F88-8104-49A6-94D4-A47648B977CF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A9F3D15E-782F-4964-B8CA-3BD4B23EBD52}" type="parTrans" cxnId="{9B137B62-DB9E-4D41-9E7B-0CEA90569DD5}">
      <dgm:prSet/>
      <dgm:spPr/>
      <dgm:t>
        <a:bodyPr/>
        <a:lstStyle/>
        <a:p>
          <a:endParaRPr lang="en-US"/>
        </a:p>
      </dgm:t>
    </dgm:pt>
    <dgm:pt modelId="{8589B8F6-B4E8-48F2-8CBA-5E31B17B757C}" type="sibTrans" cxnId="{9B137B62-DB9E-4D41-9E7B-0CEA90569DD5}">
      <dgm:prSet/>
      <dgm:spPr/>
      <dgm:t>
        <a:bodyPr/>
        <a:lstStyle/>
        <a:p>
          <a:endParaRPr lang="en-US"/>
        </a:p>
      </dgm:t>
    </dgm:pt>
    <dgm:pt modelId="{2BC29CD4-DDEF-41F0-804C-8E922F28E775}">
      <dgm:prSet phldrT="[Text]"/>
      <dgm:spPr/>
      <dgm:t>
        <a:bodyPr/>
        <a:lstStyle/>
        <a:p>
          <a:pPr algn="l">
            <a:buFontTx/>
            <a:buNone/>
          </a:pPr>
          <a:r>
            <a:rPr lang="en-US" dirty="0"/>
            <a:t>The area of the rectangle is and is the quantity to be maximized.</a:t>
          </a:r>
        </a:p>
      </dgm:t>
    </dgm:pt>
    <dgm:pt modelId="{300D7004-0DB0-41BC-AE0A-1FC11728B43E}" type="parTrans" cxnId="{A1475674-5DF7-47A1-B80A-3AD6998D0383}">
      <dgm:prSet/>
      <dgm:spPr/>
      <dgm:t>
        <a:bodyPr/>
        <a:lstStyle/>
        <a:p>
          <a:endParaRPr lang="en-US"/>
        </a:p>
      </dgm:t>
    </dgm:pt>
    <dgm:pt modelId="{31B80F42-8077-4E9E-9B40-579C9FFFC142}" type="sibTrans" cxnId="{A1475674-5DF7-47A1-B80A-3AD6998D0383}">
      <dgm:prSet/>
      <dgm:spPr/>
      <dgm:t>
        <a:bodyPr/>
        <a:lstStyle/>
        <a:p>
          <a:endParaRPr lang="en-US"/>
        </a:p>
      </dgm:t>
    </dgm:pt>
    <dgm:pt modelId="{35D23C27-F0E0-4E50-B60F-E33B40834207}" type="pres">
      <dgm:prSet presAssocID="{FAF6C8CA-0000-4802-9EDA-4E1B03F325C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743828D-B59F-4A1A-B205-8C14820B5A0A}" type="pres">
      <dgm:prSet presAssocID="{F5DC8F88-8104-49A6-94D4-A47648B977CF}" presName="ChildAccent3" presStyleCnt="0"/>
      <dgm:spPr/>
    </dgm:pt>
    <dgm:pt modelId="{28D14D84-8EC5-401C-9E91-07FA71649CEA}" type="pres">
      <dgm:prSet presAssocID="{F5DC8F88-8104-49A6-94D4-A47648B977CF}" presName="ChildAccent" presStyleLbl="alignImgPlace1" presStyleIdx="0" presStyleCnt="3" custScaleX="173959" custLinFactNeighborX="41189"/>
      <dgm:spPr/>
    </dgm:pt>
    <dgm:pt modelId="{0E59044B-2625-4826-97ED-8990C4746E45}" type="pres">
      <dgm:prSet presAssocID="{F5DC8F88-8104-49A6-94D4-A47648B977CF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E4D5F2-5801-4E51-A5CA-B445BA86C942}" type="pres">
      <dgm:prSet presAssocID="{F5DC8F88-8104-49A6-94D4-A47648B977CF}" presName="Parent3" presStyleLbl="node1" presStyleIdx="0" presStyleCnt="3" custScaleX="173959" custLinFactNeighborX="41189">
        <dgm:presLayoutVars>
          <dgm:chMax val="2"/>
          <dgm:chPref val="1"/>
          <dgm:bulletEnabled val="1"/>
        </dgm:presLayoutVars>
      </dgm:prSet>
      <dgm:spPr/>
    </dgm:pt>
    <dgm:pt modelId="{3F0F0DED-5B60-4A20-8CF2-6A49630278D2}" type="pres">
      <dgm:prSet presAssocID="{716A6DF9-67F9-448F-A0FE-FF9524135263}" presName="ChildAccent2" presStyleCnt="0"/>
      <dgm:spPr/>
    </dgm:pt>
    <dgm:pt modelId="{4774436A-1CFD-4254-B5D6-35C7C55BFB38}" type="pres">
      <dgm:prSet presAssocID="{716A6DF9-67F9-448F-A0FE-FF9524135263}" presName="ChildAccent" presStyleLbl="alignImgPlace1" presStyleIdx="1" presStyleCnt="3" custScaleX="125164" custLinFactNeighborX="-8835"/>
      <dgm:spPr/>
    </dgm:pt>
    <dgm:pt modelId="{FCFEC5AA-DB17-481F-AB74-2D3EDC6434D2}" type="pres">
      <dgm:prSet presAssocID="{716A6DF9-67F9-448F-A0FE-FF952413526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C312B3E-373F-4BF4-A56F-55D5E33AC2AA}" type="pres">
      <dgm:prSet presAssocID="{716A6DF9-67F9-448F-A0FE-FF9524135263}" presName="Parent2" presStyleLbl="node1" presStyleIdx="1" presStyleCnt="3" custScaleX="125164" custLinFactNeighborX="-8835">
        <dgm:presLayoutVars>
          <dgm:chMax val="2"/>
          <dgm:chPref val="1"/>
          <dgm:bulletEnabled val="1"/>
        </dgm:presLayoutVars>
      </dgm:prSet>
      <dgm:spPr/>
    </dgm:pt>
    <dgm:pt modelId="{CC7C8D5F-90D2-4ED9-9018-B04CA4E16E9A}" type="pres">
      <dgm:prSet presAssocID="{552F81C7-B037-4AD7-A628-C4D9DC3517AA}" presName="ChildAccent1" presStyleCnt="0"/>
      <dgm:spPr/>
    </dgm:pt>
    <dgm:pt modelId="{C0D0A1C1-732E-4354-9906-F35B37C4DE2B}" type="pres">
      <dgm:prSet presAssocID="{552F81C7-B037-4AD7-A628-C4D9DC3517AA}" presName="ChildAccent" presStyleLbl="alignImgPlace1" presStyleIdx="2" presStyleCnt="3" custScaleX="143833" custLinFactNeighborX="-43777"/>
      <dgm:spPr/>
    </dgm:pt>
    <dgm:pt modelId="{4AD73256-934A-4295-A71E-241B0BDD735A}" type="pres">
      <dgm:prSet presAssocID="{552F81C7-B037-4AD7-A628-C4D9DC3517A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11B49E-CBBA-4B05-9523-8F8D6ED3181C}" type="pres">
      <dgm:prSet presAssocID="{552F81C7-B037-4AD7-A628-C4D9DC3517AA}" presName="Parent1" presStyleLbl="node1" presStyleIdx="2" presStyleCnt="3" custScaleX="143833" custLinFactNeighborX="-43777">
        <dgm:presLayoutVars>
          <dgm:chMax val="2"/>
          <dgm:chPref val="1"/>
          <dgm:bulletEnabled val="1"/>
        </dgm:presLayoutVars>
      </dgm:prSet>
      <dgm:spPr/>
    </dgm:pt>
  </dgm:ptLst>
  <dgm:cxnLst>
    <dgm:cxn modelId="{F643DC02-87C2-4778-AEB0-6E048ECC7893}" type="presOf" srcId="{2BC29CD4-DDEF-41F0-804C-8E922F28E775}" destId="{0E59044B-2625-4826-97ED-8990C4746E45}" srcOrd="1" destOrd="0" presId="urn:microsoft.com/office/officeart/2011/layout/InterconnectedBlockProcess"/>
    <dgm:cxn modelId="{BA3CD007-34AE-4DA4-8042-0B898CC7F30E}" type="presOf" srcId="{26848D7F-83B5-4EB1-8F9B-957214047CF7}" destId="{4AD73256-934A-4295-A71E-241B0BDD735A}" srcOrd="1" destOrd="0" presId="urn:microsoft.com/office/officeart/2011/layout/InterconnectedBlockProcess"/>
    <dgm:cxn modelId="{CF301F0A-4CEB-4B50-8618-8CB731A72862}" type="presOf" srcId="{4E78023F-54E4-4CE0-903F-D0519CD80F25}" destId="{FCFEC5AA-DB17-481F-AB74-2D3EDC6434D2}" srcOrd="1" destOrd="0" presId="urn:microsoft.com/office/officeart/2011/layout/InterconnectedBlockProcess"/>
    <dgm:cxn modelId="{284D6630-D9F6-43C8-9558-7013EE950080}" srcId="{716A6DF9-67F9-448F-A0FE-FF9524135263}" destId="{4E78023F-54E4-4CE0-903F-D0519CD80F25}" srcOrd="0" destOrd="0" parTransId="{A8244665-9621-4833-940B-92BBB40E2D0D}" sibTransId="{02CCEE7A-FDFE-498C-9A41-4DE7F8AA42CC}"/>
    <dgm:cxn modelId="{C6F40136-D9A8-4A44-8D84-F723539AE2D6}" type="presOf" srcId="{26848D7F-83B5-4EB1-8F9B-957214047CF7}" destId="{C0D0A1C1-732E-4354-9906-F35B37C4DE2B}" srcOrd="0" destOrd="0" presId="urn:microsoft.com/office/officeart/2011/layout/InterconnectedBlockProcess"/>
    <dgm:cxn modelId="{4F27C73E-6270-4735-A4D4-CBF8ED124C32}" type="presOf" srcId="{F5DC8F88-8104-49A6-94D4-A47648B977CF}" destId="{C2E4D5F2-5801-4E51-A5CA-B445BA86C942}" srcOrd="0" destOrd="0" presId="urn:microsoft.com/office/officeart/2011/layout/InterconnectedBlockProcess"/>
    <dgm:cxn modelId="{9B137B62-DB9E-4D41-9E7B-0CEA90569DD5}" srcId="{FAF6C8CA-0000-4802-9EDA-4E1B03F325CC}" destId="{F5DC8F88-8104-49A6-94D4-A47648B977CF}" srcOrd="2" destOrd="0" parTransId="{A9F3D15E-782F-4964-B8CA-3BD4B23EBD52}" sibTransId="{8589B8F6-B4E8-48F2-8CBA-5E31B17B757C}"/>
    <dgm:cxn modelId="{A1475674-5DF7-47A1-B80A-3AD6998D0383}" srcId="{F5DC8F88-8104-49A6-94D4-A47648B977CF}" destId="{2BC29CD4-DDEF-41F0-804C-8E922F28E775}" srcOrd="0" destOrd="0" parTransId="{300D7004-0DB0-41BC-AE0A-1FC11728B43E}" sibTransId="{31B80F42-8077-4E9E-9B40-579C9FFFC142}"/>
    <dgm:cxn modelId="{37433B78-F1CD-466C-BAEE-914790B8AFC5}" srcId="{FAF6C8CA-0000-4802-9EDA-4E1B03F325CC}" destId="{552F81C7-B037-4AD7-A628-C4D9DC3517AA}" srcOrd="0" destOrd="0" parTransId="{ED2A0D15-0A39-42CE-85A3-46B6BF59BCAF}" sibTransId="{4E6FED3C-7C14-47A1-8A80-C14125FD697D}"/>
    <dgm:cxn modelId="{C6A8C859-D739-4AC8-BD11-33868A4DFC4B}" type="presOf" srcId="{2BC29CD4-DDEF-41F0-804C-8E922F28E775}" destId="{28D14D84-8EC5-401C-9E91-07FA71649CEA}" srcOrd="0" destOrd="0" presId="urn:microsoft.com/office/officeart/2011/layout/InterconnectedBlockProcess"/>
    <dgm:cxn modelId="{612EFCA2-DF64-46D9-BCB2-DCE72E171899}" type="presOf" srcId="{FAF6C8CA-0000-4802-9EDA-4E1B03F325CC}" destId="{35D23C27-F0E0-4E50-B60F-E33B40834207}" srcOrd="0" destOrd="0" presId="urn:microsoft.com/office/officeart/2011/layout/InterconnectedBlockProcess"/>
    <dgm:cxn modelId="{D42633A7-F0F2-40A5-899C-0F01C9F4DCEF}" srcId="{552F81C7-B037-4AD7-A628-C4D9DC3517AA}" destId="{26848D7F-83B5-4EB1-8F9B-957214047CF7}" srcOrd="0" destOrd="0" parTransId="{64099A6D-0A4F-4BE2-A421-CAD558F2BAAF}" sibTransId="{95FA1BE3-FCE2-45A0-A915-8A529B273C29}"/>
    <dgm:cxn modelId="{FA23EEBF-E58F-4866-8F24-97C5910EC631}" type="presOf" srcId="{4E78023F-54E4-4CE0-903F-D0519CD80F25}" destId="{4774436A-1CFD-4254-B5D6-35C7C55BFB38}" srcOrd="0" destOrd="0" presId="urn:microsoft.com/office/officeart/2011/layout/InterconnectedBlockProcess"/>
    <dgm:cxn modelId="{E6B1A6CC-F2B2-4740-A730-16DC8538E24A}" srcId="{FAF6C8CA-0000-4802-9EDA-4E1B03F325CC}" destId="{716A6DF9-67F9-448F-A0FE-FF9524135263}" srcOrd="1" destOrd="0" parTransId="{99CFF90D-DB18-4E82-8A15-BFD71DD2C573}" sibTransId="{0EBAE449-6925-4FB2-BFEA-38DD89A4FB60}"/>
    <dgm:cxn modelId="{1C3875CD-2D98-4E5A-B2F5-1FB51F67F35D}" type="presOf" srcId="{716A6DF9-67F9-448F-A0FE-FF9524135263}" destId="{FC312B3E-373F-4BF4-A56F-55D5E33AC2AA}" srcOrd="0" destOrd="0" presId="urn:microsoft.com/office/officeart/2011/layout/InterconnectedBlockProcess"/>
    <dgm:cxn modelId="{88CC86F9-38CA-4555-8676-EA2D894CFF3D}" type="presOf" srcId="{552F81C7-B037-4AD7-A628-C4D9DC3517AA}" destId="{CB11B49E-CBBA-4B05-9523-8F8D6ED3181C}" srcOrd="0" destOrd="0" presId="urn:microsoft.com/office/officeart/2011/layout/InterconnectedBlockProcess"/>
    <dgm:cxn modelId="{5E285C8C-6F73-4CC5-8742-1BEAB53B52D8}" type="presParOf" srcId="{35D23C27-F0E0-4E50-B60F-E33B40834207}" destId="{8743828D-B59F-4A1A-B205-8C14820B5A0A}" srcOrd="0" destOrd="0" presId="urn:microsoft.com/office/officeart/2011/layout/InterconnectedBlockProcess"/>
    <dgm:cxn modelId="{EEECE6BD-738B-49E8-8332-B2ED09C3C182}" type="presParOf" srcId="{8743828D-B59F-4A1A-B205-8C14820B5A0A}" destId="{28D14D84-8EC5-401C-9E91-07FA71649CEA}" srcOrd="0" destOrd="0" presId="urn:microsoft.com/office/officeart/2011/layout/InterconnectedBlockProcess"/>
    <dgm:cxn modelId="{C33400F4-2647-498A-A3D0-868E0AEF12D4}" type="presParOf" srcId="{35D23C27-F0E0-4E50-B60F-E33B40834207}" destId="{0E59044B-2625-4826-97ED-8990C4746E45}" srcOrd="1" destOrd="0" presId="urn:microsoft.com/office/officeart/2011/layout/InterconnectedBlockProcess"/>
    <dgm:cxn modelId="{48075D05-D2F4-4E1F-B4F2-EDCB71D278D4}" type="presParOf" srcId="{35D23C27-F0E0-4E50-B60F-E33B40834207}" destId="{C2E4D5F2-5801-4E51-A5CA-B445BA86C942}" srcOrd="2" destOrd="0" presId="urn:microsoft.com/office/officeart/2011/layout/InterconnectedBlockProcess"/>
    <dgm:cxn modelId="{3240F36B-B397-4BFC-95A2-095ED8F3634E}" type="presParOf" srcId="{35D23C27-F0E0-4E50-B60F-E33B40834207}" destId="{3F0F0DED-5B60-4A20-8CF2-6A49630278D2}" srcOrd="3" destOrd="0" presId="urn:microsoft.com/office/officeart/2011/layout/InterconnectedBlockProcess"/>
    <dgm:cxn modelId="{2AD544FE-F2BA-4620-B472-D496B16272D5}" type="presParOf" srcId="{3F0F0DED-5B60-4A20-8CF2-6A49630278D2}" destId="{4774436A-1CFD-4254-B5D6-35C7C55BFB38}" srcOrd="0" destOrd="0" presId="urn:microsoft.com/office/officeart/2011/layout/InterconnectedBlockProcess"/>
    <dgm:cxn modelId="{C2CADF47-E377-49D2-B2BA-DA73EF6EE32F}" type="presParOf" srcId="{35D23C27-F0E0-4E50-B60F-E33B40834207}" destId="{FCFEC5AA-DB17-481F-AB74-2D3EDC6434D2}" srcOrd="4" destOrd="0" presId="urn:microsoft.com/office/officeart/2011/layout/InterconnectedBlockProcess"/>
    <dgm:cxn modelId="{E3558B0C-E961-453E-8005-FED556FD7DB0}" type="presParOf" srcId="{35D23C27-F0E0-4E50-B60F-E33B40834207}" destId="{FC312B3E-373F-4BF4-A56F-55D5E33AC2AA}" srcOrd="5" destOrd="0" presId="urn:microsoft.com/office/officeart/2011/layout/InterconnectedBlockProcess"/>
    <dgm:cxn modelId="{DD7EAFD0-027A-4130-9B2D-BAF830232310}" type="presParOf" srcId="{35D23C27-F0E0-4E50-B60F-E33B40834207}" destId="{CC7C8D5F-90D2-4ED9-9018-B04CA4E16E9A}" srcOrd="6" destOrd="0" presId="urn:microsoft.com/office/officeart/2011/layout/InterconnectedBlockProcess"/>
    <dgm:cxn modelId="{96EAE51E-5306-4D61-AC43-E738F7D4B27C}" type="presParOf" srcId="{CC7C8D5F-90D2-4ED9-9018-B04CA4E16E9A}" destId="{C0D0A1C1-732E-4354-9906-F35B37C4DE2B}" srcOrd="0" destOrd="0" presId="urn:microsoft.com/office/officeart/2011/layout/InterconnectedBlockProcess"/>
    <dgm:cxn modelId="{2C93CFE4-77B3-4C1C-BD16-6861D1A6488D}" type="presParOf" srcId="{35D23C27-F0E0-4E50-B60F-E33B40834207}" destId="{4AD73256-934A-4295-A71E-241B0BDD735A}" srcOrd="7" destOrd="0" presId="urn:microsoft.com/office/officeart/2011/layout/InterconnectedBlockProcess"/>
    <dgm:cxn modelId="{E5C0407B-6B45-49EC-B125-79942C246178}" type="presParOf" srcId="{35D23C27-F0E0-4E50-B60F-E33B40834207}" destId="{CB11B49E-CBBA-4B05-9523-8F8D6ED3181C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0762BF-60FE-4382-93B5-9223F095D0C7}" type="doc">
      <dgm:prSet loTypeId="urn:microsoft.com/office/officeart/2005/8/layout/StepDown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6B0E89-5DC6-431C-B6E1-AE35A96F8A53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B30B5934-64ED-47A3-9717-B1B7D92417F3}" type="parTrans" cxnId="{9143FA2A-B6AF-4B54-BADD-B8427FD82F01}">
      <dgm:prSet/>
      <dgm:spPr/>
      <dgm:t>
        <a:bodyPr/>
        <a:lstStyle/>
        <a:p>
          <a:endParaRPr lang="en-US"/>
        </a:p>
      </dgm:t>
    </dgm:pt>
    <dgm:pt modelId="{9347488F-7A65-486C-89A7-B607BE37A7EA}" type="sibTrans" cxnId="{9143FA2A-B6AF-4B54-BADD-B8427FD82F01}">
      <dgm:prSet/>
      <dgm:spPr/>
      <dgm:t>
        <a:bodyPr/>
        <a:lstStyle/>
        <a:p>
          <a:endParaRPr lang="en-US"/>
        </a:p>
      </dgm:t>
    </dgm:pt>
    <dgm:pt modelId="{7A954A1E-55C7-4E53-81CC-469C1C8FCD58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The point </a:t>
          </a:r>
          <a:r>
            <a:rPr lang="id-ID" sz="2000" dirty="0"/>
            <a:t>(x,y) </a:t>
          </a:r>
          <a:r>
            <a:rPr lang="en-US" sz="2000" dirty="0"/>
            <a:t>lies on the parabola, so</a:t>
          </a:r>
        </a:p>
      </dgm:t>
    </dgm:pt>
    <dgm:pt modelId="{1C0E53E7-FD4A-4271-9999-3481908847EE}" type="parTrans" cxnId="{D2573CEC-D68A-4D24-8A3A-4B1F0AD31C13}">
      <dgm:prSet/>
      <dgm:spPr/>
      <dgm:t>
        <a:bodyPr/>
        <a:lstStyle/>
        <a:p>
          <a:endParaRPr lang="en-US"/>
        </a:p>
      </dgm:t>
    </dgm:pt>
    <dgm:pt modelId="{2A923E80-31DF-4B0D-A303-0D6BB0FE988E}" type="sibTrans" cxnId="{D2573CEC-D68A-4D24-8A3A-4B1F0AD31C13}">
      <dgm:prSet/>
      <dgm:spPr/>
      <dgm:t>
        <a:bodyPr/>
        <a:lstStyle/>
        <a:p>
          <a:endParaRPr lang="en-US"/>
        </a:p>
      </dgm:t>
    </dgm:pt>
    <dgm:pt modelId="{A86686E6-E5ED-4F40-818E-A7D29134F228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E1ABE7C8-6933-4BD4-A551-09BAA0D43D2A}" type="parTrans" cxnId="{4672BA3B-839D-4B51-A0C4-D09ED2E8F9A0}">
      <dgm:prSet/>
      <dgm:spPr/>
      <dgm:t>
        <a:bodyPr/>
        <a:lstStyle/>
        <a:p>
          <a:endParaRPr lang="en-US"/>
        </a:p>
      </dgm:t>
    </dgm:pt>
    <dgm:pt modelId="{D9FE4EE5-0A0F-4548-A346-D683FC2EA034}" type="sibTrans" cxnId="{4672BA3B-839D-4B51-A0C4-D09ED2E8F9A0}">
      <dgm:prSet/>
      <dgm:spPr/>
      <dgm:t>
        <a:bodyPr/>
        <a:lstStyle/>
        <a:p>
          <a:endParaRPr lang="en-US"/>
        </a:p>
      </dgm:t>
    </dgm:pt>
    <dgm:pt modelId="{C3E9E3E5-8EC4-46CD-AB06-42DB3C53CBCB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Setting f’(x) = -6x</a:t>
          </a:r>
          <a:r>
            <a:rPr lang="en-US" sz="2000" baseline="30000" dirty="0"/>
            <a:t>2</a:t>
          </a:r>
          <a:r>
            <a:rPr lang="en-US" sz="2000" dirty="0"/>
            <a:t> + 18 = -6(x</a:t>
          </a:r>
          <a:r>
            <a:rPr lang="en-US" sz="2000" baseline="30000" dirty="0"/>
            <a:t>2</a:t>
          </a:r>
          <a:r>
            <a:rPr lang="en-US" sz="2000" dirty="0"/>
            <a:t> - 3) = 0</a:t>
          </a:r>
        </a:p>
      </dgm:t>
    </dgm:pt>
    <dgm:pt modelId="{F9AB0B85-BF88-400F-817C-FFC8013FD3C6}" type="parTrans" cxnId="{2D3240E9-7E9E-4E95-B391-37239390017C}">
      <dgm:prSet/>
      <dgm:spPr/>
      <dgm:t>
        <a:bodyPr/>
        <a:lstStyle/>
        <a:p>
          <a:endParaRPr lang="en-US"/>
        </a:p>
      </dgm:t>
    </dgm:pt>
    <dgm:pt modelId="{30A3DAE5-F233-4013-BF76-6980477AD286}" type="sibTrans" cxnId="{2D3240E9-7E9E-4E95-B391-37239390017C}">
      <dgm:prSet/>
      <dgm:spPr/>
      <dgm:t>
        <a:bodyPr/>
        <a:lstStyle/>
        <a:p>
          <a:endParaRPr lang="en-US"/>
        </a:p>
      </dgm:t>
    </dgm:pt>
    <dgm:pt modelId="{19F74AF4-9C22-4D62-B6B6-E5F2909735E1}">
      <dgm:prSet phldrT="[Text]" phldr="1"/>
      <dgm:spPr/>
      <dgm:t>
        <a:bodyPr/>
        <a:lstStyle/>
        <a:p>
          <a:endParaRPr lang="en-US"/>
        </a:p>
      </dgm:t>
    </dgm:pt>
    <dgm:pt modelId="{C74CB6B7-A6EC-4EEA-9F9D-C02E05740E94}" type="parTrans" cxnId="{84957CE5-C693-4750-AB31-5087DA5E2DA9}">
      <dgm:prSet/>
      <dgm:spPr/>
      <dgm:t>
        <a:bodyPr/>
        <a:lstStyle/>
        <a:p>
          <a:endParaRPr lang="en-US"/>
        </a:p>
      </dgm:t>
    </dgm:pt>
    <dgm:pt modelId="{9F88EA70-6F98-4371-89E9-814FEC85A0D0}" type="sibTrans" cxnId="{84957CE5-C693-4750-AB31-5087DA5E2DA9}">
      <dgm:prSet/>
      <dgm:spPr/>
      <dgm:t>
        <a:bodyPr/>
        <a:lstStyle/>
        <a:p>
          <a:endParaRPr lang="en-US"/>
        </a:p>
      </dgm:t>
    </dgm:pt>
    <dgm:pt modelId="{9180E76B-FC7C-4A5A-943C-E9B83C491DE8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Since </a:t>
          </a:r>
          <a:r>
            <a:rPr lang="id-ID" sz="2000" dirty="0"/>
            <a:t>f” = 12x </a:t>
          </a:r>
          <a:r>
            <a:rPr lang="en-US" sz="2000" dirty="0"/>
            <a:t>and</a:t>
          </a:r>
        </a:p>
      </dgm:t>
    </dgm:pt>
    <dgm:pt modelId="{2F3EB5B3-A443-4A1E-A091-CA64A9AE1C95}" type="parTrans" cxnId="{1FD758F6-F3CD-41C2-94F8-1D2E28D31ACA}">
      <dgm:prSet/>
      <dgm:spPr/>
      <dgm:t>
        <a:bodyPr/>
        <a:lstStyle/>
        <a:p>
          <a:endParaRPr lang="en-US"/>
        </a:p>
      </dgm:t>
    </dgm:pt>
    <dgm:pt modelId="{4EF41E4C-291F-4BAE-9368-0E989277AF1E}" type="sibTrans" cxnId="{1FD758F6-F3CD-41C2-94F8-1D2E28D31ACA}">
      <dgm:prSet/>
      <dgm:spPr/>
      <dgm:t>
        <a:bodyPr/>
        <a:lstStyle/>
        <a:p>
          <a:endParaRPr lang="en-US"/>
        </a:p>
      </dgm:t>
    </dgm:pt>
    <dgm:pt modelId="{603B4666-A057-4C02-BA4B-E49E9AA4EF94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that A = 2xy = 2x(9 – x</a:t>
          </a:r>
          <a:r>
            <a:rPr lang="en-US" sz="2000" baseline="30000" dirty="0"/>
            <a:t>2</a:t>
          </a:r>
          <a:r>
            <a:rPr lang="en-US" sz="2000" dirty="0"/>
            <a:t>) = -2x</a:t>
          </a:r>
          <a:r>
            <a:rPr lang="en-US" sz="2000" baseline="30000" dirty="0"/>
            <a:t>3</a:t>
          </a:r>
          <a:r>
            <a:rPr lang="en-US" sz="2000" dirty="0"/>
            <a:t> + 18x</a:t>
          </a:r>
        </a:p>
      </dgm:t>
    </dgm:pt>
    <dgm:pt modelId="{F411C6C1-0961-4296-95E1-3861A1F0D999}" type="parTrans" cxnId="{3FB40A38-7A16-4056-B832-7A7312F15DC3}">
      <dgm:prSet/>
      <dgm:spPr/>
      <dgm:t>
        <a:bodyPr/>
        <a:lstStyle/>
        <a:p>
          <a:endParaRPr lang="en-US"/>
        </a:p>
      </dgm:t>
    </dgm:pt>
    <dgm:pt modelId="{A031806E-FECF-46D3-9114-7959C4241D54}" type="sibTrans" cxnId="{3FB40A38-7A16-4056-B832-7A7312F15DC3}">
      <dgm:prSet/>
      <dgm:spPr/>
      <dgm:t>
        <a:bodyPr/>
        <a:lstStyle/>
        <a:p>
          <a:endParaRPr lang="en-US"/>
        </a:p>
      </dgm:t>
    </dgm:pt>
    <dgm:pt modelId="{6734CD38-BEB2-4A74-86C0-BA2DD63B16B2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so that  </a:t>
          </a:r>
          <a:r>
            <a:rPr lang="id-ID" sz="2000" dirty="0"/>
            <a:t>x = </a:t>
          </a:r>
          <a:r>
            <a:rPr lang="id-ID" sz="2000" dirty="0">
              <a:cs typeface="Arial"/>
            </a:rPr>
            <a:t>±</a:t>
          </a:r>
          <a:r>
            <a:rPr lang="id-ID" sz="2000" dirty="0">
              <a:cs typeface="Calibri"/>
            </a:rPr>
            <a:t>√3</a:t>
          </a:r>
          <a:r>
            <a:rPr lang="en-US" sz="2000" dirty="0"/>
            <a:t>. We consider only the</a:t>
          </a:r>
        </a:p>
      </dgm:t>
    </dgm:pt>
    <dgm:pt modelId="{CA1B2D2E-84B3-49D9-958A-3B09228C33E4}" type="parTrans" cxnId="{269F092B-B4AF-4F6D-9A5B-9959F928C1D0}">
      <dgm:prSet/>
      <dgm:spPr/>
      <dgm:t>
        <a:bodyPr/>
        <a:lstStyle/>
        <a:p>
          <a:endParaRPr lang="en-US"/>
        </a:p>
      </dgm:t>
    </dgm:pt>
    <dgm:pt modelId="{BEAA825D-64B7-4044-B347-BE900C749FCA}" type="sibTrans" cxnId="{269F092B-B4AF-4F6D-9A5B-9959F928C1D0}">
      <dgm:prSet/>
      <dgm:spPr/>
      <dgm:t>
        <a:bodyPr/>
        <a:lstStyle/>
        <a:p>
          <a:endParaRPr lang="en-US"/>
        </a:p>
      </dgm:t>
    </dgm:pt>
    <dgm:pt modelId="{5D6D2FDE-024E-408F-B7F2-FE9041307E5D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critical number</a:t>
          </a:r>
          <a:r>
            <a:rPr lang="id-ID" sz="2000" dirty="0"/>
            <a:t> </a:t>
          </a:r>
          <a:r>
            <a:rPr lang="id-ID" sz="2000" dirty="0">
              <a:cs typeface="Calibri"/>
            </a:rPr>
            <a:t>√3</a:t>
          </a:r>
          <a:r>
            <a:rPr lang="id-ID" sz="2000" dirty="0"/>
            <a:t>.</a:t>
          </a:r>
          <a:endParaRPr lang="en-US" sz="2000" dirty="0"/>
        </a:p>
      </dgm:t>
    </dgm:pt>
    <dgm:pt modelId="{846FC98A-C37D-4007-8AF8-876DD3AB4A41}" type="parTrans" cxnId="{9BDAC604-0462-40EB-98E3-0030924EA162}">
      <dgm:prSet/>
      <dgm:spPr/>
      <dgm:t>
        <a:bodyPr/>
        <a:lstStyle/>
        <a:p>
          <a:endParaRPr lang="en-US"/>
        </a:p>
      </dgm:t>
    </dgm:pt>
    <dgm:pt modelId="{05CA674E-A18A-4519-B9A0-9402B5E0B1D7}" type="sibTrans" cxnId="{9BDAC604-0462-40EB-98E3-0030924EA162}">
      <dgm:prSet/>
      <dgm:spPr/>
      <dgm:t>
        <a:bodyPr/>
        <a:lstStyle/>
        <a:p>
          <a:endParaRPr lang="en-US"/>
        </a:p>
      </dgm:t>
    </dgm:pt>
    <dgm:pt modelId="{29BFE56C-5D2B-4E4D-B3D2-FFFA2E0EC36F}">
      <dgm:prSet phldrT="[Text]" custT="1"/>
      <dgm:spPr/>
      <dgm:t>
        <a:bodyPr/>
        <a:lstStyle/>
        <a:p>
          <a:pPr>
            <a:buFontTx/>
            <a:buNone/>
          </a:pPr>
          <a:r>
            <a:rPr lang="id-ID" sz="2000" dirty="0"/>
            <a:t>f”(</a:t>
          </a:r>
          <a:r>
            <a:rPr lang="id-ID" sz="2000" dirty="0">
              <a:cs typeface="Calibri"/>
            </a:rPr>
            <a:t>√3</a:t>
          </a:r>
          <a:r>
            <a:rPr lang="id-ID" sz="2000" dirty="0"/>
            <a:t>) = -12</a:t>
          </a:r>
          <a:r>
            <a:rPr lang="id-ID" sz="2000" dirty="0">
              <a:cs typeface="Calibri"/>
            </a:rPr>
            <a:t>√3 &lt; 0</a:t>
          </a:r>
          <a:r>
            <a:rPr lang="en-US" sz="2000" dirty="0"/>
            <a:t>, we see</a:t>
          </a:r>
          <a:r>
            <a:rPr lang="id-ID" sz="2000" dirty="0"/>
            <a:t> </a:t>
          </a:r>
          <a:r>
            <a:rPr lang="en-US" sz="2000" dirty="0"/>
            <a:t>that </a:t>
          </a:r>
          <a:r>
            <a:rPr lang="id-ID" sz="2000" dirty="0"/>
            <a:t>f</a:t>
          </a:r>
          <a:endParaRPr lang="en-US" sz="2000" dirty="0"/>
        </a:p>
      </dgm:t>
    </dgm:pt>
    <dgm:pt modelId="{79AED7D9-AD44-4360-BCF7-9E42D0FF5B85}" type="parTrans" cxnId="{E367A94D-7376-4965-BFEC-E321DB6140D0}">
      <dgm:prSet/>
      <dgm:spPr/>
      <dgm:t>
        <a:bodyPr/>
        <a:lstStyle/>
        <a:p>
          <a:endParaRPr lang="en-US"/>
        </a:p>
      </dgm:t>
    </dgm:pt>
    <dgm:pt modelId="{C6B26090-D59B-4268-BA1D-E0A0EED54387}" type="sibTrans" cxnId="{E367A94D-7376-4965-BFEC-E321DB6140D0}">
      <dgm:prSet/>
      <dgm:spPr/>
      <dgm:t>
        <a:bodyPr/>
        <a:lstStyle/>
        <a:p>
          <a:endParaRPr lang="en-US"/>
        </a:p>
      </dgm:t>
    </dgm:pt>
    <dgm:pt modelId="{6C076314-1EAC-4BBE-9106-817F27979FB3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has a relative maximum at </a:t>
          </a:r>
          <a:r>
            <a:rPr lang="id-ID" sz="2000" dirty="0"/>
            <a:t>x = </a:t>
          </a:r>
          <a:r>
            <a:rPr lang="id-ID" sz="2000" dirty="0">
              <a:cs typeface="Calibri"/>
            </a:rPr>
            <a:t>√3</a:t>
          </a:r>
          <a:endParaRPr lang="en-US" sz="2000" dirty="0"/>
        </a:p>
      </dgm:t>
    </dgm:pt>
    <dgm:pt modelId="{D7D0C3BA-55E9-48FC-9D5B-A161433BA6B4}" type="parTrans" cxnId="{72FA2D11-0083-440B-B160-54DCEE418F13}">
      <dgm:prSet/>
      <dgm:spPr/>
      <dgm:t>
        <a:bodyPr/>
        <a:lstStyle/>
        <a:p>
          <a:endParaRPr lang="en-US"/>
        </a:p>
      </dgm:t>
    </dgm:pt>
    <dgm:pt modelId="{937690A7-62C9-43FA-BF34-E8EEF9EB71FD}" type="sibTrans" cxnId="{72FA2D11-0083-440B-B160-54DCEE418F13}">
      <dgm:prSet/>
      <dgm:spPr/>
      <dgm:t>
        <a:bodyPr/>
        <a:lstStyle/>
        <a:p>
          <a:endParaRPr lang="en-US"/>
        </a:p>
      </dgm:t>
    </dgm:pt>
    <dgm:pt modelId="{A65CBD29-27F9-4382-BC82-BC3B8D19D69B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/>
            <a:t>and it </a:t>
          </a:r>
          <a:r>
            <a:rPr lang="id-ID" sz="2000" dirty="0"/>
            <a:t>gives y = 6. </a:t>
          </a:r>
          <a:endParaRPr lang="en-US" sz="2000" dirty="0"/>
        </a:p>
      </dgm:t>
    </dgm:pt>
    <dgm:pt modelId="{A92C7B40-C150-4C8E-BC97-506AAAB12D50}" type="parTrans" cxnId="{84E75179-85C3-4B09-8D3E-DA1835C35853}">
      <dgm:prSet/>
      <dgm:spPr/>
      <dgm:t>
        <a:bodyPr/>
        <a:lstStyle/>
        <a:p>
          <a:endParaRPr lang="en-US"/>
        </a:p>
      </dgm:t>
    </dgm:pt>
    <dgm:pt modelId="{3EB65CAE-9AC6-4E7F-BE98-F316073FA639}" type="sibTrans" cxnId="{84E75179-85C3-4B09-8D3E-DA1835C35853}">
      <dgm:prSet/>
      <dgm:spPr/>
      <dgm:t>
        <a:bodyPr/>
        <a:lstStyle/>
        <a:p>
          <a:endParaRPr lang="en-US"/>
        </a:p>
      </dgm:t>
    </dgm:pt>
    <dgm:pt modelId="{36355220-90DB-41DA-940D-C7081B07BB44}" type="pres">
      <dgm:prSet presAssocID="{820762BF-60FE-4382-93B5-9223F095D0C7}" presName="rootnode" presStyleCnt="0">
        <dgm:presLayoutVars>
          <dgm:chMax/>
          <dgm:chPref/>
          <dgm:dir/>
          <dgm:animLvl val="lvl"/>
        </dgm:presLayoutVars>
      </dgm:prSet>
      <dgm:spPr/>
    </dgm:pt>
    <dgm:pt modelId="{DAB2187A-7091-4853-B0D8-9E9B9E157AB8}" type="pres">
      <dgm:prSet presAssocID="{0A6B0E89-5DC6-431C-B6E1-AE35A96F8A53}" presName="composite" presStyleCnt="0"/>
      <dgm:spPr/>
    </dgm:pt>
    <dgm:pt modelId="{633CBDEE-2D7C-49BA-B285-F3557292BB44}" type="pres">
      <dgm:prSet presAssocID="{0A6B0E89-5DC6-431C-B6E1-AE35A96F8A53}" presName="bentUpArrow1" presStyleLbl="alignImgPlace1" presStyleIdx="0" presStyleCnt="2"/>
      <dgm:spPr/>
    </dgm:pt>
    <dgm:pt modelId="{FE7C9091-46EA-41DC-A272-F2AA40D50B00}" type="pres">
      <dgm:prSet presAssocID="{0A6B0E89-5DC6-431C-B6E1-AE35A96F8A53}" presName="ParentText" presStyleLbl="node1" presStyleIdx="0" presStyleCnt="3" custScaleX="78972" custScaleY="73303">
        <dgm:presLayoutVars>
          <dgm:chMax val="1"/>
          <dgm:chPref val="1"/>
          <dgm:bulletEnabled val="1"/>
        </dgm:presLayoutVars>
      </dgm:prSet>
      <dgm:spPr/>
    </dgm:pt>
    <dgm:pt modelId="{A1BB9B0B-5773-4359-B0EE-A346008B8F55}" type="pres">
      <dgm:prSet presAssocID="{0A6B0E89-5DC6-431C-B6E1-AE35A96F8A53}" presName="ChildText" presStyleLbl="revTx" presStyleIdx="0" presStyleCnt="3" custScaleX="372861" custLinFactX="26054" custLinFactNeighborX="100000">
        <dgm:presLayoutVars>
          <dgm:chMax val="0"/>
          <dgm:chPref val="0"/>
          <dgm:bulletEnabled val="1"/>
        </dgm:presLayoutVars>
      </dgm:prSet>
      <dgm:spPr/>
    </dgm:pt>
    <dgm:pt modelId="{6CD3C856-D267-4D2C-A58F-3B935D33A7A4}" type="pres">
      <dgm:prSet presAssocID="{9347488F-7A65-486C-89A7-B607BE37A7EA}" presName="sibTrans" presStyleCnt="0"/>
      <dgm:spPr/>
    </dgm:pt>
    <dgm:pt modelId="{601C33D5-035F-478E-A242-9C413A374745}" type="pres">
      <dgm:prSet presAssocID="{A86686E6-E5ED-4F40-818E-A7D29134F228}" presName="composite" presStyleCnt="0"/>
      <dgm:spPr/>
    </dgm:pt>
    <dgm:pt modelId="{3790B901-A23C-4EDD-97C4-A51AE7951B05}" type="pres">
      <dgm:prSet presAssocID="{A86686E6-E5ED-4F40-818E-A7D29134F228}" presName="bentUpArrow1" presStyleLbl="alignImgPlace1" presStyleIdx="1" presStyleCnt="2" custLinFactNeighborX="-56775"/>
      <dgm:spPr/>
    </dgm:pt>
    <dgm:pt modelId="{710E9ECD-03D0-4C34-8AAC-EC0282C66345}" type="pres">
      <dgm:prSet presAssocID="{A86686E6-E5ED-4F40-818E-A7D29134F228}" presName="ParentText" presStyleLbl="node1" presStyleIdx="1" presStyleCnt="3" custScaleX="78972" custScaleY="73303" custLinFactNeighborX="-38396">
        <dgm:presLayoutVars>
          <dgm:chMax val="1"/>
          <dgm:chPref val="1"/>
          <dgm:bulletEnabled val="1"/>
        </dgm:presLayoutVars>
      </dgm:prSet>
      <dgm:spPr/>
    </dgm:pt>
    <dgm:pt modelId="{885F1E08-BCAE-4DA2-83B0-36384E9BFBDF}" type="pres">
      <dgm:prSet presAssocID="{A86686E6-E5ED-4F40-818E-A7D29134F228}" presName="ChildText" presStyleLbl="revTx" presStyleIdx="1" presStyleCnt="3" custScaleX="377196" custLinFactNeighborX="81322">
        <dgm:presLayoutVars>
          <dgm:chMax val="0"/>
          <dgm:chPref val="0"/>
          <dgm:bulletEnabled val="1"/>
        </dgm:presLayoutVars>
      </dgm:prSet>
      <dgm:spPr/>
    </dgm:pt>
    <dgm:pt modelId="{8315AF59-EEA3-4F0A-B0FA-986193579E76}" type="pres">
      <dgm:prSet presAssocID="{D9FE4EE5-0A0F-4548-A346-D683FC2EA034}" presName="sibTrans" presStyleCnt="0"/>
      <dgm:spPr/>
    </dgm:pt>
    <dgm:pt modelId="{0AF55E00-E86D-4C7F-8F6C-0AC5D25C7D38}" type="pres">
      <dgm:prSet presAssocID="{19F74AF4-9C22-4D62-B6B6-E5F2909735E1}" presName="composite" presStyleCnt="0"/>
      <dgm:spPr/>
    </dgm:pt>
    <dgm:pt modelId="{9CC028A6-C8DF-4D0C-811C-CB5551436B2B}" type="pres">
      <dgm:prSet presAssocID="{19F74AF4-9C22-4D62-B6B6-E5F2909735E1}" presName="ParentText" presStyleLbl="node1" presStyleIdx="2" presStyleCnt="3" custScaleX="83445" custScaleY="71432" custLinFactNeighborX="-86697" custLinFactNeighborY="10971">
        <dgm:presLayoutVars>
          <dgm:chMax val="1"/>
          <dgm:chPref val="1"/>
          <dgm:bulletEnabled val="1"/>
        </dgm:presLayoutVars>
      </dgm:prSet>
      <dgm:spPr/>
    </dgm:pt>
    <dgm:pt modelId="{DE7F1EB5-50B1-48E5-864C-B1BB13AF75C0}" type="pres">
      <dgm:prSet presAssocID="{19F74AF4-9C22-4D62-B6B6-E5F2909735E1}" presName="FinalChildText" presStyleLbl="revTx" presStyleIdx="2" presStyleCnt="3" custScaleX="322801" custLinFactNeighborX="-12936" custLinFactNeighborY="43065">
        <dgm:presLayoutVars>
          <dgm:chMax val="0"/>
          <dgm:chPref val="0"/>
          <dgm:bulletEnabled val="1"/>
        </dgm:presLayoutVars>
      </dgm:prSet>
      <dgm:spPr/>
    </dgm:pt>
  </dgm:ptLst>
  <dgm:cxnLst>
    <dgm:cxn modelId="{9BDAC604-0462-40EB-98E3-0030924EA162}" srcId="{A86686E6-E5ED-4F40-818E-A7D29134F228}" destId="{5D6D2FDE-024E-408F-B7F2-FE9041307E5D}" srcOrd="2" destOrd="0" parTransId="{846FC98A-C37D-4007-8AF8-876DD3AB4A41}" sibTransId="{05CA674E-A18A-4519-B9A0-9402B5E0B1D7}"/>
    <dgm:cxn modelId="{5053E806-9CC7-4334-B20F-5BA8226157AA}" type="presOf" srcId="{5D6D2FDE-024E-408F-B7F2-FE9041307E5D}" destId="{885F1E08-BCAE-4DA2-83B0-36384E9BFBDF}" srcOrd="0" destOrd="2" presId="urn:microsoft.com/office/officeart/2005/8/layout/StepDownProcess"/>
    <dgm:cxn modelId="{FBEDE910-C010-4EDA-B43F-DE38E95959D1}" type="presOf" srcId="{19F74AF4-9C22-4D62-B6B6-E5F2909735E1}" destId="{9CC028A6-C8DF-4D0C-811C-CB5551436B2B}" srcOrd="0" destOrd="0" presId="urn:microsoft.com/office/officeart/2005/8/layout/StepDownProcess"/>
    <dgm:cxn modelId="{72FA2D11-0083-440B-B160-54DCEE418F13}" srcId="{19F74AF4-9C22-4D62-B6B6-E5F2909735E1}" destId="{6C076314-1EAC-4BBE-9106-817F27979FB3}" srcOrd="2" destOrd="0" parTransId="{D7D0C3BA-55E9-48FC-9D5B-A161433BA6B4}" sibTransId="{937690A7-62C9-43FA-BF34-E8EEF9EB71FD}"/>
    <dgm:cxn modelId="{9143FA2A-B6AF-4B54-BADD-B8427FD82F01}" srcId="{820762BF-60FE-4382-93B5-9223F095D0C7}" destId="{0A6B0E89-5DC6-431C-B6E1-AE35A96F8A53}" srcOrd="0" destOrd="0" parTransId="{B30B5934-64ED-47A3-9717-B1B7D92417F3}" sibTransId="{9347488F-7A65-486C-89A7-B607BE37A7EA}"/>
    <dgm:cxn modelId="{269F092B-B4AF-4F6D-9A5B-9959F928C1D0}" srcId="{A86686E6-E5ED-4F40-818E-A7D29134F228}" destId="{6734CD38-BEB2-4A74-86C0-BA2DD63B16B2}" srcOrd="1" destOrd="0" parTransId="{CA1B2D2E-84B3-49D9-958A-3B09228C33E4}" sibTransId="{BEAA825D-64B7-4044-B347-BE900C749FCA}"/>
    <dgm:cxn modelId="{599D6234-8B85-4147-A765-25E89533BE39}" type="presOf" srcId="{9180E76B-FC7C-4A5A-943C-E9B83C491DE8}" destId="{DE7F1EB5-50B1-48E5-864C-B1BB13AF75C0}" srcOrd="0" destOrd="0" presId="urn:microsoft.com/office/officeart/2005/8/layout/StepDownProcess"/>
    <dgm:cxn modelId="{3FB40A38-7A16-4056-B832-7A7312F15DC3}" srcId="{0A6B0E89-5DC6-431C-B6E1-AE35A96F8A53}" destId="{603B4666-A057-4C02-BA4B-E49E9AA4EF94}" srcOrd="1" destOrd="0" parTransId="{F411C6C1-0961-4296-95E1-3861A1F0D999}" sibTransId="{A031806E-FECF-46D3-9114-7959C4241D54}"/>
    <dgm:cxn modelId="{4672BA3B-839D-4B51-A0C4-D09ED2E8F9A0}" srcId="{820762BF-60FE-4382-93B5-9223F095D0C7}" destId="{A86686E6-E5ED-4F40-818E-A7D29134F228}" srcOrd="1" destOrd="0" parTransId="{E1ABE7C8-6933-4BD4-A551-09BAA0D43D2A}" sibTransId="{D9FE4EE5-0A0F-4548-A346-D683FC2EA034}"/>
    <dgm:cxn modelId="{E367A94D-7376-4965-BFEC-E321DB6140D0}" srcId="{19F74AF4-9C22-4D62-B6B6-E5F2909735E1}" destId="{29BFE56C-5D2B-4E4D-B3D2-FFFA2E0EC36F}" srcOrd="1" destOrd="0" parTransId="{79AED7D9-AD44-4360-BCF7-9E42D0FF5B85}" sibTransId="{C6B26090-D59B-4268-BA1D-E0A0EED54387}"/>
    <dgm:cxn modelId="{44B77854-8E93-44DE-B3C3-4505BD659B7A}" type="presOf" srcId="{820762BF-60FE-4382-93B5-9223F095D0C7}" destId="{36355220-90DB-41DA-940D-C7081B07BB44}" srcOrd="0" destOrd="0" presId="urn:microsoft.com/office/officeart/2005/8/layout/StepDownProcess"/>
    <dgm:cxn modelId="{84E75179-85C3-4B09-8D3E-DA1835C35853}" srcId="{19F74AF4-9C22-4D62-B6B6-E5F2909735E1}" destId="{A65CBD29-27F9-4382-BC82-BC3B8D19D69B}" srcOrd="3" destOrd="0" parTransId="{A92C7B40-C150-4C8E-BC97-506AAAB12D50}" sibTransId="{3EB65CAE-9AC6-4E7F-BE98-F316073FA639}"/>
    <dgm:cxn modelId="{0ABFAF83-E6CA-4F28-BBA8-AC3E79596C84}" type="presOf" srcId="{A65CBD29-27F9-4382-BC82-BC3B8D19D69B}" destId="{DE7F1EB5-50B1-48E5-864C-B1BB13AF75C0}" srcOrd="0" destOrd="3" presId="urn:microsoft.com/office/officeart/2005/8/layout/StepDownProcess"/>
    <dgm:cxn modelId="{D7CA58B9-B4A2-4D43-BFFA-8AA98108A475}" type="presOf" srcId="{C3E9E3E5-8EC4-46CD-AB06-42DB3C53CBCB}" destId="{885F1E08-BCAE-4DA2-83B0-36384E9BFBDF}" srcOrd="0" destOrd="0" presId="urn:microsoft.com/office/officeart/2005/8/layout/StepDownProcess"/>
    <dgm:cxn modelId="{37E85CBE-AD68-4B1E-A2E3-547B3DF0CC19}" type="presOf" srcId="{0A6B0E89-5DC6-431C-B6E1-AE35A96F8A53}" destId="{FE7C9091-46EA-41DC-A272-F2AA40D50B00}" srcOrd="0" destOrd="0" presId="urn:microsoft.com/office/officeart/2005/8/layout/StepDownProcess"/>
    <dgm:cxn modelId="{5400DAC9-9A09-4402-A3C1-94AEF8BC1D47}" type="presOf" srcId="{603B4666-A057-4C02-BA4B-E49E9AA4EF94}" destId="{A1BB9B0B-5773-4359-B0EE-A346008B8F55}" srcOrd="0" destOrd="1" presId="urn:microsoft.com/office/officeart/2005/8/layout/StepDownProcess"/>
    <dgm:cxn modelId="{DB8F18CF-1CA6-4C8B-A302-06E0D806A166}" type="presOf" srcId="{6734CD38-BEB2-4A74-86C0-BA2DD63B16B2}" destId="{885F1E08-BCAE-4DA2-83B0-36384E9BFBDF}" srcOrd="0" destOrd="1" presId="urn:microsoft.com/office/officeart/2005/8/layout/StepDownProcess"/>
    <dgm:cxn modelId="{13D353D6-39E2-40DD-818F-C92CBA8BD530}" type="presOf" srcId="{A86686E6-E5ED-4F40-818E-A7D29134F228}" destId="{710E9ECD-03D0-4C34-8AAC-EC0282C66345}" srcOrd="0" destOrd="0" presId="urn:microsoft.com/office/officeart/2005/8/layout/StepDownProcess"/>
    <dgm:cxn modelId="{B25D70E0-9650-48DD-8C6B-4EBD67990B81}" type="presOf" srcId="{29BFE56C-5D2B-4E4D-B3D2-FFFA2E0EC36F}" destId="{DE7F1EB5-50B1-48E5-864C-B1BB13AF75C0}" srcOrd="0" destOrd="1" presId="urn:microsoft.com/office/officeart/2005/8/layout/StepDownProcess"/>
    <dgm:cxn modelId="{84957CE5-C693-4750-AB31-5087DA5E2DA9}" srcId="{820762BF-60FE-4382-93B5-9223F095D0C7}" destId="{19F74AF4-9C22-4D62-B6B6-E5F2909735E1}" srcOrd="2" destOrd="0" parTransId="{C74CB6B7-A6EC-4EEA-9F9D-C02E05740E94}" sibTransId="{9F88EA70-6F98-4371-89E9-814FEC85A0D0}"/>
    <dgm:cxn modelId="{D95D81E5-5412-4564-B541-1737989D03DA}" type="presOf" srcId="{6C076314-1EAC-4BBE-9106-817F27979FB3}" destId="{DE7F1EB5-50B1-48E5-864C-B1BB13AF75C0}" srcOrd="0" destOrd="2" presId="urn:microsoft.com/office/officeart/2005/8/layout/StepDownProcess"/>
    <dgm:cxn modelId="{2D3240E9-7E9E-4E95-B391-37239390017C}" srcId="{A86686E6-E5ED-4F40-818E-A7D29134F228}" destId="{C3E9E3E5-8EC4-46CD-AB06-42DB3C53CBCB}" srcOrd="0" destOrd="0" parTransId="{F9AB0B85-BF88-400F-817C-FFC8013FD3C6}" sibTransId="{30A3DAE5-F233-4013-BF76-6980477AD286}"/>
    <dgm:cxn modelId="{D2573CEC-D68A-4D24-8A3A-4B1F0AD31C13}" srcId="{0A6B0E89-5DC6-431C-B6E1-AE35A96F8A53}" destId="{7A954A1E-55C7-4E53-81CC-469C1C8FCD58}" srcOrd="0" destOrd="0" parTransId="{1C0E53E7-FD4A-4271-9999-3481908847EE}" sibTransId="{2A923E80-31DF-4B0D-A303-0D6BB0FE988E}"/>
    <dgm:cxn modelId="{571511EF-EF3A-4976-A907-5083B0A6CB79}" type="presOf" srcId="{7A954A1E-55C7-4E53-81CC-469C1C8FCD58}" destId="{A1BB9B0B-5773-4359-B0EE-A346008B8F55}" srcOrd="0" destOrd="0" presId="urn:microsoft.com/office/officeart/2005/8/layout/StepDownProcess"/>
    <dgm:cxn modelId="{1FD758F6-F3CD-41C2-94F8-1D2E28D31ACA}" srcId="{19F74AF4-9C22-4D62-B6B6-E5F2909735E1}" destId="{9180E76B-FC7C-4A5A-943C-E9B83C491DE8}" srcOrd="0" destOrd="0" parTransId="{2F3EB5B3-A443-4A1E-A091-CA64A9AE1C95}" sibTransId="{4EF41E4C-291F-4BAE-9368-0E989277AF1E}"/>
    <dgm:cxn modelId="{F5BA5199-0B1E-41C2-A71C-A9EF975589DC}" type="presParOf" srcId="{36355220-90DB-41DA-940D-C7081B07BB44}" destId="{DAB2187A-7091-4853-B0D8-9E9B9E157AB8}" srcOrd="0" destOrd="0" presId="urn:microsoft.com/office/officeart/2005/8/layout/StepDownProcess"/>
    <dgm:cxn modelId="{0F038FAE-9321-496B-84B0-5AD697D6B2AE}" type="presParOf" srcId="{DAB2187A-7091-4853-B0D8-9E9B9E157AB8}" destId="{633CBDEE-2D7C-49BA-B285-F3557292BB44}" srcOrd="0" destOrd="0" presId="urn:microsoft.com/office/officeart/2005/8/layout/StepDownProcess"/>
    <dgm:cxn modelId="{1DD72568-A96D-451F-BDCF-B87D3801F185}" type="presParOf" srcId="{DAB2187A-7091-4853-B0D8-9E9B9E157AB8}" destId="{FE7C9091-46EA-41DC-A272-F2AA40D50B00}" srcOrd="1" destOrd="0" presId="urn:microsoft.com/office/officeart/2005/8/layout/StepDownProcess"/>
    <dgm:cxn modelId="{730E157B-2690-48B3-BAC9-B0FE8134B554}" type="presParOf" srcId="{DAB2187A-7091-4853-B0D8-9E9B9E157AB8}" destId="{A1BB9B0B-5773-4359-B0EE-A346008B8F55}" srcOrd="2" destOrd="0" presId="urn:microsoft.com/office/officeart/2005/8/layout/StepDownProcess"/>
    <dgm:cxn modelId="{13A8234D-914F-473B-A88E-25AACB1800D1}" type="presParOf" srcId="{36355220-90DB-41DA-940D-C7081B07BB44}" destId="{6CD3C856-D267-4D2C-A58F-3B935D33A7A4}" srcOrd="1" destOrd="0" presId="urn:microsoft.com/office/officeart/2005/8/layout/StepDownProcess"/>
    <dgm:cxn modelId="{4FEE8D4C-8905-4458-89DF-16CD9F80862E}" type="presParOf" srcId="{36355220-90DB-41DA-940D-C7081B07BB44}" destId="{601C33D5-035F-478E-A242-9C413A374745}" srcOrd="2" destOrd="0" presId="urn:microsoft.com/office/officeart/2005/8/layout/StepDownProcess"/>
    <dgm:cxn modelId="{F94A78A4-1EB1-4ED4-B889-052E0B6F0B73}" type="presParOf" srcId="{601C33D5-035F-478E-A242-9C413A374745}" destId="{3790B901-A23C-4EDD-97C4-A51AE7951B05}" srcOrd="0" destOrd="0" presId="urn:microsoft.com/office/officeart/2005/8/layout/StepDownProcess"/>
    <dgm:cxn modelId="{6F303678-DA1D-4AE9-9FA1-98FEF74F493C}" type="presParOf" srcId="{601C33D5-035F-478E-A242-9C413A374745}" destId="{710E9ECD-03D0-4C34-8AAC-EC0282C66345}" srcOrd="1" destOrd="0" presId="urn:microsoft.com/office/officeart/2005/8/layout/StepDownProcess"/>
    <dgm:cxn modelId="{C20DF08D-2473-4585-9F26-ED781988098B}" type="presParOf" srcId="{601C33D5-035F-478E-A242-9C413A374745}" destId="{885F1E08-BCAE-4DA2-83B0-36384E9BFBDF}" srcOrd="2" destOrd="0" presId="urn:microsoft.com/office/officeart/2005/8/layout/StepDownProcess"/>
    <dgm:cxn modelId="{6671DD13-7114-4E20-927B-9A613E8487F4}" type="presParOf" srcId="{36355220-90DB-41DA-940D-C7081B07BB44}" destId="{8315AF59-EEA3-4F0A-B0FA-986193579E76}" srcOrd="3" destOrd="0" presId="urn:microsoft.com/office/officeart/2005/8/layout/StepDownProcess"/>
    <dgm:cxn modelId="{C5329C80-2BB2-4A27-89E5-7D5BE8141B8B}" type="presParOf" srcId="{36355220-90DB-41DA-940D-C7081B07BB44}" destId="{0AF55E00-E86D-4C7F-8F6C-0AC5D25C7D38}" srcOrd="4" destOrd="0" presId="urn:microsoft.com/office/officeart/2005/8/layout/StepDownProcess"/>
    <dgm:cxn modelId="{576508FA-FDEC-4107-97E1-E4BD9FF45F2C}" type="presParOf" srcId="{0AF55E00-E86D-4C7F-8F6C-0AC5D25C7D38}" destId="{9CC028A6-C8DF-4D0C-811C-CB5551436B2B}" srcOrd="0" destOrd="0" presId="urn:microsoft.com/office/officeart/2005/8/layout/StepDownProcess"/>
    <dgm:cxn modelId="{A7B96A79-3D02-4A35-8713-8FAB75C6C448}" type="presParOf" srcId="{0AF55E00-E86D-4C7F-8F6C-0AC5D25C7D38}" destId="{DE7F1EB5-50B1-48E5-864C-B1BB13AF75C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E4F933-FD74-4C88-BAD0-9ACEB15CBE07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B58041-F83E-4A6B-9B69-01E4276B040A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If f is continuous on a closed interval [a, b] and differentiable on its interior (a, b), then there is at least one number c in (a, b) where:</a:t>
          </a:r>
        </a:p>
      </dgm:t>
    </dgm:pt>
    <dgm:pt modelId="{CA1AF536-234C-4A1B-8809-CB1580507AE9}" type="parTrans" cxnId="{BEFD661D-0474-486F-BD9D-E75079A2146B}">
      <dgm:prSet/>
      <dgm:spPr/>
      <dgm:t>
        <a:bodyPr/>
        <a:lstStyle/>
        <a:p>
          <a:endParaRPr lang="en-US"/>
        </a:p>
      </dgm:t>
    </dgm:pt>
    <dgm:pt modelId="{5F6CE042-691E-4578-B553-BD861D4B17F1}" type="sibTrans" cxnId="{BEFD661D-0474-486F-BD9D-E75079A2146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1417759-797B-450B-A476-B16EE298951F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m:oMathPara>
              </a14:m>
              <a:endParaRPr lang="en-US" sz="2200" b="0" dirty="0"/>
            </a:p>
            <a:p>
              <a:r>
                <a:rPr lang="en-US" sz="2200" b="0" dirty="0"/>
                <a:t>or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200" b="0" dirty="0"/>
            </a:p>
          </dgm:t>
        </dgm:pt>
      </mc:Choice>
      <mc:Fallback xmlns="">
        <dgm:pt modelId="{C1417759-797B-450B-A476-B16EE298951F}">
          <dgm:prSet phldrT="[Text]" custT="1"/>
          <dgm:spPr/>
          <dgm:t>
            <a:bodyPr/>
            <a:lstStyle/>
            <a:p>
              <a:pPr/>
              <a:r>
                <a:rPr lang="en-US" sz="2200" b="0" i="0">
                  <a:latin typeface="Cambria Math" panose="02040503050406030204" pitchFamily="18" charset="0"/>
                </a:rPr>
                <a:t>(𝑓(𝑏)−𝑓(𝑎))/(𝑏−𝑎)=𝑓^′ (𝑐)</a:t>
              </a:r>
              <a:endParaRPr lang="en-US" sz="2200" b="0" dirty="0"/>
            </a:p>
            <a:p>
              <a:r>
                <a:rPr lang="en-US" sz="2200" b="0" dirty="0"/>
                <a:t>or</a:t>
              </a:r>
            </a:p>
            <a:p>
              <a:pPr/>
              <a:r>
                <a:rPr lang="en-US" sz="2200" b="0" i="0">
                  <a:latin typeface="Cambria Math" panose="02040503050406030204" pitchFamily="18" charset="0"/>
                </a:rPr>
                <a:t>𝑓(𝑏)−𝑓(𝑎)=(𝑏−𝑎)𝑓′(𝑐)</a:t>
              </a:r>
              <a:endParaRPr lang="en-US" sz="2200" b="0" dirty="0"/>
            </a:p>
          </dgm:t>
        </dgm:pt>
      </mc:Fallback>
    </mc:AlternateContent>
    <dgm:pt modelId="{46A1D755-E333-4775-9382-169384ACF100}" type="parTrans" cxnId="{93D9B063-415D-48EB-801D-5DC74B49F855}">
      <dgm:prSet/>
      <dgm:spPr/>
      <dgm:t>
        <a:bodyPr/>
        <a:lstStyle/>
        <a:p>
          <a:endParaRPr lang="en-US"/>
        </a:p>
      </dgm:t>
    </dgm:pt>
    <dgm:pt modelId="{0F030E1D-890F-402E-A33A-848C8EA081A7}" type="sibTrans" cxnId="{93D9B063-415D-48EB-801D-5DC74B49F855}">
      <dgm:prSet/>
      <dgm:spPr/>
      <dgm:t>
        <a:bodyPr/>
        <a:lstStyle/>
        <a:p>
          <a:endParaRPr lang="en-US"/>
        </a:p>
      </dgm:t>
    </dgm:pt>
    <dgm:pt modelId="{9A9D8C19-8734-40FB-8C41-A296AF82A561}">
      <dgm:prSet phldrT="[Text]" phldr="1"/>
      <dgm:spPr/>
      <dgm:t>
        <a:bodyPr/>
        <a:lstStyle/>
        <a:p>
          <a:endParaRPr lang="en-US"/>
        </a:p>
      </dgm:t>
    </dgm:pt>
    <dgm:pt modelId="{D800AB82-E508-497D-8516-7062C9142F32}" type="parTrans" cxnId="{CE90E1F8-333B-49C5-9A63-DF5B79900C42}">
      <dgm:prSet/>
      <dgm:spPr/>
      <dgm:t>
        <a:bodyPr/>
        <a:lstStyle/>
        <a:p>
          <a:endParaRPr lang="en-US"/>
        </a:p>
      </dgm:t>
    </dgm:pt>
    <dgm:pt modelId="{A5BC4EDA-DE2D-4CF1-92B8-89B6FD6F5551}" type="sibTrans" cxnId="{CE90E1F8-333B-49C5-9A63-DF5B79900C42}">
      <dgm:prSet/>
      <dgm:spPr/>
      <dgm:t>
        <a:bodyPr/>
        <a:lstStyle/>
        <a:p>
          <a:endParaRPr lang="en-US"/>
        </a:p>
      </dgm:t>
    </dgm:pt>
    <dgm:pt modelId="{00101FC4-AB6B-4EAB-B48D-908FB27F0DFE}" type="pres">
      <dgm:prSet presAssocID="{24E4F933-FD74-4C88-BAD0-9ACEB15CBE07}" presName="Name0" presStyleCnt="0">
        <dgm:presLayoutVars>
          <dgm:dir/>
          <dgm:animLvl val="lvl"/>
          <dgm:resizeHandles val="exact"/>
        </dgm:presLayoutVars>
      </dgm:prSet>
      <dgm:spPr/>
    </dgm:pt>
    <dgm:pt modelId="{846A5C80-C70B-43B0-8BEF-0913026291D8}" type="pres">
      <dgm:prSet presAssocID="{D2B58041-F83E-4A6B-9B69-01E4276B040A}" presName="boxAndChildren" presStyleCnt="0"/>
      <dgm:spPr/>
    </dgm:pt>
    <dgm:pt modelId="{AE994E8F-5941-4C46-8C19-B16565C84869}" type="pres">
      <dgm:prSet presAssocID="{D2B58041-F83E-4A6B-9B69-01E4276B040A}" presName="parentTextBox" presStyleLbl="node1" presStyleIdx="0" presStyleCnt="1"/>
      <dgm:spPr/>
    </dgm:pt>
    <dgm:pt modelId="{CBD5E184-73E0-4429-B257-3C197D5752D7}" type="pres">
      <dgm:prSet presAssocID="{D2B58041-F83E-4A6B-9B69-01E4276B040A}" presName="entireBox" presStyleLbl="node1" presStyleIdx="0" presStyleCnt="1" custLinFactNeighborX="1250"/>
      <dgm:spPr/>
    </dgm:pt>
    <dgm:pt modelId="{7EF9FD6B-5E0E-4805-8677-5B02B89F5003}" type="pres">
      <dgm:prSet presAssocID="{D2B58041-F83E-4A6B-9B69-01E4276B040A}" presName="descendantBox" presStyleCnt="0"/>
      <dgm:spPr/>
    </dgm:pt>
    <dgm:pt modelId="{F253ACC3-EE4E-42B5-94B4-6CCB1CB20A8B}" type="pres">
      <dgm:prSet presAssocID="{C1417759-797B-450B-A476-B16EE298951F}" presName="childTextBox" presStyleLbl="fgAccFollowNode1" presStyleIdx="0" presStyleCnt="2" custScaleY="143846">
        <dgm:presLayoutVars>
          <dgm:bulletEnabled val="1"/>
        </dgm:presLayoutVars>
      </dgm:prSet>
      <dgm:spPr/>
    </dgm:pt>
    <dgm:pt modelId="{79AC58D7-F278-42A8-A4B9-3DBD4DF91C3B}" type="pres">
      <dgm:prSet presAssocID="{9A9D8C19-8734-40FB-8C41-A296AF82A561}" presName="childTextBox" presStyleLbl="fgAccFollowNode1" presStyleIdx="1" presStyleCnt="2" custScaleY="143846">
        <dgm:presLayoutVars>
          <dgm:bulletEnabled val="1"/>
        </dgm:presLayoutVars>
      </dgm:prSet>
      <dgm:spPr/>
    </dgm:pt>
  </dgm:ptLst>
  <dgm:cxnLst>
    <dgm:cxn modelId="{BEFD661D-0474-486F-BD9D-E75079A2146B}" srcId="{24E4F933-FD74-4C88-BAD0-9ACEB15CBE07}" destId="{D2B58041-F83E-4A6B-9B69-01E4276B040A}" srcOrd="0" destOrd="0" parTransId="{CA1AF536-234C-4A1B-8809-CB1580507AE9}" sibTransId="{5F6CE042-691E-4578-B553-BD861D4B17F1}"/>
    <dgm:cxn modelId="{93D9B063-415D-48EB-801D-5DC74B49F855}" srcId="{D2B58041-F83E-4A6B-9B69-01E4276B040A}" destId="{C1417759-797B-450B-A476-B16EE298951F}" srcOrd="0" destOrd="0" parTransId="{46A1D755-E333-4775-9382-169384ACF100}" sibTransId="{0F030E1D-890F-402E-A33A-848C8EA081A7}"/>
    <dgm:cxn modelId="{E59EED52-F70B-4E5A-BED4-00230BB32016}" type="presOf" srcId="{24E4F933-FD74-4C88-BAD0-9ACEB15CBE07}" destId="{00101FC4-AB6B-4EAB-B48D-908FB27F0DFE}" srcOrd="0" destOrd="0" presId="urn:microsoft.com/office/officeart/2005/8/layout/process4"/>
    <dgm:cxn modelId="{6C6EC458-9AC5-4884-A67A-85A00D2F3396}" type="presOf" srcId="{D2B58041-F83E-4A6B-9B69-01E4276B040A}" destId="{AE994E8F-5941-4C46-8C19-B16565C84869}" srcOrd="0" destOrd="0" presId="urn:microsoft.com/office/officeart/2005/8/layout/process4"/>
    <dgm:cxn modelId="{86EA4684-65EB-48B7-90E5-5E0ACC426A82}" type="presOf" srcId="{D2B58041-F83E-4A6B-9B69-01E4276B040A}" destId="{CBD5E184-73E0-4429-B257-3C197D5752D7}" srcOrd="1" destOrd="0" presId="urn:microsoft.com/office/officeart/2005/8/layout/process4"/>
    <dgm:cxn modelId="{B4354AA8-3986-4A2E-98D2-16B65518669E}" type="presOf" srcId="{9A9D8C19-8734-40FB-8C41-A296AF82A561}" destId="{79AC58D7-F278-42A8-A4B9-3DBD4DF91C3B}" srcOrd="0" destOrd="0" presId="urn:microsoft.com/office/officeart/2005/8/layout/process4"/>
    <dgm:cxn modelId="{443C70ED-FCF4-4104-9928-9B807A0269E7}" type="presOf" srcId="{C1417759-797B-450B-A476-B16EE298951F}" destId="{F253ACC3-EE4E-42B5-94B4-6CCB1CB20A8B}" srcOrd="0" destOrd="0" presId="urn:microsoft.com/office/officeart/2005/8/layout/process4"/>
    <dgm:cxn modelId="{CE90E1F8-333B-49C5-9A63-DF5B79900C42}" srcId="{D2B58041-F83E-4A6B-9B69-01E4276B040A}" destId="{9A9D8C19-8734-40FB-8C41-A296AF82A561}" srcOrd="1" destOrd="0" parTransId="{D800AB82-E508-497D-8516-7062C9142F32}" sibTransId="{A5BC4EDA-DE2D-4CF1-92B8-89B6FD6F5551}"/>
    <dgm:cxn modelId="{D4217619-C3CD-46C3-814F-C3FD81106424}" type="presParOf" srcId="{00101FC4-AB6B-4EAB-B48D-908FB27F0DFE}" destId="{846A5C80-C70B-43B0-8BEF-0913026291D8}" srcOrd="0" destOrd="0" presId="urn:microsoft.com/office/officeart/2005/8/layout/process4"/>
    <dgm:cxn modelId="{CE01207E-E648-48DE-B756-1E313FE7BF4E}" type="presParOf" srcId="{846A5C80-C70B-43B0-8BEF-0913026291D8}" destId="{AE994E8F-5941-4C46-8C19-B16565C84869}" srcOrd="0" destOrd="0" presId="urn:microsoft.com/office/officeart/2005/8/layout/process4"/>
    <dgm:cxn modelId="{A939BE2C-9AC5-4FD6-91AE-6B67411E8D0C}" type="presParOf" srcId="{846A5C80-C70B-43B0-8BEF-0913026291D8}" destId="{CBD5E184-73E0-4429-B257-3C197D5752D7}" srcOrd="1" destOrd="0" presId="urn:microsoft.com/office/officeart/2005/8/layout/process4"/>
    <dgm:cxn modelId="{5FCA84C3-AD98-4DA7-A2B7-2769170A7C31}" type="presParOf" srcId="{846A5C80-C70B-43B0-8BEF-0913026291D8}" destId="{7EF9FD6B-5E0E-4805-8677-5B02B89F5003}" srcOrd="2" destOrd="0" presId="urn:microsoft.com/office/officeart/2005/8/layout/process4"/>
    <dgm:cxn modelId="{D68D85F9-9430-4AD0-B364-82B950524ADF}" type="presParOf" srcId="{7EF9FD6B-5E0E-4805-8677-5B02B89F5003}" destId="{F253ACC3-EE4E-42B5-94B4-6CCB1CB20A8B}" srcOrd="0" destOrd="0" presId="urn:microsoft.com/office/officeart/2005/8/layout/process4"/>
    <dgm:cxn modelId="{DD3DED7A-D7C7-4B8A-A999-B7138B6EC17C}" type="presParOf" srcId="{7EF9FD6B-5E0E-4805-8677-5B02B89F5003}" destId="{79AC58D7-F278-42A8-A4B9-3DBD4DF91C3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E4F933-FD74-4C88-BAD0-9ACEB15CBE07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B58041-F83E-4A6B-9B69-01E4276B040A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If f is continuous on a closed interval [a, b] and differentiable on its interior (a, b), then there is at least one number c in (a, b) where:</a:t>
          </a:r>
        </a:p>
      </dgm:t>
    </dgm:pt>
    <dgm:pt modelId="{CA1AF536-234C-4A1B-8809-CB1580507AE9}" type="parTrans" cxnId="{BEFD661D-0474-486F-BD9D-E75079A2146B}">
      <dgm:prSet/>
      <dgm:spPr/>
      <dgm:t>
        <a:bodyPr/>
        <a:lstStyle/>
        <a:p>
          <a:endParaRPr lang="en-US"/>
        </a:p>
      </dgm:t>
    </dgm:pt>
    <dgm:pt modelId="{5F6CE042-691E-4578-B553-BD861D4B17F1}" type="sibTrans" cxnId="{BEFD661D-0474-486F-BD9D-E75079A2146B}">
      <dgm:prSet/>
      <dgm:spPr/>
      <dgm:t>
        <a:bodyPr/>
        <a:lstStyle/>
        <a:p>
          <a:endParaRPr lang="en-US"/>
        </a:p>
      </dgm:t>
    </dgm:pt>
    <dgm:pt modelId="{C1417759-797B-450B-A476-B16EE298951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6A1D755-E333-4775-9382-169384ACF100}" type="parTrans" cxnId="{93D9B063-415D-48EB-801D-5DC74B49F855}">
      <dgm:prSet/>
      <dgm:spPr/>
      <dgm:t>
        <a:bodyPr/>
        <a:lstStyle/>
        <a:p>
          <a:endParaRPr lang="en-US"/>
        </a:p>
      </dgm:t>
    </dgm:pt>
    <dgm:pt modelId="{0F030E1D-890F-402E-A33A-848C8EA081A7}" type="sibTrans" cxnId="{93D9B063-415D-48EB-801D-5DC74B49F855}">
      <dgm:prSet/>
      <dgm:spPr/>
      <dgm:t>
        <a:bodyPr/>
        <a:lstStyle/>
        <a:p>
          <a:endParaRPr lang="en-US"/>
        </a:p>
      </dgm:t>
    </dgm:pt>
    <dgm:pt modelId="{9A9D8C19-8734-40FB-8C41-A296AF82A561}">
      <dgm:prSet phldrT="[Text]" phldr="1"/>
      <dgm:spPr/>
      <dgm:t>
        <a:bodyPr/>
        <a:lstStyle/>
        <a:p>
          <a:endParaRPr lang="en-US"/>
        </a:p>
      </dgm:t>
    </dgm:pt>
    <dgm:pt modelId="{D800AB82-E508-497D-8516-7062C9142F32}" type="parTrans" cxnId="{CE90E1F8-333B-49C5-9A63-DF5B79900C42}">
      <dgm:prSet/>
      <dgm:spPr/>
      <dgm:t>
        <a:bodyPr/>
        <a:lstStyle/>
        <a:p>
          <a:endParaRPr lang="en-US"/>
        </a:p>
      </dgm:t>
    </dgm:pt>
    <dgm:pt modelId="{A5BC4EDA-DE2D-4CF1-92B8-89B6FD6F5551}" type="sibTrans" cxnId="{CE90E1F8-333B-49C5-9A63-DF5B79900C42}">
      <dgm:prSet/>
      <dgm:spPr/>
      <dgm:t>
        <a:bodyPr/>
        <a:lstStyle/>
        <a:p>
          <a:endParaRPr lang="en-US"/>
        </a:p>
      </dgm:t>
    </dgm:pt>
    <dgm:pt modelId="{00101FC4-AB6B-4EAB-B48D-908FB27F0DFE}" type="pres">
      <dgm:prSet presAssocID="{24E4F933-FD74-4C88-BAD0-9ACEB15CBE07}" presName="Name0" presStyleCnt="0">
        <dgm:presLayoutVars>
          <dgm:dir/>
          <dgm:animLvl val="lvl"/>
          <dgm:resizeHandles val="exact"/>
        </dgm:presLayoutVars>
      </dgm:prSet>
      <dgm:spPr/>
    </dgm:pt>
    <dgm:pt modelId="{846A5C80-C70B-43B0-8BEF-0913026291D8}" type="pres">
      <dgm:prSet presAssocID="{D2B58041-F83E-4A6B-9B69-01E4276B040A}" presName="boxAndChildren" presStyleCnt="0"/>
      <dgm:spPr/>
    </dgm:pt>
    <dgm:pt modelId="{AE994E8F-5941-4C46-8C19-B16565C84869}" type="pres">
      <dgm:prSet presAssocID="{D2B58041-F83E-4A6B-9B69-01E4276B040A}" presName="parentTextBox" presStyleLbl="node1" presStyleIdx="0" presStyleCnt="1"/>
      <dgm:spPr/>
    </dgm:pt>
    <dgm:pt modelId="{CBD5E184-73E0-4429-B257-3C197D5752D7}" type="pres">
      <dgm:prSet presAssocID="{D2B58041-F83E-4A6B-9B69-01E4276B040A}" presName="entireBox" presStyleLbl="node1" presStyleIdx="0" presStyleCnt="1" custLinFactNeighborX="1250"/>
      <dgm:spPr/>
    </dgm:pt>
    <dgm:pt modelId="{7EF9FD6B-5E0E-4805-8677-5B02B89F5003}" type="pres">
      <dgm:prSet presAssocID="{D2B58041-F83E-4A6B-9B69-01E4276B040A}" presName="descendantBox" presStyleCnt="0"/>
      <dgm:spPr/>
    </dgm:pt>
    <dgm:pt modelId="{F253ACC3-EE4E-42B5-94B4-6CCB1CB20A8B}" type="pres">
      <dgm:prSet presAssocID="{C1417759-797B-450B-A476-B16EE298951F}" presName="childTextBox" presStyleLbl="fgAccFollowNode1" presStyleIdx="0" presStyleCnt="2" custScaleY="143846">
        <dgm:presLayoutVars>
          <dgm:bulletEnabled val="1"/>
        </dgm:presLayoutVars>
      </dgm:prSet>
      <dgm:spPr/>
    </dgm:pt>
    <dgm:pt modelId="{79AC58D7-F278-42A8-A4B9-3DBD4DF91C3B}" type="pres">
      <dgm:prSet presAssocID="{9A9D8C19-8734-40FB-8C41-A296AF82A561}" presName="childTextBox" presStyleLbl="fgAccFollowNode1" presStyleIdx="1" presStyleCnt="2" custScaleY="143846">
        <dgm:presLayoutVars>
          <dgm:bulletEnabled val="1"/>
        </dgm:presLayoutVars>
      </dgm:prSet>
      <dgm:spPr/>
    </dgm:pt>
  </dgm:ptLst>
  <dgm:cxnLst>
    <dgm:cxn modelId="{BEFD661D-0474-486F-BD9D-E75079A2146B}" srcId="{24E4F933-FD74-4C88-BAD0-9ACEB15CBE07}" destId="{D2B58041-F83E-4A6B-9B69-01E4276B040A}" srcOrd="0" destOrd="0" parTransId="{CA1AF536-234C-4A1B-8809-CB1580507AE9}" sibTransId="{5F6CE042-691E-4578-B553-BD861D4B17F1}"/>
    <dgm:cxn modelId="{93D9B063-415D-48EB-801D-5DC74B49F855}" srcId="{D2B58041-F83E-4A6B-9B69-01E4276B040A}" destId="{C1417759-797B-450B-A476-B16EE298951F}" srcOrd="0" destOrd="0" parTransId="{46A1D755-E333-4775-9382-169384ACF100}" sibTransId="{0F030E1D-890F-402E-A33A-848C8EA081A7}"/>
    <dgm:cxn modelId="{E59EED52-F70B-4E5A-BED4-00230BB32016}" type="presOf" srcId="{24E4F933-FD74-4C88-BAD0-9ACEB15CBE07}" destId="{00101FC4-AB6B-4EAB-B48D-908FB27F0DFE}" srcOrd="0" destOrd="0" presId="urn:microsoft.com/office/officeart/2005/8/layout/process4"/>
    <dgm:cxn modelId="{6C6EC458-9AC5-4884-A67A-85A00D2F3396}" type="presOf" srcId="{D2B58041-F83E-4A6B-9B69-01E4276B040A}" destId="{AE994E8F-5941-4C46-8C19-B16565C84869}" srcOrd="0" destOrd="0" presId="urn:microsoft.com/office/officeart/2005/8/layout/process4"/>
    <dgm:cxn modelId="{86EA4684-65EB-48B7-90E5-5E0ACC426A82}" type="presOf" srcId="{D2B58041-F83E-4A6B-9B69-01E4276B040A}" destId="{CBD5E184-73E0-4429-B257-3C197D5752D7}" srcOrd="1" destOrd="0" presId="urn:microsoft.com/office/officeart/2005/8/layout/process4"/>
    <dgm:cxn modelId="{B4354AA8-3986-4A2E-98D2-16B65518669E}" type="presOf" srcId="{9A9D8C19-8734-40FB-8C41-A296AF82A561}" destId="{79AC58D7-F278-42A8-A4B9-3DBD4DF91C3B}" srcOrd="0" destOrd="0" presId="urn:microsoft.com/office/officeart/2005/8/layout/process4"/>
    <dgm:cxn modelId="{443C70ED-FCF4-4104-9928-9B807A0269E7}" type="presOf" srcId="{C1417759-797B-450B-A476-B16EE298951F}" destId="{F253ACC3-EE4E-42B5-94B4-6CCB1CB20A8B}" srcOrd="0" destOrd="0" presId="urn:microsoft.com/office/officeart/2005/8/layout/process4"/>
    <dgm:cxn modelId="{CE90E1F8-333B-49C5-9A63-DF5B79900C42}" srcId="{D2B58041-F83E-4A6B-9B69-01E4276B040A}" destId="{9A9D8C19-8734-40FB-8C41-A296AF82A561}" srcOrd="1" destOrd="0" parTransId="{D800AB82-E508-497D-8516-7062C9142F32}" sibTransId="{A5BC4EDA-DE2D-4CF1-92B8-89B6FD6F5551}"/>
    <dgm:cxn modelId="{D4217619-C3CD-46C3-814F-C3FD81106424}" type="presParOf" srcId="{00101FC4-AB6B-4EAB-B48D-908FB27F0DFE}" destId="{846A5C80-C70B-43B0-8BEF-0913026291D8}" srcOrd="0" destOrd="0" presId="urn:microsoft.com/office/officeart/2005/8/layout/process4"/>
    <dgm:cxn modelId="{CE01207E-E648-48DE-B756-1E313FE7BF4E}" type="presParOf" srcId="{846A5C80-C70B-43B0-8BEF-0913026291D8}" destId="{AE994E8F-5941-4C46-8C19-B16565C84869}" srcOrd="0" destOrd="0" presId="urn:microsoft.com/office/officeart/2005/8/layout/process4"/>
    <dgm:cxn modelId="{A939BE2C-9AC5-4FD6-91AE-6B67411E8D0C}" type="presParOf" srcId="{846A5C80-C70B-43B0-8BEF-0913026291D8}" destId="{CBD5E184-73E0-4429-B257-3C197D5752D7}" srcOrd="1" destOrd="0" presId="urn:microsoft.com/office/officeart/2005/8/layout/process4"/>
    <dgm:cxn modelId="{5FCA84C3-AD98-4DA7-A2B7-2769170A7C31}" type="presParOf" srcId="{846A5C80-C70B-43B0-8BEF-0913026291D8}" destId="{7EF9FD6B-5E0E-4805-8677-5B02B89F5003}" srcOrd="2" destOrd="0" presId="urn:microsoft.com/office/officeart/2005/8/layout/process4"/>
    <dgm:cxn modelId="{D68D85F9-9430-4AD0-B364-82B950524ADF}" type="presParOf" srcId="{7EF9FD6B-5E0E-4805-8677-5B02B89F5003}" destId="{F253ACC3-EE4E-42B5-94B4-6CCB1CB20A8B}" srcOrd="0" destOrd="0" presId="urn:microsoft.com/office/officeart/2005/8/layout/process4"/>
    <dgm:cxn modelId="{DD3DED7A-D7C7-4B8A-A999-B7138B6EC17C}" type="presParOf" srcId="{7EF9FD6B-5E0E-4805-8677-5B02B89F5003}" destId="{79AC58D7-F278-42A8-A4B9-3DBD4DF91C3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A96E2D-5178-4E4F-8762-CE97CA9558B7}" type="doc">
      <dgm:prSet loTypeId="urn:microsoft.com/office/officeart/2005/8/layout/h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C570C-D765-4485-B643-829421354C59}">
      <dgm:prSet phldrT="[Text]" custT="1"/>
      <dgm:spPr/>
      <dgm:t>
        <a:bodyPr/>
        <a:lstStyle/>
        <a:p>
          <a:r>
            <a:rPr lang="en-US" sz="2400" dirty="0"/>
            <a:t>Problem</a:t>
          </a:r>
        </a:p>
      </dgm:t>
    </dgm:pt>
    <dgm:pt modelId="{88867C21-C99A-4907-BBD7-AB39EF5C899E}" type="parTrans" cxnId="{877E0CFE-C9FF-4430-899B-781F4D0E7AA4}">
      <dgm:prSet/>
      <dgm:spPr/>
      <dgm:t>
        <a:bodyPr/>
        <a:lstStyle/>
        <a:p>
          <a:endParaRPr lang="en-US"/>
        </a:p>
      </dgm:t>
    </dgm:pt>
    <dgm:pt modelId="{61AC8E2D-6C73-4D5E-A0AF-91B3028719A6}" type="sibTrans" cxnId="{877E0CFE-C9FF-4430-899B-781F4D0E7AA4}">
      <dgm:prSet/>
      <dgm:spPr/>
      <dgm:t>
        <a:bodyPr/>
        <a:lstStyle/>
        <a:p>
          <a:endParaRPr lang="en-US"/>
        </a:p>
      </dgm:t>
    </dgm:pt>
    <dgm:pt modelId="{03837059-F0EF-4232-8840-F7C11CDEFEF7}">
      <dgm:prSet phldrT="[Text]"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Suppose that an</a:t>
          </a:r>
          <a:endParaRPr lang="en-US" sz="1800" dirty="0">
            <a:latin typeface="+mn-lt"/>
          </a:endParaRPr>
        </a:p>
      </dgm:t>
    </dgm:pt>
    <dgm:pt modelId="{57880FCE-97A3-4788-B93F-4EDA8303F62F}" type="parTrans" cxnId="{6F15CB6B-0C0B-4993-884E-AAAE7FCB74D1}">
      <dgm:prSet/>
      <dgm:spPr/>
      <dgm:t>
        <a:bodyPr/>
        <a:lstStyle/>
        <a:p>
          <a:endParaRPr lang="en-US"/>
        </a:p>
      </dgm:t>
    </dgm:pt>
    <dgm:pt modelId="{4E062385-717C-40D0-8C7B-959612688CAF}" type="sibTrans" cxnId="{6F15CB6B-0C0B-4993-884E-AAAE7FCB74D1}">
      <dgm:prSet/>
      <dgm:spPr/>
      <dgm:t>
        <a:bodyPr/>
        <a:lstStyle/>
        <a:p>
          <a:endParaRPr lang="en-US"/>
        </a:p>
      </dgm:t>
    </dgm:pt>
    <dgm:pt modelId="{28C3984C-34B8-4B87-932D-90A90DD53A8D}">
      <dgm:prSet phldrT="[Text]" custT="1"/>
      <dgm:spPr/>
      <dgm:t>
        <a:bodyPr/>
        <a:lstStyle/>
        <a:p>
          <a:r>
            <a:rPr lang="en-US" sz="2400" dirty="0"/>
            <a:t>Average</a:t>
          </a:r>
        </a:p>
        <a:p>
          <a:r>
            <a:rPr lang="en-US" sz="2400" dirty="0"/>
            <a:t>Velocity </a:t>
          </a:r>
        </a:p>
      </dgm:t>
    </dgm:pt>
    <dgm:pt modelId="{429BC137-CF4F-419D-A7E8-6D86B90AEC53}" type="parTrans" cxnId="{07EB89D5-F6BD-4355-8413-E4E3A92A2530}">
      <dgm:prSet/>
      <dgm:spPr/>
      <dgm:t>
        <a:bodyPr/>
        <a:lstStyle/>
        <a:p>
          <a:endParaRPr lang="en-US"/>
        </a:p>
      </dgm:t>
    </dgm:pt>
    <dgm:pt modelId="{64545046-71DF-45EF-9031-B2DCE57100EE}" type="sibTrans" cxnId="{07EB89D5-F6BD-4355-8413-E4E3A92A2530}">
      <dgm:prSet/>
      <dgm:spPr/>
      <dgm:t>
        <a:bodyPr/>
        <a:lstStyle/>
        <a:p>
          <a:endParaRPr lang="en-US"/>
        </a:p>
      </dgm:t>
    </dgm:pt>
    <dgm:pt modelId="{B7CD6B00-ECEF-42D7-966C-9BE4FF21EC9D}">
      <dgm:prSet phldrT="[Text]"/>
      <dgm:spPr/>
      <dgm:t>
        <a:bodyPr/>
        <a:lstStyle/>
        <a:p>
          <a:pPr algn="l">
            <a:buNone/>
          </a:pPr>
          <a:r>
            <a:rPr lang="en-US" dirty="0"/>
            <a:t>The average</a:t>
          </a:r>
        </a:p>
      </dgm:t>
    </dgm:pt>
    <dgm:pt modelId="{60D7512D-7B00-4E09-977F-F3EAE883340A}" type="parTrans" cxnId="{A845DE87-F7FC-401B-A3D8-F8DB11D8F7CA}">
      <dgm:prSet/>
      <dgm:spPr/>
      <dgm:t>
        <a:bodyPr/>
        <a:lstStyle/>
        <a:p>
          <a:endParaRPr lang="en-US"/>
        </a:p>
      </dgm:t>
    </dgm:pt>
    <dgm:pt modelId="{0370277C-63D4-4F79-A2B6-A99ACA22E5EA}" type="sibTrans" cxnId="{A845DE87-F7FC-401B-A3D8-F8DB11D8F7CA}">
      <dgm:prSet/>
      <dgm:spPr/>
      <dgm:t>
        <a:bodyPr/>
        <a:lstStyle/>
        <a:p>
          <a:endParaRPr lang="en-US"/>
        </a:p>
      </dgm:t>
    </dgm:pt>
    <dgm:pt modelId="{0E357E83-1D89-46D6-9092-29C4BEF1F8F9}">
      <dgm:prSet phldrT="[Text]" custT="1"/>
      <dgm:spPr/>
      <dgm:t>
        <a:bodyPr/>
        <a:lstStyle/>
        <a:p>
          <a:r>
            <a:rPr lang="en-US" sz="2400" b="0" i="0" u="none" strike="noStrike" baseline="0" dirty="0">
              <a:latin typeface="+mn-lt"/>
            </a:rPr>
            <a:t>Instantaneous</a:t>
          </a:r>
          <a:endParaRPr lang="en-US" sz="2400" dirty="0">
            <a:latin typeface="+mn-lt"/>
          </a:endParaRPr>
        </a:p>
        <a:p>
          <a:r>
            <a:rPr lang="en-US" sz="2400" b="0" i="0" u="none" strike="noStrike" baseline="0" dirty="0">
              <a:latin typeface="+mn-lt"/>
            </a:rPr>
            <a:t>Velocity </a:t>
          </a:r>
          <a:endParaRPr lang="en-US" sz="2400" dirty="0"/>
        </a:p>
      </dgm:t>
    </dgm:pt>
    <dgm:pt modelId="{13E8B7F6-AC8B-4C55-9A67-1A6D996133A2}" type="parTrans" cxnId="{6DB3A5D8-71F6-4BFE-9F0C-3D6729F38A93}">
      <dgm:prSet/>
      <dgm:spPr/>
      <dgm:t>
        <a:bodyPr/>
        <a:lstStyle/>
        <a:p>
          <a:endParaRPr lang="en-US"/>
        </a:p>
      </dgm:t>
    </dgm:pt>
    <dgm:pt modelId="{FFA78879-D048-4544-9ECE-11A0B9673075}" type="sibTrans" cxnId="{6DB3A5D8-71F6-4BFE-9F0C-3D6729F38A93}">
      <dgm:prSet/>
      <dgm:spPr/>
      <dgm:t>
        <a:bodyPr/>
        <a:lstStyle/>
        <a:p>
          <a:endParaRPr lang="en-US"/>
        </a:p>
      </dgm:t>
    </dgm:pt>
    <dgm:pt modelId="{1898875F-2444-4942-982D-CA9DF5FC9701}">
      <dgm:prSet phldrT="[Text]" custT="1"/>
      <dgm:spPr/>
      <dgm:t>
        <a:bodyPr/>
        <a:lstStyle/>
        <a:p>
          <a:r>
            <a:rPr lang="en-US" sz="1800" dirty="0">
              <a:latin typeface="+mn-lt"/>
            </a:rPr>
            <a:t>The instantaneous velocity is</a:t>
          </a:r>
        </a:p>
      </dgm:t>
    </dgm:pt>
    <dgm:pt modelId="{AB5C2CB0-C4E1-44AA-B7E9-987578F66E18}" type="parTrans" cxnId="{757E0B0A-6DED-4F09-B3AB-28F1E66D6321}">
      <dgm:prSet/>
      <dgm:spPr/>
      <dgm:t>
        <a:bodyPr/>
        <a:lstStyle/>
        <a:p>
          <a:endParaRPr lang="en-US"/>
        </a:p>
      </dgm:t>
    </dgm:pt>
    <dgm:pt modelId="{638FADD4-D3E4-46A1-8332-9FD6A859CC4B}" type="sibTrans" cxnId="{757E0B0A-6DED-4F09-B3AB-28F1E66D6321}">
      <dgm:prSet/>
      <dgm:spPr/>
      <dgm:t>
        <a:bodyPr/>
        <a:lstStyle/>
        <a:p>
          <a:endParaRPr lang="en-US"/>
        </a:p>
      </dgm:t>
    </dgm:pt>
    <dgm:pt modelId="{224724B8-821F-4BF1-93F4-ED748789BB09}">
      <dgm:prSet phldrT="[Text]"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object has position</a:t>
          </a:r>
          <a:endParaRPr lang="en-US" sz="1800" dirty="0">
            <a:latin typeface="+mn-lt"/>
          </a:endParaRPr>
        </a:p>
      </dgm:t>
    </dgm:pt>
    <dgm:pt modelId="{C7420C43-94A7-46A4-AD93-E9DC9F2DF89B}" type="parTrans" cxnId="{D3B94666-6F4A-4BBB-A54C-A6522CB3C9D2}">
      <dgm:prSet/>
      <dgm:spPr/>
      <dgm:t>
        <a:bodyPr/>
        <a:lstStyle/>
        <a:p>
          <a:endParaRPr lang="en-US"/>
        </a:p>
      </dgm:t>
    </dgm:pt>
    <dgm:pt modelId="{85B9C3EA-BACE-44A1-855F-0CE622F410AC}" type="sibTrans" cxnId="{D3B94666-6F4A-4BBB-A54C-A6522CB3C9D2}">
      <dgm:prSet/>
      <dgm:spPr/>
      <dgm:t>
        <a:bodyPr/>
        <a:lstStyle/>
        <a:p>
          <a:endParaRPr lang="en-US"/>
        </a:p>
      </dgm:t>
    </dgm:pt>
    <dgm:pt modelId="{0B5156EB-6EBD-4969-A85D-7D30E9A1FA8C}">
      <dgm:prSet phldrT="[Text]"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function</a:t>
          </a:r>
          <a:endParaRPr lang="en-US" sz="1800" dirty="0">
            <a:latin typeface="+mn-lt"/>
          </a:endParaRPr>
        </a:p>
      </dgm:t>
    </dgm:pt>
    <dgm:pt modelId="{1540A1F2-A090-463D-91C8-857E107F0DC1}" type="parTrans" cxnId="{1A3F3B4D-1445-4332-A180-8061FCBF8483}">
      <dgm:prSet/>
      <dgm:spPr/>
      <dgm:t>
        <a:bodyPr/>
        <a:lstStyle/>
        <a:p>
          <a:endParaRPr lang="en-US"/>
        </a:p>
      </dgm:t>
    </dgm:pt>
    <dgm:pt modelId="{818F8D19-6DFA-40B7-A4A4-8E706FF5DFFB}" type="sibTrans" cxnId="{1A3F3B4D-1445-4332-A180-8061FCBF848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A4EE90-8658-44FB-9DA1-247A7F02D6AF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r>
                    <a:rPr lang="en-US" sz="1800" b="0" i="1" u="none" strike="noStrike" baseline="0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</m:d>
                  <m:r>
                    <a:rPr lang="en-US" sz="1800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p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sz="1800" b="0" i="1" u="none" strike="noStrike" baseline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sz="1800" b="0" i="1" u="none" strike="noStrike" baseline="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800" b="0" i="1" u="none" strike="noStrike" baseline="0" smtClean="0">
                      <a:latin typeface="Cambria Math" panose="02040503050406030204" pitchFamily="18" charset="0"/>
                    </a:rPr>
                    <m:t>−2</m:t>
                  </m:r>
                </m:oMath>
              </a14:m>
              <a:r>
                <a:rPr lang="en-US" sz="1800" b="0" i="0" u="none" strike="noStrike" baseline="0" dirty="0">
                  <a:latin typeface="+mn-lt"/>
                </a:rPr>
                <a:t>. </a:t>
              </a:r>
              <a:endParaRPr lang="en-US" sz="1800" dirty="0">
                <a:latin typeface="+mn-lt"/>
              </a:endParaRPr>
            </a:p>
          </dgm:t>
        </dgm:pt>
      </mc:Choice>
      <mc:Fallback xmlns="">
        <dgm:pt modelId="{9FA4EE90-8658-44FB-9DA1-247A7F02D6AF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1800" b="0" i="0" u="none" strike="noStrike" baseline="0">
                  <a:latin typeface="Cambria Math" panose="02040503050406030204" pitchFamily="18" charset="0"/>
                </a:rPr>
                <a:t>𝑠(𝑡)=𝑡^2−𝑡−2</a:t>
              </a:r>
              <a:r>
                <a:rPr lang="en-US" sz="1800" b="0" i="0" u="none" strike="noStrike" baseline="0" dirty="0">
                  <a:latin typeface="+mn-lt"/>
                </a:rPr>
                <a:t>. 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0F5F5E29-418A-42E4-8AD6-B0767065AC1D}" type="parTrans" cxnId="{A2969171-53EF-4411-9A9B-A76BFF40E87C}">
      <dgm:prSet/>
      <dgm:spPr/>
      <dgm:t>
        <a:bodyPr/>
        <a:lstStyle/>
        <a:p>
          <a:endParaRPr lang="en-US"/>
        </a:p>
      </dgm:t>
    </dgm:pt>
    <dgm:pt modelId="{13ABAB44-64F3-42A4-B4D7-D79C3A85EA9C}" type="sibTrans" cxnId="{A2969171-53EF-4411-9A9B-A76BFF40E87C}">
      <dgm:prSet/>
      <dgm:spPr/>
      <dgm:t>
        <a:bodyPr/>
        <a:lstStyle/>
        <a:p>
          <a:endParaRPr lang="en-US"/>
        </a:p>
      </dgm:t>
    </dgm:pt>
    <dgm:pt modelId="{BAA28438-832D-4CB4-A98F-244A4ACA23BC}">
      <dgm:prSet phldrT="[Text]"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Find the average</a:t>
          </a:r>
          <a:endParaRPr lang="en-US" sz="1800" dirty="0">
            <a:latin typeface="+mn-lt"/>
          </a:endParaRPr>
        </a:p>
      </dgm:t>
    </dgm:pt>
    <dgm:pt modelId="{60156E59-DE14-41CC-8B9C-E1DD2B4BA9E5}" type="parTrans" cxnId="{C8AA213F-545F-490B-BA90-C4F8D623A58F}">
      <dgm:prSet/>
      <dgm:spPr/>
      <dgm:t>
        <a:bodyPr/>
        <a:lstStyle/>
        <a:p>
          <a:endParaRPr lang="en-US"/>
        </a:p>
      </dgm:t>
    </dgm:pt>
    <dgm:pt modelId="{1F040724-B39E-413A-9B11-337177018EA9}" type="sibTrans" cxnId="{C8AA213F-545F-490B-BA90-C4F8D623A58F}">
      <dgm:prSet/>
      <dgm:spPr/>
      <dgm:t>
        <a:bodyPr/>
        <a:lstStyle/>
        <a:p>
          <a:endParaRPr lang="en-US"/>
        </a:p>
      </dgm:t>
    </dgm:pt>
    <dgm:pt modelId="{95A379F5-1228-4C9B-B581-6293F07F08A2}">
      <dgm:prSet phldrT="[Text]"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velocity over the</a:t>
          </a:r>
          <a:endParaRPr lang="en-US" sz="1800" dirty="0">
            <a:latin typeface="+mn-lt"/>
          </a:endParaRPr>
        </a:p>
      </dgm:t>
    </dgm:pt>
    <dgm:pt modelId="{D2BCFE91-31B9-4BC6-9C0D-FCAA19E6DE18}" type="parTrans" cxnId="{B855AF7E-F0AF-4E51-9895-8F5CCF0D689F}">
      <dgm:prSet/>
      <dgm:spPr/>
      <dgm:t>
        <a:bodyPr/>
        <a:lstStyle/>
        <a:p>
          <a:endParaRPr lang="en-US"/>
        </a:p>
      </dgm:t>
    </dgm:pt>
    <dgm:pt modelId="{21BB0990-6DA4-4B6C-8F2B-7B1739FAA7B7}" type="sibTrans" cxnId="{B855AF7E-F0AF-4E51-9895-8F5CCF0D689F}">
      <dgm:prSet/>
      <dgm:spPr/>
      <dgm:t>
        <a:bodyPr/>
        <a:lstStyle/>
        <a:p>
          <a:endParaRPr lang="en-US"/>
        </a:p>
      </dgm:t>
    </dgm:pt>
    <dgm:pt modelId="{47AC3072-562B-4E46-B300-46622BFB2482}">
      <dgm:prSet phldrT="[Text]"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interval [3, 6] and</a:t>
          </a:r>
          <a:endParaRPr lang="en-US" sz="1800" dirty="0">
            <a:latin typeface="+mn-lt"/>
          </a:endParaRPr>
        </a:p>
      </dgm:t>
    </dgm:pt>
    <dgm:pt modelId="{752AB9EF-A397-41E3-974C-1CC358EA8FF4}" type="parTrans" cxnId="{1F5680D6-2904-40C4-8A5E-D7923FAB724E}">
      <dgm:prSet/>
      <dgm:spPr/>
      <dgm:t>
        <a:bodyPr/>
        <a:lstStyle/>
        <a:p>
          <a:endParaRPr lang="en-US"/>
        </a:p>
      </dgm:t>
    </dgm:pt>
    <dgm:pt modelId="{D5CA8E71-453B-4754-A209-8B201D8CBB0F}" type="sibTrans" cxnId="{1F5680D6-2904-40C4-8A5E-D7923FAB724E}">
      <dgm:prSet/>
      <dgm:spPr/>
      <dgm:t>
        <a:bodyPr/>
        <a:lstStyle/>
        <a:p>
          <a:endParaRPr lang="en-US"/>
        </a:p>
      </dgm:t>
    </dgm:pt>
    <dgm:pt modelId="{7AC08C0E-DFA4-4361-B896-7DCF7D8BFE54}">
      <dgm:prSet phldrT="[Text]"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find the time at</a:t>
          </a:r>
          <a:endParaRPr lang="en-US" sz="1800" dirty="0">
            <a:latin typeface="+mn-lt"/>
          </a:endParaRPr>
        </a:p>
      </dgm:t>
    </dgm:pt>
    <dgm:pt modelId="{355CDCE6-A193-440F-ACD4-B02BCECEFA89}" type="parTrans" cxnId="{114CB26C-CF91-47F7-9D8C-7ABFC02F90EE}">
      <dgm:prSet/>
      <dgm:spPr/>
      <dgm:t>
        <a:bodyPr/>
        <a:lstStyle/>
        <a:p>
          <a:endParaRPr lang="en-US"/>
        </a:p>
      </dgm:t>
    </dgm:pt>
    <dgm:pt modelId="{40AD9305-FE4E-42C4-A40A-F75DA291F70E}" type="sibTrans" cxnId="{114CB26C-CF91-47F7-9D8C-7ABFC02F90EE}">
      <dgm:prSet/>
      <dgm:spPr/>
      <dgm:t>
        <a:bodyPr/>
        <a:lstStyle/>
        <a:p>
          <a:endParaRPr lang="en-US"/>
        </a:p>
      </dgm:t>
    </dgm:pt>
    <dgm:pt modelId="{F8C0E36E-9895-4367-9C49-5D2A2694C7FC}">
      <dgm:prSet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which the</a:t>
          </a:r>
          <a:endParaRPr lang="en-US" sz="1800" dirty="0">
            <a:latin typeface="+mn-lt"/>
          </a:endParaRPr>
        </a:p>
      </dgm:t>
    </dgm:pt>
    <dgm:pt modelId="{94B25538-1CB3-427B-9892-37FF58F54F89}" type="parTrans" cxnId="{8CB99626-731C-44E3-8014-1E11C9AE6420}">
      <dgm:prSet/>
      <dgm:spPr/>
      <dgm:t>
        <a:bodyPr/>
        <a:lstStyle/>
        <a:p>
          <a:endParaRPr lang="en-US"/>
        </a:p>
      </dgm:t>
    </dgm:pt>
    <dgm:pt modelId="{F26D6711-A8F8-4418-8C17-580961F4F3BE}" type="sibTrans" cxnId="{8CB99626-731C-44E3-8014-1E11C9AE6420}">
      <dgm:prSet/>
      <dgm:spPr/>
      <dgm:t>
        <a:bodyPr/>
        <a:lstStyle/>
        <a:p>
          <a:endParaRPr lang="en-US"/>
        </a:p>
      </dgm:t>
    </dgm:pt>
    <dgm:pt modelId="{EBCB78DD-F9A7-4517-8E8B-D87210E38AF5}">
      <dgm:prSet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instantaneous</a:t>
          </a:r>
          <a:endParaRPr lang="en-US" sz="1800" dirty="0">
            <a:latin typeface="+mn-lt"/>
          </a:endParaRPr>
        </a:p>
      </dgm:t>
    </dgm:pt>
    <dgm:pt modelId="{24FD7DC0-2717-4792-93D6-1BF0061A7BF5}" type="parTrans" cxnId="{B0C3E9DE-835B-4C57-9F87-CDDD61A4177D}">
      <dgm:prSet/>
      <dgm:spPr/>
      <dgm:t>
        <a:bodyPr/>
        <a:lstStyle/>
        <a:p>
          <a:endParaRPr lang="en-US"/>
        </a:p>
      </dgm:t>
    </dgm:pt>
    <dgm:pt modelId="{94661889-F900-4154-8E18-D0D02806606A}" type="sibTrans" cxnId="{B0C3E9DE-835B-4C57-9F87-CDDD61A4177D}">
      <dgm:prSet/>
      <dgm:spPr/>
      <dgm:t>
        <a:bodyPr/>
        <a:lstStyle/>
        <a:p>
          <a:endParaRPr lang="en-US"/>
        </a:p>
      </dgm:t>
    </dgm:pt>
    <dgm:pt modelId="{A5C75425-AAFF-42C4-AD9F-D884452B9EC6}">
      <dgm:prSet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velocity equals the</a:t>
          </a:r>
          <a:endParaRPr lang="en-US" sz="1800" dirty="0">
            <a:latin typeface="+mn-lt"/>
          </a:endParaRPr>
        </a:p>
      </dgm:t>
    </dgm:pt>
    <dgm:pt modelId="{D0D644A1-09FD-441B-A561-A1C42E04023B}" type="parTrans" cxnId="{BD63B30C-6CFC-4793-ADE1-E8493B185CEA}">
      <dgm:prSet/>
      <dgm:spPr/>
      <dgm:t>
        <a:bodyPr/>
        <a:lstStyle/>
        <a:p>
          <a:endParaRPr lang="en-US"/>
        </a:p>
      </dgm:t>
    </dgm:pt>
    <dgm:pt modelId="{5EB65499-C77A-4013-8248-26E9903EB879}" type="sibTrans" cxnId="{BD63B30C-6CFC-4793-ADE1-E8493B185CEA}">
      <dgm:prSet/>
      <dgm:spPr/>
      <dgm:t>
        <a:bodyPr/>
        <a:lstStyle/>
        <a:p>
          <a:endParaRPr lang="en-US"/>
        </a:p>
      </dgm:t>
    </dgm:pt>
    <dgm:pt modelId="{23BC61B2-164F-4AD1-A643-037AC877A9F7}">
      <dgm:prSet custT="1"/>
      <dgm:spPr/>
      <dgm:t>
        <a:bodyPr/>
        <a:lstStyle/>
        <a:p>
          <a:pPr>
            <a:buNone/>
          </a:pPr>
          <a:r>
            <a:rPr lang="en-US" sz="1800" b="0" i="0" u="none" strike="noStrike" baseline="0" dirty="0">
              <a:latin typeface="+mn-lt"/>
            </a:rPr>
            <a:t>average velocity.</a:t>
          </a:r>
          <a:endParaRPr lang="en-US" sz="1800" dirty="0">
            <a:latin typeface="+mn-lt"/>
          </a:endParaRPr>
        </a:p>
      </dgm:t>
    </dgm:pt>
    <dgm:pt modelId="{BC38333F-B775-467F-B7DF-23FC4FD34871}" type="parTrans" cxnId="{2080D132-2549-48FC-9ADF-7B103E88252E}">
      <dgm:prSet/>
      <dgm:spPr/>
      <dgm:t>
        <a:bodyPr/>
        <a:lstStyle/>
        <a:p>
          <a:endParaRPr lang="en-US"/>
        </a:p>
      </dgm:t>
    </dgm:pt>
    <dgm:pt modelId="{028EF7F2-0AF8-4482-BCD5-81910554D1E9}" type="sibTrans" cxnId="{2080D132-2549-48FC-9ADF-7B103E88252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E5D07ED-B06D-4882-9AE6-4F5509E39172}">
          <dgm:prSet phldrT="[Text]"/>
          <dgm:spPr/>
          <dgm:t>
            <a:bodyPr/>
            <a:lstStyle/>
            <a:p>
              <a:pPr algn="ctr">
                <a:buNone/>
              </a:pPr>
              <a:r>
                <a:rPr lang="en-US" dirty="0"/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6−3</m:t>
                      </m:r>
                    </m:den>
                  </m:f>
                  <m:r>
                    <a:rPr lang="en-US" b="0" i="1" smtClean="0">
                      <a:latin typeface="Cambria Math" panose="02040503050406030204" pitchFamily="18" charset="0"/>
                    </a:rPr>
                    <m:t>=8</m:t>
                  </m:r>
                </m:oMath>
              </a14:m>
              <a:endParaRPr lang="en-US" dirty="0"/>
            </a:p>
          </dgm:t>
        </dgm:pt>
      </mc:Choice>
      <mc:Fallback xmlns="">
        <dgm:pt modelId="{FE5D07ED-B06D-4882-9AE6-4F5509E39172}">
          <dgm:prSet phldrT="[Text]"/>
          <dgm:spPr/>
          <dgm:t>
            <a:bodyPr/>
            <a:lstStyle/>
            <a:p>
              <a:pPr algn="ctr">
                <a:buNone/>
              </a:pP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(𝑠(6)−𝑠(3))/(6−3)=8</a:t>
              </a:r>
              <a:endParaRPr lang="en-US" dirty="0"/>
            </a:p>
          </dgm:t>
        </dgm:pt>
      </mc:Fallback>
    </mc:AlternateContent>
    <dgm:pt modelId="{B7F7B472-AD2A-46A2-A946-7F30AD3FF062}" type="parTrans" cxnId="{D31434A5-9B09-4EF5-A571-4473C0B43FBC}">
      <dgm:prSet/>
      <dgm:spPr/>
      <dgm:t>
        <a:bodyPr/>
        <a:lstStyle/>
        <a:p>
          <a:endParaRPr lang="en-US"/>
        </a:p>
      </dgm:t>
    </dgm:pt>
    <dgm:pt modelId="{04D4FC63-8942-4A71-9370-A0CC3923FF45}" type="sibTrans" cxnId="{D31434A5-9B09-4EF5-A571-4473C0B43FBC}">
      <dgm:prSet/>
      <dgm:spPr/>
      <dgm:t>
        <a:bodyPr/>
        <a:lstStyle/>
        <a:p>
          <a:endParaRPr lang="en-US"/>
        </a:p>
      </dgm:t>
    </dgm:pt>
    <dgm:pt modelId="{663DA7E3-8658-4DDE-AC69-6E92735A5C5B}">
      <dgm:prSet phldrT="[Text]"/>
      <dgm:spPr/>
      <dgm:t>
        <a:bodyPr/>
        <a:lstStyle/>
        <a:p>
          <a:pPr algn="l">
            <a:buNone/>
          </a:pPr>
          <a:r>
            <a:rPr lang="en-US" dirty="0"/>
            <a:t>velocity over the</a:t>
          </a:r>
        </a:p>
      </dgm:t>
    </dgm:pt>
    <dgm:pt modelId="{D3E55A27-180B-4CC0-BA50-65D3F22F9272}" type="parTrans" cxnId="{90A0431F-5919-4A18-B872-A68E4BDB540F}">
      <dgm:prSet/>
      <dgm:spPr/>
      <dgm:t>
        <a:bodyPr/>
        <a:lstStyle/>
        <a:p>
          <a:endParaRPr lang="en-US"/>
        </a:p>
      </dgm:t>
    </dgm:pt>
    <dgm:pt modelId="{3496F6A1-C818-4B28-A33F-01020D8C5257}" type="sibTrans" cxnId="{90A0431F-5919-4A18-B872-A68E4BDB540F}">
      <dgm:prSet/>
      <dgm:spPr/>
      <dgm:t>
        <a:bodyPr/>
        <a:lstStyle/>
        <a:p>
          <a:endParaRPr lang="en-US"/>
        </a:p>
      </dgm:t>
    </dgm:pt>
    <dgm:pt modelId="{997191A8-2231-4CB9-BB64-5880A0E09A1B}">
      <dgm:prSet phldrT="[Text]"/>
      <dgm:spPr/>
      <dgm:t>
        <a:bodyPr/>
        <a:lstStyle/>
        <a:p>
          <a:pPr algn="l">
            <a:buNone/>
          </a:pPr>
          <a:r>
            <a:rPr lang="en-US" dirty="0"/>
            <a:t>interval [3, 6] is</a:t>
          </a:r>
        </a:p>
      </dgm:t>
    </dgm:pt>
    <dgm:pt modelId="{BE45BE98-88A1-455C-9EA6-2D3AAF548938}" type="parTrans" cxnId="{A054B5B9-F8D3-4D57-B785-CB3B0876EA1E}">
      <dgm:prSet/>
      <dgm:spPr/>
      <dgm:t>
        <a:bodyPr/>
        <a:lstStyle/>
        <a:p>
          <a:endParaRPr lang="en-US"/>
        </a:p>
      </dgm:t>
    </dgm:pt>
    <dgm:pt modelId="{A3A6BA4B-4C85-4D05-8EF2-F3C90AEA3F29}" type="sibTrans" cxnId="{A054B5B9-F8D3-4D57-B785-CB3B0876EA1E}">
      <dgm:prSet/>
      <dgm:spPr/>
      <dgm:t>
        <a:bodyPr/>
        <a:lstStyle/>
        <a:p>
          <a:endParaRPr lang="en-US"/>
        </a:p>
      </dgm:t>
    </dgm:pt>
    <dgm:pt modelId="{D5E519E9-38CC-4E37-B025-835DCD185830}">
      <dgm:prSet phldrT="[Text]"/>
      <dgm:spPr/>
      <dgm:t>
        <a:bodyPr/>
        <a:lstStyle/>
        <a:p>
          <a:pPr algn="l">
            <a:buNone/>
          </a:pPr>
          <a:r>
            <a:rPr lang="en-US" dirty="0"/>
            <a:t>equal to</a:t>
          </a:r>
        </a:p>
      </dgm:t>
    </dgm:pt>
    <dgm:pt modelId="{992D4E91-0A8B-400C-B2A3-B118D7369A2D}" type="parTrans" cxnId="{7B815960-3BD0-4E44-B2C0-F48A2AFD33A1}">
      <dgm:prSet/>
      <dgm:spPr/>
      <dgm:t>
        <a:bodyPr/>
        <a:lstStyle/>
        <a:p>
          <a:endParaRPr lang="en-US"/>
        </a:p>
      </dgm:t>
    </dgm:pt>
    <dgm:pt modelId="{95E7565E-F872-4835-883D-67D4F6C1BF8A}" type="sibTrans" cxnId="{7B815960-3BD0-4E44-B2C0-F48A2AFD33A1}">
      <dgm:prSet/>
      <dgm:spPr/>
      <dgm:t>
        <a:bodyPr/>
        <a:lstStyle/>
        <a:p>
          <a:endParaRPr lang="en-US"/>
        </a:p>
      </dgm:t>
    </dgm:pt>
    <dgm:pt modelId="{1F582BF2-97EB-4D5F-BADD-563B3BC5D4BB}">
      <dgm:prSet phldrT="[Text]"/>
      <dgm:spPr/>
      <dgm:t>
        <a:bodyPr/>
        <a:lstStyle/>
        <a:p>
          <a:pPr algn="l">
            <a:buNone/>
          </a:pPr>
          <a:endParaRPr lang="en-US" dirty="0"/>
        </a:p>
      </dgm:t>
    </dgm:pt>
    <dgm:pt modelId="{616585E8-5D03-479C-81CB-9C534C79F7DE}" type="parTrans" cxnId="{3A19C5F1-2C08-4860-AB14-64A9156085E9}">
      <dgm:prSet/>
      <dgm:spPr/>
      <dgm:t>
        <a:bodyPr/>
        <a:lstStyle/>
        <a:p>
          <a:endParaRPr lang="en-US"/>
        </a:p>
      </dgm:t>
    </dgm:pt>
    <dgm:pt modelId="{C21C5703-5858-4CDD-8A46-2F85413C8371}" type="sibTrans" cxnId="{3A19C5F1-2C08-4860-AB14-64A9156085E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F46E4-9462-46A2-9EAA-3CA18C91721C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To find the point where average velocity equals instantaneous velocity, equate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8=2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 −1 </m:t>
                  </m:r>
                </m:oMath>
              </a14:m>
              <a:r>
                <a:rPr lang="en-US" sz="1800" dirty="0">
                  <a:latin typeface="+mn-lt"/>
                </a:rPr>
                <a:t>and solve to get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9</m:t>
                      </m:r>
                    </m:num>
                    <m:den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02CF46E4-9462-46A2-9EAA-3CA18C91721C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To find the point where average velocity equals instantaneous velocity, equate </a:t>
              </a:r>
              <a:r>
                <a:rPr lang="en-US" sz="1800" b="0" i="0">
                  <a:latin typeface="+mn-lt"/>
                </a:rPr>
                <a:t>8=2𝑡 −1 </a:t>
              </a:r>
              <a:r>
                <a:rPr lang="en-US" sz="1800" dirty="0">
                  <a:latin typeface="+mn-lt"/>
                </a:rPr>
                <a:t>and solve to get </a:t>
              </a:r>
              <a:r>
                <a:rPr lang="en-US" sz="1800" b="0" i="0">
                  <a:latin typeface="+mn-lt"/>
                </a:rPr>
                <a:t>𝑡=9/2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FEE8A61D-2492-4EC2-B7C2-0AA2F1E3ACF3}" type="parTrans" cxnId="{BD67D576-19AA-4234-AEE1-129B80052277}">
      <dgm:prSet/>
      <dgm:spPr/>
      <dgm:t>
        <a:bodyPr/>
        <a:lstStyle/>
        <a:p>
          <a:endParaRPr lang="en-US"/>
        </a:p>
      </dgm:t>
    </dgm:pt>
    <dgm:pt modelId="{0E203E6E-AAC8-4145-8C03-AE4E7C4ACF6A}" type="sibTrans" cxnId="{BD67D576-19AA-4234-AEE1-129B800522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863229D-65DC-4FEC-BB94-A32935E0E338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0863229D-65DC-4FEC-BB94-A32935E0E338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1800" b="0" i="0">
                  <a:latin typeface="+mn-lt"/>
                </a:rPr>
                <a:t>𝑠^′ (𝑡)=2𝑡 −1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E359D9E4-5780-4EFF-8383-221373C2D7D3}" type="parTrans" cxnId="{DE1183F9-291C-47F9-9F5E-64FA70D33CAA}">
      <dgm:prSet/>
      <dgm:spPr/>
      <dgm:t>
        <a:bodyPr/>
        <a:lstStyle/>
        <a:p>
          <a:endParaRPr lang="en-US"/>
        </a:p>
      </dgm:t>
    </dgm:pt>
    <dgm:pt modelId="{A9A6F565-F5E7-4D04-B9D5-2F90BF26B906}" type="sibTrans" cxnId="{DE1183F9-291C-47F9-9F5E-64FA70D33CAA}">
      <dgm:prSet/>
      <dgm:spPr/>
      <dgm:t>
        <a:bodyPr/>
        <a:lstStyle/>
        <a:p>
          <a:endParaRPr lang="en-US"/>
        </a:p>
      </dgm:t>
    </dgm:pt>
    <dgm:pt modelId="{F5B936AE-AEED-43DC-AF8C-5379C26A09D8}" type="pres">
      <dgm:prSet presAssocID="{B9A96E2D-5178-4E4F-8762-CE97CA9558B7}" presName="Name0" presStyleCnt="0">
        <dgm:presLayoutVars>
          <dgm:dir/>
          <dgm:animLvl val="lvl"/>
          <dgm:resizeHandles val="exact"/>
        </dgm:presLayoutVars>
      </dgm:prSet>
      <dgm:spPr/>
    </dgm:pt>
    <dgm:pt modelId="{DA623A63-9A50-408E-8AD6-F29ED2A617A5}" type="pres">
      <dgm:prSet presAssocID="{B9A96E2D-5178-4E4F-8762-CE97CA9558B7}" presName="tSp" presStyleCnt="0"/>
      <dgm:spPr/>
    </dgm:pt>
    <dgm:pt modelId="{CA019115-655C-47F0-AFD0-7760F93E25E6}" type="pres">
      <dgm:prSet presAssocID="{B9A96E2D-5178-4E4F-8762-CE97CA9558B7}" presName="bSp" presStyleCnt="0"/>
      <dgm:spPr/>
    </dgm:pt>
    <dgm:pt modelId="{9A1F9599-CEB6-4E0C-9364-36F1BDE5458F}" type="pres">
      <dgm:prSet presAssocID="{B9A96E2D-5178-4E4F-8762-CE97CA9558B7}" presName="process" presStyleCnt="0"/>
      <dgm:spPr/>
    </dgm:pt>
    <dgm:pt modelId="{3FEA79F2-20E4-4D72-9E2B-8B098ECE7D01}" type="pres">
      <dgm:prSet presAssocID="{79BC570C-D765-4485-B643-829421354C59}" presName="composite1" presStyleCnt="0"/>
      <dgm:spPr/>
    </dgm:pt>
    <dgm:pt modelId="{BB266C03-3436-4874-8CCF-C6A5E4CF4FE1}" type="pres">
      <dgm:prSet presAssocID="{79BC570C-D765-4485-B643-829421354C59}" presName="dummyNode1" presStyleLbl="node1" presStyleIdx="0" presStyleCnt="3"/>
      <dgm:spPr/>
    </dgm:pt>
    <dgm:pt modelId="{268F074E-9D4F-4944-B8C7-38F8663B81CE}" type="pres">
      <dgm:prSet presAssocID="{79BC570C-D765-4485-B643-829421354C59}" presName="childNode1" presStyleLbl="bgAcc1" presStyleIdx="0" presStyleCnt="3" custScaleY="237299" custLinFactNeighborY="-30903">
        <dgm:presLayoutVars>
          <dgm:bulletEnabled val="1"/>
        </dgm:presLayoutVars>
      </dgm:prSet>
      <dgm:spPr/>
    </dgm:pt>
    <dgm:pt modelId="{D1E060FF-0106-43F6-B6F5-D9EA9939843E}" type="pres">
      <dgm:prSet presAssocID="{79BC570C-D765-4485-B643-829421354C59}" presName="childNode1tx" presStyleLbl="bgAcc1" presStyleIdx="0" presStyleCnt="3">
        <dgm:presLayoutVars>
          <dgm:bulletEnabled val="1"/>
        </dgm:presLayoutVars>
      </dgm:prSet>
      <dgm:spPr/>
    </dgm:pt>
    <dgm:pt modelId="{AA9362B6-DC34-4679-9203-682E311779B6}" type="pres">
      <dgm:prSet presAssocID="{79BC570C-D765-4485-B643-829421354C59}" presName="parentNode1" presStyleLbl="node1" presStyleIdx="0" presStyleCnt="3" custLinFactNeighborY="98281">
        <dgm:presLayoutVars>
          <dgm:chMax val="1"/>
          <dgm:bulletEnabled val="1"/>
        </dgm:presLayoutVars>
      </dgm:prSet>
      <dgm:spPr/>
    </dgm:pt>
    <dgm:pt modelId="{0FD6B94F-425C-4B5A-978C-86FDB9435464}" type="pres">
      <dgm:prSet presAssocID="{79BC570C-D765-4485-B643-829421354C59}" presName="connSite1" presStyleCnt="0"/>
      <dgm:spPr/>
    </dgm:pt>
    <dgm:pt modelId="{C8583603-CE1A-407F-866B-2122A82E86B4}" type="pres">
      <dgm:prSet presAssocID="{61AC8E2D-6C73-4D5E-A0AF-91B3028719A6}" presName="Name9" presStyleLbl="sibTrans2D1" presStyleIdx="0" presStyleCnt="2"/>
      <dgm:spPr/>
    </dgm:pt>
    <dgm:pt modelId="{F2560132-56B2-4CF2-9DB9-175B2CDFFF41}" type="pres">
      <dgm:prSet presAssocID="{28C3984C-34B8-4B87-932D-90A90DD53A8D}" presName="composite2" presStyleCnt="0"/>
      <dgm:spPr/>
    </dgm:pt>
    <dgm:pt modelId="{BD93F246-D728-4143-A084-60668A3483C5}" type="pres">
      <dgm:prSet presAssocID="{28C3984C-34B8-4B87-932D-90A90DD53A8D}" presName="dummyNode2" presStyleLbl="node1" presStyleIdx="0" presStyleCnt="3"/>
      <dgm:spPr/>
    </dgm:pt>
    <dgm:pt modelId="{99A453ED-7DC5-46F7-920D-5B21D98E003B}" type="pres">
      <dgm:prSet presAssocID="{28C3984C-34B8-4B87-932D-90A90DD53A8D}" presName="childNode2" presStyleLbl="bgAcc1" presStyleIdx="1" presStyleCnt="3" custScaleY="171232">
        <dgm:presLayoutVars>
          <dgm:bulletEnabled val="1"/>
        </dgm:presLayoutVars>
      </dgm:prSet>
      <dgm:spPr/>
    </dgm:pt>
    <dgm:pt modelId="{AD319EDE-3D18-4F89-BAFF-3E823E1FFF2F}" type="pres">
      <dgm:prSet presAssocID="{28C3984C-34B8-4B87-932D-90A90DD53A8D}" presName="childNode2tx" presStyleLbl="bgAcc1" presStyleIdx="1" presStyleCnt="3">
        <dgm:presLayoutVars>
          <dgm:bulletEnabled val="1"/>
        </dgm:presLayoutVars>
      </dgm:prSet>
      <dgm:spPr/>
    </dgm:pt>
    <dgm:pt modelId="{057C2E32-4900-4F1E-905F-65B0D63C9004}" type="pres">
      <dgm:prSet presAssocID="{28C3984C-34B8-4B87-932D-90A90DD53A8D}" presName="parentNode2" presStyleLbl="node1" presStyleIdx="1" presStyleCnt="3" custLinFactY="-250" custLinFactNeighborY="-100000">
        <dgm:presLayoutVars>
          <dgm:chMax val="0"/>
          <dgm:bulletEnabled val="1"/>
        </dgm:presLayoutVars>
      </dgm:prSet>
      <dgm:spPr/>
    </dgm:pt>
    <dgm:pt modelId="{CCEBD7B4-7434-4FD6-A9F7-07DBEAADC74F}" type="pres">
      <dgm:prSet presAssocID="{28C3984C-34B8-4B87-932D-90A90DD53A8D}" presName="connSite2" presStyleCnt="0"/>
      <dgm:spPr/>
    </dgm:pt>
    <dgm:pt modelId="{4C1A6289-8B38-400E-B4CD-17D721E30424}" type="pres">
      <dgm:prSet presAssocID="{64545046-71DF-45EF-9031-B2DCE57100EE}" presName="Name18" presStyleLbl="sibTrans2D1" presStyleIdx="1" presStyleCnt="2"/>
      <dgm:spPr/>
    </dgm:pt>
    <dgm:pt modelId="{BDE78921-02A0-4989-95CB-F63F4B440957}" type="pres">
      <dgm:prSet presAssocID="{0E357E83-1D89-46D6-9092-29C4BEF1F8F9}" presName="composite1" presStyleCnt="0"/>
      <dgm:spPr/>
    </dgm:pt>
    <dgm:pt modelId="{8A30DDB4-2E7C-48B5-9049-C8043C15228D}" type="pres">
      <dgm:prSet presAssocID="{0E357E83-1D89-46D6-9092-29C4BEF1F8F9}" presName="dummyNode1" presStyleLbl="node1" presStyleIdx="1" presStyleCnt="3"/>
      <dgm:spPr/>
    </dgm:pt>
    <dgm:pt modelId="{6E1F325C-9C4A-44A3-BF1F-58BEDC6E3647}" type="pres">
      <dgm:prSet presAssocID="{0E357E83-1D89-46D6-9092-29C4BEF1F8F9}" presName="childNode1" presStyleLbl="bgAcc1" presStyleIdx="2" presStyleCnt="3" custScaleY="195069">
        <dgm:presLayoutVars>
          <dgm:bulletEnabled val="1"/>
        </dgm:presLayoutVars>
      </dgm:prSet>
      <dgm:spPr/>
    </dgm:pt>
    <dgm:pt modelId="{3ED24651-7A98-445A-AA3E-3D10303E0E72}" type="pres">
      <dgm:prSet presAssocID="{0E357E83-1D89-46D6-9092-29C4BEF1F8F9}" presName="childNode1tx" presStyleLbl="bgAcc1" presStyleIdx="2" presStyleCnt="3">
        <dgm:presLayoutVars>
          <dgm:bulletEnabled val="1"/>
        </dgm:presLayoutVars>
      </dgm:prSet>
      <dgm:spPr/>
    </dgm:pt>
    <dgm:pt modelId="{669B941B-42AA-462E-86EE-C7B993E50061}" type="pres">
      <dgm:prSet presAssocID="{0E357E83-1D89-46D6-9092-29C4BEF1F8F9}" presName="parentNode1" presStyleLbl="node1" presStyleIdx="2" presStyleCnt="3" custLinFactY="20455" custLinFactNeighborX="278" custLinFactNeighborY="100000">
        <dgm:presLayoutVars>
          <dgm:chMax val="1"/>
          <dgm:bulletEnabled val="1"/>
        </dgm:presLayoutVars>
      </dgm:prSet>
      <dgm:spPr/>
    </dgm:pt>
    <dgm:pt modelId="{FDA60379-55CA-4036-A2D7-292B65FF947B}" type="pres">
      <dgm:prSet presAssocID="{0E357E83-1D89-46D6-9092-29C4BEF1F8F9}" presName="connSite1" presStyleCnt="0"/>
      <dgm:spPr/>
    </dgm:pt>
  </dgm:ptLst>
  <dgm:cxnLst>
    <dgm:cxn modelId="{7D5BF706-0C9B-4A31-B6F2-F13A452CEB6E}" type="presOf" srcId="{9FA4EE90-8658-44FB-9DA1-247A7F02D6AF}" destId="{D1E060FF-0106-43F6-B6F5-D9EA9939843E}" srcOrd="1" destOrd="3" presId="urn:microsoft.com/office/officeart/2005/8/layout/hProcess4"/>
    <dgm:cxn modelId="{757E0B0A-6DED-4F09-B3AB-28F1E66D6321}" srcId="{0E357E83-1D89-46D6-9092-29C4BEF1F8F9}" destId="{1898875F-2444-4942-982D-CA9DF5FC9701}" srcOrd="0" destOrd="0" parTransId="{AB5C2CB0-C4E1-44AA-B7E9-987578F66E18}" sibTransId="{638FADD4-D3E4-46A1-8332-9FD6A859CC4B}"/>
    <dgm:cxn modelId="{9DE43E0A-DE28-43CF-B063-CFD31009614F}" type="presOf" srcId="{61AC8E2D-6C73-4D5E-A0AF-91B3028719A6}" destId="{C8583603-CE1A-407F-866B-2122A82E86B4}" srcOrd="0" destOrd="0" presId="urn:microsoft.com/office/officeart/2005/8/layout/hProcess4"/>
    <dgm:cxn modelId="{1068490B-0250-4279-8F64-6F2A29E527E5}" type="presOf" srcId="{B9A96E2D-5178-4E4F-8762-CE97CA9558B7}" destId="{F5B936AE-AEED-43DC-AF8C-5379C26A09D8}" srcOrd="0" destOrd="0" presId="urn:microsoft.com/office/officeart/2005/8/layout/hProcess4"/>
    <dgm:cxn modelId="{BD63B30C-6CFC-4793-ADE1-E8493B185CEA}" srcId="{79BC570C-D765-4485-B643-829421354C59}" destId="{A5C75425-AAFF-42C4-AD9F-D884452B9EC6}" srcOrd="10" destOrd="0" parTransId="{D0D644A1-09FD-441B-A561-A1C42E04023B}" sibTransId="{5EB65499-C77A-4013-8248-26E9903EB879}"/>
    <dgm:cxn modelId="{90A0431F-5919-4A18-B872-A68E4BDB540F}" srcId="{28C3984C-34B8-4B87-932D-90A90DD53A8D}" destId="{663DA7E3-8658-4DDE-AC69-6E92735A5C5B}" srcOrd="1" destOrd="0" parTransId="{D3E55A27-180B-4CC0-BA50-65D3F22F9272}" sibTransId="{3496F6A1-C818-4B28-A33F-01020D8C5257}"/>
    <dgm:cxn modelId="{797C891F-5152-429D-9BD2-9CF5C9FF9E2E}" type="presOf" srcId="{0863229D-65DC-4FEC-BB94-A32935E0E338}" destId="{6E1F325C-9C4A-44A3-BF1F-58BEDC6E3647}" srcOrd="0" destOrd="1" presId="urn:microsoft.com/office/officeart/2005/8/layout/hProcess4"/>
    <dgm:cxn modelId="{8CB99626-731C-44E3-8014-1E11C9AE6420}" srcId="{79BC570C-D765-4485-B643-829421354C59}" destId="{F8C0E36E-9895-4367-9C49-5D2A2694C7FC}" srcOrd="8" destOrd="0" parTransId="{94B25538-1CB3-427B-9892-37FF58F54F89}" sibTransId="{F26D6711-A8F8-4418-8C17-580961F4F3BE}"/>
    <dgm:cxn modelId="{D32B0C31-8EE2-417A-B3CD-951DBDA485AD}" type="presOf" srcId="{F8C0E36E-9895-4367-9C49-5D2A2694C7FC}" destId="{268F074E-9D4F-4944-B8C7-38F8663B81CE}" srcOrd="0" destOrd="8" presId="urn:microsoft.com/office/officeart/2005/8/layout/hProcess4"/>
    <dgm:cxn modelId="{2080D132-2549-48FC-9ADF-7B103E88252E}" srcId="{79BC570C-D765-4485-B643-829421354C59}" destId="{23BC61B2-164F-4AD1-A643-037AC877A9F7}" srcOrd="11" destOrd="0" parTransId="{BC38333F-B775-467F-B7DF-23FC4FD34871}" sibTransId="{028EF7F2-0AF8-4482-BCD5-81910554D1E9}"/>
    <dgm:cxn modelId="{ECA68934-0723-4467-80C1-0EB8AD609B05}" type="presOf" srcId="{224724B8-821F-4BF1-93F4-ED748789BB09}" destId="{D1E060FF-0106-43F6-B6F5-D9EA9939843E}" srcOrd="1" destOrd="1" presId="urn:microsoft.com/office/officeart/2005/8/layout/hProcess4"/>
    <dgm:cxn modelId="{65730E37-ED7E-46CC-85F9-9BB346533D8F}" type="presOf" srcId="{D5E519E9-38CC-4E37-B025-835DCD185830}" destId="{AD319EDE-3D18-4F89-BAFF-3E823E1FFF2F}" srcOrd="1" destOrd="3" presId="urn:microsoft.com/office/officeart/2005/8/layout/hProcess4"/>
    <dgm:cxn modelId="{70B7DB39-EF7A-415A-97FC-A4BBC4D57883}" type="presOf" srcId="{23BC61B2-164F-4AD1-A643-037AC877A9F7}" destId="{D1E060FF-0106-43F6-B6F5-D9EA9939843E}" srcOrd="1" destOrd="11" presId="urn:microsoft.com/office/officeart/2005/8/layout/hProcess4"/>
    <dgm:cxn modelId="{B27F043A-CB2A-422D-977B-22F208C78A79}" type="presOf" srcId="{95A379F5-1228-4C9B-B581-6293F07F08A2}" destId="{268F074E-9D4F-4944-B8C7-38F8663B81CE}" srcOrd="0" destOrd="5" presId="urn:microsoft.com/office/officeart/2005/8/layout/hProcess4"/>
    <dgm:cxn modelId="{C8AA213F-545F-490B-BA90-C4F8D623A58F}" srcId="{79BC570C-D765-4485-B643-829421354C59}" destId="{BAA28438-832D-4CB4-A98F-244A4ACA23BC}" srcOrd="4" destOrd="0" parTransId="{60156E59-DE14-41CC-8B9C-E1DD2B4BA9E5}" sibTransId="{1F040724-B39E-413A-9B11-337177018EA9}"/>
    <dgm:cxn modelId="{8E7C7A5B-F495-487E-9FCB-E47AB4038319}" type="presOf" srcId="{D5E519E9-38CC-4E37-B025-835DCD185830}" destId="{99A453ED-7DC5-46F7-920D-5B21D98E003B}" srcOrd="0" destOrd="3" presId="urn:microsoft.com/office/officeart/2005/8/layout/hProcess4"/>
    <dgm:cxn modelId="{048D8C5B-069D-4E6C-A39C-53C2C6E406DE}" type="presOf" srcId="{1F582BF2-97EB-4D5F-BADD-563B3BC5D4BB}" destId="{AD319EDE-3D18-4F89-BAFF-3E823E1FFF2F}" srcOrd="1" destOrd="4" presId="urn:microsoft.com/office/officeart/2005/8/layout/hProcess4"/>
    <dgm:cxn modelId="{7B815960-3BD0-4E44-B2C0-F48A2AFD33A1}" srcId="{28C3984C-34B8-4B87-932D-90A90DD53A8D}" destId="{D5E519E9-38CC-4E37-B025-835DCD185830}" srcOrd="3" destOrd="0" parTransId="{992D4E91-0A8B-400C-B2A3-B118D7369A2D}" sibTransId="{95E7565E-F872-4835-883D-67D4F6C1BF8A}"/>
    <dgm:cxn modelId="{1EDC7C41-15A9-422C-B34A-AE1B5563E91A}" type="presOf" srcId="{BAA28438-832D-4CB4-A98F-244A4ACA23BC}" destId="{268F074E-9D4F-4944-B8C7-38F8663B81CE}" srcOrd="0" destOrd="4" presId="urn:microsoft.com/office/officeart/2005/8/layout/hProcess4"/>
    <dgm:cxn modelId="{614E2444-3228-4835-8235-526AD572D3D6}" type="presOf" srcId="{02CF46E4-9462-46A2-9EAA-3CA18C91721C}" destId="{3ED24651-7A98-445A-AA3E-3D10303E0E72}" srcOrd="1" destOrd="2" presId="urn:microsoft.com/office/officeart/2005/8/layout/hProcess4"/>
    <dgm:cxn modelId="{D3B94666-6F4A-4BBB-A54C-A6522CB3C9D2}" srcId="{79BC570C-D765-4485-B643-829421354C59}" destId="{224724B8-821F-4BF1-93F4-ED748789BB09}" srcOrd="1" destOrd="0" parTransId="{C7420C43-94A7-46A4-AD93-E9DC9F2DF89B}" sibTransId="{85B9C3EA-BACE-44A1-855F-0CE622F410AC}"/>
    <dgm:cxn modelId="{0E562647-9308-47E3-A06F-98D2736B3519}" type="presOf" srcId="{03837059-F0EF-4232-8840-F7C11CDEFEF7}" destId="{D1E060FF-0106-43F6-B6F5-D9EA9939843E}" srcOrd="1" destOrd="0" presId="urn:microsoft.com/office/officeart/2005/8/layout/hProcess4"/>
    <dgm:cxn modelId="{6BAC746A-8A73-473A-B835-0E4D0A9C1135}" type="presOf" srcId="{A5C75425-AAFF-42C4-AD9F-D884452B9EC6}" destId="{268F074E-9D4F-4944-B8C7-38F8663B81CE}" srcOrd="0" destOrd="10" presId="urn:microsoft.com/office/officeart/2005/8/layout/hProcess4"/>
    <dgm:cxn modelId="{2C24B76B-EF88-48A0-92E6-C067DF6694E7}" type="presOf" srcId="{23BC61B2-164F-4AD1-A643-037AC877A9F7}" destId="{268F074E-9D4F-4944-B8C7-38F8663B81CE}" srcOrd="0" destOrd="11" presId="urn:microsoft.com/office/officeart/2005/8/layout/hProcess4"/>
    <dgm:cxn modelId="{6F15CB6B-0C0B-4993-884E-AAAE7FCB74D1}" srcId="{79BC570C-D765-4485-B643-829421354C59}" destId="{03837059-F0EF-4232-8840-F7C11CDEFEF7}" srcOrd="0" destOrd="0" parTransId="{57880FCE-97A3-4788-B93F-4EDA8303F62F}" sibTransId="{4E062385-717C-40D0-8C7B-959612688CAF}"/>
    <dgm:cxn modelId="{ECF3104C-0792-4DB1-BDB0-25CF1BAABE42}" type="presOf" srcId="{0B5156EB-6EBD-4969-A85D-7D30E9A1FA8C}" destId="{268F074E-9D4F-4944-B8C7-38F8663B81CE}" srcOrd="0" destOrd="2" presId="urn:microsoft.com/office/officeart/2005/8/layout/hProcess4"/>
    <dgm:cxn modelId="{114CB26C-CF91-47F7-9D8C-7ABFC02F90EE}" srcId="{79BC570C-D765-4485-B643-829421354C59}" destId="{7AC08C0E-DFA4-4361-B896-7DCF7D8BFE54}" srcOrd="7" destOrd="0" parTransId="{355CDCE6-A193-440F-ACD4-B02BCECEFA89}" sibTransId="{40AD9305-FE4E-42C4-A40A-F75DA291F70E}"/>
    <dgm:cxn modelId="{1A3F3B4D-1445-4332-A180-8061FCBF8483}" srcId="{79BC570C-D765-4485-B643-829421354C59}" destId="{0B5156EB-6EBD-4969-A85D-7D30E9A1FA8C}" srcOrd="2" destOrd="0" parTransId="{1540A1F2-A090-463D-91C8-857E107F0DC1}" sibTransId="{818F8D19-6DFA-40B7-A4A4-8E706FF5DFFB}"/>
    <dgm:cxn modelId="{A2969171-53EF-4411-9A9B-A76BFF40E87C}" srcId="{79BC570C-D765-4485-B643-829421354C59}" destId="{9FA4EE90-8658-44FB-9DA1-247A7F02D6AF}" srcOrd="3" destOrd="0" parTransId="{0F5F5E29-418A-42E4-8AD6-B0767065AC1D}" sibTransId="{13ABAB44-64F3-42A4-B4D7-D79C3A85EA9C}"/>
    <dgm:cxn modelId="{60C55754-BAED-4DA0-94D4-4A9B9D6E2F15}" type="presOf" srcId="{FE5D07ED-B06D-4882-9AE6-4F5509E39172}" destId="{99A453ED-7DC5-46F7-920D-5B21D98E003B}" srcOrd="0" destOrd="5" presId="urn:microsoft.com/office/officeart/2005/8/layout/hProcess4"/>
    <dgm:cxn modelId="{42D49D76-2FFE-417E-97F3-1DF5718886F0}" type="presOf" srcId="{997191A8-2231-4CB9-BB64-5880A0E09A1B}" destId="{AD319EDE-3D18-4F89-BAFF-3E823E1FFF2F}" srcOrd="1" destOrd="2" presId="urn:microsoft.com/office/officeart/2005/8/layout/hProcess4"/>
    <dgm:cxn modelId="{BD67D576-19AA-4234-AEE1-129B80052277}" srcId="{0E357E83-1D89-46D6-9092-29C4BEF1F8F9}" destId="{02CF46E4-9462-46A2-9EAA-3CA18C91721C}" srcOrd="2" destOrd="0" parTransId="{FEE8A61D-2492-4EC2-B7C2-0AA2F1E3ACF3}" sibTransId="{0E203E6E-AAC8-4145-8C03-AE4E7C4ACF6A}"/>
    <dgm:cxn modelId="{1D6A2C58-F202-4826-BAB9-F6CF69E398F1}" type="presOf" srcId="{9FA4EE90-8658-44FB-9DA1-247A7F02D6AF}" destId="{268F074E-9D4F-4944-B8C7-38F8663B81CE}" srcOrd="0" destOrd="3" presId="urn:microsoft.com/office/officeart/2005/8/layout/hProcess4"/>
    <dgm:cxn modelId="{2B4A325A-D1A6-4197-8D94-486FBF9216CA}" type="presOf" srcId="{95A379F5-1228-4C9B-B581-6293F07F08A2}" destId="{D1E060FF-0106-43F6-B6F5-D9EA9939843E}" srcOrd="1" destOrd="5" presId="urn:microsoft.com/office/officeart/2005/8/layout/hProcess4"/>
    <dgm:cxn modelId="{05C66D7B-1A1D-4907-9168-9944522A60B5}" type="presOf" srcId="{1F582BF2-97EB-4D5F-BADD-563B3BC5D4BB}" destId="{99A453ED-7DC5-46F7-920D-5B21D98E003B}" srcOrd="0" destOrd="4" presId="urn:microsoft.com/office/officeart/2005/8/layout/hProcess4"/>
    <dgm:cxn modelId="{B855AF7E-F0AF-4E51-9895-8F5CCF0D689F}" srcId="{79BC570C-D765-4485-B643-829421354C59}" destId="{95A379F5-1228-4C9B-B581-6293F07F08A2}" srcOrd="5" destOrd="0" parTransId="{D2BCFE91-31B9-4BC6-9C0D-FCAA19E6DE18}" sibTransId="{21BB0990-6DA4-4B6C-8F2B-7B1739FAA7B7}"/>
    <dgm:cxn modelId="{C69FE381-1194-4934-9300-2FF912A0A3AE}" type="presOf" srcId="{224724B8-821F-4BF1-93F4-ED748789BB09}" destId="{268F074E-9D4F-4944-B8C7-38F8663B81CE}" srcOrd="0" destOrd="1" presId="urn:microsoft.com/office/officeart/2005/8/layout/hProcess4"/>
    <dgm:cxn modelId="{FE925583-B4AC-41B9-8546-9B71121F1252}" type="presOf" srcId="{FE5D07ED-B06D-4882-9AE6-4F5509E39172}" destId="{AD319EDE-3D18-4F89-BAFF-3E823E1FFF2F}" srcOrd="1" destOrd="5" presId="urn:microsoft.com/office/officeart/2005/8/layout/hProcess4"/>
    <dgm:cxn modelId="{F1708D84-7511-4E7E-BBC3-F545820C7CD3}" type="presOf" srcId="{663DA7E3-8658-4DDE-AC69-6E92735A5C5B}" destId="{AD319EDE-3D18-4F89-BAFF-3E823E1FFF2F}" srcOrd="1" destOrd="1" presId="urn:microsoft.com/office/officeart/2005/8/layout/hProcess4"/>
    <dgm:cxn modelId="{43165587-4F1C-48A2-9AAD-710A241A5D5C}" type="presOf" srcId="{02CF46E4-9462-46A2-9EAA-3CA18C91721C}" destId="{6E1F325C-9C4A-44A3-BF1F-58BEDC6E3647}" srcOrd="0" destOrd="2" presId="urn:microsoft.com/office/officeart/2005/8/layout/hProcess4"/>
    <dgm:cxn modelId="{A845DE87-F7FC-401B-A3D8-F8DB11D8F7CA}" srcId="{28C3984C-34B8-4B87-932D-90A90DD53A8D}" destId="{B7CD6B00-ECEF-42D7-966C-9BE4FF21EC9D}" srcOrd="0" destOrd="0" parTransId="{60D7512D-7B00-4E09-977F-F3EAE883340A}" sibTransId="{0370277C-63D4-4F79-A2B6-A99ACA22E5EA}"/>
    <dgm:cxn modelId="{4E72698F-95D9-418E-9C5A-C6E6ABB37F8C}" type="presOf" srcId="{47AC3072-562B-4E46-B300-46622BFB2482}" destId="{268F074E-9D4F-4944-B8C7-38F8663B81CE}" srcOrd="0" destOrd="6" presId="urn:microsoft.com/office/officeart/2005/8/layout/hProcess4"/>
    <dgm:cxn modelId="{088C7591-E756-4130-B1BA-95AE3924E020}" type="presOf" srcId="{EBCB78DD-F9A7-4517-8E8B-D87210E38AF5}" destId="{268F074E-9D4F-4944-B8C7-38F8663B81CE}" srcOrd="0" destOrd="9" presId="urn:microsoft.com/office/officeart/2005/8/layout/hProcess4"/>
    <dgm:cxn modelId="{43689596-C115-4465-8EEF-2DDE4A0DAF70}" type="presOf" srcId="{64545046-71DF-45EF-9031-B2DCE57100EE}" destId="{4C1A6289-8B38-400E-B4CD-17D721E30424}" srcOrd="0" destOrd="0" presId="urn:microsoft.com/office/officeart/2005/8/layout/hProcess4"/>
    <dgm:cxn modelId="{ECB45D9C-EB30-4513-B50D-C42D15F1DF65}" type="presOf" srcId="{B7CD6B00-ECEF-42D7-966C-9BE4FF21EC9D}" destId="{99A453ED-7DC5-46F7-920D-5B21D98E003B}" srcOrd="0" destOrd="0" presId="urn:microsoft.com/office/officeart/2005/8/layout/hProcess4"/>
    <dgm:cxn modelId="{D31434A5-9B09-4EF5-A571-4473C0B43FBC}" srcId="{28C3984C-34B8-4B87-932D-90A90DD53A8D}" destId="{FE5D07ED-B06D-4882-9AE6-4F5509E39172}" srcOrd="5" destOrd="0" parTransId="{B7F7B472-AD2A-46A2-A946-7F30AD3FF062}" sibTransId="{04D4FC63-8942-4A71-9370-A0CC3923FF45}"/>
    <dgm:cxn modelId="{B2C996A6-34F7-415B-9105-C12128E7BD96}" type="presOf" srcId="{997191A8-2231-4CB9-BB64-5880A0E09A1B}" destId="{99A453ED-7DC5-46F7-920D-5B21D98E003B}" srcOrd="0" destOrd="2" presId="urn:microsoft.com/office/officeart/2005/8/layout/hProcess4"/>
    <dgm:cxn modelId="{ECD1FBB1-003D-4E82-A1C9-70A4FB79036E}" type="presOf" srcId="{0B5156EB-6EBD-4969-A85D-7D30E9A1FA8C}" destId="{D1E060FF-0106-43F6-B6F5-D9EA9939843E}" srcOrd="1" destOrd="2" presId="urn:microsoft.com/office/officeart/2005/8/layout/hProcess4"/>
    <dgm:cxn modelId="{5CC958B2-D32C-4E14-A07B-DF02C1DB7536}" type="presOf" srcId="{79BC570C-D765-4485-B643-829421354C59}" destId="{AA9362B6-DC34-4679-9203-682E311779B6}" srcOrd="0" destOrd="0" presId="urn:microsoft.com/office/officeart/2005/8/layout/hProcess4"/>
    <dgm:cxn modelId="{7A3906B3-46AE-45B2-9E12-31EB1143A8BB}" type="presOf" srcId="{0863229D-65DC-4FEC-BB94-A32935E0E338}" destId="{3ED24651-7A98-445A-AA3E-3D10303E0E72}" srcOrd="1" destOrd="1" presId="urn:microsoft.com/office/officeart/2005/8/layout/hProcess4"/>
    <dgm:cxn modelId="{275109B3-2200-4FBF-97AC-BB74B06940C9}" type="presOf" srcId="{0E357E83-1D89-46D6-9092-29C4BEF1F8F9}" destId="{669B941B-42AA-462E-86EE-C7B993E50061}" srcOrd="0" destOrd="0" presId="urn:microsoft.com/office/officeart/2005/8/layout/hProcess4"/>
    <dgm:cxn modelId="{A054B5B9-F8D3-4D57-B785-CB3B0876EA1E}" srcId="{28C3984C-34B8-4B87-932D-90A90DD53A8D}" destId="{997191A8-2231-4CB9-BB64-5880A0E09A1B}" srcOrd="2" destOrd="0" parTransId="{BE45BE98-88A1-455C-9EA6-2D3AAF548938}" sibTransId="{A3A6BA4B-4C85-4D05-8EF2-F3C90AEA3F29}"/>
    <dgm:cxn modelId="{4AAD9EBD-AB0B-4C73-AE88-758FB8301290}" type="presOf" srcId="{1898875F-2444-4942-982D-CA9DF5FC9701}" destId="{6E1F325C-9C4A-44A3-BF1F-58BEDC6E3647}" srcOrd="0" destOrd="0" presId="urn:microsoft.com/office/officeart/2005/8/layout/hProcess4"/>
    <dgm:cxn modelId="{D28156BE-4F40-4C6B-9CD2-16F4816A1547}" type="presOf" srcId="{03837059-F0EF-4232-8840-F7C11CDEFEF7}" destId="{268F074E-9D4F-4944-B8C7-38F8663B81CE}" srcOrd="0" destOrd="0" presId="urn:microsoft.com/office/officeart/2005/8/layout/hProcess4"/>
    <dgm:cxn modelId="{5692BEC0-FDCC-41FD-8E9E-146A2677A294}" type="presOf" srcId="{47AC3072-562B-4E46-B300-46622BFB2482}" destId="{D1E060FF-0106-43F6-B6F5-D9EA9939843E}" srcOrd="1" destOrd="6" presId="urn:microsoft.com/office/officeart/2005/8/layout/hProcess4"/>
    <dgm:cxn modelId="{AA2F6FC3-4524-47AF-96CD-1E8F290D48DD}" type="presOf" srcId="{1898875F-2444-4942-982D-CA9DF5FC9701}" destId="{3ED24651-7A98-445A-AA3E-3D10303E0E72}" srcOrd="1" destOrd="0" presId="urn:microsoft.com/office/officeart/2005/8/layout/hProcess4"/>
    <dgm:cxn modelId="{A3B092C3-5B51-4A14-A86C-B96EF099052B}" type="presOf" srcId="{7AC08C0E-DFA4-4361-B896-7DCF7D8BFE54}" destId="{268F074E-9D4F-4944-B8C7-38F8663B81CE}" srcOrd="0" destOrd="7" presId="urn:microsoft.com/office/officeart/2005/8/layout/hProcess4"/>
    <dgm:cxn modelId="{EC9CBBC3-A83C-43AF-B1D5-3ABD61E4F490}" type="presOf" srcId="{BAA28438-832D-4CB4-A98F-244A4ACA23BC}" destId="{D1E060FF-0106-43F6-B6F5-D9EA9939843E}" srcOrd="1" destOrd="4" presId="urn:microsoft.com/office/officeart/2005/8/layout/hProcess4"/>
    <dgm:cxn modelId="{81031EC5-1F54-42B0-BE35-096AC3264925}" type="presOf" srcId="{A5C75425-AAFF-42C4-AD9F-D884452B9EC6}" destId="{D1E060FF-0106-43F6-B6F5-D9EA9939843E}" srcOrd="1" destOrd="10" presId="urn:microsoft.com/office/officeart/2005/8/layout/hProcess4"/>
    <dgm:cxn modelId="{03D0BDC8-AC79-4232-8D8C-84994CE789F4}" type="presOf" srcId="{663DA7E3-8658-4DDE-AC69-6E92735A5C5B}" destId="{99A453ED-7DC5-46F7-920D-5B21D98E003B}" srcOrd="0" destOrd="1" presId="urn:microsoft.com/office/officeart/2005/8/layout/hProcess4"/>
    <dgm:cxn modelId="{80E5A4D0-0AE6-40A2-A0A2-4ECFA7FBC327}" type="presOf" srcId="{B7CD6B00-ECEF-42D7-966C-9BE4FF21EC9D}" destId="{AD319EDE-3D18-4F89-BAFF-3E823E1FFF2F}" srcOrd="1" destOrd="0" presId="urn:microsoft.com/office/officeart/2005/8/layout/hProcess4"/>
    <dgm:cxn modelId="{07EB89D5-F6BD-4355-8413-E4E3A92A2530}" srcId="{B9A96E2D-5178-4E4F-8762-CE97CA9558B7}" destId="{28C3984C-34B8-4B87-932D-90A90DD53A8D}" srcOrd="1" destOrd="0" parTransId="{429BC137-CF4F-419D-A7E8-6D86B90AEC53}" sibTransId="{64545046-71DF-45EF-9031-B2DCE57100EE}"/>
    <dgm:cxn modelId="{1F5680D6-2904-40C4-8A5E-D7923FAB724E}" srcId="{79BC570C-D765-4485-B643-829421354C59}" destId="{47AC3072-562B-4E46-B300-46622BFB2482}" srcOrd="6" destOrd="0" parTransId="{752AB9EF-A397-41E3-974C-1CC358EA8FF4}" sibTransId="{D5CA8E71-453B-4754-A209-8B201D8CBB0F}"/>
    <dgm:cxn modelId="{6DB3A5D8-71F6-4BFE-9F0C-3D6729F38A93}" srcId="{B9A96E2D-5178-4E4F-8762-CE97CA9558B7}" destId="{0E357E83-1D89-46D6-9092-29C4BEF1F8F9}" srcOrd="2" destOrd="0" parTransId="{13E8B7F6-AC8B-4C55-9A67-1A6D996133A2}" sibTransId="{FFA78879-D048-4544-9ECE-11A0B9673075}"/>
    <dgm:cxn modelId="{B0C3E9DE-835B-4C57-9F87-CDDD61A4177D}" srcId="{79BC570C-D765-4485-B643-829421354C59}" destId="{EBCB78DD-F9A7-4517-8E8B-D87210E38AF5}" srcOrd="9" destOrd="0" parTransId="{24FD7DC0-2717-4792-93D6-1BF0061A7BF5}" sibTransId="{94661889-F900-4154-8E18-D0D02806606A}"/>
    <dgm:cxn modelId="{4E54C2EC-5F6E-4E0A-8998-9617E48137A8}" type="presOf" srcId="{EBCB78DD-F9A7-4517-8E8B-D87210E38AF5}" destId="{D1E060FF-0106-43F6-B6F5-D9EA9939843E}" srcOrd="1" destOrd="9" presId="urn:microsoft.com/office/officeart/2005/8/layout/hProcess4"/>
    <dgm:cxn modelId="{729309ED-1AE6-472E-8029-1832DB1B9251}" type="presOf" srcId="{7AC08C0E-DFA4-4361-B896-7DCF7D8BFE54}" destId="{D1E060FF-0106-43F6-B6F5-D9EA9939843E}" srcOrd="1" destOrd="7" presId="urn:microsoft.com/office/officeart/2005/8/layout/hProcess4"/>
    <dgm:cxn modelId="{9EC4EAF0-C8B9-456D-8902-7FCF9F42B06F}" type="presOf" srcId="{28C3984C-34B8-4B87-932D-90A90DD53A8D}" destId="{057C2E32-4900-4F1E-905F-65B0D63C9004}" srcOrd="0" destOrd="0" presId="urn:microsoft.com/office/officeart/2005/8/layout/hProcess4"/>
    <dgm:cxn modelId="{3FD8EDF0-D0E6-442B-AB43-2745AF02F53E}" type="presOf" srcId="{F8C0E36E-9895-4367-9C49-5D2A2694C7FC}" destId="{D1E060FF-0106-43F6-B6F5-D9EA9939843E}" srcOrd="1" destOrd="8" presId="urn:microsoft.com/office/officeart/2005/8/layout/hProcess4"/>
    <dgm:cxn modelId="{3A19C5F1-2C08-4860-AB14-64A9156085E9}" srcId="{28C3984C-34B8-4B87-932D-90A90DD53A8D}" destId="{1F582BF2-97EB-4D5F-BADD-563B3BC5D4BB}" srcOrd="4" destOrd="0" parTransId="{616585E8-5D03-479C-81CB-9C534C79F7DE}" sibTransId="{C21C5703-5858-4CDD-8A46-2F85413C8371}"/>
    <dgm:cxn modelId="{DE1183F9-291C-47F9-9F5E-64FA70D33CAA}" srcId="{0E357E83-1D89-46D6-9092-29C4BEF1F8F9}" destId="{0863229D-65DC-4FEC-BB94-A32935E0E338}" srcOrd="1" destOrd="0" parTransId="{E359D9E4-5780-4EFF-8383-221373C2D7D3}" sibTransId="{A9A6F565-F5E7-4D04-B9D5-2F90BF26B906}"/>
    <dgm:cxn modelId="{877E0CFE-C9FF-4430-899B-781F4D0E7AA4}" srcId="{B9A96E2D-5178-4E4F-8762-CE97CA9558B7}" destId="{79BC570C-D765-4485-B643-829421354C59}" srcOrd="0" destOrd="0" parTransId="{88867C21-C99A-4907-BBD7-AB39EF5C899E}" sibTransId="{61AC8E2D-6C73-4D5E-A0AF-91B3028719A6}"/>
    <dgm:cxn modelId="{66150FAF-12BF-4FAE-81CD-9F27A8A512FA}" type="presParOf" srcId="{F5B936AE-AEED-43DC-AF8C-5379C26A09D8}" destId="{DA623A63-9A50-408E-8AD6-F29ED2A617A5}" srcOrd="0" destOrd="0" presId="urn:microsoft.com/office/officeart/2005/8/layout/hProcess4"/>
    <dgm:cxn modelId="{62BB4F78-A11A-495D-A785-A31479BE7AF5}" type="presParOf" srcId="{F5B936AE-AEED-43DC-AF8C-5379C26A09D8}" destId="{CA019115-655C-47F0-AFD0-7760F93E25E6}" srcOrd="1" destOrd="0" presId="urn:microsoft.com/office/officeart/2005/8/layout/hProcess4"/>
    <dgm:cxn modelId="{F7002040-A252-41D3-A0CD-D8D0DABE89BF}" type="presParOf" srcId="{F5B936AE-AEED-43DC-AF8C-5379C26A09D8}" destId="{9A1F9599-CEB6-4E0C-9364-36F1BDE5458F}" srcOrd="2" destOrd="0" presId="urn:microsoft.com/office/officeart/2005/8/layout/hProcess4"/>
    <dgm:cxn modelId="{9A658A59-55A2-44F5-82DE-465D3D3125F2}" type="presParOf" srcId="{9A1F9599-CEB6-4E0C-9364-36F1BDE5458F}" destId="{3FEA79F2-20E4-4D72-9E2B-8B098ECE7D01}" srcOrd="0" destOrd="0" presId="urn:microsoft.com/office/officeart/2005/8/layout/hProcess4"/>
    <dgm:cxn modelId="{156651B3-8485-4478-AB45-C2551AC9474C}" type="presParOf" srcId="{3FEA79F2-20E4-4D72-9E2B-8B098ECE7D01}" destId="{BB266C03-3436-4874-8CCF-C6A5E4CF4FE1}" srcOrd="0" destOrd="0" presId="urn:microsoft.com/office/officeart/2005/8/layout/hProcess4"/>
    <dgm:cxn modelId="{4E9D5E0F-3F05-455A-AF12-542F19BF2265}" type="presParOf" srcId="{3FEA79F2-20E4-4D72-9E2B-8B098ECE7D01}" destId="{268F074E-9D4F-4944-B8C7-38F8663B81CE}" srcOrd="1" destOrd="0" presId="urn:microsoft.com/office/officeart/2005/8/layout/hProcess4"/>
    <dgm:cxn modelId="{10E75B56-D765-410D-AFF6-7AD624447993}" type="presParOf" srcId="{3FEA79F2-20E4-4D72-9E2B-8B098ECE7D01}" destId="{D1E060FF-0106-43F6-B6F5-D9EA9939843E}" srcOrd="2" destOrd="0" presId="urn:microsoft.com/office/officeart/2005/8/layout/hProcess4"/>
    <dgm:cxn modelId="{0569BDA3-2601-43B4-B918-EAF3F1925984}" type="presParOf" srcId="{3FEA79F2-20E4-4D72-9E2B-8B098ECE7D01}" destId="{AA9362B6-DC34-4679-9203-682E311779B6}" srcOrd="3" destOrd="0" presId="urn:microsoft.com/office/officeart/2005/8/layout/hProcess4"/>
    <dgm:cxn modelId="{53F929D2-284E-40E8-A40E-490C8403466B}" type="presParOf" srcId="{3FEA79F2-20E4-4D72-9E2B-8B098ECE7D01}" destId="{0FD6B94F-425C-4B5A-978C-86FDB9435464}" srcOrd="4" destOrd="0" presId="urn:microsoft.com/office/officeart/2005/8/layout/hProcess4"/>
    <dgm:cxn modelId="{31B6E9D2-DC52-4F73-8B0C-7953E64FFE5A}" type="presParOf" srcId="{9A1F9599-CEB6-4E0C-9364-36F1BDE5458F}" destId="{C8583603-CE1A-407F-866B-2122A82E86B4}" srcOrd="1" destOrd="0" presId="urn:microsoft.com/office/officeart/2005/8/layout/hProcess4"/>
    <dgm:cxn modelId="{97AEC2E6-2CC1-4269-8230-CFBECA04FA1D}" type="presParOf" srcId="{9A1F9599-CEB6-4E0C-9364-36F1BDE5458F}" destId="{F2560132-56B2-4CF2-9DB9-175B2CDFFF41}" srcOrd="2" destOrd="0" presId="urn:microsoft.com/office/officeart/2005/8/layout/hProcess4"/>
    <dgm:cxn modelId="{17D4E3C8-617D-4974-AB25-7A11728900C5}" type="presParOf" srcId="{F2560132-56B2-4CF2-9DB9-175B2CDFFF41}" destId="{BD93F246-D728-4143-A084-60668A3483C5}" srcOrd="0" destOrd="0" presId="urn:microsoft.com/office/officeart/2005/8/layout/hProcess4"/>
    <dgm:cxn modelId="{743EE54E-B5AE-494D-82B9-F1C7F2302931}" type="presParOf" srcId="{F2560132-56B2-4CF2-9DB9-175B2CDFFF41}" destId="{99A453ED-7DC5-46F7-920D-5B21D98E003B}" srcOrd="1" destOrd="0" presId="urn:microsoft.com/office/officeart/2005/8/layout/hProcess4"/>
    <dgm:cxn modelId="{E2A11895-807E-4946-B02E-FB3B23C68A9E}" type="presParOf" srcId="{F2560132-56B2-4CF2-9DB9-175B2CDFFF41}" destId="{AD319EDE-3D18-4F89-BAFF-3E823E1FFF2F}" srcOrd="2" destOrd="0" presId="urn:microsoft.com/office/officeart/2005/8/layout/hProcess4"/>
    <dgm:cxn modelId="{E734BCB5-9612-49BB-A21A-9D5A83052668}" type="presParOf" srcId="{F2560132-56B2-4CF2-9DB9-175B2CDFFF41}" destId="{057C2E32-4900-4F1E-905F-65B0D63C9004}" srcOrd="3" destOrd="0" presId="urn:microsoft.com/office/officeart/2005/8/layout/hProcess4"/>
    <dgm:cxn modelId="{73900EF1-27E4-4501-B8B5-D362CEB8C5B0}" type="presParOf" srcId="{F2560132-56B2-4CF2-9DB9-175B2CDFFF41}" destId="{CCEBD7B4-7434-4FD6-A9F7-07DBEAADC74F}" srcOrd="4" destOrd="0" presId="urn:microsoft.com/office/officeart/2005/8/layout/hProcess4"/>
    <dgm:cxn modelId="{13F3C9A6-DCFD-4108-AB2D-508055B36649}" type="presParOf" srcId="{9A1F9599-CEB6-4E0C-9364-36F1BDE5458F}" destId="{4C1A6289-8B38-400E-B4CD-17D721E30424}" srcOrd="3" destOrd="0" presId="urn:microsoft.com/office/officeart/2005/8/layout/hProcess4"/>
    <dgm:cxn modelId="{36F44D8D-11EC-404F-8C2C-34C26AF4D1F0}" type="presParOf" srcId="{9A1F9599-CEB6-4E0C-9364-36F1BDE5458F}" destId="{BDE78921-02A0-4989-95CB-F63F4B440957}" srcOrd="4" destOrd="0" presId="urn:microsoft.com/office/officeart/2005/8/layout/hProcess4"/>
    <dgm:cxn modelId="{B6C352D7-4CA1-422A-8805-EE0495DBC279}" type="presParOf" srcId="{BDE78921-02A0-4989-95CB-F63F4B440957}" destId="{8A30DDB4-2E7C-48B5-9049-C8043C15228D}" srcOrd="0" destOrd="0" presId="urn:microsoft.com/office/officeart/2005/8/layout/hProcess4"/>
    <dgm:cxn modelId="{4E8C5C67-0B25-45D4-974F-33CD2DE67278}" type="presParOf" srcId="{BDE78921-02A0-4989-95CB-F63F4B440957}" destId="{6E1F325C-9C4A-44A3-BF1F-58BEDC6E3647}" srcOrd="1" destOrd="0" presId="urn:microsoft.com/office/officeart/2005/8/layout/hProcess4"/>
    <dgm:cxn modelId="{331E7F04-AEE9-484A-896F-0376059ED406}" type="presParOf" srcId="{BDE78921-02A0-4989-95CB-F63F4B440957}" destId="{3ED24651-7A98-445A-AA3E-3D10303E0E72}" srcOrd="2" destOrd="0" presId="urn:microsoft.com/office/officeart/2005/8/layout/hProcess4"/>
    <dgm:cxn modelId="{974934A5-A479-4E2B-9702-2A44EC16BE69}" type="presParOf" srcId="{BDE78921-02A0-4989-95CB-F63F4B440957}" destId="{669B941B-42AA-462E-86EE-C7B993E50061}" srcOrd="3" destOrd="0" presId="urn:microsoft.com/office/officeart/2005/8/layout/hProcess4"/>
    <dgm:cxn modelId="{9F13B63A-B21C-4076-A379-7EE7534E9F70}" type="presParOf" srcId="{BDE78921-02A0-4989-95CB-F63F4B440957}" destId="{FDA60379-55CA-4036-A2D7-292B65FF947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9A96E2D-5178-4E4F-8762-CE97CA9558B7}" type="doc">
      <dgm:prSet loTypeId="urn:microsoft.com/office/officeart/2005/8/layout/h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C570C-D765-4485-B643-829421354C59}">
      <dgm:prSet phldrT="[Text]" custT="1"/>
      <dgm:spPr/>
      <dgm:t>
        <a:bodyPr/>
        <a:lstStyle/>
        <a:p>
          <a:r>
            <a:rPr lang="en-US" sz="2400" dirty="0"/>
            <a:t>Problem</a:t>
          </a:r>
        </a:p>
      </dgm:t>
    </dgm:pt>
    <dgm:pt modelId="{88867C21-C99A-4907-BBD7-AB39EF5C899E}" type="parTrans" cxnId="{877E0CFE-C9FF-4430-899B-781F4D0E7AA4}">
      <dgm:prSet/>
      <dgm:spPr/>
      <dgm:t>
        <a:bodyPr/>
        <a:lstStyle/>
        <a:p>
          <a:endParaRPr lang="en-US"/>
        </a:p>
      </dgm:t>
    </dgm:pt>
    <dgm:pt modelId="{61AC8E2D-6C73-4D5E-A0AF-91B3028719A6}" type="sibTrans" cxnId="{877E0CFE-C9FF-4430-899B-781F4D0E7AA4}">
      <dgm:prSet/>
      <dgm:spPr/>
      <dgm:t>
        <a:bodyPr/>
        <a:lstStyle/>
        <a:p>
          <a:endParaRPr lang="en-US"/>
        </a:p>
      </dgm:t>
    </dgm:pt>
    <dgm:pt modelId="{03837059-F0EF-4232-8840-F7C11CDEFEF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7880FCE-97A3-4788-B93F-4EDA8303F62F}" type="parTrans" cxnId="{6F15CB6B-0C0B-4993-884E-AAAE7FCB74D1}">
      <dgm:prSet/>
      <dgm:spPr/>
      <dgm:t>
        <a:bodyPr/>
        <a:lstStyle/>
        <a:p>
          <a:endParaRPr lang="en-US"/>
        </a:p>
      </dgm:t>
    </dgm:pt>
    <dgm:pt modelId="{4E062385-717C-40D0-8C7B-959612688CAF}" type="sibTrans" cxnId="{6F15CB6B-0C0B-4993-884E-AAAE7FCB74D1}">
      <dgm:prSet/>
      <dgm:spPr/>
      <dgm:t>
        <a:bodyPr/>
        <a:lstStyle/>
        <a:p>
          <a:endParaRPr lang="en-US"/>
        </a:p>
      </dgm:t>
    </dgm:pt>
    <dgm:pt modelId="{28C3984C-34B8-4B87-932D-90A90DD53A8D}">
      <dgm:prSet phldrT="[Text]" custT="1"/>
      <dgm:spPr/>
      <dgm:t>
        <a:bodyPr/>
        <a:lstStyle/>
        <a:p>
          <a:r>
            <a:rPr lang="en-US" sz="2400" dirty="0"/>
            <a:t>Average</a:t>
          </a:r>
        </a:p>
        <a:p>
          <a:r>
            <a:rPr lang="en-US" sz="2400" dirty="0"/>
            <a:t>Velocity </a:t>
          </a:r>
        </a:p>
      </dgm:t>
    </dgm:pt>
    <dgm:pt modelId="{429BC137-CF4F-419D-A7E8-6D86B90AEC53}" type="parTrans" cxnId="{07EB89D5-F6BD-4355-8413-E4E3A92A2530}">
      <dgm:prSet/>
      <dgm:spPr/>
      <dgm:t>
        <a:bodyPr/>
        <a:lstStyle/>
        <a:p>
          <a:endParaRPr lang="en-US"/>
        </a:p>
      </dgm:t>
    </dgm:pt>
    <dgm:pt modelId="{64545046-71DF-45EF-9031-B2DCE57100EE}" type="sibTrans" cxnId="{07EB89D5-F6BD-4355-8413-E4E3A92A2530}">
      <dgm:prSet/>
      <dgm:spPr/>
      <dgm:t>
        <a:bodyPr/>
        <a:lstStyle/>
        <a:p>
          <a:endParaRPr lang="en-US"/>
        </a:p>
      </dgm:t>
    </dgm:pt>
    <dgm:pt modelId="{B7CD6B00-ECEF-42D7-966C-9BE4FF21EC9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0D7512D-7B00-4E09-977F-F3EAE883340A}" type="parTrans" cxnId="{A845DE87-F7FC-401B-A3D8-F8DB11D8F7CA}">
      <dgm:prSet/>
      <dgm:spPr/>
      <dgm:t>
        <a:bodyPr/>
        <a:lstStyle/>
        <a:p>
          <a:endParaRPr lang="en-US"/>
        </a:p>
      </dgm:t>
    </dgm:pt>
    <dgm:pt modelId="{0370277C-63D4-4F79-A2B6-A99ACA22E5EA}" type="sibTrans" cxnId="{A845DE87-F7FC-401B-A3D8-F8DB11D8F7CA}">
      <dgm:prSet/>
      <dgm:spPr/>
      <dgm:t>
        <a:bodyPr/>
        <a:lstStyle/>
        <a:p>
          <a:endParaRPr lang="en-US"/>
        </a:p>
      </dgm:t>
    </dgm:pt>
    <dgm:pt modelId="{0E357E83-1D89-46D6-9092-29C4BEF1F8F9}">
      <dgm:prSet phldrT="[Text]" custT="1"/>
      <dgm:spPr/>
      <dgm:t>
        <a:bodyPr/>
        <a:lstStyle/>
        <a:p>
          <a:r>
            <a:rPr lang="en-US" sz="2400" b="0" i="0" u="none" strike="noStrike" baseline="0" dirty="0">
              <a:latin typeface="+mn-lt"/>
            </a:rPr>
            <a:t>Instantaneous</a:t>
          </a:r>
          <a:endParaRPr lang="en-US" sz="2400" dirty="0">
            <a:latin typeface="+mn-lt"/>
          </a:endParaRPr>
        </a:p>
        <a:p>
          <a:r>
            <a:rPr lang="en-US" sz="2400" b="0" i="0" u="none" strike="noStrike" baseline="0" dirty="0">
              <a:latin typeface="+mn-lt"/>
            </a:rPr>
            <a:t>Velocity </a:t>
          </a:r>
          <a:endParaRPr lang="en-US" sz="2400" dirty="0"/>
        </a:p>
      </dgm:t>
    </dgm:pt>
    <dgm:pt modelId="{13E8B7F6-AC8B-4C55-9A67-1A6D996133A2}" type="parTrans" cxnId="{6DB3A5D8-71F6-4BFE-9F0C-3D6729F38A93}">
      <dgm:prSet/>
      <dgm:spPr/>
      <dgm:t>
        <a:bodyPr/>
        <a:lstStyle/>
        <a:p>
          <a:endParaRPr lang="en-US"/>
        </a:p>
      </dgm:t>
    </dgm:pt>
    <dgm:pt modelId="{FFA78879-D048-4544-9ECE-11A0B9673075}" type="sibTrans" cxnId="{6DB3A5D8-71F6-4BFE-9F0C-3D6729F38A93}">
      <dgm:prSet/>
      <dgm:spPr/>
      <dgm:t>
        <a:bodyPr/>
        <a:lstStyle/>
        <a:p>
          <a:endParaRPr lang="en-US"/>
        </a:p>
      </dgm:t>
    </dgm:pt>
    <dgm:pt modelId="{1898875F-2444-4942-982D-CA9DF5FC9701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5C2CB0-C4E1-44AA-B7E9-987578F66E18}" type="parTrans" cxnId="{757E0B0A-6DED-4F09-B3AB-28F1E66D6321}">
      <dgm:prSet/>
      <dgm:spPr/>
      <dgm:t>
        <a:bodyPr/>
        <a:lstStyle/>
        <a:p>
          <a:endParaRPr lang="en-US"/>
        </a:p>
      </dgm:t>
    </dgm:pt>
    <dgm:pt modelId="{638FADD4-D3E4-46A1-8332-9FD6A859CC4B}" type="sibTrans" cxnId="{757E0B0A-6DED-4F09-B3AB-28F1E66D6321}">
      <dgm:prSet/>
      <dgm:spPr/>
      <dgm:t>
        <a:bodyPr/>
        <a:lstStyle/>
        <a:p>
          <a:endParaRPr lang="en-US"/>
        </a:p>
      </dgm:t>
    </dgm:pt>
    <dgm:pt modelId="{224724B8-821F-4BF1-93F4-ED748789BB09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420C43-94A7-46A4-AD93-E9DC9F2DF89B}" type="parTrans" cxnId="{D3B94666-6F4A-4BBB-A54C-A6522CB3C9D2}">
      <dgm:prSet/>
      <dgm:spPr/>
      <dgm:t>
        <a:bodyPr/>
        <a:lstStyle/>
        <a:p>
          <a:endParaRPr lang="en-US"/>
        </a:p>
      </dgm:t>
    </dgm:pt>
    <dgm:pt modelId="{85B9C3EA-BACE-44A1-855F-0CE622F410AC}" type="sibTrans" cxnId="{D3B94666-6F4A-4BBB-A54C-A6522CB3C9D2}">
      <dgm:prSet/>
      <dgm:spPr/>
      <dgm:t>
        <a:bodyPr/>
        <a:lstStyle/>
        <a:p>
          <a:endParaRPr lang="en-US"/>
        </a:p>
      </dgm:t>
    </dgm:pt>
    <dgm:pt modelId="{0B5156EB-6EBD-4969-A85D-7D30E9A1FA8C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40A1F2-A090-463D-91C8-857E107F0DC1}" type="parTrans" cxnId="{1A3F3B4D-1445-4332-A180-8061FCBF8483}">
      <dgm:prSet/>
      <dgm:spPr/>
      <dgm:t>
        <a:bodyPr/>
        <a:lstStyle/>
        <a:p>
          <a:endParaRPr lang="en-US"/>
        </a:p>
      </dgm:t>
    </dgm:pt>
    <dgm:pt modelId="{818F8D19-6DFA-40B7-A4A4-8E706FF5DFFB}" type="sibTrans" cxnId="{1A3F3B4D-1445-4332-A180-8061FCBF8483}">
      <dgm:prSet/>
      <dgm:spPr/>
      <dgm:t>
        <a:bodyPr/>
        <a:lstStyle/>
        <a:p>
          <a:endParaRPr lang="en-US"/>
        </a:p>
      </dgm:t>
    </dgm:pt>
    <dgm:pt modelId="{9FA4EE90-8658-44FB-9DA1-247A7F02D6AF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F5F5E29-418A-42E4-8AD6-B0767065AC1D}" type="parTrans" cxnId="{A2969171-53EF-4411-9A9B-A76BFF40E87C}">
      <dgm:prSet/>
      <dgm:spPr/>
      <dgm:t>
        <a:bodyPr/>
        <a:lstStyle/>
        <a:p>
          <a:endParaRPr lang="en-US"/>
        </a:p>
      </dgm:t>
    </dgm:pt>
    <dgm:pt modelId="{13ABAB44-64F3-42A4-B4D7-D79C3A85EA9C}" type="sibTrans" cxnId="{A2969171-53EF-4411-9A9B-A76BFF40E87C}">
      <dgm:prSet/>
      <dgm:spPr/>
      <dgm:t>
        <a:bodyPr/>
        <a:lstStyle/>
        <a:p>
          <a:endParaRPr lang="en-US"/>
        </a:p>
      </dgm:t>
    </dgm:pt>
    <dgm:pt modelId="{BAA28438-832D-4CB4-A98F-244A4ACA23BC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156E59-DE14-41CC-8B9C-E1DD2B4BA9E5}" type="parTrans" cxnId="{C8AA213F-545F-490B-BA90-C4F8D623A58F}">
      <dgm:prSet/>
      <dgm:spPr/>
      <dgm:t>
        <a:bodyPr/>
        <a:lstStyle/>
        <a:p>
          <a:endParaRPr lang="en-US"/>
        </a:p>
      </dgm:t>
    </dgm:pt>
    <dgm:pt modelId="{1F040724-B39E-413A-9B11-337177018EA9}" type="sibTrans" cxnId="{C8AA213F-545F-490B-BA90-C4F8D623A58F}">
      <dgm:prSet/>
      <dgm:spPr/>
      <dgm:t>
        <a:bodyPr/>
        <a:lstStyle/>
        <a:p>
          <a:endParaRPr lang="en-US"/>
        </a:p>
      </dgm:t>
    </dgm:pt>
    <dgm:pt modelId="{95A379F5-1228-4C9B-B581-6293F07F08A2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2BCFE91-31B9-4BC6-9C0D-FCAA19E6DE18}" type="parTrans" cxnId="{B855AF7E-F0AF-4E51-9895-8F5CCF0D689F}">
      <dgm:prSet/>
      <dgm:spPr/>
      <dgm:t>
        <a:bodyPr/>
        <a:lstStyle/>
        <a:p>
          <a:endParaRPr lang="en-US"/>
        </a:p>
      </dgm:t>
    </dgm:pt>
    <dgm:pt modelId="{21BB0990-6DA4-4B6C-8F2B-7B1739FAA7B7}" type="sibTrans" cxnId="{B855AF7E-F0AF-4E51-9895-8F5CCF0D689F}">
      <dgm:prSet/>
      <dgm:spPr/>
      <dgm:t>
        <a:bodyPr/>
        <a:lstStyle/>
        <a:p>
          <a:endParaRPr lang="en-US"/>
        </a:p>
      </dgm:t>
    </dgm:pt>
    <dgm:pt modelId="{47AC3072-562B-4E46-B300-46622BFB2482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52AB9EF-A397-41E3-974C-1CC358EA8FF4}" type="parTrans" cxnId="{1F5680D6-2904-40C4-8A5E-D7923FAB724E}">
      <dgm:prSet/>
      <dgm:spPr/>
      <dgm:t>
        <a:bodyPr/>
        <a:lstStyle/>
        <a:p>
          <a:endParaRPr lang="en-US"/>
        </a:p>
      </dgm:t>
    </dgm:pt>
    <dgm:pt modelId="{D5CA8E71-453B-4754-A209-8B201D8CBB0F}" type="sibTrans" cxnId="{1F5680D6-2904-40C4-8A5E-D7923FAB724E}">
      <dgm:prSet/>
      <dgm:spPr/>
      <dgm:t>
        <a:bodyPr/>
        <a:lstStyle/>
        <a:p>
          <a:endParaRPr lang="en-US"/>
        </a:p>
      </dgm:t>
    </dgm:pt>
    <dgm:pt modelId="{7AC08C0E-DFA4-4361-B896-7DCF7D8BFE54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55CDCE6-A193-440F-ACD4-B02BCECEFA89}" type="parTrans" cxnId="{114CB26C-CF91-47F7-9D8C-7ABFC02F90EE}">
      <dgm:prSet/>
      <dgm:spPr/>
      <dgm:t>
        <a:bodyPr/>
        <a:lstStyle/>
        <a:p>
          <a:endParaRPr lang="en-US"/>
        </a:p>
      </dgm:t>
    </dgm:pt>
    <dgm:pt modelId="{40AD9305-FE4E-42C4-A40A-F75DA291F70E}" type="sibTrans" cxnId="{114CB26C-CF91-47F7-9D8C-7ABFC02F90EE}">
      <dgm:prSet/>
      <dgm:spPr/>
      <dgm:t>
        <a:bodyPr/>
        <a:lstStyle/>
        <a:p>
          <a:endParaRPr lang="en-US"/>
        </a:p>
      </dgm:t>
    </dgm:pt>
    <dgm:pt modelId="{F8C0E36E-9895-4367-9C49-5D2A2694C7FC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4B25538-1CB3-427B-9892-37FF58F54F89}" type="parTrans" cxnId="{8CB99626-731C-44E3-8014-1E11C9AE6420}">
      <dgm:prSet/>
      <dgm:spPr/>
      <dgm:t>
        <a:bodyPr/>
        <a:lstStyle/>
        <a:p>
          <a:endParaRPr lang="en-US"/>
        </a:p>
      </dgm:t>
    </dgm:pt>
    <dgm:pt modelId="{F26D6711-A8F8-4418-8C17-580961F4F3BE}" type="sibTrans" cxnId="{8CB99626-731C-44E3-8014-1E11C9AE6420}">
      <dgm:prSet/>
      <dgm:spPr/>
      <dgm:t>
        <a:bodyPr/>
        <a:lstStyle/>
        <a:p>
          <a:endParaRPr lang="en-US"/>
        </a:p>
      </dgm:t>
    </dgm:pt>
    <dgm:pt modelId="{EBCB78DD-F9A7-4517-8E8B-D87210E38AF5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4FD7DC0-2717-4792-93D6-1BF0061A7BF5}" type="parTrans" cxnId="{B0C3E9DE-835B-4C57-9F87-CDDD61A4177D}">
      <dgm:prSet/>
      <dgm:spPr/>
      <dgm:t>
        <a:bodyPr/>
        <a:lstStyle/>
        <a:p>
          <a:endParaRPr lang="en-US"/>
        </a:p>
      </dgm:t>
    </dgm:pt>
    <dgm:pt modelId="{94661889-F900-4154-8E18-D0D02806606A}" type="sibTrans" cxnId="{B0C3E9DE-835B-4C57-9F87-CDDD61A4177D}">
      <dgm:prSet/>
      <dgm:spPr/>
      <dgm:t>
        <a:bodyPr/>
        <a:lstStyle/>
        <a:p>
          <a:endParaRPr lang="en-US"/>
        </a:p>
      </dgm:t>
    </dgm:pt>
    <dgm:pt modelId="{A5C75425-AAFF-42C4-AD9F-D884452B9EC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0D644A1-09FD-441B-A561-A1C42E04023B}" type="parTrans" cxnId="{BD63B30C-6CFC-4793-ADE1-E8493B185CEA}">
      <dgm:prSet/>
      <dgm:spPr/>
      <dgm:t>
        <a:bodyPr/>
        <a:lstStyle/>
        <a:p>
          <a:endParaRPr lang="en-US"/>
        </a:p>
      </dgm:t>
    </dgm:pt>
    <dgm:pt modelId="{5EB65499-C77A-4013-8248-26E9903EB879}" type="sibTrans" cxnId="{BD63B30C-6CFC-4793-ADE1-E8493B185CEA}">
      <dgm:prSet/>
      <dgm:spPr/>
      <dgm:t>
        <a:bodyPr/>
        <a:lstStyle/>
        <a:p>
          <a:endParaRPr lang="en-US"/>
        </a:p>
      </dgm:t>
    </dgm:pt>
    <dgm:pt modelId="{23BC61B2-164F-4AD1-A643-037AC877A9F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C38333F-B775-467F-B7DF-23FC4FD34871}" type="parTrans" cxnId="{2080D132-2549-48FC-9ADF-7B103E88252E}">
      <dgm:prSet/>
      <dgm:spPr/>
      <dgm:t>
        <a:bodyPr/>
        <a:lstStyle/>
        <a:p>
          <a:endParaRPr lang="en-US"/>
        </a:p>
      </dgm:t>
    </dgm:pt>
    <dgm:pt modelId="{028EF7F2-0AF8-4482-BCD5-81910554D1E9}" type="sibTrans" cxnId="{2080D132-2549-48FC-9ADF-7B103E88252E}">
      <dgm:prSet/>
      <dgm:spPr/>
      <dgm:t>
        <a:bodyPr/>
        <a:lstStyle/>
        <a:p>
          <a:endParaRPr lang="en-US"/>
        </a:p>
      </dgm:t>
    </dgm:pt>
    <dgm:pt modelId="{FE5D07ED-B06D-4882-9AE6-4F5509E39172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7F7B472-AD2A-46A2-A946-7F30AD3FF062}" type="parTrans" cxnId="{D31434A5-9B09-4EF5-A571-4473C0B43FBC}">
      <dgm:prSet/>
      <dgm:spPr/>
      <dgm:t>
        <a:bodyPr/>
        <a:lstStyle/>
        <a:p>
          <a:endParaRPr lang="en-US"/>
        </a:p>
      </dgm:t>
    </dgm:pt>
    <dgm:pt modelId="{04D4FC63-8942-4A71-9370-A0CC3923FF45}" type="sibTrans" cxnId="{D31434A5-9B09-4EF5-A571-4473C0B43FBC}">
      <dgm:prSet/>
      <dgm:spPr/>
      <dgm:t>
        <a:bodyPr/>
        <a:lstStyle/>
        <a:p>
          <a:endParaRPr lang="en-US"/>
        </a:p>
      </dgm:t>
    </dgm:pt>
    <dgm:pt modelId="{663DA7E3-8658-4DDE-AC69-6E92735A5C5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3E55A27-180B-4CC0-BA50-65D3F22F9272}" type="parTrans" cxnId="{90A0431F-5919-4A18-B872-A68E4BDB540F}">
      <dgm:prSet/>
      <dgm:spPr/>
      <dgm:t>
        <a:bodyPr/>
        <a:lstStyle/>
        <a:p>
          <a:endParaRPr lang="en-US"/>
        </a:p>
      </dgm:t>
    </dgm:pt>
    <dgm:pt modelId="{3496F6A1-C818-4B28-A33F-01020D8C5257}" type="sibTrans" cxnId="{90A0431F-5919-4A18-B872-A68E4BDB540F}">
      <dgm:prSet/>
      <dgm:spPr/>
      <dgm:t>
        <a:bodyPr/>
        <a:lstStyle/>
        <a:p>
          <a:endParaRPr lang="en-US"/>
        </a:p>
      </dgm:t>
    </dgm:pt>
    <dgm:pt modelId="{997191A8-2231-4CB9-BB64-5880A0E09A1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E45BE98-88A1-455C-9EA6-2D3AAF548938}" type="parTrans" cxnId="{A054B5B9-F8D3-4D57-B785-CB3B0876EA1E}">
      <dgm:prSet/>
      <dgm:spPr/>
      <dgm:t>
        <a:bodyPr/>
        <a:lstStyle/>
        <a:p>
          <a:endParaRPr lang="en-US"/>
        </a:p>
      </dgm:t>
    </dgm:pt>
    <dgm:pt modelId="{A3A6BA4B-4C85-4D05-8EF2-F3C90AEA3F29}" type="sibTrans" cxnId="{A054B5B9-F8D3-4D57-B785-CB3B0876EA1E}">
      <dgm:prSet/>
      <dgm:spPr/>
      <dgm:t>
        <a:bodyPr/>
        <a:lstStyle/>
        <a:p>
          <a:endParaRPr lang="en-US"/>
        </a:p>
      </dgm:t>
    </dgm:pt>
    <dgm:pt modelId="{D5E519E9-38CC-4E37-B025-835DCD185830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92D4E91-0A8B-400C-B2A3-B118D7369A2D}" type="parTrans" cxnId="{7B815960-3BD0-4E44-B2C0-F48A2AFD33A1}">
      <dgm:prSet/>
      <dgm:spPr/>
      <dgm:t>
        <a:bodyPr/>
        <a:lstStyle/>
        <a:p>
          <a:endParaRPr lang="en-US"/>
        </a:p>
      </dgm:t>
    </dgm:pt>
    <dgm:pt modelId="{95E7565E-F872-4835-883D-67D4F6C1BF8A}" type="sibTrans" cxnId="{7B815960-3BD0-4E44-B2C0-F48A2AFD33A1}">
      <dgm:prSet/>
      <dgm:spPr/>
      <dgm:t>
        <a:bodyPr/>
        <a:lstStyle/>
        <a:p>
          <a:endParaRPr lang="en-US"/>
        </a:p>
      </dgm:t>
    </dgm:pt>
    <dgm:pt modelId="{1F582BF2-97EB-4D5F-BADD-563B3BC5D4B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16585E8-5D03-479C-81CB-9C534C79F7DE}" type="parTrans" cxnId="{3A19C5F1-2C08-4860-AB14-64A9156085E9}">
      <dgm:prSet/>
      <dgm:spPr/>
      <dgm:t>
        <a:bodyPr/>
        <a:lstStyle/>
        <a:p>
          <a:endParaRPr lang="en-US"/>
        </a:p>
      </dgm:t>
    </dgm:pt>
    <dgm:pt modelId="{C21C5703-5858-4CDD-8A46-2F85413C8371}" type="sibTrans" cxnId="{3A19C5F1-2C08-4860-AB14-64A9156085E9}">
      <dgm:prSet/>
      <dgm:spPr/>
      <dgm:t>
        <a:bodyPr/>
        <a:lstStyle/>
        <a:p>
          <a:endParaRPr lang="en-US"/>
        </a:p>
      </dgm:t>
    </dgm:pt>
    <dgm:pt modelId="{02CF46E4-9462-46A2-9EAA-3CA18C91721C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EE8A61D-2492-4EC2-B7C2-0AA2F1E3ACF3}" type="parTrans" cxnId="{BD67D576-19AA-4234-AEE1-129B80052277}">
      <dgm:prSet/>
      <dgm:spPr/>
      <dgm:t>
        <a:bodyPr/>
        <a:lstStyle/>
        <a:p>
          <a:endParaRPr lang="en-US"/>
        </a:p>
      </dgm:t>
    </dgm:pt>
    <dgm:pt modelId="{0E203E6E-AAC8-4145-8C03-AE4E7C4ACF6A}" type="sibTrans" cxnId="{BD67D576-19AA-4234-AEE1-129B80052277}">
      <dgm:prSet/>
      <dgm:spPr/>
      <dgm:t>
        <a:bodyPr/>
        <a:lstStyle/>
        <a:p>
          <a:endParaRPr lang="en-US"/>
        </a:p>
      </dgm:t>
    </dgm:pt>
    <dgm:pt modelId="{0863229D-65DC-4FEC-BB94-A32935E0E338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359D9E4-5780-4EFF-8383-221373C2D7D3}" type="parTrans" cxnId="{DE1183F9-291C-47F9-9F5E-64FA70D33CAA}">
      <dgm:prSet/>
      <dgm:spPr/>
      <dgm:t>
        <a:bodyPr/>
        <a:lstStyle/>
        <a:p>
          <a:endParaRPr lang="en-US"/>
        </a:p>
      </dgm:t>
    </dgm:pt>
    <dgm:pt modelId="{A9A6F565-F5E7-4D04-B9D5-2F90BF26B906}" type="sibTrans" cxnId="{DE1183F9-291C-47F9-9F5E-64FA70D33CAA}">
      <dgm:prSet/>
      <dgm:spPr/>
      <dgm:t>
        <a:bodyPr/>
        <a:lstStyle/>
        <a:p>
          <a:endParaRPr lang="en-US"/>
        </a:p>
      </dgm:t>
    </dgm:pt>
    <dgm:pt modelId="{F5B936AE-AEED-43DC-AF8C-5379C26A09D8}" type="pres">
      <dgm:prSet presAssocID="{B9A96E2D-5178-4E4F-8762-CE97CA9558B7}" presName="Name0" presStyleCnt="0">
        <dgm:presLayoutVars>
          <dgm:dir/>
          <dgm:animLvl val="lvl"/>
          <dgm:resizeHandles val="exact"/>
        </dgm:presLayoutVars>
      </dgm:prSet>
      <dgm:spPr/>
    </dgm:pt>
    <dgm:pt modelId="{DA623A63-9A50-408E-8AD6-F29ED2A617A5}" type="pres">
      <dgm:prSet presAssocID="{B9A96E2D-5178-4E4F-8762-CE97CA9558B7}" presName="tSp" presStyleCnt="0"/>
      <dgm:spPr/>
    </dgm:pt>
    <dgm:pt modelId="{CA019115-655C-47F0-AFD0-7760F93E25E6}" type="pres">
      <dgm:prSet presAssocID="{B9A96E2D-5178-4E4F-8762-CE97CA9558B7}" presName="bSp" presStyleCnt="0"/>
      <dgm:spPr/>
    </dgm:pt>
    <dgm:pt modelId="{9A1F9599-CEB6-4E0C-9364-36F1BDE5458F}" type="pres">
      <dgm:prSet presAssocID="{B9A96E2D-5178-4E4F-8762-CE97CA9558B7}" presName="process" presStyleCnt="0"/>
      <dgm:spPr/>
    </dgm:pt>
    <dgm:pt modelId="{3FEA79F2-20E4-4D72-9E2B-8B098ECE7D01}" type="pres">
      <dgm:prSet presAssocID="{79BC570C-D765-4485-B643-829421354C59}" presName="composite1" presStyleCnt="0"/>
      <dgm:spPr/>
    </dgm:pt>
    <dgm:pt modelId="{BB266C03-3436-4874-8CCF-C6A5E4CF4FE1}" type="pres">
      <dgm:prSet presAssocID="{79BC570C-D765-4485-B643-829421354C59}" presName="dummyNode1" presStyleLbl="node1" presStyleIdx="0" presStyleCnt="3"/>
      <dgm:spPr/>
    </dgm:pt>
    <dgm:pt modelId="{268F074E-9D4F-4944-B8C7-38F8663B81CE}" type="pres">
      <dgm:prSet presAssocID="{79BC570C-D765-4485-B643-829421354C59}" presName="childNode1" presStyleLbl="bgAcc1" presStyleIdx="0" presStyleCnt="3" custScaleY="237299" custLinFactNeighborY="-30903">
        <dgm:presLayoutVars>
          <dgm:bulletEnabled val="1"/>
        </dgm:presLayoutVars>
      </dgm:prSet>
      <dgm:spPr/>
    </dgm:pt>
    <dgm:pt modelId="{D1E060FF-0106-43F6-B6F5-D9EA9939843E}" type="pres">
      <dgm:prSet presAssocID="{79BC570C-D765-4485-B643-829421354C59}" presName="childNode1tx" presStyleLbl="bgAcc1" presStyleIdx="0" presStyleCnt="3">
        <dgm:presLayoutVars>
          <dgm:bulletEnabled val="1"/>
        </dgm:presLayoutVars>
      </dgm:prSet>
      <dgm:spPr/>
    </dgm:pt>
    <dgm:pt modelId="{AA9362B6-DC34-4679-9203-682E311779B6}" type="pres">
      <dgm:prSet presAssocID="{79BC570C-D765-4485-B643-829421354C59}" presName="parentNode1" presStyleLbl="node1" presStyleIdx="0" presStyleCnt="3" custLinFactNeighborY="98281">
        <dgm:presLayoutVars>
          <dgm:chMax val="1"/>
          <dgm:bulletEnabled val="1"/>
        </dgm:presLayoutVars>
      </dgm:prSet>
      <dgm:spPr/>
    </dgm:pt>
    <dgm:pt modelId="{0FD6B94F-425C-4B5A-978C-86FDB9435464}" type="pres">
      <dgm:prSet presAssocID="{79BC570C-D765-4485-B643-829421354C59}" presName="connSite1" presStyleCnt="0"/>
      <dgm:spPr/>
    </dgm:pt>
    <dgm:pt modelId="{C8583603-CE1A-407F-866B-2122A82E86B4}" type="pres">
      <dgm:prSet presAssocID="{61AC8E2D-6C73-4D5E-A0AF-91B3028719A6}" presName="Name9" presStyleLbl="sibTrans2D1" presStyleIdx="0" presStyleCnt="2"/>
      <dgm:spPr/>
    </dgm:pt>
    <dgm:pt modelId="{F2560132-56B2-4CF2-9DB9-175B2CDFFF41}" type="pres">
      <dgm:prSet presAssocID="{28C3984C-34B8-4B87-932D-90A90DD53A8D}" presName="composite2" presStyleCnt="0"/>
      <dgm:spPr/>
    </dgm:pt>
    <dgm:pt modelId="{BD93F246-D728-4143-A084-60668A3483C5}" type="pres">
      <dgm:prSet presAssocID="{28C3984C-34B8-4B87-932D-90A90DD53A8D}" presName="dummyNode2" presStyleLbl="node1" presStyleIdx="0" presStyleCnt="3"/>
      <dgm:spPr/>
    </dgm:pt>
    <dgm:pt modelId="{99A453ED-7DC5-46F7-920D-5B21D98E003B}" type="pres">
      <dgm:prSet presAssocID="{28C3984C-34B8-4B87-932D-90A90DD53A8D}" presName="childNode2" presStyleLbl="bgAcc1" presStyleIdx="1" presStyleCnt="3" custScaleY="171232">
        <dgm:presLayoutVars>
          <dgm:bulletEnabled val="1"/>
        </dgm:presLayoutVars>
      </dgm:prSet>
      <dgm:spPr/>
    </dgm:pt>
    <dgm:pt modelId="{AD319EDE-3D18-4F89-BAFF-3E823E1FFF2F}" type="pres">
      <dgm:prSet presAssocID="{28C3984C-34B8-4B87-932D-90A90DD53A8D}" presName="childNode2tx" presStyleLbl="bgAcc1" presStyleIdx="1" presStyleCnt="3">
        <dgm:presLayoutVars>
          <dgm:bulletEnabled val="1"/>
        </dgm:presLayoutVars>
      </dgm:prSet>
      <dgm:spPr/>
    </dgm:pt>
    <dgm:pt modelId="{057C2E32-4900-4F1E-905F-65B0D63C9004}" type="pres">
      <dgm:prSet presAssocID="{28C3984C-34B8-4B87-932D-90A90DD53A8D}" presName="parentNode2" presStyleLbl="node1" presStyleIdx="1" presStyleCnt="3" custLinFactY="-250" custLinFactNeighborY="-100000">
        <dgm:presLayoutVars>
          <dgm:chMax val="0"/>
          <dgm:bulletEnabled val="1"/>
        </dgm:presLayoutVars>
      </dgm:prSet>
      <dgm:spPr/>
    </dgm:pt>
    <dgm:pt modelId="{CCEBD7B4-7434-4FD6-A9F7-07DBEAADC74F}" type="pres">
      <dgm:prSet presAssocID="{28C3984C-34B8-4B87-932D-90A90DD53A8D}" presName="connSite2" presStyleCnt="0"/>
      <dgm:spPr/>
    </dgm:pt>
    <dgm:pt modelId="{4C1A6289-8B38-400E-B4CD-17D721E30424}" type="pres">
      <dgm:prSet presAssocID="{64545046-71DF-45EF-9031-B2DCE57100EE}" presName="Name18" presStyleLbl="sibTrans2D1" presStyleIdx="1" presStyleCnt="2"/>
      <dgm:spPr/>
    </dgm:pt>
    <dgm:pt modelId="{BDE78921-02A0-4989-95CB-F63F4B440957}" type="pres">
      <dgm:prSet presAssocID="{0E357E83-1D89-46D6-9092-29C4BEF1F8F9}" presName="composite1" presStyleCnt="0"/>
      <dgm:spPr/>
    </dgm:pt>
    <dgm:pt modelId="{8A30DDB4-2E7C-48B5-9049-C8043C15228D}" type="pres">
      <dgm:prSet presAssocID="{0E357E83-1D89-46D6-9092-29C4BEF1F8F9}" presName="dummyNode1" presStyleLbl="node1" presStyleIdx="1" presStyleCnt="3"/>
      <dgm:spPr/>
    </dgm:pt>
    <dgm:pt modelId="{6E1F325C-9C4A-44A3-BF1F-58BEDC6E3647}" type="pres">
      <dgm:prSet presAssocID="{0E357E83-1D89-46D6-9092-29C4BEF1F8F9}" presName="childNode1" presStyleLbl="bgAcc1" presStyleIdx="2" presStyleCnt="3" custScaleY="195069">
        <dgm:presLayoutVars>
          <dgm:bulletEnabled val="1"/>
        </dgm:presLayoutVars>
      </dgm:prSet>
      <dgm:spPr/>
    </dgm:pt>
    <dgm:pt modelId="{3ED24651-7A98-445A-AA3E-3D10303E0E72}" type="pres">
      <dgm:prSet presAssocID="{0E357E83-1D89-46D6-9092-29C4BEF1F8F9}" presName="childNode1tx" presStyleLbl="bgAcc1" presStyleIdx="2" presStyleCnt="3">
        <dgm:presLayoutVars>
          <dgm:bulletEnabled val="1"/>
        </dgm:presLayoutVars>
      </dgm:prSet>
      <dgm:spPr/>
    </dgm:pt>
    <dgm:pt modelId="{669B941B-42AA-462E-86EE-C7B993E50061}" type="pres">
      <dgm:prSet presAssocID="{0E357E83-1D89-46D6-9092-29C4BEF1F8F9}" presName="parentNode1" presStyleLbl="node1" presStyleIdx="2" presStyleCnt="3" custLinFactY="20455" custLinFactNeighborX="278" custLinFactNeighborY="100000">
        <dgm:presLayoutVars>
          <dgm:chMax val="1"/>
          <dgm:bulletEnabled val="1"/>
        </dgm:presLayoutVars>
      </dgm:prSet>
      <dgm:spPr/>
    </dgm:pt>
    <dgm:pt modelId="{FDA60379-55CA-4036-A2D7-292B65FF947B}" type="pres">
      <dgm:prSet presAssocID="{0E357E83-1D89-46D6-9092-29C4BEF1F8F9}" presName="connSite1" presStyleCnt="0"/>
      <dgm:spPr/>
    </dgm:pt>
  </dgm:ptLst>
  <dgm:cxnLst>
    <dgm:cxn modelId="{7D5BF706-0C9B-4A31-B6F2-F13A452CEB6E}" type="presOf" srcId="{9FA4EE90-8658-44FB-9DA1-247A7F02D6AF}" destId="{D1E060FF-0106-43F6-B6F5-D9EA9939843E}" srcOrd="1" destOrd="3" presId="urn:microsoft.com/office/officeart/2005/8/layout/hProcess4"/>
    <dgm:cxn modelId="{757E0B0A-6DED-4F09-B3AB-28F1E66D6321}" srcId="{0E357E83-1D89-46D6-9092-29C4BEF1F8F9}" destId="{1898875F-2444-4942-982D-CA9DF5FC9701}" srcOrd="0" destOrd="0" parTransId="{AB5C2CB0-C4E1-44AA-B7E9-987578F66E18}" sibTransId="{638FADD4-D3E4-46A1-8332-9FD6A859CC4B}"/>
    <dgm:cxn modelId="{9DE43E0A-DE28-43CF-B063-CFD31009614F}" type="presOf" srcId="{61AC8E2D-6C73-4D5E-A0AF-91B3028719A6}" destId="{C8583603-CE1A-407F-866B-2122A82E86B4}" srcOrd="0" destOrd="0" presId="urn:microsoft.com/office/officeart/2005/8/layout/hProcess4"/>
    <dgm:cxn modelId="{1068490B-0250-4279-8F64-6F2A29E527E5}" type="presOf" srcId="{B9A96E2D-5178-4E4F-8762-CE97CA9558B7}" destId="{F5B936AE-AEED-43DC-AF8C-5379C26A09D8}" srcOrd="0" destOrd="0" presId="urn:microsoft.com/office/officeart/2005/8/layout/hProcess4"/>
    <dgm:cxn modelId="{BD63B30C-6CFC-4793-ADE1-E8493B185CEA}" srcId="{79BC570C-D765-4485-B643-829421354C59}" destId="{A5C75425-AAFF-42C4-AD9F-D884452B9EC6}" srcOrd="10" destOrd="0" parTransId="{D0D644A1-09FD-441B-A561-A1C42E04023B}" sibTransId="{5EB65499-C77A-4013-8248-26E9903EB879}"/>
    <dgm:cxn modelId="{90A0431F-5919-4A18-B872-A68E4BDB540F}" srcId="{28C3984C-34B8-4B87-932D-90A90DD53A8D}" destId="{663DA7E3-8658-4DDE-AC69-6E92735A5C5B}" srcOrd="1" destOrd="0" parTransId="{D3E55A27-180B-4CC0-BA50-65D3F22F9272}" sibTransId="{3496F6A1-C818-4B28-A33F-01020D8C5257}"/>
    <dgm:cxn modelId="{797C891F-5152-429D-9BD2-9CF5C9FF9E2E}" type="presOf" srcId="{0863229D-65DC-4FEC-BB94-A32935E0E338}" destId="{6E1F325C-9C4A-44A3-BF1F-58BEDC6E3647}" srcOrd="0" destOrd="1" presId="urn:microsoft.com/office/officeart/2005/8/layout/hProcess4"/>
    <dgm:cxn modelId="{8CB99626-731C-44E3-8014-1E11C9AE6420}" srcId="{79BC570C-D765-4485-B643-829421354C59}" destId="{F8C0E36E-9895-4367-9C49-5D2A2694C7FC}" srcOrd="8" destOrd="0" parTransId="{94B25538-1CB3-427B-9892-37FF58F54F89}" sibTransId="{F26D6711-A8F8-4418-8C17-580961F4F3BE}"/>
    <dgm:cxn modelId="{D32B0C31-8EE2-417A-B3CD-951DBDA485AD}" type="presOf" srcId="{F8C0E36E-9895-4367-9C49-5D2A2694C7FC}" destId="{268F074E-9D4F-4944-B8C7-38F8663B81CE}" srcOrd="0" destOrd="8" presId="urn:microsoft.com/office/officeart/2005/8/layout/hProcess4"/>
    <dgm:cxn modelId="{2080D132-2549-48FC-9ADF-7B103E88252E}" srcId="{79BC570C-D765-4485-B643-829421354C59}" destId="{23BC61B2-164F-4AD1-A643-037AC877A9F7}" srcOrd="11" destOrd="0" parTransId="{BC38333F-B775-467F-B7DF-23FC4FD34871}" sibTransId="{028EF7F2-0AF8-4482-BCD5-81910554D1E9}"/>
    <dgm:cxn modelId="{ECA68934-0723-4467-80C1-0EB8AD609B05}" type="presOf" srcId="{224724B8-821F-4BF1-93F4-ED748789BB09}" destId="{D1E060FF-0106-43F6-B6F5-D9EA9939843E}" srcOrd="1" destOrd="1" presId="urn:microsoft.com/office/officeart/2005/8/layout/hProcess4"/>
    <dgm:cxn modelId="{65730E37-ED7E-46CC-85F9-9BB346533D8F}" type="presOf" srcId="{D5E519E9-38CC-4E37-B025-835DCD185830}" destId="{AD319EDE-3D18-4F89-BAFF-3E823E1FFF2F}" srcOrd="1" destOrd="3" presId="urn:microsoft.com/office/officeart/2005/8/layout/hProcess4"/>
    <dgm:cxn modelId="{70B7DB39-EF7A-415A-97FC-A4BBC4D57883}" type="presOf" srcId="{23BC61B2-164F-4AD1-A643-037AC877A9F7}" destId="{D1E060FF-0106-43F6-B6F5-D9EA9939843E}" srcOrd="1" destOrd="11" presId="urn:microsoft.com/office/officeart/2005/8/layout/hProcess4"/>
    <dgm:cxn modelId="{B27F043A-CB2A-422D-977B-22F208C78A79}" type="presOf" srcId="{95A379F5-1228-4C9B-B581-6293F07F08A2}" destId="{268F074E-9D4F-4944-B8C7-38F8663B81CE}" srcOrd="0" destOrd="5" presId="urn:microsoft.com/office/officeart/2005/8/layout/hProcess4"/>
    <dgm:cxn modelId="{C8AA213F-545F-490B-BA90-C4F8D623A58F}" srcId="{79BC570C-D765-4485-B643-829421354C59}" destId="{BAA28438-832D-4CB4-A98F-244A4ACA23BC}" srcOrd="4" destOrd="0" parTransId="{60156E59-DE14-41CC-8B9C-E1DD2B4BA9E5}" sibTransId="{1F040724-B39E-413A-9B11-337177018EA9}"/>
    <dgm:cxn modelId="{8E7C7A5B-F495-487E-9FCB-E47AB4038319}" type="presOf" srcId="{D5E519E9-38CC-4E37-B025-835DCD185830}" destId="{99A453ED-7DC5-46F7-920D-5B21D98E003B}" srcOrd="0" destOrd="3" presId="urn:microsoft.com/office/officeart/2005/8/layout/hProcess4"/>
    <dgm:cxn modelId="{048D8C5B-069D-4E6C-A39C-53C2C6E406DE}" type="presOf" srcId="{1F582BF2-97EB-4D5F-BADD-563B3BC5D4BB}" destId="{AD319EDE-3D18-4F89-BAFF-3E823E1FFF2F}" srcOrd="1" destOrd="4" presId="urn:microsoft.com/office/officeart/2005/8/layout/hProcess4"/>
    <dgm:cxn modelId="{7B815960-3BD0-4E44-B2C0-F48A2AFD33A1}" srcId="{28C3984C-34B8-4B87-932D-90A90DD53A8D}" destId="{D5E519E9-38CC-4E37-B025-835DCD185830}" srcOrd="3" destOrd="0" parTransId="{992D4E91-0A8B-400C-B2A3-B118D7369A2D}" sibTransId="{95E7565E-F872-4835-883D-67D4F6C1BF8A}"/>
    <dgm:cxn modelId="{1EDC7C41-15A9-422C-B34A-AE1B5563E91A}" type="presOf" srcId="{BAA28438-832D-4CB4-A98F-244A4ACA23BC}" destId="{268F074E-9D4F-4944-B8C7-38F8663B81CE}" srcOrd="0" destOrd="4" presId="urn:microsoft.com/office/officeart/2005/8/layout/hProcess4"/>
    <dgm:cxn modelId="{614E2444-3228-4835-8235-526AD572D3D6}" type="presOf" srcId="{02CF46E4-9462-46A2-9EAA-3CA18C91721C}" destId="{3ED24651-7A98-445A-AA3E-3D10303E0E72}" srcOrd="1" destOrd="2" presId="urn:microsoft.com/office/officeart/2005/8/layout/hProcess4"/>
    <dgm:cxn modelId="{D3B94666-6F4A-4BBB-A54C-A6522CB3C9D2}" srcId="{79BC570C-D765-4485-B643-829421354C59}" destId="{224724B8-821F-4BF1-93F4-ED748789BB09}" srcOrd="1" destOrd="0" parTransId="{C7420C43-94A7-46A4-AD93-E9DC9F2DF89B}" sibTransId="{85B9C3EA-BACE-44A1-855F-0CE622F410AC}"/>
    <dgm:cxn modelId="{0E562647-9308-47E3-A06F-98D2736B3519}" type="presOf" srcId="{03837059-F0EF-4232-8840-F7C11CDEFEF7}" destId="{D1E060FF-0106-43F6-B6F5-D9EA9939843E}" srcOrd="1" destOrd="0" presId="urn:microsoft.com/office/officeart/2005/8/layout/hProcess4"/>
    <dgm:cxn modelId="{6BAC746A-8A73-473A-B835-0E4D0A9C1135}" type="presOf" srcId="{A5C75425-AAFF-42C4-AD9F-D884452B9EC6}" destId="{268F074E-9D4F-4944-B8C7-38F8663B81CE}" srcOrd="0" destOrd="10" presId="urn:microsoft.com/office/officeart/2005/8/layout/hProcess4"/>
    <dgm:cxn modelId="{2C24B76B-EF88-48A0-92E6-C067DF6694E7}" type="presOf" srcId="{23BC61B2-164F-4AD1-A643-037AC877A9F7}" destId="{268F074E-9D4F-4944-B8C7-38F8663B81CE}" srcOrd="0" destOrd="11" presId="urn:microsoft.com/office/officeart/2005/8/layout/hProcess4"/>
    <dgm:cxn modelId="{6F15CB6B-0C0B-4993-884E-AAAE7FCB74D1}" srcId="{79BC570C-D765-4485-B643-829421354C59}" destId="{03837059-F0EF-4232-8840-F7C11CDEFEF7}" srcOrd="0" destOrd="0" parTransId="{57880FCE-97A3-4788-B93F-4EDA8303F62F}" sibTransId="{4E062385-717C-40D0-8C7B-959612688CAF}"/>
    <dgm:cxn modelId="{ECF3104C-0792-4DB1-BDB0-25CF1BAABE42}" type="presOf" srcId="{0B5156EB-6EBD-4969-A85D-7D30E9A1FA8C}" destId="{268F074E-9D4F-4944-B8C7-38F8663B81CE}" srcOrd="0" destOrd="2" presId="urn:microsoft.com/office/officeart/2005/8/layout/hProcess4"/>
    <dgm:cxn modelId="{114CB26C-CF91-47F7-9D8C-7ABFC02F90EE}" srcId="{79BC570C-D765-4485-B643-829421354C59}" destId="{7AC08C0E-DFA4-4361-B896-7DCF7D8BFE54}" srcOrd="7" destOrd="0" parTransId="{355CDCE6-A193-440F-ACD4-B02BCECEFA89}" sibTransId="{40AD9305-FE4E-42C4-A40A-F75DA291F70E}"/>
    <dgm:cxn modelId="{1A3F3B4D-1445-4332-A180-8061FCBF8483}" srcId="{79BC570C-D765-4485-B643-829421354C59}" destId="{0B5156EB-6EBD-4969-A85D-7D30E9A1FA8C}" srcOrd="2" destOrd="0" parTransId="{1540A1F2-A090-463D-91C8-857E107F0DC1}" sibTransId="{818F8D19-6DFA-40B7-A4A4-8E706FF5DFFB}"/>
    <dgm:cxn modelId="{A2969171-53EF-4411-9A9B-A76BFF40E87C}" srcId="{79BC570C-D765-4485-B643-829421354C59}" destId="{9FA4EE90-8658-44FB-9DA1-247A7F02D6AF}" srcOrd="3" destOrd="0" parTransId="{0F5F5E29-418A-42E4-8AD6-B0767065AC1D}" sibTransId="{13ABAB44-64F3-42A4-B4D7-D79C3A85EA9C}"/>
    <dgm:cxn modelId="{60C55754-BAED-4DA0-94D4-4A9B9D6E2F15}" type="presOf" srcId="{FE5D07ED-B06D-4882-9AE6-4F5509E39172}" destId="{99A453ED-7DC5-46F7-920D-5B21D98E003B}" srcOrd="0" destOrd="5" presId="urn:microsoft.com/office/officeart/2005/8/layout/hProcess4"/>
    <dgm:cxn modelId="{42D49D76-2FFE-417E-97F3-1DF5718886F0}" type="presOf" srcId="{997191A8-2231-4CB9-BB64-5880A0E09A1B}" destId="{AD319EDE-3D18-4F89-BAFF-3E823E1FFF2F}" srcOrd="1" destOrd="2" presId="urn:microsoft.com/office/officeart/2005/8/layout/hProcess4"/>
    <dgm:cxn modelId="{BD67D576-19AA-4234-AEE1-129B80052277}" srcId="{0E357E83-1D89-46D6-9092-29C4BEF1F8F9}" destId="{02CF46E4-9462-46A2-9EAA-3CA18C91721C}" srcOrd="2" destOrd="0" parTransId="{FEE8A61D-2492-4EC2-B7C2-0AA2F1E3ACF3}" sibTransId="{0E203E6E-AAC8-4145-8C03-AE4E7C4ACF6A}"/>
    <dgm:cxn modelId="{1D6A2C58-F202-4826-BAB9-F6CF69E398F1}" type="presOf" srcId="{9FA4EE90-8658-44FB-9DA1-247A7F02D6AF}" destId="{268F074E-9D4F-4944-B8C7-38F8663B81CE}" srcOrd="0" destOrd="3" presId="urn:microsoft.com/office/officeart/2005/8/layout/hProcess4"/>
    <dgm:cxn modelId="{2B4A325A-D1A6-4197-8D94-486FBF9216CA}" type="presOf" srcId="{95A379F5-1228-4C9B-B581-6293F07F08A2}" destId="{D1E060FF-0106-43F6-B6F5-D9EA9939843E}" srcOrd="1" destOrd="5" presId="urn:microsoft.com/office/officeart/2005/8/layout/hProcess4"/>
    <dgm:cxn modelId="{05C66D7B-1A1D-4907-9168-9944522A60B5}" type="presOf" srcId="{1F582BF2-97EB-4D5F-BADD-563B3BC5D4BB}" destId="{99A453ED-7DC5-46F7-920D-5B21D98E003B}" srcOrd="0" destOrd="4" presId="urn:microsoft.com/office/officeart/2005/8/layout/hProcess4"/>
    <dgm:cxn modelId="{B855AF7E-F0AF-4E51-9895-8F5CCF0D689F}" srcId="{79BC570C-D765-4485-B643-829421354C59}" destId="{95A379F5-1228-4C9B-B581-6293F07F08A2}" srcOrd="5" destOrd="0" parTransId="{D2BCFE91-31B9-4BC6-9C0D-FCAA19E6DE18}" sibTransId="{21BB0990-6DA4-4B6C-8F2B-7B1739FAA7B7}"/>
    <dgm:cxn modelId="{C69FE381-1194-4934-9300-2FF912A0A3AE}" type="presOf" srcId="{224724B8-821F-4BF1-93F4-ED748789BB09}" destId="{268F074E-9D4F-4944-B8C7-38F8663B81CE}" srcOrd="0" destOrd="1" presId="urn:microsoft.com/office/officeart/2005/8/layout/hProcess4"/>
    <dgm:cxn modelId="{FE925583-B4AC-41B9-8546-9B71121F1252}" type="presOf" srcId="{FE5D07ED-B06D-4882-9AE6-4F5509E39172}" destId="{AD319EDE-3D18-4F89-BAFF-3E823E1FFF2F}" srcOrd="1" destOrd="5" presId="urn:microsoft.com/office/officeart/2005/8/layout/hProcess4"/>
    <dgm:cxn modelId="{F1708D84-7511-4E7E-BBC3-F545820C7CD3}" type="presOf" srcId="{663DA7E3-8658-4DDE-AC69-6E92735A5C5B}" destId="{AD319EDE-3D18-4F89-BAFF-3E823E1FFF2F}" srcOrd="1" destOrd="1" presId="urn:microsoft.com/office/officeart/2005/8/layout/hProcess4"/>
    <dgm:cxn modelId="{43165587-4F1C-48A2-9AAD-710A241A5D5C}" type="presOf" srcId="{02CF46E4-9462-46A2-9EAA-3CA18C91721C}" destId="{6E1F325C-9C4A-44A3-BF1F-58BEDC6E3647}" srcOrd="0" destOrd="2" presId="urn:microsoft.com/office/officeart/2005/8/layout/hProcess4"/>
    <dgm:cxn modelId="{A845DE87-F7FC-401B-A3D8-F8DB11D8F7CA}" srcId="{28C3984C-34B8-4B87-932D-90A90DD53A8D}" destId="{B7CD6B00-ECEF-42D7-966C-9BE4FF21EC9D}" srcOrd="0" destOrd="0" parTransId="{60D7512D-7B00-4E09-977F-F3EAE883340A}" sibTransId="{0370277C-63D4-4F79-A2B6-A99ACA22E5EA}"/>
    <dgm:cxn modelId="{4E72698F-95D9-418E-9C5A-C6E6ABB37F8C}" type="presOf" srcId="{47AC3072-562B-4E46-B300-46622BFB2482}" destId="{268F074E-9D4F-4944-B8C7-38F8663B81CE}" srcOrd="0" destOrd="6" presId="urn:microsoft.com/office/officeart/2005/8/layout/hProcess4"/>
    <dgm:cxn modelId="{088C7591-E756-4130-B1BA-95AE3924E020}" type="presOf" srcId="{EBCB78DD-F9A7-4517-8E8B-D87210E38AF5}" destId="{268F074E-9D4F-4944-B8C7-38F8663B81CE}" srcOrd="0" destOrd="9" presId="urn:microsoft.com/office/officeart/2005/8/layout/hProcess4"/>
    <dgm:cxn modelId="{43689596-C115-4465-8EEF-2DDE4A0DAF70}" type="presOf" srcId="{64545046-71DF-45EF-9031-B2DCE57100EE}" destId="{4C1A6289-8B38-400E-B4CD-17D721E30424}" srcOrd="0" destOrd="0" presId="urn:microsoft.com/office/officeart/2005/8/layout/hProcess4"/>
    <dgm:cxn modelId="{ECB45D9C-EB30-4513-B50D-C42D15F1DF65}" type="presOf" srcId="{B7CD6B00-ECEF-42D7-966C-9BE4FF21EC9D}" destId="{99A453ED-7DC5-46F7-920D-5B21D98E003B}" srcOrd="0" destOrd="0" presId="urn:microsoft.com/office/officeart/2005/8/layout/hProcess4"/>
    <dgm:cxn modelId="{D31434A5-9B09-4EF5-A571-4473C0B43FBC}" srcId="{28C3984C-34B8-4B87-932D-90A90DD53A8D}" destId="{FE5D07ED-B06D-4882-9AE6-4F5509E39172}" srcOrd="5" destOrd="0" parTransId="{B7F7B472-AD2A-46A2-A946-7F30AD3FF062}" sibTransId="{04D4FC63-8942-4A71-9370-A0CC3923FF45}"/>
    <dgm:cxn modelId="{B2C996A6-34F7-415B-9105-C12128E7BD96}" type="presOf" srcId="{997191A8-2231-4CB9-BB64-5880A0E09A1B}" destId="{99A453ED-7DC5-46F7-920D-5B21D98E003B}" srcOrd="0" destOrd="2" presId="urn:microsoft.com/office/officeart/2005/8/layout/hProcess4"/>
    <dgm:cxn modelId="{ECD1FBB1-003D-4E82-A1C9-70A4FB79036E}" type="presOf" srcId="{0B5156EB-6EBD-4969-A85D-7D30E9A1FA8C}" destId="{D1E060FF-0106-43F6-B6F5-D9EA9939843E}" srcOrd="1" destOrd="2" presId="urn:microsoft.com/office/officeart/2005/8/layout/hProcess4"/>
    <dgm:cxn modelId="{5CC958B2-D32C-4E14-A07B-DF02C1DB7536}" type="presOf" srcId="{79BC570C-D765-4485-B643-829421354C59}" destId="{AA9362B6-DC34-4679-9203-682E311779B6}" srcOrd="0" destOrd="0" presId="urn:microsoft.com/office/officeart/2005/8/layout/hProcess4"/>
    <dgm:cxn modelId="{7A3906B3-46AE-45B2-9E12-31EB1143A8BB}" type="presOf" srcId="{0863229D-65DC-4FEC-BB94-A32935E0E338}" destId="{3ED24651-7A98-445A-AA3E-3D10303E0E72}" srcOrd="1" destOrd="1" presId="urn:microsoft.com/office/officeart/2005/8/layout/hProcess4"/>
    <dgm:cxn modelId="{275109B3-2200-4FBF-97AC-BB74B06940C9}" type="presOf" srcId="{0E357E83-1D89-46D6-9092-29C4BEF1F8F9}" destId="{669B941B-42AA-462E-86EE-C7B993E50061}" srcOrd="0" destOrd="0" presId="urn:microsoft.com/office/officeart/2005/8/layout/hProcess4"/>
    <dgm:cxn modelId="{A054B5B9-F8D3-4D57-B785-CB3B0876EA1E}" srcId="{28C3984C-34B8-4B87-932D-90A90DD53A8D}" destId="{997191A8-2231-4CB9-BB64-5880A0E09A1B}" srcOrd="2" destOrd="0" parTransId="{BE45BE98-88A1-455C-9EA6-2D3AAF548938}" sibTransId="{A3A6BA4B-4C85-4D05-8EF2-F3C90AEA3F29}"/>
    <dgm:cxn modelId="{4AAD9EBD-AB0B-4C73-AE88-758FB8301290}" type="presOf" srcId="{1898875F-2444-4942-982D-CA9DF5FC9701}" destId="{6E1F325C-9C4A-44A3-BF1F-58BEDC6E3647}" srcOrd="0" destOrd="0" presId="urn:microsoft.com/office/officeart/2005/8/layout/hProcess4"/>
    <dgm:cxn modelId="{D28156BE-4F40-4C6B-9CD2-16F4816A1547}" type="presOf" srcId="{03837059-F0EF-4232-8840-F7C11CDEFEF7}" destId="{268F074E-9D4F-4944-B8C7-38F8663B81CE}" srcOrd="0" destOrd="0" presId="urn:microsoft.com/office/officeart/2005/8/layout/hProcess4"/>
    <dgm:cxn modelId="{5692BEC0-FDCC-41FD-8E9E-146A2677A294}" type="presOf" srcId="{47AC3072-562B-4E46-B300-46622BFB2482}" destId="{D1E060FF-0106-43F6-B6F5-D9EA9939843E}" srcOrd="1" destOrd="6" presId="urn:microsoft.com/office/officeart/2005/8/layout/hProcess4"/>
    <dgm:cxn modelId="{AA2F6FC3-4524-47AF-96CD-1E8F290D48DD}" type="presOf" srcId="{1898875F-2444-4942-982D-CA9DF5FC9701}" destId="{3ED24651-7A98-445A-AA3E-3D10303E0E72}" srcOrd="1" destOrd="0" presId="urn:microsoft.com/office/officeart/2005/8/layout/hProcess4"/>
    <dgm:cxn modelId="{A3B092C3-5B51-4A14-A86C-B96EF099052B}" type="presOf" srcId="{7AC08C0E-DFA4-4361-B896-7DCF7D8BFE54}" destId="{268F074E-9D4F-4944-B8C7-38F8663B81CE}" srcOrd="0" destOrd="7" presId="urn:microsoft.com/office/officeart/2005/8/layout/hProcess4"/>
    <dgm:cxn modelId="{EC9CBBC3-A83C-43AF-B1D5-3ABD61E4F490}" type="presOf" srcId="{BAA28438-832D-4CB4-A98F-244A4ACA23BC}" destId="{D1E060FF-0106-43F6-B6F5-D9EA9939843E}" srcOrd="1" destOrd="4" presId="urn:microsoft.com/office/officeart/2005/8/layout/hProcess4"/>
    <dgm:cxn modelId="{81031EC5-1F54-42B0-BE35-096AC3264925}" type="presOf" srcId="{A5C75425-AAFF-42C4-AD9F-D884452B9EC6}" destId="{D1E060FF-0106-43F6-B6F5-D9EA9939843E}" srcOrd="1" destOrd="10" presId="urn:microsoft.com/office/officeart/2005/8/layout/hProcess4"/>
    <dgm:cxn modelId="{03D0BDC8-AC79-4232-8D8C-84994CE789F4}" type="presOf" srcId="{663DA7E3-8658-4DDE-AC69-6E92735A5C5B}" destId="{99A453ED-7DC5-46F7-920D-5B21D98E003B}" srcOrd="0" destOrd="1" presId="urn:microsoft.com/office/officeart/2005/8/layout/hProcess4"/>
    <dgm:cxn modelId="{80E5A4D0-0AE6-40A2-A0A2-4ECFA7FBC327}" type="presOf" srcId="{B7CD6B00-ECEF-42D7-966C-9BE4FF21EC9D}" destId="{AD319EDE-3D18-4F89-BAFF-3E823E1FFF2F}" srcOrd="1" destOrd="0" presId="urn:microsoft.com/office/officeart/2005/8/layout/hProcess4"/>
    <dgm:cxn modelId="{07EB89D5-F6BD-4355-8413-E4E3A92A2530}" srcId="{B9A96E2D-5178-4E4F-8762-CE97CA9558B7}" destId="{28C3984C-34B8-4B87-932D-90A90DD53A8D}" srcOrd="1" destOrd="0" parTransId="{429BC137-CF4F-419D-A7E8-6D86B90AEC53}" sibTransId="{64545046-71DF-45EF-9031-B2DCE57100EE}"/>
    <dgm:cxn modelId="{1F5680D6-2904-40C4-8A5E-D7923FAB724E}" srcId="{79BC570C-D765-4485-B643-829421354C59}" destId="{47AC3072-562B-4E46-B300-46622BFB2482}" srcOrd="6" destOrd="0" parTransId="{752AB9EF-A397-41E3-974C-1CC358EA8FF4}" sibTransId="{D5CA8E71-453B-4754-A209-8B201D8CBB0F}"/>
    <dgm:cxn modelId="{6DB3A5D8-71F6-4BFE-9F0C-3D6729F38A93}" srcId="{B9A96E2D-5178-4E4F-8762-CE97CA9558B7}" destId="{0E357E83-1D89-46D6-9092-29C4BEF1F8F9}" srcOrd="2" destOrd="0" parTransId="{13E8B7F6-AC8B-4C55-9A67-1A6D996133A2}" sibTransId="{FFA78879-D048-4544-9ECE-11A0B9673075}"/>
    <dgm:cxn modelId="{B0C3E9DE-835B-4C57-9F87-CDDD61A4177D}" srcId="{79BC570C-D765-4485-B643-829421354C59}" destId="{EBCB78DD-F9A7-4517-8E8B-D87210E38AF5}" srcOrd="9" destOrd="0" parTransId="{24FD7DC0-2717-4792-93D6-1BF0061A7BF5}" sibTransId="{94661889-F900-4154-8E18-D0D02806606A}"/>
    <dgm:cxn modelId="{4E54C2EC-5F6E-4E0A-8998-9617E48137A8}" type="presOf" srcId="{EBCB78DD-F9A7-4517-8E8B-D87210E38AF5}" destId="{D1E060FF-0106-43F6-B6F5-D9EA9939843E}" srcOrd="1" destOrd="9" presId="urn:microsoft.com/office/officeart/2005/8/layout/hProcess4"/>
    <dgm:cxn modelId="{729309ED-1AE6-472E-8029-1832DB1B9251}" type="presOf" srcId="{7AC08C0E-DFA4-4361-B896-7DCF7D8BFE54}" destId="{D1E060FF-0106-43F6-B6F5-D9EA9939843E}" srcOrd="1" destOrd="7" presId="urn:microsoft.com/office/officeart/2005/8/layout/hProcess4"/>
    <dgm:cxn modelId="{9EC4EAF0-C8B9-456D-8902-7FCF9F42B06F}" type="presOf" srcId="{28C3984C-34B8-4B87-932D-90A90DD53A8D}" destId="{057C2E32-4900-4F1E-905F-65B0D63C9004}" srcOrd="0" destOrd="0" presId="urn:microsoft.com/office/officeart/2005/8/layout/hProcess4"/>
    <dgm:cxn modelId="{3FD8EDF0-D0E6-442B-AB43-2745AF02F53E}" type="presOf" srcId="{F8C0E36E-9895-4367-9C49-5D2A2694C7FC}" destId="{D1E060FF-0106-43F6-B6F5-D9EA9939843E}" srcOrd="1" destOrd="8" presId="urn:microsoft.com/office/officeart/2005/8/layout/hProcess4"/>
    <dgm:cxn modelId="{3A19C5F1-2C08-4860-AB14-64A9156085E9}" srcId="{28C3984C-34B8-4B87-932D-90A90DD53A8D}" destId="{1F582BF2-97EB-4D5F-BADD-563B3BC5D4BB}" srcOrd="4" destOrd="0" parTransId="{616585E8-5D03-479C-81CB-9C534C79F7DE}" sibTransId="{C21C5703-5858-4CDD-8A46-2F85413C8371}"/>
    <dgm:cxn modelId="{DE1183F9-291C-47F9-9F5E-64FA70D33CAA}" srcId="{0E357E83-1D89-46D6-9092-29C4BEF1F8F9}" destId="{0863229D-65DC-4FEC-BB94-A32935E0E338}" srcOrd="1" destOrd="0" parTransId="{E359D9E4-5780-4EFF-8383-221373C2D7D3}" sibTransId="{A9A6F565-F5E7-4D04-B9D5-2F90BF26B906}"/>
    <dgm:cxn modelId="{877E0CFE-C9FF-4430-899B-781F4D0E7AA4}" srcId="{B9A96E2D-5178-4E4F-8762-CE97CA9558B7}" destId="{79BC570C-D765-4485-B643-829421354C59}" srcOrd="0" destOrd="0" parTransId="{88867C21-C99A-4907-BBD7-AB39EF5C899E}" sibTransId="{61AC8E2D-6C73-4D5E-A0AF-91B3028719A6}"/>
    <dgm:cxn modelId="{66150FAF-12BF-4FAE-81CD-9F27A8A512FA}" type="presParOf" srcId="{F5B936AE-AEED-43DC-AF8C-5379C26A09D8}" destId="{DA623A63-9A50-408E-8AD6-F29ED2A617A5}" srcOrd="0" destOrd="0" presId="urn:microsoft.com/office/officeart/2005/8/layout/hProcess4"/>
    <dgm:cxn modelId="{62BB4F78-A11A-495D-A785-A31479BE7AF5}" type="presParOf" srcId="{F5B936AE-AEED-43DC-AF8C-5379C26A09D8}" destId="{CA019115-655C-47F0-AFD0-7760F93E25E6}" srcOrd="1" destOrd="0" presId="urn:microsoft.com/office/officeart/2005/8/layout/hProcess4"/>
    <dgm:cxn modelId="{F7002040-A252-41D3-A0CD-D8D0DABE89BF}" type="presParOf" srcId="{F5B936AE-AEED-43DC-AF8C-5379C26A09D8}" destId="{9A1F9599-CEB6-4E0C-9364-36F1BDE5458F}" srcOrd="2" destOrd="0" presId="urn:microsoft.com/office/officeart/2005/8/layout/hProcess4"/>
    <dgm:cxn modelId="{9A658A59-55A2-44F5-82DE-465D3D3125F2}" type="presParOf" srcId="{9A1F9599-CEB6-4E0C-9364-36F1BDE5458F}" destId="{3FEA79F2-20E4-4D72-9E2B-8B098ECE7D01}" srcOrd="0" destOrd="0" presId="urn:microsoft.com/office/officeart/2005/8/layout/hProcess4"/>
    <dgm:cxn modelId="{156651B3-8485-4478-AB45-C2551AC9474C}" type="presParOf" srcId="{3FEA79F2-20E4-4D72-9E2B-8B098ECE7D01}" destId="{BB266C03-3436-4874-8CCF-C6A5E4CF4FE1}" srcOrd="0" destOrd="0" presId="urn:microsoft.com/office/officeart/2005/8/layout/hProcess4"/>
    <dgm:cxn modelId="{4E9D5E0F-3F05-455A-AF12-542F19BF2265}" type="presParOf" srcId="{3FEA79F2-20E4-4D72-9E2B-8B098ECE7D01}" destId="{268F074E-9D4F-4944-B8C7-38F8663B81CE}" srcOrd="1" destOrd="0" presId="urn:microsoft.com/office/officeart/2005/8/layout/hProcess4"/>
    <dgm:cxn modelId="{10E75B56-D765-410D-AFF6-7AD624447993}" type="presParOf" srcId="{3FEA79F2-20E4-4D72-9E2B-8B098ECE7D01}" destId="{D1E060FF-0106-43F6-B6F5-D9EA9939843E}" srcOrd="2" destOrd="0" presId="urn:microsoft.com/office/officeart/2005/8/layout/hProcess4"/>
    <dgm:cxn modelId="{0569BDA3-2601-43B4-B918-EAF3F1925984}" type="presParOf" srcId="{3FEA79F2-20E4-4D72-9E2B-8B098ECE7D01}" destId="{AA9362B6-DC34-4679-9203-682E311779B6}" srcOrd="3" destOrd="0" presId="urn:microsoft.com/office/officeart/2005/8/layout/hProcess4"/>
    <dgm:cxn modelId="{53F929D2-284E-40E8-A40E-490C8403466B}" type="presParOf" srcId="{3FEA79F2-20E4-4D72-9E2B-8B098ECE7D01}" destId="{0FD6B94F-425C-4B5A-978C-86FDB9435464}" srcOrd="4" destOrd="0" presId="urn:microsoft.com/office/officeart/2005/8/layout/hProcess4"/>
    <dgm:cxn modelId="{31B6E9D2-DC52-4F73-8B0C-7953E64FFE5A}" type="presParOf" srcId="{9A1F9599-CEB6-4E0C-9364-36F1BDE5458F}" destId="{C8583603-CE1A-407F-866B-2122A82E86B4}" srcOrd="1" destOrd="0" presId="urn:microsoft.com/office/officeart/2005/8/layout/hProcess4"/>
    <dgm:cxn modelId="{97AEC2E6-2CC1-4269-8230-CFBECA04FA1D}" type="presParOf" srcId="{9A1F9599-CEB6-4E0C-9364-36F1BDE5458F}" destId="{F2560132-56B2-4CF2-9DB9-175B2CDFFF41}" srcOrd="2" destOrd="0" presId="urn:microsoft.com/office/officeart/2005/8/layout/hProcess4"/>
    <dgm:cxn modelId="{17D4E3C8-617D-4974-AB25-7A11728900C5}" type="presParOf" srcId="{F2560132-56B2-4CF2-9DB9-175B2CDFFF41}" destId="{BD93F246-D728-4143-A084-60668A3483C5}" srcOrd="0" destOrd="0" presId="urn:microsoft.com/office/officeart/2005/8/layout/hProcess4"/>
    <dgm:cxn modelId="{743EE54E-B5AE-494D-82B9-F1C7F2302931}" type="presParOf" srcId="{F2560132-56B2-4CF2-9DB9-175B2CDFFF41}" destId="{99A453ED-7DC5-46F7-920D-5B21D98E003B}" srcOrd="1" destOrd="0" presId="urn:microsoft.com/office/officeart/2005/8/layout/hProcess4"/>
    <dgm:cxn modelId="{E2A11895-807E-4946-B02E-FB3B23C68A9E}" type="presParOf" srcId="{F2560132-56B2-4CF2-9DB9-175B2CDFFF41}" destId="{AD319EDE-3D18-4F89-BAFF-3E823E1FFF2F}" srcOrd="2" destOrd="0" presId="urn:microsoft.com/office/officeart/2005/8/layout/hProcess4"/>
    <dgm:cxn modelId="{E734BCB5-9612-49BB-A21A-9D5A83052668}" type="presParOf" srcId="{F2560132-56B2-4CF2-9DB9-175B2CDFFF41}" destId="{057C2E32-4900-4F1E-905F-65B0D63C9004}" srcOrd="3" destOrd="0" presId="urn:microsoft.com/office/officeart/2005/8/layout/hProcess4"/>
    <dgm:cxn modelId="{73900EF1-27E4-4501-B8B5-D362CEB8C5B0}" type="presParOf" srcId="{F2560132-56B2-4CF2-9DB9-175B2CDFFF41}" destId="{CCEBD7B4-7434-4FD6-A9F7-07DBEAADC74F}" srcOrd="4" destOrd="0" presId="urn:microsoft.com/office/officeart/2005/8/layout/hProcess4"/>
    <dgm:cxn modelId="{13F3C9A6-DCFD-4108-AB2D-508055B36649}" type="presParOf" srcId="{9A1F9599-CEB6-4E0C-9364-36F1BDE5458F}" destId="{4C1A6289-8B38-400E-B4CD-17D721E30424}" srcOrd="3" destOrd="0" presId="urn:microsoft.com/office/officeart/2005/8/layout/hProcess4"/>
    <dgm:cxn modelId="{36F44D8D-11EC-404F-8C2C-34C26AF4D1F0}" type="presParOf" srcId="{9A1F9599-CEB6-4E0C-9364-36F1BDE5458F}" destId="{BDE78921-02A0-4989-95CB-F63F4B440957}" srcOrd="4" destOrd="0" presId="urn:microsoft.com/office/officeart/2005/8/layout/hProcess4"/>
    <dgm:cxn modelId="{B6C352D7-4CA1-422A-8805-EE0495DBC279}" type="presParOf" srcId="{BDE78921-02A0-4989-95CB-F63F4B440957}" destId="{8A30DDB4-2E7C-48B5-9049-C8043C15228D}" srcOrd="0" destOrd="0" presId="urn:microsoft.com/office/officeart/2005/8/layout/hProcess4"/>
    <dgm:cxn modelId="{4E8C5C67-0B25-45D4-974F-33CD2DE67278}" type="presParOf" srcId="{BDE78921-02A0-4989-95CB-F63F4B440957}" destId="{6E1F325C-9C4A-44A3-BF1F-58BEDC6E3647}" srcOrd="1" destOrd="0" presId="urn:microsoft.com/office/officeart/2005/8/layout/hProcess4"/>
    <dgm:cxn modelId="{331E7F04-AEE9-484A-896F-0376059ED406}" type="presParOf" srcId="{BDE78921-02A0-4989-95CB-F63F4B440957}" destId="{3ED24651-7A98-445A-AA3E-3D10303E0E72}" srcOrd="2" destOrd="0" presId="urn:microsoft.com/office/officeart/2005/8/layout/hProcess4"/>
    <dgm:cxn modelId="{974934A5-A479-4E2B-9702-2A44EC16BE69}" type="presParOf" srcId="{BDE78921-02A0-4989-95CB-F63F4B440957}" destId="{669B941B-42AA-462E-86EE-C7B993E50061}" srcOrd="3" destOrd="0" presId="urn:microsoft.com/office/officeart/2005/8/layout/hProcess4"/>
    <dgm:cxn modelId="{9F13B63A-B21C-4076-A379-7EE7534E9F70}" type="presParOf" srcId="{BDE78921-02A0-4989-95CB-F63F4B440957}" destId="{FDA60379-55CA-4036-A2D7-292B65FF947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C3406-D753-491D-A8D5-73FA5053CA8A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1BA0C-46A9-402E-B14E-E838F5EC8F1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61A2F25-5B47-4E54-B970-0FD258A3CB7A}" type="parTrans" cxnId="{5E95FD91-530F-4D90-8610-AA05368F9206}">
      <dgm:prSet/>
      <dgm:spPr/>
      <dgm:t>
        <a:bodyPr/>
        <a:lstStyle/>
        <a:p>
          <a:endParaRPr lang="en-US"/>
        </a:p>
      </dgm:t>
    </dgm:pt>
    <dgm:pt modelId="{D6965A44-9C0C-43B8-A98D-69269147EA15}" type="sibTrans" cxnId="{5E95FD91-530F-4D90-8610-AA05368F9206}">
      <dgm:prSet/>
      <dgm:spPr/>
      <dgm:t>
        <a:bodyPr/>
        <a:lstStyle/>
        <a:p>
          <a:endParaRPr lang="en-US"/>
        </a:p>
      </dgm:t>
    </dgm:pt>
    <dgm:pt modelId="{F23D8E35-CE9F-47A1-A8E4-78FA14216D95}">
      <dgm:prSet phldrT="[Text]"/>
      <dgm:spPr/>
      <dgm:t>
        <a:bodyPr/>
        <a:lstStyle/>
        <a:p>
          <a:pPr>
            <a:buNone/>
          </a:pPr>
          <a:r>
            <a:rPr lang="en-US" dirty="0"/>
            <a:t>f(c) is the </a:t>
          </a:r>
          <a:r>
            <a:rPr lang="en-US" b="1" dirty="0">
              <a:solidFill>
                <a:srgbClr val="C00000"/>
              </a:solidFill>
            </a:rPr>
            <a:t>maximum value </a:t>
          </a:r>
          <a:r>
            <a:rPr lang="en-US" dirty="0"/>
            <a:t>of f on S if</a:t>
          </a:r>
        </a:p>
      </dgm:t>
    </dgm:pt>
    <dgm:pt modelId="{85E25563-E85D-40E2-B3DA-1DFCBC6BFAF5}" type="parTrans" cxnId="{217A40BE-C430-441F-BF13-F984FC7C0319}">
      <dgm:prSet/>
      <dgm:spPr/>
      <dgm:t>
        <a:bodyPr/>
        <a:lstStyle/>
        <a:p>
          <a:endParaRPr lang="en-US"/>
        </a:p>
      </dgm:t>
    </dgm:pt>
    <dgm:pt modelId="{4DEC0FB3-0548-4F57-B268-6F9C4211B281}" type="sibTrans" cxnId="{217A40BE-C430-441F-BF13-F984FC7C0319}">
      <dgm:prSet/>
      <dgm:spPr/>
      <dgm:t>
        <a:bodyPr/>
        <a:lstStyle/>
        <a:p>
          <a:endParaRPr lang="en-US"/>
        </a:p>
      </dgm:t>
    </dgm:pt>
    <dgm:pt modelId="{89030006-789A-4B73-B709-C694C9004F5E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23714AB-5A7D-467D-A884-9A0A06B10194}" type="parTrans" cxnId="{5F896A3A-170A-4A94-8280-3D0F4A926291}">
      <dgm:prSet/>
      <dgm:spPr/>
      <dgm:t>
        <a:bodyPr/>
        <a:lstStyle/>
        <a:p>
          <a:endParaRPr lang="en-US"/>
        </a:p>
      </dgm:t>
    </dgm:pt>
    <dgm:pt modelId="{C759CD5C-CA13-4054-9F04-DA2B730A1D9D}" type="sibTrans" cxnId="{5F896A3A-170A-4A94-8280-3D0F4A926291}">
      <dgm:prSet/>
      <dgm:spPr/>
      <dgm:t>
        <a:bodyPr/>
        <a:lstStyle/>
        <a:p>
          <a:endParaRPr lang="en-US"/>
        </a:p>
      </dgm:t>
    </dgm:pt>
    <dgm:pt modelId="{C34EC061-A880-41D1-8433-C68CA1A87D51}">
      <dgm:prSet phldrT="[Text]"/>
      <dgm:spPr/>
      <dgm:t>
        <a:bodyPr/>
        <a:lstStyle/>
        <a:p>
          <a:pPr>
            <a:buNone/>
          </a:pPr>
          <a:r>
            <a:rPr lang="en-US" dirty="0"/>
            <a:t>f(c) is the </a:t>
          </a:r>
          <a:r>
            <a:rPr lang="en-US" b="1" dirty="0">
              <a:solidFill>
                <a:schemeClr val="accent3">
                  <a:lumMod val="75000"/>
                </a:schemeClr>
              </a:solidFill>
            </a:rPr>
            <a:t>minimum value </a:t>
          </a:r>
          <a:r>
            <a:rPr lang="en-US" dirty="0"/>
            <a:t>of f on S if</a:t>
          </a:r>
        </a:p>
      </dgm:t>
    </dgm:pt>
    <dgm:pt modelId="{A7E0C6AE-F768-4DBE-906D-6191486E9652}" type="parTrans" cxnId="{FC5B5B02-C5E4-4536-B040-4633531DC810}">
      <dgm:prSet/>
      <dgm:spPr/>
      <dgm:t>
        <a:bodyPr/>
        <a:lstStyle/>
        <a:p>
          <a:endParaRPr lang="en-US"/>
        </a:p>
      </dgm:t>
    </dgm:pt>
    <dgm:pt modelId="{6EE71F6A-97EC-479C-BE9A-13BB711B2A8C}" type="sibTrans" cxnId="{FC5B5B02-C5E4-4536-B040-4633531DC810}">
      <dgm:prSet/>
      <dgm:spPr/>
      <dgm:t>
        <a:bodyPr/>
        <a:lstStyle/>
        <a:p>
          <a:endParaRPr lang="en-US"/>
        </a:p>
      </dgm:t>
    </dgm:pt>
    <dgm:pt modelId="{57830E55-665A-4852-8764-6D87A93E887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C1AACEB-12EF-4A57-BC11-F934236C301B}" type="parTrans" cxnId="{155BC756-27AA-48F9-A323-E7B5BC0D37D7}">
      <dgm:prSet/>
      <dgm:spPr/>
      <dgm:t>
        <a:bodyPr/>
        <a:lstStyle/>
        <a:p>
          <a:endParaRPr lang="en-US"/>
        </a:p>
      </dgm:t>
    </dgm:pt>
    <dgm:pt modelId="{F43786C2-0FAF-4113-BC5E-A3F71D59DCC1}" type="sibTrans" cxnId="{155BC756-27AA-48F9-A323-E7B5BC0D37D7}">
      <dgm:prSet/>
      <dgm:spPr/>
      <dgm:t>
        <a:bodyPr/>
        <a:lstStyle/>
        <a:p>
          <a:endParaRPr lang="en-US"/>
        </a:p>
      </dgm:t>
    </dgm:pt>
    <dgm:pt modelId="{B40E5A3B-26D4-4AEA-B40A-A3ADC5541286}">
      <dgm:prSet phldrT="[Text]"/>
      <dgm:spPr/>
      <dgm:t>
        <a:bodyPr/>
        <a:lstStyle/>
        <a:p>
          <a:pPr>
            <a:buNone/>
          </a:pPr>
          <a:r>
            <a:rPr lang="en-US" dirty="0"/>
            <a:t>f(c) is </a:t>
          </a:r>
          <a:r>
            <a:rPr lang="en-US" b="1" dirty="0">
              <a:solidFill>
                <a:srgbClr val="7030A0"/>
              </a:solidFill>
            </a:rPr>
            <a:t>an extreme value </a:t>
          </a:r>
          <a:r>
            <a:rPr lang="en-US" dirty="0"/>
            <a:t>of f on S it is either</a:t>
          </a:r>
        </a:p>
      </dgm:t>
    </dgm:pt>
    <dgm:pt modelId="{B3A615EA-71E1-417F-9AD7-E29B9B73DF59}" type="parTrans" cxnId="{4CF338D8-E188-42F8-AE66-A6AE180058A1}">
      <dgm:prSet/>
      <dgm:spPr/>
      <dgm:t>
        <a:bodyPr/>
        <a:lstStyle/>
        <a:p>
          <a:endParaRPr lang="en-US"/>
        </a:p>
      </dgm:t>
    </dgm:pt>
    <dgm:pt modelId="{98CF40AC-3A70-4383-89B6-06E95686DA19}" type="sibTrans" cxnId="{4CF338D8-E188-42F8-AE66-A6AE180058A1}">
      <dgm:prSet/>
      <dgm:spPr/>
      <dgm:t>
        <a:bodyPr/>
        <a:lstStyle/>
        <a:p>
          <a:endParaRPr lang="en-US"/>
        </a:p>
      </dgm:t>
    </dgm:pt>
    <dgm:pt modelId="{92ED1DDB-2457-4CCB-BCFB-D7C804F9CAA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B69DD030-D38D-4AD5-B120-EB8542999002}" type="parTrans" cxnId="{05C64B2E-0D2A-49DC-86E2-59D82B425963}">
      <dgm:prSet/>
      <dgm:spPr/>
      <dgm:t>
        <a:bodyPr/>
        <a:lstStyle/>
        <a:p>
          <a:endParaRPr lang="en-US"/>
        </a:p>
      </dgm:t>
    </dgm:pt>
    <dgm:pt modelId="{384EE8E6-6383-4529-B0E2-89A29D8D39C5}" type="sibTrans" cxnId="{05C64B2E-0D2A-49DC-86E2-59D82B425963}">
      <dgm:prSet/>
      <dgm:spPr/>
      <dgm:t>
        <a:bodyPr/>
        <a:lstStyle/>
        <a:p>
          <a:endParaRPr lang="en-US"/>
        </a:p>
      </dgm:t>
    </dgm:pt>
    <dgm:pt modelId="{BFAAF4AB-8F0D-4824-A078-5C7C890E4B5E}">
      <dgm:prSet phldrT="[Text]"/>
      <dgm:spPr/>
      <dgm:t>
        <a:bodyPr/>
        <a:lstStyle/>
        <a:p>
          <a:pPr>
            <a:buNone/>
          </a:pPr>
          <a:r>
            <a:rPr lang="en-US" dirty="0"/>
            <a:t>The function we want to maximize or</a:t>
          </a:r>
        </a:p>
      </dgm:t>
    </dgm:pt>
    <dgm:pt modelId="{89F3E5D6-72EB-483B-86A4-59C6A7E39CDB}" type="parTrans" cxnId="{FB18CE83-D44C-4ED5-B17D-6DB4A0B3BAB5}">
      <dgm:prSet/>
      <dgm:spPr/>
      <dgm:t>
        <a:bodyPr/>
        <a:lstStyle/>
        <a:p>
          <a:endParaRPr lang="en-US"/>
        </a:p>
      </dgm:t>
    </dgm:pt>
    <dgm:pt modelId="{95DCCE32-216D-499E-844D-61F0FC69D115}" type="sibTrans" cxnId="{FB18CE83-D44C-4ED5-B17D-6DB4A0B3BAB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B3192D-EF91-4A57-A883-BCE78A03697F}">
          <dgm:prSet phldrT="[Text]"/>
          <dgm:spPr/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≥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oMath>
              </a14:m>
              <a:r>
                <a:rPr lang="en-US" dirty="0"/>
                <a:t> for all x in S</a:t>
              </a:r>
            </a:p>
          </dgm:t>
        </dgm:pt>
      </mc:Choice>
      <mc:Fallback xmlns="">
        <dgm:pt modelId="{17B3192D-EF91-4A57-A883-BCE78A03697F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𝑓(𝑐)≥𝑓(𝑥)</a:t>
              </a:r>
              <a:r>
                <a:rPr lang="en-US" dirty="0"/>
                <a:t> for all x in S</a:t>
              </a:r>
            </a:p>
          </dgm:t>
        </dgm:pt>
      </mc:Fallback>
    </mc:AlternateContent>
    <dgm:pt modelId="{B955A4E5-1A38-4710-9063-0A6F00589222}" type="parTrans" cxnId="{6C4E17FF-ED31-491E-8ADB-9694488F0EAB}">
      <dgm:prSet/>
      <dgm:spPr/>
      <dgm:t>
        <a:bodyPr/>
        <a:lstStyle/>
        <a:p>
          <a:endParaRPr lang="en-US"/>
        </a:p>
      </dgm:t>
    </dgm:pt>
    <dgm:pt modelId="{D1CD210E-7630-4BA9-B36B-D92E61290FA4}" type="sibTrans" cxnId="{6C4E17FF-ED31-491E-8ADB-9694488F0EA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CDB593-210D-411A-BC75-BD84B35FCA75}">
          <dgm:prSet/>
          <dgm:spPr/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oMath>
              </a14:m>
              <a:r>
                <a:rPr lang="en-US" dirty="0"/>
                <a:t> for all x in S</a:t>
              </a:r>
            </a:p>
          </dgm:t>
        </dgm:pt>
      </mc:Choice>
      <mc:Fallback xmlns="">
        <dgm:pt modelId="{77CDB593-210D-411A-BC75-BD84B35FCA75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𝑓(𝑐)≤𝑓(𝑥)</a:t>
              </a:r>
              <a:r>
                <a:rPr lang="en-US" dirty="0"/>
                <a:t> for all x in S</a:t>
              </a:r>
            </a:p>
          </dgm:t>
        </dgm:pt>
      </mc:Fallback>
    </mc:AlternateContent>
    <dgm:pt modelId="{5031EF24-B040-4789-B474-0738983BCE77}" type="parTrans" cxnId="{42B48CBF-4461-4EF0-AF71-3CFBC0106E08}">
      <dgm:prSet/>
      <dgm:spPr/>
      <dgm:t>
        <a:bodyPr/>
        <a:lstStyle/>
        <a:p>
          <a:endParaRPr lang="en-US"/>
        </a:p>
      </dgm:t>
    </dgm:pt>
    <dgm:pt modelId="{A11A5840-28B3-4410-88FF-F6F5FCAF3BE7}" type="sibTrans" cxnId="{42B48CBF-4461-4EF0-AF71-3CFBC0106E08}">
      <dgm:prSet/>
      <dgm:spPr/>
      <dgm:t>
        <a:bodyPr/>
        <a:lstStyle/>
        <a:p>
          <a:endParaRPr lang="en-US"/>
        </a:p>
      </dgm:t>
    </dgm:pt>
    <dgm:pt modelId="{A43136A5-BC99-40F6-946C-A7B8C770B667}">
      <dgm:prSet phldrT="[Text]"/>
      <dgm:spPr/>
      <dgm:t>
        <a:bodyPr/>
        <a:lstStyle/>
        <a:p>
          <a:pPr>
            <a:buNone/>
          </a:pPr>
          <a:r>
            <a:rPr lang="en-US" dirty="0"/>
            <a:t>minimize is the </a:t>
          </a:r>
          <a:r>
            <a:rPr lang="en-US" b="1" dirty="0">
              <a:solidFill>
                <a:srgbClr val="0079B8"/>
              </a:solidFill>
            </a:rPr>
            <a:t>objective function</a:t>
          </a:r>
        </a:p>
      </dgm:t>
    </dgm:pt>
    <dgm:pt modelId="{DDFA78DC-610E-4E39-9AE2-B590416C5AE4}" type="parTrans" cxnId="{C9668420-24A3-4305-B91B-95C9F4728D3B}">
      <dgm:prSet/>
      <dgm:spPr/>
      <dgm:t>
        <a:bodyPr/>
        <a:lstStyle/>
        <a:p>
          <a:endParaRPr lang="en-US"/>
        </a:p>
      </dgm:t>
    </dgm:pt>
    <dgm:pt modelId="{268FADCD-E2D7-4EC1-9744-4282E86E019B}" type="sibTrans" cxnId="{C9668420-24A3-4305-B91B-95C9F4728D3B}">
      <dgm:prSet/>
      <dgm:spPr/>
      <dgm:t>
        <a:bodyPr/>
        <a:lstStyle/>
        <a:p>
          <a:endParaRPr lang="en-US"/>
        </a:p>
      </dgm:t>
    </dgm:pt>
    <dgm:pt modelId="{0637CCF1-9223-424C-9836-6AC83496EE9C}">
      <dgm:prSet phldrT="[Text]"/>
      <dgm:spPr/>
      <dgm:t>
        <a:bodyPr/>
        <a:lstStyle/>
        <a:p>
          <a:pPr>
            <a:buNone/>
          </a:pPr>
          <a:r>
            <a:rPr lang="en-US" dirty="0"/>
            <a:t>the maximum value or the minimum value;</a:t>
          </a:r>
        </a:p>
      </dgm:t>
    </dgm:pt>
    <dgm:pt modelId="{E80FD9D1-FCA4-4F35-90D3-26B0C88F0424}" type="parTrans" cxnId="{C6E61932-90EB-45A3-9A62-566B30073E70}">
      <dgm:prSet/>
      <dgm:spPr/>
      <dgm:t>
        <a:bodyPr/>
        <a:lstStyle/>
        <a:p>
          <a:endParaRPr lang="en-US"/>
        </a:p>
      </dgm:t>
    </dgm:pt>
    <dgm:pt modelId="{2684C591-2AFD-48F9-A179-D7E8B95E6F58}" type="sibTrans" cxnId="{C6E61932-90EB-45A3-9A62-566B30073E70}">
      <dgm:prSet/>
      <dgm:spPr/>
      <dgm:t>
        <a:bodyPr/>
        <a:lstStyle/>
        <a:p>
          <a:endParaRPr lang="en-US"/>
        </a:p>
      </dgm:t>
    </dgm:pt>
    <dgm:pt modelId="{F7E6DCAA-4876-4F04-88B8-0FE0446CA1AF}" type="pres">
      <dgm:prSet presAssocID="{D9DC3406-D753-491D-A8D5-73FA5053CA8A}" presName="Name0" presStyleCnt="0">
        <dgm:presLayoutVars>
          <dgm:dir/>
          <dgm:animLvl val="lvl"/>
          <dgm:resizeHandles val="exact"/>
        </dgm:presLayoutVars>
      </dgm:prSet>
      <dgm:spPr/>
    </dgm:pt>
    <dgm:pt modelId="{B93F83F9-62E2-406C-9F6C-5226353C9BF7}" type="pres">
      <dgm:prSet presAssocID="{FE51BA0C-46A9-402E-B14E-E838F5EC8F19}" presName="linNode" presStyleCnt="0"/>
      <dgm:spPr/>
    </dgm:pt>
    <dgm:pt modelId="{15B8AF65-C3C6-439E-B9E4-E1E0C1F557E7}" type="pres">
      <dgm:prSet presAssocID="{FE51BA0C-46A9-402E-B14E-E838F5EC8F19}" presName="parentText" presStyleLbl="node1" presStyleIdx="0" presStyleCnt="4" custScaleX="37514">
        <dgm:presLayoutVars>
          <dgm:chMax val="1"/>
          <dgm:bulletEnabled val="1"/>
        </dgm:presLayoutVars>
      </dgm:prSet>
      <dgm:spPr/>
    </dgm:pt>
    <dgm:pt modelId="{DF007B31-DDE5-4094-B74E-2DBA81E31C47}" type="pres">
      <dgm:prSet presAssocID="{FE51BA0C-46A9-402E-B14E-E838F5EC8F19}" presName="descendantText" presStyleLbl="alignAccFollowNode1" presStyleIdx="0" presStyleCnt="4">
        <dgm:presLayoutVars>
          <dgm:bulletEnabled val="1"/>
        </dgm:presLayoutVars>
      </dgm:prSet>
      <dgm:spPr/>
    </dgm:pt>
    <dgm:pt modelId="{049E22E7-2933-4AB9-9C95-E4EE73BE69F6}" type="pres">
      <dgm:prSet presAssocID="{D6965A44-9C0C-43B8-A98D-69269147EA15}" presName="sp" presStyleCnt="0"/>
      <dgm:spPr/>
    </dgm:pt>
    <dgm:pt modelId="{76B60247-7A16-410C-AA37-EAB4B1CFC8AA}" type="pres">
      <dgm:prSet presAssocID="{89030006-789A-4B73-B709-C694C9004F5E}" presName="linNode" presStyleCnt="0"/>
      <dgm:spPr/>
    </dgm:pt>
    <dgm:pt modelId="{A3D691A8-358A-4131-81EA-3791C6766322}" type="pres">
      <dgm:prSet presAssocID="{89030006-789A-4B73-B709-C694C9004F5E}" presName="parentText" presStyleLbl="node1" presStyleIdx="1" presStyleCnt="4" custScaleX="37514">
        <dgm:presLayoutVars>
          <dgm:chMax val="1"/>
          <dgm:bulletEnabled val="1"/>
        </dgm:presLayoutVars>
      </dgm:prSet>
      <dgm:spPr/>
    </dgm:pt>
    <dgm:pt modelId="{6E0AE672-BC0A-42B4-82C4-9A9F126631AD}" type="pres">
      <dgm:prSet presAssocID="{89030006-789A-4B73-B709-C694C9004F5E}" presName="descendantText" presStyleLbl="alignAccFollowNode1" presStyleIdx="1" presStyleCnt="4">
        <dgm:presLayoutVars>
          <dgm:bulletEnabled val="1"/>
        </dgm:presLayoutVars>
      </dgm:prSet>
      <dgm:spPr/>
    </dgm:pt>
    <dgm:pt modelId="{11957F50-71D9-4ADE-BCA6-1ED8310429D0}" type="pres">
      <dgm:prSet presAssocID="{C759CD5C-CA13-4054-9F04-DA2B730A1D9D}" presName="sp" presStyleCnt="0"/>
      <dgm:spPr/>
    </dgm:pt>
    <dgm:pt modelId="{45AA2A42-B370-474C-BDFD-5E7F1A4BB8E9}" type="pres">
      <dgm:prSet presAssocID="{57830E55-665A-4852-8764-6D87A93E8874}" presName="linNode" presStyleCnt="0"/>
      <dgm:spPr/>
    </dgm:pt>
    <dgm:pt modelId="{E8990743-A55E-42E8-9855-0FE0C4607EA5}" type="pres">
      <dgm:prSet presAssocID="{57830E55-665A-4852-8764-6D87A93E8874}" presName="parentText" presStyleLbl="node1" presStyleIdx="2" presStyleCnt="4" custScaleX="37514">
        <dgm:presLayoutVars>
          <dgm:chMax val="1"/>
          <dgm:bulletEnabled val="1"/>
        </dgm:presLayoutVars>
      </dgm:prSet>
      <dgm:spPr/>
    </dgm:pt>
    <dgm:pt modelId="{6CB7CCFD-E3EA-45BD-8AE6-B1343D80A29A}" type="pres">
      <dgm:prSet presAssocID="{57830E55-665A-4852-8764-6D87A93E8874}" presName="descendantText" presStyleLbl="alignAccFollowNode1" presStyleIdx="2" presStyleCnt="4">
        <dgm:presLayoutVars>
          <dgm:bulletEnabled val="1"/>
        </dgm:presLayoutVars>
      </dgm:prSet>
      <dgm:spPr/>
    </dgm:pt>
    <dgm:pt modelId="{C6AC1834-458D-4C56-BC6D-27423D26B05E}" type="pres">
      <dgm:prSet presAssocID="{F43786C2-0FAF-4113-BC5E-A3F71D59DCC1}" presName="sp" presStyleCnt="0"/>
      <dgm:spPr/>
    </dgm:pt>
    <dgm:pt modelId="{B64D18EA-0B92-437F-85C2-E8F63CCD4D1C}" type="pres">
      <dgm:prSet presAssocID="{92ED1DDB-2457-4CCB-BCFB-D7C804F9CAAC}" presName="linNode" presStyleCnt="0"/>
      <dgm:spPr/>
    </dgm:pt>
    <dgm:pt modelId="{63884759-0550-4701-9699-CF64C79DD21F}" type="pres">
      <dgm:prSet presAssocID="{92ED1DDB-2457-4CCB-BCFB-D7C804F9CAAC}" presName="parentText" presStyleLbl="node1" presStyleIdx="3" presStyleCnt="4" custScaleX="37514">
        <dgm:presLayoutVars>
          <dgm:chMax val="1"/>
          <dgm:bulletEnabled val="1"/>
        </dgm:presLayoutVars>
      </dgm:prSet>
      <dgm:spPr/>
    </dgm:pt>
    <dgm:pt modelId="{C33513E7-E9A7-4A00-AFBF-0017EB5477BA}" type="pres">
      <dgm:prSet presAssocID="{92ED1DDB-2457-4CCB-BCFB-D7C804F9CAA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C5B5B02-C5E4-4536-B040-4633531DC810}" srcId="{89030006-789A-4B73-B709-C694C9004F5E}" destId="{C34EC061-A880-41D1-8433-C68CA1A87D51}" srcOrd="0" destOrd="0" parTransId="{A7E0C6AE-F768-4DBE-906D-6191486E9652}" sibTransId="{6EE71F6A-97EC-479C-BE9A-13BB711B2A8C}"/>
    <dgm:cxn modelId="{2A534504-CC15-4A9A-932A-4BC9B59EFCD7}" type="presOf" srcId="{17B3192D-EF91-4A57-A883-BCE78A03697F}" destId="{DF007B31-DDE5-4094-B74E-2DBA81E31C47}" srcOrd="0" destOrd="1" presId="urn:microsoft.com/office/officeart/2005/8/layout/vList5"/>
    <dgm:cxn modelId="{A50BD015-3743-4056-A1F1-C9FB4CDACC84}" type="presOf" srcId="{FE51BA0C-46A9-402E-B14E-E838F5EC8F19}" destId="{15B8AF65-C3C6-439E-B9E4-E1E0C1F557E7}" srcOrd="0" destOrd="0" presId="urn:microsoft.com/office/officeart/2005/8/layout/vList5"/>
    <dgm:cxn modelId="{C9668420-24A3-4305-B91B-95C9F4728D3B}" srcId="{92ED1DDB-2457-4CCB-BCFB-D7C804F9CAAC}" destId="{A43136A5-BC99-40F6-946C-A7B8C770B667}" srcOrd="1" destOrd="0" parTransId="{DDFA78DC-610E-4E39-9AE2-B590416C5AE4}" sibTransId="{268FADCD-E2D7-4EC1-9744-4282E86E019B}"/>
    <dgm:cxn modelId="{B3241B29-522F-41EE-8136-EB10FDFD0FD4}" type="presOf" srcId="{F23D8E35-CE9F-47A1-A8E4-78FA14216D95}" destId="{DF007B31-DDE5-4094-B74E-2DBA81E31C47}" srcOrd="0" destOrd="0" presId="urn:microsoft.com/office/officeart/2005/8/layout/vList5"/>
    <dgm:cxn modelId="{05C64B2E-0D2A-49DC-86E2-59D82B425963}" srcId="{D9DC3406-D753-491D-A8D5-73FA5053CA8A}" destId="{92ED1DDB-2457-4CCB-BCFB-D7C804F9CAAC}" srcOrd="3" destOrd="0" parTransId="{B69DD030-D38D-4AD5-B120-EB8542999002}" sibTransId="{384EE8E6-6383-4529-B0E2-89A29D8D39C5}"/>
    <dgm:cxn modelId="{C6E61932-90EB-45A3-9A62-566B30073E70}" srcId="{57830E55-665A-4852-8764-6D87A93E8874}" destId="{0637CCF1-9223-424C-9836-6AC83496EE9C}" srcOrd="1" destOrd="0" parTransId="{E80FD9D1-FCA4-4F35-90D3-26B0C88F0424}" sibTransId="{2684C591-2AFD-48F9-A179-D7E8B95E6F58}"/>
    <dgm:cxn modelId="{5F896A3A-170A-4A94-8280-3D0F4A926291}" srcId="{D9DC3406-D753-491D-A8D5-73FA5053CA8A}" destId="{89030006-789A-4B73-B709-C694C9004F5E}" srcOrd="1" destOrd="0" parTransId="{F23714AB-5A7D-467D-A884-9A0A06B10194}" sibTransId="{C759CD5C-CA13-4054-9F04-DA2B730A1D9D}"/>
    <dgm:cxn modelId="{7B410545-C1F4-4C06-BFE9-B5F44E783C5D}" type="presOf" srcId="{A43136A5-BC99-40F6-946C-A7B8C770B667}" destId="{C33513E7-E9A7-4A00-AFBF-0017EB5477BA}" srcOrd="0" destOrd="1" presId="urn:microsoft.com/office/officeart/2005/8/layout/vList5"/>
    <dgm:cxn modelId="{BE24FF51-D6CD-4BE7-8312-13BC18DFE271}" type="presOf" srcId="{57830E55-665A-4852-8764-6D87A93E8874}" destId="{E8990743-A55E-42E8-9855-0FE0C4607EA5}" srcOrd="0" destOrd="0" presId="urn:microsoft.com/office/officeart/2005/8/layout/vList5"/>
    <dgm:cxn modelId="{155BC756-27AA-48F9-A323-E7B5BC0D37D7}" srcId="{D9DC3406-D753-491D-A8D5-73FA5053CA8A}" destId="{57830E55-665A-4852-8764-6D87A93E8874}" srcOrd="2" destOrd="0" parTransId="{0C1AACEB-12EF-4A57-BC11-F934236C301B}" sibTransId="{F43786C2-0FAF-4113-BC5E-A3F71D59DCC1}"/>
    <dgm:cxn modelId="{E17C8357-A972-4700-9E7D-E1BD554DFCA9}" type="presOf" srcId="{0637CCF1-9223-424C-9836-6AC83496EE9C}" destId="{6CB7CCFD-E3EA-45BD-8AE6-B1343D80A29A}" srcOrd="0" destOrd="1" presId="urn:microsoft.com/office/officeart/2005/8/layout/vList5"/>
    <dgm:cxn modelId="{FB18CE83-D44C-4ED5-B17D-6DB4A0B3BAB5}" srcId="{92ED1DDB-2457-4CCB-BCFB-D7C804F9CAAC}" destId="{BFAAF4AB-8F0D-4824-A078-5C7C890E4B5E}" srcOrd="0" destOrd="0" parTransId="{89F3E5D6-72EB-483B-86A4-59C6A7E39CDB}" sibTransId="{95DCCE32-216D-499E-844D-61F0FC69D115}"/>
    <dgm:cxn modelId="{5E95FD91-530F-4D90-8610-AA05368F9206}" srcId="{D9DC3406-D753-491D-A8D5-73FA5053CA8A}" destId="{FE51BA0C-46A9-402E-B14E-E838F5EC8F19}" srcOrd="0" destOrd="0" parTransId="{361A2F25-5B47-4E54-B970-0FD258A3CB7A}" sibTransId="{D6965A44-9C0C-43B8-A98D-69269147EA15}"/>
    <dgm:cxn modelId="{D340E899-D11C-4F0C-B89D-6778F5970022}" type="presOf" srcId="{92ED1DDB-2457-4CCB-BCFB-D7C804F9CAAC}" destId="{63884759-0550-4701-9699-CF64C79DD21F}" srcOrd="0" destOrd="0" presId="urn:microsoft.com/office/officeart/2005/8/layout/vList5"/>
    <dgm:cxn modelId="{217A40BE-C430-441F-BF13-F984FC7C0319}" srcId="{FE51BA0C-46A9-402E-B14E-E838F5EC8F19}" destId="{F23D8E35-CE9F-47A1-A8E4-78FA14216D95}" srcOrd="0" destOrd="0" parTransId="{85E25563-E85D-40E2-B3DA-1DFCBC6BFAF5}" sibTransId="{4DEC0FB3-0548-4F57-B268-6F9C4211B281}"/>
    <dgm:cxn modelId="{42B48CBF-4461-4EF0-AF71-3CFBC0106E08}" srcId="{89030006-789A-4B73-B709-C694C9004F5E}" destId="{77CDB593-210D-411A-BC75-BD84B35FCA75}" srcOrd="1" destOrd="0" parTransId="{5031EF24-B040-4789-B474-0738983BCE77}" sibTransId="{A11A5840-28B3-4410-88FF-F6F5FCAF3BE7}"/>
    <dgm:cxn modelId="{4C7FF3D2-0C7D-4FAD-8EAA-729C8F9116DB}" type="presOf" srcId="{BFAAF4AB-8F0D-4824-A078-5C7C890E4B5E}" destId="{C33513E7-E9A7-4A00-AFBF-0017EB5477BA}" srcOrd="0" destOrd="0" presId="urn:microsoft.com/office/officeart/2005/8/layout/vList5"/>
    <dgm:cxn modelId="{99FF5FD4-033F-423C-B637-A03E7723D244}" type="presOf" srcId="{B40E5A3B-26D4-4AEA-B40A-A3ADC5541286}" destId="{6CB7CCFD-E3EA-45BD-8AE6-B1343D80A29A}" srcOrd="0" destOrd="0" presId="urn:microsoft.com/office/officeart/2005/8/layout/vList5"/>
    <dgm:cxn modelId="{4CF338D8-E188-42F8-AE66-A6AE180058A1}" srcId="{57830E55-665A-4852-8764-6D87A93E8874}" destId="{B40E5A3B-26D4-4AEA-B40A-A3ADC5541286}" srcOrd="0" destOrd="0" parTransId="{B3A615EA-71E1-417F-9AD7-E29B9B73DF59}" sibTransId="{98CF40AC-3A70-4383-89B6-06E95686DA19}"/>
    <dgm:cxn modelId="{EE8251DB-161C-4D30-84FF-6766C2CCBE7F}" type="presOf" srcId="{89030006-789A-4B73-B709-C694C9004F5E}" destId="{A3D691A8-358A-4131-81EA-3791C6766322}" srcOrd="0" destOrd="0" presId="urn:microsoft.com/office/officeart/2005/8/layout/vList5"/>
    <dgm:cxn modelId="{D07CB5E3-A888-421D-8771-04265D5CE86A}" type="presOf" srcId="{77CDB593-210D-411A-BC75-BD84B35FCA75}" destId="{6E0AE672-BC0A-42B4-82C4-9A9F126631AD}" srcOrd="0" destOrd="1" presId="urn:microsoft.com/office/officeart/2005/8/layout/vList5"/>
    <dgm:cxn modelId="{91DD05E8-9EE3-4B3C-A305-8B022E4307AE}" type="presOf" srcId="{C34EC061-A880-41D1-8433-C68CA1A87D51}" destId="{6E0AE672-BC0A-42B4-82C4-9A9F126631AD}" srcOrd="0" destOrd="0" presId="urn:microsoft.com/office/officeart/2005/8/layout/vList5"/>
    <dgm:cxn modelId="{38367DFA-E485-43F3-8AF8-2AA85F824D99}" type="presOf" srcId="{D9DC3406-D753-491D-A8D5-73FA5053CA8A}" destId="{F7E6DCAA-4876-4F04-88B8-0FE0446CA1AF}" srcOrd="0" destOrd="0" presId="urn:microsoft.com/office/officeart/2005/8/layout/vList5"/>
    <dgm:cxn modelId="{6C4E17FF-ED31-491E-8ADB-9694488F0EAB}" srcId="{FE51BA0C-46A9-402E-B14E-E838F5EC8F19}" destId="{17B3192D-EF91-4A57-A883-BCE78A03697F}" srcOrd="1" destOrd="0" parTransId="{B955A4E5-1A38-4710-9063-0A6F00589222}" sibTransId="{D1CD210E-7630-4BA9-B36B-D92E61290FA4}"/>
    <dgm:cxn modelId="{9D12E362-2CAD-4AD3-9A1C-B07863A94BCA}" type="presParOf" srcId="{F7E6DCAA-4876-4F04-88B8-0FE0446CA1AF}" destId="{B93F83F9-62E2-406C-9F6C-5226353C9BF7}" srcOrd="0" destOrd="0" presId="urn:microsoft.com/office/officeart/2005/8/layout/vList5"/>
    <dgm:cxn modelId="{67DDF34A-F188-4922-BC48-26D0448B9FF0}" type="presParOf" srcId="{B93F83F9-62E2-406C-9F6C-5226353C9BF7}" destId="{15B8AF65-C3C6-439E-B9E4-E1E0C1F557E7}" srcOrd="0" destOrd="0" presId="urn:microsoft.com/office/officeart/2005/8/layout/vList5"/>
    <dgm:cxn modelId="{1F85B1B4-7179-480D-BCF9-A622A5B4A42B}" type="presParOf" srcId="{B93F83F9-62E2-406C-9F6C-5226353C9BF7}" destId="{DF007B31-DDE5-4094-B74E-2DBA81E31C47}" srcOrd="1" destOrd="0" presId="urn:microsoft.com/office/officeart/2005/8/layout/vList5"/>
    <dgm:cxn modelId="{6A4C464C-0B20-42E2-8BB3-E4595F561B21}" type="presParOf" srcId="{F7E6DCAA-4876-4F04-88B8-0FE0446CA1AF}" destId="{049E22E7-2933-4AB9-9C95-E4EE73BE69F6}" srcOrd="1" destOrd="0" presId="urn:microsoft.com/office/officeart/2005/8/layout/vList5"/>
    <dgm:cxn modelId="{4C6670D0-8AF0-471A-9EC4-E34E8D6BB8CF}" type="presParOf" srcId="{F7E6DCAA-4876-4F04-88B8-0FE0446CA1AF}" destId="{76B60247-7A16-410C-AA37-EAB4B1CFC8AA}" srcOrd="2" destOrd="0" presId="urn:microsoft.com/office/officeart/2005/8/layout/vList5"/>
    <dgm:cxn modelId="{5323704F-8D7F-4D9C-837B-CFDAF4C55527}" type="presParOf" srcId="{76B60247-7A16-410C-AA37-EAB4B1CFC8AA}" destId="{A3D691A8-358A-4131-81EA-3791C6766322}" srcOrd="0" destOrd="0" presId="urn:microsoft.com/office/officeart/2005/8/layout/vList5"/>
    <dgm:cxn modelId="{9B4DA89A-38BB-49E9-826D-AF8DC2F15F54}" type="presParOf" srcId="{76B60247-7A16-410C-AA37-EAB4B1CFC8AA}" destId="{6E0AE672-BC0A-42B4-82C4-9A9F126631AD}" srcOrd="1" destOrd="0" presId="urn:microsoft.com/office/officeart/2005/8/layout/vList5"/>
    <dgm:cxn modelId="{43FC41D7-7EA3-4576-A3F0-6C71DCA3D8D5}" type="presParOf" srcId="{F7E6DCAA-4876-4F04-88B8-0FE0446CA1AF}" destId="{11957F50-71D9-4ADE-BCA6-1ED8310429D0}" srcOrd="3" destOrd="0" presId="urn:microsoft.com/office/officeart/2005/8/layout/vList5"/>
    <dgm:cxn modelId="{D26A9F59-9865-446A-A3EB-C6C1159A67A2}" type="presParOf" srcId="{F7E6DCAA-4876-4F04-88B8-0FE0446CA1AF}" destId="{45AA2A42-B370-474C-BDFD-5E7F1A4BB8E9}" srcOrd="4" destOrd="0" presId="urn:microsoft.com/office/officeart/2005/8/layout/vList5"/>
    <dgm:cxn modelId="{C8049CEF-9DE8-44EF-8E7C-18A016D39E43}" type="presParOf" srcId="{45AA2A42-B370-474C-BDFD-5E7F1A4BB8E9}" destId="{E8990743-A55E-42E8-9855-0FE0C4607EA5}" srcOrd="0" destOrd="0" presId="urn:microsoft.com/office/officeart/2005/8/layout/vList5"/>
    <dgm:cxn modelId="{A6A7C93A-B23B-4FDA-BD50-A44F60237B7A}" type="presParOf" srcId="{45AA2A42-B370-474C-BDFD-5E7F1A4BB8E9}" destId="{6CB7CCFD-E3EA-45BD-8AE6-B1343D80A29A}" srcOrd="1" destOrd="0" presId="urn:microsoft.com/office/officeart/2005/8/layout/vList5"/>
    <dgm:cxn modelId="{A95B3226-71E7-41FF-B252-1FB7B2182CCA}" type="presParOf" srcId="{F7E6DCAA-4876-4F04-88B8-0FE0446CA1AF}" destId="{C6AC1834-458D-4C56-BC6D-27423D26B05E}" srcOrd="5" destOrd="0" presId="urn:microsoft.com/office/officeart/2005/8/layout/vList5"/>
    <dgm:cxn modelId="{8B857500-0143-4CB3-8879-4CC22FAEEBE9}" type="presParOf" srcId="{F7E6DCAA-4876-4F04-88B8-0FE0446CA1AF}" destId="{B64D18EA-0B92-437F-85C2-E8F63CCD4D1C}" srcOrd="6" destOrd="0" presId="urn:microsoft.com/office/officeart/2005/8/layout/vList5"/>
    <dgm:cxn modelId="{AAB0EC53-9C9A-4C87-8957-1B5C30B7E4B0}" type="presParOf" srcId="{B64D18EA-0B92-437F-85C2-E8F63CCD4D1C}" destId="{63884759-0550-4701-9699-CF64C79DD21F}" srcOrd="0" destOrd="0" presId="urn:microsoft.com/office/officeart/2005/8/layout/vList5"/>
    <dgm:cxn modelId="{BDEDBA8E-4090-47DE-917C-568FE11B7148}" type="presParOf" srcId="{B64D18EA-0B92-437F-85C2-E8F63CCD4D1C}" destId="{C33513E7-E9A7-4A00-AFBF-0017EB5477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C3406-D753-491D-A8D5-73FA5053CA8A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1BA0C-46A9-402E-B14E-E838F5EC8F1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61A2F25-5B47-4E54-B970-0FD258A3CB7A}" type="parTrans" cxnId="{5E95FD91-530F-4D90-8610-AA05368F9206}">
      <dgm:prSet/>
      <dgm:spPr/>
      <dgm:t>
        <a:bodyPr/>
        <a:lstStyle/>
        <a:p>
          <a:endParaRPr lang="en-US"/>
        </a:p>
      </dgm:t>
    </dgm:pt>
    <dgm:pt modelId="{D6965A44-9C0C-43B8-A98D-69269147EA15}" type="sibTrans" cxnId="{5E95FD91-530F-4D90-8610-AA05368F9206}">
      <dgm:prSet/>
      <dgm:spPr/>
      <dgm:t>
        <a:bodyPr/>
        <a:lstStyle/>
        <a:p>
          <a:endParaRPr lang="en-US"/>
        </a:p>
      </dgm:t>
    </dgm:pt>
    <dgm:pt modelId="{F23D8E35-CE9F-47A1-A8E4-78FA14216D9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5E25563-E85D-40E2-B3DA-1DFCBC6BFAF5}" type="parTrans" cxnId="{217A40BE-C430-441F-BF13-F984FC7C0319}">
      <dgm:prSet/>
      <dgm:spPr/>
      <dgm:t>
        <a:bodyPr/>
        <a:lstStyle/>
        <a:p>
          <a:endParaRPr lang="en-US"/>
        </a:p>
      </dgm:t>
    </dgm:pt>
    <dgm:pt modelId="{4DEC0FB3-0548-4F57-B268-6F9C4211B281}" type="sibTrans" cxnId="{217A40BE-C430-441F-BF13-F984FC7C0319}">
      <dgm:prSet/>
      <dgm:spPr/>
      <dgm:t>
        <a:bodyPr/>
        <a:lstStyle/>
        <a:p>
          <a:endParaRPr lang="en-US"/>
        </a:p>
      </dgm:t>
    </dgm:pt>
    <dgm:pt modelId="{89030006-789A-4B73-B709-C694C9004F5E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23714AB-5A7D-467D-A884-9A0A06B10194}" type="parTrans" cxnId="{5F896A3A-170A-4A94-8280-3D0F4A926291}">
      <dgm:prSet/>
      <dgm:spPr/>
      <dgm:t>
        <a:bodyPr/>
        <a:lstStyle/>
        <a:p>
          <a:endParaRPr lang="en-US"/>
        </a:p>
      </dgm:t>
    </dgm:pt>
    <dgm:pt modelId="{C759CD5C-CA13-4054-9F04-DA2B730A1D9D}" type="sibTrans" cxnId="{5F896A3A-170A-4A94-8280-3D0F4A926291}">
      <dgm:prSet/>
      <dgm:spPr/>
      <dgm:t>
        <a:bodyPr/>
        <a:lstStyle/>
        <a:p>
          <a:endParaRPr lang="en-US"/>
        </a:p>
      </dgm:t>
    </dgm:pt>
    <dgm:pt modelId="{C34EC061-A880-41D1-8433-C68CA1A87D5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7E0C6AE-F768-4DBE-906D-6191486E9652}" type="parTrans" cxnId="{FC5B5B02-C5E4-4536-B040-4633531DC810}">
      <dgm:prSet/>
      <dgm:spPr/>
      <dgm:t>
        <a:bodyPr/>
        <a:lstStyle/>
        <a:p>
          <a:endParaRPr lang="en-US"/>
        </a:p>
      </dgm:t>
    </dgm:pt>
    <dgm:pt modelId="{6EE71F6A-97EC-479C-BE9A-13BB711B2A8C}" type="sibTrans" cxnId="{FC5B5B02-C5E4-4536-B040-4633531DC810}">
      <dgm:prSet/>
      <dgm:spPr/>
      <dgm:t>
        <a:bodyPr/>
        <a:lstStyle/>
        <a:p>
          <a:endParaRPr lang="en-US"/>
        </a:p>
      </dgm:t>
    </dgm:pt>
    <dgm:pt modelId="{57830E55-665A-4852-8764-6D87A93E887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C1AACEB-12EF-4A57-BC11-F934236C301B}" type="parTrans" cxnId="{155BC756-27AA-48F9-A323-E7B5BC0D37D7}">
      <dgm:prSet/>
      <dgm:spPr/>
      <dgm:t>
        <a:bodyPr/>
        <a:lstStyle/>
        <a:p>
          <a:endParaRPr lang="en-US"/>
        </a:p>
      </dgm:t>
    </dgm:pt>
    <dgm:pt modelId="{F43786C2-0FAF-4113-BC5E-A3F71D59DCC1}" type="sibTrans" cxnId="{155BC756-27AA-48F9-A323-E7B5BC0D37D7}">
      <dgm:prSet/>
      <dgm:spPr/>
      <dgm:t>
        <a:bodyPr/>
        <a:lstStyle/>
        <a:p>
          <a:endParaRPr lang="en-US"/>
        </a:p>
      </dgm:t>
    </dgm:pt>
    <dgm:pt modelId="{B40E5A3B-26D4-4AEA-B40A-A3ADC5541286}">
      <dgm:prSet phldrT="[Text]"/>
      <dgm:spPr/>
      <dgm:t>
        <a:bodyPr/>
        <a:lstStyle/>
        <a:p>
          <a:pPr>
            <a:buNone/>
          </a:pPr>
          <a:r>
            <a:rPr lang="en-US" dirty="0"/>
            <a:t>f(c) is </a:t>
          </a:r>
          <a:r>
            <a:rPr lang="en-US" b="1" dirty="0">
              <a:solidFill>
                <a:srgbClr val="7030A0"/>
              </a:solidFill>
            </a:rPr>
            <a:t>an extreme value </a:t>
          </a:r>
          <a:r>
            <a:rPr lang="en-US" dirty="0"/>
            <a:t>of f on S it is either</a:t>
          </a:r>
        </a:p>
      </dgm:t>
    </dgm:pt>
    <dgm:pt modelId="{B3A615EA-71E1-417F-9AD7-E29B9B73DF59}" type="parTrans" cxnId="{4CF338D8-E188-42F8-AE66-A6AE180058A1}">
      <dgm:prSet/>
      <dgm:spPr/>
      <dgm:t>
        <a:bodyPr/>
        <a:lstStyle/>
        <a:p>
          <a:endParaRPr lang="en-US"/>
        </a:p>
      </dgm:t>
    </dgm:pt>
    <dgm:pt modelId="{98CF40AC-3A70-4383-89B6-06E95686DA19}" type="sibTrans" cxnId="{4CF338D8-E188-42F8-AE66-A6AE180058A1}">
      <dgm:prSet/>
      <dgm:spPr/>
      <dgm:t>
        <a:bodyPr/>
        <a:lstStyle/>
        <a:p>
          <a:endParaRPr lang="en-US"/>
        </a:p>
      </dgm:t>
    </dgm:pt>
    <dgm:pt modelId="{92ED1DDB-2457-4CCB-BCFB-D7C804F9CAAC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B69DD030-D38D-4AD5-B120-EB8542999002}" type="parTrans" cxnId="{05C64B2E-0D2A-49DC-86E2-59D82B425963}">
      <dgm:prSet/>
      <dgm:spPr/>
      <dgm:t>
        <a:bodyPr/>
        <a:lstStyle/>
        <a:p>
          <a:endParaRPr lang="en-US"/>
        </a:p>
      </dgm:t>
    </dgm:pt>
    <dgm:pt modelId="{384EE8E6-6383-4529-B0E2-89A29D8D39C5}" type="sibTrans" cxnId="{05C64B2E-0D2A-49DC-86E2-59D82B425963}">
      <dgm:prSet/>
      <dgm:spPr/>
      <dgm:t>
        <a:bodyPr/>
        <a:lstStyle/>
        <a:p>
          <a:endParaRPr lang="en-US"/>
        </a:p>
      </dgm:t>
    </dgm:pt>
    <dgm:pt modelId="{BFAAF4AB-8F0D-4824-A078-5C7C890E4B5E}">
      <dgm:prSet phldrT="[Text]"/>
      <dgm:spPr/>
      <dgm:t>
        <a:bodyPr/>
        <a:lstStyle/>
        <a:p>
          <a:pPr>
            <a:buNone/>
          </a:pPr>
          <a:r>
            <a:rPr lang="en-US" dirty="0"/>
            <a:t>The function we want to maximize or</a:t>
          </a:r>
        </a:p>
      </dgm:t>
    </dgm:pt>
    <dgm:pt modelId="{89F3E5D6-72EB-483B-86A4-59C6A7E39CDB}" type="parTrans" cxnId="{FB18CE83-D44C-4ED5-B17D-6DB4A0B3BAB5}">
      <dgm:prSet/>
      <dgm:spPr/>
      <dgm:t>
        <a:bodyPr/>
        <a:lstStyle/>
        <a:p>
          <a:endParaRPr lang="en-US"/>
        </a:p>
      </dgm:t>
    </dgm:pt>
    <dgm:pt modelId="{95DCCE32-216D-499E-844D-61F0FC69D115}" type="sibTrans" cxnId="{FB18CE83-D44C-4ED5-B17D-6DB4A0B3BAB5}">
      <dgm:prSet/>
      <dgm:spPr/>
      <dgm:t>
        <a:bodyPr/>
        <a:lstStyle/>
        <a:p>
          <a:endParaRPr lang="en-US"/>
        </a:p>
      </dgm:t>
    </dgm:pt>
    <dgm:pt modelId="{17B3192D-EF91-4A57-A883-BCE78A03697F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55A4E5-1A38-4710-9063-0A6F00589222}" type="parTrans" cxnId="{6C4E17FF-ED31-491E-8ADB-9694488F0EAB}">
      <dgm:prSet/>
      <dgm:spPr/>
      <dgm:t>
        <a:bodyPr/>
        <a:lstStyle/>
        <a:p>
          <a:endParaRPr lang="en-US"/>
        </a:p>
      </dgm:t>
    </dgm:pt>
    <dgm:pt modelId="{D1CD210E-7630-4BA9-B36B-D92E61290FA4}" type="sibTrans" cxnId="{6C4E17FF-ED31-491E-8ADB-9694488F0EAB}">
      <dgm:prSet/>
      <dgm:spPr/>
      <dgm:t>
        <a:bodyPr/>
        <a:lstStyle/>
        <a:p>
          <a:endParaRPr lang="en-US"/>
        </a:p>
      </dgm:t>
    </dgm:pt>
    <dgm:pt modelId="{77CDB593-210D-411A-BC75-BD84B35FCA7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031EF24-B040-4789-B474-0738983BCE77}" type="parTrans" cxnId="{42B48CBF-4461-4EF0-AF71-3CFBC0106E08}">
      <dgm:prSet/>
      <dgm:spPr/>
      <dgm:t>
        <a:bodyPr/>
        <a:lstStyle/>
        <a:p>
          <a:endParaRPr lang="en-US"/>
        </a:p>
      </dgm:t>
    </dgm:pt>
    <dgm:pt modelId="{A11A5840-28B3-4410-88FF-F6F5FCAF3BE7}" type="sibTrans" cxnId="{42B48CBF-4461-4EF0-AF71-3CFBC0106E08}">
      <dgm:prSet/>
      <dgm:spPr/>
      <dgm:t>
        <a:bodyPr/>
        <a:lstStyle/>
        <a:p>
          <a:endParaRPr lang="en-US"/>
        </a:p>
      </dgm:t>
    </dgm:pt>
    <dgm:pt modelId="{A43136A5-BC99-40F6-946C-A7B8C770B667}">
      <dgm:prSet phldrT="[Text]"/>
      <dgm:spPr/>
      <dgm:t>
        <a:bodyPr/>
        <a:lstStyle/>
        <a:p>
          <a:pPr>
            <a:buNone/>
          </a:pPr>
          <a:r>
            <a:rPr lang="en-US" dirty="0"/>
            <a:t>minimize is the </a:t>
          </a:r>
          <a:r>
            <a:rPr lang="en-US" b="1" dirty="0">
              <a:solidFill>
                <a:srgbClr val="0079B8"/>
              </a:solidFill>
            </a:rPr>
            <a:t>objective function</a:t>
          </a:r>
        </a:p>
      </dgm:t>
    </dgm:pt>
    <dgm:pt modelId="{DDFA78DC-610E-4E39-9AE2-B590416C5AE4}" type="parTrans" cxnId="{C9668420-24A3-4305-B91B-95C9F4728D3B}">
      <dgm:prSet/>
      <dgm:spPr/>
      <dgm:t>
        <a:bodyPr/>
        <a:lstStyle/>
        <a:p>
          <a:endParaRPr lang="en-US"/>
        </a:p>
      </dgm:t>
    </dgm:pt>
    <dgm:pt modelId="{268FADCD-E2D7-4EC1-9744-4282E86E019B}" type="sibTrans" cxnId="{C9668420-24A3-4305-B91B-95C9F4728D3B}">
      <dgm:prSet/>
      <dgm:spPr/>
      <dgm:t>
        <a:bodyPr/>
        <a:lstStyle/>
        <a:p>
          <a:endParaRPr lang="en-US"/>
        </a:p>
      </dgm:t>
    </dgm:pt>
    <dgm:pt modelId="{0637CCF1-9223-424C-9836-6AC83496EE9C}">
      <dgm:prSet phldrT="[Text]"/>
      <dgm:spPr/>
      <dgm:t>
        <a:bodyPr/>
        <a:lstStyle/>
        <a:p>
          <a:pPr>
            <a:buNone/>
          </a:pPr>
          <a:r>
            <a:rPr lang="en-US" dirty="0"/>
            <a:t>the maximum value or the minimum value;</a:t>
          </a:r>
        </a:p>
      </dgm:t>
    </dgm:pt>
    <dgm:pt modelId="{E80FD9D1-FCA4-4F35-90D3-26B0C88F0424}" type="parTrans" cxnId="{C6E61932-90EB-45A3-9A62-566B30073E70}">
      <dgm:prSet/>
      <dgm:spPr/>
      <dgm:t>
        <a:bodyPr/>
        <a:lstStyle/>
        <a:p>
          <a:endParaRPr lang="en-US"/>
        </a:p>
      </dgm:t>
    </dgm:pt>
    <dgm:pt modelId="{2684C591-2AFD-48F9-A179-D7E8B95E6F58}" type="sibTrans" cxnId="{C6E61932-90EB-45A3-9A62-566B30073E70}">
      <dgm:prSet/>
      <dgm:spPr/>
      <dgm:t>
        <a:bodyPr/>
        <a:lstStyle/>
        <a:p>
          <a:endParaRPr lang="en-US"/>
        </a:p>
      </dgm:t>
    </dgm:pt>
    <dgm:pt modelId="{F7E6DCAA-4876-4F04-88B8-0FE0446CA1AF}" type="pres">
      <dgm:prSet presAssocID="{D9DC3406-D753-491D-A8D5-73FA5053CA8A}" presName="Name0" presStyleCnt="0">
        <dgm:presLayoutVars>
          <dgm:dir/>
          <dgm:animLvl val="lvl"/>
          <dgm:resizeHandles val="exact"/>
        </dgm:presLayoutVars>
      </dgm:prSet>
      <dgm:spPr/>
    </dgm:pt>
    <dgm:pt modelId="{B93F83F9-62E2-406C-9F6C-5226353C9BF7}" type="pres">
      <dgm:prSet presAssocID="{FE51BA0C-46A9-402E-B14E-E838F5EC8F19}" presName="linNode" presStyleCnt="0"/>
      <dgm:spPr/>
    </dgm:pt>
    <dgm:pt modelId="{15B8AF65-C3C6-439E-B9E4-E1E0C1F557E7}" type="pres">
      <dgm:prSet presAssocID="{FE51BA0C-46A9-402E-B14E-E838F5EC8F19}" presName="parentText" presStyleLbl="node1" presStyleIdx="0" presStyleCnt="4" custScaleX="37514">
        <dgm:presLayoutVars>
          <dgm:chMax val="1"/>
          <dgm:bulletEnabled val="1"/>
        </dgm:presLayoutVars>
      </dgm:prSet>
      <dgm:spPr/>
    </dgm:pt>
    <dgm:pt modelId="{DF007B31-DDE5-4094-B74E-2DBA81E31C47}" type="pres">
      <dgm:prSet presAssocID="{FE51BA0C-46A9-402E-B14E-E838F5EC8F19}" presName="descendantText" presStyleLbl="alignAccFollowNode1" presStyleIdx="0" presStyleCnt="4">
        <dgm:presLayoutVars>
          <dgm:bulletEnabled val="1"/>
        </dgm:presLayoutVars>
      </dgm:prSet>
      <dgm:spPr/>
    </dgm:pt>
    <dgm:pt modelId="{049E22E7-2933-4AB9-9C95-E4EE73BE69F6}" type="pres">
      <dgm:prSet presAssocID="{D6965A44-9C0C-43B8-A98D-69269147EA15}" presName="sp" presStyleCnt="0"/>
      <dgm:spPr/>
    </dgm:pt>
    <dgm:pt modelId="{76B60247-7A16-410C-AA37-EAB4B1CFC8AA}" type="pres">
      <dgm:prSet presAssocID="{89030006-789A-4B73-B709-C694C9004F5E}" presName="linNode" presStyleCnt="0"/>
      <dgm:spPr/>
    </dgm:pt>
    <dgm:pt modelId="{A3D691A8-358A-4131-81EA-3791C6766322}" type="pres">
      <dgm:prSet presAssocID="{89030006-789A-4B73-B709-C694C9004F5E}" presName="parentText" presStyleLbl="node1" presStyleIdx="1" presStyleCnt="4" custScaleX="37514">
        <dgm:presLayoutVars>
          <dgm:chMax val="1"/>
          <dgm:bulletEnabled val="1"/>
        </dgm:presLayoutVars>
      </dgm:prSet>
      <dgm:spPr/>
    </dgm:pt>
    <dgm:pt modelId="{6E0AE672-BC0A-42B4-82C4-9A9F126631AD}" type="pres">
      <dgm:prSet presAssocID="{89030006-789A-4B73-B709-C694C9004F5E}" presName="descendantText" presStyleLbl="alignAccFollowNode1" presStyleIdx="1" presStyleCnt="4">
        <dgm:presLayoutVars>
          <dgm:bulletEnabled val="1"/>
        </dgm:presLayoutVars>
      </dgm:prSet>
      <dgm:spPr/>
    </dgm:pt>
    <dgm:pt modelId="{11957F50-71D9-4ADE-BCA6-1ED8310429D0}" type="pres">
      <dgm:prSet presAssocID="{C759CD5C-CA13-4054-9F04-DA2B730A1D9D}" presName="sp" presStyleCnt="0"/>
      <dgm:spPr/>
    </dgm:pt>
    <dgm:pt modelId="{45AA2A42-B370-474C-BDFD-5E7F1A4BB8E9}" type="pres">
      <dgm:prSet presAssocID="{57830E55-665A-4852-8764-6D87A93E8874}" presName="linNode" presStyleCnt="0"/>
      <dgm:spPr/>
    </dgm:pt>
    <dgm:pt modelId="{E8990743-A55E-42E8-9855-0FE0C4607EA5}" type="pres">
      <dgm:prSet presAssocID="{57830E55-665A-4852-8764-6D87A93E8874}" presName="parentText" presStyleLbl="node1" presStyleIdx="2" presStyleCnt="4" custScaleX="37514">
        <dgm:presLayoutVars>
          <dgm:chMax val="1"/>
          <dgm:bulletEnabled val="1"/>
        </dgm:presLayoutVars>
      </dgm:prSet>
      <dgm:spPr/>
    </dgm:pt>
    <dgm:pt modelId="{6CB7CCFD-E3EA-45BD-8AE6-B1343D80A29A}" type="pres">
      <dgm:prSet presAssocID="{57830E55-665A-4852-8764-6D87A93E8874}" presName="descendantText" presStyleLbl="alignAccFollowNode1" presStyleIdx="2" presStyleCnt="4">
        <dgm:presLayoutVars>
          <dgm:bulletEnabled val="1"/>
        </dgm:presLayoutVars>
      </dgm:prSet>
      <dgm:spPr/>
    </dgm:pt>
    <dgm:pt modelId="{C6AC1834-458D-4C56-BC6D-27423D26B05E}" type="pres">
      <dgm:prSet presAssocID="{F43786C2-0FAF-4113-BC5E-A3F71D59DCC1}" presName="sp" presStyleCnt="0"/>
      <dgm:spPr/>
    </dgm:pt>
    <dgm:pt modelId="{B64D18EA-0B92-437F-85C2-E8F63CCD4D1C}" type="pres">
      <dgm:prSet presAssocID="{92ED1DDB-2457-4CCB-BCFB-D7C804F9CAAC}" presName="linNode" presStyleCnt="0"/>
      <dgm:spPr/>
    </dgm:pt>
    <dgm:pt modelId="{63884759-0550-4701-9699-CF64C79DD21F}" type="pres">
      <dgm:prSet presAssocID="{92ED1DDB-2457-4CCB-BCFB-D7C804F9CAAC}" presName="parentText" presStyleLbl="node1" presStyleIdx="3" presStyleCnt="4" custScaleX="37514">
        <dgm:presLayoutVars>
          <dgm:chMax val="1"/>
          <dgm:bulletEnabled val="1"/>
        </dgm:presLayoutVars>
      </dgm:prSet>
      <dgm:spPr/>
    </dgm:pt>
    <dgm:pt modelId="{C33513E7-E9A7-4A00-AFBF-0017EB5477BA}" type="pres">
      <dgm:prSet presAssocID="{92ED1DDB-2457-4CCB-BCFB-D7C804F9CAA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C5B5B02-C5E4-4536-B040-4633531DC810}" srcId="{89030006-789A-4B73-B709-C694C9004F5E}" destId="{C34EC061-A880-41D1-8433-C68CA1A87D51}" srcOrd="0" destOrd="0" parTransId="{A7E0C6AE-F768-4DBE-906D-6191486E9652}" sibTransId="{6EE71F6A-97EC-479C-BE9A-13BB711B2A8C}"/>
    <dgm:cxn modelId="{2A534504-CC15-4A9A-932A-4BC9B59EFCD7}" type="presOf" srcId="{17B3192D-EF91-4A57-A883-BCE78A03697F}" destId="{DF007B31-DDE5-4094-B74E-2DBA81E31C47}" srcOrd="0" destOrd="1" presId="urn:microsoft.com/office/officeart/2005/8/layout/vList5"/>
    <dgm:cxn modelId="{A50BD015-3743-4056-A1F1-C9FB4CDACC84}" type="presOf" srcId="{FE51BA0C-46A9-402E-B14E-E838F5EC8F19}" destId="{15B8AF65-C3C6-439E-B9E4-E1E0C1F557E7}" srcOrd="0" destOrd="0" presId="urn:microsoft.com/office/officeart/2005/8/layout/vList5"/>
    <dgm:cxn modelId="{C9668420-24A3-4305-B91B-95C9F4728D3B}" srcId="{92ED1DDB-2457-4CCB-BCFB-D7C804F9CAAC}" destId="{A43136A5-BC99-40F6-946C-A7B8C770B667}" srcOrd="1" destOrd="0" parTransId="{DDFA78DC-610E-4E39-9AE2-B590416C5AE4}" sibTransId="{268FADCD-E2D7-4EC1-9744-4282E86E019B}"/>
    <dgm:cxn modelId="{B3241B29-522F-41EE-8136-EB10FDFD0FD4}" type="presOf" srcId="{F23D8E35-CE9F-47A1-A8E4-78FA14216D95}" destId="{DF007B31-DDE5-4094-B74E-2DBA81E31C47}" srcOrd="0" destOrd="0" presId="urn:microsoft.com/office/officeart/2005/8/layout/vList5"/>
    <dgm:cxn modelId="{05C64B2E-0D2A-49DC-86E2-59D82B425963}" srcId="{D9DC3406-D753-491D-A8D5-73FA5053CA8A}" destId="{92ED1DDB-2457-4CCB-BCFB-D7C804F9CAAC}" srcOrd="3" destOrd="0" parTransId="{B69DD030-D38D-4AD5-B120-EB8542999002}" sibTransId="{384EE8E6-6383-4529-B0E2-89A29D8D39C5}"/>
    <dgm:cxn modelId="{C6E61932-90EB-45A3-9A62-566B30073E70}" srcId="{57830E55-665A-4852-8764-6D87A93E8874}" destId="{0637CCF1-9223-424C-9836-6AC83496EE9C}" srcOrd="1" destOrd="0" parTransId="{E80FD9D1-FCA4-4F35-90D3-26B0C88F0424}" sibTransId="{2684C591-2AFD-48F9-A179-D7E8B95E6F58}"/>
    <dgm:cxn modelId="{5F896A3A-170A-4A94-8280-3D0F4A926291}" srcId="{D9DC3406-D753-491D-A8D5-73FA5053CA8A}" destId="{89030006-789A-4B73-B709-C694C9004F5E}" srcOrd="1" destOrd="0" parTransId="{F23714AB-5A7D-467D-A884-9A0A06B10194}" sibTransId="{C759CD5C-CA13-4054-9F04-DA2B730A1D9D}"/>
    <dgm:cxn modelId="{7B410545-C1F4-4C06-BFE9-B5F44E783C5D}" type="presOf" srcId="{A43136A5-BC99-40F6-946C-A7B8C770B667}" destId="{C33513E7-E9A7-4A00-AFBF-0017EB5477BA}" srcOrd="0" destOrd="1" presId="urn:microsoft.com/office/officeart/2005/8/layout/vList5"/>
    <dgm:cxn modelId="{BE24FF51-D6CD-4BE7-8312-13BC18DFE271}" type="presOf" srcId="{57830E55-665A-4852-8764-6D87A93E8874}" destId="{E8990743-A55E-42E8-9855-0FE0C4607EA5}" srcOrd="0" destOrd="0" presId="urn:microsoft.com/office/officeart/2005/8/layout/vList5"/>
    <dgm:cxn modelId="{155BC756-27AA-48F9-A323-E7B5BC0D37D7}" srcId="{D9DC3406-D753-491D-A8D5-73FA5053CA8A}" destId="{57830E55-665A-4852-8764-6D87A93E8874}" srcOrd="2" destOrd="0" parTransId="{0C1AACEB-12EF-4A57-BC11-F934236C301B}" sibTransId="{F43786C2-0FAF-4113-BC5E-A3F71D59DCC1}"/>
    <dgm:cxn modelId="{E17C8357-A972-4700-9E7D-E1BD554DFCA9}" type="presOf" srcId="{0637CCF1-9223-424C-9836-6AC83496EE9C}" destId="{6CB7CCFD-E3EA-45BD-8AE6-B1343D80A29A}" srcOrd="0" destOrd="1" presId="urn:microsoft.com/office/officeart/2005/8/layout/vList5"/>
    <dgm:cxn modelId="{FB18CE83-D44C-4ED5-B17D-6DB4A0B3BAB5}" srcId="{92ED1DDB-2457-4CCB-BCFB-D7C804F9CAAC}" destId="{BFAAF4AB-8F0D-4824-A078-5C7C890E4B5E}" srcOrd="0" destOrd="0" parTransId="{89F3E5D6-72EB-483B-86A4-59C6A7E39CDB}" sibTransId="{95DCCE32-216D-499E-844D-61F0FC69D115}"/>
    <dgm:cxn modelId="{5E95FD91-530F-4D90-8610-AA05368F9206}" srcId="{D9DC3406-D753-491D-A8D5-73FA5053CA8A}" destId="{FE51BA0C-46A9-402E-B14E-E838F5EC8F19}" srcOrd="0" destOrd="0" parTransId="{361A2F25-5B47-4E54-B970-0FD258A3CB7A}" sibTransId="{D6965A44-9C0C-43B8-A98D-69269147EA15}"/>
    <dgm:cxn modelId="{D340E899-D11C-4F0C-B89D-6778F5970022}" type="presOf" srcId="{92ED1DDB-2457-4CCB-BCFB-D7C804F9CAAC}" destId="{63884759-0550-4701-9699-CF64C79DD21F}" srcOrd="0" destOrd="0" presId="urn:microsoft.com/office/officeart/2005/8/layout/vList5"/>
    <dgm:cxn modelId="{217A40BE-C430-441F-BF13-F984FC7C0319}" srcId="{FE51BA0C-46A9-402E-B14E-E838F5EC8F19}" destId="{F23D8E35-CE9F-47A1-A8E4-78FA14216D95}" srcOrd="0" destOrd="0" parTransId="{85E25563-E85D-40E2-B3DA-1DFCBC6BFAF5}" sibTransId="{4DEC0FB3-0548-4F57-B268-6F9C4211B281}"/>
    <dgm:cxn modelId="{42B48CBF-4461-4EF0-AF71-3CFBC0106E08}" srcId="{89030006-789A-4B73-B709-C694C9004F5E}" destId="{77CDB593-210D-411A-BC75-BD84B35FCA75}" srcOrd="1" destOrd="0" parTransId="{5031EF24-B040-4789-B474-0738983BCE77}" sibTransId="{A11A5840-28B3-4410-88FF-F6F5FCAF3BE7}"/>
    <dgm:cxn modelId="{4C7FF3D2-0C7D-4FAD-8EAA-729C8F9116DB}" type="presOf" srcId="{BFAAF4AB-8F0D-4824-A078-5C7C890E4B5E}" destId="{C33513E7-E9A7-4A00-AFBF-0017EB5477BA}" srcOrd="0" destOrd="0" presId="urn:microsoft.com/office/officeart/2005/8/layout/vList5"/>
    <dgm:cxn modelId="{99FF5FD4-033F-423C-B637-A03E7723D244}" type="presOf" srcId="{B40E5A3B-26D4-4AEA-B40A-A3ADC5541286}" destId="{6CB7CCFD-E3EA-45BD-8AE6-B1343D80A29A}" srcOrd="0" destOrd="0" presId="urn:microsoft.com/office/officeart/2005/8/layout/vList5"/>
    <dgm:cxn modelId="{4CF338D8-E188-42F8-AE66-A6AE180058A1}" srcId="{57830E55-665A-4852-8764-6D87A93E8874}" destId="{B40E5A3B-26D4-4AEA-B40A-A3ADC5541286}" srcOrd="0" destOrd="0" parTransId="{B3A615EA-71E1-417F-9AD7-E29B9B73DF59}" sibTransId="{98CF40AC-3A70-4383-89B6-06E95686DA19}"/>
    <dgm:cxn modelId="{EE8251DB-161C-4D30-84FF-6766C2CCBE7F}" type="presOf" srcId="{89030006-789A-4B73-B709-C694C9004F5E}" destId="{A3D691A8-358A-4131-81EA-3791C6766322}" srcOrd="0" destOrd="0" presId="urn:microsoft.com/office/officeart/2005/8/layout/vList5"/>
    <dgm:cxn modelId="{D07CB5E3-A888-421D-8771-04265D5CE86A}" type="presOf" srcId="{77CDB593-210D-411A-BC75-BD84B35FCA75}" destId="{6E0AE672-BC0A-42B4-82C4-9A9F126631AD}" srcOrd="0" destOrd="1" presId="urn:microsoft.com/office/officeart/2005/8/layout/vList5"/>
    <dgm:cxn modelId="{91DD05E8-9EE3-4B3C-A305-8B022E4307AE}" type="presOf" srcId="{C34EC061-A880-41D1-8433-C68CA1A87D51}" destId="{6E0AE672-BC0A-42B4-82C4-9A9F126631AD}" srcOrd="0" destOrd="0" presId="urn:microsoft.com/office/officeart/2005/8/layout/vList5"/>
    <dgm:cxn modelId="{38367DFA-E485-43F3-8AF8-2AA85F824D99}" type="presOf" srcId="{D9DC3406-D753-491D-A8D5-73FA5053CA8A}" destId="{F7E6DCAA-4876-4F04-88B8-0FE0446CA1AF}" srcOrd="0" destOrd="0" presId="urn:microsoft.com/office/officeart/2005/8/layout/vList5"/>
    <dgm:cxn modelId="{6C4E17FF-ED31-491E-8ADB-9694488F0EAB}" srcId="{FE51BA0C-46A9-402E-B14E-E838F5EC8F19}" destId="{17B3192D-EF91-4A57-A883-BCE78A03697F}" srcOrd="1" destOrd="0" parTransId="{B955A4E5-1A38-4710-9063-0A6F00589222}" sibTransId="{D1CD210E-7630-4BA9-B36B-D92E61290FA4}"/>
    <dgm:cxn modelId="{9D12E362-2CAD-4AD3-9A1C-B07863A94BCA}" type="presParOf" srcId="{F7E6DCAA-4876-4F04-88B8-0FE0446CA1AF}" destId="{B93F83F9-62E2-406C-9F6C-5226353C9BF7}" srcOrd="0" destOrd="0" presId="urn:microsoft.com/office/officeart/2005/8/layout/vList5"/>
    <dgm:cxn modelId="{67DDF34A-F188-4922-BC48-26D0448B9FF0}" type="presParOf" srcId="{B93F83F9-62E2-406C-9F6C-5226353C9BF7}" destId="{15B8AF65-C3C6-439E-B9E4-E1E0C1F557E7}" srcOrd="0" destOrd="0" presId="urn:microsoft.com/office/officeart/2005/8/layout/vList5"/>
    <dgm:cxn modelId="{1F85B1B4-7179-480D-BCF9-A622A5B4A42B}" type="presParOf" srcId="{B93F83F9-62E2-406C-9F6C-5226353C9BF7}" destId="{DF007B31-DDE5-4094-B74E-2DBA81E31C47}" srcOrd="1" destOrd="0" presId="urn:microsoft.com/office/officeart/2005/8/layout/vList5"/>
    <dgm:cxn modelId="{6A4C464C-0B20-42E2-8BB3-E4595F561B21}" type="presParOf" srcId="{F7E6DCAA-4876-4F04-88B8-0FE0446CA1AF}" destId="{049E22E7-2933-4AB9-9C95-E4EE73BE69F6}" srcOrd="1" destOrd="0" presId="urn:microsoft.com/office/officeart/2005/8/layout/vList5"/>
    <dgm:cxn modelId="{4C6670D0-8AF0-471A-9EC4-E34E8D6BB8CF}" type="presParOf" srcId="{F7E6DCAA-4876-4F04-88B8-0FE0446CA1AF}" destId="{76B60247-7A16-410C-AA37-EAB4B1CFC8AA}" srcOrd="2" destOrd="0" presId="urn:microsoft.com/office/officeart/2005/8/layout/vList5"/>
    <dgm:cxn modelId="{5323704F-8D7F-4D9C-837B-CFDAF4C55527}" type="presParOf" srcId="{76B60247-7A16-410C-AA37-EAB4B1CFC8AA}" destId="{A3D691A8-358A-4131-81EA-3791C6766322}" srcOrd="0" destOrd="0" presId="urn:microsoft.com/office/officeart/2005/8/layout/vList5"/>
    <dgm:cxn modelId="{9B4DA89A-38BB-49E9-826D-AF8DC2F15F54}" type="presParOf" srcId="{76B60247-7A16-410C-AA37-EAB4B1CFC8AA}" destId="{6E0AE672-BC0A-42B4-82C4-9A9F126631AD}" srcOrd="1" destOrd="0" presId="urn:microsoft.com/office/officeart/2005/8/layout/vList5"/>
    <dgm:cxn modelId="{43FC41D7-7EA3-4576-A3F0-6C71DCA3D8D5}" type="presParOf" srcId="{F7E6DCAA-4876-4F04-88B8-0FE0446CA1AF}" destId="{11957F50-71D9-4ADE-BCA6-1ED8310429D0}" srcOrd="3" destOrd="0" presId="urn:microsoft.com/office/officeart/2005/8/layout/vList5"/>
    <dgm:cxn modelId="{D26A9F59-9865-446A-A3EB-C6C1159A67A2}" type="presParOf" srcId="{F7E6DCAA-4876-4F04-88B8-0FE0446CA1AF}" destId="{45AA2A42-B370-474C-BDFD-5E7F1A4BB8E9}" srcOrd="4" destOrd="0" presId="urn:microsoft.com/office/officeart/2005/8/layout/vList5"/>
    <dgm:cxn modelId="{C8049CEF-9DE8-44EF-8E7C-18A016D39E43}" type="presParOf" srcId="{45AA2A42-B370-474C-BDFD-5E7F1A4BB8E9}" destId="{E8990743-A55E-42E8-9855-0FE0C4607EA5}" srcOrd="0" destOrd="0" presId="urn:microsoft.com/office/officeart/2005/8/layout/vList5"/>
    <dgm:cxn modelId="{A6A7C93A-B23B-4FDA-BD50-A44F60237B7A}" type="presParOf" srcId="{45AA2A42-B370-474C-BDFD-5E7F1A4BB8E9}" destId="{6CB7CCFD-E3EA-45BD-8AE6-B1343D80A29A}" srcOrd="1" destOrd="0" presId="urn:microsoft.com/office/officeart/2005/8/layout/vList5"/>
    <dgm:cxn modelId="{A95B3226-71E7-41FF-B252-1FB7B2182CCA}" type="presParOf" srcId="{F7E6DCAA-4876-4F04-88B8-0FE0446CA1AF}" destId="{C6AC1834-458D-4C56-BC6D-27423D26B05E}" srcOrd="5" destOrd="0" presId="urn:microsoft.com/office/officeart/2005/8/layout/vList5"/>
    <dgm:cxn modelId="{8B857500-0143-4CB3-8879-4CC22FAEEBE9}" type="presParOf" srcId="{F7E6DCAA-4876-4F04-88B8-0FE0446CA1AF}" destId="{B64D18EA-0B92-437F-85C2-E8F63CCD4D1C}" srcOrd="6" destOrd="0" presId="urn:microsoft.com/office/officeart/2005/8/layout/vList5"/>
    <dgm:cxn modelId="{AAB0EC53-9C9A-4C87-8957-1B5C30B7E4B0}" type="presParOf" srcId="{B64D18EA-0B92-437F-85C2-E8F63CCD4D1C}" destId="{63884759-0550-4701-9699-CF64C79DD21F}" srcOrd="0" destOrd="0" presId="urn:microsoft.com/office/officeart/2005/8/layout/vList5"/>
    <dgm:cxn modelId="{BDEDBA8E-4090-47DE-917C-568FE11B7148}" type="presParOf" srcId="{B64D18EA-0B92-437F-85C2-E8F63CCD4D1C}" destId="{C33513E7-E9A7-4A00-AFBF-0017EB5477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B6D7B0-0660-4FC1-8BB4-B03CCFF596DB}" type="doc">
      <dgm:prSet loTypeId="urn:microsoft.com/office/officeart/2005/8/layout/h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5ECA23-D50D-45AF-99E0-F1DF6E2C4544}">
      <dgm:prSet phldrT="[Text]" custT="1"/>
      <dgm:spPr/>
      <dgm:t>
        <a:bodyPr/>
        <a:lstStyle/>
        <a:p>
          <a:r>
            <a:rPr lang="en-US" sz="2200" dirty="0">
              <a:latin typeface="+mn-lt"/>
              <a:cs typeface="Arial" pitchFamily="34" charset="0"/>
            </a:rPr>
            <a:t>A </a:t>
          </a:r>
          <a:r>
            <a:rPr lang="en-US" sz="2200" b="1" dirty="0">
              <a:latin typeface="+mn-lt"/>
              <a:cs typeface="Arial" pitchFamily="34" charset="0"/>
            </a:rPr>
            <a:t>critical number </a:t>
          </a:r>
          <a:r>
            <a:rPr lang="en-US" sz="2200" dirty="0">
              <a:latin typeface="+mn-lt"/>
              <a:cs typeface="Arial" pitchFamily="34" charset="0"/>
            </a:rPr>
            <a:t>of a function f is any number c in the domain of f at which </a:t>
          </a:r>
          <a:r>
            <a:rPr lang="en-US" sz="2200" i="1" dirty="0">
              <a:latin typeface="+mn-lt"/>
              <a:cs typeface="Arial" pitchFamily="34" charset="0"/>
            </a:rPr>
            <a:t>f </a:t>
          </a:r>
          <a:r>
            <a:rPr lang="en-US" sz="2200" dirty="0">
              <a:latin typeface="+mn-lt"/>
              <a:cs typeface="Arial" pitchFamily="34" charset="0"/>
            </a:rPr>
            <a:t>‘(</a:t>
          </a:r>
          <a:r>
            <a:rPr lang="en-US" sz="2200" i="1" dirty="0">
              <a:latin typeface="+mn-lt"/>
              <a:cs typeface="Arial" pitchFamily="34" charset="0"/>
            </a:rPr>
            <a:t>c</a:t>
          </a:r>
          <a:r>
            <a:rPr lang="en-US" sz="2200" dirty="0">
              <a:latin typeface="+mn-lt"/>
              <a:cs typeface="Arial" pitchFamily="34" charset="0"/>
            </a:rPr>
            <a:t>) = 0 or </a:t>
          </a:r>
          <a:r>
            <a:rPr lang="en-US" sz="2200" i="1" dirty="0">
              <a:latin typeface="+mn-lt"/>
              <a:cs typeface="Arial" pitchFamily="34" charset="0"/>
            </a:rPr>
            <a:t>f </a:t>
          </a:r>
          <a:r>
            <a:rPr lang="en-US" sz="2200" dirty="0">
              <a:latin typeface="+mn-lt"/>
              <a:cs typeface="Arial" pitchFamily="34" charset="0"/>
            </a:rPr>
            <a:t>‘(</a:t>
          </a:r>
          <a:r>
            <a:rPr lang="en-US" sz="2200" i="1" dirty="0">
              <a:latin typeface="+mn-lt"/>
              <a:cs typeface="Arial" pitchFamily="34" charset="0"/>
            </a:rPr>
            <a:t>c</a:t>
          </a:r>
          <a:r>
            <a:rPr lang="en-US" sz="2200" dirty="0">
              <a:latin typeface="+mn-lt"/>
              <a:cs typeface="Arial" pitchFamily="34" charset="0"/>
            </a:rPr>
            <a:t>) does not exist.</a:t>
          </a:r>
          <a:endParaRPr lang="en-US" sz="2200" dirty="0">
            <a:latin typeface="+mn-lt"/>
          </a:endParaRPr>
        </a:p>
      </dgm:t>
    </dgm:pt>
    <dgm:pt modelId="{E36DFBDE-29BA-4C09-85BF-603E23501713}" type="parTrans" cxnId="{724709FB-709C-40E1-855E-49A807C53695}">
      <dgm:prSet/>
      <dgm:spPr/>
      <dgm:t>
        <a:bodyPr/>
        <a:lstStyle/>
        <a:p>
          <a:endParaRPr lang="en-US"/>
        </a:p>
      </dgm:t>
    </dgm:pt>
    <dgm:pt modelId="{AD1955C4-50E8-45CD-A055-BCD6B1695980}" type="sibTrans" cxnId="{724709FB-709C-40E1-855E-49A807C53695}">
      <dgm:prSet/>
      <dgm:spPr/>
      <dgm:t>
        <a:bodyPr/>
        <a:lstStyle/>
        <a:p>
          <a:endParaRPr lang="en-US"/>
        </a:p>
      </dgm:t>
    </dgm:pt>
    <dgm:pt modelId="{F01A63C6-6CE2-495E-9EA0-E30725F7AB36}">
      <dgm:prSet phldrT="[Text]" phldr="1"/>
      <dgm:spPr/>
      <dgm:t>
        <a:bodyPr/>
        <a:lstStyle/>
        <a:p>
          <a:endParaRPr lang="en-US"/>
        </a:p>
      </dgm:t>
    </dgm:pt>
    <dgm:pt modelId="{88AE1DF8-9DD4-42E1-845B-8D63A33A0FBE}" type="parTrans" cxnId="{D0A334CF-B49F-4AE9-A8AA-888BF6F56984}">
      <dgm:prSet/>
      <dgm:spPr/>
      <dgm:t>
        <a:bodyPr/>
        <a:lstStyle/>
        <a:p>
          <a:endParaRPr lang="en-US"/>
        </a:p>
      </dgm:t>
    </dgm:pt>
    <dgm:pt modelId="{BB830614-35E6-476C-B2DB-0A45C549848F}" type="sibTrans" cxnId="{D0A334CF-B49F-4AE9-A8AA-888BF6F56984}">
      <dgm:prSet/>
      <dgm:spPr/>
      <dgm:t>
        <a:bodyPr/>
        <a:lstStyle/>
        <a:p>
          <a:endParaRPr lang="en-US"/>
        </a:p>
      </dgm:t>
    </dgm:pt>
    <dgm:pt modelId="{4C920419-9EA8-48AB-894D-4427202099BF}">
      <dgm:prSet phldrT="[Text]" phldr="1"/>
      <dgm:spPr/>
      <dgm:t>
        <a:bodyPr/>
        <a:lstStyle/>
        <a:p>
          <a:endParaRPr lang="en-US"/>
        </a:p>
      </dgm:t>
    </dgm:pt>
    <dgm:pt modelId="{B117C779-A7EA-4623-8EFB-8EBD3CC6053D}" type="parTrans" cxnId="{6DEC869C-011F-4C59-AC9B-074D7116D94E}">
      <dgm:prSet/>
      <dgm:spPr/>
      <dgm:t>
        <a:bodyPr/>
        <a:lstStyle/>
        <a:p>
          <a:endParaRPr lang="en-US"/>
        </a:p>
      </dgm:t>
    </dgm:pt>
    <dgm:pt modelId="{A1429C3E-2545-4CB7-8AD9-B4F5F1315EFC}" type="sibTrans" cxnId="{6DEC869C-011F-4C59-AC9B-074D7116D94E}">
      <dgm:prSet/>
      <dgm:spPr/>
      <dgm:t>
        <a:bodyPr/>
        <a:lstStyle/>
        <a:p>
          <a:endParaRPr lang="en-US"/>
        </a:p>
      </dgm:t>
    </dgm:pt>
    <dgm:pt modelId="{AFEF2150-F44B-436B-B416-60CE6FF31ABC}">
      <dgm:prSet phldrT="[Text]" phldr="1"/>
      <dgm:spPr/>
      <dgm:t>
        <a:bodyPr/>
        <a:lstStyle/>
        <a:p>
          <a:endParaRPr lang="en-US"/>
        </a:p>
      </dgm:t>
    </dgm:pt>
    <dgm:pt modelId="{40FBAB9C-FCAF-4EA1-B448-320D63367BEE}" type="parTrans" cxnId="{FC258784-E665-44D0-9746-488A4845B7FA}">
      <dgm:prSet/>
      <dgm:spPr/>
      <dgm:t>
        <a:bodyPr/>
        <a:lstStyle/>
        <a:p>
          <a:endParaRPr lang="en-US"/>
        </a:p>
      </dgm:t>
    </dgm:pt>
    <dgm:pt modelId="{C3DD622E-B3C9-4CC4-8FA3-3F48DB12C3A2}" type="sibTrans" cxnId="{FC258784-E665-44D0-9746-488A4845B7FA}">
      <dgm:prSet/>
      <dgm:spPr/>
      <dgm:t>
        <a:bodyPr/>
        <a:lstStyle/>
        <a:p>
          <a:endParaRPr lang="en-US"/>
        </a:p>
      </dgm:t>
    </dgm:pt>
    <dgm:pt modelId="{E0FF6FBC-E675-461C-A0D8-D161A2BD53C6}" type="pres">
      <dgm:prSet presAssocID="{44B6D7B0-0660-4FC1-8BB4-B03CCFF596DB}" presName="composite" presStyleCnt="0">
        <dgm:presLayoutVars>
          <dgm:chMax val="1"/>
          <dgm:dir/>
          <dgm:resizeHandles val="exact"/>
        </dgm:presLayoutVars>
      </dgm:prSet>
      <dgm:spPr/>
    </dgm:pt>
    <dgm:pt modelId="{D51E41C9-AB3D-437F-B0F8-27BB53A3CBA1}" type="pres">
      <dgm:prSet presAssocID="{255ECA23-D50D-45AF-99E0-F1DF6E2C4544}" presName="roof" presStyleLbl="dkBgShp" presStyleIdx="0" presStyleCnt="2"/>
      <dgm:spPr/>
    </dgm:pt>
    <dgm:pt modelId="{73B23481-5BEA-439B-AF94-5C7162864AD8}" type="pres">
      <dgm:prSet presAssocID="{255ECA23-D50D-45AF-99E0-F1DF6E2C4544}" presName="pillars" presStyleCnt="0"/>
      <dgm:spPr/>
    </dgm:pt>
    <dgm:pt modelId="{B3E39A34-932C-4DCF-9C71-CC1302EDCC65}" type="pres">
      <dgm:prSet presAssocID="{255ECA23-D50D-45AF-99E0-F1DF6E2C4544}" presName="pillar1" presStyleLbl="node1" presStyleIdx="0" presStyleCnt="3">
        <dgm:presLayoutVars>
          <dgm:bulletEnabled val="1"/>
        </dgm:presLayoutVars>
      </dgm:prSet>
      <dgm:spPr/>
    </dgm:pt>
    <dgm:pt modelId="{995878B4-780C-4DE7-A52A-7C1C292DCBB0}" type="pres">
      <dgm:prSet presAssocID="{4C920419-9EA8-48AB-894D-4427202099BF}" presName="pillarX" presStyleLbl="node1" presStyleIdx="1" presStyleCnt="3">
        <dgm:presLayoutVars>
          <dgm:bulletEnabled val="1"/>
        </dgm:presLayoutVars>
      </dgm:prSet>
      <dgm:spPr/>
    </dgm:pt>
    <dgm:pt modelId="{C2E65F84-A774-4A31-B0F0-6ABBDA1FE697}" type="pres">
      <dgm:prSet presAssocID="{AFEF2150-F44B-436B-B416-60CE6FF31ABC}" presName="pillarX" presStyleLbl="node1" presStyleIdx="2" presStyleCnt="3">
        <dgm:presLayoutVars>
          <dgm:bulletEnabled val="1"/>
        </dgm:presLayoutVars>
      </dgm:prSet>
      <dgm:spPr/>
    </dgm:pt>
    <dgm:pt modelId="{1CEF4BC9-6C16-48EC-9967-C7E6AF03FE3A}" type="pres">
      <dgm:prSet presAssocID="{255ECA23-D50D-45AF-99E0-F1DF6E2C4544}" presName="base" presStyleLbl="dkBgShp" presStyleIdx="1" presStyleCnt="2"/>
      <dgm:spPr/>
    </dgm:pt>
  </dgm:ptLst>
  <dgm:cxnLst>
    <dgm:cxn modelId="{85C33112-191C-41FE-985B-1B1AEB2F933C}" type="presOf" srcId="{44B6D7B0-0660-4FC1-8BB4-B03CCFF596DB}" destId="{E0FF6FBC-E675-461C-A0D8-D161A2BD53C6}" srcOrd="0" destOrd="0" presId="urn:microsoft.com/office/officeart/2005/8/layout/hList3"/>
    <dgm:cxn modelId="{CD95E263-C00D-4D3A-81FF-9EFB7A124344}" type="presOf" srcId="{AFEF2150-F44B-436B-B416-60CE6FF31ABC}" destId="{C2E65F84-A774-4A31-B0F0-6ABBDA1FE697}" srcOrd="0" destOrd="0" presId="urn:microsoft.com/office/officeart/2005/8/layout/hList3"/>
    <dgm:cxn modelId="{A62FE844-B7E3-4C4F-B941-5BFDBFDF0BC7}" type="presOf" srcId="{4C920419-9EA8-48AB-894D-4427202099BF}" destId="{995878B4-780C-4DE7-A52A-7C1C292DCBB0}" srcOrd="0" destOrd="0" presId="urn:microsoft.com/office/officeart/2005/8/layout/hList3"/>
    <dgm:cxn modelId="{A821F27F-E24D-445B-A15B-D0B69E5AF49D}" type="presOf" srcId="{F01A63C6-6CE2-495E-9EA0-E30725F7AB36}" destId="{B3E39A34-932C-4DCF-9C71-CC1302EDCC65}" srcOrd="0" destOrd="0" presId="urn:microsoft.com/office/officeart/2005/8/layout/hList3"/>
    <dgm:cxn modelId="{FC258784-E665-44D0-9746-488A4845B7FA}" srcId="{255ECA23-D50D-45AF-99E0-F1DF6E2C4544}" destId="{AFEF2150-F44B-436B-B416-60CE6FF31ABC}" srcOrd="2" destOrd="0" parTransId="{40FBAB9C-FCAF-4EA1-B448-320D63367BEE}" sibTransId="{C3DD622E-B3C9-4CC4-8FA3-3F48DB12C3A2}"/>
    <dgm:cxn modelId="{6DEC869C-011F-4C59-AC9B-074D7116D94E}" srcId="{255ECA23-D50D-45AF-99E0-F1DF6E2C4544}" destId="{4C920419-9EA8-48AB-894D-4427202099BF}" srcOrd="1" destOrd="0" parTransId="{B117C779-A7EA-4623-8EFB-8EBD3CC6053D}" sibTransId="{A1429C3E-2545-4CB7-8AD9-B4F5F1315EFC}"/>
    <dgm:cxn modelId="{D84F9DBA-86A6-4F28-99D2-2C8F12238726}" type="presOf" srcId="{255ECA23-D50D-45AF-99E0-F1DF6E2C4544}" destId="{D51E41C9-AB3D-437F-B0F8-27BB53A3CBA1}" srcOrd="0" destOrd="0" presId="urn:microsoft.com/office/officeart/2005/8/layout/hList3"/>
    <dgm:cxn modelId="{D0A334CF-B49F-4AE9-A8AA-888BF6F56984}" srcId="{255ECA23-D50D-45AF-99E0-F1DF6E2C4544}" destId="{F01A63C6-6CE2-495E-9EA0-E30725F7AB36}" srcOrd="0" destOrd="0" parTransId="{88AE1DF8-9DD4-42E1-845B-8D63A33A0FBE}" sibTransId="{BB830614-35E6-476C-B2DB-0A45C549848F}"/>
    <dgm:cxn modelId="{724709FB-709C-40E1-855E-49A807C53695}" srcId="{44B6D7B0-0660-4FC1-8BB4-B03CCFF596DB}" destId="{255ECA23-D50D-45AF-99E0-F1DF6E2C4544}" srcOrd="0" destOrd="0" parTransId="{E36DFBDE-29BA-4C09-85BF-603E23501713}" sibTransId="{AD1955C4-50E8-45CD-A055-BCD6B1695980}"/>
    <dgm:cxn modelId="{04AAC7FE-0D89-417D-9296-5DFB01536133}" type="presParOf" srcId="{E0FF6FBC-E675-461C-A0D8-D161A2BD53C6}" destId="{D51E41C9-AB3D-437F-B0F8-27BB53A3CBA1}" srcOrd="0" destOrd="0" presId="urn:microsoft.com/office/officeart/2005/8/layout/hList3"/>
    <dgm:cxn modelId="{48986FCE-4C76-4F6B-B486-131950B79165}" type="presParOf" srcId="{E0FF6FBC-E675-461C-A0D8-D161A2BD53C6}" destId="{73B23481-5BEA-439B-AF94-5C7162864AD8}" srcOrd="1" destOrd="0" presId="urn:microsoft.com/office/officeart/2005/8/layout/hList3"/>
    <dgm:cxn modelId="{EE81D558-EB0D-438A-8F50-BF7DB91A1104}" type="presParOf" srcId="{73B23481-5BEA-439B-AF94-5C7162864AD8}" destId="{B3E39A34-932C-4DCF-9C71-CC1302EDCC65}" srcOrd="0" destOrd="0" presId="urn:microsoft.com/office/officeart/2005/8/layout/hList3"/>
    <dgm:cxn modelId="{351D5BD4-6D28-4EB7-92C0-457C1F19AD98}" type="presParOf" srcId="{73B23481-5BEA-439B-AF94-5C7162864AD8}" destId="{995878B4-780C-4DE7-A52A-7C1C292DCBB0}" srcOrd="1" destOrd="0" presId="urn:microsoft.com/office/officeart/2005/8/layout/hList3"/>
    <dgm:cxn modelId="{FDE28009-AF4D-47E7-8E46-89916DE6FE3B}" type="presParOf" srcId="{73B23481-5BEA-439B-AF94-5C7162864AD8}" destId="{C2E65F84-A774-4A31-B0F0-6ABBDA1FE697}" srcOrd="2" destOrd="0" presId="urn:microsoft.com/office/officeart/2005/8/layout/hList3"/>
    <dgm:cxn modelId="{8ACE0E07-6FE3-4A5D-936E-80C5AC1C428A}" type="presParOf" srcId="{E0FF6FBC-E675-461C-A0D8-D161A2BD53C6}" destId="{1CEF4BC9-6C16-48EC-9967-C7E6AF03FE3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34EA9E-93BA-484D-BF60-47348C0E7655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0492D4-537E-4152-89AE-DA242A7866E9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75000"/>
                </a:schemeClr>
              </a:solidFill>
            </a:rPr>
            <a:t>Monotonicity</a:t>
          </a:r>
        </a:p>
      </dgm:t>
    </dgm:pt>
    <dgm:pt modelId="{21DB2B09-A35B-4902-BC4E-6CB339D1D332}" type="parTrans" cxnId="{7C622841-5C61-4914-A76D-F60843692BE9}">
      <dgm:prSet/>
      <dgm:spPr/>
      <dgm:t>
        <a:bodyPr/>
        <a:lstStyle/>
        <a:p>
          <a:endParaRPr lang="en-US"/>
        </a:p>
      </dgm:t>
    </dgm:pt>
    <dgm:pt modelId="{7834D4B3-A5E3-4DC0-A3BB-0FB9A2999766}" type="sibTrans" cxnId="{7C622841-5C61-4914-A76D-F60843692BE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B556ADD-CC51-4CC0-9FE0-BA7BBEB5C4A2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f is 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increasing</a:t>
              </a:r>
              <a:r>
                <a:rPr lang="en-US" sz="1800" dirty="0">
                  <a:latin typeface="+mn-lt"/>
                </a:rPr>
                <a:t> on I if, for every pair of numbers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sz="1800" dirty="0">
                  <a:latin typeface="+mn-lt"/>
                </a:rPr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1800" dirty="0">
                  <a:latin typeface="+mn-lt"/>
                </a:rPr>
                <a:t>in I,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FB556ADD-CC51-4CC0-9FE0-BA7BBEB5C4A2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f is 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increasing</a:t>
              </a:r>
              <a:r>
                <a:rPr lang="en-US" sz="1800" dirty="0">
                  <a:latin typeface="+mn-lt"/>
                </a:rPr>
                <a:t> on I if, for every pair of numbers </a:t>
              </a:r>
              <a:r>
                <a:rPr lang="en-US" sz="1800" b="0" i="0">
                  <a:latin typeface="+mn-lt"/>
                </a:rPr>
                <a:t>𝑥_1</a:t>
              </a:r>
              <a:r>
                <a:rPr lang="en-US" sz="1800" dirty="0">
                  <a:latin typeface="+mn-lt"/>
                </a:rPr>
                <a:t> and </a:t>
              </a:r>
              <a:r>
                <a:rPr lang="en-US" sz="1800" b="0" i="0">
                  <a:latin typeface="+mn-lt"/>
                </a:rPr>
                <a:t>𝑥_2  </a:t>
              </a:r>
              <a:r>
                <a:rPr lang="en-US" sz="1800" dirty="0">
                  <a:latin typeface="+mn-lt"/>
                </a:rPr>
                <a:t>in I,</a:t>
              </a:r>
            </a:p>
            <a:p>
              <a:r>
                <a:rPr lang="en-US" sz="1800" b="0" i="0">
                  <a:latin typeface="+mn-lt"/>
                </a:rPr>
                <a:t>𝑥_1&lt;𝑥_2  →𝑓(𝑥_1 )&lt;𝑓(𝑥_2)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7E11F398-B420-451B-ABFC-5981A0129CA0}" type="parTrans" cxnId="{3B33F1D2-77D0-4285-B0C7-BC7915784058}">
      <dgm:prSet/>
      <dgm:spPr/>
      <dgm:t>
        <a:bodyPr/>
        <a:lstStyle/>
        <a:p>
          <a:endParaRPr lang="en-US"/>
        </a:p>
      </dgm:t>
    </dgm:pt>
    <dgm:pt modelId="{168B3D98-B033-49EB-B993-8B1675A69352}" type="sibTrans" cxnId="{3B33F1D2-77D0-4285-B0C7-BC791578405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2875C74-6B18-4EF1-8FFE-FFD327348968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f is </a:t>
              </a:r>
              <a:r>
                <a:rPr lang="en-US" sz="1800" b="1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decreasing</a:t>
              </a:r>
              <a:r>
                <a:rPr lang="en-US" sz="1800" dirty="0">
                  <a:latin typeface="+mn-lt"/>
                </a:rPr>
                <a:t> on I if, for every pair of numbers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sz="1800" dirty="0">
                  <a:latin typeface="+mn-lt"/>
                </a:rPr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1800" dirty="0">
                  <a:latin typeface="+mn-lt"/>
                </a:rPr>
                <a:t>in I,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800" dirty="0">
                <a:latin typeface="+mn-lt"/>
              </a:endParaRPr>
            </a:p>
          </dgm:t>
        </dgm:pt>
      </mc:Choice>
      <mc:Fallback xmlns="">
        <dgm:pt modelId="{92875C74-6B18-4EF1-8FFE-FFD327348968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f is </a:t>
              </a:r>
              <a:r>
                <a:rPr lang="en-US" sz="1800" b="1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decreasing</a:t>
              </a:r>
              <a:r>
                <a:rPr lang="en-US" sz="1800" dirty="0">
                  <a:latin typeface="+mn-lt"/>
                </a:rPr>
                <a:t> on I if, for every pair of numbers </a:t>
              </a:r>
              <a:r>
                <a:rPr lang="en-US" sz="1800" b="0" i="0">
                  <a:latin typeface="+mn-lt"/>
                </a:rPr>
                <a:t>𝑥_1</a:t>
              </a:r>
              <a:r>
                <a:rPr lang="en-US" sz="1800" dirty="0">
                  <a:latin typeface="+mn-lt"/>
                </a:rPr>
                <a:t> and </a:t>
              </a:r>
              <a:r>
                <a:rPr lang="en-US" sz="1800" b="0" i="0">
                  <a:latin typeface="+mn-lt"/>
                </a:rPr>
                <a:t>𝑥_2  </a:t>
              </a:r>
              <a:r>
                <a:rPr lang="en-US" sz="1800" dirty="0">
                  <a:latin typeface="+mn-lt"/>
                </a:rPr>
                <a:t>in I,</a:t>
              </a:r>
            </a:p>
            <a:p>
              <a:r>
                <a:rPr lang="en-US" sz="1800" b="0" i="0">
                  <a:latin typeface="+mn-lt"/>
                </a:rPr>
                <a:t>𝑥_1&lt;𝑥_2  →𝑓(𝑥_1 )&gt;𝑓(𝑥_2)</a:t>
              </a:r>
              <a:endParaRPr lang="en-US" sz="1800" dirty="0">
                <a:latin typeface="+mn-lt"/>
              </a:endParaRPr>
            </a:p>
          </dgm:t>
        </dgm:pt>
      </mc:Fallback>
    </mc:AlternateContent>
    <dgm:pt modelId="{08CCAF0F-F5F9-48C0-BE29-56761FFF1D4A}" type="parTrans" cxnId="{22F3FEED-A2B1-4A77-8E12-AB25C4826770}">
      <dgm:prSet/>
      <dgm:spPr/>
      <dgm:t>
        <a:bodyPr/>
        <a:lstStyle/>
        <a:p>
          <a:endParaRPr lang="en-US"/>
        </a:p>
      </dgm:t>
    </dgm:pt>
    <dgm:pt modelId="{69E1E7ED-03AF-474E-BAF7-E77C4DE346F3}" type="sibTrans" cxnId="{22F3FEED-A2B1-4A77-8E12-AB25C4826770}">
      <dgm:prSet/>
      <dgm:spPr/>
      <dgm:t>
        <a:bodyPr/>
        <a:lstStyle/>
        <a:p>
          <a:endParaRPr lang="en-US"/>
        </a:p>
      </dgm:t>
    </dgm:pt>
    <dgm:pt modelId="{715B46B7-CA78-4582-B468-3755FC231DB3}">
      <dgm:prSet phldrT="[Text]" custT="1"/>
      <dgm:spPr/>
      <dgm:t>
        <a:bodyPr/>
        <a:lstStyle/>
        <a:p>
          <a:r>
            <a:rPr lang="en-US" sz="1800" dirty="0">
              <a:latin typeface="+mn-lt"/>
            </a:rPr>
            <a:t>f is </a:t>
          </a:r>
          <a:r>
            <a:rPr lang="en-US" sz="1800" b="1" dirty="0">
              <a:solidFill>
                <a:srgbClr val="7030A0"/>
              </a:solidFill>
              <a:latin typeface="+mn-lt"/>
            </a:rPr>
            <a:t>strictly monotonic </a:t>
          </a:r>
          <a:r>
            <a:rPr lang="en-US" sz="1800" dirty="0">
              <a:latin typeface="+mn-lt"/>
            </a:rPr>
            <a:t>on I if it is either increasing on I or decreasing on I.</a:t>
          </a:r>
        </a:p>
      </dgm:t>
    </dgm:pt>
    <dgm:pt modelId="{E41A3078-7E1E-466E-93AD-C73CF72D978E}" type="parTrans" cxnId="{763894C3-DF38-4088-9EFF-5509FF299B18}">
      <dgm:prSet/>
      <dgm:spPr/>
      <dgm:t>
        <a:bodyPr/>
        <a:lstStyle/>
        <a:p>
          <a:endParaRPr lang="en-US"/>
        </a:p>
      </dgm:t>
    </dgm:pt>
    <dgm:pt modelId="{7465ABF8-B6F2-45E3-8470-BD848FF2CF6F}" type="sibTrans" cxnId="{763894C3-DF38-4088-9EFF-5509FF299B18}">
      <dgm:prSet/>
      <dgm:spPr/>
      <dgm:t>
        <a:bodyPr/>
        <a:lstStyle/>
        <a:p>
          <a:endParaRPr lang="en-US"/>
        </a:p>
      </dgm:t>
    </dgm:pt>
    <dgm:pt modelId="{78C259CB-D89A-43B2-8042-E7FC31EC1BEB}">
      <dgm:prSet phldrT="[Text]"/>
      <dgm:spPr/>
      <dgm:t>
        <a:bodyPr/>
        <a:lstStyle/>
        <a:p>
          <a:r>
            <a:rPr lang="en-US" b="1" dirty="0">
              <a:solidFill>
                <a:schemeClr val="accent3">
                  <a:lumMod val="75000"/>
                </a:schemeClr>
              </a:solidFill>
            </a:rPr>
            <a:t>Monotonicity Theorem</a:t>
          </a:r>
        </a:p>
      </dgm:t>
    </dgm:pt>
    <dgm:pt modelId="{EABEF1BD-6F59-418B-BABB-36A4E50F7FE6}" type="parTrans" cxnId="{DCDA11D7-9051-44BD-BFB5-78E5BD540561}">
      <dgm:prSet/>
      <dgm:spPr/>
      <dgm:t>
        <a:bodyPr/>
        <a:lstStyle/>
        <a:p>
          <a:endParaRPr lang="en-US"/>
        </a:p>
      </dgm:t>
    </dgm:pt>
    <dgm:pt modelId="{2D8B572A-50B8-4822-9713-D354FB3DD013}" type="sibTrans" cxnId="{DCDA11D7-9051-44BD-BFB5-78E5BD54056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B5E64B-434E-4581-8DC9-77C22D1D51BF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1800" b="0" i="1" smtClean="0">
                      <a:latin typeface="Cambria Math" panose="02040503050406030204" pitchFamily="18" charset="0"/>
                    </a:rPr>
                    <m:t>&gt;0</m:t>
                  </m:r>
                </m:oMath>
              </a14:m>
              <a:r>
                <a:rPr lang="en-US" sz="1800" dirty="0">
                  <a:latin typeface="+mn-lt"/>
                </a:rPr>
                <a:t> for all x interior to I, then f is increasing on I.</a:t>
              </a:r>
            </a:p>
          </dgm:t>
        </dgm:pt>
      </mc:Choice>
      <mc:Fallback xmlns="">
        <dgm:pt modelId="{ABB5E64B-434E-4581-8DC9-77C22D1D51BF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If </a:t>
              </a:r>
              <a:r>
                <a:rPr lang="en-US" sz="1800" b="0" i="0">
                  <a:latin typeface="+mn-lt"/>
                </a:rPr>
                <a:t>𝑓^′ (𝑥)&gt;0</a:t>
              </a:r>
              <a:r>
                <a:rPr lang="en-US" sz="1800" dirty="0">
                  <a:latin typeface="+mn-lt"/>
                </a:rPr>
                <a:t> for all x interior to I, then f is increasing on I.</a:t>
              </a:r>
            </a:p>
          </dgm:t>
        </dgm:pt>
      </mc:Fallback>
    </mc:AlternateContent>
    <dgm:pt modelId="{66EF5FEC-D93D-4DB2-A6A7-24B40F01622A}" type="parTrans" cxnId="{8146C3A1-489D-4D0E-A5FA-1A1A93DCC051}">
      <dgm:prSet/>
      <dgm:spPr/>
      <dgm:t>
        <a:bodyPr/>
        <a:lstStyle/>
        <a:p>
          <a:endParaRPr lang="en-US"/>
        </a:p>
      </dgm:t>
    </dgm:pt>
    <dgm:pt modelId="{333D8C05-B57C-4C45-9D02-7F4E5C86180F}" type="sibTrans" cxnId="{8146C3A1-489D-4D0E-A5FA-1A1A93DCC05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B8417D0-82A6-45A4-8338-B2E892903D5D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1800" b="0" i="1" smtClean="0">
                      <a:latin typeface="Cambria Math" panose="02040503050406030204" pitchFamily="18" charset="0"/>
                    </a:rPr>
                    <m:t>&lt;0 </m:t>
                  </m:r>
                </m:oMath>
              </a14:m>
              <a:r>
                <a:rPr lang="en-US" sz="1800" dirty="0">
                  <a:latin typeface="+mn-lt"/>
                </a:rPr>
                <a:t>for all x interior to I, then f is decreasing on I.</a:t>
              </a:r>
            </a:p>
          </dgm:t>
        </dgm:pt>
      </mc:Choice>
      <mc:Fallback xmlns="">
        <dgm:pt modelId="{6B8417D0-82A6-45A4-8338-B2E892903D5D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If </a:t>
              </a:r>
              <a:r>
                <a:rPr lang="en-US" sz="1800" b="0" i="0">
                  <a:latin typeface="+mn-lt"/>
                </a:rPr>
                <a:t>𝑓^′ (𝑥)&lt;0 </a:t>
              </a:r>
              <a:r>
                <a:rPr lang="en-US" sz="1800" dirty="0">
                  <a:latin typeface="+mn-lt"/>
                </a:rPr>
                <a:t>for all x interior to I, then f is decreasing on I.</a:t>
              </a:r>
            </a:p>
          </dgm:t>
        </dgm:pt>
      </mc:Fallback>
    </mc:AlternateContent>
    <dgm:pt modelId="{3811DD8F-1CFA-4005-BAAB-631935A787D7}" type="parTrans" cxnId="{394FA06C-3EBD-49A3-9DA2-F2BB2FB3465C}">
      <dgm:prSet/>
      <dgm:spPr/>
      <dgm:t>
        <a:bodyPr/>
        <a:lstStyle/>
        <a:p>
          <a:endParaRPr lang="en-US"/>
        </a:p>
      </dgm:t>
    </dgm:pt>
    <dgm:pt modelId="{82B68175-B306-47CC-B4A3-DB04C2E87BD8}" type="sibTrans" cxnId="{394FA06C-3EBD-49A3-9DA2-F2BB2FB3465C}">
      <dgm:prSet/>
      <dgm:spPr/>
      <dgm:t>
        <a:bodyPr/>
        <a:lstStyle/>
        <a:p>
          <a:endParaRPr lang="en-US"/>
        </a:p>
      </dgm:t>
    </dgm:pt>
    <dgm:pt modelId="{2196027E-E6F3-444F-84A2-89A85E268F01}" type="pres">
      <dgm:prSet presAssocID="{3D34EA9E-93BA-484D-BF60-47348C0E7655}" presName="layout" presStyleCnt="0">
        <dgm:presLayoutVars>
          <dgm:chMax/>
          <dgm:chPref/>
          <dgm:dir/>
          <dgm:resizeHandles/>
        </dgm:presLayoutVars>
      </dgm:prSet>
      <dgm:spPr/>
    </dgm:pt>
    <dgm:pt modelId="{B0DFD234-B8D9-41EF-8AB8-1CE1356C05FD}" type="pres">
      <dgm:prSet presAssocID="{C40492D4-537E-4152-89AE-DA242A7866E9}" presName="root" presStyleCnt="0">
        <dgm:presLayoutVars>
          <dgm:chMax/>
          <dgm:chPref/>
        </dgm:presLayoutVars>
      </dgm:prSet>
      <dgm:spPr/>
    </dgm:pt>
    <dgm:pt modelId="{540C2BC6-0786-4D67-83DF-FE4D2C95CAF1}" type="pres">
      <dgm:prSet presAssocID="{C40492D4-537E-4152-89AE-DA242A7866E9}" presName="rootComposite" presStyleCnt="0">
        <dgm:presLayoutVars/>
      </dgm:prSet>
      <dgm:spPr/>
    </dgm:pt>
    <dgm:pt modelId="{AC51D3A2-B1DC-4B0B-96C5-3E90CA2A69B4}" type="pres">
      <dgm:prSet presAssocID="{C40492D4-537E-4152-89AE-DA242A7866E9}" presName="ParentAccent" presStyleLbl="alignNode1" presStyleIdx="0" presStyleCnt="2"/>
      <dgm:spPr/>
    </dgm:pt>
    <dgm:pt modelId="{B7FB6D6E-C17C-4102-BB7A-897B1AE4EE15}" type="pres">
      <dgm:prSet presAssocID="{C40492D4-537E-4152-89AE-DA242A7866E9}" presName="ParentSmallAccent" presStyleLbl="fgAcc1" presStyleIdx="0" presStyleCnt="2"/>
      <dgm:spPr/>
    </dgm:pt>
    <dgm:pt modelId="{B89BF4D2-7221-4D3C-865C-3969228B7BE0}" type="pres">
      <dgm:prSet presAssocID="{C40492D4-537E-4152-89AE-DA242A7866E9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CBC445CB-679E-41AF-8D62-728E829710E8}" type="pres">
      <dgm:prSet presAssocID="{C40492D4-537E-4152-89AE-DA242A7866E9}" presName="childShape" presStyleCnt="0">
        <dgm:presLayoutVars>
          <dgm:chMax val="0"/>
          <dgm:chPref val="0"/>
        </dgm:presLayoutVars>
      </dgm:prSet>
      <dgm:spPr/>
    </dgm:pt>
    <dgm:pt modelId="{CD5D9FF4-C0E4-4420-845F-C496DF878A69}" type="pres">
      <dgm:prSet presAssocID="{FB556ADD-CC51-4CC0-9FE0-BA7BBEB5C4A2}" presName="childComposite" presStyleCnt="0">
        <dgm:presLayoutVars>
          <dgm:chMax val="0"/>
          <dgm:chPref val="0"/>
        </dgm:presLayoutVars>
      </dgm:prSet>
      <dgm:spPr/>
    </dgm:pt>
    <dgm:pt modelId="{2A3FBE11-9DAE-4882-AEC4-295F95887352}" type="pres">
      <dgm:prSet presAssocID="{FB556ADD-CC51-4CC0-9FE0-BA7BBEB5C4A2}" presName="ChildAccent" presStyleLbl="solidFgAcc1" presStyleIdx="0" presStyleCnt="5"/>
      <dgm:spPr/>
    </dgm:pt>
    <dgm:pt modelId="{79E53C7A-C144-4419-9D26-D2C3B5A0CED9}" type="pres">
      <dgm:prSet presAssocID="{FB556ADD-CC51-4CC0-9FE0-BA7BBEB5C4A2}" presName="Child" presStyleLbl="revTx" presStyleIdx="1" presStyleCnt="7" custLinFactNeighborY="48946">
        <dgm:presLayoutVars>
          <dgm:chMax val="0"/>
          <dgm:chPref val="0"/>
          <dgm:bulletEnabled val="1"/>
        </dgm:presLayoutVars>
      </dgm:prSet>
      <dgm:spPr/>
    </dgm:pt>
    <dgm:pt modelId="{A1F18772-207F-4B3D-9AE9-61611CA5FE91}" type="pres">
      <dgm:prSet presAssocID="{92875C74-6B18-4EF1-8FFE-FFD327348968}" presName="childComposite" presStyleCnt="0">
        <dgm:presLayoutVars>
          <dgm:chMax val="0"/>
          <dgm:chPref val="0"/>
        </dgm:presLayoutVars>
      </dgm:prSet>
      <dgm:spPr/>
    </dgm:pt>
    <dgm:pt modelId="{6C0F079E-48AD-4045-BE53-9C1C3314FF43}" type="pres">
      <dgm:prSet presAssocID="{92875C74-6B18-4EF1-8FFE-FFD327348968}" presName="ChildAccent" presStyleLbl="solidFgAcc1" presStyleIdx="1" presStyleCnt="5" custLinFactY="100000" custLinFactNeighborY="131359"/>
      <dgm:spPr/>
    </dgm:pt>
    <dgm:pt modelId="{446E32A0-F236-4B34-A367-E1833DF7A65C}" type="pres">
      <dgm:prSet presAssocID="{92875C74-6B18-4EF1-8FFE-FFD327348968}" presName="Child" presStyleLbl="revTx" presStyleIdx="2" presStyleCnt="7" custLinFactY="44122" custLinFactNeighborY="100000">
        <dgm:presLayoutVars>
          <dgm:chMax val="0"/>
          <dgm:chPref val="0"/>
          <dgm:bulletEnabled val="1"/>
        </dgm:presLayoutVars>
      </dgm:prSet>
      <dgm:spPr/>
    </dgm:pt>
    <dgm:pt modelId="{3570E042-2D68-4476-8619-A251D4AF4991}" type="pres">
      <dgm:prSet presAssocID="{715B46B7-CA78-4582-B468-3755FC231DB3}" presName="childComposite" presStyleCnt="0">
        <dgm:presLayoutVars>
          <dgm:chMax val="0"/>
          <dgm:chPref val="0"/>
        </dgm:presLayoutVars>
      </dgm:prSet>
      <dgm:spPr/>
    </dgm:pt>
    <dgm:pt modelId="{BFE58F45-0927-4044-9E9C-7F4261598D5A}" type="pres">
      <dgm:prSet presAssocID="{715B46B7-CA78-4582-B468-3755FC231DB3}" presName="ChildAccent" presStyleLbl="solidFgAcc1" presStyleIdx="2" presStyleCnt="5" custLinFactY="197589" custLinFactNeighborY="200000"/>
      <dgm:spPr/>
    </dgm:pt>
    <dgm:pt modelId="{627EB7EF-F693-4AFD-BAB1-4AB933D45A9B}" type="pres">
      <dgm:prSet presAssocID="{715B46B7-CA78-4582-B468-3755FC231DB3}" presName="Child" presStyleLbl="revTx" presStyleIdx="3" presStyleCnt="7" custLinFactY="100000" custLinFactNeighborY="103198">
        <dgm:presLayoutVars>
          <dgm:chMax val="0"/>
          <dgm:chPref val="0"/>
          <dgm:bulletEnabled val="1"/>
        </dgm:presLayoutVars>
      </dgm:prSet>
      <dgm:spPr/>
    </dgm:pt>
    <dgm:pt modelId="{F3F2CAD0-D423-445B-B690-D3AE62F9104D}" type="pres">
      <dgm:prSet presAssocID="{78C259CB-D89A-43B2-8042-E7FC31EC1BEB}" presName="root" presStyleCnt="0">
        <dgm:presLayoutVars>
          <dgm:chMax/>
          <dgm:chPref/>
        </dgm:presLayoutVars>
      </dgm:prSet>
      <dgm:spPr/>
    </dgm:pt>
    <dgm:pt modelId="{A8907CA6-EDCA-4D4A-B520-5E7A64842674}" type="pres">
      <dgm:prSet presAssocID="{78C259CB-D89A-43B2-8042-E7FC31EC1BEB}" presName="rootComposite" presStyleCnt="0">
        <dgm:presLayoutVars/>
      </dgm:prSet>
      <dgm:spPr/>
    </dgm:pt>
    <dgm:pt modelId="{CAB622BA-341C-40E1-A8E7-B757D640EDC8}" type="pres">
      <dgm:prSet presAssocID="{78C259CB-D89A-43B2-8042-E7FC31EC1BEB}" presName="ParentAccent" presStyleLbl="alignNode1" presStyleIdx="1" presStyleCnt="2"/>
      <dgm:spPr/>
    </dgm:pt>
    <dgm:pt modelId="{CC7C1CBF-EAF7-4C9D-AFD9-FECD55957660}" type="pres">
      <dgm:prSet presAssocID="{78C259CB-D89A-43B2-8042-E7FC31EC1BEB}" presName="ParentSmallAccent" presStyleLbl="fgAcc1" presStyleIdx="1" presStyleCnt="2"/>
      <dgm:spPr/>
    </dgm:pt>
    <dgm:pt modelId="{DABC11ED-97B0-412B-950C-3934B58805A1}" type="pres">
      <dgm:prSet presAssocID="{78C259CB-D89A-43B2-8042-E7FC31EC1BEB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3464CF96-6208-4EA5-AFB1-68ECB17FE71C}" type="pres">
      <dgm:prSet presAssocID="{78C259CB-D89A-43B2-8042-E7FC31EC1BEB}" presName="childShape" presStyleCnt="0">
        <dgm:presLayoutVars>
          <dgm:chMax val="0"/>
          <dgm:chPref val="0"/>
        </dgm:presLayoutVars>
      </dgm:prSet>
      <dgm:spPr/>
    </dgm:pt>
    <dgm:pt modelId="{7A393BBB-9D83-4DCF-914C-F01A080AACCA}" type="pres">
      <dgm:prSet presAssocID="{ABB5E64B-434E-4581-8DC9-77C22D1D51BF}" presName="childComposite" presStyleCnt="0">
        <dgm:presLayoutVars>
          <dgm:chMax val="0"/>
          <dgm:chPref val="0"/>
        </dgm:presLayoutVars>
      </dgm:prSet>
      <dgm:spPr/>
    </dgm:pt>
    <dgm:pt modelId="{08D87F25-25BB-46A5-833E-05D3CD1189CD}" type="pres">
      <dgm:prSet presAssocID="{ABB5E64B-434E-4581-8DC9-77C22D1D51BF}" presName="ChildAccent" presStyleLbl="solidFgAcc1" presStyleIdx="3" presStyleCnt="5"/>
      <dgm:spPr/>
    </dgm:pt>
    <dgm:pt modelId="{2286322E-51EF-4915-8FAE-1807CCC0A3E3}" type="pres">
      <dgm:prSet presAssocID="{ABB5E64B-434E-4581-8DC9-77C22D1D51BF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D53C28E-9BC0-4904-A73B-66FBA33307FE}" type="pres">
      <dgm:prSet presAssocID="{6B8417D0-82A6-45A4-8338-B2E892903D5D}" presName="childComposite" presStyleCnt="0">
        <dgm:presLayoutVars>
          <dgm:chMax val="0"/>
          <dgm:chPref val="0"/>
        </dgm:presLayoutVars>
      </dgm:prSet>
      <dgm:spPr/>
    </dgm:pt>
    <dgm:pt modelId="{57E92E0A-5A61-4580-BE17-DC7389FF1E11}" type="pres">
      <dgm:prSet presAssocID="{6B8417D0-82A6-45A4-8338-B2E892903D5D}" presName="ChildAccent" presStyleLbl="solidFgAcc1" presStyleIdx="4" presStyleCnt="5"/>
      <dgm:spPr/>
    </dgm:pt>
    <dgm:pt modelId="{6777EE53-70B9-4766-B603-3836EBBEF44A}" type="pres">
      <dgm:prSet presAssocID="{6B8417D0-82A6-45A4-8338-B2E892903D5D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0CEF112-2176-425D-B06A-1F875A66DF8D}" type="presOf" srcId="{6B8417D0-82A6-45A4-8338-B2E892903D5D}" destId="{6777EE53-70B9-4766-B603-3836EBBEF44A}" srcOrd="0" destOrd="0" presId="urn:microsoft.com/office/officeart/2008/layout/SquareAccentList"/>
    <dgm:cxn modelId="{C4590116-2A90-4964-BE5D-545D127AE332}" type="presOf" srcId="{FB556ADD-CC51-4CC0-9FE0-BA7BBEB5C4A2}" destId="{79E53C7A-C144-4419-9D26-D2C3B5A0CED9}" srcOrd="0" destOrd="0" presId="urn:microsoft.com/office/officeart/2008/layout/SquareAccentList"/>
    <dgm:cxn modelId="{4306CE1C-825F-4B9F-A628-EAC265D993EB}" type="presOf" srcId="{715B46B7-CA78-4582-B468-3755FC231DB3}" destId="{627EB7EF-F693-4AFD-BAB1-4AB933D45A9B}" srcOrd="0" destOrd="0" presId="urn:microsoft.com/office/officeart/2008/layout/SquareAccentList"/>
    <dgm:cxn modelId="{3E791620-8571-4C7F-AFE8-26A435E9B4E5}" type="presOf" srcId="{3D34EA9E-93BA-484D-BF60-47348C0E7655}" destId="{2196027E-E6F3-444F-84A2-89A85E268F01}" srcOrd="0" destOrd="0" presId="urn:microsoft.com/office/officeart/2008/layout/SquareAccentList"/>
    <dgm:cxn modelId="{90F55E5E-824C-4DC8-87E8-79D19400E772}" type="presOf" srcId="{92875C74-6B18-4EF1-8FFE-FFD327348968}" destId="{446E32A0-F236-4B34-A367-E1833DF7A65C}" srcOrd="0" destOrd="0" presId="urn:microsoft.com/office/officeart/2008/layout/SquareAccentList"/>
    <dgm:cxn modelId="{7C622841-5C61-4914-A76D-F60843692BE9}" srcId="{3D34EA9E-93BA-484D-BF60-47348C0E7655}" destId="{C40492D4-537E-4152-89AE-DA242A7866E9}" srcOrd="0" destOrd="0" parTransId="{21DB2B09-A35B-4902-BC4E-6CB339D1D332}" sibTransId="{7834D4B3-A5E3-4DC0-A3BB-0FB9A2999766}"/>
    <dgm:cxn modelId="{394FA06C-3EBD-49A3-9DA2-F2BB2FB3465C}" srcId="{78C259CB-D89A-43B2-8042-E7FC31EC1BEB}" destId="{6B8417D0-82A6-45A4-8338-B2E892903D5D}" srcOrd="1" destOrd="0" parTransId="{3811DD8F-1CFA-4005-BAAB-631935A787D7}" sibTransId="{82B68175-B306-47CC-B4A3-DB04C2E87BD8}"/>
    <dgm:cxn modelId="{2F877F50-7CBC-4074-B58D-FC1C72E8A4FD}" type="presOf" srcId="{ABB5E64B-434E-4581-8DC9-77C22D1D51BF}" destId="{2286322E-51EF-4915-8FAE-1807CCC0A3E3}" srcOrd="0" destOrd="0" presId="urn:microsoft.com/office/officeart/2008/layout/SquareAccentList"/>
    <dgm:cxn modelId="{D9DC3B96-ADE0-4B1C-9B84-409BCA791642}" type="presOf" srcId="{78C259CB-D89A-43B2-8042-E7FC31EC1BEB}" destId="{DABC11ED-97B0-412B-950C-3934B58805A1}" srcOrd="0" destOrd="0" presId="urn:microsoft.com/office/officeart/2008/layout/SquareAccentList"/>
    <dgm:cxn modelId="{AEB8F898-136A-4909-9302-E278A6AB61FD}" type="presOf" srcId="{C40492D4-537E-4152-89AE-DA242A7866E9}" destId="{B89BF4D2-7221-4D3C-865C-3969228B7BE0}" srcOrd="0" destOrd="0" presId="urn:microsoft.com/office/officeart/2008/layout/SquareAccentList"/>
    <dgm:cxn modelId="{8146C3A1-489D-4D0E-A5FA-1A1A93DCC051}" srcId="{78C259CB-D89A-43B2-8042-E7FC31EC1BEB}" destId="{ABB5E64B-434E-4581-8DC9-77C22D1D51BF}" srcOrd="0" destOrd="0" parTransId="{66EF5FEC-D93D-4DB2-A6A7-24B40F01622A}" sibTransId="{333D8C05-B57C-4C45-9D02-7F4E5C86180F}"/>
    <dgm:cxn modelId="{763894C3-DF38-4088-9EFF-5509FF299B18}" srcId="{C40492D4-537E-4152-89AE-DA242A7866E9}" destId="{715B46B7-CA78-4582-B468-3755FC231DB3}" srcOrd="2" destOrd="0" parTransId="{E41A3078-7E1E-466E-93AD-C73CF72D978E}" sibTransId="{7465ABF8-B6F2-45E3-8470-BD848FF2CF6F}"/>
    <dgm:cxn modelId="{3B33F1D2-77D0-4285-B0C7-BC7915784058}" srcId="{C40492D4-537E-4152-89AE-DA242A7866E9}" destId="{FB556ADD-CC51-4CC0-9FE0-BA7BBEB5C4A2}" srcOrd="0" destOrd="0" parTransId="{7E11F398-B420-451B-ABFC-5981A0129CA0}" sibTransId="{168B3D98-B033-49EB-B993-8B1675A69352}"/>
    <dgm:cxn modelId="{DCDA11D7-9051-44BD-BFB5-78E5BD540561}" srcId="{3D34EA9E-93BA-484D-BF60-47348C0E7655}" destId="{78C259CB-D89A-43B2-8042-E7FC31EC1BEB}" srcOrd="1" destOrd="0" parTransId="{EABEF1BD-6F59-418B-BABB-36A4E50F7FE6}" sibTransId="{2D8B572A-50B8-4822-9713-D354FB3DD013}"/>
    <dgm:cxn modelId="{22F3FEED-A2B1-4A77-8E12-AB25C4826770}" srcId="{C40492D4-537E-4152-89AE-DA242A7866E9}" destId="{92875C74-6B18-4EF1-8FFE-FFD327348968}" srcOrd="1" destOrd="0" parTransId="{08CCAF0F-F5F9-48C0-BE29-56761FFF1D4A}" sibTransId="{69E1E7ED-03AF-474E-BAF7-E77C4DE346F3}"/>
    <dgm:cxn modelId="{F0105619-6E2C-465A-B664-B53EBC5939C5}" type="presParOf" srcId="{2196027E-E6F3-444F-84A2-89A85E268F01}" destId="{B0DFD234-B8D9-41EF-8AB8-1CE1356C05FD}" srcOrd="0" destOrd="0" presId="urn:microsoft.com/office/officeart/2008/layout/SquareAccentList"/>
    <dgm:cxn modelId="{A22C57ED-5E6F-480E-A307-E2DFAA2852EF}" type="presParOf" srcId="{B0DFD234-B8D9-41EF-8AB8-1CE1356C05FD}" destId="{540C2BC6-0786-4D67-83DF-FE4D2C95CAF1}" srcOrd="0" destOrd="0" presId="urn:microsoft.com/office/officeart/2008/layout/SquareAccentList"/>
    <dgm:cxn modelId="{66DE3F81-34B3-4E77-AEF2-C964E4D1AF21}" type="presParOf" srcId="{540C2BC6-0786-4D67-83DF-FE4D2C95CAF1}" destId="{AC51D3A2-B1DC-4B0B-96C5-3E90CA2A69B4}" srcOrd="0" destOrd="0" presId="urn:microsoft.com/office/officeart/2008/layout/SquareAccentList"/>
    <dgm:cxn modelId="{B14D60D9-63E4-4CBD-9EA2-0BCC8E6B66E3}" type="presParOf" srcId="{540C2BC6-0786-4D67-83DF-FE4D2C95CAF1}" destId="{B7FB6D6E-C17C-4102-BB7A-897B1AE4EE15}" srcOrd="1" destOrd="0" presId="urn:microsoft.com/office/officeart/2008/layout/SquareAccentList"/>
    <dgm:cxn modelId="{3BBC41D0-FFFE-42F9-B8BC-4DFA90183DFE}" type="presParOf" srcId="{540C2BC6-0786-4D67-83DF-FE4D2C95CAF1}" destId="{B89BF4D2-7221-4D3C-865C-3969228B7BE0}" srcOrd="2" destOrd="0" presId="urn:microsoft.com/office/officeart/2008/layout/SquareAccentList"/>
    <dgm:cxn modelId="{B491536E-98AB-44A5-9A08-5C3104532F2D}" type="presParOf" srcId="{B0DFD234-B8D9-41EF-8AB8-1CE1356C05FD}" destId="{CBC445CB-679E-41AF-8D62-728E829710E8}" srcOrd="1" destOrd="0" presId="urn:microsoft.com/office/officeart/2008/layout/SquareAccentList"/>
    <dgm:cxn modelId="{6E1D8E58-4C16-4401-9518-83920F308499}" type="presParOf" srcId="{CBC445CB-679E-41AF-8D62-728E829710E8}" destId="{CD5D9FF4-C0E4-4420-845F-C496DF878A69}" srcOrd="0" destOrd="0" presId="urn:microsoft.com/office/officeart/2008/layout/SquareAccentList"/>
    <dgm:cxn modelId="{7C20271C-5CFF-469E-949D-DFF2540B0C73}" type="presParOf" srcId="{CD5D9FF4-C0E4-4420-845F-C496DF878A69}" destId="{2A3FBE11-9DAE-4882-AEC4-295F95887352}" srcOrd="0" destOrd="0" presId="urn:microsoft.com/office/officeart/2008/layout/SquareAccentList"/>
    <dgm:cxn modelId="{669229B6-1D95-4452-98BB-8B49C6D98DC8}" type="presParOf" srcId="{CD5D9FF4-C0E4-4420-845F-C496DF878A69}" destId="{79E53C7A-C144-4419-9D26-D2C3B5A0CED9}" srcOrd="1" destOrd="0" presId="urn:microsoft.com/office/officeart/2008/layout/SquareAccentList"/>
    <dgm:cxn modelId="{6B1E1292-1951-461E-B0C6-7946E0ED2447}" type="presParOf" srcId="{CBC445CB-679E-41AF-8D62-728E829710E8}" destId="{A1F18772-207F-4B3D-9AE9-61611CA5FE91}" srcOrd="1" destOrd="0" presId="urn:microsoft.com/office/officeart/2008/layout/SquareAccentList"/>
    <dgm:cxn modelId="{1DE8E614-38A5-4F07-89CE-D4471B646BC0}" type="presParOf" srcId="{A1F18772-207F-4B3D-9AE9-61611CA5FE91}" destId="{6C0F079E-48AD-4045-BE53-9C1C3314FF43}" srcOrd="0" destOrd="0" presId="urn:microsoft.com/office/officeart/2008/layout/SquareAccentList"/>
    <dgm:cxn modelId="{58765DD2-8091-4323-952F-2EDFB6B20C33}" type="presParOf" srcId="{A1F18772-207F-4B3D-9AE9-61611CA5FE91}" destId="{446E32A0-F236-4B34-A367-E1833DF7A65C}" srcOrd="1" destOrd="0" presId="urn:microsoft.com/office/officeart/2008/layout/SquareAccentList"/>
    <dgm:cxn modelId="{04CEFE24-9EA4-4100-8E05-E63E9314BE2E}" type="presParOf" srcId="{CBC445CB-679E-41AF-8D62-728E829710E8}" destId="{3570E042-2D68-4476-8619-A251D4AF4991}" srcOrd="2" destOrd="0" presId="urn:microsoft.com/office/officeart/2008/layout/SquareAccentList"/>
    <dgm:cxn modelId="{F5FBAE29-3FEC-44E9-B2BA-08296CC4EFBB}" type="presParOf" srcId="{3570E042-2D68-4476-8619-A251D4AF4991}" destId="{BFE58F45-0927-4044-9E9C-7F4261598D5A}" srcOrd="0" destOrd="0" presId="urn:microsoft.com/office/officeart/2008/layout/SquareAccentList"/>
    <dgm:cxn modelId="{FD448239-5D8E-4B10-90E8-65E342C68371}" type="presParOf" srcId="{3570E042-2D68-4476-8619-A251D4AF4991}" destId="{627EB7EF-F693-4AFD-BAB1-4AB933D45A9B}" srcOrd="1" destOrd="0" presId="urn:microsoft.com/office/officeart/2008/layout/SquareAccentList"/>
    <dgm:cxn modelId="{A071E2C8-0BAA-42F1-99D1-2EED7802631B}" type="presParOf" srcId="{2196027E-E6F3-444F-84A2-89A85E268F01}" destId="{F3F2CAD0-D423-445B-B690-D3AE62F9104D}" srcOrd="1" destOrd="0" presId="urn:microsoft.com/office/officeart/2008/layout/SquareAccentList"/>
    <dgm:cxn modelId="{84CFA7D8-BE78-40F0-881F-5B758AA3BB7E}" type="presParOf" srcId="{F3F2CAD0-D423-445B-B690-D3AE62F9104D}" destId="{A8907CA6-EDCA-4D4A-B520-5E7A64842674}" srcOrd="0" destOrd="0" presId="urn:microsoft.com/office/officeart/2008/layout/SquareAccentList"/>
    <dgm:cxn modelId="{BA59E341-BFAE-47D1-A75F-58E81F5008B3}" type="presParOf" srcId="{A8907CA6-EDCA-4D4A-B520-5E7A64842674}" destId="{CAB622BA-341C-40E1-A8E7-B757D640EDC8}" srcOrd="0" destOrd="0" presId="urn:microsoft.com/office/officeart/2008/layout/SquareAccentList"/>
    <dgm:cxn modelId="{B9385F1B-33BD-4119-BB3C-7CB42E7D3D05}" type="presParOf" srcId="{A8907CA6-EDCA-4D4A-B520-5E7A64842674}" destId="{CC7C1CBF-EAF7-4C9D-AFD9-FECD55957660}" srcOrd="1" destOrd="0" presId="urn:microsoft.com/office/officeart/2008/layout/SquareAccentList"/>
    <dgm:cxn modelId="{6416F908-A06D-4309-A43B-D118C04FBA95}" type="presParOf" srcId="{A8907CA6-EDCA-4D4A-B520-5E7A64842674}" destId="{DABC11ED-97B0-412B-950C-3934B58805A1}" srcOrd="2" destOrd="0" presId="urn:microsoft.com/office/officeart/2008/layout/SquareAccentList"/>
    <dgm:cxn modelId="{053C6B4F-5179-4FAC-83FE-9FF3158CC693}" type="presParOf" srcId="{F3F2CAD0-D423-445B-B690-D3AE62F9104D}" destId="{3464CF96-6208-4EA5-AFB1-68ECB17FE71C}" srcOrd="1" destOrd="0" presId="urn:microsoft.com/office/officeart/2008/layout/SquareAccentList"/>
    <dgm:cxn modelId="{C8AACEB6-70D0-4A6C-BDE3-8046842A034C}" type="presParOf" srcId="{3464CF96-6208-4EA5-AFB1-68ECB17FE71C}" destId="{7A393BBB-9D83-4DCF-914C-F01A080AACCA}" srcOrd="0" destOrd="0" presId="urn:microsoft.com/office/officeart/2008/layout/SquareAccentList"/>
    <dgm:cxn modelId="{BF1F21E3-D029-403F-98EF-EC52976AA054}" type="presParOf" srcId="{7A393BBB-9D83-4DCF-914C-F01A080AACCA}" destId="{08D87F25-25BB-46A5-833E-05D3CD1189CD}" srcOrd="0" destOrd="0" presId="urn:microsoft.com/office/officeart/2008/layout/SquareAccentList"/>
    <dgm:cxn modelId="{FC0313E6-C061-498B-9525-D8E58DD9F010}" type="presParOf" srcId="{7A393BBB-9D83-4DCF-914C-F01A080AACCA}" destId="{2286322E-51EF-4915-8FAE-1807CCC0A3E3}" srcOrd="1" destOrd="0" presId="urn:microsoft.com/office/officeart/2008/layout/SquareAccentList"/>
    <dgm:cxn modelId="{3A7432A5-3904-4738-9243-B15C1A00583A}" type="presParOf" srcId="{3464CF96-6208-4EA5-AFB1-68ECB17FE71C}" destId="{CD53C28E-9BC0-4904-A73B-66FBA33307FE}" srcOrd="1" destOrd="0" presId="urn:microsoft.com/office/officeart/2008/layout/SquareAccentList"/>
    <dgm:cxn modelId="{E721F089-BA8C-47C2-89D8-B18E48001017}" type="presParOf" srcId="{CD53C28E-9BC0-4904-A73B-66FBA33307FE}" destId="{57E92E0A-5A61-4580-BE17-DC7389FF1E11}" srcOrd="0" destOrd="0" presId="urn:microsoft.com/office/officeart/2008/layout/SquareAccentList"/>
    <dgm:cxn modelId="{6149965C-8E6A-40E8-B169-ED16F10FF90B}" type="presParOf" srcId="{CD53C28E-9BC0-4904-A73B-66FBA33307FE}" destId="{6777EE53-70B9-4766-B603-3836EBBEF44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34EA9E-93BA-484D-BF60-47348C0E7655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0492D4-537E-4152-89AE-DA242A7866E9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75000"/>
                </a:schemeClr>
              </a:solidFill>
            </a:rPr>
            <a:t>Monotonicity</a:t>
          </a:r>
        </a:p>
      </dgm:t>
    </dgm:pt>
    <dgm:pt modelId="{21DB2B09-A35B-4902-BC4E-6CB339D1D332}" type="parTrans" cxnId="{7C622841-5C61-4914-A76D-F60843692BE9}">
      <dgm:prSet/>
      <dgm:spPr/>
      <dgm:t>
        <a:bodyPr/>
        <a:lstStyle/>
        <a:p>
          <a:endParaRPr lang="en-US"/>
        </a:p>
      </dgm:t>
    </dgm:pt>
    <dgm:pt modelId="{7834D4B3-A5E3-4DC0-A3BB-0FB9A2999766}" type="sibTrans" cxnId="{7C622841-5C61-4914-A76D-F60843692BE9}">
      <dgm:prSet/>
      <dgm:spPr/>
      <dgm:t>
        <a:bodyPr/>
        <a:lstStyle/>
        <a:p>
          <a:endParaRPr lang="en-US"/>
        </a:p>
      </dgm:t>
    </dgm:pt>
    <dgm:pt modelId="{FB556ADD-CC51-4CC0-9FE0-BA7BBEB5C4A2}">
      <dgm:prSet phldrT="[Text]" custT="1"/>
      <dgm:spPr>
        <a:blipFill>
          <a:blip xmlns:r="http://schemas.openxmlformats.org/officeDocument/2006/relationships" r:embed="rId1"/>
          <a:stretch>
            <a:fillRect l="-360" t="-41748" b="-2621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E11F398-B420-451B-ABFC-5981A0129CA0}" type="parTrans" cxnId="{3B33F1D2-77D0-4285-B0C7-BC7915784058}">
      <dgm:prSet/>
      <dgm:spPr/>
      <dgm:t>
        <a:bodyPr/>
        <a:lstStyle/>
        <a:p>
          <a:endParaRPr lang="en-US"/>
        </a:p>
      </dgm:t>
    </dgm:pt>
    <dgm:pt modelId="{168B3D98-B033-49EB-B993-8B1675A69352}" type="sibTrans" cxnId="{3B33F1D2-77D0-4285-B0C7-BC7915784058}">
      <dgm:prSet/>
      <dgm:spPr/>
      <dgm:t>
        <a:bodyPr/>
        <a:lstStyle/>
        <a:p>
          <a:endParaRPr lang="en-US"/>
        </a:p>
      </dgm:t>
    </dgm:pt>
    <dgm:pt modelId="{92875C74-6B18-4EF1-8FFE-FFD327348968}">
      <dgm:prSet phldrT="[Text]" custT="1"/>
      <dgm:spPr>
        <a:blipFill>
          <a:blip xmlns:r="http://schemas.openxmlformats.org/officeDocument/2006/relationships" r:embed="rId2"/>
          <a:stretch>
            <a:fillRect l="-360" t="-43137" b="-2647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8CCAF0F-F5F9-48C0-BE29-56761FFF1D4A}" type="parTrans" cxnId="{22F3FEED-A2B1-4A77-8E12-AB25C4826770}">
      <dgm:prSet/>
      <dgm:spPr/>
      <dgm:t>
        <a:bodyPr/>
        <a:lstStyle/>
        <a:p>
          <a:endParaRPr lang="en-US"/>
        </a:p>
      </dgm:t>
    </dgm:pt>
    <dgm:pt modelId="{69E1E7ED-03AF-474E-BAF7-E77C4DE346F3}" type="sibTrans" cxnId="{22F3FEED-A2B1-4A77-8E12-AB25C4826770}">
      <dgm:prSet/>
      <dgm:spPr/>
      <dgm:t>
        <a:bodyPr/>
        <a:lstStyle/>
        <a:p>
          <a:endParaRPr lang="en-US"/>
        </a:p>
      </dgm:t>
    </dgm:pt>
    <dgm:pt modelId="{715B46B7-CA78-4582-B468-3755FC231DB3}">
      <dgm:prSet phldrT="[Text]" custT="1"/>
      <dgm:spPr/>
      <dgm:t>
        <a:bodyPr/>
        <a:lstStyle/>
        <a:p>
          <a:r>
            <a:rPr lang="en-US" sz="1800" dirty="0">
              <a:latin typeface="+mn-lt"/>
            </a:rPr>
            <a:t>f is </a:t>
          </a:r>
          <a:r>
            <a:rPr lang="en-US" sz="1800" b="1" dirty="0">
              <a:solidFill>
                <a:srgbClr val="7030A0"/>
              </a:solidFill>
              <a:latin typeface="+mn-lt"/>
            </a:rPr>
            <a:t>strictly monotonic </a:t>
          </a:r>
          <a:r>
            <a:rPr lang="en-US" sz="1800" dirty="0">
              <a:latin typeface="+mn-lt"/>
            </a:rPr>
            <a:t>on I if it is either increasing on I or decreasing on I.</a:t>
          </a:r>
        </a:p>
      </dgm:t>
    </dgm:pt>
    <dgm:pt modelId="{E41A3078-7E1E-466E-93AD-C73CF72D978E}" type="parTrans" cxnId="{763894C3-DF38-4088-9EFF-5509FF299B18}">
      <dgm:prSet/>
      <dgm:spPr/>
      <dgm:t>
        <a:bodyPr/>
        <a:lstStyle/>
        <a:p>
          <a:endParaRPr lang="en-US"/>
        </a:p>
      </dgm:t>
    </dgm:pt>
    <dgm:pt modelId="{7465ABF8-B6F2-45E3-8470-BD848FF2CF6F}" type="sibTrans" cxnId="{763894C3-DF38-4088-9EFF-5509FF299B18}">
      <dgm:prSet/>
      <dgm:spPr/>
      <dgm:t>
        <a:bodyPr/>
        <a:lstStyle/>
        <a:p>
          <a:endParaRPr lang="en-US"/>
        </a:p>
      </dgm:t>
    </dgm:pt>
    <dgm:pt modelId="{78C259CB-D89A-43B2-8042-E7FC31EC1BEB}">
      <dgm:prSet phldrT="[Text]"/>
      <dgm:spPr/>
      <dgm:t>
        <a:bodyPr/>
        <a:lstStyle/>
        <a:p>
          <a:r>
            <a:rPr lang="en-US" b="1" dirty="0">
              <a:solidFill>
                <a:schemeClr val="accent3">
                  <a:lumMod val="75000"/>
                </a:schemeClr>
              </a:solidFill>
            </a:rPr>
            <a:t>Monotonicity Theorem</a:t>
          </a:r>
        </a:p>
      </dgm:t>
    </dgm:pt>
    <dgm:pt modelId="{EABEF1BD-6F59-418B-BABB-36A4E50F7FE6}" type="parTrans" cxnId="{DCDA11D7-9051-44BD-BFB5-78E5BD540561}">
      <dgm:prSet/>
      <dgm:spPr/>
      <dgm:t>
        <a:bodyPr/>
        <a:lstStyle/>
        <a:p>
          <a:endParaRPr lang="en-US"/>
        </a:p>
      </dgm:t>
    </dgm:pt>
    <dgm:pt modelId="{2D8B572A-50B8-4822-9713-D354FB3DD013}" type="sibTrans" cxnId="{DCDA11D7-9051-44BD-BFB5-78E5BD540561}">
      <dgm:prSet/>
      <dgm:spPr/>
      <dgm:t>
        <a:bodyPr/>
        <a:lstStyle/>
        <a:p>
          <a:endParaRPr lang="en-US"/>
        </a:p>
      </dgm:t>
    </dgm:pt>
    <dgm:pt modelId="{ABB5E64B-434E-4581-8DC9-77C22D1D51BF}">
      <dgm:prSet phldrT="[Text]" custT="1"/>
      <dgm:spPr>
        <a:blipFill>
          <a:blip xmlns:r="http://schemas.openxmlformats.org/officeDocument/2006/relationships" r:embed="rId3"/>
          <a:stretch>
            <a:fillRect l="-542" t="-4854" b="-1456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6EF5FEC-D93D-4DB2-A6A7-24B40F01622A}" type="parTrans" cxnId="{8146C3A1-489D-4D0E-A5FA-1A1A93DCC051}">
      <dgm:prSet/>
      <dgm:spPr/>
      <dgm:t>
        <a:bodyPr/>
        <a:lstStyle/>
        <a:p>
          <a:endParaRPr lang="en-US"/>
        </a:p>
      </dgm:t>
    </dgm:pt>
    <dgm:pt modelId="{333D8C05-B57C-4C45-9D02-7F4E5C86180F}" type="sibTrans" cxnId="{8146C3A1-489D-4D0E-A5FA-1A1A93DCC051}">
      <dgm:prSet/>
      <dgm:spPr/>
      <dgm:t>
        <a:bodyPr/>
        <a:lstStyle/>
        <a:p>
          <a:endParaRPr lang="en-US"/>
        </a:p>
      </dgm:t>
    </dgm:pt>
    <dgm:pt modelId="{6B8417D0-82A6-45A4-8338-B2E892903D5D}">
      <dgm:prSet phldrT="[Text]" custT="1"/>
      <dgm:spPr>
        <a:blipFill>
          <a:blip xmlns:r="http://schemas.openxmlformats.org/officeDocument/2006/relationships" r:embed="rId4"/>
          <a:stretch>
            <a:fillRect l="-542" t="-5882" b="-1470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811DD8F-1CFA-4005-BAAB-631935A787D7}" type="parTrans" cxnId="{394FA06C-3EBD-49A3-9DA2-F2BB2FB3465C}">
      <dgm:prSet/>
      <dgm:spPr/>
      <dgm:t>
        <a:bodyPr/>
        <a:lstStyle/>
        <a:p>
          <a:endParaRPr lang="en-US"/>
        </a:p>
      </dgm:t>
    </dgm:pt>
    <dgm:pt modelId="{82B68175-B306-47CC-B4A3-DB04C2E87BD8}" type="sibTrans" cxnId="{394FA06C-3EBD-49A3-9DA2-F2BB2FB3465C}">
      <dgm:prSet/>
      <dgm:spPr/>
      <dgm:t>
        <a:bodyPr/>
        <a:lstStyle/>
        <a:p>
          <a:endParaRPr lang="en-US"/>
        </a:p>
      </dgm:t>
    </dgm:pt>
    <dgm:pt modelId="{2196027E-E6F3-444F-84A2-89A85E268F01}" type="pres">
      <dgm:prSet presAssocID="{3D34EA9E-93BA-484D-BF60-47348C0E7655}" presName="layout" presStyleCnt="0">
        <dgm:presLayoutVars>
          <dgm:chMax/>
          <dgm:chPref/>
          <dgm:dir/>
          <dgm:resizeHandles/>
        </dgm:presLayoutVars>
      </dgm:prSet>
      <dgm:spPr/>
    </dgm:pt>
    <dgm:pt modelId="{B0DFD234-B8D9-41EF-8AB8-1CE1356C05FD}" type="pres">
      <dgm:prSet presAssocID="{C40492D4-537E-4152-89AE-DA242A7866E9}" presName="root" presStyleCnt="0">
        <dgm:presLayoutVars>
          <dgm:chMax/>
          <dgm:chPref/>
        </dgm:presLayoutVars>
      </dgm:prSet>
      <dgm:spPr/>
    </dgm:pt>
    <dgm:pt modelId="{540C2BC6-0786-4D67-83DF-FE4D2C95CAF1}" type="pres">
      <dgm:prSet presAssocID="{C40492D4-537E-4152-89AE-DA242A7866E9}" presName="rootComposite" presStyleCnt="0">
        <dgm:presLayoutVars/>
      </dgm:prSet>
      <dgm:spPr/>
    </dgm:pt>
    <dgm:pt modelId="{AC51D3A2-B1DC-4B0B-96C5-3E90CA2A69B4}" type="pres">
      <dgm:prSet presAssocID="{C40492D4-537E-4152-89AE-DA242A7866E9}" presName="ParentAccent" presStyleLbl="alignNode1" presStyleIdx="0" presStyleCnt="2"/>
      <dgm:spPr/>
    </dgm:pt>
    <dgm:pt modelId="{B7FB6D6E-C17C-4102-BB7A-897B1AE4EE15}" type="pres">
      <dgm:prSet presAssocID="{C40492D4-537E-4152-89AE-DA242A7866E9}" presName="ParentSmallAccent" presStyleLbl="fgAcc1" presStyleIdx="0" presStyleCnt="2"/>
      <dgm:spPr/>
    </dgm:pt>
    <dgm:pt modelId="{B89BF4D2-7221-4D3C-865C-3969228B7BE0}" type="pres">
      <dgm:prSet presAssocID="{C40492D4-537E-4152-89AE-DA242A7866E9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CBC445CB-679E-41AF-8D62-728E829710E8}" type="pres">
      <dgm:prSet presAssocID="{C40492D4-537E-4152-89AE-DA242A7866E9}" presName="childShape" presStyleCnt="0">
        <dgm:presLayoutVars>
          <dgm:chMax val="0"/>
          <dgm:chPref val="0"/>
        </dgm:presLayoutVars>
      </dgm:prSet>
      <dgm:spPr/>
    </dgm:pt>
    <dgm:pt modelId="{CD5D9FF4-C0E4-4420-845F-C496DF878A69}" type="pres">
      <dgm:prSet presAssocID="{FB556ADD-CC51-4CC0-9FE0-BA7BBEB5C4A2}" presName="childComposite" presStyleCnt="0">
        <dgm:presLayoutVars>
          <dgm:chMax val="0"/>
          <dgm:chPref val="0"/>
        </dgm:presLayoutVars>
      </dgm:prSet>
      <dgm:spPr/>
    </dgm:pt>
    <dgm:pt modelId="{2A3FBE11-9DAE-4882-AEC4-295F95887352}" type="pres">
      <dgm:prSet presAssocID="{FB556ADD-CC51-4CC0-9FE0-BA7BBEB5C4A2}" presName="ChildAccent" presStyleLbl="solidFgAcc1" presStyleIdx="0" presStyleCnt="5"/>
      <dgm:spPr/>
    </dgm:pt>
    <dgm:pt modelId="{79E53C7A-C144-4419-9D26-D2C3B5A0CED9}" type="pres">
      <dgm:prSet presAssocID="{FB556ADD-CC51-4CC0-9FE0-BA7BBEB5C4A2}" presName="Child" presStyleLbl="revTx" presStyleIdx="1" presStyleCnt="7" custLinFactNeighborY="48946">
        <dgm:presLayoutVars>
          <dgm:chMax val="0"/>
          <dgm:chPref val="0"/>
          <dgm:bulletEnabled val="1"/>
        </dgm:presLayoutVars>
      </dgm:prSet>
      <dgm:spPr/>
    </dgm:pt>
    <dgm:pt modelId="{A1F18772-207F-4B3D-9AE9-61611CA5FE91}" type="pres">
      <dgm:prSet presAssocID="{92875C74-6B18-4EF1-8FFE-FFD327348968}" presName="childComposite" presStyleCnt="0">
        <dgm:presLayoutVars>
          <dgm:chMax val="0"/>
          <dgm:chPref val="0"/>
        </dgm:presLayoutVars>
      </dgm:prSet>
      <dgm:spPr/>
    </dgm:pt>
    <dgm:pt modelId="{6C0F079E-48AD-4045-BE53-9C1C3314FF43}" type="pres">
      <dgm:prSet presAssocID="{92875C74-6B18-4EF1-8FFE-FFD327348968}" presName="ChildAccent" presStyleLbl="solidFgAcc1" presStyleIdx="1" presStyleCnt="5" custLinFactY="100000" custLinFactNeighborY="131359"/>
      <dgm:spPr/>
    </dgm:pt>
    <dgm:pt modelId="{446E32A0-F236-4B34-A367-E1833DF7A65C}" type="pres">
      <dgm:prSet presAssocID="{92875C74-6B18-4EF1-8FFE-FFD327348968}" presName="Child" presStyleLbl="revTx" presStyleIdx="2" presStyleCnt="7" custLinFactY="44122" custLinFactNeighborY="100000">
        <dgm:presLayoutVars>
          <dgm:chMax val="0"/>
          <dgm:chPref val="0"/>
          <dgm:bulletEnabled val="1"/>
        </dgm:presLayoutVars>
      </dgm:prSet>
      <dgm:spPr/>
    </dgm:pt>
    <dgm:pt modelId="{3570E042-2D68-4476-8619-A251D4AF4991}" type="pres">
      <dgm:prSet presAssocID="{715B46B7-CA78-4582-B468-3755FC231DB3}" presName="childComposite" presStyleCnt="0">
        <dgm:presLayoutVars>
          <dgm:chMax val="0"/>
          <dgm:chPref val="0"/>
        </dgm:presLayoutVars>
      </dgm:prSet>
      <dgm:spPr/>
    </dgm:pt>
    <dgm:pt modelId="{BFE58F45-0927-4044-9E9C-7F4261598D5A}" type="pres">
      <dgm:prSet presAssocID="{715B46B7-CA78-4582-B468-3755FC231DB3}" presName="ChildAccent" presStyleLbl="solidFgAcc1" presStyleIdx="2" presStyleCnt="5" custLinFactY="197589" custLinFactNeighborY="200000"/>
      <dgm:spPr/>
    </dgm:pt>
    <dgm:pt modelId="{627EB7EF-F693-4AFD-BAB1-4AB933D45A9B}" type="pres">
      <dgm:prSet presAssocID="{715B46B7-CA78-4582-B468-3755FC231DB3}" presName="Child" presStyleLbl="revTx" presStyleIdx="3" presStyleCnt="7" custLinFactY="100000" custLinFactNeighborY="103198">
        <dgm:presLayoutVars>
          <dgm:chMax val="0"/>
          <dgm:chPref val="0"/>
          <dgm:bulletEnabled val="1"/>
        </dgm:presLayoutVars>
      </dgm:prSet>
      <dgm:spPr/>
    </dgm:pt>
    <dgm:pt modelId="{F3F2CAD0-D423-445B-B690-D3AE62F9104D}" type="pres">
      <dgm:prSet presAssocID="{78C259CB-D89A-43B2-8042-E7FC31EC1BEB}" presName="root" presStyleCnt="0">
        <dgm:presLayoutVars>
          <dgm:chMax/>
          <dgm:chPref/>
        </dgm:presLayoutVars>
      </dgm:prSet>
      <dgm:spPr/>
    </dgm:pt>
    <dgm:pt modelId="{A8907CA6-EDCA-4D4A-B520-5E7A64842674}" type="pres">
      <dgm:prSet presAssocID="{78C259CB-D89A-43B2-8042-E7FC31EC1BEB}" presName="rootComposite" presStyleCnt="0">
        <dgm:presLayoutVars/>
      </dgm:prSet>
      <dgm:spPr/>
    </dgm:pt>
    <dgm:pt modelId="{CAB622BA-341C-40E1-A8E7-B757D640EDC8}" type="pres">
      <dgm:prSet presAssocID="{78C259CB-D89A-43B2-8042-E7FC31EC1BEB}" presName="ParentAccent" presStyleLbl="alignNode1" presStyleIdx="1" presStyleCnt="2"/>
      <dgm:spPr/>
    </dgm:pt>
    <dgm:pt modelId="{CC7C1CBF-EAF7-4C9D-AFD9-FECD55957660}" type="pres">
      <dgm:prSet presAssocID="{78C259CB-D89A-43B2-8042-E7FC31EC1BEB}" presName="ParentSmallAccent" presStyleLbl="fgAcc1" presStyleIdx="1" presStyleCnt="2"/>
      <dgm:spPr/>
    </dgm:pt>
    <dgm:pt modelId="{DABC11ED-97B0-412B-950C-3934B58805A1}" type="pres">
      <dgm:prSet presAssocID="{78C259CB-D89A-43B2-8042-E7FC31EC1BEB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3464CF96-6208-4EA5-AFB1-68ECB17FE71C}" type="pres">
      <dgm:prSet presAssocID="{78C259CB-D89A-43B2-8042-E7FC31EC1BEB}" presName="childShape" presStyleCnt="0">
        <dgm:presLayoutVars>
          <dgm:chMax val="0"/>
          <dgm:chPref val="0"/>
        </dgm:presLayoutVars>
      </dgm:prSet>
      <dgm:spPr/>
    </dgm:pt>
    <dgm:pt modelId="{7A393BBB-9D83-4DCF-914C-F01A080AACCA}" type="pres">
      <dgm:prSet presAssocID="{ABB5E64B-434E-4581-8DC9-77C22D1D51BF}" presName="childComposite" presStyleCnt="0">
        <dgm:presLayoutVars>
          <dgm:chMax val="0"/>
          <dgm:chPref val="0"/>
        </dgm:presLayoutVars>
      </dgm:prSet>
      <dgm:spPr/>
    </dgm:pt>
    <dgm:pt modelId="{08D87F25-25BB-46A5-833E-05D3CD1189CD}" type="pres">
      <dgm:prSet presAssocID="{ABB5E64B-434E-4581-8DC9-77C22D1D51BF}" presName="ChildAccent" presStyleLbl="solidFgAcc1" presStyleIdx="3" presStyleCnt="5"/>
      <dgm:spPr/>
    </dgm:pt>
    <dgm:pt modelId="{2286322E-51EF-4915-8FAE-1807CCC0A3E3}" type="pres">
      <dgm:prSet presAssocID="{ABB5E64B-434E-4581-8DC9-77C22D1D51BF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D53C28E-9BC0-4904-A73B-66FBA33307FE}" type="pres">
      <dgm:prSet presAssocID="{6B8417D0-82A6-45A4-8338-B2E892903D5D}" presName="childComposite" presStyleCnt="0">
        <dgm:presLayoutVars>
          <dgm:chMax val="0"/>
          <dgm:chPref val="0"/>
        </dgm:presLayoutVars>
      </dgm:prSet>
      <dgm:spPr/>
    </dgm:pt>
    <dgm:pt modelId="{57E92E0A-5A61-4580-BE17-DC7389FF1E11}" type="pres">
      <dgm:prSet presAssocID="{6B8417D0-82A6-45A4-8338-B2E892903D5D}" presName="ChildAccent" presStyleLbl="solidFgAcc1" presStyleIdx="4" presStyleCnt="5"/>
      <dgm:spPr/>
    </dgm:pt>
    <dgm:pt modelId="{6777EE53-70B9-4766-B603-3836EBBEF44A}" type="pres">
      <dgm:prSet presAssocID="{6B8417D0-82A6-45A4-8338-B2E892903D5D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0CEF112-2176-425D-B06A-1F875A66DF8D}" type="presOf" srcId="{6B8417D0-82A6-45A4-8338-B2E892903D5D}" destId="{6777EE53-70B9-4766-B603-3836EBBEF44A}" srcOrd="0" destOrd="0" presId="urn:microsoft.com/office/officeart/2008/layout/SquareAccentList"/>
    <dgm:cxn modelId="{C4590116-2A90-4964-BE5D-545D127AE332}" type="presOf" srcId="{FB556ADD-CC51-4CC0-9FE0-BA7BBEB5C4A2}" destId="{79E53C7A-C144-4419-9D26-D2C3B5A0CED9}" srcOrd="0" destOrd="0" presId="urn:microsoft.com/office/officeart/2008/layout/SquareAccentList"/>
    <dgm:cxn modelId="{4306CE1C-825F-4B9F-A628-EAC265D993EB}" type="presOf" srcId="{715B46B7-CA78-4582-B468-3755FC231DB3}" destId="{627EB7EF-F693-4AFD-BAB1-4AB933D45A9B}" srcOrd="0" destOrd="0" presId="urn:microsoft.com/office/officeart/2008/layout/SquareAccentList"/>
    <dgm:cxn modelId="{3E791620-8571-4C7F-AFE8-26A435E9B4E5}" type="presOf" srcId="{3D34EA9E-93BA-484D-BF60-47348C0E7655}" destId="{2196027E-E6F3-444F-84A2-89A85E268F01}" srcOrd="0" destOrd="0" presId="urn:microsoft.com/office/officeart/2008/layout/SquareAccentList"/>
    <dgm:cxn modelId="{90F55E5E-824C-4DC8-87E8-79D19400E772}" type="presOf" srcId="{92875C74-6B18-4EF1-8FFE-FFD327348968}" destId="{446E32A0-F236-4B34-A367-E1833DF7A65C}" srcOrd="0" destOrd="0" presId="urn:microsoft.com/office/officeart/2008/layout/SquareAccentList"/>
    <dgm:cxn modelId="{7C622841-5C61-4914-A76D-F60843692BE9}" srcId="{3D34EA9E-93BA-484D-BF60-47348C0E7655}" destId="{C40492D4-537E-4152-89AE-DA242A7866E9}" srcOrd="0" destOrd="0" parTransId="{21DB2B09-A35B-4902-BC4E-6CB339D1D332}" sibTransId="{7834D4B3-A5E3-4DC0-A3BB-0FB9A2999766}"/>
    <dgm:cxn modelId="{394FA06C-3EBD-49A3-9DA2-F2BB2FB3465C}" srcId="{78C259CB-D89A-43B2-8042-E7FC31EC1BEB}" destId="{6B8417D0-82A6-45A4-8338-B2E892903D5D}" srcOrd="1" destOrd="0" parTransId="{3811DD8F-1CFA-4005-BAAB-631935A787D7}" sibTransId="{82B68175-B306-47CC-B4A3-DB04C2E87BD8}"/>
    <dgm:cxn modelId="{2F877F50-7CBC-4074-B58D-FC1C72E8A4FD}" type="presOf" srcId="{ABB5E64B-434E-4581-8DC9-77C22D1D51BF}" destId="{2286322E-51EF-4915-8FAE-1807CCC0A3E3}" srcOrd="0" destOrd="0" presId="urn:microsoft.com/office/officeart/2008/layout/SquareAccentList"/>
    <dgm:cxn modelId="{D9DC3B96-ADE0-4B1C-9B84-409BCA791642}" type="presOf" srcId="{78C259CB-D89A-43B2-8042-E7FC31EC1BEB}" destId="{DABC11ED-97B0-412B-950C-3934B58805A1}" srcOrd="0" destOrd="0" presId="urn:microsoft.com/office/officeart/2008/layout/SquareAccentList"/>
    <dgm:cxn modelId="{AEB8F898-136A-4909-9302-E278A6AB61FD}" type="presOf" srcId="{C40492D4-537E-4152-89AE-DA242A7866E9}" destId="{B89BF4D2-7221-4D3C-865C-3969228B7BE0}" srcOrd="0" destOrd="0" presId="urn:microsoft.com/office/officeart/2008/layout/SquareAccentList"/>
    <dgm:cxn modelId="{8146C3A1-489D-4D0E-A5FA-1A1A93DCC051}" srcId="{78C259CB-D89A-43B2-8042-E7FC31EC1BEB}" destId="{ABB5E64B-434E-4581-8DC9-77C22D1D51BF}" srcOrd="0" destOrd="0" parTransId="{66EF5FEC-D93D-4DB2-A6A7-24B40F01622A}" sibTransId="{333D8C05-B57C-4C45-9D02-7F4E5C86180F}"/>
    <dgm:cxn modelId="{763894C3-DF38-4088-9EFF-5509FF299B18}" srcId="{C40492D4-537E-4152-89AE-DA242A7866E9}" destId="{715B46B7-CA78-4582-B468-3755FC231DB3}" srcOrd="2" destOrd="0" parTransId="{E41A3078-7E1E-466E-93AD-C73CF72D978E}" sibTransId="{7465ABF8-B6F2-45E3-8470-BD848FF2CF6F}"/>
    <dgm:cxn modelId="{3B33F1D2-77D0-4285-B0C7-BC7915784058}" srcId="{C40492D4-537E-4152-89AE-DA242A7866E9}" destId="{FB556ADD-CC51-4CC0-9FE0-BA7BBEB5C4A2}" srcOrd="0" destOrd="0" parTransId="{7E11F398-B420-451B-ABFC-5981A0129CA0}" sibTransId="{168B3D98-B033-49EB-B993-8B1675A69352}"/>
    <dgm:cxn modelId="{DCDA11D7-9051-44BD-BFB5-78E5BD540561}" srcId="{3D34EA9E-93BA-484D-BF60-47348C0E7655}" destId="{78C259CB-D89A-43B2-8042-E7FC31EC1BEB}" srcOrd="1" destOrd="0" parTransId="{EABEF1BD-6F59-418B-BABB-36A4E50F7FE6}" sibTransId="{2D8B572A-50B8-4822-9713-D354FB3DD013}"/>
    <dgm:cxn modelId="{22F3FEED-A2B1-4A77-8E12-AB25C4826770}" srcId="{C40492D4-537E-4152-89AE-DA242A7866E9}" destId="{92875C74-6B18-4EF1-8FFE-FFD327348968}" srcOrd="1" destOrd="0" parTransId="{08CCAF0F-F5F9-48C0-BE29-56761FFF1D4A}" sibTransId="{69E1E7ED-03AF-474E-BAF7-E77C4DE346F3}"/>
    <dgm:cxn modelId="{F0105619-6E2C-465A-B664-B53EBC5939C5}" type="presParOf" srcId="{2196027E-E6F3-444F-84A2-89A85E268F01}" destId="{B0DFD234-B8D9-41EF-8AB8-1CE1356C05FD}" srcOrd="0" destOrd="0" presId="urn:microsoft.com/office/officeart/2008/layout/SquareAccentList"/>
    <dgm:cxn modelId="{A22C57ED-5E6F-480E-A307-E2DFAA2852EF}" type="presParOf" srcId="{B0DFD234-B8D9-41EF-8AB8-1CE1356C05FD}" destId="{540C2BC6-0786-4D67-83DF-FE4D2C95CAF1}" srcOrd="0" destOrd="0" presId="urn:microsoft.com/office/officeart/2008/layout/SquareAccentList"/>
    <dgm:cxn modelId="{66DE3F81-34B3-4E77-AEF2-C964E4D1AF21}" type="presParOf" srcId="{540C2BC6-0786-4D67-83DF-FE4D2C95CAF1}" destId="{AC51D3A2-B1DC-4B0B-96C5-3E90CA2A69B4}" srcOrd="0" destOrd="0" presId="urn:microsoft.com/office/officeart/2008/layout/SquareAccentList"/>
    <dgm:cxn modelId="{B14D60D9-63E4-4CBD-9EA2-0BCC8E6B66E3}" type="presParOf" srcId="{540C2BC6-0786-4D67-83DF-FE4D2C95CAF1}" destId="{B7FB6D6E-C17C-4102-BB7A-897B1AE4EE15}" srcOrd="1" destOrd="0" presId="urn:microsoft.com/office/officeart/2008/layout/SquareAccentList"/>
    <dgm:cxn modelId="{3BBC41D0-FFFE-42F9-B8BC-4DFA90183DFE}" type="presParOf" srcId="{540C2BC6-0786-4D67-83DF-FE4D2C95CAF1}" destId="{B89BF4D2-7221-4D3C-865C-3969228B7BE0}" srcOrd="2" destOrd="0" presId="urn:microsoft.com/office/officeart/2008/layout/SquareAccentList"/>
    <dgm:cxn modelId="{B491536E-98AB-44A5-9A08-5C3104532F2D}" type="presParOf" srcId="{B0DFD234-B8D9-41EF-8AB8-1CE1356C05FD}" destId="{CBC445CB-679E-41AF-8D62-728E829710E8}" srcOrd="1" destOrd="0" presId="urn:microsoft.com/office/officeart/2008/layout/SquareAccentList"/>
    <dgm:cxn modelId="{6E1D8E58-4C16-4401-9518-83920F308499}" type="presParOf" srcId="{CBC445CB-679E-41AF-8D62-728E829710E8}" destId="{CD5D9FF4-C0E4-4420-845F-C496DF878A69}" srcOrd="0" destOrd="0" presId="urn:microsoft.com/office/officeart/2008/layout/SquareAccentList"/>
    <dgm:cxn modelId="{7C20271C-5CFF-469E-949D-DFF2540B0C73}" type="presParOf" srcId="{CD5D9FF4-C0E4-4420-845F-C496DF878A69}" destId="{2A3FBE11-9DAE-4882-AEC4-295F95887352}" srcOrd="0" destOrd="0" presId="urn:microsoft.com/office/officeart/2008/layout/SquareAccentList"/>
    <dgm:cxn modelId="{669229B6-1D95-4452-98BB-8B49C6D98DC8}" type="presParOf" srcId="{CD5D9FF4-C0E4-4420-845F-C496DF878A69}" destId="{79E53C7A-C144-4419-9D26-D2C3B5A0CED9}" srcOrd="1" destOrd="0" presId="urn:microsoft.com/office/officeart/2008/layout/SquareAccentList"/>
    <dgm:cxn modelId="{6B1E1292-1951-461E-B0C6-7946E0ED2447}" type="presParOf" srcId="{CBC445CB-679E-41AF-8D62-728E829710E8}" destId="{A1F18772-207F-4B3D-9AE9-61611CA5FE91}" srcOrd="1" destOrd="0" presId="urn:microsoft.com/office/officeart/2008/layout/SquareAccentList"/>
    <dgm:cxn modelId="{1DE8E614-38A5-4F07-89CE-D4471B646BC0}" type="presParOf" srcId="{A1F18772-207F-4B3D-9AE9-61611CA5FE91}" destId="{6C0F079E-48AD-4045-BE53-9C1C3314FF43}" srcOrd="0" destOrd="0" presId="urn:microsoft.com/office/officeart/2008/layout/SquareAccentList"/>
    <dgm:cxn modelId="{58765DD2-8091-4323-952F-2EDFB6B20C33}" type="presParOf" srcId="{A1F18772-207F-4B3D-9AE9-61611CA5FE91}" destId="{446E32A0-F236-4B34-A367-E1833DF7A65C}" srcOrd="1" destOrd="0" presId="urn:microsoft.com/office/officeart/2008/layout/SquareAccentList"/>
    <dgm:cxn modelId="{04CEFE24-9EA4-4100-8E05-E63E9314BE2E}" type="presParOf" srcId="{CBC445CB-679E-41AF-8D62-728E829710E8}" destId="{3570E042-2D68-4476-8619-A251D4AF4991}" srcOrd="2" destOrd="0" presId="urn:microsoft.com/office/officeart/2008/layout/SquareAccentList"/>
    <dgm:cxn modelId="{F5FBAE29-3FEC-44E9-B2BA-08296CC4EFBB}" type="presParOf" srcId="{3570E042-2D68-4476-8619-A251D4AF4991}" destId="{BFE58F45-0927-4044-9E9C-7F4261598D5A}" srcOrd="0" destOrd="0" presId="urn:microsoft.com/office/officeart/2008/layout/SquareAccentList"/>
    <dgm:cxn modelId="{FD448239-5D8E-4B10-90E8-65E342C68371}" type="presParOf" srcId="{3570E042-2D68-4476-8619-A251D4AF4991}" destId="{627EB7EF-F693-4AFD-BAB1-4AB933D45A9B}" srcOrd="1" destOrd="0" presId="urn:microsoft.com/office/officeart/2008/layout/SquareAccentList"/>
    <dgm:cxn modelId="{A071E2C8-0BAA-42F1-99D1-2EED7802631B}" type="presParOf" srcId="{2196027E-E6F3-444F-84A2-89A85E268F01}" destId="{F3F2CAD0-D423-445B-B690-D3AE62F9104D}" srcOrd="1" destOrd="0" presId="urn:microsoft.com/office/officeart/2008/layout/SquareAccentList"/>
    <dgm:cxn modelId="{84CFA7D8-BE78-40F0-881F-5B758AA3BB7E}" type="presParOf" srcId="{F3F2CAD0-D423-445B-B690-D3AE62F9104D}" destId="{A8907CA6-EDCA-4D4A-B520-5E7A64842674}" srcOrd="0" destOrd="0" presId="urn:microsoft.com/office/officeart/2008/layout/SquareAccentList"/>
    <dgm:cxn modelId="{BA59E341-BFAE-47D1-A75F-58E81F5008B3}" type="presParOf" srcId="{A8907CA6-EDCA-4D4A-B520-5E7A64842674}" destId="{CAB622BA-341C-40E1-A8E7-B757D640EDC8}" srcOrd="0" destOrd="0" presId="urn:microsoft.com/office/officeart/2008/layout/SquareAccentList"/>
    <dgm:cxn modelId="{B9385F1B-33BD-4119-BB3C-7CB42E7D3D05}" type="presParOf" srcId="{A8907CA6-EDCA-4D4A-B520-5E7A64842674}" destId="{CC7C1CBF-EAF7-4C9D-AFD9-FECD55957660}" srcOrd="1" destOrd="0" presId="urn:microsoft.com/office/officeart/2008/layout/SquareAccentList"/>
    <dgm:cxn modelId="{6416F908-A06D-4309-A43B-D118C04FBA95}" type="presParOf" srcId="{A8907CA6-EDCA-4D4A-B520-5E7A64842674}" destId="{DABC11ED-97B0-412B-950C-3934B58805A1}" srcOrd="2" destOrd="0" presId="urn:microsoft.com/office/officeart/2008/layout/SquareAccentList"/>
    <dgm:cxn modelId="{053C6B4F-5179-4FAC-83FE-9FF3158CC693}" type="presParOf" srcId="{F3F2CAD0-D423-445B-B690-D3AE62F9104D}" destId="{3464CF96-6208-4EA5-AFB1-68ECB17FE71C}" srcOrd="1" destOrd="0" presId="urn:microsoft.com/office/officeart/2008/layout/SquareAccentList"/>
    <dgm:cxn modelId="{C8AACEB6-70D0-4A6C-BDE3-8046842A034C}" type="presParOf" srcId="{3464CF96-6208-4EA5-AFB1-68ECB17FE71C}" destId="{7A393BBB-9D83-4DCF-914C-F01A080AACCA}" srcOrd="0" destOrd="0" presId="urn:microsoft.com/office/officeart/2008/layout/SquareAccentList"/>
    <dgm:cxn modelId="{BF1F21E3-D029-403F-98EF-EC52976AA054}" type="presParOf" srcId="{7A393BBB-9D83-4DCF-914C-F01A080AACCA}" destId="{08D87F25-25BB-46A5-833E-05D3CD1189CD}" srcOrd="0" destOrd="0" presId="urn:microsoft.com/office/officeart/2008/layout/SquareAccentList"/>
    <dgm:cxn modelId="{FC0313E6-C061-498B-9525-D8E58DD9F010}" type="presParOf" srcId="{7A393BBB-9D83-4DCF-914C-F01A080AACCA}" destId="{2286322E-51EF-4915-8FAE-1807CCC0A3E3}" srcOrd="1" destOrd="0" presId="urn:microsoft.com/office/officeart/2008/layout/SquareAccentList"/>
    <dgm:cxn modelId="{3A7432A5-3904-4738-9243-B15C1A00583A}" type="presParOf" srcId="{3464CF96-6208-4EA5-AFB1-68ECB17FE71C}" destId="{CD53C28E-9BC0-4904-A73B-66FBA33307FE}" srcOrd="1" destOrd="0" presId="urn:microsoft.com/office/officeart/2008/layout/SquareAccentList"/>
    <dgm:cxn modelId="{E721F089-BA8C-47C2-89D8-B18E48001017}" type="presParOf" srcId="{CD53C28E-9BC0-4904-A73B-66FBA33307FE}" destId="{57E92E0A-5A61-4580-BE17-DC7389FF1E11}" srcOrd="0" destOrd="0" presId="urn:microsoft.com/office/officeart/2008/layout/SquareAccentList"/>
    <dgm:cxn modelId="{6149965C-8E6A-40E8-B169-ED16F10FF90B}" type="presParOf" srcId="{CD53C28E-9BC0-4904-A73B-66FBA33307FE}" destId="{6777EE53-70B9-4766-B603-3836EBBEF44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011684-CC41-4163-8179-3CE45A72387F}" type="doc">
      <dgm:prSet loTypeId="urn:microsoft.com/office/officeart/2011/layout/Tab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D0F78D-393A-46B0-8E9E-3256DC7732DD}">
      <dgm:prSet phldrT="[Text]"/>
      <dgm:spPr/>
      <dgm:t>
        <a:bodyPr/>
        <a:lstStyle/>
        <a:p>
          <a:r>
            <a:rPr lang="en-US" dirty="0"/>
            <a:t>Concavity Theorem</a:t>
          </a:r>
        </a:p>
      </dgm:t>
    </dgm:pt>
    <dgm:pt modelId="{D2C558CC-0E6D-4EEC-91C9-A4E5888D3D3B}" type="parTrans" cxnId="{3C3E57DA-9807-4A72-8ED7-60CF7F3E54C7}">
      <dgm:prSet/>
      <dgm:spPr/>
      <dgm:t>
        <a:bodyPr/>
        <a:lstStyle/>
        <a:p>
          <a:endParaRPr lang="en-US"/>
        </a:p>
      </dgm:t>
    </dgm:pt>
    <dgm:pt modelId="{E2D8DACD-83FE-496E-A312-E4E49DBD6068}" type="sibTrans" cxnId="{3C3E57DA-9807-4A72-8ED7-60CF7F3E54C7}">
      <dgm:prSet/>
      <dgm:spPr/>
      <dgm:t>
        <a:bodyPr/>
        <a:lstStyle/>
        <a:p>
          <a:endParaRPr lang="en-US"/>
        </a:p>
      </dgm:t>
    </dgm:pt>
    <dgm:pt modelId="{4E142540-2B29-4DBA-995E-665584EEBB31}">
      <dgm:prSet phldrT="[Text]" phldr="1"/>
      <dgm:spPr/>
      <dgm:t>
        <a:bodyPr/>
        <a:lstStyle/>
        <a:p>
          <a:endParaRPr lang="en-US"/>
        </a:p>
      </dgm:t>
    </dgm:pt>
    <dgm:pt modelId="{22D521CE-6C74-4DC1-9ABA-1078E599D701}" type="parTrans" cxnId="{B0E307D0-0A19-42D8-8218-AB6B929D9647}">
      <dgm:prSet/>
      <dgm:spPr/>
      <dgm:t>
        <a:bodyPr/>
        <a:lstStyle/>
        <a:p>
          <a:endParaRPr lang="en-US"/>
        </a:p>
      </dgm:t>
    </dgm:pt>
    <dgm:pt modelId="{72937236-DEF5-40BF-B787-027CFC26EDD2}" type="sibTrans" cxnId="{B0E307D0-0A19-42D8-8218-AB6B929D964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45956E2-E513-4E85-A374-F5B37037D1E6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sup>
                  </m:sSup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&gt;0 </m:t>
                  </m:r>
                </m:oMath>
              </a14:m>
              <a:r>
                <a:rPr lang="en-US" dirty="0"/>
                <a:t>for all x in I, then f is concave up on I.</a:t>
              </a:r>
            </a:p>
          </dgm:t>
        </dgm:pt>
      </mc:Choice>
      <mc:Fallback xmlns="">
        <dgm:pt modelId="{545956E2-E513-4E85-A374-F5B37037D1E6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:r>
                <a:rPr lang="en-US" b="0" i="0">
                  <a:latin typeface="Cambria Math" panose="02040503050406030204" pitchFamily="18" charset="0"/>
                </a:rPr>
                <a:t>𝑓^′′ (𝑥)&gt;0 </a:t>
              </a:r>
              <a:r>
                <a:rPr lang="en-US" dirty="0"/>
                <a:t>for all x in I, then f is concave up on I.</a:t>
              </a:r>
            </a:p>
          </dgm:t>
        </dgm:pt>
      </mc:Fallback>
    </mc:AlternateContent>
    <dgm:pt modelId="{4D33F94B-BA12-4001-99CE-EB1E3A1060AB}" type="parTrans" cxnId="{D073CA33-F129-43BD-8C0A-CA391ABAE199}">
      <dgm:prSet/>
      <dgm:spPr/>
      <dgm:t>
        <a:bodyPr/>
        <a:lstStyle/>
        <a:p>
          <a:endParaRPr lang="en-US"/>
        </a:p>
      </dgm:t>
    </dgm:pt>
    <dgm:pt modelId="{D528BD1E-5EEE-4076-9EEE-6507B0F4C765}" type="sibTrans" cxnId="{D073CA33-F129-43BD-8C0A-CA391ABAE1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8F8F224-AC3C-42BF-8873-417E198AB663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sup>
                  </m:sSup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&lt;0 </m:t>
                  </m:r>
                </m:oMath>
              </a14:m>
              <a:r>
                <a:rPr lang="en-US" dirty="0"/>
                <a:t>for all x in I, then f is concave down on I.</a:t>
              </a:r>
            </a:p>
          </dgm:t>
        </dgm:pt>
      </mc:Choice>
      <mc:Fallback xmlns="">
        <dgm:pt modelId="{D8F8F224-AC3C-42BF-8873-417E198AB663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:r>
                <a:rPr lang="en-US" b="0" i="0">
                  <a:latin typeface="Cambria Math" panose="02040503050406030204" pitchFamily="18" charset="0"/>
                </a:rPr>
                <a:t>𝑓^′′ (𝑥)&lt;0 </a:t>
              </a:r>
              <a:r>
                <a:rPr lang="en-US" dirty="0"/>
                <a:t>for all x in I, then f is concave down on I.</a:t>
              </a:r>
            </a:p>
          </dgm:t>
        </dgm:pt>
      </mc:Fallback>
    </mc:AlternateContent>
    <dgm:pt modelId="{9D180BEF-BAFD-407A-B52A-26FBAA3DE07B}" type="parTrans" cxnId="{17093090-74CF-47A3-87B4-0856C1AA53BB}">
      <dgm:prSet/>
      <dgm:spPr/>
      <dgm:t>
        <a:bodyPr/>
        <a:lstStyle/>
        <a:p>
          <a:endParaRPr lang="en-US"/>
        </a:p>
      </dgm:t>
    </dgm:pt>
    <dgm:pt modelId="{6B56F798-F7DD-45AD-9C82-7050C8AF8542}" type="sibTrans" cxnId="{17093090-74CF-47A3-87B4-0856C1AA53BB}">
      <dgm:prSet/>
      <dgm:spPr/>
      <dgm:t>
        <a:bodyPr/>
        <a:lstStyle/>
        <a:p>
          <a:endParaRPr lang="en-US"/>
        </a:p>
      </dgm:t>
    </dgm:pt>
    <dgm:pt modelId="{2B034B9E-1B5A-476C-814A-82B9E2EFAC58}" type="pres">
      <dgm:prSet presAssocID="{D9011684-CC41-4163-8179-3CE45A72387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D4A0486-DAFC-418C-B642-A6031F7C6E74}" type="pres">
      <dgm:prSet presAssocID="{72D0F78D-393A-46B0-8E9E-3256DC7732DD}" presName="composite" presStyleCnt="0"/>
      <dgm:spPr/>
    </dgm:pt>
    <dgm:pt modelId="{9A513EB3-4D3F-4721-8089-143B2ED78A75}" type="pres">
      <dgm:prSet presAssocID="{72D0F78D-393A-46B0-8E9E-3256DC7732DD}" presName="FirstChild" presStyleLbl="revTx" presStyleIdx="0" presStyleCnt="2" custScaleX="84460">
        <dgm:presLayoutVars>
          <dgm:chMax val="0"/>
          <dgm:chPref val="0"/>
          <dgm:bulletEnabled val="1"/>
        </dgm:presLayoutVars>
      </dgm:prSet>
      <dgm:spPr/>
    </dgm:pt>
    <dgm:pt modelId="{7F372EDF-7C83-442C-9F2C-FD9ADF6E2A2D}" type="pres">
      <dgm:prSet presAssocID="{72D0F78D-393A-46B0-8E9E-3256DC7732DD}" presName="Parent" presStyleLbl="alignNode1" presStyleIdx="0" presStyleCnt="1" custScaleX="188461" custScaleY="55197" custLinFactNeighborX="22115" custLinFactNeighborY="18518">
        <dgm:presLayoutVars>
          <dgm:chMax val="3"/>
          <dgm:chPref val="3"/>
          <dgm:bulletEnabled val="1"/>
        </dgm:presLayoutVars>
      </dgm:prSet>
      <dgm:spPr/>
    </dgm:pt>
    <dgm:pt modelId="{C6CD037D-1675-4A7E-866E-AB970E8431F6}" type="pres">
      <dgm:prSet presAssocID="{72D0F78D-393A-46B0-8E9E-3256DC7732DD}" presName="Accent" presStyleLbl="parChTrans1D1" presStyleIdx="0" presStyleCnt="1"/>
      <dgm:spPr/>
    </dgm:pt>
    <dgm:pt modelId="{62572E8B-6BB0-41B3-A807-AB3160E78996}" type="pres">
      <dgm:prSet presAssocID="{72D0F78D-393A-46B0-8E9E-3256DC7732DD}" presName="Child" presStyleLbl="revTx" presStyleIdx="1" presStyleCnt="2" custScaleY="55170" custLinFactNeighborX="4217" custLinFactNeighborY="404">
        <dgm:presLayoutVars>
          <dgm:chMax val="0"/>
          <dgm:chPref val="0"/>
          <dgm:bulletEnabled val="1"/>
        </dgm:presLayoutVars>
      </dgm:prSet>
      <dgm:spPr/>
    </dgm:pt>
  </dgm:ptLst>
  <dgm:cxnLst>
    <dgm:cxn modelId="{D073CA33-F129-43BD-8C0A-CA391ABAE199}" srcId="{72D0F78D-393A-46B0-8E9E-3256DC7732DD}" destId="{545956E2-E513-4E85-A374-F5B37037D1E6}" srcOrd="1" destOrd="0" parTransId="{4D33F94B-BA12-4001-99CE-EB1E3A1060AB}" sibTransId="{D528BD1E-5EEE-4076-9EEE-6507B0F4C765}"/>
    <dgm:cxn modelId="{7F92E35E-F93F-4110-A484-EB6349F38CED}" type="presOf" srcId="{72D0F78D-393A-46B0-8E9E-3256DC7732DD}" destId="{7F372EDF-7C83-442C-9F2C-FD9ADF6E2A2D}" srcOrd="0" destOrd="0" presId="urn:microsoft.com/office/officeart/2011/layout/TabList"/>
    <dgm:cxn modelId="{17093090-74CF-47A3-87B4-0856C1AA53BB}" srcId="{72D0F78D-393A-46B0-8E9E-3256DC7732DD}" destId="{D8F8F224-AC3C-42BF-8873-417E198AB663}" srcOrd="2" destOrd="0" parTransId="{9D180BEF-BAFD-407A-B52A-26FBAA3DE07B}" sibTransId="{6B56F798-F7DD-45AD-9C82-7050C8AF8542}"/>
    <dgm:cxn modelId="{B0E307D0-0A19-42D8-8218-AB6B929D9647}" srcId="{72D0F78D-393A-46B0-8E9E-3256DC7732DD}" destId="{4E142540-2B29-4DBA-995E-665584EEBB31}" srcOrd="0" destOrd="0" parTransId="{22D521CE-6C74-4DC1-9ABA-1078E599D701}" sibTransId="{72937236-DEF5-40BF-B787-027CFC26EDD2}"/>
    <dgm:cxn modelId="{2F2A0FD6-210B-4628-9093-86246D931AB3}" type="presOf" srcId="{D9011684-CC41-4163-8179-3CE45A72387F}" destId="{2B034B9E-1B5A-476C-814A-82B9E2EFAC58}" srcOrd="0" destOrd="0" presId="urn:microsoft.com/office/officeart/2011/layout/TabList"/>
    <dgm:cxn modelId="{D8881DD8-A37A-4E03-A4CE-B4C8F6F22DE9}" type="presOf" srcId="{4E142540-2B29-4DBA-995E-665584EEBB31}" destId="{9A513EB3-4D3F-4721-8089-143B2ED78A75}" srcOrd="0" destOrd="0" presId="urn:microsoft.com/office/officeart/2011/layout/TabList"/>
    <dgm:cxn modelId="{3C3E57DA-9807-4A72-8ED7-60CF7F3E54C7}" srcId="{D9011684-CC41-4163-8179-3CE45A72387F}" destId="{72D0F78D-393A-46B0-8E9E-3256DC7732DD}" srcOrd="0" destOrd="0" parTransId="{D2C558CC-0E6D-4EEC-91C9-A4E5888D3D3B}" sibTransId="{E2D8DACD-83FE-496E-A312-E4E49DBD6068}"/>
    <dgm:cxn modelId="{D56197F1-A220-4E90-AE11-CC8450F5E48B}" type="presOf" srcId="{545956E2-E513-4E85-A374-F5B37037D1E6}" destId="{62572E8B-6BB0-41B3-A807-AB3160E78996}" srcOrd="0" destOrd="0" presId="urn:microsoft.com/office/officeart/2011/layout/TabList"/>
    <dgm:cxn modelId="{C8AD56FD-32C6-4886-8F02-97933F1FC7FB}" type="presOf" srcId="{D8F8F224-AC3C-42BF-8873-417E198AB663}" destId="{62572E8B-6BB0-41B3-A807-AB3160E78996}" srcOrd="0" destOrd="1" presId="urn:microsoft.com/office/officeart/2011/layout/TabList"/>
    <dgm:cxn modelId="{2B69DBBC-49CE-4B17-80B0-7391AF25A6E2}" type="presParOf" srcId="{2B034B9E-1B5A-476C-814A-82B9E2EFAC58}" destId="{CD4A0486-DAFC-418C-B642-A6031F7C6E74}" srcOrd="0" destOrd="0" presId="urn:microsoft.com/office/officeart/2011/layout/TabList"/>
    <dgm:cxn modelId="{36F78C91-EB7E-41C6-9C00-FF707FC88060}" type="presParOf" srcId="{CD4A0486-DAFC-418C-B642-A6031F7C6E74}" destId="{9A513EB3-4D3F-4721-8089-143B2ED78A75}" srcOrd="0" destOrd="0" presId="urn:microsoft.com/office/officeart/2011/layout/TabList"/>
    <dgm:cxn modelId="{92006627-AD5B-4D9F-8345-12B524E81918}" type="presParOf" srcId="{CD4A0486-DAFC-418C-B642-A6031F7C6E74}" destId="{7F372EDF-7C83-442C-9F2C-FD9ADF6E2A2D}" srcOrd="1" destOrd="0" presId="urn:microsoft.com/office/officeart/2011/layout/TabList"/>
    <dgm:cxn modelId="{713A825B-1702-421C-823F-28B06077B619}" type="presParOf" srcId="{CD4A0486-DAFC-418C-B642-A6031F7C6E74}" destId="{C6CD037D-1675-4A7E-866E-AB970E8431F6}" srcOrd="2" destOrd="0" presId="urn:microsoft.com/office/officeart/2011/layout/TabList"/>
    <dgm:cxn modelId="{67DC0721-D1E5-444B-8DCB-1529D54A0189}" type="presParOf" srcId="{2B034B9E-1B5A-476C-814A-82B9E2EFAC58}" destId="{62572E8B-6BB0-41B3-A807-AB3160E78996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011684-CC41-4163-8179-3CE45A72387F}" type="doc">
      <dgm:prSet loTypeId="urn:microsoft.com/office/officeart/2011/layout/Tab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D0F78D-393A-46B0-8E9E-3256DC7732DD}">
      <dgm:prSet phldrT="[Text]"/>
      <dgm:spPr/>
      <dgm:t>
        <a:bodyPr/>
        <a:lstStyle/>
        <a:p>
          <a:r>
            <a:rPr lang="en-US" dirty="0"/>
            <a:t>Concavity Theorem</a:t>
          </a:r>
        </a:p>
      </dgm:t>
    </dgm:pt>
    <dgm:pt modelId="{D2C558CC-0E6D-4EEC-91C9-A4E5888D3D3B}" type="parTrans" cxnId="{3C3E57DA-9807-4A72-8ED7-60CF7F3E54C7}">
      <dgm:prSet/>
      <dgm:spPr/>
      <dgm:t>
        <a:bodyPr/>
        <a:lstStyle/>
        <a:p>
          <a:endParaRPr lang="en-US"/>
        </a:p>
      </dgm:t>
    </dgm:pt>
    <dgm:pt modelId="{E2D8DACD-83FE-496E-A312-E4E49DBD6068}" type="sibTrans" cxnId="{3C3E57DA-9807-4A72-8ED7-60CF7F3E54C7}">
      <dgm:prSet/>
      <dgm:spPr/>
      <dgm:t>
        <a:bodyPr/>
        <a:lstStyle/>
        <a:p>
          <a:endParaRPr lang="en-US"/>
        </a:p>
      </dgm:t>
    </dgm:pt>
    <dgm:pt modelId="{4E142540-2B29-4DBA-995E-665584EEBB31}">
      <dgm:prSet phldrT="[Text]" phldr="1"/>
      <dgm:spPr/>
      <dgm:t>
        <a:bodyPr/>
        <a:lstStyle/>
        <a:p>
          <a:endParaRPr lang="en-US"/>
        </a:p>
      </dgm:t>
    </dgm:pt>
    <dgm:pt modelId="{22D521CE-6C74-4DC1-9ABA-1078E599D701}" type="parTrans" cxnId="{B0E307D0-0A19-42D8-8218-AB6B929D9647}">
      <dgm:prSet/>
      <dgm:spPr/>
      <dgm:t>
        <a:bodyPr/>
        <a:lstStyle/>
        <a:p>
          <a:endParaRPr lang="en-US"/>
        </a:p>
      </dgm:t>
    </dgm:pt>
    <dgm:pt modelId="{72937236-DEF5-40BF-B787-027CFC26EDD2}" type="sibTrans" cxnId="{B0E307D0-0A19-42D8-8218-AB6B929D9647}">
      <dgm:prSet/>
      <dgm:spPr/>
      <dgm:t>
        <a:bodyPr/>
        <a:lstStyle/>
        <a:p>
          <a:endParaRPr lang="en-US"/>
        </a:p>
      </dgm:t>
    </dgm:pt>
    <dgm:pt modelId="{545956E2-E513-4E85-A374-F5B37037D1E6}">
      <dgm:prSet phldrT="[Text]"/>
      <dgm:spPr>
        <a:blipFill>
          <a:blip xmlns:r="http://schemas.openxmlformats.org/officeDocument/2006/relationships" r:embed="rId1"/>
          <a:stretch>
            <a:fillRect l="-1927" t="-6180" r="-578" b="-1067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D33F94B-BA12-4001-99CE-EB1E3A1060AB}" type="parTrans" cxnId="{D073CA33-F129-43BD-8C0A-CA391ABAE199}">
      <dgm:prSet/>
      <dgm:spPr/>
      <dgm:t>
        <a:bodyPr/>
        <a:lstStyle/>
        <a:p>
          <a:endParaRPr lang="en-US"/>
        </a:p>
      </dgm:t>
    </dgm:pt>
    <dgm:pt modelId="{D528BD1E-5EEE-4076-9EEE-6507B0F4C765}" type="sibTrans" cxnId="{D073CA33-F129-43BD-8C0A-CA391ABAE199}">
      <dgm:prSet/>
      <dgm:spPr/>
      <dgm:t>
        <a:bodyPr/>
        <a:lstStyle/>
        <a:p>
          <a:endParaRPr lang="en-US"/>
        </a:p>
      </dgm:t>
    </dgm:pt>
    <dgm:pt modelId="{D8F8F224-AC3C-42BF-8873-417E198AB663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D180BEF-BAFD-407A-B52A-26FBAA3DE07B}" type="parTrans" cxnId="{17093090-74CF-47A3-87B4-0856C1AA53BB}">
      <dgm:prSet/>
      <dgm:spPr/>
      <dgm:t>
        <a:bodyPr/>
        <a:lstStyle/>
        <a:p>
          <a:endParaRPr lang="en-US"/>
        </a:p>
      </dgm:t>
    </dgm:pt>
    <dgm:pt modelId="{6B56F798-F7DD-45AD-9C82-7050C8AF8542}" type="sibTrans" cxnId="{17093090-74CF-47A3-87B4-0856C1AA53BB}">
      <dgm:prSet/>
      <dgm:spPr/>
      <dgm:t>
        <a:bodyPr/>
        <a:lstStyle/>
        <a:p>
          <a:endParaRPr lang="en-US"/>
        </a:p>
      </dgm:t>
    </dgm:pt>
    <dgm:pt modelId="{2B034B9E-1B5A-476C-814A-82B9E2EFAC58}" type="pres">
      <dgm:prSet presAssocID="{D9011684-CC41-4163-8179-3CE45A72387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D4A0486-DAFC-418C-B642-A6031F7C6E74}" type="pres">
      <dgm:prSet presAssocID="{72D0F78D-393A-46B0-8E9E-3256DC7732DD}" presName="composite" presStyleCnt="0"/>
      <dgm:spPr/>
    </dgm:pt>
    <dgm:pt modelId="{9A513EB3-4D3F-4721-8089-143B2ED78A75}" type="pres">
      <dgm:prSet presAssocID="{72D0F78D-393A-46B0-8E9E-3256DC7732DD}" presName="FirstChild" presStyleLbl="revTx" presStyleIdx="0" presStyleCnt="2" custScaleX="84460">
        <dgm:presLayoutVars>
          <dgm:chMax val="0"/>
          <dgm:chPref val="0"/>
          <dgm:bulletEnabled val="1"/>
        </dgm:presLayoutVars>
      </dgm:prSet>
      <dgm:spPr/>
    </dgm:pt>
    <dgm:pt modelId="{7F372EDF-7C83-442C-9F2C-FD9ADF6E2A2D}" type="pres">
      <dgm:prSet presAssocID="{72D0F78D-393A-46B0-8E9E-3256DC7732DD}" presName="Parent" presStyleLbl="alignNode1" presStyleIdx="0" presStyleCnt="1" custScaleX="188461" custScaleY="55197" custLinFactNeighborX="22115" custLinFactNeighborY="18518">
        <dgm:presLayoutVars>
          <dgm:chMax val="3"/>
          <dgm:chPref val="3"/>
          <dgm:bulletEnabled val="1"/>
        </dgm:presLayoutVars>
      </dgm:prSet>
      <dgm:spPr/>
    </dgm:pt>
    <dgm:pt modelId="{C6CD037D-1675-4A7E-866E-AB970E8431F6}" type="pres">
      <dgm:prSet presAssocID="{72D0F78D-393A-46B0-8E9E-3256DC7732DD}" presName="Accent" presStyleLbl="parChTrans1D1" presStyleIdx="0" presStyleCnt="1"/>
      <dgm:spPr/>
    </dgm:pt>
    <dgm:pt modelId="{62572E8B-6BB0-41B3-A807-AB3160E78996}" type="pres">
      <dgm:prSet presAssocID="{72D0F78D-393A-46B0-8E9E-3256DC7732DD}" presName="Child" presStyleLbl="revTx" presStyleIdx="1" presStyleCnt="2" custScaleY="55170" custLinFactNeighborX="4217" custLinFactNeighborY="404">
        <dgm:presLayoutVars>
          <dgm:chMax val="0"/>
          <dgm:chPref val="0"/>
          <dgm:bulletEnabled val="1"/>
        </dgm:presLayoutVars>
      </dgm:prSet>
      <dgm:spPr/>
    </dgm:pt>
  </dgm:ptLst>
  <dgm:cxnLst>
    <dgm:cxn modelId="{D073CA33-F129-43BD-8C0A-CA391ABAE199}" srcId="{72D0F78D-393A-46B0-8E9E-3256DC7732DD}" destId="{545956E2-E513-4E85-A374-F5B37037D1E6}" srcOrd="1" destOrd="0" parTransId="{4D33F94B-BA12-4001-99CE-EB1E3A1060AB}" sibTransId="{D528BD1E-5EEE-4076-9EEE-6507B0F4C765}"/>
    <dgm:cxn modelId="{7F92E35E-F93F-4110-A484-EB6349F38CED}" type="presOf" srcId="{72D0F78D-393A-46B0-8E9E-3256DC7732DD}" destId="{7F372EDF-7C83-442C-9F2C-FD9ADF6E2A2D}" srcOrd="0" destOrd="0" presId="urn:microsoft.com/office/officeart/2011/layout/TabList"/>
    <dgm:cxn modelId="{17093090-74CF-47A3-87B4-0856C1AA53BB}" srcId="{72D0F78D-393A-46B0-8E9E-3256DC7732DD}" destId="{D8F8F224-AC3C-42BF-8873-417E198AB663}" srcOrd="2" destOrd="0" parTransId="{9D180BEF-BAFD-407A-B52A-26FBAA3DE07B}" sibTransId="{6B56F798-F7DD-45AD-9C82-7050C8AF8542}"/>
    <dgm:cxn modelId="{B0E307D0-0A19-42D8-8218-AB6B929D9647}" srcId="{72D0F78D-393A-46B0-8E9E-3256DC7732DD}" destId="{4E142540-2B29-4DBA-995E-665584EEBB31}" srcOrd="0" destOrd="0" parTransId="{22D521CE-6C74-4DC1-9ABA-1078E599D701}" sibTransId="{72937236-DEF5-40BF-B787-027CFC26EDD2}"/>
    <dgm:cxn modelId="{2F2A0FD6-210B-4628-9093-86246D931AB3}" type="presOf" srcId="{D9011684-CC41-4163-8179-3CE45A72387F}" destId="{2B034B9E-1B5A-476C-814A-82B9E2EFAC58}" srcOrd="0" destOrd="0" presId="urn:microsoft.com/office/officeart/2011/layout/TabList"/>
    <dgm:cxn modelId="{D8881DD8-A37A-4E03-A4CE-B4C8F6F22DE9}" type="presOf" srcId="{4E142540-2B29-4DBA-995E-665584EEBB31}" destId="{9A513EB3-4D3F-4721-8089-143B2ED78A75}" srcOrd="0" destOrd="0" presId="urn:microsoft.com/office/officeart/2011/layout/TabList"/>
    <dgm:cxn modelId="{3C3E57DA-9807-4A72-8ED7-60CF7F3E54C7}" srcId="{D9011684-CC41-4163-8179-3CE45A72387F}" destId="{72D0F78D-393A-46B0-8E9E-3256DC7732DD}" srcOrd="0" destOrd="0" parTransId="{D2C558CC-0E6D-4EEC-91C9-A4E5888D3D3B}" sibTransId="{E2D8DACD-83FE-496E-A312-E4E49DBD6068}"/>
    <dgm:cxn modelId="{D56197F1-A220-4E90-AE11-CC8450F5E48B}" type="presOf" srcId="{545956E2-E513-4E85-A374-F5B37037D1E6}" destId="{62572E8B-6BB0-41B3-A807-AB3160E78996}" srcOrd="0" destOrd="0" presId="urn:microsoft.com/office/officeart/2011/layout/TabList"/>
    <dgm:cxn modelId="{C8AD56FD-32C6-4886-8F02-97933F1FC7FB}" type="presOf" srcId="{D8F8F224-AC3C-42BF-8873-417E198AB663}" destId="{62572E8B-6BB0-41B3-A807-AB3160E78996}" srcOrd="0" destOrd="1" presId="urn:microsoft.com/office/officeart/2011/layout/TabList"/>
    <dgm:cxn modelId="{2B69DBBC-49CE-4B17-80B0-7391AF25A6E2}" type="presParOf" srcId="{2B034B9E-1B5A-476C-814A-82B9E2EFAC58}" destId="{CD4A0486-DAFC-418C-B642-A6031F7C6E74}" srcOrd="0" destOrd="0" presId="urn:microsoft.com/office/officeart/2011/layout/TabList"/>
    <dgm:cxn modelId="{36F78C91-EB7E-41C6-9C00-FF707FC88060}" type="presParOf" srcId="{CD4A0486-DAFC-418C-B642-A6031F7C6E74}" destId="{9A513EB3-4D3F-4721-8089-143B2ED78A75}" srcOrd="0" destOrd="0" presId="urn:microsoft.com/office/officeart/2011/layout/TabList"/>
    <dgm:cxn modelId="{92006627-AD5B-4D9F-8345-12B524E81918}" type="presParOf" srcId="{CD4A0486-DAFC-418C-B642-A6031F7C6E74}" destId="{7F372EDF-7C83-442C-9F2C-FD9ADF6E2A2D}" srcOrd="1" destOrd="0" presId="urn:microsoft.com/office/officeart/2011/layout/TabList"/>
    <dgm:cxn modelId="{713A825B-1702-421C-823F-28B06077B619}" type="presParOf" srcId="{CD4A0486-DAFC-418C-B642-A6031F7C6E74}" destId="{C6CD037D-1675-4A7E-866E-AB970E8431F6}" srcOrd="2" destOrd="0" presId="urn:microsoft.com/office/officeart/2011/layout/TabList"/>
    <dgm:cxn modelId="{67DC0721-D1E5-444B-8DCB-1529D54A0189}" type="presParOf" srcId="{2B034B9E-1B5A-476C-814A-82B9E2EFAC58}" destId="{62572E8B-6BB0-41B3-A807-AB3160E78996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54E0F9-421F-4EE1-A12C-578A1DF73FB1}" type="doc">
      <dgm:prSet loTypeId="urn:microsoft.com/office/officeart/2005/8/layout/vList4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4151F67-13F7-46B6-9460-B498DF298660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If f’’(x) &lt; 0, then f(c) is a local maximum value of f. </a:t>
          </a:r>
        </a:p>
      </dgm:t>
    </dgm:pt>
    <dgm:pt modelId="{730C903C-C825-45AD-98ED-5744AE25AB38}" type="parTrans" cxnId="{E5DB5AB8-988E-4CC7-952A-6199D757DC2E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D1552D12-153A-4B07-ACD3-2D327FEF763A}" type="sibTrans" cxnId="{E5DB5AB8-988E-4CC7-952A-6199D757DC2E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DF4C38C3-6677-44E3-966B-FD2C8B30631F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</a:rPr>
            <a:t>If f’’(x) &gt; 0 then f(c) is a local minimum value of f.</a:t>
          </a:r>
        </a:p>
      </dgm:t>
    </dgm:pt>
    <dgm:pt modelId="{665563DF-05D7-4676-875F-883472593B62}" type="parTrans" cxnId="{D031DD71-CBFD-4B66-9CDE-D733DB551E09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F33ABF59-C1EC-4B3E-A305-FF9FEA41A6BD}" type="sibTrans" cxnId="{D031DD71-CBFD-4B66-9CDE-D733DB551E09}">
      <dgm:prSet/>
      <dgm:spPr/>
      <dgm:t>
        <a:bodyPr/>
        <a:lstStyle/>
        <a:p>
          <a:endParaRPr lang="en-US" sz="2200">
            <a:solidFill>
              <a:schemeClr val="tx1"/>
            </a:solidFill>
          </a:endParaRPr>
        </a:p>
      </dgm:t>
    </dgm:pt>
    <dgm:pt modelId="{14DEDF3F-C9A2-4D4C-A812-6D84353B65E6}" type="pres">
      <dgm:prSet presAssocID="{FD54E0F9-421F-4EE1-A12C-578A1DF73FB1}" presName="linear" presStyleCnt="0">
        <dgm:presLayoutVars>
          <dgm:dir/>
          <dgm:resizeHandles val="exact"/>
        </dgm:presLayoutVars>
      </dgm:prSet>
      <dgm:spPr/>
    </dgm:pt>
    <dgm:pt modelId="{359B6272-4590-4757-9711-A1B114112922}" type="pres">
      <dgm:prSet presAssocID="{54151F67-13F7-46B6-9460-B498DF298660}" presName="comp" presStyleCnt="0"/>
      <dgm:spPr/>
    </dgm:pt>
    <dgm:pt modelId="{79540CCB-A905-49B8-B0B6-2713171F8043}" type="pres">
      <dgm:prSet presAssocID="{54151F67-13F7-46B6-9460-B498DF298660}" presName="box" presStyleLbl="node1" presStyleIdx="0" presStyleCnt="2"/>
      <dgm:spPr/>
    </dgm:pt>
    <dgm:pt modelId="{0827DF98-B7BF-42D4-B9A5-364A1E2515FC}" type="pres">
      <dgm:prSet presAssocID="{54151F67-13F7-46B6-9460-B498DF298660}" presName="img" presStyleLbl="fgImgPlace1" presStyleIdx="0" presStyleCnt="2"/>
      <dgm:spPr/>
    </dgm:pt>
    <dgm:pt modelId="{A7599C6C-5576-45C4-BBD6-2B6EDBAEAACA}" type="pres">
      <dgm:prSet presAssocID="{54151F67-13F7-46B6-9460-B498DF298660}" presName="text" presStyleLbl="node1" presStyleIdx="0" presStyleCnt="2">
        <dgm:presLayoutVars>
          <dgm:bulletEnabled val="1"/>
        </dgm:presLayoutVars>
      </dgm:prSet>
      <dgm:spPr/>
    </dgm:pt>
    <dgm:pt modelId="{DCDC278C-AF01-47AA-9F44-F9BD4B8C512A}" type="pres">
      <dgm:prSet presAssocID="{D1552D12-153A-4B07-ACD3-2D327FEF763A}" presName="spacer" presStyleCnt="0"/>
      <dgm:spPr/>
    </dgm:pt>
    <dgm:pt modelId="{34B194D9-500E-430E-A29F-59A1A8DECE8A}" type="pres">
      <dgm:prSet presAssocID="{DF4C38C3-6677-44E3-966B-FD2C8B30631F}" presName="comp" presStyleCnt="0"/>
      <dgm:spPr/>
    </dgm:pt>
    <dgm:pt modelId="{EDA21619-8DAD-4D69-A476-66344BEF5068}" type="pres">
      <dgm:prSet presAssocID="{DF4C38C3-6677-44E3-966B-FD2C8B30631F}" presName="box" presStyleLbl="node1" presStyleIdx="1" presStyleCnt="2" custLinFactY="6110" custLinFactNeighborX="-4143" custLinFactNeighborY="100000"/>
      <dgm:spPr/>
    </dgm:pt>
    <dgm:pt modelId="{E070C8DF-26BC-4381-A5C1-771DD49755F8}" type="pres">
      <dgm:prSet presAssocID="{DF4C38C3-6677-44E3-966B-FD2C8B30631F}" presName="img" presStyleLbl="fgImgPlace1" presStyleIdx="1" presStyleCnt="2"/>
      <dgm:spPr/>
    </dgm:pt>
    <dgm:pt modelId="{88BC61ED-B9D1-400B-BCF9-2DB4F8994ED1}" type="pres">
      <dgm:prSet presAssocID="{DF4C38C3-6677-44E3-966B-FD2C8B30631F}" presName="text" presStyleLbl="node1" presStyleIdx="1" presStyleCnt="2">
        <dgm:presLayoutVars>
          <dgm:bulletEnabled val="1"/>
        </dgm:presLayoutVars>
      </dgm:prSet>
      <dgm:spPr/>
    </dgm:pt>
  </dgm:ptLst>
  <dgm:cxnLst>
    <dgm:cxn modelId="{F97F9002-CBDF-4415-8E86-0D16815EEBF6}" type="presOf" srcId="{FD54E0F9-421F-4EE1-A12C-578A1DF73FB1}" destId="{14DEDF3F-C9A2-4D4C-A812-6D84353B65E6}" srcOrd="0" destOrd="0" presId="urn:microsoft.com/office/officeart/2005/8/layout/vList4"/>
    <dgm:cxn modelId="{F27FC96C-6C1A-4824-8584-73B9FE5024EC}" type="presOf" srcId="{54151F67-13F7-46B6-9460-B498DF298660}" destId="{A7599C6C-5576-45C4-BBD6-2B6EDBAEAACA}" srcOrd="1" destOrd="0" presId="urn:microsoft.com/office/officeart/2005/8/layout/vList4"/>
    <dgm:cxn modelId="{D031DD71-CBFD-4B66-9CDE-D733DB551E09}" srcId="{FD54E0F9-421F-4EE1-A12C-578A1DF73FB1}" destId="{DF4C38C3-6677-44E3-966B-FD2C8B30631F}" srcOrd="1" destOrd="0" parTransId="{665563DF-05D7-4676-875F-883472593B62}" sibTransId="{F33ABF59-C1EC-4B3E-A305-FF9FEA41A6BD}"/>
    <dgm:cxn modelId="{DB04FE8A-868F-46C8-BFA2-E9FD01261643}" type="presOf" srcId="{DF4C38C3-6677-44E3-966B-FD2C8B30631F}" destId="{88BC61ED-B9D1-400B-BCF9-2DB4F8994ED1}" srcOrd="1" destOrd="0" presId="urn:microsoft.com/office/officeart/2005/8/layout/vList4"/>
    <dgm:cxn modelId="{E5DB5AB8-988E-4CC7-952A-6199D757DC2E}" srcId="{FD54E0F9-421F-4EE1-A12C-578A1DF73FB1}" destId="{54151F67-13F7-46B6-9460-B498DF298660}" srcOrd="0" destOrd="0" parTransId="{730C903C-C825-45AD-98ED-5744AE25AB38}" sibTransId="{D1552D12-153A-4B07-ACD3-2D327FEF763A}"/>
    <dgm:cxn modelId="{16F54BBD-B08C-4046-A4F3-17E7753E6B23}" type="presOf" srcId="{54151F67-13F7-46B6-9460-B498DF298660}" destId="{79540CCB-A905-49B8-B0B6-2713171F8043}" srcOrd="0" destOrd="0" presId="urn:microsoft.com/office/officeart/2005/8/layout/vList4"/>
    <dgm:cxn modelId="{A415F1F5-2D44-421D-9656-5E1C67B87C6E}" type="presOf" srcId="{DF4C38C3-6677-44E3-966B-FD2C8B30631F}" destId="{EDA21619-8DAD-4D69-A476-66344BEF5068}" srcOrd="0" destOrd="0" presId="urn:microsoft.com/office/officeart/2005/8/layout/vList4"/>
    <dgm:cxn modelId="{00FBEAB2-4156-4EA0-8857-0ED639D2711B}" type="presParOf" srcId="{14DEDF3F-C9A2-4D4C-A812-6D84353B65E6}" destId="{359B6272-4590-4757-9711-A1B114112922}" srcOrd="0" destOrd="0" presId="urn:microsoft.com/office/officeart/2005/8/layout/vList4"/>
    <dgm:cxn modelId="{CE3675F9-7BE4-4423-B545-1DC2460580EF}" type="presParOf" srcId="{359B6272-4590-4757-9711-A1B114112922}" destId="{79540CCB-A905-49B8-B0B6-2713171F8043}" srcOrd="0" destOrd="0" presId="urn:microsoft.com/office/officeart/2005/8/layout/vList4"/>
    <dgm:cxn modelId="{65F7D31F-F241-41A5-9308-502BC644082D}" type="presParOf" srcId="{359B6272-4590-4757-9711-A1B114112922}" destId="{0827DF98-B7BF-42D4-B9A5-364A1E2515FC}" srcOrd="1" destOrd="0" presId="urn:microsoft.com/office/officeart/2005/8/layout/vList4"/>
    <dgm:cxn modelId="{7FFAC695-A7DF-4E20-99D8-0575E2E08810}" type="presParOf" srcId="{359B6272-4590-4757-9711-A1B114112922}" destId="{A7599C6C-5576-45C4-BBD6-2B6EDBAEAACA}" srcOrd="2" destOrd="0" presId="urn:microsoft.com/office/officeart/2005/8/layout/vList4"/>
    <dgm:cxn modelId="{327CB759-B33C-4F68-BD25-BD51580191A7}" type="presParOf" srcId="{14DEDF3F-C9A2-4D4C-A812-6D84353B65E6}" destId="{DCDC278C-AF01-47AA-9F44-F9BD4B8C512A}" srcOrd="1" destOrd="0" presId="urn:microsoft.com/office/officeart/2005/8/layout/vList4"/>
    <dgm:cxn modelId="{374D7887-AE68-4694-965C-8DD34A3A06B3}" type="presParOf" srcId="{14DEDF3F-C9A2-4D4C-A812-6D84353B65E6}" destId="{34B194D9-500E-430E-A29F-59A1A8DECE8A}" srcOrd="2" destOrd="0" presId="urn:microsoft.com/office/officeart/2005/8/layout/vList4"/>
    <dgm:cxn modelId="{80829B16-4DCE-405C-9D6B-C69C8B32E9F1}" type="presParOf" srcId="{34B194D9-500E-430E-A29F-59A1A8DECE8A}" destId="{EDA21619-8DAD-4D69-A476-66344BEF5068}" srcOrd="0" destOrd="0" presId="urn:microsoft.com/office/officeart/2005/8/layout/vList4"/>
    <dgm:cxn modelId="{39A3CDCB-8FD5-4F13-B8E0-618127F6C9E7}" type="presParOf" srcId="{34B194D9-500E-430E-A29F-59A1A8DECE8A}" destId="{E070C8DF-26BC-4381-A5C1-771DD49755F8}" srcOrd="1" destOrd="0" presId="urn:microsoft.com/office/officeart/2005/8/layout/vList4"/>
    <dgm:cxn modelId="{9F6640DB-7670-425D-8644-96FF16CBDF20}" type="presParOf" srcId="{34B194D9-500E-430E-A29F-59A1A8DECE8A}" destId="{88BC61ED-B9D1-400B-BCF9-2DB4F8994ED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17143" y="119322"/>
          <a:ext cx="780956" cy="54666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1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" y="275514"/>
        <a:ext cx="546669" cy="234287"/>
      </dsp:txXfrm>
    </dsp:sp>
    <dsp:sp modelId="{420C34C2-D1E2-4028-BEA7-A014F9AB9237}">
      <dsp:nvSpPr>
        <dsp:cNvPr id="0" name=""/>
        <dsp:cNvSpPr/>
      </dsp:nvSpPr>
      <dsp:spPr>
        <a:xfrm rot="5400000">
          <a:off x="3105490" y="-2556641"/>
          <a:ext cx="507888" cy="5625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Maxima and Minima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546670" y="26972"/>
        <a:ext cx="5600737" cy="458302"/>
      </dsp:txXfrm>
    </dsp:sp>
    <dsp:sp modelId="{42B82644-8E62-41B9-BF52-4637CB595D7B}">
      <dsp:nvSpPr>
        <dsp:cNvPr id="0" name=""/>
        <dsp:cNvSpPr/>
      </dsp:nvSpPr>
      <dsp:spPr>
        <a:xfrm rot="5400000">
          <a:off x="-117143" y="800459"/>
          <a:ext cx="780956" cy="54666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2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" y="956651"/>
        <a:ext cx="546669" cy="234287"/>
      </dsp:txXfrm>
    </dsp:sp>
    <dsp:sp modelId="{1F017680-6743-4484-A831-A8E552CA3075}">
      <dsp:nvSpPr>
        <dsp:cNvPr id="0" name=""/>
        <dsp:cNvSpPr/>
      </dsp:nvSpPr>
      <dsp:spPr>
        <a:xfrm rot="5400000">
          <a:off x="3105623" y="-1885054"/>
          <a:ext cx="507621" cy="5625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Monotonicity and Concavity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546669" y="698680"/>
        <a:ext cx="5600750" cy="458061"/>
      </dsp:txXfrm>
    </dsp:sp>
    <dsp:sp modelId="{AEAA515E-BB43-46DA-A554-CDDA842C250D}">
      <dsp:nvSpPr>
        <dsp:cNvPr id="0" name=""/>
        <dsp:cNvSpPr/>
      </dsp:nvSpPr>
      <dsp:spPr>
        <a:xfrm rot="5400000">
          <a:off x="-117143" y="1481596"/>
          <a:ext cx="780956" cy="54666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1637788"/>
        <a:ext cx="546669" cy="234287"/>
      </dsp:txXfrm>
    </dsp:sp>
    <dsp:sp modelId="{C124D31A-EC50-4177-85C1-F3437DD648B9}">
      <dsp:nvSpPr>
        <dsp:cNvPr id="0" name=""/>
        <dsp:cNvSpPr/>
      </dsp:nvSpPr>
      <dsp:spPr>
        <a:xfrm rot="5400000">
          <a:off x="3105623" y="-1194501"/>
          <a:ext cx="507621" cy="5625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Extrema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546669" y="1389233"/>
        <a:ext cx="5600750" cy="458061"/>
      </dsp:txXfrm>
    </dsp:sp>
    <dsp:sp modelId="{5624286A-7F1B-4E9A-A16D-69EBCCD30EEF}">
      <dsp:nvSpPr>
        <dsp:cNvPr id="0" name=""/>
        <dsp:cNvSpPr/>
      </dsp:nvSpPr>
      <dsp:spPr>
        <a:xfrm rot="5400000">
          <a:off x="-117143" y="2162733"/>
          <a:ext cx="780956" cy="54666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2318925"/>
        <a:ext cx="546669" cy="234287"/>
      </dsp:txXfrm>
    </dsp:sp>
    <dsp:sp modelId="{EC54DEE8-2216-4C59-A4A4-1802DB292B34}">
      <dsp:nvSpPr>
        <dsp:cNvPr id="0" name=""/>
        <dsp:cNvSpPr/>
      </dsp:nvSpPr>
      <dsp:spPr>
        <a:xfrm rot="5400000">
          <a:off x="3105623" y="-513364"/>
          <a:ext cx="507621" cy="5625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Practical Problems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546669" y="2070370"/>
        <a:ext cx="5600750" cy="458061"/>
      </dsp:txXfrm>
    </dsp:sp>
    <dsp:sp modelId="{7DCCBD5B-7B62-432C-AF19-12AAE543267B}">
      <dsp:nvSpPr>
        <dsp:cNvPr id="0" name=""/>
        <dsp:cNvSpPr/>
      </dsp:nvSpPr>
      <dsp:spPr>
        <a:xfrm rot="5400000">
          <a:off x="-117143" y="2843870"/>
          <a:ext cx="780956" cy="54666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  <a:cs typeface="Arial" pitchFamily="34" charset="0"/>
            </a:rPr>
            <a:t>5</a:t>
          </a:r>
        </a:p>
      </dsp:txBody>
      <dsp:txXfrm rot="-5400000">
        <a:off x="1" y="3000062"/>
        <a:ext cx="546669" cy="234287"/>
      </dsp:txXfrm>
    </dsp:sp>
    <dsp:sp modelId="{8EA2DC78-F289-4C91-9F8C-B02B8A2DF91F}">
      <dsp:nvSpPr>
        <dsp:cNvPr id="0" name=""/>
        <dsp:cNvSpPr/>
      </dsp:nvSpPr>
      <dsp:spPr>
        <a:xfrm rot="5400000">
          <a:off x="3105623" y="167772"/>
          <a:ext cx="507621" cy="5625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Graphing Functions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546669" y="2751506"/>
        <a:ext cx="5600750" cy="458061"/>
      </dsp:txXfrm>
    </dsp:sp>
    <dsp:sp modelId="{03E33B32-0970-46FD-A7FC-B04F4518D703}">
      <dsp:nvSpPr>
        <dsp:cNvPr id="0" name=""/>
        <dsp:cNvSpPr/>
      </dsp:nvSpPr>
      <dsp:spPr>
        <a:xfrm rot="5400000">
          <a:off x="-117143" y="3525007"/>
          <a:ext cx="780956" cy="54666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  <a:cs typeface="Arial" pitchFamily="34" charset="0"/>
            </a:rPr>
            <a:t>6</a:t>
          </a:r>
        </a:p>
      </dsp:txBody>
      <dsp:txXfrm rot="-5400000">
        <a:off x="1" y="3681199"/>
        <a:ext cx="546669" cy="234287"/>
      </dsp:txXfrm>
    </dsp:sp>
    <dsp:sp modelId="{F6F2C1ED-33DE-4E2D-9498-9FF0BEE59BA3}">
      <dsp:nvSpPr>
        <dsp:cNvPr id="0" name=""/>
        <dsp:cNvSpPr/>
      </dsp:nvSpPr>
      <dsp:spPr>
        <a:xfrm rot="5400000">
          <a:off x="3105623" y="848909"/>
          <a:ext cx="507621" cy="56255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The Mean Value Theorem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546669" y="3432643"/>
        <a:ext cx="5600750" cy="4580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5E184-73E0-4429-B257-3C197D5752D7}">
      <dsp:nvSpPr>
        <dsp:cNvPr id="0" name=""/>
        <dsp:cNvSpPr/>
      </dsp:nvSpPr>
      <dsp:spPr>
        <a:xfrm>
          <a:off x="0" y="920"/>
          <a:ext cx="6553200" cy="39698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If f is continuous on a closed interval [a, b] and differentiable on its interior (a, b), then there is at least one number c in (a, b) where:</a:t>
          </a:r>
        </a:p>
      </dsp:txBody>
      <dsp:txXfrm>
        <a:off x="0" y="920"/>
        <a:ext cx="6553200" cy="2143700"/>
      </dsp:txXfrm>
    </dsp:sp>
    <dsp:sp modelId="{F253ACC3-EE4E-42B5-94B4-6CCB1CB20A8B}">
      <dsp:nvSpPr>
        <dsp:cNvPr id="0" name=""/>
        <dsp:cNvSpPr/>
      </dsp:nvSpPr>
      <dsp:spPr>
        <a:xfrm>
          <a:off x="0" y="1664885"/>
          <a:ext cx="3276600" cy="26267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f>
                  <m:f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kern="12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num>
                  <m:den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𝑎</m:t>
                    </m:r>
                  </m:den>
                </m:f>
                <m:r>
                  <a:rPr lang="en-US" sz="2200" b="0" i="1" kern="1200" smtClean="0"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𝑓</m:t>
                    </m:r>
                  </m:e>
                  <m:sup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𝑐</m:t>
                    </m:r>
                  </m:e>
                </m:d>
              </m:oMath>
            </m:oMathPara>
          </a14:m>
          <a:endParaRPr lang="en-US" sz="2200" b="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or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22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</m:d>
                <m:r>
                  <a:rPr lang="en-US" sz="2200" b="0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2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200" b="0" i="1" kern="1200" smtClean="0">
                        <a:latin typeface="Cambria Math" panose="02040503050406030204" pitchFamily="18" charset="0"/>
                      </a:rPr>
                      <m:t>𝑎</m:t>
                    </m:r>
                  </m:e>
                </m:d>
                <m:r>
                  <a:rPr lang="en-US" sz="2200" b="0" i="1" kern="1200" smtClean="0">
                    <a:latin typeface="Cambria Math" panose="02040503050406030204" pitchFamily="18" charset="0"/>
                  </a:rPr>
                  <m:t>=(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𝑏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−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𝑎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)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𝑓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′(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𝑐</m:t>
                </m:r>
                <m:r>
                  <a:rPr lang="en-US" sz="22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200" b="0" kern="1200" dirty="0"/>
        </a:p>
      </dsp:txBody>
      <dsp:txXfrm>
        <a:off x="0" y="1664885"/>
        <a:ext cx="3276600" cy="2626794"/>
      </dsp:txXfrm>
    </dsp:sp>
    <dsp:sp modelId="{79AC58D7-F278-42A8-A4B9-3DBD4DF91C3B}">
      <dsp:nvSpPr>
        <dsp:cNvPr id="0" name=""/>
        <dsp:cNvSpPr/>
      </dsp:nvSpPr>
      <dsp:spPr>
        <a:xfrm>
          <a:off x="3276600" y="1664885"/>
          <a:ext cx="3276600" cy="2626794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46228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276600" y="1664885"/>
        <a:ext cx="3276600" cy="26267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F074E-9D4F-4944-B8C7-38F8663B81CE}">
      <dsp:nvSpPr>
        <dsp:cNvPr id="0" name=""/>
        <dsp:cNvSpPr/>
      </dsp:nvSpPr>
      <dsp:spPr>
        <a:xfrm>
          <a:off x="5272" y="76207"/>
          <a:ext cx="2131254" cy="4171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Suppose that an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object has position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function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𝑠</m:t>
              </m:r>
              <m:d>
                <m:dPr>
                  <m:ctrlP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  <m:t>𝑡</m:t>
                  </m:r>
                </m:e>
              </m:d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  <m:t>𝑡</m:t>
                  </m:r>
                </m:e>
                <m:sup>
                  <m: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−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𝑡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−2</m:t>
              </m:r>
            </m:oMath>
          </a14:m>
          <a:r>
            <a:rPr lang="en-US" sz="1800" b="0" i="0" u="none" strike="noStrike" kern="1200" baseline="0" dirty="0">
              <a:latin typeface="+mn-lt"/>
            </a:rPr>
            <a:t>. 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Find the average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velocity over the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interval [3, 6] and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find the time at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which the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instantaneous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velocity equals the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u="none" strike="noStrike" kern="1200" baseline="0" dirty="0">
              <a:latin typeface="+mn-lt"/>
            </a:rPr>
            <a:t>average velocity.</a:t>
          </a:r>
          <a:endParaRPr lang="en-US" sz="1800" kern="1200" dirty="0">
            <a:latin typeface="+mn-lt"/>
          </a:endParaRPr>
        </a:p>
      </dsp:txBody>
      <dsp:txXfrm>
        <a:off x="67694" y="138629"/>
        <a:ext cx="2006410" cy="3152633"/>
      </dsp:txXfrm>
    </dsp:sp>
    <dsp:sp modelId="{C8583603-CE1A-407F-866B-2122A82E86B4}">
      <dsp:nvSpPr>
        <dsp:cNvPr id="0" name=""/>
        <dsp:cNvSpPr/>
      </dsp:nvSpPr>
      <dsp:spPr>
        <a:xfrm>
          <a:off x="943622" y="2646570"/>
          <a:ext cx="2353297" cy="2353297"/>
        </a:xfrm>
        <a:prstGeom prst="leftCircularArrow">
          <a:avLst>
            <a:gd name="adj1" fmla="val 2254"/>
            <a:gd name="adj2" fmla="val 271677"/>
            <a:gd name="adj3" fmla="val 722738"/>
            <a:gd name="adj4" fmla="val 7700040"/>
            <a:gd name="adj5" fmla="val 263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9362B6-DC34-4679-9203-682E311779B6}">
      <dsp:nvSpPr>
        <dsp:cNvPr id="0" name=""/>
        <dsp:cNvSpPr/>
      </dsp:nvSpPr>
      <dsp:spPr>
        <a:xfrm>
          <a:off x="478885" y="3947749"/>
          <a:ext cx="1894448" cy="7533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500950" y="3969814"/>
        <a:ext cx="1850318" cy="709229"/>
      </dsp:txXfrm>
    </dsp:sp>
    <dsp:sp modelId="{99A453ED-7DC5-46F7-920D-5B21D98E003B}">
      <dsp:nvSpPr>
        <dsp:cNvPr id="0" name=""/>
        <dsp:cNvSpPr/>
      </dsp:nvSpPr>
      <dsp:spPr>
        <a:xfrm>
          <a:off x="2625969" y="1200108"/>
          <a:ext cx="2131254" cy="300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The average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velocity over the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interval [3, 6] 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equal to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100" kern="1200" dirty="0"/>
        </a:p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1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sz="21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6</m:t>
                      </m:r>
                    </m:e>
                  </m:d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𝑠</m:t>
                  </m:r>
                  <m:d>
                    <m:dPr>
                      <m:ctrlPr>
                        <a:rPr lang="en-US" sz="21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3</m:t>
                      </m:r>
                    </m:e>
                  </m:d>
                </m:num>
                <m:den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6−3</m:t>
                  </m:r>
                </m:den>
              </m:f>
              <m:r>
                <a:rPr lang="en-US" sz="2100" b="0" i="1" kern="1200" smtClean="0">
                  <a:latin typeface="Cambria Math" panose="02040503050406030204" pitchFamily="18" charset="0"/>
                </a:rPr>
                <m:t>=8</m:t>
              </m:r>
            </m:oMath>
          </a14:m>
          <a:endParaRPr lang="en-US" sz="2100" kern="1200" dirty="0"/>
        </a:p>
      </dsp:txBody>
      <dsp:txXfrm>
        <a:off x="2688391" y="1907526"/>
        <a:ext cx="2006410" cy="2240143"/>
      </dsp:txXfrm>
    </dsp:sp>
    <dsp:sp modelId="{4C1A6289-8B38-400E-B4CD-17D721E30424}">
      <dsp:nvSpPr>
        <dsp:cNvPr id="0" name=""/>
        <dsp:cNvSpPr/>
      </dsp:nvSpPr>
      <dsp:spPr>
        <a:xfrm>
          <a:off x="3549812" y="339111"/>
          <a:ext cx="2612391" cy="2612391"/>
        </a:xfrm>
        <a:prstGeom prst="circularArrow">
          <a:avLst>
            <a:gd name="adj1" fmla="val 2031"/>
            <a:gd name="adj2" fmla="val 243479"/>
            <a:gd name="adj3" fmla="val 20781928"/>
            <a:gd name="adj4" fmla="val 13776429"/>
            <a:gd name="adj5" fmla="val 236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7C2E32-4900-4F1E-905F-65B0D63C9004}">
      <dsp:nvSpPr>
        <dsp:cNvPr id="0" name=""/>
        <dsp:cNvSpPr/>
      </dsp:nvSpPr>
      <dsp:spPr>
        <a:xfrm>
          <a:off x="3099581" y="694257"/>
          <a:ext cx="1894448" cy="7533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Velocity </a:t>
          </a:r>
        </a:p>
      </dsp:txBody>
      <dsp:txXfrm>
        <a:off x="3121646" y="716322"/>
        <a:ext cx="1850318" cy="709229"/>
      </dsp:txXfrm>
    </dsp:sp>
    <dsp:sp modelId="{6E1F325C-9C4A-44A3-BF1F-58BEDC6E3647}">
      <dsp:nvSpPr>
        <dsp:cNvPr id="0" name=""/>
        <dsp:cNvSpPr/>
      </dsp:nvSpPr>
      <dsp:spPr>
        <a:xfrm>
          <a:off x="5246666" y="990600"/>
          <a:ext cx="2131254" cy="3428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The instantaneous velocity 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𝑠</m:t>
                    </m:r>
                  </m:e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𝑡</m:t>
                    </m:r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</a:rPr>
                  <m:t>=2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𝑡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 −1</m:t>
                </m:r>
              </m:oMath>
            </m:oMathPara>
          </a14:m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To find the point where average velocity equals instantaneous velocity, equate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8=2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 −1 </m:t>
              </m:r>
            </m:oMath>
          </a14:m>
          <a:r>
            <a:rPr lang="en-US" sz="1800" kern="1200" dirty="0">
              <a:latin typeface="+mn-lt"/>
            </a:rPr>
            <a:t>and solve to get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9</m:t>
                  </m:r>
                </m:num>
                <m:den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</m:t>
                  </m:r>
                </m:den>
              </m:f>
            </m:oMath>
          </a14:m>
          <a:endParaRPr lang="en-US" sz="1800" kern="1200" dirty="0">
            <a:latin typeface="+mn-lt"/>
          </a:endParaRPr>
        </a:p>
      </dsp:txBody>
      <dsp:txXfrm>
        <a:off x="5309088" y="1053022"/>
        <a:ext cx="2006410" cy="2569370"/>
      </dsp:txXfrm>
    </dsp:sp>
    <dsp:sp modelId="{669B941B-42AA-462E-86EE-C7B993E50061}">
      <dsp:nvSpPr>
        <dsp:cNvPr id="0" name=""/>
        <dsp:cNvSpPr/>
      </dsp:nvSpPr>
      <dsp:spPr>
        <a:xfrm>
          <a:off x="5725544" y="4114799"/>
          <a:ext cx="1894448" cy="7533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baseline="0" dirty="0">
              <a:latin typeface="+mn-lt"/>
            </a:rPr>
            <a:t>Instantaneous</a:t>
          </a:r>
          <a:endParaRPr lang="en-US" sz="2400" kern="1200" dirty="0">
            <a:latin typeface="+mn-lt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baseline="0" dirty="0">
              <a:latin typeface="+mn-lt"/>
            </a:rPr>
            <a:t>Velocity </a:t>
          </a:r>
          <a:endParaRPr lang="en-US" sz="2400" kern="1200" dirty="0"/>
        </a:p>
      </dsp:txBody>
      <dsp:txXfrm>
        <a:off x="5747609" y="4136864"/>
        <a:ext cx="1850318" cy="709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07B31-DDE5-4094-B74E-2DBA81E31C47}">
      <dsp:nvSpPr>
        <dsp:cNvPr id="0" name=""/>
        <dsp:cNvSpPr/>
      </dsp:nvSpPr>
      <dsp:spPr>
        <a:xfrm rot="5400000">
          <a:off x="4316762" y="-2129659"/>
          <a:ext cx="880467" cy="53644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f(c) is the </a:t>
          </a:r>
          <a:r>
            <a:rPr lang="en-US" sz="2300" b="1" kern="1200" dirty="0">
              <a:solidFill>
                <a:srgbClr val="C00000"/>
              </a:solidFill>
            </a:rPr>
            <a:t>maximum value </a:t>
          </a:r>
          <a:r>
            <a:rPr lang="en-US" sz="2300" kern="1200" dirty="0"/>
            <a:t>of f on S if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𝑐</m:t>
                  </m:r>
                </m:e>
              </m:d>
              <m:r>
                <a:rPr lang="en-US" sz="2300" b="0" i="1" kern="1200" smtClean="0">
                  <a:latin typeface="Cambria Math" panose="02040503050406030204" pitchFamily="18" charset="0"/>
                </a:rPr>
                <m:t>≥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</m:oMath>
          </a14:m>
          <a:r>
            <a:rPr lang="en-US" sz="2300" kern="1200" dirty="0"/>
            <a:t> for all x in S</a:t>
          </a:r>
        </a:p>
      </dsp:txBody>
      <dsp:txXfrm rot="-5400000">
        <a:off x="2074756" y="155328"/>
        <a:ext cx="5321499" cy="794505"/>
      </dsp:txXfrm>
    </dsp:sp>
    <dsp:sp modelId="{15B8AF65-C3C6-439E-B9E4-E1E0C1F557E7}">
      <dsp:nvSpPr>
        <dsp:cNvPr id="0" name=""/>
        <dsp:cNvSpPr/>
      </dsp:nvSpPr>
      <dsp:spPr>
        <a:xfrm>
          <a:off x="942763" y="2288"/>
          <a:ext cx="1131992" cy="11005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1</a:t>
          </a:r>
        </a:p>
      </dsp:txBody>
      <dsp:txXfrm>
        <a:off x="996489" y="56014"/>
        <a:ext cx="1024540" cy="993131"/>
      </dsp:txXfrm>
    </dsp:sp>
    <dsp:sp modelId="{6E0AE672-BC0A-42B4-82C4-9A9F126631AD}">
      <dsp:nvSpPr>
        <dsp:cNvPr id="0" name=""/>
        <dsp:cNvSpPr/>
      </dsp:nvSpPr>
      <dsp:spPr>
        <a:xfrm rot="5400000">
          <a:off x="4316762" y="-974046"/>
          <a:ext cx="880467" cy="536448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f(c) is the </a:t>
          </a:r>
          <a:r>
            <a:rPr lang="en-US" sz="2300" b="1" kern="1200" dirty="0">
              <a:solidFill>
                <a:schemeClr val="accent3">
                  <a:lumMod val="75000"/>
                </a:schemeClr>
              </a:solidFill>
            </a:rPr>
            <a:t>minimum value </a:t>
          </a:r>
          <a:r>
            <a:rPr lang="en-US" sz="2300" kern="1200" dirty="0"/>
            <a:t>of f on S if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𝑐</m:t>
                  </m:r>
                </m:e>
              </m:d>
              <m:r>
                <a:rPr lang="en-US" sz="2300" b="0" i="1" kern="1200" smtClean="0">
                  <a:latin typeface="Cambria Math" panose="02040503050406030204" pitchFamily="18" charset="0"/>
                </a:rPr>
                <m:t>≤</m:t>
              </m:r>
              <m:r>
                <a:rPr lang="en-US" sz="23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23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3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</m:oMath>
          </a14:m>
          <a:r>
            <a:rPr lang="en-US" sz="2300" kern="1200" dirty="0"/>
            <a:t> for all x in S</a:t>
          </a:r>
        </a:p>
      </dsp:txBody>
      <dsp:txXfrm rot="-5400000">
        <a:off x="2074756" y="1310941"/>
        <a:ext cx="5321499" cy="794505"/>
      </dsp:txXfrm>
    </dsp:sp>
    <dsp:sp modelId="{A3D691A8-358A-4131-81EA-3791C6766322}">
      <dsp:nvSpPr>
        <dsp:cNvPr id="0" name=""/>
        <dsp:cNvSpPr/>
      </dsp:nvSpPr>
      <dsp:spPr>
        <a:xfrm>
          <a:off x="942763" y="1157901"/>
          <a:ext cx="1131992" cy="11005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2</a:t>
          </a:r>
        </a:p>
      </dsp:txBody>
      <dsp:txXfrm>
        <a:off x="996489" y="1211627"/>
        <a:ext cx="1024540" cy="993131"/>
      </dsp:txXfrm>
    </dsp:sp>
    <dsp:sp modelId="{6CB7CCFD-E3EA-45BD-8AE6-B1343D80A29A}">
      <dsp:nvSpPr>
        <dsp:cNvPr id="0" name=""/>
        <dsp:cNvSpPr/>
      </dsp:nvSpPr>
      <dsp:spPr>
        <a:xfrm rot="5400000">
          <a:off x="4316762" y="181566"/>
          <a:ext cx="880467" cy="53644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f(c) is </a:t>
          </a:r>
          <a:r>
            <a:rPr lang="en-US" sz="2300" b="1" kern="1200" dirty="0">
              <a:solidFill>
                <a:srgbClr val="7030A0"/>
              </a:solidFill>
            </a:rPr>
            <a:t>an extreme value </a:t>
          </a:r>
          <a:r>
            <a:rPr lang="en-US" sz="2300" kern="1200" dirty="0"/>
            <a:t>of f on S it is either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the maximum value or the minimum value;</a:t>
          </a:r>
        </a:p>
      </dsp:txBody>
      <dsp:txXfrm rot="-5400000">
        <a:off x="2074756" y="2466554"/>
        <a:ext cx="5321499" cy="794505"/>
      </dsp:txXfrm>
    </dsp:sp>
    <dsp:sp modelId="{E8990743-A55E-42E8-9855-0FE0C4607EA5}">
      <dsp:nvSpPr>
        <dsp:cNvPr id="0" name=""/>
        <dsp:cNvSpPr/>
      </dsp:nvSpPr>
      <dsp:spPr>
        <a:xfrm>
          <a:off x="942763" y="2313514"/>
          <a:ext cx="1131992" cy="110058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3</a:t>
          </a:r>
        </a:p>
      </dsp:txBody>
      <dsp:txXfrm>
        <a:off x="996489" y="2367240"/>
        <a:ext cx="1024540" cy="993131"/>
      </dsp:txXfrm>
    </dsp:sp>
    <dsp:sp modelId="{C33513E7-E9A7-4A00-AFBF-0017EB5477BA}">
      <dsp:nvSpPr>
        <dsp:cNvPr id="0" name=""/>
        <dsp:cNvSpPr/>
      </dsp:nvSpPr>
      <dsp:spPr>
        <a:xfrm rot="5400000">
          <a:off x="4316762" y="1337179"/>
          <a:ext cx="880467" cy="53644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The function we want to maximize or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minimize is the </a:t>
          </a:r>
          <a:r>
            <a:rPr lang="en-US" sz="2300" b="1" kern="1200" dirty="0">
              <a:solidFill>
                <a:srgbClr val="0079B8"/>
              </a:solidFill>
            </a:rPr>
            <a:t>objective function</a:t>
          </a:r>
        </a:p>
      </dsp:txBody>
      <dsp:txXfrm rot="-5400000">
        <a:off x="2074756" y="3622167"/>
        <a:ext cx="5321499" cy="794505"/>
      </dsp:txXfrm>
    </dsp:sp>
    <dsp:sp modelId="{63884759-0550-4701-9699-CF64C79DD21F}">
      <dsp:nvSpPr>
        <dsp:cNvPr id="0" name=""/>
        <dsp:cNvSpPr/>
      </dsp:nvSpPr>
      <dsp:spPr>
        <a:xfrm>
          <a:off x="942763" y="3469127"/>
          <a:ext cx="1131992" cy="11005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4</a:t>
          </a:r>
        </a:p>
      </dsp:txBody>
      <dsp:txXfrm>
        <a:off x="996489" y="3522853"/>
        <a:ext cx="1024540" cy="99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41C9-AB3D-437F-B0F8-27BB53A3CBA1}">
      <dsp:nvSpPr>
        <dsp:cNvPr id="0" name=""/>
        <dsp:cNvSpPr/>
      </dsp:nvSpPr>
      <dsp:spPr>
        <a:xfrm>
          <a:off x="0" y="0"/>
          <a:ext cx="7391400" cy="133302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A </a:t>
          </a:r>
          <a:r>
            <a:rPr lang="en-US" sz="2200" b="1" kern="1200" dirty="0">
              <a:latin typeface="+mn-lt"/>
              <a:cs typeface="Arial" pitchFamily="34" charset="0"/>
            </a:rPr>
            <a:t>critical number </a:t>
          </a:r>
          <a:r>
            <a:rPr lang="en-US" sz="2200" kern="1200" dirty="0">
              <a:latin typeface="+mn-lt"/>
              <a:cs typeface="Arial" pitchFamily="34" charset="0"/>
            </a:rPr>
            <a:t>of a function f is any number c in the domain of f at which </a:t>
          </a:r>
          <a:r>
            <a:rPr lang="en-US" sz="2200" i="1" kern="1200" dirty="0">
              <a:latin typeface="+mn-lt"/>
              <a:cs typeface="Arial" pitchFamily="34" charset="0"/>
            </a:rPr>
            <a:t>f </a:t>
          </a:r>
          <a:r>
            <a:rPr lang="en-US" sz="2200" kern="1200" dirty="0">
              <a:latin typeface="+mn-lt"/>
              <a:cs typeface="Arial" pitchFamily="34" charset="0"/>
            </a:rPr>
            <a:t>‘(</a:t>
          </a:r>
          <a:r>
            <a:rPr lang="en-US" sz="2200" i="1" kern="1200" dirty="0">
              <a:latin typeface="+mn-lt"/>
              <a:cs typeface="Arial" pitchFamily="34" charset="0"/>
            </a:rPr>
            <a:t>c</a:t>
          </a:r>
          <a:r>
            <a:rPr lang="en-US" sz="2200" kern="1200" dirty="0">
              <a:latin typeface="+mn-lt"/>
              <a:cs typeface="Arial" pitchFamily="34" charset="0"/>
            </a:rPr>
            <a:t>) = 0 or </a:t>
          </a:r>
          <a:r>
            <a:rPr lang="en-US" sz="2200" i="1" kern="1200" dirty="0">
              <a:latin typeface="+mn-lt"/>
              <a:cs typeface="Arial" pitchFamily="34" charset="0"/>
            </a:rPr>
            <a:t>f </a:t>
          </a:r>
          <a:r>
            <a:rPr lang="en-US" sz="2200" kern="1200" dirty="0">
              <a:latin typeface="+mn-lt"/>
              <a:cs typeface="Arial" pitchFamily="34" charset="0"/>
            </a:rPr>
            <a:t>‘(</a:t>
          </a:r>
          <a:r>
            <a:rPr lang="en-US" sz="2200" i="1" kern="1200" dirty="0">
              <a:latin typeface="+mn-lt"/>
              <a:cs typeface="Arial" pitchFamily="34" charset="0"/>
            </a:rPr>
            <a:t>c</a:t>
          </a:r>
          <a:r>
            <a:rPr lang="en-US" sz="2200" kern="1200" dirty="0">
              <a:latin typeface="+mn-lt"/>
              <a:cs typeface="Arial" pitchFamily="34" charset="0"/>
            </a:rPr>
            <a:t>) does not exist.</a:t>
          </a:r>
          <a:endParaRPr lang="en-US" sz="2200" kern="1200" dirty="0">
            <a:latin typeface="+mn-lt"/>
          </a:endParaRPr>
        </a:p>
      </dsp:txBody>
      <dsp:txXfrm>
        <a:off x="0" y="0"/>
        <a:ext cx="7391400" cy="1333023"/>
      </dsp:txXfrm>
    </dsp:sp>
    <dsp:sp modelId="{B3E39A34-932C-4DCF-9C71-CC1302EDCC65}">
      <dsp:nvSpPr>
        <dsp:cNvPr id="0" name=""/>
        <dsp:cNvSpPr/>
      </dsp:nvSpPr>
      <dsp:spPr>
        <a:xfrm>
          <a:off x="3609" y="1333023"/>
          <a:ext cx="2461393" cy="27993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609" y="1333023"/>
        <a:ext cx="2461393" cy="2799349"/>
      </dsp:txXfrm>
    </dsp:sp>
    <dsp:sp modelId="{995878B4-780C-4DE7-A52A-7C1C292DCBB0}">
      <dsp:nvSpPr>
        <dsp:cNvPr id="0" name=""/>
        <dsp:cNvSpPr/>
      </dsp:nvSpPr>
      <dsp:spPr>
        <a:xfrm>
          <a:off x="2465003" y="1333023"/>
          <a:ext cx="2461393" cy="27993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465003" y="1333023"/>
        <a:ext cx="2461393" cy="2799349"/>
      </dsp:txXfrm>
    </dsp:sp>
    <dsp:sp modelId="{C2E65F84-A774-4A31-B0F0-6ABBDA1FE697}">
      <dsp:nvSpPr>
        <dsp:cNvPr id="0" name=""/>
        <dsp:cNvSpPr/>
      </dsp:nvSpPr>
      <dsp:spPr>
        <a:xfrm>
          <a:off x="4926396" y="1333023"/>
          <a:ext cx="2461393" cy="27993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926396" y="1333023"/>
        <a:ext cx="2461393" cy="2799349"/>
      </dsp:txXfrm>
    </dsp:sp>
    <dsp:sp modelId="{1CEF4BC9-6C16-48EC-9967-C7E6AF03FE3A}">
      <dsp:nvSpPr>
        <dsp:cNvPr id="0" name=""/>
        <dsp:cNvSpPr/>
      </dsp:nvSpPr>
      <dsp:spPr>
        <a:xfrm>
          <a:off x="0" y="4132373"/>
          <a:ext cx="7391400" cy="311038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1D3A2-B1DC-4B0B-96C5-3E90CA2A69B4}">
      <dsp:nvSpPr>
        <dsp:cNvPr id="0" name=""/>
        <dsp:cNvSpPr/>
      </dsp:nvSpPr>
      <dsp:spPr>
        <a:xfrm>
          <a:off x="6332" y="768562"/>
          <a:ext cx="3636553" cy="427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6D6E-C17C-4102-BB7A-897B1AE4EE15}">
      <dsp:nvSpPr>
        <dsp:cNvPr id="0" name=""/>
        <dsp:cNvSpPr/>
      </dsp:nvSpPr>
      <dsp:spPr>
        <a:xfrm>
          <a:off x="6332" y="929237"/>
          <a:ext cx="267154" cy="267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BF4D2-7221-4D3C-865C-3969228B7BE0}">
      <dsp:nvSpPr>
        <dsp:cNvPr id="0" name=""/>
        <dsp:cNvSpPr/>
      </dsp:nvSpPr>
      <dsp:spPr>
        <a:xfrm>
          <a:off x="6332" y="0"/>
          <a:ext cx="3636553" cy="76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2">
                  <a:lumMod val="75000"/>
                </a:schemeClr>
              </a:solidFill>
            </a:rPr>
            <a:t>Monotonicity</a:t>
          </a:r>
        </a:p>
      </dsp:txBody>
      <dsp:txXfrm>
        <a:off x="6332" y="0"/>
        <a:ext cx="3636553" cy="768562"/>
      </dsp:txXfrm>
    </dsp:sp>
    <dsp:sp modelId="{2A3FBE11-9DAE-4882-AEC4-295F95887352}">
      <dsp:nvSpPr>
        <dsp:cNvPr id="0" name=""/>
        <dsp:cNvSpPr/>
      </dsp:nvSpPr>
      <dsp:spPr>
        <a:xfrm>
          <a:off x="6332" y="1551966"/>
          <a:ext cx="267147" cy="267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53C7A-C144-4419-9D26-D2C3B5A0CED9}">
      <dsp:nvSpPr>
        <dsp:cNvPr id="0" name=""/>
        <dsp:cNvSpPr/>
      </dsp:nvSpPr>
      <dsp:spPr>
        <a:xfrm>
          <a:off x="260891" y="1678976"/>
          <a:ext cx="3381994" cy="62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f is </a:t>
          </a:r>
          <a:r>
            <a:rPr lang="en-US" sz="1800" b="1" kern="1200" dirty="0">
              <a:solidFill>
                <a:schemeClr val="accent2">
                  <a:lumMod val="75000"/>
                </a:schemeClr>
              </a:solidFill>
              <a:latin typeface="+mn-lt"/>
            </a:rPr>
            <a:t>increasing</a:t>
          </a:r>
          <a:r>
            <a:rPr lang="en-US" sz="1800" kern="1200" dirty="0">
              <a:latin typeface="+mn-lt"/>
            </a:rPr>
            <a:t> on I if, for every pair of numbers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sz="1800" kern="1200" dirty="0">
              <a:latin typeface="+mn-lt"/>
            </a:rPr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1800" kern="1200" dirty="0">
              <a:latin typeface="+mn-lt"/>
            </a:rPr>
            <a:t>in I,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&lt;</m:t>
                </m:r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 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</a:rPr>
                  <m:t>&lt;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𝑓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>
            <a:latin typeface="+mn-lt"/>
          </a:endParaRPr>
        </a:p>
      </dsp:txBody>
      <dsp:txXfrm>
        <a:off x="260891" y="1678976"/>
        <a:ext cx="3381994" cy="622722"/>
      </dsp:txXfrm>
    </dsp:sp>
    <dsp:sp modelId="{6C0F079E-48AD-4045-BE53-9C1C3314FF43}">
      <dsp:nvSpPr>
        <dsp:cNvPr id="0" name=""/>
        <dsp:cNvSpPr/>
      </dsp:nvSpPr>
      <dsp:spPr>
        <a:xfrm>
          <a:off x="6332" y="2792758"/>
          <a:ext cx="267147" cy="267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E32A0-F236-4B34-A367-E1833DF7A65C}">
      <dsp:nvSpPr>
        <dsp:cNvPr id="0" name=""/>
        <dsp:cNvSpPr/>
      </dsp:nvSpPr>
      <dsp:spPr>
        <a:xfrm>
          <a:off x="260891" y="2894380"/>
          <a:ext cx="3381994" cy="62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f is </a:t>
          </a:r>
          <a:r>
            <a:rPr lang="en-US" sz="1800" b="1" kern="1200" dirty="0">
              <a:solidFill>
                <a:schemeClr val="accent3">
                  <a:lumMod val="75000"/>
                </a:schemeClr>
              </a:solidFill>
              <a:latin typeface="+mn-lt"/>
            </a:rPr>
            <a:t>decreasing</a:t>
          </a:r>
          <a:r>
            <a:rPr lang="en-US" sz="1800" kern="1200" dirty="0">
              <a:latin typeface="+mn-lt"/>
            </a:rPr>
            <a:t> on I if, for every pair of numbers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sz="1800" kern="1200" dirty="0">
              <a:latin typeface="+mn-lt"/>
            </a:rPr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1800" kern="1200" dirty="0">
              <a:latin typeface="+mn-lt"/>
            </a:rPr>
            <a:t>in I,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&lt;</m:t>
                </m:r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 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</a:rPr>
                  <m:t>&gt;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𝑓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>
            <a:latin typeface="+mn-lt"/>
          </a:endParaRPr>
        </a:p>
      </dsp:txBody>
      <dsp:txXfrm>
        <a:off x="260891" y="2894380"/>
        <a:ext cx="3381994" cy="622722"/>
      </dsp:txXfrm>
    </dsp:sp>
    <dsp:sp modelId="{BFE58F45-0927-4044-9E9C-7F4261598D5A}">
      <dsp:nvSpPr>
        <dsp:cNvPr id="0" name=""/>
        <dsp:cNvSpPr/>
      </dsp:nvSpPr>
      <dsp:spPr>
        <a:xfrm>
          <a:off x="6332" y="3859560"/>
          <a:ext cx="267147" cy="267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EB7EF-F693-4AFD-BAB1-4AB933D45A9B}">
      <dsp:nvSpPr>
        <dsp:cNvPr id="0" name=""/>
        <dsp:cNvSpPr/>
      </dsp:nvSpPr>
      <dsp:spPr>
        <a:xfrm>
          <a:off x="260891" y="3873077"/>
          <a:ext cx="3381994" cy="62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f is </a:t>
          </a:r>
          <a:r>
            <a:rPr lang="en-US" sz="1800" b="1" kern="1200" dirty="0">
              <a:solidFill>
                <a:srgbClr val="7030A0"/>
              </a:solidFill>
              <a:latin typeface="+mn-lt"/>
            </a:rPr>
            <a:t>strictly monotonic </a:t>
          </a:r>
          <a:r>
            <a:rPr lang="en-US" sz="1800" kern="1200" dirty="0">
              <a:latin typeface="+mn-lt"/>
            </a:rPr>
            <a:t>on I if it is either increasing on I or decreasing on I.</a:t>
          </a:r>
        </a:p>
      </dsp:txBody>
      <dsp:txXfrm>
        <a:off x="260891" y="3873077"/>
        <a:ext cx="3381994" cy="622722"/>
      </dsp:txXfrm>
    </dsp:sp>
    <dsp:sp modelId="{CAB622BA-341C-40E1-A8E7-B757D640EDC8}">
      <dsp:nvSpPr>
        <dsp:cNvPr id="0" name=""/>
        <dsp:cNvSpPr/>
      </dsp:nvSpPr>
      <dsp:spPr>
        <a:xfrm>
          <a:off x="3824713" y="768562"/>
          <a:ext cx="3636553" cy="427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C1CBF-EAF7-4C9D-AFD9-FECD55957660}">
      <dsp:nvSpPr>
        <dsp:cNvPr id="0" name=""/>
        <dsp:cNvSpPr/>
      </dsp:nvSpPr>
      <dsp:spPr>
        <a:xfrm>
          <a:off x="3824713" y="929237"/>
          <a:ext cx="267154" cy="267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C11ED-97B0-412B-950C-3934B58805A1}">
      <dsp:nvSpPr>
        <dsp:cNvPr id="0" name=""/>
        <dsp:cNvSpPr/>
      </dsp:nvSpPr>
      <dsp:spPr>
        <a:xfrm>
          <a:off x="3824713" y="0"/>
          <a:ext cx="3636553" cy="76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3">
                  <a:lumMod val="75000"/>
                </a:schemeClr>
              </a:solidFill>
            </a:rPr>
            <a:t>Monotonicity Theorem</a:t>
          </a:r>
        </a:p>
      </dsp:txBody>
      <dsp:txXfrm>
        <a:off x="3824713" y="0"/>
        <a:ext cx="3636553" cy="768562"/>
      </dsp:txXfrm>
    </dsp:sp>
    <dsp:sp modelId="{08D87F25-25BB-46A5-833E-05D3CD1189CD}">
      <dsp:nvSpPr>
        <dsp:cNvPr id="0" name=""/>
        <dsp:cNvSpPr/>
      </dsp:nvSpPr>
      <dsp:spPr>
        <a:xfrm>
          <a:off x="3824713" y="1551966"/>
          <a:ext cx="267147" cy="267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6322E-51EF-4915-8FAE-1807CCC0A3E3}">
      <dsp:nvSpPr>
        <dsp:cNvPr id="0" name=""/>
        <dsp:cNvSpPr/>
      </dsp:nvSpPr>
      <dsp:spPr>
        <a:xfrm>
          <a:off x="4079272" y="1374179"/>
          <a:ext cx="3381994" cy="62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d>
                <m:d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1800" b="0" i="1" kern="1200" smtClean="0">
                  <a:latin typeface="Cambria Math" panose="02040503050406030204" pitchFamily="18" charset="0"/>
                </a:rPr>
                <m:t>&gt;0</m:t>
              </m:r>
            </m:oMath>
          </a14:m>
          <a:r>
            <a:rPr lang="en-US" sz="1800" kern="1200" dirty="0">
              <a:latin typeface="+mn-lt"/>
            </a:rPr>
            <a:t> for all x interior to I, then f is increasing on I.</a:t>
          </a:r>
        </a:p>
      </dsp:txBody>
      <dsp:txXfrm>
        <a:off x="4079272" y="1374179"/>
        <a:ext cx="3381994" cy="622722"/>
      </dsp:txXfrm>
    </dsp:sp>
    <dsp:sp modelId="{57E92E0A-5A61-4580-BE17-DC7389FF1E11}">
      <dsp:nvSpPr>
        <dsp:cNvPr id="0" name=""/>
        <dsp:cNvSpPr/>
      </dsp:nvSpPr>
      <dsp:spPr>
        <a:xfrm>
          <a:off x="3824713" y="2174688"/>
          <a:ext cx="267147" cy="2671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7EE53-70B9-4766-B603-3836EBBEF44A}">
      <dsp:nvSpPr>
        <dsp:cNvPr id="0" name=""/>
        <dsp:cNvSpPr/>
      </dsp:nvSpPr>
      <dsp:spPr>
        <a:xfrm>
          <a:off x="4079272" y="1996901"/>
          <a:ext cx="3381994" cy="622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d>
                <m:d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1800" b="0" i="1" kern="1200" smtClean="0">
                  <a:latin typeface="Cambria Math" panose="02040503050406030204" pitchFamily="18" charset="0"/>
                </a:rPr>
                <m:t>&lt;0 </m:t>
              </m:r>
            </m:oMath>
          </a14:m>
          <a:r>
            <a:rPr lang="en-US" sz="1800" kern="1200" dirty="0">
              <a:latin typeface="+mn-lt"/>
            </a:rPr>
            <a:t>for all x interior to I, then f is decreasing on I.</a:t>
          </a:r>
        </a:p>
      </dsp:txBody>
      <dsp:txXfrm>
        <a:off x="4079272" y="1996901"/>
        <a:ext cx="3381994" cy="6227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D037D-1675-4A7E-866E-AB970E8431F6}">
      <dsp:nvSpPr>
        <dsp:cNvPr id="0" name=""/>
        <dsp:cNvSpPr/>
      </dsp:nvSpPr>
      <dsp:spPr>
        <a:xfrm>
          <a:off x="363662" y="1422396"/>
          <a:ext cx="632460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13EB3-4D3F-4721-8089-143B2ED78A75}">
      <dsp:nvSpPr>
        <dsp:cNvPr id="0" name=""/>
        <dsp:cNvSpPr/>
      </dsp:nvSpPr>
      <dsp:spPr>
        <a:xfrm>
          <a:off x="2371710" y="441320"/>
          <a:ext cx="3952900" cy="98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371710" y="441320"/>
        <a:ext cx="3952900" cy="981075"/>
      </dsp:txXfrm>
    </dsp:sp>
    <dsp:sp modelId="{7F372EDF-7C83-442C-9F2C-FD9ADF6E2A2D}">
      <dsp:nvSpPr>
        <dsp:cNvPr id="0" name=""/>
        <dsp:cNvSpPr/>
      </dsp:nvSpPr>
      <dsp:spPr>
        <a:xfrm>
          <a:off x="-4" y="842772"/>
          <a:ext cx="3099045" cy="54152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Concavity Theorem</a:t>
          </a:r>
        </a:p>
      </dsp:txBody>
      <dsp:txXfrm>
        <a:off x="26436" y="869212"/>
        <a:ext cx="3046165" cy="515084"/>
      </dsp:txXfrm>
    </dsp:sp>
    <dsp:sp modelId="{62572E8B-6BB0-41B3-A807-AB3160E78996}">
      <dsp:nvSpPr>
        <dsp:cNvPr id="0" name=""/>
        <dsp:cNvSpPr/>
      </dsp:nvSpPr>
      <dsp:spPr>
        <a:xfrm>
          <a:off x="0" y="1426360"/>
          <a:ext cx="6324600" cy="108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′′</m:t>
                  </m:r>
                </m:sup>
              </m:sSup>
              <m:d>
                <m:d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2200" b="0" i="1" kern="1200" smtClean="0">
                  <a:latin typeface="Cambria Math" panose="02040503050406030204" pitchFamily="18" charset="0"/>
                </a:rPr>
                <m:t>&gt;0 </m:t>
              </m:r>
            </m:oMath>
          </a14:m>
          <a:r>
            <a:rPr lang="en-US" sz="2200" kern="1200" dirty="0"/>
            <a:t>for all x in I, then f is concave up on I.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′′</m:t>
                  </m:r>
                </m:sup>
              </m:sSup>
              <m:d>
                <m:dPr>
                  <m:ctrlPr>
                    <a:rPr lang="en-US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2200" b="0" i="1" kern="1200" smtClean="0">
                  <a:latin typeface="Cambria Math" panose="02040503050406030204" pitchFamily="18" charset="0"/>
                </a:rPr>
                <m:t>&lt;0 </m:t>
              </m:r>
            </m:oMath>
          </a14:m>
          <a:r>
            <a:rPr lang="en-US" sz="2200" kern="1200" dirty="0"/>
            <a:t>for all x in I, then f is concave down on I.</a:t>
          </a:r>
        </a:p>
      </dsp:txBody>
      <dsp:txXfrm>
        <a:off x="0" y="1426360"/>
        <a:ext cx="6324600" cy="10826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40CCB-A905-49B8-B0B6-2713171F8043}">
      <dsp:nvSpPr>
        <dsp:cNvPr id="0" name=""/>
        <dsp:cNvSpPr/>
      </dsp:nvSpPr>
      <dsp:spPr>
        <a:xfrm>
          <a:off x="0" y="0"/>
          <a:ext cx="6781800" cy="12575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If f’’(x) &lt; 0, then f(c) is a local maximum value of f. </a:t>
          </a:r>
        </a:p>
      </dsp:txBody>
      <dsp:txXfrm>
        <a:off x="1482119" y="0"/>
        <a:ext cx="5299680" cy="1257597"/>
      </dsp:txXfrm>
    </dsp:sp>
    <dsp:sp modelId="{0827DF98-B7BF-42D4-B9A5-364A1E2515FC}">
      <dsp:nvSpPr>
        <dsp:cNvPr id="0" name=""/>
        <dsp:cNvSpPr/>
      </dsp:nvSpPr>
      <dsp:spPr>
        <a:xfrm>
          <a:off x="125759" y="125759"/>
          <a:ext cx="1356360" cy="1006078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A21619-8DAD-4D69-A476-66344BEF5068}">
      <dsp:nvSpPr>
        <dsp:cNvPr id="0" name=""/>
        <dsp:cNvSpPr/>
      </dsp:nvSpPr>
      <dsp:spPr>
        <a:xfrm>
          <a:off x="0" y="1384002"/>
          <a:ext cx="6781800" cy="1257597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If f’’(x) &gt; 0 then f(c) is a local minimum value of f.</a:t>
          </a:r>
        </a:p>
      </dsp:txBody>
      <dsp:txXfrm>
        <a:off x="1482119" y="1384002"/>
        <a:ext cx="5299680" cy="1257597"/>
      </dsp:txXfrm>
    </dsp:sp>
    <dsp:sp modelId="{E070C8DF-26BC-4381-A5C1-771DD49755F8}">
      <dsp:nvSpPr>
        <dsp:cNvPr id="0" name=""/>
        <dsp:cNvSpPr/>
      </dsp:nvSpPr>
      <dsp:spPr>
        <a:xfrm>
          <a:off x="125759" y="1509117"/>
          <a:ext cx="1356360" cy="1006078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10752198"/>
            <a:satOff val="-14108"/>
            <a:lumOff val="-13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96B60-69F2-4D5E-8BE4-A62F61A5CFAA}">
      <dsp:nvSpPr>
        <dsp:cNvPr id="0" name=""/>
        <dsp:cNvSpPr/>
      </dsp:nvSpPr>
      <dsp:spPr>
        <a:xfrm rot="5400000">
          <a:off x="-147790" y="151158"/>
          <a:ext cx="985271" cy="68968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 rot="-5400000">
        <a:off x="2" y="348212"/>
        <a:ext cx="689689" cy="295582"/>
      </dsp:txXfrm>
    </dsp:sp>
    <dsp:sp modelId="{3C418207-F943-4B76-8B08-D5D2E246F666}">
      <dsp:nvSpPr>
        <dsp:cNvPr id="0" name=""/>
        <dsp:cNvSpPr/>
      </dsp:nvSpPr>
      <dsp:spPr>
        <a:xfrm rot="5400000">
          <a:off x="3413586" y="-2720529"/>
          <a:ext cx="640426" cy="60882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Assign a letter to each variable. Draw and label a figure (if appropriate).</a:t>
          </a:r>
        </a:p>
      </dsp:txBody>
      <dsp:txXfrm rot="-5400000">
        <a:off x="689690" y="34630"/>
        <a:ext cx="6056957" cy="577900"/>
      </dsp:txXfrm>
    </dsp:sp>
    <dsp:sp modelId="{09313EE1-2EC5-455C-9C2E-CAD67F00705C}">
      <dsp:nvSpPr>
        <dsp:cNvPr id="0" name=""/>
        <dsp:cNvSpPr/>
      </dsp:nvSpPr>
      <dsp:spPr>
        <a:xfrm rot="5400000">
          <a:off x="-147790" y="1006559"/>
          <a:ext cx="985271" cy="68968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 rot="-5400000">
        <a:off x="2" y="1203613"/>
        <a:ext cx="689689" cy="295582"/>
      </dsp:txXfrm>
    </dsp:sp>
    <dsp:sp modelId="{3EE1075B-DF9D-4E66-A0BA-AD27C388C9D2}">
      <dsp:nvSpPr>
        <dsp:cNvPr id="0" name=""/>
        <dsp:cNvSpPr/>
      </dsp:nvSpPr>
      <dsp:spPr>
        <a:xfrm rot="5400000">
          <a:off x="3758431" y="-2209972"/>
          <a:ext cx="640426" cy="6777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Find an expression for the quantity to be maximized or minimized.</a:t>
          </a:r>
        </a:p>
      </dsp:txBody>
      <dsp:txXfrm rot="-5400000">
        <a:off x="689690" y="890032"/>
        <a:ext cx="6746647" cy="577900"/>
      </dsp:txXfrm>
    </dsp:sp>
    <dsp:sp modelId="{424EFFA6-AA35-4674-97EC-5A58846AFAB6}">
      <dsp:nvSpPr>
        <dsp:cNvPr id="0" name=""/>
        <dsp:cNvSpPr/>
      </dsp:nvSpPr>
      <dsp:spPr>
        <a:xfrm rot="5400000">
          <a:off x="-400685" y="2114855"/>
          <a:ext cx="1491060" cy="68968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</a:p>
      </dsp:txBody>
      <dsp:txXfrm rot="-5400000">
        <a:off x="0" y="2059015"/>
        <a:ext cx="689689" cy="801371"/>
      </dsp:txXfrm>
    </dsp:sp>
    <dsp:sp modelId="{3A7020D7-5B3B-49B4-B02C-18438A5C4ED5}">
      <dsp:nvSpPr>
        <dsp:cNvPr id="0" name=""/>
        <dsp:cNvSpPr/>
      </dsp:nvSpPr>
      <dsp:spPr>
        <a:xfrm rot="5400000">
          <a:off x="3548400" y="-1101676"/>
          <a:ext cx="1060488" cy="6777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the conditions given in the problem to express the quantity to be optimized</a:t>
          </a:r>
          <a:r>
            <a:rPr lang="id-ID" sz="2000" kern="1200" dirty="0"/>
            <a:t> </a:t>
          </a:r>
          <a:r>
            <a:rPr lang="en-US" sz="2000" kern="1200" dirty="0"/>
            <a:t>as a function of one variable. Note any restrictions to be placed on</a:t>
          </a:r>
          <a:r>
            <a:rPr lang="id-ID" sz="2000" kern="1200" dirty="0"/>
            <a:t> the domain of .</a:t>
          </a:r>
          <a:endParaRPr lang="en-US" sz="2000" kern="1200" dirty="0"/>
        </a:p>
      </dsp:txBody>
      <dsp:txXfrm rot="-5400000">
        <a:off x="689690" y="1808803"/>
        <a:ext cx="6726141" cy="956950"/>
      </dsp:txXfrm>
    </dsp:sp>
    <dsp:sp modelId="{B877DD5E-2F66-4AF8-B435-4704B0A80E60}">
      <dsp:nvSpPr>
        <dsp:cNvPr id="0" name=""/>
        <dsp:cNvSpPr/>
      </dsp:nvSpPr>
      <dsp:spPr>
        <a:xfrm rot="5400000">
          <a:off x="-147790" y="3223152"/>
          <a:ext cx="985271" cy="68968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</a:p>
      </dsp:txBody>
      <dsp:txXfrm rot="-5400000">
        <a:off x="2" y="3420206"/>
        <a:ext cx="689689" cy="295582"/>
      </dsp:txXfrm>
    </dsp:sp>
    <dsp:sp modelId="{23F3DB9D-E216-49F9-9DEA-7D7470FC2E36}">
      <dsp:nvSpPr>
        <dsp:cNvPr id="0" name=""/>
        <dsp:cNvSpPr/>
      </dsp:nvSpPr>
      <dsp:spPr>
        <a:xfrm rot="5400000">
          <a:off x="3758431" y="6619"/>
          <a:ext cx="640426" cy="67779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Optimize the function over its domain</a:t>
          </a:r>
        </a:p>
      </dsp:txBody>
      <dsp:txXfrm rot="-5400000">
        <a:off x="689690" y="3106624"/>
        <a:ext cx="6746647" cy="577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14D84-8EC5-401C-9E91-07FA71649CEA}">
      <dsp:nvSpPr>
        <dsp:cNvPr id="0" name=""/>
        <dsp:cNvSpPr/>
      </dsp:nvSpPr>
      <dsp:spPr>
        <a:xfrm>
          <a:off x="4547848" y="754209"/>
          <a:ext cx="2769866" cy="3538390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100" kern="1200" dirty="0"/>
            <a:t>The area of the rectangle is and is the quantity to be maximized.</a:t>
          </a:r>
        </a:p>
      </dsp:txBody>
      <dsp:txXfrm>
        <a:off x="4899380" y="754209"/>
        <a:ext cx="2418334" cy="3538390"/>
      </dsp:txXfrm>
    </dsp:sp>
    <dsp:sp modelId="{C2E4D5F2-5801-4E51-A5CA-B445BA86C942}">
      <dsp:nvSpPr>
        <dsp:cNvPr id="0" name=""/>
        <dsp:cNvSpPr/>
      </dsp:nvSpPr>
      <dsp:spPr>
        <a:xfrm>
          <a:off x="4547848" y="0"/>
          <a:ext cx="2769866" cy="7554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</a:t>
          </a:r>
        </a:p>
      </dsp:txBody>
      <dsp:txXfrm>
        <a:off x="4547848" y="0"/>
        <a:ext cx="2769866" cy="755497"/>
      </dsp:txXfrm>
    </dsp:sp>
    <dsp:sp modelId="{4774436A-1CFD-4254-B5D6-35C7C55BFB38}">
      <dsp:nvSpPr>
        <dsp:cNvPr id="0" name=""/>
        <dsp:cNvSpPr/>
      </dsp:nvSpPr>
      <dsp:spPr>
        <a:xfrm>
          <a:off x="2547080" y="754209"/>
          <a:ext cx="1992926" cy="3285985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6544756"/>
                <a:satOff val="-351"/>
                <a:lumOff val="5682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6544756"/>
                <a:satOff val="-351"/>
                <a:lumOff val="5682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6544756"/>
                <a:satOff val="-351"/>
                <a:lumOff val="56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100" kern="1200" dirty="0"/>
            <a:t>Consider the rectangle of width 2  and height as shown in Figure</a:t>
          </a:r>
        </a:p>
      </dsp:txBody>
      <dsp:txXfrm>
        <a:off x="2800008" y="754209"/>
        <a:ext cx="1739998" cy="3285985"/>
      </dsp:txXfrm>
    </dsp:sp>
    <dsp:sp modelId="{FC312B3E-373F-4BF4-A56F-55D5E33AC2AA}">
      <dsp:nvSpPr>
        <dsp:cNvPr id="0" name=""/>
        <dsp:cNvSpPr/>
      </dsp:nvSpPr>
      <dsp:spPr>
        <a:xfrm>
          <a:off x="2547080" y="122339"/>
          <a:ext cx="1992926" cy="63187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</a:t>
          </a:r>
        </a:p>
      </dsp:txBody>
      <dsp:txXfrm>
        <a:off x="2547080" y="122339"/>
        <a:ext cx="1992926" cy="631870"/>
      </dsp:txXfrm>
    </dsp:sp>
    <dsp:sp modelId="{C0D0A1C1-732E-4354-9906-F35B37C4DE2B}">
      <dsp:nvSpPr>
        <dsp:cNvPr id="0" name=""/>
        <dsp:cNvSpPr/>
      </dsp:nvSpPr>
      <dsp:spPr>
        <a:xfrm>
          <a:off x="249834" y="754209"/>
          <a:ext cx="2290184" cy="3033151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13089511"/>
                <a:satOff val="-703"/>
                <a:lumOff val="11364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13089511"/>
                <a:satOff val="-703"/>
                <a:lumOff val="11364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13089511"/>
                <a:satOff val="-703"/>
                <a:lumOff val="113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100" kern="1200" dirty="0"/>
            <a:t>Find the dimensions of the rectangle of greatest</a:t>
          </a:r>
          <a:r>
            <a:rPr lang="id-ID" sz="2100" kern="1200" dirty="0"/>
            <a:t> </a:t>
          </a:r>
          <a:r>
            <a:rPr lang="en-US" sz="2100" kern="1200" dirty="0"/>
            <a:t>area that has its base on the x-axis and is inscribed in the parabola</a:t>
          </a:r>
          <a:r>
            <a:rPr lang="id-ID" sz="2100" kern="1200" dirty="0"/>
            <a:t> y = 9 – x</a:t>
          </a:r>
          <a:r>
            <a:rPr lang="id-ID" sz="2100" kern="1200" baseline="30000" dirty="0"/>
            <a:t>2</a:t>
          </a:r>
          <a:endParaRPr lang="en-US" sz="2100" kern="1200" dirty="0"/>
        </a:p>
      </dsp:txBody>
      <dsp:txXfrm>
        <a:off x="540487" y="754209"/>
        <a:ext cx="1999530" cy="3033151"/>
      </dsp:txXfrm>
    </dsp:sp>
    <dsp:sp modelId="{CB11B49E-CBBA-4B05-9523-8F8D6ED3181C}">
      <dsp:nvSpPr>
        <dsp:cNvPr id="0" name=""/>
        <dsp:cNvSpPr/>
      </dsp:nvSpPr>
      <dsp:spPr>
        <a:xfrm>
          <a:off x="249834" y="248541"/>
          <a:ext cx="2290184" cy="505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</a:t>
          </a:r>
        </a:p>
      </dsp:txBody>
      <dsp:txXfrm>
        <a:off x="249834" y="248541"/>
        <a:ext cx="2290184" cy="5056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CBDEE-2D7C-49BA-B285-F3557292BB44}">
      <dsp:nvSpPr>
        <dsp:cNvPr id="0" name=""/>
        <dsp:cNvSpPr/>
      </dsp:nvSpPr>
      <dsp:spPr>
        <a:xfrm rot="5400000">
          <a:off x="229429" y="1581952"/>
          <a:ext cx="908176" cy="10339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E7C9091-46EA-41DC-A272-F2AA40D50B00}">
      <dsp:nvSpPr>
        <dsp:cNvPr id="0" name=""/>
        <dsp:cNvSpPr/>
      </dsp:nvSpPr>
      <dsp:spPr>
        <a:xfrm>
          <a:off x="149559" y="718068"/>
          <a:ext cx="1207350" cy="78444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3</a:t>
          </a:r>
        </a:p>
      </dsp:txBody>
      <dsp:txXfrm>
        <a:off x="187859" y="756368"/>
        <a:ext cx="1130750" cy="707840"/>
      </dsp:txXfrm>
    </dsp:sp>
    <dsp:sp modelId="{A1BB9B0B-5773-4359-B0EE-A346008B8F55}">
      <dsp:nvSpPr>
        <dsp:cNvPr id="0" name=""/>
        <dsp:cNvSpPr/>
      </dsp:nvSpPr>
      <dsp:spPr>
        <a:xfrm>
          <a:off x="1402272" y="677283"/>
          <a:ext cx="4145945" cy="86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The point </a:t>
          </a:r>
          <a:r>
            <a:rPr lang="id-ID" sz="2000" kern="1200" dirty="0"/>
            <a:t>(x,y) </a:t>
          </a:r>
          <a:r>
            <a:rPr lang="en-US" sz="2000" kern="1200" dirty="0"/>
            <a:t>lies on the parabola, so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that A = 2xy = 2x(9 – x</a:t>
          </a:r>
          <a:r>
            <a:rPr lang="en-US" sz="2000" kern="1200" baseline="30000" dirty="0"/>
            <a:t>2</a:t>
          </a:r>
          <a:r>
            <a:rPr lang="en-US" sz="2000" kern="1200" dirty="0"/>
            <a:t>) = -2x</a:t>
          </a:r>
          <a:r>
            <a:rPr lang="en-US" sz="2000" kern="1200" baseline="30000" dirty="0"/>
            <a:t>3</a:t>
          </a:r>
          <a:r>
            <a:rPr lang="en-US" sz="2000" kern="1200" dirty="0"/>
            <a:t> + 18x</a:t>
          </a:r>
        </a:p>
      </dsp:txBody>
      <dsp:txXfrm>
        <a:off x="1402272" y="677283"/>
        <a:ext cx="4145945" cy="864929"/>
      </dsp:txXfrm>
    </dsp:sp>
    <dsp:sp modelId="{3790B901-A23C-4EDD-97C4-A51AE7951B05}">
      <dsp:nvSpPr>
        <dsp:cNvPr id="0" name=""/>
        <dsp:cNvSpPr/>
      </dsp:nvSpPr>
      <dsp:spPr>
        <a:xfrm rot="5400000">
          <a:off x="1656573" y="2682004"/>
          <a:ext cx="908176" cy="10339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5057036"/>
                <a:satOff val="-6941"/>
                <a:lumOff val="11177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5057036"/>
                <a:satOff val="-6941"/>
                <a:lumOff val="11177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5057036"/>
                <a:satOff val="-6941"/>
                <a:lumOff val="1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10E9ECD-03D0-4C34-8AAC-EC0282C66345}">
      <dsp:nvSpPr>
        <dsp:cNvPr id="0" name=""/>
        <dsp:cNvSpPr/>
      </dsp:nvSpPr>
      <dsp:spPr>
        <a:xfrm>
          <a:off x="1576703" y="1818120"/>
          <a:ext cx="1207350" cy="78444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4</a:t>
          </a:r>
        </a:p>
      </dsp:txBody>
      <dsp:txXfrm>
        <a:off x="1615003" y="1856420"/>
        <a:ext cx="1130750" cy="707840"/>
      </dsp:txXfrm>
    </dsp:sp>
    <dsp:sp modelId="{885F1E08-BCAE-4DA2-83B0-36384E9BFBDF}">
      <dsp:nvSpPr>
        <dsp:cNvPr id="0" name=""/>
        <dsp:cNvSpPr/>
      </dsp:nvSpPr>
      <dsp:spPr>
        <a:xfrm>
          <a:off x="2894939" y="1777335"/>
          <a:ext cx="4194148" cy="86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Setting f’(x) = -6x</a:t>
          </a:r>
          <a:r>
            <a:rPr lang="en-US" sz="2000" kern="1200" baseline="30000" dirty="0"/>
            <a:t>2</a:t>
          </a:r>
          <a:r>
            <a:rPr lang="en-US" sz="2000" kern="1200" dirty="0"/>
            <a:t> + 18 = -6(x</a:t>
          </a:r>
          <a:r>
            <a:rPr lang="en-US" sz="2000" kern="1200" baseline="30000" dirty="0"/>
            <a:t>2</a:t>
          </a:r>
          <a:r>
            <a:rPr lang="en-US" sz="2000" kern="1200" dirty="0"/>
            <a:t> - 3) = 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so that  </a:t>
          </a:r>
          <a:r>
            <a:rPr lang="id-ID" sz="2000" kern="1200" dirty="0"/>
            <a:t>x = </a:t>
          </a:r>
          <a:r>
            <a:rPr lang="id-ID" sz="2000" kern="1200" dirty="0">
              <a:cs typeface="Arial"/>
            </a:rPr>
            <a:t>±</a:t>
          </a:r>
          <a:r>
            <a:rPr lang="id-ID" sz="2000" kern="1200" dirty="0">
              <a:cs typeface="Calibri"/>
            </a:rPr>
            <a:t>√3</a:t>
          </a:r>
          <a:r>
            <a:rPr lang="en-US" sz="2000" kern="1200" dirty="0"/>
            <a:t>. We consider only the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critical number</a:t>
          </a:r>
          <a:r>
            <a:rPr lang="id-ID" sz="2000" kern="1200" dirty="0"/>
            <a:t> </a:t>
          </a:r>
          <a:r>
            <a:rPr lang="id-ID" sz="2000" kern="1200" dirty="0">
              <a:cs typeface="Calibri"/>
            </a:rPr>
            <a:t>√3</a:t>
          </a:r>
          <a:r>
            <a:rPr lang="id-ID" sz="2000" kern="1200" dirty="0"/>
            <a:t>.</a:t>
          </a:r>
          <a:endParaRPr lang="en-US" sz="2000" kern="1200" dirty="0"/>
        </a:p>
      </dsp:txBody>
      <dsp:txXfrm>
        <a:off x="2894939" y="1777335"/>
        <a:ext cx="4194148" cy="864929"/>
      </dsp:txXfrm>
    </dsp:sp>
    <dsp:sp modelId="{9CC028A6-C8DF-4D0C-811C-CB5551436B2B}">
      <dsp:nvSpPr>
        <dsp:cNvPr id="0" name=""/>
        <dsp:cNvSpPr/>
      </dsp:nvSpPr>
      <dsp:spPr>
        <a:xfrm>
          <a:off x="2655298" y="3045587"/>
          <a:ext cx="1275735" cy="7644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692621" y="3082910"/>
        <a:ext cx="1201089" cy="689772"/>
      </dsp:txXfrm>
    </dsp:sp>
    <dsp:sp modelId="{DE7F1EB5-50B1-48E5-864C-B1BB13AF75C0}">
      <dsp:nvSpPr>
        <dsp:cNvPr id="0" name=""/>
        <dsp:cNvSpPr/>
      </dsp:nvSpPr>
      <dsp:spPr>
        <a:xfrm>
          <a:off x="4000503" y="3249869"/>
          <a:ext cx="3589314" cy="864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Since </a:t>
          </a:r>
          <a:r>
            <a:rPr lang="id-ID" sz="2000" kern="1200" dirty="0"/>
            <a:t>f” = 12x </a:t>
          </a:r>
          <a:r>
            <a:rPr lang="en-US" sz="2000" kern="1200" dirty="0"/>
            <a:t>and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d-ID" sz="2000" kern="1200" dirty="0"/>
            <a:t>f”(</a:t>
          </a:r>
          <a:r>
            <a:rPr lang="id-ID" sz="2000" kern="1200" dirty="0">
              <a:cs typeface="Calibri"/>
            </a:rPr>
            <a:t>√3</a:t>
          </a:r>
          <a:r>
            <a:rPr lang="id-ID" sz="2000" kern="1200" dirty="0"/>
            <a:t>) = -12</a:t>
          </a:r>
          <a:r>
            <a:rPr lang="id-ID" sz="2000" kern="1200" dirty="0">
              <a:cs typeface="Calibri"/>
            </a:rPr>
            <a:t>√3 &lt; 0</a:t>
          </a:r>
          <a:r>
            <a:rPr lang="en-US" sz="2000" kern="1200" dirty="0"/>
            <a:t>, we see</a:t>
          </a:r>
          <a:r>
            <a:rPr lang="id-ID" sz="2000" kern="1200" dirty="0"/>
            <a:t> </a:t>
          </a:r>
          <a:r>
            <a:rPr lang="en-US" sz="2000" kern="1200" dirty="0"/>
            <a:t>that </a:t>
          </a:r>
          <a:r>
            <a:rPr lang="id-ID" sz="2000" kern="1200" dirty="0"/>
            <a:t>f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has a relative maximum at </a:t>
          </a:r>
          <a:r>
            <a:rPr lang="id-ID" sz="2000" kern="1200" dirty="0"/>
            <a:t>x = </a:t>
          </a:r>
          <a:r>
            <a:rPr lang="id-ID" sz="2000" kern="1200" dirty="0">
              <a:cs typeface="Calibri"/>
            </a:rPr>
            <a:t>√3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/>
            <a:t>and it </a:t>
          </a:r>
          <a:r>
            <a:rPr lang="id-ID" sz="2000" kern="1200" dirty="0"/>
            <a:t>gives y = 6. </a:t>
          </a:r>
          <a:endParaRPr lang="en-US" sz="2000" kern="1200" dirty="0"/>
        </a:p>
      </dsp:txBody>
      <dsp:txXfrm>
        <a:off x="4000503" y="3249869"/>
        <a:ext cx="3589314" cy="864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58-19A8-49C2-8809-5D8DC831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openxmlformats.org/officeDocument/2006/relationships/image" Target="../media/image15.emf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10.emf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of The Derivative</a:t>
            </a:r>
            <a:b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8-10</a:t>
            </a:r>
            <a:endParaRPr lang="en-US" sz="3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MATH 6031 – </a:t>
            </a:r>
            <a:r>
              <a:rPr lang="en-AU" sz="2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2021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Derivative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Concavity</a:t>
            </a:r>
            <a:endParaRPr lang="id-ID" sz="32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C8CCC5-C51A-41A1-8E89-8B6F8A76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89" y="3810000"/>
            <a:ext cx="6990311" cy="2400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C9FB3B2E-2D8A-4DA7-9BEC-7536C5F0FD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6691712"/>
                  </p:ext>
                </p:extLst>
              </p:nvPr>
            </p:nvGraphicFramePr>
            <p:xfrm>
              <a:off x="1524000" y="1143000"/>
              <a:ext cx="6324600" cy="2946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C9FB3B2E-2D8A-4DA7-9BEC-7536C5F0FD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6691712"/>
                  </p:ext>
                </p:extLst>
              </p:nvPr>
            </p:nvGraphicFramePr>
            <p:xfrm>
              <a:off x="1524000" y="1143000"/>
              <a:ext cx="6324600" cy="29463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357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Inflection Points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B0A1D-396D-413A-9750-D1B8DBE8B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AC57C7-1BF0-41A1-B717-70FA8ECE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78674"/>
            <a:ext cx="7239000" cy="26270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30DFD0-3EFB-4710-AC71-B315489713C0}"/>
              </a:ext>
            </a:extLst>
          </p:cNvPr>
          <p:cNvSpPr txBox="1"/>
          <p:nvPr/>
        </p:nvSpPr>
        <p:spPr>
          <a:xfrm>
            <a:off x="1143000" y="1880646"/>
            <a:ext cx="7467600" cy="1243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+mn-lt"/>
              </a:rPr>
              <a:t>Let </a:t>
            </a:r>
            <a:r>
              <a:rPr lang="en-US" sz="2400" b="0" i="1" u="none" strike="noStrike" baseline="0" dirty="0">
                <a:latin typeface="+mn-lt"/>
              </a:rPr>
              <a:t>f </a:t>
            </a:r>
            <a:r>
              <a:rPr lang="en-US" sz="2400" b="0" i="0" u="none" strike="noStrike" baseline="0" dirty="0">
                <a:latin typeface="+mn-lt"/>
              </a:rPr>
              <a:t>be continuous at </a:t>
            </a:r>
            <a:r>
              <a:rPr lang="en-US" sz="2400" b="0" i="1" u="none" strike="noStrike" baseline="0" dirty="0">
                <a:latin typeface="+mn-lt"/>
              </a:rPr>
              <a:t>c</a:t>
            </a:r>
            <a:r>
              <a:rPr lang="en-US" sz="2400" b="0" i="0" u="none" strike="noStrike" baseline="0" dirty="0">
                <a:latin typeface="+mn-lt"/>
              </a:rPr>
              <a:t>. We call (c, f(c)) an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+mn-lt"/>
              </a:rPr>
              <a:t>inflection point </a:t>
            </a:r>
            <a:r>
              <a:rPr lang="en-US" sz="2400" b="0" i="0" u="none" strike="noStrike" baseline="0" dirty="0">
                <a:latin typeface="+mn-lt"/>
              </a:rPr>
              <a:t>of the graph of </a:t>
            </a:r>
            <a:r>
              <a:rPr lang="en-US" sz="2400" b="0" i="1" u="none" strike="noStrike" baseline="0" dirty="0">
                <a:latin typeface="+mn-lt"/>
              </a:rPr>
              <a:t>f </a:t>
            </a:r>
            <a:r>
              <a:rPr lang="en-US" sz="2400" b="0" i="0" u="none" strike="noStrike" baseline="0" dirty="0">
                <a:latin typeface="+mn-lt"/>
              </a:rPr>
              <a:t>if </a:t>
            </a:r>
            <a:r>
              <a:rPr lang="en-US" sz="2400" b="0" i="1" u="none" strike="noStrike" baseline="0" dirty="0">
                <a:latin typeface="+mn-lt"/>
              </a:rPr>
              <a:t>f </a:t>
            </a:r>
            <a:r>
              <a:rPr lang="en-US" sz="2400" b="0" i="0" u="none" strike="noStrike" baseline="0" dirty="0">
                <a:latin typeface="+mn-lt"/>
              </a:rPr>
              <a:t>is concave up on one side of </a:t>
            </a:r>
            <a:r>
              <a:rPr lang="en-US" sz="2400" b="0" i="1" u="none" strike="noStrike" baseline="0" dirty="0">
                <a:latin typeface="+mn-lt"/>
              </a:rPr>
              <a:t>c </a:t>
            </a:r>
            <a:r>
              <a:rPr lang="en-US" sz="2400" b="0" i="0" u="none" strike="noStrike" baseline="0" dirty="0">
                <a:latin typeface="+mn-lt"/>
              </a:rPr>
              <a:t>and concave down on the other side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9822AC-50A5-4C8B-8A40-0D5D30525F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The First Derivative Test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482804"/>
            <a:ext cx="7467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Let c be a critical number of a continuous function f in the interval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and suppose that f is differentiable at every number in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with the possible exception of c itself.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43000" y="2763456"/>
            <a:ext cx="7315200" cy="3484942"/>
            <a:chOff x="1143000" y="2763456"/>
            <a:chExt cx="7315200" cy="3484942"/>
          </a:xfrm>
        </p:grpSpPr>
        <p:sp>
          <p:nvSpPr>
            <p:cNvPr id="8" name="Freeform 7"/>
            <p:cNvSpPr/>
            <p:nvPr/>
          </p:nvSpPr>
          <p:spPr>
            <a:xfrm>
              <a:off x="1143000" y="2763456"/>
              <a:ext cx="7315200" cy="1089044"/>
            </a:xfrm>
            <a:custGeom>
              <a:avLst/>
              <a:gdLst>
                <a:gd name="connsiteX0" fmla="*/ 0 w 7315200"/>
                <a:gd name="connsiteY0" fmla="*/ 108904 h 1089044"/>
                <a:gd name="connsiteX1" fmla="*/ 108904 w 7315200"/>
                <a:gd name="connsiteY1" fmla="*/ 0 h 1089044"/>
                <a:gd name="connsiteX2" fmla="*/ 7206296 w 7315200"/>
                <a:gd name="connsiteY2" fmla="*/ 0 h 1089044"/>
                <a:gd name="connsiteX3" fmla="*/ 7315200 w 7315200"/>
                <a:gd name="connsiteY3" fmla="*/ 108904 h 1089044"/>
                <a:gd name="connsiteX4" fmla="*/ 7315200 w 7315200"/>
                <a:gd name="connsiteY4" fmla="*/ 980140 h 1089044"/>
                <a:gd name="connsiteX5" fmla="*/ 7206296 w 7315200"/>
                <a:gd name="connsiteY5" fmla="*/ 1089044 h 1089044"/>
                <a:gd name="connsiteX6" fmla="*/ 108904 w 7315200"/>
                <a:gd name="connsiteY6" fmla="*/ 1089044 h 1089044"/>
                <a:gd name="connsiteX7" fmla="*/ 0 w 7315200"/>
                <a:gd name="connsiteY7" fmla="*/ 980140 h 1089044"/>
                <a:gd name="connsiteX8" fmla="*/ 0 w 7315200"/>
                <a:gd name="connsiteY8" fmla="*/ 108904 h 10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1089044">
                  <a:moveTo>
                    <a:pt x="0" y="108904"/>
                  </a:moveTo>
                  <a:cubicBezTo>
                    <a:pt x="0" y="48758"/>
                    <a:pt x="48758" y="0"/>
                    <a:pt x="108904" y="0"/>
                  </a:cubicBezTo>
                  <a:lnTo>
                    <a:pt x="7206296" y="0"/>
                  </a:lnTo>
                  <a:cubicBezTo>
                    <a:pt x="7266442" y="0"/>
                    <a:pt x="7315200" y="48758"/>
                    <a:pt x="7315200" y="108904"/>
                  </a:cubicBezTo>
                  <a:lnTo>
                    <a:pt x="7315200" y="980140"/>
                  </a:lnTo>
                  <a:cubicBezTo>
                    <a:pt x="7315200" y="1040286"/>
                    <a:pt x="7266442" y="1089044"/>
                    <a:pt x="7206296" y="1089044"/>
                  </a:cubicBezTo>
                  <a:lnTo>
                    <a:pt x="108904" y="1089044"/>
                  </a:lnTo>
                  <a:cubicBezTo>
                    <a:pt x="48758" y="1089044"/>
                    <a:pt x="0" y="1040286"/>
                    <a:pt x="0" y="980140"/>
                  </a:cubicBezTo>
                  <a:lnTo>
                    <a:pt x="0" y="10890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954" tIns="80010" rIns="80011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51904" y="2872360"/>
              <a:ext cx="1110296" cy="871235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143000" y="3961405"/>
              <a:ext cx="7315200" cy="1089044"/>
            </a:xfrm>
            <a:custGeom>
              <a:avLst/>
              <a:gdLst>
                <a:gd name="connsiteX0" fmla="*/ 0 w 7315200"/>
                <a:gd name="connsiteY0" fmla="*/ 108904 h 1089044"/>
                <a:gd name="connsiteX1" fmla="*/ 108904 w 7315200"/>
                <a:gd name="connsiteY1" fmla="*/ 0 h 1089044"/>
                <a:gd name="connsiteX2" fmla="*/ 7206296 w 7315200"/>
                <a:gd name="connsiteY2" fmla="*/ 0 h 1089044"/>
                <a:gd name="connsiteX3" fmla="*/ 7315200 w 7315200"/>
                <a:gd name="connsiteY3" fmla="*/ 108904 h 1089044"/>
                <a:gd name="connsiteX4" fmla="*/ 7315200 w 7315200"/>
                <a:gd name="connsiteY4" fmla="*/ 980140 h 1089044"/>
                <a:gd name="connsiteX5" fmla="*/ 7206296 w 7315200"/>
                <a:gd name="connsiteY5" fmla="*/ 1089044 h 1089044"/>
                <a:gd name="connsiteX6" fmla="*/ 108904 w 7315200"/>
                <a:gd name="connsiteY6" fmla="*/ 1089044 h 1089044"/>
                <a:gd name="connsiteX7" fmla="*/ 0 w 7315200"/>
                <a:gd name="connsiteY7" fmla="*/ 980140 h 1089044"/>
                <a:gd name="connsiteX8" fmla="*/ 0 w 7315200"/>
                <a:gd name="connsiteY8" fmla="*/ 108904 h 10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1089044">
                  <a:moveTo>
                    <a:pt x="0" y="108904"/>
                  </a:moveTo>
                  <a:cubicBezTo>
                    <a:pt x="0" y="48758"/>
                    <a:pt x="48758" y="0"/>
                    <a:pt x="108904" y="0"/>
                  </a:cubicBezTo>
                  <a:lnTo>
                    <a:pt x="7206296" y="0"/>
                  </a:lnTo>
                  <a:cubicBezTo>
                    <a:pt x="7266442" y="0"/>
                    <a:pt x="7315200" y="48758"/>
                    <a:pt x="7315200" y="108904"/>
                  </a:cubicBezTo>
                  <a:lnTo>
                    <a:pt x="7315200" y="980140"/>
                  </a:lnTo>
                  <a:cubicBezTo>
                    <a:pt x="7315200" y="1040286"/>
                    <a:pt x="7266442" y="1089044"/>
                    <a:pt x="7206296" y="1089044"/>
                  </a:cubicBezTo>
                  <a:lnTo>
                    <a:pt x="108904" y="1089044"/>
                  </a:lnTo>
                  <a:cubicBezTo>
                    <a:pt x="48758" y="1089044"/>
                    <a:pt x="0" y="1040286"/>
                    <a:pt x="0" y="980140"/>
                  </a:cubicBezTo>
                  <a:lnTo>
                    <a:pt x="0" y="10890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954" tIns="80010" rIns="80011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51904" y="4070309"/>
              <a:ext cx="1110296" cy="871235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2501437"/>
                <a:satOff val="-2237"/>
                <a:lumOff val="6"/>
                <a:alphaOff val="0"/>
              </a:schemeClr>
            </a:fillRef>
            <a:effectRef idx="2">
              <a:schemeClr val="accent2">
                <a:tint val="50000"/>
                <a:hueOff val="2501437"/>
                <a:satOff val="-2237"/>
                <a:lumOff val="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143000" y="5159354"/>
              <a:ext cx="7315200" cy="1089044"/>
            </a:xfrm>
            <a:custGeom>
              <a:avLst/>
              <a:gdLst>
                <a:gd name="connsiteX0" fmla="*/ 0 w 7315200"/>
                <a:gd name="connsiteY0" fmla="*/ 108904 h 1089044"/>
                <a:gd name="connsiteX1" fmla="*/ 108904 w 7315200"/>
                <a:gd name="connsiteY1" fmla="*/ 0 h 1089044"/>
                <a:gd name="connsiteX2" fmla="*/ 7206296 w 7315200"/>
                <a:gd name="connsiteY2" fmla="*/ 0 h 1089044"/>
                <a:gd name="connsiteX3" fmla="*/ 7315200 w 7315200"/>
                <a:gd name="connsiteY3" fmla="*/ 108904 h 1089044"/>
                <a:gd name="connsiteX4" fmla="*/ 7315200 w 7315200"/>
                <a:gd name="connsiteY4" fmla="*/ 980140 h 1089044"/>
                <a:gd name="connsiteX5" fmla="*/ 7206296 w 7315200"/>
                <a:gd name="connsiteY5" fmla="*/ 1089044 h 1089044"/>
                <a:gd name="connsiteX6" fmla="*/ 108904 w 7315200"/>
                <a:gd name="connsiteY6" fmla="*/ 1089044 h 1089044"/>
                <a:gd name="connsiteX7" fmla="*/ 0 w 7315200"/>
                <a:gd name="connsiteY7" fmla="*/ 980140 h 1089044"/>
                <a:gd name="connsiteX8" fmla="*/ 0 w 7315200"/>
                <a:gd name="connsiteY8" fmla="*/ 108904 h 10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5200" h="1089044">
                  <a:moveTo>
                    <a:pt x="0" y="108904"/>
                  </a:moveTo>
                  <a:cubicBezTo>
                    <a:pt x="0" y="48758"/>
                    <a:pt x="48758" y="0"/>
                    <a:pt x="108904" y="0"/>
                  </a:cubicBezTo>
                  <a:lnTo>
                    <a:pt x="7206296" y="0"/>
                  </a:lnTo>
                  <a:cubicBezTo>
                    <a:pt x="7266442" y="0"/>
                    <a:pt x="7315200" y="48758"/>
                    <a:pt x="7315200" y="108904"/>
                  </a:cubicBezTo>
                  <a:lnTo>
                    <a:pt x="7315200" y="980140"/>
                  </a:lnTo>
                  <a:cubicBezTo>
                    <a:pt x="7315200" y="1040286"/>
                    <a:pt x="7266442" y="1089044"/>
                    <a:pt x="7206296" y="1089044"/>
                  </a:cubicBezTo>
                  <a:lnTo>
                    <a:pt x="108904" y="1089044"/>
                  </a:lnTo>
                  <a:cubicBezTo>
                    <a:pt x="48758" y="1089044"/>
                    <a:pt x="0" y="1040286"/>
                    <a:pt x="0" y="980140"/>
                  </a:cubicBezTo>
                  <a:lnTo>
                    <a:pt x="0" y="10890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954" tIns="80010" rIns="80011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600" kern="12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51904" y="5268259"/>
              <a:ext cx="1110296" cy="871235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fillRef>
            <a:effectRef idx="2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Rectangle 13"/>
          <p:cNvSpPr/>
          <p:nvPr/>
        </p:nvSpPr>
        <p:spPr>
          <a:xfrm>
            <a:off x="2362200" y="2923257"/>
            <a:ext cx="5943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 f’(c) &gt; 0 on (</a:t>
            </a:r>
            <a:r>
              <a:rPr lang="en-US" sz="2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a,c</a:t>
            </a:r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and f’(x) &lt; 0 on (</a:t>
            </a:r>
            <a:r>
              <a:rPr lang="en-US" sz="2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c,b</a:t>
            </a:r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), then f has a </a:t>
            </a:r>
            <a:r>
              <a:rPr lang="en-US" sz="22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relative maximum </a:t>
            </a:r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 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46960" y="4121205"/>
            <a:ext cx="5943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If f’(c) &lt; 0 on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a,c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and f’(x) &gt; 0 on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c,b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), then f has a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relative minimum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at 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5334000"/>
            <a:ext cx="6019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If f’(x) has the same sign on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a,c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and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c,b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), then f does not have a relative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extremum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at 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35984" y="282026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2396" y="409461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49770" y="525563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119187" y="1757363"/>
            <a:ext cx="7796213" cy="51006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+mn-lt"/>
              </a:rPr>
              <a:t>Let f  be a function such that f’ and f’’ exist at every point in an open interval (</a:t>
            </a:r>
            <a:r>
              <a:rPr lang="en-US" sz="2400" b="0" i="1" u="none" strike="noStrike" baseline="0" dirty="0">
                <a:latin typeface="+mn-lt"/>
              </a:rPr>
              <a:t>a</a:t>
            </a:r>
            <a:r>
              <a:rPr lang="en-US" sz="2400" b="0" i="0" u="none" strike="noStrike" baseline="0" dirty="0">
                <a:latin typeface="+mn-lt"/>
              </a:rPr>
              <a:t>, </a:t>
            </a:r>
            <a:r>
              <a:rPr lang="en-US" sz="2400" b="0" i="1" u="none" strike="noStrike" baseline="0" dirty="0">
                <a:latin typeface="+mn-lt"/>
              </a:rPr>
              <a:t>b</a:t>
            </a:r>
            <a:r>
              <a:rPr lang="en-US" sz="2400" b="0" i="0" u="none" strike="noStrike" baseline="0" dirty="0">
                <a:latin typeface="+mn-lt"/>
              </a:rPr>
              <a:t>) containing </a:t>
            </a:r>
            <a:r>
              <a:rPr lang="en-US" sz="2400" b="0" i="1" u="none" strike="noStrike" baseline="0" dirty="0">
                <a:latin typeface="+mn-lt"/>
              </a:rPr>
              <a:t>c</a:t>
            </a:r>
            <a:r>
              <a:rPr lang="en-US" sz="2400" b="0" i="0" u="none" strike="noStrike" baseline="0" dirty="0">
                <a:latin typeface="+mn-lt"/>
              </a:rPr>
              <a:t>, and suppose that f’(c) = 0</a:t>
            </a:r>
          </a:p>
          <a:p>
            <a:pPr marL="0" indent="0" algn="l">
              <a:buNone/>
            </a:pPr>
            <a:endParaRPr lang="id-ID" sz="2400" b="1" dirty="0">
              <a:solidFill>
                <a:srgbClr val="C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Derivative Test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93256-1314-4B98-BAA6-92D88E47642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66E838-B953-4C0D-9520-C58DC1C2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412178"/>
              </p:ext>
            </p:extLst>
          </p:nvPr>
        </p:nvGraphicFramePr>
        <p:xfrm>
          <a:off x="1447800" y="2986881"/>
          <a:ext cx="67818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F99B365-C09C-46FB-B67F-0B31762C903C}"/>
              </a:ext>
            </a:extLst>
          </p:cNvPr>
          <p:cNvSpPr/>
          <p:nvPr/>
        </p:nvSpPr>
        <p:spPr>
          <a:xfrm>
            <a:off x="1981200" y="31242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9EA6-E905-4437-8903-4F31D287519A}"/>
              </a:ext>
            </a:extLst>
          </p:cNvPr>
          <p:cNvSpPr/>
          <p:nvPr/>
        </p:nvSpPr>
        <p:spPr>
          <a:xfrm>
            <a:off x="1981200" y="44671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066801" y="1757363"/>
            <a:ext cx="77724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/>
              <a:t>Guidelines for Solving Practical Problems</a:t>
            </a:r>
            <a:endParaRPr lang="id-ID" sz="2200" dirty="0"/>
          </a:p>
          <a:p>
            <a:pPr>
              <a:buFontTx/>
              <a:buNone/>
            </a:pPr>
            <a:endParaRPr lang="en-US" sz="2200" dirty="0"/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Practical</a:t>
            </a:r>
            <a:r>
              <a:rPr lang="id-ID" b="1" dirty="0">
                <a:solidFill>
                  <a:srgbClr val="0070C0"/>
                </a:solidFill>
              </a:rPr>
              <a:t>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245CA-8389-4C34-9D43-1820D89DCB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1143000" y="22860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99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Example: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The Maximum Area (1/2) 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D0ED9-ED42-44D5-B21E-B6E2D0D1A6F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1D4718-46E6-446F-8922-6FF233D42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693513"/>
              </p:ext>
            </p:extLst>
          </p:nvPr>
        </p:nvGraphicFramePr>
        <p:xfrm>
          <a:off x="1066800" y="1803400"/>
          <a:ext cx="7608757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3357" y="3802078"/>
            <a:ext cx="2230043" cy="215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312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066800" y="5760074"/>
            <a:ext cx="7848600" cy="905656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id-ID" sz="2200" dirty="0">
                <a:latin typeface="+mn-lt"/>
              </a:rPr>
              <a:t>Thus, the </a:t>
            </a:r>
            <a:r>
              <a:rPr lang="en-US" sz="2200" dirty="0">
                <a:latin typeface="+mn-lt"/>
              </a:rPr>
              <a:t>dimensions of the desired rectangle</a:t>
            </a:r>
            <a:r>
              <a:rPr lang="id-ID" sz="22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are 2</a:t>
            </a:r>
            <a:r>
              <a:rPr lang="id-ID" sz="2200" dirty="0">
                <a:latin typeface="+mn-lt"/>
                <a:cs typeface="Calibri"/>
              </a:rPr>
              <a:t> √3</a:t>
            </a:r>
            <a:r>
              <a:rPr lang="en-US" sz="2200" dirty="0">
                <a:latin typeface="+mn-lt"/>
              </a:rPr>
              <a:t> by 6 and its area is 12</a:t>
            </a:r>
            <a:r>
              <a:rPr lang="id-ID" sz="2200" dirty="0">
                <a:latin typeface="+mn-lt"/>
                <a:cs typeface="Calibri"/>
              </a:rPr>
              <a:t> √3</a:t>
            </a:r>
            <a:endParaRPr lang="id-ID" sz="2200" baseline="30000" dirty="0">
              <a:latin typeface="+mn-lt"/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Example :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The Maximum Area (2/2) 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52583-BDE0-4C1B-9B11-C034B25D222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28D6EBE-9A81-4B3A-9E81-61A08EFB7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197576"/>
              </p:ext>
            </p:extLst>
          </p:nvPr>
        </p:nvGraphicFramePr>
        <p:xfrm>
          <a:off x="1066800" y="1219200"/>
          <a:ext cx="77343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30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44E1CA-9824-4890-BD4D-2F0C904E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Graphing Functions method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01ABD-96F9-4242-92FC-886DB3113841}"/>
              </a:ext>
            </a:extLst>
          </p:cNvPr>
          <p:cNvGrpSpPr/>
          <p:nvPr/>
        </p:nvGrpSpPr>
        <p:grpSpPr>
          <a:xfrm>
            <a:off x="990600" y="1297868"/>
            <a:ext cx="7772400" cy="5483932"/>
            <a:chOff x="990600" y="1297868"/>
            <a:chExt cx="7772400" cy="54839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661F76-EF35-4C78-AE97-E2DCB3A4E570}"/>
                </a:ext>
              </a:extLst>
            </p:cNvPr>
            <p:cNvGrpSpPr/>
            <p:nvPr/>
          </p:nvGrpSpPr>
          <p:grpSpPr>
            <a:xfrm>
              <a:off x="990600" y="1297868"/>
              <a:ext cx="7620000" cy="5483932"/>
              <a:chOff x="1641738" y="1066800"/>
              <a:chExt cx="6622523" cy="548393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6FB9C4C-73C3-4E13-A016-B83E906E8D81}"/>
                  </a:ext>
                </a:extLst>
              </p:cNvPr>
              <p:cNvSpPr/>
              <p:nvPr/>
            </p:nvSpPr>
            <p:spPr>
              <a:xfrm>
                <a:off x="2509636" y="1219200"/>
                <a:ext cx="5754625" cy="1477328"/>
              </a:xfrm>
              <a:custGeom>
                <a:avLst/>
                <a:gdLst>
                  <a:gd name="connsiteX0" fmla="*/ 158161 w 948947"/>
                  <a:gd name="connsiteY0" fmla="*/ 0 h 5754624"/>
                  <a:gd name="connsiteX1" fmla="*/ 790786 w 948947"/>
                  <a:gd name="connsiteY1" fmla="*/ 0 h 5754624"/>
                  <a:gd name="connsiteX2" fmla="*/ 948947 w 948947"/>
                  <a:gd name="connsiteY2" fmla="*/ 158161 h 5754624"/>
                  <a:gd name="connsiteX3" fmla="*/ 948947 w 948947"/>
                  <a:gd name="connsiteY3" fmla="*/ 5754624 h 5754624"/>
                  <a:gd name="connsiteX4" fmla="*/ 948947 w 948947"/>
                  <a:gd name="connsiteY4" fmla="*/ 5754624 h 5754624"/>
                  <a:gd name="connsiteX5" fmla="*/ 0 w 948947"/>
                  <a:gd name="connsiteY5" fmla="*/ 5754624 h 5754624"/>
                  <a:gd name="connsiteX6" fmla="*/ 0 w 948947"/>
                  <a:gd name="connsiteY6" fmla="*/ 5754624 h 5754624"/>
                  <a:gd name="connsiteX7" fmla="*/ 0 w 948947"/>
                  <a:gd name="connsiteY7" fmla="*/ 158161 h 5754624"/>
                  <a:gd name="connsiteX8" fmla="*/ 158161 w 948947"/>
                  <a:gd name="connsiteY8" fmla="*/ 0 h 575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8947" h="5754624">
                    <a:moveTo>
                      <a:pt x="948947" y="959125"/>
                    </a:moveTo>
                    <a:lnTo>
                      <a:pt x="948947" y="4795499"/>
                    </a:lnTo>
                    <a:cubicBezTo>
                      <a:pt x="948947" y="5325208"/>
                      <a:pt x="937270" y="5754621"/>
                      <a:pt x="922866" y="5754621"/>
                    </a:cubicBezTo>
                    <a:lnTo>
                      <a:pt x="0" y="5754621"/>
                    </a:lnTo>
                    <a:lnTo>
                      <a:pt x="0" y="575462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22866" y="3"/>
                    </a:lnTo>
                    <a:cubicBezTo>
                      <a:pt x="937270" y="3"/>
                      <a:pt x="948947" y="429416"/>
                      <a:pt x="948947" y="959125"/>
                    </a:cubicBezTo>
                    <a:close/>
                  </a:path>
                </a:pathLst>
              </a:custGeom>
            </p:spPr>
            <p:style>
              <a:ln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1" tIns="93949" rIns="141574" bIns="93950" numCol="1" spcCol="1270" anchor="ctr" anchorCtr="0">
                <a:noAutofit/>
              </a:bodyPr>
              <a:lstStyle/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/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D52818-D368-4FA6-B7CF-8E64CC222FE5}"/>
                  </a:ext>
                </a:extLst>
              </p:cNvPr>
              <p:cNvSpPr/>
              <p:nvPr/>
            </p:nvSpPr>
            <p:spPr>
              <a:xfrm>
                <a:off x="1641738" y="1066800"/>
                <a:ext cx="867898" cy="1748569"/>
              </a:xfrm>
              <a:custGeom>
                <a:avLst/>
                <a:gdLst>
                  <a:gd name="connsiteX0" fmla="*/ 0 w 867898"/>
                  <a:gd name="connsiteY0" fmla="*/ 144653 h 1186184"/>
                  <a:gd name="connsiteX1" fmla="*/ 144653 w 867898"/>
                  <a:gd name="connsiteY1" fmla="*/ 0 h 1186184"/>
                  <a:gd name="connsiteX2" fmla="*/ 723245 w 867898"/>
                  <a:gd name="connsiteY2" fmla="*/ 0 h 1186184"/>
                  <a:gd name="connsiteX3" fmla="*/ 867898 w 867898"/>
                  <a:gd name="connsiteY3" fmla="*/ 144653 h 1186184"/>
                  <a:gd name="connsiteX4" fmla="*/ 867898 w 867898"/>
                  <a:gd name="connsiteY4" fmla="*/ 1041531 h 1186184"/>
                  <a:gd name="connsiteX5" fmla="*/ 723245 w 867898"/>
                  <a:gd name="connsiteY5" fmla="*/ 1186184 h 1186184"/>
                  <a:gd name="connsiteX6" fmla="*/ 144653 w 867898"/>
                  <a:gd name="connsiteY6" fmla="*/ 1186184 h 1186184"/>
                  <a:gd name="connsiteX7" fmla="*/ 0 w 867898"/>
                  <a:gd name="connsiteY7" fmla="*/ 1041531 h 1186184"/>
                  <a:gd name="connsiteX8" fmla="*/ 0 w 867898"/>
                  <a:gd name="connsiteY8" fmla="*/ 144653 h 118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898" h="1186184">
                    <a:moveTo>
                      <a:pt x="0" y="144653"/>
                    </a:moveTo>
                    <a:cubicBezTo>
                      <a:pt x="0" y="64763"/>
                      <a:pt x="64763" y="0"/>
                      <a:pt x="144653" y="0"/>
                    </a:cubicBezTo>
                    <a:lnTo>
                      <a:pt x="723245" y="0"/>
                    </a:lnTo>
                    <a:cubicBezTo>
                      <a:pt x="803135" y="0"/>
                      <a:pt x="867898" y="64763"/>
                      <a:pt x="867898" y="144653"/>
                    </a:cubicBezTo>
                    <a:lnTo>
                      <a:pt x="867898" y="1041531"/>
                    </a:lnTo>
                    <a:cubicBezTo>
                      <a:pt x="867898" y="1121421"/>
                      <a:pt x="803135" y="1186184"/>
                      <a:pt x="723245" y="1186184"/>
                    </a:cubicBezTo>
                    <a:lnTo>
                      <a:pt x="144653" y="1186184"/>
                    </a:lnTo>
                    <a:cubicBezTo>
                      <a:pt x="64763" y="1186184"/>
                      <a:pt x="0" y="1121421"/>
                      <a:pt x="0" y="1041531"/>
                    </a:cubicBezTo>
                    <a:lnTo>
                      <a:pt x="0" y="1446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1917" tIns="147142" rIns="251917" bIns="147142" numCol="1" spcCol="1270" anchor="ctr" anchorCtr="0">
                <a:noAutofit/>
              </a:bodyPr>
              <a:lstStyle/>
              <a:p>
                <a:pPr marL="0" lvl="0" indent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500" kern="1200" dirty="0"/>
                  <a:t>1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C8D6B28-FDB2-43A8-9283-18260A37E0B8}"/>
                  </a:ext>
                </a:extLst>
              </p:cNvPr>
              <p:cNvSpPr/>
              <p:nvPr/>
            </p:nvSpPr>
            <p:spPr>
              <a:xfrm>
                <a:off x="2509636" y="3032076"/>
                <a:ext cx="5754625" cy="1584442"/>
              </a:xfrm>
              <a:custGeom>
                <a:avLst/>
                <a:gdLst>
                  <a:gd name="connsiteX0" fmla="*/ 158161 w 948947"/>
                  <a:gd name="connsiteY0" fmla="*/ 0 h 5754624"/>
                  <a:gd name="connsiteX1" fmla="*/ 790786 w 948947"/>
                  <a:gd name="connsiteY1" fmla="*/ 0 h 5754624"/>
                  <a:gd name="connsiteX2" fmla="*/ 948947 w 948947"/>
                  <a:gd name="connsiteY2" fmla="*/ 158161 h 5754624"/>
                  <a:gd name="connsiteX3" fmla="*/ 948947 w 948947"/>
                  <a:gd name="connsiteY3" fmla="*/ 5754624 h 5754624"/>
                  <a:gd name="connsiteX4" fmla="*/ 948947 w 948947"/>
                  <a:gd name="connsiteY4" fmla="*/ 5754624 h 5754624"/>
                  <a:gd name="connsiteX5" fmla="*/ 0 w 948947"/>
                  <a:gd name="connsiteY5" fmla="*/ 5754624 h 5754624"/>
                  <a:gd name="connsiteX6" fmla="*/ 0 w 948947"/>
                  <a:gd name="connsiteY6" fmla="*/ 5754624 h 5754624"/>
                  <a:gd name="connsiteX7" fmla="*/ 0 w 948947"/>
                  <a:gd name="connsiteY7" fmla="*/ 158161 h 5754624"/>
                  <a:gd name="connsiteX8" fmla="*/ 158161 w 948947"/>
                  <a:gd name="connsiteY8" fmla="*/ 0 h 575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8947" h="5754624">
                    <a:moveTo>
                      <a:pt x="948947" y="959125"/>
                    </a:moveTo>
                    <a:lnTo>
                      <a:pt x="948947" y="4795499"/>
                    </a:lnTo>
                    <a:cubicBezTo>
                      <a:pt x="948947" y="5325208"/>
                      <a:pt x="937270" y="5754621"/>
                      <a:pt x="922866" y="5754621"/>
                    </a:cubicBezTo>
                    <a:lnTo>
                      <a:pt x="0" y="5754621"/>
                    </a:lnTo>
                    <a:lnTo>
                      <a:pt x="0" y="575462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22866" y="3"/>
                    </a:lnTo>
                    <a:cubicBezTo>
                      <a:pt x="937270" y="3"/>
                      <a:pt x="948947" y="429416"/>
                      <a:pt x="948947" y="959125"/>
                    </a:cubicBezTo>
                    <a:close/>
                  </a:path>
                </a:pathLst>
              </a:custGeom>
            </p:spPr>
            <p:style>
              <a:ln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1" tIns="93949" rIns="141574" bIns="93950" numCol="1" spcCol="1270" anchor="ctr" anchorCtr="0">
                <a:noAutofit/>
              </a:bodyPr>
              <a:lstStyle/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/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BEF8723-12BB-4772-8446-12A182415122}"/>
                  </a:ext>
                </a:extLst>
              </p:cNvPr>
              <p:cNvSpPr/>
              <p:nvPr/>
            </p:nvSpPr>
            <p:spPr>
              <a:xfrm>
                <a:off x="1641738" y="2959022"/>
                <a:ext cx="867898" cy="1732362"/>
              </a:xfrm>
              <a:custGeom>
                <a:avLst/>
                <a:gdLst>
                  <a:gd name="connsiteX0" fmla="*/ 0 w 867898"/>
                  <a:gd name="connsiteY0" fmla="*/ 144653 h 1186184"/>
                  <a:gd name="connsiteX1" fmla="*/ 144653 w 867898"/>
                  <a:gd name="connsiteY1" fmla="*/ 0 h 1186184"/>
                  <a:gd name="connsiteX2" fmla="*/ 723245 w 867898"/>
                  <a:gd name="connsiteY2" fmla="*/ 0 h 1186184"/>
                  <a:gd name="connsiteX3" fmla="*/ 867898 w 867898"/>
                  <a:gd name="connsiteY3" fmla="*/ 144653 h 1186184"/>
                  <a:gd name="connsiteX4" fmla="*/ 867898 w 867898"/>
                  <a:gd name="connsiteY4" fmla="*/ 1041531 h 1186184"/>
                  <a:gd name="connsiteX5" fmla="*/ 723245 w 867898"/>
                  <a:gd name="connsiteY5" fmla="*/ 1186184 h 1186184"/>
                  <a:gd name="connsiteX6" fmla="*/ 144653 w 867898"/>
                  <a:gd name="connsiteY6" fmla="*/ 1186184 h 1186184"/>
                  <a:gd name="connsiteX7" fmla="*/ 0 w 867898"/>
                  <a:gd name="connsiteY7" fmla="*/ 1041531 h 1186184"/>
                  <a:gd name="connsiteX8" fmla="*/ 0 w 867898"/>
                  <a:gd name="connsiteY8" fmla="*/ 144653 h 118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898" h="1186184">
                    <a:moveTo>
                      <a:pt x="0" y="144653"/>
                    </a:moveTo>
                    <a:cubicBezTo>
                      <a:pt x="0" y="64763"/>
                      <a:pt x="64763" y="0"/>
                      <a:pt x="144653" y="0"/>
                    </a:cubicBezTo>
                    <a:lnTo>
                      <a:pt x="723245" y="0"/>
                    </a:lnTo>
                    <a:cubicBezTo>
                      <a:pt x="803135" y="0"/>
                      <a:pt x="867898" y="64763"/>
                      <a:pt x="867898" y="144653"/>
                    </a:cubicBezTo>
                    <a:lnTo>
                      <a:pt x="867898" y="1041531"/>
                    </a:lnTo>
                    <a:cubicBezTo>
                      <a:pt x="867898" y="1121421"/>
                      <a:pt x="803135" y="1186184"/>
                      <a:pt x="723245" y="1186184"/>
                    </a:cubicBezTo>
                    <a:lnTo>
                      <a:pt x="144653" y="1186184"/>
                    </a:lnTo>
                    <a:cubicBezTo>
                      <a:pt x="64763" y="1186184"/>
                      <a:pt x="0" y="1121421"/>
                      <a:pt x="0" y="1041531"/>
                    </a:cubicBezTo>
                    <a:lnTo>
                      <a:pt x="0" y="1446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1917" tIns="147142" rIns="251917" bIns="147142" numCol="1" spcCol="1270" anchor="ctr" anchorCtr="0">
                <a:noAutofit/>
              </a:bodyPr>
              <a:lstStyle/>
              <a:p>
                <a:pPr marL="0" lvl="0" indent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500" kern="1200" dirty="0"/>
                  <a:t>2</a:t>
                </a: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BC9C36-0DAC-4008-97A1-3C7192FA57EC}"/>
                  </a:ext>
                </a:extLst>
              </p:cNvPr>
              <p:cNvSpPr/>
              <p:nvPr/>
            </p:nvSpPr>
            <p:spPr>
              <a:xfrm>
                <a:off x="2509636" y="4912967"/>
                <a:ext cx="5754625" cy="759616"/>
              </a:xfrm>
              <a:custGeom>
                <a:avLst/>
                <a:gdLst>
                  <a:gd name="connsiteX0" fmla="*/ 158161 w 948947"/>
                  <a:gd name="connsiteY0" fmla="*/ 0 h 5754624"/>
                  <a:gd name="connsiteX1" fmla="*/ 790786 w 948947"/>
                  <a:gd name="connsiteY1" fmla="*/ 0 h 5754624"/>
                  <a:gd name="connsiteX2" fmla="*/ 948947 w 948947"/>
                  <a:gd name="connsiteY2" fmla="*/ 158161 h 5754624"/>
                  <a:gd name="connsiteX3" fmla="*/ 948947 w 948947"/>
                  <a:gd name="connsiteY3" fmla="*/ 5754624 h 5754624"/>
                  <a:gd name="connsiteX4" fmla="*/ 948947 w 948947"/>
                  <a:gd name="connsiteY4" fmla="*/ 5754624 h 5754624"/>
                  <a:gd name="connsiteX5" fmla="*/ 0 w 948947"/>
                  <a:gd name="connsiteY5" fmla="*/ 5754624 h 5754624"/>
                  <a:gd name="connsiteX6" fmla="*/ 0 w 948947"/>
                  <a:gd name="connsiteY6" fmla="*/ 5754624 h 5754624"/>
                  <a:gd name="connsiteX7" fmla="*/ 0 w 948947"/>
                  <a:gd name="connsiteY7" fmla="*/ 158161 h 5754624"/>
                  <a:gd name="connsiteX8" fmla="*/ 158161 w 948947"/>
                  <a:gd name="connsiteY8" fmla="*/ 0 h 575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8947" h="5754624">
                    <a:moveTo>
                      <a:pt x="948947" y="959125"/>
                    </a:moveTo>
                    <a:lnTo>
                      <a:pt x="948947" y="4795499"/>
                    </a:lnTo>
                    <a:cubicBezTo>
                      <a:pt x="948947" y="5325208"/>
                      <a:pt x="937270" y="5754621"/>
                      <a:pt x="922866" y="5754621"/>
                    </a:cubicBezTo>
                    <a:lnTo>
                      <a:pt x="0" y="5754621"/>
                    </a:lnTo>
                    <a:lnTo>
                      <a:pt x="0" y="575462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22866" y="3"/>
                    </a:lnTo>
                    <a:cubicBezTo>
                      <a:pt x="937270" y="3"/>
                      <a:pt x="948947" y="429416"/>
                      <a:pt x="948947" y="959125"/>
                    </a:cubicBezTo>
                    <a:close/>
                  </a:path>
                </a:pathLst>
              </a:custGeom>
            </p:spPr>
            <p:style>
              <a:ln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1" tIns="93949" rIns="141574" bIns="93950" numCol="1" spcCol="1270" anchor="ctr" anchorCtr="0">
                <a:noAutofit/>
              </a:bodyPr>
              <a:lstStyle/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 dirty="0"/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91CC1BA-C1B9-4185-A201-CFF00D67E66E}"/>
                  </a:ext>
                </a:extLst>
              </p:cNvPr>
              <p:cNvSpPr/>
              <p:nvPr/>
            </p:nvSpPr>
            <p:spPr>
              <a:xfrm>
                <a:off x="1641738" y="4841681"/>
                <a:ext cx="867898" cy="949519"/>
              </a:xfrm>
              <a:custGeom>
                <a:avLst/>
                <a:gdLst>
                  <a:gd name="connsiteX0" fmla="*/ 0 w 867898"/>
                  <a:gd name="connsiteY0" fmla="*/ 144653 h 1186184"/>
                  <a:gd name="connsiteX1" fmla="*/ 144653 w 867898"/>
                  <a:gd name="connsiteY1" fmla="*/ 0 h 1186184"/>
                  <a:gd name="connsiteX2" fmla="*/ 723245 w 867898"/>
                  <a:gd name="connsiteY2" fmla="*/ 0 h 1186184"/>
                  <a:gd name="connsiteX3" fmla="*/ 867898 w 867898"/>
                  <a:gd name="connsiteY3" fmla="*/ 144653 h 1186184"/>
                  <a:gd name="connsiteX4" fmla="*/ 867898 w 867898"/>
                  <a:gd name="connsiteY4" fmla="*/ 1041531 h 1186184"/>
                  <a:gd name="connsiteX5" fmla="*/ 723245 w 867898"/>
                  <a:gd name="connsiteY5" fmla="*/ 1186184 h 1186184"/>
                  <a:gd name="connsiteX6" fmla="*/ 144653 w 867898"/>
                  <a:gd name="connsiteY6" fmla="*/ 1186184 h 1186184"/>
                  <a:gd name="connsiteX7" fmla="*/ 0 w 867898"/>
                  <a:gd name="connsiteY7" fmla="*/ 1041531 h 1186184"/>
                  <a:gd name="connsiteX8" fmla="*/ 0 w 867898"/>
                  <a:gd name="connsiteY8" fmla="*/ 144653 h 118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898" h="1186184">
                    <a:moveTo>
                      <a:pt x="0" y="144653"/>
                    </a:moveTo>
                    <a:cubicBezTo>
                      <a:pt x="0" y="64763"/>
                      <a:pt x="64763" y="0"/>
                      <a:pt x="144653" y="0"/>
                    </a:cubicBezTo>
                    <a:lnTo>
                      <a:pt x="723245" y="0"/>
                    </a:lnTo>
                    <a:cubicBezTo>
                      <a:pt x="803135" y="0"/>
                      <a:pt x="867898" y="64763"/>
                      <a:pt x="867898" y="144653"/>
                    </a:cubicBezTo>
                    <a:lnTo>
                      <a:pt x="867898" y="1041531"/>
                    </a:lnTo>
                    <a:cubicBezTo>
                      <a:pt x="867898" y="1121421"/>
                      <a:pt x="803135" y="1186184"/>
                      <a:pt x="723245" y="1186184"/>
                    </a:cubicBezTo>
                    <a:lnTo>
                      <a:pt x="144653" y="1186184"/>
                    </a:lnTo>
                    <a:cubicBezTo>
                      <a:pt x="64763" y="1186184"/>
                      <a:pt x="0" y="1121421"/>
                      <a:pt x="0" y="1041531"/>
                    </a:cubicBezTo>
                    <a:lnTo>
                      <a:pt x="0" y="1446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1917" tIns="147142" rIns="251917" bIns="147142" numCol="1" spcCol="1270" anchor="ctr" anchorCtr="0">
                <a:noAutofit/>
              </a:bodyPr>
              <a:lstStyle/>
              <a:p>
                <a:pPr marL="0" lvl="0" indent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500" kern="1200" dirty="0"/>
                  <a:t>3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8CA3464-03C3-4FB2-BC1E-3DF6C2BE64AB}"/>
                  </a:ext>
                </a:extLst>
              </p:cNvPr>
              <p:cNvSpPr/>
              <p:nvPr/>
            </p:nvSpPr>
            <p:spPr>
              <a:xfrm>
                <a:off x="2509636" y="5889290"/>
                <a:ext cx="5754625" cy="542824"/>
              </a:xfrm>
              <a:custGeom>
                <a:avLst/>
                <a:gdLst>
                  <a:gd name="connsiteX0" fmla="*/ 158161 w 948947"/>
                  <a:gd name="connsiteY0" fmla="*/ 0 h 5754624"/>
                  <a:gd name="connsiteX1" fmla="*/ 790786 w 948947"/>
                  <a:gd name="connsiteY1" fmla="*/ 0 h 5754624"/>
                  <a:gd name="connsiteX2" fmla="*/ 948947 w 948947"/>
                  <a:gd name="connsiteY2" fmla="*/ 158161 h 5754624"/>
                  <a:gd name="connsiteX3" fmla="*/ 948947 w 948947"/>
                  <a:gd name="connsiteY3" fmla="*/ 5754624 h 5754624"/>
                  <a:gd name="connsiteX4" fmla="*/ 948947 w 948947"/>
                  <a:gd name="connsiteY4" fmla="*/ 5754624 h 5754624"/>
                  <a:gd name="connsiteX5" fmla="*/ 0 w 948947"/>
                  <a:gd name="connsiteY5" fmla="*/ 5754624 h 5754624"/>
                  <a:gd name="connsiteX6" fmla="*/ 0 w 948947"/>
                  <a:gd name="connsiteY6" fmla="*/ 5754624 h 5754624"/>
                  <a:gd name="connsiteX7" fmla="*/ 0 w 948947"/>
                  <a:gd name="connsiteY7" fmla="*/ 158161 h 5754624"/>
                  <a:gd name="connsiteX8" fmla="*/ 158161 w 948947"/>
                  <a:gd name="connsiteY8" fmla="*/ 0 h 575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8947" h="5754624">
                    <a:moveTo>
                      <a:pt x="948947" y="959125"/>
                    </a:moveTo>
                    <a:lnTo>
                      <a:pt x="948947" y="4795499"/>
                    </a:lnTo>
                    <a:cubicBezTo>
                      <a:pt x="948947" y="5325208"/>
                      <a:pt x="937270" y="5754621"/>
                      <a:pt x="922866" y="5754621"/>
                    </a:cubicBezTo>
                    <a:lnTo>
                      <a:pt x="0" y="5754621"/>
                    </a:lnTo>
                    <a:lnTo>
                      <a:pt x="0" y="575462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22866" y="3"/>
                    </a:lnTo>
                    <a:cubicBezTo>
                      <a:pt x="937270" y="3"/>
                      <a:pt x="948947" y="429416"/>
                      <a:pt x="948947" y="959125"/>
                    </a:cubicBezTo>
                    <a:close/>
                  </a:path>
                </a:pathLst>
              </a:custGeom>
            </p:spPr>
            <p:style>
              <a:ln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1" tIns="93949" rIns="141574" bIns="93950" numCol="1" spcCol="1270" anchor="ctr" anchorCtr="0">
                <a:noAutofit/>
              </a:bodyPr>
              <a:lstStyle/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/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500" kern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10FDADE-AA69-431C-AD8E-892B12A115F8}"/>
                  </a:ext>
                </a:extLst>
              </p:cNvPr>
              <p:cNvSpPr/>
              <p:nvPr/>
            </p:nvSpPr>
            <p:spPr>
              <a:xfrm>
                <a:off x="1641738" y="5872202"/>
                <a:ext cx="867898" cy="678530"/>
              </a:xfrm>
              <a:custGeom>
                <a:avLst/>
                <a:gdLst>
                  <a:gd name="connsiteX0" fmla="*/ 0 w 867898"/>
                  <a:gd name="connsiteY0" fmla="*/ 144653 h 1186184"/>
                  <a:gd name="connsiteX1" fmla="*/ 144653 w 867898"/>
                  <a:gd name="connsiteY1" fmla="*/ 0 h 1186184"/>
                  <a:gd name="connsiteX2" fmla="*/ 723245 w 867898"/>
                  <a:gd name="connsiteY2" fmla="*/ 0 h 1186184"/>
                  <a:gd name="connsiteX3" fmla="*/ 867898 w 867898"/>
                  <a:gd name="connsiteY3" fmla="*/ 144653 h 1186184"/>
                  <a:gd name="connsiteX4" fmla="*/ 867898 w 867898"/>
                  <a:gd name="connsiteY4" fmla="*/ 1041531 h 1186184"/>
                  <a:gd name="connsiteX5" fmla="*/ 723245 w 867898"/>
                  <a:gd name="connsiteY5" fmla="*/ 1186184 h 1186184"/>
                  <a:gd name="connsiteX6" fmla="*/ 144653 w 867898"/>
                  <a:gd name="connsiteY6" fmla="*/ 1186184 h 1186184"/>
                  <a:gd name="connsiteX7" fmla="*/ 0 w 867898"/>
                  <a:gd name="connsiteY7" fmla="*/ 1041531 h 1186184"/>
                  <a:gd name="connsiteX8" fmla="*/ 0 w 867898"/>
                  <a:gd name="connsiteY8" fmla="*/ 144653 h 118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898" h="1186184">
                    <a:moveTo>
                      <a:pt x="0" y="144653"/>
                    </a:moveTo>
                    <a:cubicBezTo>
                      <a:pt x="0" y="64763"/>
                      <a:pt x="64763" y="0"/>
                      <a:pt x="144653" y="0"/>
                    </a:cubicBezTo>
                    <a:lnTo>
                      <a:pt x="723245" y="0"/>
                    </a:lnTo>
                    <a:cubicBezTo>
                      <a:pt x="803135" y="0"/>
                      <a:pt x="867898" y="64763"/>
                      <a:pt x="867898" y="144653"/>
                    </a:cubicBezTo>
                    <a:lnTo>
                      <a:pt x="867898" y="1041531"/>
                    </a:lnTo>
                    <a:cubicBezTo>
                      <a:pt x="867898" y="1121421"/>
                      <a:pt x="803135" y="1186184"/>
                      <a:pt x="723245" y="1186184"/>
                    </a:cubicBezTo>
                    <a:lnTo>
                      <a:pt x="144653" y="1186184"/>
                    </a:lnTo>
                    <a:cubicBezTo>
                      <a:pt x="64763" y="1186184"/>
                      <a:pt x="0" y="1121421"/>
                      <a:pt x="0" y="1041531"/>
                    </a:cubicBezTo>
                    <a:lnTo>
                      <a:pt x="0" y="14465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1917" tIns="147142" rIns="251917" bIns="147142" numCol="1" spcCol="1270" anchor="ctr" anchorCtr="0">
                <a:noAutofit/>
              </a:bodyPr>
              <a:lstStyle/>
              <a:p>
                <a:pPr marL="0" lvl="0" indent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500" kern="1200" dirty="0"/>
                  <a:t>4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85809-44A6-4739-9A09-43E745CD3F37}"/>
                </a:ext>
              </a:extLst>
            </p:cNvPr>
            <p:cNvSpPr txBox="1"/>
            <p:nvPr/>
          </p:nvSpPr>
          <p:spPr>
            <a:xfrm>
              <a:off x="2133600" y="1448252"/>
              <a:ext cx="620686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i="0" u="none" strike="noStrike" baseline="0" dirty="0">
                  <a:latin typeface="+mn-lt"/>
                </a:rPr>
                <a:t>Precalculus analysis.</a:t>
              </a:r>
            </a:p>
            <a:p>
              <a:pPr marL="342900" indent="-342900" algn="l">
                <a:buAutoNum type="alphaLcParenBoth"/>
              </a:pPr>
              <a:r>
                <a:rPr lang="en-US" sz="1800" b="0" i="0" u="none" strike="noStrike" baseline="0" dirty="0">
                  <a:latin typeface="+mn-lt"/>
                </a:rPr>
                <a:t>Check the </a:t>
              </a:r>
              <a:r>
                <a:rPr lang="en-US" sz="1800" b="0" i="1" u="none" strike="noStrike" baseline="0" dirty="0">
                  <a:latin typeface="+mn-lt"/>
                </a:rPr>
                <a:t>domain </a:t>
              </a:r>
              <a:r>
                <a:rPr lang="en-US" sz="1800" b="0" i="0" u="none" strike="noStrike" baseline="0" dirty="0">
                  <a:latin typeface="+mn-lt"/>
                </a:rPr>
                <a:t>and </a:t>
              </a:r>
              <a:r>
                <a:rPr lang="en-US" sz="1800" b="0" i="1" u="none" strike="noStrike" baseline="0" dirty="0">
                  <a:latin typeface="+mn-lt"/>
                </a:rPr>
                <a:t>range </a:t>
              </a:r>
              <a:r>
                <a:rPr lang="en-US" sz="1800" b="0" i="0" u="none" strike="noStrike" baseline="0" dirty="0">
                  <a:latin typeface="+mn-lt"/>
                </a:rPr>
                <a:t>of </a:t>
              </a:r>
              <a:r>
                <a:rPr lang="en-US" sz="1800" b="0" i="0" u="none" strike="noStrike" baseline="0" dirty="0" err="1">
                  <a:latin typeface="+mn-lt"/>
                </a:rPr>
                <a:t>thefunction</a:t>
              </a:r>
              <a:endParaRPr lang="en-US" sz="1800" b="0" i="0" u="none" strike="noStrike" baseline="0" dirty="0">
                <a:latin typeface="+mn-lt"/>
              </a:endParaRPr>
            </a:p>
            <a:p>
              <a:pPr algn="l"/>
              <a:r>
                <a:rPr lang="en-US" sz="1800" b="0" i="0" u="none" strike="noStrike" baseline="0" dirty="0">
                  <a:latin typeface="+mn-lt"/>
                </a:rPr>
                <a:t>(b) Test for </a:t>
              </a:r>
              <a:r>
                <a:rPr lang="en-US" sz="1800" b="0" i="1" u="none" strike="noStrike" baseline="0" dirty="0">
                  <a:latin typeface="+mn-lt"/>
                </a:rPr>
                <a:t>symmetry </a:t>
              </a:r>
              <a:r>
                <a:rPr lang="en-US" sz="1800" b="0" i="0" u="none" strike="noStrike" baseline="0" dirty="0">
                  <a:latin typeface="+mn-lt"/>
                </a:rPr>
                <a:t>with respect to the </a:t>
              </a:r>
              <a:r>
                <a:rPr lang="en-US" sz="1800" b="0" i="1" u="none" strike="noStrike" baseline="0" dirty="0">
                  <a:latin typeface="+mn-lt"/>
                </a:rPr>
                <a:t>y</a:t>
              </a:r>
              <a:r>
                <a:rPr lang="en-US" sz="1800" b="0" i="0" u="none" strike="noStrike" baseline="0" dirty="0">
                  <a:latin typeface="+mn-lt"/>
                </a:rPr>
                <a:t>-axis and the origin.   </a:t>
              </a:r>
            </a:p>
            <a:p>
              <a:pPr algn="l"/>
              <a:r>
                <a:rPr lang="en-US" dirty="0">
                  <a:latin typeface="+mn-lt"/>
                </a:rPr>
                <a:t>      </a:t>
              </a:r>
              <a:r>
                <a:rPr lang="en-US" sz="1800" b="0" i="0" u="none" strike="noStrike" baseline="0" dirty="0">
                  <a:latin typeface="+mn-lt"/>
                </a:rPr>
                <a:t>(Is the</a:t>
              </a:r>
              <a:r>
                <a:rPr lang="en-US" dirty="0">
                  <a:latin typeface="+mn-lt"/>
                </a:rPr>
                <a:t> </a:t>
              </a:r>
              <a:r>
                <a:rPr lang="en-US" sz="1800" b="0" i="0" u="none" strike="noStrike" baseline="0" dirty="0">
                  <a:latin typeface="+mn-lt"/>
                </a:rPr>
                <a:t>function even or odd?)</a:t>
              </a:r>
            </a:p>
            <a:p>
              <a:pPr algn="l"/>
              <a:r>
                <a:rPr lang="en-US" sz="1800" b="0" i="0" u="none" strike="noStrike" baseline="0" dirty="0">
                  <a:latin typeface="+mn-lt"/>
                </a:rPr>
                <a:t>(c) Find the </a:t>
              </a:r>
              <a:r>
                <a:rPr lang="en-US" sz="1800" b="0" i="1" u="none" strike="noStrike" baseline="0" dirty="0">
                  <a:latin typeface="+mn-lt"/>
                </a:rPr>
                <a:t>intercepts</a:t>
              </a:r>
              <a:r>
                <a:rPr lang="en-US" sz="1800" b="0" i="0" u="none" strike="noStrike" baseline="0" dirty="0">
                  <a:latin typeface="+mn-lt"/>
                </a:rPr>
                <a:t>.</a:t>
              </a:r>
              <a:endParaRPr lang="en-US" dirty="0">
                <a:latin typeface="+mn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9A5BEB-B87D-441F-AA5D-0DB2CF8C6673}"/>
                </a:ext>
              </a:extLst>
            </p:cNvPr>
            <p:cNvSpPr txBox="1"/>
            <p:nvPr/>
          </p:nvSpPr>
          <p:spPr>
            <a:xfrm>
              <a:off x="2133600" y="6229290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Sketch the graph.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1802DD-4F7A-493A-AE36-A6DB8461F631}"/>
                </a:ext>
              </a:extLst>
            </p:cNvPr>
            <p:cNvSpPr txBox="1"/>
            <p:nvPr/>
          </p:nvSpPr>
          <p:spPr>
            <a:xfrm>
              <a:off x="2133600" y="5189494"/>
              <a:ext cx="604478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u="none" strike="noStrike" baseline="0" dirty="0">
                  <a:latin typeface="+mn-lt"/>
                </a:rPr>
                <a:t>Plot a few points (including all critical points and inflection points).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0EDCF0-1B24-4391-A45F-DEDC76123E77}"/>
                </a:ext>
              </a:extLst>
            </p:cNvPr>
            <p:cNvSpPr txBox="1"/>
            <p:nvPr/>
          </p:nvSpPr>
          <p:spPr>
            <a:xfrm>
              <a:off x="2133600" y="3353252"/>
              <a:ext cx="66294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i="0" u="none" strike="noStrike" baseline="0" dirty="0">
                  <a:latin typeface="+mn-lt"/>
                </a:rPr>
                <a:t>Calculus analysis.</a:t>
              </a:r>
            </a:p>
            <a:p>
              <a:pPr algn="l"/>
              <a:r>
                <a:rPr lang="en-US" sz="1800" b="0" i="0" u="none" strike="noStrike" baseline="0" dirty="0">
                  <a:latin typeface="+mn-lt"/>
                </a:rPr>
                <a:t>(a) Find the critical points and where the graph is </a:t>
              </a:r>
              <a:r>
                <a:rPr lang="en-US" sz="1800" b="0" i="1" u="none" strike="noStrike" baseline="0" dirty="0">
                  <a:latin typeface="+mn-lt"/>
                </a:rPr>
                <a:t>increasing </a:t>
              </a:r>
              <a:r>
                <a:rPr lang="en-US" sz="1800" b="0" i="0" u="none" strike="noStrike" baseline="0" dirty="0">
                  <a:latin typeface="+mn-lt"/>
                </a:rPr>
                <a:t>and </a:t>
              </a:r>
              <a:r>
                <a:rPr lang="en-US" sz="1800" b="0" i="1" u="none" strike="noStrike" baseline="0" dirty="0">
                  <a:latin typeface="+mn-lt"/>
                </a:rPr>
                <a:t>decreasing</a:t>
              </a:r>
              <a:r>
                <a:rPr lang="en-US" sz="1800" b="0" i="0" u="none" strike="noStrike" baseline="0" dirty="0">
                  <a:latin typeface="+mn-lt"/>
                </a:rPr>
                <a:t>.</a:t>
              </a:r>
            </a:p>
            <a:p>
              <a:pPr algn="l"/>
              <a:r>
                <a:rPr lang="en-US" sz="1800" b="0" i="0" u="none" strike="noStrike" baseline="0" dirty="0">
                  <a:latin typeface="+mn-lt"/>
                </a:rPr>
                <a:t>(b) Test the critical points for </a:t>
              </a:r>
              <a:r>
                <a:rPr lang="en-US" sz="1800" b="0" i="1" u="none" strike="noStrike" baseline="0" dirty="0">
                  <a:latin typeface="+mn-lt"/>
                </a:rPr>
                <a:t>local maxima </a:t>
              </a:r>
              <a:r>
                <a:rPr lang="en-US" sz="1800" b="0" i="0" u="none" strike="noStrike" baseline="0" dirty="0">
                  <a:latin typeface="+mn-lt"/>
                </a:rPr>
                <a:t>and </a:t>
              </a:r>
              <a:r>
                <a:rPr lang="en-US" sz="1800" b="0" i="1" u="none" strike="noStrike" baseline="0" dirty="0">
                  <a:latin typeface="+mn-lt"/>
                </a:rPr>
                <a:t>minima</a:t>
              </a:r>
              <a:r>
                <a:rPr lang="en-US" sz="1800" b="0" i="0" u="none" strike="noStrike" baseline="0" dirty="0">
                  <a:latin typeface="+mn-lt"/>
                </a:rPr>
                <a:t>.</a:t>
              </a:r>
            </a:p>
            <a:p>
              <a:pPr algn="l"/>
              <a:r>
                <a:rPr lang="en-US" sz="1800" b="0" i="0" u="none" strike="noStrike" baseline="0" dirty="0">
                  <a:latin typeface="+mn-lt"/>
                </a:rPr>
                <a:t>(c) Find out where the graph is </a:t>
              </a:r>
              <a:r>
                <a:rPr lang="en-US" sz="1800" b="0" i="1" u="none" strike="noStrike" baseline="0" dirty="0">
                  <a:latin typeface="+mn-lt"/>
                </a:rPr>
                <a:t>concave up </a:t>
              </a:r>
              <a:r>
                <a:rPr lang="en-US" sz="1800" b="0" i="0" u="none" strike="noStrike" baseline="0" dirty="0">
                  <a:latin typeface="+mn-lt"/>
                </a:rPr>
                <a:t>and </a:t>
              </a:r>
              <a:r>
                <a:rPr lang="en-US" sz="1800" b="0" i="1" u="none" strike="noStrike" baseline="0" dirty="0">
                  <a:latin typeface="+mn-lt"/>
                </a:rPr>
                <a:t>concave down 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0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0B6C2-9F7B-4DF6-B84D-E6FEBA9C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6204857" cy="49127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44E1CA-9824-4890-BD4D-2F0C904E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Example: Graphing Functions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2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44E1CA-9824-4890-BD4D-2F0C904E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Mean Value Theorem </a:t>
            </a:r>
            <a:b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Derivatives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AED3FECA-12C1-4ECB-884F-482E2DE134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5377045"/>
                  </p:ext>
                </p:extLst>
              </p:nvPr>
            </p:nvGraphicFramePr>
            <p:xfrm>
              <a:off x="1676400" y="1905000"/>
              <a:ext cx="6553200" cy="4292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AED3FECA-12C1-4ECB-884F-482E2DE134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5377045"/>
                  </p:ext>
                </p:extLst>
              </p:nvPr>
            </p:nvGraphicFramePr>
            <p:xfrm>
              <a:off x="1676400" y="1905000"/>
              <a:ext cx="6553200" cy="4292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E858E4D-C045-486D-82DF-468CACA850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400" y="3810000"/>
            <a:ext cx="2209800" cy="22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44E1CA-9824-4890-BD4D-2F0C904E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Example: Average Velocity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5101410-45A2-42F3-B9D4-63682BDADCB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0350637"/>
                  </p:ext>
                </p:extLst>
              </p:nvPr>
            </p:nvGraphicFramePr>
            <p:xfrm>
              <a:off x="1066800" y="1524000"/>
              <a:ext cx="7620000" cy="5410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5101410-45A2-42F3-B9D4-63682BDADCB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0350637"/>
                  </p:ext>
                </p:extLst>
              </p:nvPr>
            </p:nvGraphicFramePr>
            <p:xfrm>
              <a:off x="1066800" y="1524000"/>
              <a:ext cx="7620000" cy="5410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16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305301" y="-266699"/>
            <a:ext cx="1676400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3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 2: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derivative to describe geometric and physical problems, and other applications.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88828748"/>
              </p:ext>
            </p:extLst>
          </p:nvPr>
        </p:nvGraphicFramePr>
        <p:xfrm>
          <a:off x="1828800" y="1828800"/>
          <a:ext cx="6172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Maxima and Minima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7834E4F3-A487-4CF5-98EF-C3EDDCD63A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9269485"/>
                  </p:ext>
                </p:extLst>
              </p:nvPr>
            </p:nvGraphicFramePr>
            <p:xfrm>
              <a:off x="685800" y="1981200"/>
              <a:ext cx="83820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7834E4F3-A487-4CF5-98EF-C3EDDCD63A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9269485"/>
                  </p:ext>
                </p:extLst>
              </p:nvPr>
            </p:nvGraphicFramePr>
            <p:xfrm>
              <a:off x="685800" y="1981200"/>
              <a:ext cx="83820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B7576A7-FADD-4716-BCC7-9FDB08BFB01C}"/>
              </a:ext>
            </a:extLst>
          </p:cNvPr>
          <p:cNvSpPr txBox="1"/>
          <p:nvPr/>
        </p:nvSpPr>
        <p:spPr>
          <a:xfrm>
            <a:off x="1066800" y="1495562"/>
            <a:ext cx="7162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latin typeface="Arial" panose="020B0604020202020204" pitchFamily="34" charset="0"/>
              </a:rPr>
              <a:t>Let </a:t>
            </a:r>
            <a:r>
              <a:rPr lang="en-US" sz="2200" b="0" i="1" u="none" strike="noStrike" baseline="0" dirty="0">
                <a:latin typeface="Arial" panose="020B0604020202020204" pitchFamily="34" charset="0"/>
              </a:rPr>
              <a:t>S</a:t>
            </a:r>
            <a:r>
              <a:rPr lang="en-US" sz="2200" b="0" i="0" u="none" strike="noStrike" baseline="0" dirty="0">
                <a:latin typeface="Arial" panose="020B0604020202020204" pitchFamily="34" charset="0"/>
              </a:rPr>
              <a:t>, the domain of </a:t>
            </a:r>
            <a:r>
              <a:rPr lang="en-US" sz="2200" b="0" i="1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2200" b="0" i="0" u="none" strike="noStrike" baseline="0" dirty="0">
                <a:latin typeface="Arial" panose="020B0604020202020204" pitchFamily="34" charset="0"/>
              </a:rPr>
              <a:t>, contain the point </a:t>
            </a:r>
            <a:r>
              <a:rPr lang="en-US" sz="2200" b="0" i="1" u="none" strike="noStrike" baseline="0" dirty="0">
                <a:latin typeface="Arial" panose="020B0604020202020204" pitchFamily="34" charset="0"/>
              </a:rPr>
              <a:t>c. </a:t>
            </a:r>
            <a:r>
              <a:rPr lang="en-US" sz="2200" b="0" i="0" u="none" strike="noStrike" baseline="0" dirty="0">
                <a:latin typeface="Arial" panose="020B0604020202020204" pitchFamily="34" charset="0"/>
              </a:rPr>
              <a:t>We say that</a:t>
            </a:r>
            <a:endParaRPr lang="en-US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Where Do Extreme Values Occur?</a:t>
            </a:r>
            <a:endParaRPr lang="id-ID" sz="3200" b="1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82E64D8-8E76-4655-8978-14E169B7D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845862"/>
              </p:ext>
            </p:extLst>
          </p:nvPr>
        </p:nvGraphicFramePr>
        <p:xfrm>
          <a:off x="1219200" y="1690688"/>
          <a:ext cx="7391400" cy="444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6F88D75-5056-49F7-B94E-70ECC6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047" r="37800"/>
          <a:stretch/>
        </p:blipFill>
        <p:spPr>
          <a:xfrm>
            <a:off x="3771899" y="3276600"/>
            <a:ext cx="2286001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65FEFE-F774-4B5E-ABA2-3906AA2109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970" b="2250"/>
          <a:stretch/>
        </p:blipFill>
        <p:spPr>
          <a:xfrm>
            <a:off x="6248400" y="3367088"/>
            <a:ext cx="2257547" cy="1724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59D8ED-F4E9-4CA9-9ED9-55BE307576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2522"/>
          <a:stretch/>
        </p:blipFill>
        <p:spPr>
          <a:xfrm>
            <a:off x="1305253" y="3287843"/>
            <a:ext cx="2231176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E3500F-EA64-4B0F-8272-F4A00EA2CC39}"/>
              </a:ext>
            </a:extLst>
          </p:cNvPr>
          <p:cNvSpPr txBox="1"/>
          <p:nvPr/>
        </p:nvSpPr>
        <p:spPr>
          <a:xfrm>
            <a:off x="1752600" y="5334000"/>
            <a:ext cx="14131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End Points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3D2B-1EEA-4134-A4BA-009AE492BFB2}"/>
              </a:ext>
            </a:extLst>
          </p:cNvPr>
          <p:cNvSpPr txBox="1"/>
          <p:nvPr/>
        </p:nvSpPr>
        <p:spPr>
          <a:xfrm>
            <a:off x="3778770" y="5314561"/>
            <a:ext cx="22575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u="none" strike="noStrike" baseline="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Stationary Points</a:t>
            </a:r>
            <a:endParaRPr lang="en-US" sz="22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F492-64E9-4F37-9779-778B1065BD15}"/>
              </a:ext>
            </a:extLst>
          </p:cNvPr>
          <p:cNvSpPr txBox="1"/>
          <p:nvPr/>
        </p:nvSpPr>
        <p:spPr>
          <a:xfrm>
            <a:off x="6477000" y="5334000"/>
            <a:ext cx="2133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u="none" strike="noStrike" baseline="0" dirty="0">
                <a:solidFill>
                  <a:srgbClr val="7030A0"/>
                </a:solidFill>
                <a:latin typeface="+mn-lt"/>
              </a:rPr>
              <a:t>Singular Points</a:t>
            </a:r>
            <a:endParaRPr lang="en-US" sz="2200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9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The Extreme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CF197-7CF5-4752-A70F-535DE57001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1676400"/>
            <a:ext cx="762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Guidelines for Finding the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Extrema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of a Continuous Function f on [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]: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3603735" y="1810193"/>
            <a:ext cx="12235347" cy="5472816"/>
            <a:chOff x="-3603735" y="1810193"/>
            <a:chExt cx="12235347" cy="5472816"/>
          </a:xfrm>
        </p:grpSpPr>
        <p:sp>
          <p:nvSpPr>
            <p:cNvPr id="7" name="Block Arc 6"/>
            <p:cNvSpPr/>
            <p:nvPr/>
          </p:nvSpPr>
          <p:spPr>
            <a:xfrm>
              <a:off x="-3603735" y="1810193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555579" y="2921000"/>
              <a:ext cx="7076033" cy="812800"/>
            </a:xfrm>
            <a:custGeom>
              <a:avLst/>
              <a:gdLst>
                <a:gd name="connsiteX0" fmla="*/ 0 w 7076033"/>
                <a:gd name="connsiteY0" fmla="*/ 0 h 812800"/>
                <a:gd name="connsiteX1" fmla="*/ 7076033 w 7076033"/>
                <a:gd name="connsiteY1" fmla="*/ 0 h 812800"/>
                <a:gd name="connsiteX2" fmla="*/ 7076033 w 7076033"/>
                <a:gd name="connsiteY2" fmla="*/ 812800 h 812800"/>
                <a:gd name="connsiteX3" fmla="*/ 0 w 7076033"/>
                <a:gd name="connsiteY3" fmla="*/ 812800 h 812800"/>
                <a:gd name="connsiteX4" fmla="*/ 0 w 7076033"/>
                <a:gd name="connsiteY4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033" h="812800">
                  <a:moveTo>
                    <a:pt x="0" y="0"/>
                  </a:moveTo>
                  <a:lnTo>
                    <a:pt x="7076033" y="0"/>
                  </a:lnTo>
                  <a:lnTo>
                    <a:pt x="7076033" y="812800"/>
                  </a:lnTo>
                  <a:lnTo>
                    <a:pt x="0" y="812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5160" tIns="106680" rIns="106680" bIns="106680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2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7579" y="2819400"/>
              <a:ext cx="1016000" cy="101600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851032" y="4038599"/>
              <a:ext cx="6780580" cy="1016000"/>
            </a:xfrm>
            <a:custGeom>
              <a:avLst/>
              <a:gdLst>
                <a:gd name="connsiteX0" fmla="*/ 0 w 6780580"/>
                <a:gd name="connsiteY0" fmla="*/ 0 h 1016000"/>
                <a:gd name="connsiteX1" fmla="*/ 6780580 w 6780580"/>
                <a:gd name="connsiteY1" fmla="*/ 0 h 1016000"/>
                <a:gd name="connsiteX2" fmla="*/ 6780580 w 6780580"/>
                <a:gd name="connsiteY2" fmla="*/ 1016000 h 1016000"/>
                <a:gd name="connsiteX3" fmla="*/ 0 w 6780580"/>
                <a:gd name="connsiteY3" fmla="*/ 1016000 h 1016000"/>
                <a:gd name="connsiteX4" fmla="*/ 0 w 678058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0580" h="1016000">
                  <a:moveTo>
                    <a:pt x="0" y="0"/>
                  </a:moveTo>
                  <a:lnTo>
                    <a:pt x="6780580" y="0"/>
                  </a:lnTo>
                  <a:lnTo>
                    <a:pt x="678058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5160" tIns="134620" rIns="134620" bIns="13462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343032" y="4038599"/>
              <a:ext cx="1016000" cy="101600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555579" y="5257800"/>
              <a:ext cx="7076033" cy="1016000"/>
            </a:xfrm>
            <a:custGeom>
              <a:avLst/>
              <a:gdLst>
                <a:gd name="connsiteX0" fmla="*/ 0 w 7076033"/>
                <a:gd name="connsiteY0" fmla="*/ 0 h 1016000"/>
                <a:gd name="connsiteX1" fmla="*/ 7076033 w 7076033"/>
                <a:gd name="connsiteY1" fmla="*/ 0 h 1016000"/>
                <a:gd name="connsiteX2" fmla="*/ 7076033 w 7076033"/>
                <a:gd name="connsiteY2" fmla="*/ 1016000 h 1016000"/>
                <a:gd name="connsiteX3" fmla="*/ 0 w 7076033"/>
                <a:gd name="connsiteY3" fmla="*/ 1016000 h 1016000"/>
                <a:gd name="connsiteX4" fmla="*/ 0 w 7076033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033" h="1016000">
                  <a:moveTo>
                    <a:pt x="0" y="0"/>
                  </a:moveTo>
                  <a:lnTo>
                    <a:pt x="7076033" y="0"/>
                  </a:lnTo>
                  <a:lnTo>
                    <a:pt x="7076033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5160" tIns="134620" rIns="134620" bIns="13462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00" kern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047579" y="5257800"/>
              <a:ext cx="1016000" cy="101600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Rectangle 3"/>
          <p:cNvSpPr/>
          <p:nvPr/>
        </p:nvSpPr>
        <p:spPr>
          <a:xfrm>
            <a:off x="2210118" y="3124200"/>
            <a:ext cx="56813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Find the critical numbers of f that lie in (</a:t>
            </a:r>
            <a:r>
              <a:rPr lang="en-US" sz="2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59032" y="4183559"/>
            <a:ext cx="60991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Compute the value of f at each of these critical numbers, and also compute f(a) and f(b)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11796" y="5228304"/>
            <a:ext cx="64460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absolute maximum and minimum value of f are precisely the largest and the smallest numbers found in Step 2.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5400" y="288667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7876" y="40849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63512" y="529958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772400" cy="5486400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If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f(x) = 3x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4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– 4x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– 8 on [-1,2]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then</a:t>
            </a:r>
          </a:p>
          <a:p>
            <a:pPr marL="0" indent="0" algn="ctr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f’(x) = 12x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– 12x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= 12x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(x-1)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Setting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f’(x) = 0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gives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x = 0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or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x = 1. 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Therefore, 0 and 1 are the only critical numbers of f in (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1, 2).</a:t>
            </a:r>
          </a:p>
          <a:p>
            <a:pPr marL="0" indent="0"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Next, compute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f(x)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at these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critical numbers and the endpoints.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absolute maximum value of 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8 at 2 and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absolute minimum </a:t>
            </a:r>
          </a:p>
          <a:p>
            <a:pPr marL="0" indent="0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-9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at 1. 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Example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C2D82-342A-4264-A019-DE1259FE05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239723"/>
            <a:ext cx="3033712" cy="285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4389438"/>
            <a:ext cx="264318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Derivative and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Monotonicity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C1510D09-264B-47D2-B91A-AE06F4F2B2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5724797"/>
                  </p:ext>
                </p:extLst>
              </p:nvPr>
            </p:nvGraphicFramePr>
            <p:xfrm>
              <a:off x="1295400" y="1664494"/>
              <a:ext cx="7467600" cy="4495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C1510D09-264B-47D2-B91A-AE06F4F2B2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5724797"/>
                  </p:ext>
                </p:extLst>
              </p:nvPr>
            </p:nvGraphicFramePr>
            <p:xfrm>
              <a:off x="1295400" y="1664494"/>
              <a:ext cx="7467600" cy="4495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8FEE860-3F50-475D-AB8A-A92F980FAA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5886" y="4494047"/>
            <a:ext cx="2427514" cy="213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6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1624</TotalTime>
  <Words>1554</Words>
  <Application>Microsoft Office PowerPoint</Application>
  <PresentationFormat>On-screen Show 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Open Sans</vt:lpstr>
      <vt:lpstr>TemplateBM</vt:lpstr>
      <vt:lpstr>Applications of The Derivative Session 8-10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Maxima and Minima</vt:lpstr>
      <vt:lpstr>Where Do Extreme Values Occur?</vt:lpstr>
      <vt:lpstr>The Extreme Value</vt:lpstr>
      <vt:lpstr>Example 1</vt:lpstr>
      <vt:lpstr>The First Derivative and  Monotonicity</vt:lpstr>
      <vt:lpstr>The Second Derivative  and Concavity</vt:lpstr>
      <vt:lpstr>Inflection Points</vt:lpstr>
      <vt:lpstr>The First Derivative Test</vt:lpstr>
      <vt:lpstr>The Second Derivative Test</vt:lpstr>
      <vt:lpstr>Practical Problems</vt:lpstr>
      <vt:lpstr>Example:  The Maximum Area (1/2) </vt:lpstr>
      <vt:lpstr>Example :  The Maximum Area (2/2) </vt:lpstr>
      <vt:lpstr>Graphing Functions method</vt:lpstr>
      <vt:lpstr>Example: Graphing Functions</vt:lpstr>
      <vt:lpstr>Mean Value Theorem  for Derivatives</vt:lpstr>
      <vt:lpstr>Example: Average Velocity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Viska Noviantri, S.Si., M.Si.</cp:lastModifiedBy>
  <cp:revision>108</cp:revision>
  <dcterms:created xsi:type="dcterms:W3CDTF">2015-07-07T01:04:28Z</dcterms:created>
  <dcterms:modified xsi:type="dcterms:W3CDTF">2021-11-23T07:29:25Z</dcterms:modified>
</cp:coreProperties>
</file>