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7" r:id="rId3"/>
    <p:sldId id="328" r:id="rId4"/>
    <p:sldId id="302" r:id="rId5"/>
    <p:sldId id="280" r:id="rId6"/>
    <p:sldId id="329" r:id="rId7"/>
    <p:sldId id="290" r:id="rId8"/>
    <p:sldId id="330" r:id="rId9"/>
    <p:sldId id="331" r:id="rId10"/>
    <p:sldId id="326" r:id="rId11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8"/>
    <a:srgbClr val="0081BD"/>
    <a:srgbClr val="F7F7F7"/>
    <a:srgbClr val="008FD5"/>
    <a:srgbClr val="558FD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800" b="0">
              <a:latin typeface="+mn-lt"/>
              <a:cs typeface="Arial" pitchFamily="34" charset="0"/>
            </a:rPr>
            <a:t>1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800" dirty="0"/>
            <a:t>Definition and Example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800" b="0">
              <a:latin typeface="+mn-lt"/>
              <a:cs typeface="Arial" pitchFamily="34" charset="0"/>
            </a:rPr>
            <a:t>2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800" dirty="0"/>
            <a:t>Rules for Antiderivatives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/>
      <dgm:t>
        <a:bodyPr/>
        <a:lstStyle/>
        <a:p>
          <a:r>
            <a:rPr lang="en-US" sz="2800" b="0" dirty="0">
              <a:latin typeface="+mn-lt"/>
              <a:cs typeface="Arial" pitchFamily="34" charset="0"/>
            </a:rPr>
            <a:t>3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/>
      <dgm:t>
        <a:bodyPr/>
        <a:lstStyle/>
        <a:p>
          <a:r>
            <a:rPr lang="en-US" sz="2800" dirty="0"/>
            <a:t>Linearity The Indefinite Integral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3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3" custLinFactNeighborY="-1855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9100608-74CE-47ED-A83D-ED707629726A}" srcId="{CDBCC629-CD64-4ED9-9236-27DE5134E855}" destId="{1033640F-B74B-4109-9164-5723E09C942C}" srcOrd="2" destOrd="0" parTransId="{B6FE9C9B-A532-4BC3-9528-12585CEC3009}" sibTransId="{03512520-ECDF-4A70-8AD6-A8FCEBBC8571}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415A8D77-475A-459A-B6EB-FFAD289FD3D0}" type="presOf" srcId="{1033640F-B74B-4109-9164-5723E09C942C}" destId="{AEAA515E-BB43-46DA-A554-CDDA842C250D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2A4986EA-1AFA-46DB-9B6D-8DFA27BCAD85}" type="presOf" srcId="{AA0FC46A-CC1C-46F0-B805-A41F2CE73CBD}" destId="{C124D31A-EC50-4177-85C1-F3437DD648B9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DA2B3A6-E0B6-4081-9105-894428B7AD04}" type="presParOf" srcId="{A3C9737F-51C1-4CA8-8ED2-8736CCDC7723}" destId="{4A94C6DC-2B2B-4D49-B4D5-12FB665ACAD2}" srcOrd="3" destOrd="0" presId="urn:microsoft.com/office/officeart/2005/8/layout/chevron2"/>
    <dgm:cxn modelId="{D09798A7-DE0D-45BE-904C-DA0CFCB103B1}" type="presParOf" srcId="{A3C9737F-51C1-4CA8-8ED2-8736CCDC7723}" destId="{18B576CF-7238-47CB-93B0-B7A0DDCB8FD8}" srcOrd="4" destOrd="0" presId="urn:microsoft.com/office/officeart/2005/8/layout/chevron2"/>
    <dgm:cxn modelId="{09AC4F95-A927-472C-BCB7-0C1B84EAD31F}" type="presParOf" srcId="{18B576CF-7238-47CB-93B0-B7A0DDCB8FD8}" destId="{AEAA515E-BB43-46DA-A554-CDDA842C250D}" srcOrd="0" destOrd="0" presId="urn:microsoft.com/office/officeart/2005/8/layout/chevron2"/>
    <dgm:cxn modelId="{A42DF368-25A5-4F6C-AD7B-F1A37626792D}" type="presParOf" srcId="{18B576CF-7238-47CB-93B0-B7A0DDCB8FD8}" destId="{C124D31A-EC50-4177-85C1-F3437DD648B9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DF034-182B-4C92-B8EB-805F38474C17}" type="doc">
      <dgm:prSet loTypeId="urn:microsoft.com/office/officeart/2005/8/layout/hList3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F82DD63-6313-4686-98EE-A857AFA4675B}">
          <dgm:prSet phldrT="[Text]"/>
          <dgm:spPr/>
          <dgm:t>
            <a:bodyPr/>
            <a:lstStyle/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Definition</a:t>
              </a:r>
            </a:p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We call F an antiderivative of f on the interval I if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e>
                    <m: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sub>
                  </m:sSub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𝐹</m:t>
                  </m:r>
                  <m:d>
                    <m:d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𝑓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>
                  <a:solidFill>
                    <a:schemeClr val="tx1"/>
                  </a:solidFill>
                  <a:latin typeface="+mn-lt"/>
                </a:rPr>
                <a:t> on I, that is, 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e>
                    <m: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d>
                    <m:d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𝑓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>
                  <a:solidFill>
                    <a:schemeClr val="tx1"/>
                  </a:solidFill>
                  <a:latin typeface="+mn-lt"/>
                </a:rPr>
                <a:t>for all x in I.</a:t>
              </a:r>
            </a:p>
          </dgm:t>
        </dgm:pt>
      </mc:Choice>
      <mc:Fallback xmlns="">
        <dgm:pt modelId="{2F82DD63-6313-4686-98EE-A857AFA4675B}">
          <dgm:prSet phldrT="[Text]"/>
          <dgm:spPr/>
          <dgm:t>
            <a:bodyPr/>
            <a:lstStyle/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Definition</a:t>
              </a:r>
            </a:p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We call F an antiderivative of f on the interval I if </a:t>
              </a:r>
              <a:r>
                <a:rPr lang="en-US" b="0" i="0">
                  <a:solidFill>
                    <a:schemeClr val="tx1"/>
                  </a:solidFill>
                  <a:latin typeface="+mn-lt"/>
                </a:rPr>
                <a:t>𝐷_𝑥 𝐹(𝑥)=𝑓(𝑥)</a:t>
              </a:r>
              <a:r>
                <a:rPr lang="en-US" dirty="0">
                  <a:solidFill>
                    <a:schemeClr val="tx1"/>
                  </a:solidFill>
                  <a:latin typeface="+mn-lt"/>
                </a:rPr>
                <a:t> on I, that is, if </a:t>
              </a:r>
              <a:r>
                <a:rPr lang="en-US" b="0" i="0">
                  <a:solidFill>
                    <a:schemeClr val="tx1"/>
                  </a:solidFill>
                  <a:latin typeface="+mn-lt"/>
                </a:rPr>
                <a:t>𝐹^′ (𝑥)=𝑓(𝑥)</a:t>
              </a:r>
              <a:r>
                <a:rPr lang="en-US" dirty="0">
                  <a:solidFill>
                    <a:schemeClr val="tx1"/>
                  </a:solidFill>
                  <a:latin typeface="+mn-lt"/>
                </a:rPr>
                <a:t>for all x in I.</a:t>
              </a:r>
            </a:p>
          </dgm:t>
        </dgm:pt>
      </mc:Fallback>
    </mc:AlternateContent>
    <dgm:pt modelId="{BDE2E853-1C7F-4D8D-AB1F-F5254B6F84F5}" type="parTrans" cxnId="{2E53CF90-5D9E-42F7-BBA4-E9888DF180AA}">
      <dgm:prSet/>
      <dgm:spPr/>
      <dgm:t>
        <a:bodyPr/>
        <a:lstStyle/>
        <a:p>
          <a:endParaRPr lang="en-US"/>
        </a:p>
      </dgm:t>
    </dgm:pt>
    <dgm:pt modelId="{93D77FFF-EAFE-4E7A-8366-3C87B8306C59}" type="sibTrans" cxnId="{2E53CF90-5D9E-42F7-BBA4-E9888DF180AA}">
      <dgm:prSet/>
      <dgm:spPr/>
      <dgm:t>
        <a:bodyPr/>
        <a:lstStyle/>
        <a:p>
          <a:endParaRPr lang="en-US"/>
        </a:p>
      </dgm:t>
    </dgm:pt>
    <dgm:pt modelId="{A1B8B676-FAF2-4A73-80BF-A61A06F96F67}">
      <dgm:prSet phldrT="[Text]" phldr="1"/>
      <dgm:spPr/>
      <dgm:t>
        <a:bodyPr/>
        <a:lstStyle/>
        <a:p>
          <a:endParaRPr lang="en-US"/>
        </a:p>
      </dgm:t>
    </dgm:pt>
    <dgm:pt modelId="{6BC76E1E-EC17-4F1A-81AA-7C8916C1C71A}" type="parTrans" cxnId="{6A2BDF35-6B3E-4438-B819-0269241E5883}">
      <dgm:prSet/>
      <dgm:spPr/>
      <dgm:t>
        <a:bodyPr/>
        <a:lstStyle/>
        <a:p>
          <a:endParaRPr lang="en-US"/>
        </a:p>
      </dgm:t>
    </dgm:pt>
    <dgm:pt modelId="{2010649D-E6AD-45ED-A43A-F7D7D277FCE9}" type="sibTrans" cxnId="{6A2BDF35-6B3E-4438-B819-0269241E588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EEE47C5-3CF0-4CEA-B366-57FEBEF0A7F2}">
          <dgm:prSet phldrT="[Text]" custT="1"/>
          <dgm:spPr/>
          <dgm:t>
            <a:bodyPr/>
            <a:lstStyle/>
            <a:p>
              <a:pPr algn="l"/>
              <a:r>
                <a:rPr lang="en-US" sz="2000" dirty="0">
                  <a:latin typeface="+mn-lt"/>
                </a:rPr>
                <a:t>Example:</a:t>
              </a:r>
            </a:p>
            <a:p>
              <a:pPr algn="l"/>
              <a:r>
                <a:rPr lang="en-US" sz="2000" dirty="0">
                  <a:latin typeface="+mn-lt"/>
                </a:rPr>
                <a:t>We seek a function F satisfying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e>
                    <m: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d>
                    <m:dPr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2000" b="0" i="1" smtClean="0">
                      <a:latin typeface="Cambria Math" panose="02040503050406030204" pitchFamily="18" charset="0"/>
                    </a:rPr>
                    <m:t>=</m:t>
                  </m:r>
                </m:oMath>
              </a14:m>
              <a:r>
                <a:rPr lang="en-US" sz="2000" dirty="0">
                  <a:latin typeface="+mn-lt"/>
                </a:rPr>
                <a:t>for all real x. From our experience with differentiation, we know that is one such Function.</a:t>
              </a:r>
            </a:p>
            <a:p>
              <a:pPr algn="l"/>
              <a:endParaRPr lang="en-US" sz="2000" dirty="0">
                <a:latin typeface="+mn-lt"/>
              </a:endParaRPr>
            </a:p>
            <a:p>
              <a:pPr algn="l"/>
              <a:r>
                <a:rPr lang="en-US" sz="2000" dirty="0">
                  <a:latin typeface="+mn-lt"/>
                </a:rPr>
                <a:t>Is every antiderivative of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US" sz="2000" b="0" i="0" smtClean="0">
                      <a:latin typeface="Cambria Math" panose="02040503050406030204" pitchFamily="18" charset="0"/>
                    </a:rPr>
                    <m:t>f</m:t>
                  </m:r>
                  <m:d>
                    <m:dPr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e>
                  </m:d>
                  <m:r>
                    <a:rPr lang="en-US" sz="2000" b="0" i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2000" b="0" i="1" smtClean="0">
                      <a:latin typeface="Cambria Math" panose="02040503050406030204" pitchFamily="18" charset="0"/>
                    </a:rPr>
                    <m:t>4</m:t>
                  </m:r>
                  <m:sSup>
                    <m:sSupPr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</m:oMath>
              </a14:m>
              <a:r>
                <a:rPr lang="en-US" sz="2000" dirty="0">
                  <a:latin typeface="+mn-lt"/>
                </a:rPr>
                <a:t>of the form </a:t>
              </a:r>
              <a14:m>
                <m:oMath xmlns:m="http://schemas.openxmlformats.org/officeDocument/2006/math">
                  <m:r>
                    <a:rPr lang="en-US" sz="2000" b="0" i="1" smtClean="0">
                      <a:latin typeface="Cambria Math" panose="02040503050406030204" pitchFamily="18" charset="0"/>
                    </a:rPr>
                    <m:t>𝐹</m:t>
                  </m:r>
                  <m:d>
                    <m:dPr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sz="2000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sup>
                  </m:sSup>
                </m:oMath>
              </a14:m>
              <a:r>
                <a:rPr lang="en-US" sz="2000" dirty="0">
                  <a:latin typeface="+mn-lt"/>
                </a:rPr>
                <a:t>?</a:t>
              </a:r>
            </a:p>
            <a:p>
              <a:pPr algn="l"/>
              <a:r>
                <a:rPr lang="en-US" sz="2000" dirty="0">
                  <a:latin typeface="+mn-lt"/>
                </a:rPr>
                <a:t>The answer is yes.</a:t>
              </a:r>
            </a:p>
          </dgm:t>
        </dgm:pt>
      </mc:Choice>
      <mc:Fallback xmlns="">
        <dgm:pt modelId="{0EEE47C5-3CF0-4CEA-B366-57FEBEF0A7F2}">
          <dgm:prSet phldrT="[Text]" custT="1"/>
          <dgm:spPr/>
          <dgm:t>
            <a:bodyPr/>
            <a:lstStyle/>
            <a:p>
              <a:pPr algn="l"/>
              <a:r>
                <a:rPr lang="en-US" sz="2000" dirty="0">
                  <a:latin typeface="+mn-lt"/>
                </a:rPr>
                <a:t>Example:</a:t>
              </a:r>
            </a:p>
            <a:p>
              <a:pPr algn="l"/>
              <a:r>
                <a:rPr lang="en-US" sz="2000" dirty="0">
                  <a:latin typeface="+mn-lt"/>
                </a:rPr>
                <a:t>We seek a function F satisfying </a:t>
              </a:r>
              <a:r>
                <a:rPr lang="en-US" sz="2000" b="0" i="0">
                  <a:latin typeface="+mn-lt"/>
                </a:rPr>
                <a:t>𝐹^′ (𝑥)=</a:t>
              </a:r>
              <a:r>
                <a:rPr lang="en-US" sz="2000" dirty="0">
                  <a:latin typeface="+mn-lt"/>
                </a:rPr>
                <a:t>for all real x. From our experience with differentiation, we know that is one such Function.</a:t>
              </a:r>
            </a:p>
            <a:p>
              <a:pPr algn="l"/>
              <a:endParaRPr lang="en-US" sz="2000" dirty="0">
                <a:latin typeface="+mn-lt"/>
              </a:endParaRPr>
            </a:p>
            <a:p>
              <a:pPr algn="l"/>
              <a:r>
                <a:rPr lang="en-US" sz="2000" dirty="0">
                  <a:latin typeface="+mn-lt"/>
                </a:rPr>
                <a:t>Is every antiderivative of </a:t>
              </a:r>
              <a:r>
                <a:rPr lang="en-US" sz="2000" b="0" i="0">
                  <a:latin typeface="Cambria Math" panose="02040503050406030204" pitchFamily="18" charset="0"/>
                </a:rPr>
                <a:t>f(x)=4𝑥^3</a:t>
              </a:r>
              <a:r>
                <a:rPr lang="en-US" sz="2000" dirty="0">
                  <a:latin typeface="+mn-lt"/>
                </a:rPr>
                <a:t>of the form </a:t>
              </a:r>
              <a:r>
                <a:rPr lang="en-US" sz="2000" b="0" i="0">
                  <a:latin typeface="Cambria Math" panose="02040503050406030204" pitchFamily="18" charset="0"/>
                </a:rPr>
                <a:t>𝐹(𝑥)=𝑥^4</a:t>
              </a:r>
              <a:r>
                <a:rPr lang="en-US" sz="2000" dirty="0">
                  <a:latin typeface="+mn-lt"/>
                </a:rPr>
                <a:t>?</a:t>
              </a:r>
            </a:p>
            <a:p>
              <a:pPr algn="l"/>
              <a:r>
                <a:rPr lang="en-US" sz="2000" dirty="0">
                  <a:latin typeface="+mn-lt"/>
                </a:rPr>
                <a:t>The answer is yes.</a:t>
              </a:r>
            </a:p>
          </dgm:t>
        </dgm:pt>
      </mc:Fallback>
    </mc:AlternateContent>
    <dgm:pt modelId="{2FFD9744-8071-4BA8-94C3-D6EAB358B2B5}" type="parTrans" cxnId="{7436491B-014C-4949-93FA-AEDA70B76866}">
      <dgm:prSet/>
      <dgm:spPr/>
      <dgm:t>
        <a:bodyPr/>
        <a:lstStyle/>
        <a:p>
          <a:endParaRPr lang="en-US"/>
        </a:p>
      </dgm:t>
    </dgm:pt>
    <dgm:pt modelId="{10EA5D9C-6002-4245-9DAC-B1C371A4C3FF}" type="sibTrans" cxnId="{7436491B-014C-4949-93FA-AEDA70B76866}">
      <dgm:prSet/>
      <dgm:spPr/>
      <dgm:t>
        <a:bodyPr/>
        <a:lstStyle/>
        <a:p>
          <a:endParaRPr lang="en-US"/>
        </a:p>
      </dgm:t>
    </dgm:pt>
    <dgm:pt modelId="{733A13A2-2C92-43FF-B01A-9D7D30D0B169}" type="pres">
      <dgm:prSet presAssocID="{8EEDF034-182B-4C92-B8EB-805F38474C17}" presName="composite" presStyleCnt="0">
        <dgm:presLayoutVars>
          <dgm:chMax val="1"/>
          <dgm:dir/>
          <dgm:resizeHandles val="exact"/>
        </dgm:presLayoutVars>
      </dgm:prSet>
      <dgm:spPr/>
    </dgm:pt>
    <dgm:pt modelId="{EEC38EF1-A30F-4661-A5C4-6C9D15DD4523}" type="pres">
      <dgm:prSet presAssocID="{2F82DD63-6313-4686-98EE-A857AFA4675B}" presName="roof" presStyleLbl="dkBgShp" presStyleIdx="0" presStyleCnt="2"/>
      <dgm:spPr/>
    </dgm:pt>
    <dgm:pt modelId="{316118FD-1E52-4D1B-9D95-EF304943D399}" type="pres">
      <dgm:prSet presAssocID="{2F82DD63-6313-4686-98EE-A857AFA4675B}" presName="pillars" presStyleCnt="0"/>
      <dgm:spPr/>
    </dgm:pt>
    <dgm:pt modelId="{31599CCC-4CF4-4B3E-81BD-CBA5CF93260A}" type="pres">
      <dgm:prSet presAssocID="{2F82DD63-6313-4686-98EE-A857AFA4675B}" presName="pillar1" presStyleLbl="node1" presStyleIdx="0" presStyleCnt="2">
        <dgm:presLayoutVars>
          <dgm:bulletEnabled val="1"/>
        </dgm:presLayoutVars>
      </dgm:prSet>
      <dgm:spPr/>
    </dgm:pt>
    <dgm:pt modelId="{9C8874D9-AD17-40C0-B2FD-69629EDA88CD}" type="pres">
      <dgm:prSet presAssocID="{0EEE47C5-3CF0-4CEA-B366-57FEBEF0A7F2}" presName="pillarX" presStyleLbl="node1" presStyleIdx="1" presStyleCnt="2" custScaleX="123558">
        <dgm:presLayoutVars>
          <dgm:bulletEnabled val="1"/>
        </dgm:presLayoutVars>
      </dgm:prSet>
      <dgm:spPr/>
    </dgm:pt>
    <dgm:pt modelId="{064D94A1-5FDD-4D39-B00F-B32BFA50FC0A}" type="pres">
      <dgm:prSet presAssocID="{2F82DD63-6313-4686-98EE-A857AFA4675B}" presName="base" presStyleLbl="dkBgShp" presStyleIdx="1" presStyleCnt="2"/>
      <dgm:spPr/>
    </dgm:pt>
  </dgm:ptLst>
  <dgm:cxnLst>
    <dgm:cxn modelId="{EEFF5311-D684-49CD-96CC-0591E2D98691}" type="presOf" srcId="{8EEDF034-182B-4C92-B8EB-805F38474C17}" destId="{733A13A2-2C92-43FF-B01A-9D7D30D0B169}" srcOrd="0" destOrd="0" presId="urn:microsoft.com/office/officeart/2005/8/layout/hList3"/>
    <dgm:cxn modelId="{7436491B-014C-4949-93FA-AEDA70B76866}" srcId="{2F82DD63-6313-4686-98EE-A857AFA4675B}" destId="{0EEE47C5-3CF0-4CEA-B366-57FEBEF0A7F2}" srcOrd="1" destOrd="0" parTransId="{2FFD9744-8071-4BA8-94C3-D6EAB358B2B5}" sibTransId="{10EA5D9C-6002-4245-9DAC-B1C371A4C3FF}"/>
    <dgm:cxn modelId="{6A2BDF35-6B3E-4438-B819-0269241E5883}" srcId="{2F82DD63-6313-4686-98EE-A857AFA4675B}" destId="{A1B8B676-FAF2-4A73-80BF-A61A06F96F67}" srcOrd="0" destOrd="0" parTransId="{6BC76E1E-EC17-4F1A-81AA-7C8916C1C71A}" sibTransId="{2010649D-E6AD-45ED-A43A-F7D7D277FCE9}"/>
    <dgm:cxn modelId="{CDC7FB3B-B455-4E41-B233-F374C6FD02F6}" type="presOf" srcId="{2F82DD63-6313-4686-98EE-A857AFA4675B}" destId="{EEC38EF1-A30F-4661-A5C4-6C9D15DD4523}" srcOrd="0" destOrd="0" presId="urn:microsoft.com/office/officeart/2005/8/layout/hList3"/>
    <dgm:cxn modelId="{6CA5FC5E-2091-4655-A91E-946AEAE1DAED}" type="presOf" srcId="{A1B8B676-FAF2-4A73-80BF-A61A06F96F67}" destId="{31599CCC-4CF4-4B3E-81BD-CBA5CF93260A}" srcOrd="0" destOrd="0" presId="urn:microsoft.com/office/officeart/2005/8/layout/hList3"/>
    <dgm:cxn modelId="{2E53CF90-5D9E-42F7-BBA4-E9888DF180AA}" srcId="{8EEDF034-182B-4C92-B8EB-805F38474C17}" destId="{2F82DD63-6313-4686-98EE-A857AFA4675B}" srcOrd="0" destOrd="0" parTransId="{BDE2E853-1C7F-4D8D-AB1F-F5254B6F84F5}" sibTransId="{93D77FFF-EAFE-4E7A-8366-3C87B8306C59}"/>
    <dgm:cxn modelId="{264945BC-5218-4FE8-92DC-614506E2963E}" type="presOf" srcId="{0EEE47C5-3CF0-4CEA-B366-57FEBEF0A7F2}" destId="{9C8874D9-AD17-40C0-B2FD-69629EDA88CD}" srcOrd="0" destOrd="0" presId="urn:microsoft.com/office/officeart/2005/8/layout/hList3"/>
    <dgm:cxn modelId="{4C4151F3-9062-41A6-BA34-5FBD18296EBA}" type="presParOf" srcId="{733A13A2-2C92-43FF-B01A-9D7D30D0B169}" destId="{EEC38EF1-A30F-4661-A5C4-6C9D15DD4523}" srcOrd="0" destOrd="0" presId="urn:microsoft.com/office/officeart/2005/8/layout/hList3"/>
    <dgm:cxn modelId="{7719B353-8836-4E89-B40D-CF6239A9E97C}" type="presParOf" srcId="{733A13A2-2C92-43FF-B01A-9D7D30D0B169}" destId="{316118FD-1E52-4D1B-9D95-EF304943D399}" srcOrd="1" destOrd="0" presId="urn:microsoft.com/office/officeart/2005/8/layout/hList3"/>
    <dgm:cxn modelId="{907FEE9D-C56A-4FE8-9F6E-33FFC84391F1}" type="presParOf" srcId="{316118FD-1E52-4D1B-9D95-EF304943D399}" destId="{31599CCC-4CF4-4B3E-81BD-CBA5CF93260A}" srcOrd="0" destOrd="0" presId="urn:microsoft.com/office/officeart/2005/8/layout/hList3"/>
    <dgm:cxn modelId="{22198DA1-B91C-4B9D-AD8C-18391A7B033B}" type="presParOf" srcId="{316118FD-1E52-4D1B-9D95-EF304943D399}" destId="{9C8874D9-AD17-40C0-B2FD-69629EDA88CD}" srcOrd="1" destOrd="0" presId="urn:microsoft.com/office/officeart/2005/8/layout/hList3"/>
    <dgm:cxn modelId="{0688088C-1F9B-4792-A271-9E3B86E67A97}" type="presParOf" srcId="{733A13A2-2C92-43FF-B01A-9D7D30D0B169}" destId="{064D94A1-5FDD-4D39-B00F-B32BFA50FC0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EDF034-182B-4C92-B8EB-805F38474C17}" type="doc">
      <dgm:prSet loTypeId="urn:microsoft.com/office/officeart/2005/8/layout/hList3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F82DD63-6313-4686-98EE-A857AFA4675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DE2E853-1C7F-4D8D-AB1F-F5254B6F84F5}" type="parTrans" cxnId="{2E53CF90-5D9E-42F7-BBA4-E9888DF180AA}">
      <dgm:prSet/>
      <dgm:spPr/>
      <dgm:t>
        <a:bodyPr/>
        <a:lstStyle/>
        <a:p>
          <a:endParaRPr lang="en-US"/>
        </a:p>
      </dgm:t>
    </dgm:pt>
    <dgm:pt modelId="{93D77FFF-EAFE-4E7A-8366-3C87B8306C59}" type="sibTrans" cxnId="{2E53CF90-5D9E-42F7-BBA4-E9888DF180AA}">
      <dgm:prSet/>
      <dgm:spPr/>
      <dgm:t>
        <a:bodyPr/>
        <a:lstStyle/>
        <a:p>
          <a:endParaRPr lang="en-US"/>
        </a:p>
      </dgm:t>
    </dgm:pt>
    <dgm:pt modelId="{A1B8B676-FAF2-4A73-80BF-A61A06F96F67}">
      <dgm:prSet phldrT="[Text]" phldr="1"/>
      <dgm:spPr/>
      <dgm:t>
        <a:bodyPr/>
        <a:lstStyle/>
        <a:p>
          <a:endParaRPr lang="en-US"/>
        </a:p>
      </dgm:t>
    </dgm:pt>
    <dgm:pt modelId="{6BC76E1E-EC17-4F1A-81AA-7C8916C1C71A}" type="parTrans" cxnId="{6A2BDF35-6B3E-4438-B819-0269241E5883}">
      <dgm:prSet/>
      <dgm:spPr/>
      <dgm:t>
        <a:bodyPr/>
        <a:lstStyle/>
        <a:p>
          <a:endParaRPr lang="en-US"/>
        </a:p>
      </dgm:t>
    </dgm:pt>
    <dgm:pt modelId="{2010649D-E6AD-45ED-A43A-F7D7D277FCE9}" type="sibTrans" cxnId="{6A2BDF35-6B3E-4438-B819-0269241E5883}">
      <dgm:prSet/>
      <dgm:spPr/>
      <dgm:t>
        <a:bodyPr/>
        <a:lstStyle/>
        <a:p>
          <a:endParaRPr lang="en-US"/>
        </a:p>
      </dgm:t>
    </dgm:pt>
    <dgm:pt modelId="{0EEE47C5-3CF0-4CEA-B366-57FEBEF0A7F2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FD9744-8071-4BA8-94C3-D6EAB358B2B5}" type="parTrans" cxnId="{7436491B-014C-4949-93FA-AEDA70B76866}">
      <dgm:prSet/>
      <dgm:spPr/>
      <dgm:t>
        <a:bodyPr/>
        <a:lstStyle/>
        <a:p>
          <a:endParaRPr lang="en-US"/>
        </a:p>
      </dgm:t>
    </dgm:pt>
    <dgm:pt modelId="{10EA5D9C-6002-4245-9DAC-B1C371A4C3FF}" type="sibTrans" cxnId="{7436491B-014C-4949-93FA-AEDA70B76866}">
      <dgm:prSet/>
      <dgm:spPr/>
      <dgm:t>
        <a:bodyPr/>
        <a:lstStyle/>
        <a:p>
          <a:endParaRPr lang="en-US"/>
        </a:p>
      </dgm:t>
    </dgm:pt>
    <dgm:pt modelId="{733A13A2-2C92-43FF-B01A-9D7D30D0B169}" type="pres">
      <dgm:prSet presAssocID="{8EEDF034-182B-4C92-B8EB-805F38474C17}" presName="composite" presStyleCnt="0">
        <dgm:presLayoutVars>
          <dgm:chMax val="1"/>
          <dgm:dir/>
          <dgm:resizeHandles val="exact"/>
        </dgm:presLayoutVars>
      </dgm:prSet>
      <dgm:spPr/>
    </dgm:pt>
    <dgm:pt modelId="{EEC38EF1-A30F-4661-A5C4-6C9D15DD4523}" type="pres">
      <dgm:prSet presAssocID="{2F82DD63-6313-4686-98EE-A857AFA4675B}" presName="roof" presStyleLbl="dkBgShp" presStyleIdx="0" presStyleCnt="2"/>
      <dgm:spPr/>
    </dgm:pt>
    <dgm:pt modelId="{316118FD-1E52-4D1B-9D95-EF304943D399}" type="pres">
      <dgm:prSet presAssocID="{2F82DD63-6313-4686-98EE-A857AFA4675B}" presName="pillars" presStyleCnt="0"/>
      <dgm:spPr/>
    </dgm:pt>
    <dgm:pt modelId="{31599CCC-4CF4-4B3E-81BD-CBA5CF93260A}" type="pres">
      <dgm:prSet presAssocID="{2F82DD63-6313-4686-98EE-A857AFA4675B}" presName="pillar1" presStyleLbl="node1" presStyleIdx="0" presStyleCnt="2">
        <dgm:presLayoutVars>
          <dgm:bulletEnabled val="1"/>
        </dgm:presLayoutVars>
      </dgm:prSet>
      <dgm:spPr/>
    </dgm:pt>
    <dgm:pt modelId="{9C8874D9-AD17-40C0-B2FD-69629EDA88CD}" type="pres">
      <dgm:prSet presAssocID="{0EEE47C5-3CF0-4CEA-B366-57FEBEF0A7F2}" presName="pillarX" presStyleLbl="node1" presStyleIdx="1" presStyleCnt="2" custScaleX="123558">
        <dgm:presLayoutVars>
          <dgm:bulletEnabled val="1"/>
        </dgm:presLayoutVars>
      </dgm:prSet>
      <dgm:spPr/>
    </dgm:pt>
    <dgm:pt modelId="{064D94A1-5FDD-4D39-B00F-B32BFA50FC0A}" type="pres">
      <dgm:prSet presAssocID="{2F82DD63-6313-4686-98EE-A857AFA4675B}" presName="base" presStyleLbl="dkBgShp" presStyleIdx="1" presStyleCnt="2"/>
      <dgm:spPr/>
    </dgm:pt>
  </dgm:ptLst>
  <dgm:cxnLst>
    <dgm:cxn modelId="{EEFF5311-D684-49CD-96CC-0591E2D98691}" type="presOf" srcId="{8EEDF034-182B-4C92-B8EB-805F38474C17}" destId="{733A13A2-2C92-43FF-B01A-9D7D30D0B169}" srcOrd="0" destOrd="0" presId="urn:microsoft.com/office/officeart/2005/8/layout/hList3"/>
    <dgm:cxn modelId="{7436491B-014C-4949-93FA-AEDA70B76866}" srcId="{2F82DD63-6313-4686-98EE-A857AFA4675B}" destId="{0EEE47C5-3CF0-4CEA-B366-57FEBEF0A7F2}" srcOrd="1" destOrd="0" parTransId="{2FFD9744-8071-4BA8-94C3-D6EAB358B2B5}" sibTransId="{10EA5D9C-6002-4245-9DAC-B1C371A4C3FF}"/>
    <dgm:cxn modelId="{6A2BDF35-6B3E-4438-B819-0269241E5883}" srcId="{2F82DD63-6313-4686-98EE-A857AFA4675B}" destId="{A1B8B676-FAF2-4A73-80BF-A61A06F96F67}" srcOrd="0" destOrd="0" parTransId="{6BC76E1E-EC17-4F1A-81AA-7C8916C1C71A}" sibTransId="{2010649D-E6AD-45ED-A43A-F7D7D277FCE9}"/>
    <dgm:cxn modelId="{CDC7FB3B-B455-4E41-B233-F374C6FD02F6}" type="presOf" srcId="{2F82DD63-6313-4686-98EE-A857AFA4675B}" destId="{EEC38EF1-A30F-4661-A5C4-6C9D15DD4523}" srcOrd="0" destOrd="0" presId="urn:microsoft.com/office/officeart/2005/8/layout/hList3"/>
    <dgm:cxn modelId="{6CA5FC5E-2091-4655-A91E-946AEAE1DAED}" type="presOf" srcId="{A1B8B676-FAF2-4A73-80BF-A61A06F96F67}" destId="{31599CCC-4CF4-4B3E-81BD-CBA5CF93260A}" srcOrd="0" destOrd="0" presId="urn:microsoft.com/office/officeart/2005/8/layout/hList3"/>
    <dgm:cxn modelId="{2E53CF90-5D9E-42F7-BBA4-E9888DF180AA}" srcId="{8EEDF034-182B-4C92-B8EB-805F38474C17}" destId="{2F82DD63-6313-4686-98EE-A857AFA4675B}" srcOrd="0" destOrd="0" parTransId="{BDE2E853-1C7F-4D8D-AB1F-F5254B6F84F5}" sibTransId="{93D77FFF-EAFE-4E7A-8366-3C87B8306C59}"/>
    <dgm:cxn modelId="{264945BC-5218-4FE8-92DC-614506E2963E}" type="presOf" srcId="{0EEE47C5-3CF0-4CEA-B366-57FEBEF0A7F2}" destId="{9C8874D9-AD17-40C0-B2FD-69629EDA88CD}" srcOrd="0" destOrd="0" presId="urn:microsoft.com/office/officeart/2005/8/layout/hList3"/>
    <dgm:cxn modelId="{4C4151F3-9062-41A6-BA34-5FBD18296EBA}" type="presParOf" srcId="{733A13A2-2C92-43FF-B01A-9D7D30D0B169}" destId="{EEC38EF1-A30F-4661-A5C4-6C9D15DD4523}" srcOrd="0" destOrd="0" presId="urn:microsoft.com/office/officeart/2005/8/layout/hList3"/>
    <dgm:cxn modelId="{7719B353-8836-4E89-B40D-CF6239A9E97C}" type="presParOf" srcId="{733A13A2-2C92-43FF-B01A-9D7D30D0B169}" destId="{316118FD-1E52-4D1B-9D95-EF304943D399}" srcOrd="1" destOrd="0" presId="urn:microsoft.com/office/officeart/2005/8/layout/hList3"/>
    <dgm:cxn modelId="{907FEE9D-C56A-4FE8-9F6E-33FFC84391F1}" type="presParOf" srcId="{316118FD-1E52-4D1B-9D95-EF304943D399}" destId="{31599CCC-4CF4-4B3E-81BD-CBA5CF93260A}" srcOrd="0" destOrd="0" presId="urn:microsoft.com/office/officeart/2005/8/layout/hList3"/>
    <dgm:cxn modelId="{22198DA1-B91C-4B9D-AD8C-18391A7B033B}" type="presParOf" srcId="{316118FD-1E52-4D1B-9D95-EF304943D399}" destId="{9C8874D9-AD17-40C0-B2FD-69629EDA88CD}" srcOrd="1" destOrd="0" presId="urn:microsoft.com/office/officeart/2005/8/layout/hList3"/>
    <dgm:cxn modelId="{0688088C-1F9B-4792-A271-9E3B86E67A97}" type="presParOf" srcId="{733A13A2-2C92-43FF-B01A-9D7D30D0B169}" destId="{064D94A1-5FDD-4D39-B00F-B32BFA50FC0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D5C03A-E6E2-43A1-8287-F8B2779199B1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4740F-A9A2-4034-B1EB-9BAA0269F991}">
      <dgm:prSet phldrT="[Text]"/>
      <dgm:spPr/>
      <dgm:t>
        <a:bodyPr/>
        <a:lstStyle/>
        <a:p>
          <a:r>
            <a:rPr lang="en-US" dirty="0"/>
            <a:t>Antiderivative</a:t>
          </a:r>
        </a:p>
      </dgm:t>
    </dgm:pt>
    <dgm:pt modelId="{95ABEE63-BC70-44B3-8234-0DA5CA235E07}" type="parTrans" cxnId="{8BA7C54C-37B2-438B-BE61-850863B44214}">
      <dgm:prSet/>
      <dgm:spPr/>
      <dgm:t>
        <a:bodyPr/>
        <a:lstStyle/>
        <a:p>
          <a:endParaRPr lang="en-US"/>
        </a:p>
      </dgm:t>
    </dgm:pt>
    <dgm:pt modelId="{7188AEFC-6A6E-45D6-A204-7C5886D9E15E}" type="sibTrans" cxnId="{8BA7C54C-37B2-438B-BE61-850863B44214}">
      <dgm:prSet/>
      <dgm:spPr/>
      <dgm:t>
        <a:bodyPr/>
        <a:lstStyle/>
        <a:p>
          <a:endParaRPr lang="en-US"/>
        </a:p>
      </dgm:t>
    </dgm:pt>
    <dgm:pt modelId="{CFC756CF-23ED-4DA9-B634-E51DCDB74251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000" dirty="0">
              <a:latin typeface="+mn-lt"/>
            </a:rPr>
            <a:t>The process of finding all antiderivatives of a function is called </a:t>
          </a:r>
          <a:r>
            <a:rPr lang="en-US" sz="2000" b="1" dirty="0">
              <a:solidFill>
                <a:schemeClr val="accent3">
                  <a:lumMod val="75000"/>
                </a:schemeClr>
              </a:solidFill>
              <a:latin typeface="+mn-lt"/>
            </a:rPr>
            <a:t>antidifferentiation or</a:t>
          </a:r>
          <a:r>
            <a:rPr lang="id-ID" sz="2000" b="1" dirty="0">
              <a:solidFill>
                <a:schemeClr val="accent3">
                  <a:lumMod val="75000"/>
                </a:schemeClr>
              </a:solidFill>
              <a:latin typeface="+mn-lt"/>
            </a:rPr>
            <a:t> </a:t>
          </a:r>
          <a:r>
            <a:rPr lang="en-US" sz="2000" b="1" dirty="0">
              <a:solidFill>
                <a:schemeClr val="accent3">
                  <a:lumMod val="75000"/>
                </a:schemeClr>
              </a:solidFill>
              <a:latin typeface="+mn-lt"/>
            </a:rPr>
            <a:t>integration</a:t>
          </a:r>
          <a:r>
            <a:rPr lang="en-US" sz="2000" dirty="0">
              <a:latin typeface="+mn-lt"/>
            </a:rPr>
            <a:t>. </a:t>
          </a:r>
        </a:p>
      </dgm:t>
    </dgm:pt>
    <dgm:pt modelId="{E201F0C9-53CB-4D59-B3B9-EBEBB38E0943}" type="parTrans" cxnId="{FC453336-BFB1-45A1-BEF6-BB4E17835957}">
      <dgm:prSet/>
      <dgm:spPr/>
      <dgm:t>
        <a:bodyPr/>
        <a:lstStyle/>
        <a:p>
          <a:endParaRPr lang="en-US"/>
        </a:p>
      </dgm:t>
    </dgm:pt>
    <dgm:pt modelId="{0B31FBCC-AE3C-4B82-9DDA-33BED581ADA9}" type="sibTrans" cxnId="{FC453336-BFB1-45A1-BEF6-BB4E17835957}">
      <dgm:prSet/>
      <dgm:spPr/>
      <dgm:t>
        <a:bodyPr/>
        <a:lstStyle/>
        <a:p>
          <a:endParaRPr lang="en-US"/>
        </a:p>
      </dgm:t>
    </dgm:pt>
    <dgm:pt modelId="{21A36479-D4EA-447E-90C4-68A5B5876930}">
      <dgm:prSet phldrT="[Text]"/>
      <dgm:spPr/>
      <dgm:t>
        <a:bodyPr/>
        <a:lstStyle/>
        <a:p>
          <a:r>
            <a:rPr lang="en-US" dirty="0"/>
            <a:t>Notation</a:t>
          </a:r>
        </a:p>
      </dgm:t>
    </dgm:pt>
    <dgm:pt modelId="{E8728C7C-2CC7-4AA8-AF0A-F231D2942D37}" type="parTrans" cxnId="{AC95F001-C91A-4B03-8B16-D86EC4ABCC7D}">
      <dgm:prSet/>
      <dgm:spPr/>
      <dgm:t>
        <a:bodyPr/>
        <a:lstStyle/>
        <a:p>
          <a:endParaRPr lang="en-US"/>
        </a:p>
      </dgm:t>
    </dgm:pt>
    <dgm:pt modelId="{6B09E6AD-47E3-437E-AB44-BD029B4D08E0}" type="sibTrans" cxnId="{AC95F001-C91A-4B03-8B16-D86EC4ABCC7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DD929D9-3743-4AC3-B57F-D807E862746B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000" dirty="0">
                  <a:latin typeface="+mn-lt"/>
                </a:rPr>
                <a:t>The integral operator is denoted by the integral</a:t>
              </a:r>
              <a:r>
                <a:rPr lang="id-ID" sz="2000" dirty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sign </a:t>
              </a:r>
              <a:r>
                <a:rPr lang="en-US" sz="2000" dirty="0">
                  <a:latin typeface="+mn-lt"/>
                  <a:cs typeface="Calibri" pitchFamily="34" charset="0"/>
                </a:rPr>
                <a:t>∫</a:t>
              </a:r>
              <a:r>
                <a:rPr lang="en-US" sz="2000" dirty="0">
                  <a:latin typeface="+mn-lt"/>
                </a:rPr>
                <a:t>, and the process of integration is indicated by the expression</a:t>
              </a:r>
            </a:p>
            <a:p>
              <a:pPr algn="l">
                <a:buFontTx/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m:oMathPara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0DD929D9-3743-4AC3-B57F-D807E862746B}">
          <dgm:prSet phldrT="[Text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sz="2000" dirty="0">
                  <a:latin typeface="+mn-lt"/>
                </a:rPr>
                <a:t>The integral operator is denoted by the integral</a:t>
              </a:r>
              <a:r>
                <a:rPr lang="id-ID" sz="2000" dirty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sign </a:t>
              </a:r>
              <a:r>
                <a:rPr lang="en-US" sz="2000" dirty="0">
                  <a:latin typeface="+mn-lt"/>
                  <a:cs typeface="Calibri" pitchFamily="34" charset="0"/>
                </a:rPr>
                <a:t>∫</a:t>
              </a:r>
              <a:r>
                <a:rPr lang="en-US" sz="2000" dirty="0">
                  <a:latin typeface="+mn-lt"/>
                </a:rPr>
                <a:t>, and the process of integration is indicated by the expression</a:t>
              </a:r>
            </a:p>
            <a:p>
              <a:pPr algn="l">
                <a:buFontTx/>
                <a:buNone/>
              </a:pPr>
              <a:r>
                <a:rPr lang="en-US" sz="2000" b="0" i="0">
                  <a:latin typeface="+mn-lt"/>
                </a:rPr>
                <a:t>∫▒𝑓(𝑥)𝑑𝑥=𝐹(𝑥)+𝐶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C9312928-334C-43FE-8D09-5C0B8DA41C8F}" type="parTrans" cxnId="{2320DFBC-A3D9-46B9-A00D-9F78ED5086D3}">
      <dgm:prSet/>
      <dgm:spPr/>
      <dgm:t>
        <a:bodyPr/>
        <a:lstStyle/>
        <a:p>
          <a:endParaRPr lang="en-US"/>
        </a:p>
      </dgm:t>
    </dgm:pt>
    <dgm:pt modelId="{B5A0137A-C29E-4742-AF01-44C3C55D7B4C}" type="sibTrans" cxnId="{2320DFBC-A3D9-46B9-A00D-9F78ED5086D3}">
      <dgm:prSet/>
      <dgm:spPr/>
      <dgm:t>
        <a:bodyPr/>
        <a:lstStyle/>
        <a:p>
          <a:endParaRPr lang="en-US"/>
        </a:p>
      </dgm:t>
    </dgm:pt>
    <dgm:pt modelId="{0F5207A8-6BD0-4737-963C-4FD2528E5678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356C354B-E957-4C9E-9C08-DD0CCA51FD4C}" type="parTrans" cxnId="{54501912-70AB-47BC-99D4-590168146BBA}">
      <dgm:prSet/>
      <dgm:spPr/>
      <dgm:t>
        <a:bodyPr/>
        <a:lstStyle/>
        <a:p>
          <a:endParaRPr lang="en-US"/>
        </a:p>
      </dgm:t>
    </dgm:pt>
    <dgm:pt modelId="{5F70AC8D-34BB-47C2-98F6-6D49002E87DB}" type="sibTrans" cxnId="{54501912-70AB-47BC-99D4-590168146BBA}">
      <dgm:prSet/>
      <dgm:spPr/>
      <dgm:t>
        <a:bodyPr/>
        <a:lstStyle/>
        <a:p>
          <a:endParaRPr lang="en-US"/>
        </a:p>
      </dgm:t>
    </dgm:pt>
    <dgm:pt modelId="{35E6D29C-FD60-4C8F-873D-FFD1D23537BE}">
      <dgm:prSet phldrT="[Text]" custT="1"/>
      <dgm:spPr/>
      <dgm:t>
        <a:bodyPr/>
        <a:lstStyle/>
        <a:p>
          <a:pPr algn="l"/>
          <a:r>
            <a:rPr lang="en-US" sz="2000" dirty="0">
              <a:latin typeface="+mn-lt"/>
            </a:rPr>
            <a:t>Read “the </a:t>
          </a:r>
          <a:r>
            <a:rPr lang="en-US" sz="2000" b="1" dirty="0">
              <a:solidFill>
                <a:srgbClr val="FF0000"/>
              </a:solidFill>
              <a:latin typeface="+mn-lt"/>
            </a:rPr>
            <a:t>indefinite integral </a:t>
          </a:r>
          <a:r>
            <a:rPr lang="en-US" sz="2000" dirty="0">
              <a:latin typeface="+mn-lt"/>
            </a:rPr>
            <a:t>of f(x) with respect to x equals F(x) plus C.”</a:t>
          </a:r>
        </a:p>
      </dgm:t>
    </dgm:pt>
    <dgm:pt modelId="{A097B3BF-6608-4E6B-A0FB-AC3A49C9E98C}" type="parTrans" cxnId="{0CE61525-2690-4740-A3A5-D86B05324C6D}">
      <dgm:prSet/>
      <dgm:spPr/>
      <dgm:t>
        <a:bodyPr/>
        <a:lstStyle/>
        <a:p>
          <a:endParaRPr lang="en-US"/>
        </a:p>
      </dgm:t>
    </dgm:pt>
    <dgm:pt modelId="{FAFB2261-1E84-482E-893F-676746387F5E}" type="sibTrans" cxnId="{0CE61525-2690-4740-A3A5-D86B05324C6D}">
      <dgm:prSet/>
      <dgm:spPr/>
      <dgm:t>
        <a:bodyPr/>
        <a:lstStyle/>
        <a:p>
          <a:endParaRPr lang="en-US"/>
        </a:p>
      </dgm:t>
    </dgm:pt>
    <dgm:pt modelId="{C8AEAC79-15D2-4516-8C47-98A48812CD58}" type="pres">
      <dgm:prSet presAssocID="{E7D5C03A-E6E2-43A1-8287-F8B2779199B1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4B2DD425-8296-4C63-A2C0-B6ED5BC7738A}" type="pres">
      <dgm:prSet presAssocID="{0F5207A8-6BD0-4737-963C-4FD2528E5678}" presName="ChildAccent3" presStyleCnt="0"/>
      <dgm:spPr/>
    </dgm:pt>
    <dgm:pt modelId="{4748934F-0001-4152-874A-88A1D71912E3}" type="pres">
      <dgm:prSet presAssocID="{0F5207A8-6BD0-4737-963C-4FD2528E5678}" presName="ChildAccent" presStyleLbl="alignImgPlace1" presStyleIdx="0" presStyleCnt="3" custLinFactNeighborX="27252"/>
      <dgm:spPr/>
    </dgm:pt>
    <dgm:pt modelId="{1A34C843-5F03-4094-AFA4-79077FE4C390}" type="pres">
      <dgm:prSet presAssocID="{0F5207A8-6BD0-4737-963C-4FD2528E5678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8CDE53-DF5E-448B-96D2-7F09BAB12721}" type="pres">
      <dgm:prSet presAssocID="{0F5207A8-6BD0-4737-963C-4FD2528E5678}" presName="Parent3" presStyleLbl="node1" presStyleIdx="0" presStyleCnt="3" custLinFactNeighborX="27252">
        <dgm:presLayoutVars>
          <dgm:chMax val="2"/>
          <dgm:chPref val="1"/>
          <dgm:bulletEnabled val="1"/>
        </dgm:presLayoutVars>
      </dgm:prSet>
      <dgm:spPr/>
    </dgm:pt>
    <dgm:pt modelId="{1ABC4979-6C0B-4D75-988E-A2F2C40DDC4B}" type="pres">
      <dgm:prSet presAssocID="{21A36479-D4EA-447E-90C4-68A5B5876930}" presName="ChildAccent2" presStyleCnt="0"/>
      <dgm:spPr/>
    </dgm:pt>
    <dgm:pt modelId="{1571F582-622B-4B63-87AE-B31FBF1E2DB9}" type="pres">
      <dgm:prSet presAssocID="{21A36479-D4EA-447E-90C4-68A5B5876930}" presName="ChildAccent" presStyleLbl="alignImgPlace1" presStyleIdx="1" presStyleCnt="3" custScaleX="163600" custLinFactNeighborX="-4518"/>
      <dgm:spPr/>
    </dgm:pt>
    <dgm:pt modelId="{02B00A7A-42CE-40AB-95CC-0428F9DC7421}" type="pres">
      <dgm:prSet presAssocID="{21A36479-D4EA-447E-90C4-68A5B5876930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A2B56D-1C9C-45B9-868C-03B2E489268D}" type="pres">
      <dgm:prSet presAssocID="{21A36479-D4EA-447E-90C4-68A5B5876930}" presName="Parent2" presStyleLbl="node1" presStyleIdx="1" presStyleCnt="3" custScaleX="163600" custLinFactNeighborX="-4518">
        <dgm:presLayoutVars>
          <dgm:chMax val="2"/>
          <dgm:chPref val="1"/>
          <dgm:bulletEnabled val="1"/>
        </dgm:presLayoutVars>
      </dgm:prSet>
      <dgm:spPr/>
    </dgm:pt>
    <dgm:pt modelId="{7FD2EF11-FCE8-4621-B569-CF3CF1F8373C}" type="pres">
      <dgm:prSet presAssocID="{BB24740F-A9A2-4034-B1EB-9BAA0269F991}" presName="ChildAccent1" presStyleCnt="0"/>
      <dgm:spPr/>
    </dgm:pt>
    <dgm:pt modelId="{326985D9-2545-4FEB-90BC-2D945531339C}" type="pres">
      <dgm:prSet presAssocID="{BB24740F-A9A2-4034-B1EB-9BAA0269F991}" presName="ChildAccent" presStyleLbl="alignImgPlace1" presStyleIdx="2" presStyleCnt="3" custScaleX="116252" custLinFactNeighborX="-44728"/>
      <dgm:spPr/>
    </dgm:pt>
    <dgm:pt modelId="{DEF21010-3E94-4674-A93B-EEBA1C06BD28}" type="pres">
      <dgm:prSet presAssocID="{BB24740F-A9A2-4034-B1EB-9BAA0269F991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7E3CA4A-3DEC-49FF-80C0-56D2CB9038AA}" type="pres">
      <dgm:prSet presAssocID="{BB24740F-A9A2-4034-B1EB-9BAA0269F991}" presName="Parent1" presStyleLbl="node1" presStyleIdx="2" presStyleCnt="3" custScaleX="116252" custLinFactNeighborX="-44728">
        <dgm:presLayoutVars>
          <dgm:chMax val="2"/>
          <dgm:chPref val="1"/>
          <dgm:bulletEnabled val="1"/>
        </dgm:presLayoutVars>
      </dgm:prSet>
      <dgm:spPr/>
    </dgm:pt>
  </dgm:ptLst>
  <dgm:cxnLst>
    <dgm:cxn modelId="{AC95F001-C91A-4B03-8B16-D86EC4ABCC7D}" srcId="{E7D5C03A-E6E2-43A1-8287-F8B2779199B1}" destId="{21A36479-D4EA-447E-90C4-68A5B5876930}" srcOrd="1" destOrd="0" parTransId="{E8728C7C-2CC7-4AA8-AF0A-F231D2942D37}" sibTransId="{6B09E6AD-47E3-437E-AB44-BD029B4D08E0}"/>
    <dgm:cxn modelId="{18D8F406-43D9-4448-8B7B-BD47BB0C2FB7}" type="presOf" srcId="{35E6D29C-FD60-4C8F-873D-FFD1D23537BE}" destId="{1A34C843-5F03-4094-AFA4-79077FE4C390}" srcOrd="1" destOrd="0" presId="urn:microsoft.com/office/officeart/2011/layout/InterconnectedBlockProcess"/>
    <dgm:cxn modelId="{54501912-70AB-47BC-99D4-590168146BBA}" srcId="{E7D5C03A-E6E2-43A1-8287-F8B2779199B1}" destId="{0F5207A8-6BD0-4737-963C-4FD2528E5678}" srcOrd="2" destOrd="0" parTransId="{356C354B-E957-4C9E-9C08-DD0CCA51FD4C}" sibTransId="{5F70AC8D-34BB-47C2-98F6-6D49002E87DB}"/>
    <dgm:cxn modelId="{0CE61525-2690-4740-A3A5-D86B05324C6D}" srcId="{0F5207A8-6BD0-4737-963C-4FD2528E5678}" destId="{35E6D29C-FD60-4C8F-873D-FFD1D23537BE}" srcOrd="0" destOrd="0" parTransId="{A097B3BF-6608-4E6B-A0FB-AC3A49C9E98C}" sibTransId="{FAFB2261-1E84-482E-893F-676746387F5E}"/>
    <dgm:cxn modelId="{8694B32A-6546-4578-811A-84FEBD089703}" type="presOf" srcId="{0F5207A8-6BD0-4737-963C-4FD2528E5678}" destId="{4A8CDE53-DF5E-448B-96D2-7F09BAB12721}" srcOrd="0" destOrd="0" presId="urn:microsoft.com/office/officeart/2011/layout/InterconnectedBlockProcess"/>
    <dgm:cxn modelId="{C9EB6F2C-59D9-44B6-A118-1A426C66FB6A}" type="presOf" srcId="{E7D5C03A-E6E2-43A1-8287-F8B2779199B1}" destId="{C8AEAC79-15D2-4516-8C47-98A48812CD58}" srcOrd="0" destOrd="0" presId="urn:microsoft.com/office/officeart/2011/layout/InterconnectedBlockProcess"/>
    <dgm:cxn modelId="{FC453336-BFB1-45A1-BEF6-BB4E17835957}" srcId="{BB24740F-A9A2-4034-B1EB-9BAA0269F991}" destId="{CFC756CF-23ED-4DA9-B634-E51DCDB74251}" srcOrd="0" destOrd="0" parTransId="{E201F0C9-53CB-4D59-B3B9-EBEBB38E0943}" sibTransId="{0B31FBCC-AE3C-4B82-9DDA-33BED581ADA9}"/>
    <dgm:cxn modelId="{8BA7C54C-37B2-438B-BE61-850863B44214}" srcId="{E7D5C03A-E6E2-43A1-8287-F8B2779199B1}" destId="{BB24740F-A9A2-4034-B1EB-9BAA0269F991}" srcOrd="0" destOrd="0" parTransId="{95ABEE63-BC70-44B3-8234-0DA5CA235E07}" sibTransId="{7188AEFC-6A6E-45D6-A204-7C5886D9E15E}"/>
    <dgm:cxn modelId="{707AB971-B4B3-445C-8988-0B86ED4EC22C}" type="presOf" srcId="{0DD929D9-3743-4AC3-B57F-D807E862746B}" destId="{02B00A7A-42CE-40AB-95CC-0428F9DC7421}" srcOrd="1" destOrd="0" presId="urn:microsoft.com/office/officeart/2011/layout/InterconnectedBlockProcess"/>
    <dgm:cxn modelId="{75EE3457-7BF2-485D-9D64-92FB69CB6F36}" type="presOf" srcId="{0DD929D9-3743-4AC3-B57F-D807E862746B}" destId="{1571F582-622B-4B63-87AE-B31FBF1E2DB9}" srcOrd="0" destOrd="0" presId="urn:microsoft.com/office/officeart/2011/layout/InterconnectedBlockProcess"/>
    <dgm:cxn modelId="{6F25EC9C-107F-4C10-A0A2-07B940CEFE9A}" type="presOf" srcId="{CFC756CF-23ED-4DA9-B634-E51DCDB74251}" destId="{DEF21010-3E94-4674-A93B-EEBA1C06BD28}" srcOrd="1" destOrd="0" presId="urn:microsoft.com/office/officeart/2011/layout/InterconnectedBlockProcess"/>
    <dgm:cxn modelId="{103667BB-4288-45EC-96DC-C6520AE22ECA}" type="presOf" srcId="{CFC756CF-23ED-4DA9-B634-E51DCDB74251}" destId="{326985D9-2545-4FEB-90BC-2D945531339C}" srcOrd="0" destOrd="0" presId="urn:microsoft.com/office/officeart/2011/layout/InterconnectedBlockProcess"/>
    <dgm:cxn modelId="{2320DFBC-A3D9-46B9-A00D-9F78ED5086D3}" srcId="{21A36479-D4EA-447E-90C4-68A5B5876930}" destId="{0DD929D9-3743-4AC3-B57F-D807E862746B}" srcOrd="0" destOrd="0" parTransId="{C9312928-334C-43FE-8D09-5C0B8DA41C8F}" sibTransId="{B5A0137A-C29E-4742-AF01-44C3C55D7B4C}"/>
    <dgm:cxn modelId="{EC1996DC-64FE-437F-A2E9-66812688197D}" type="presOf" srcId="{21A36479-D4EA-447E-90C4-68A5B5876930}" destId="{ADA2B56D-1C9C-45B9-868C-03B2E489268D}" srcOrd="0" destOrd="0" presId="urn:microsoft.com/office/officeart/2011/layout/InterconnectedBlockProcess"/>
    <dgm:cxn modelId="{210AD7F5-9F32-417E-BE85-006C39A26AF6}" type="presOf" srcId="{35E6D29C-FD60-4C8F-873D-FFD1D23537BE}" destId="{4748934F-0001-4152-874A-88A1D71912E3}" srcOrd="0" destOrd="0" presId="urn:microsoft.com/office/officeart/2011/layout/InterconnectedBlockProcess"/>
    <dgm:cxn modelId="{C2EF0FF8-7B14-474A-A974-515D20A5386D}" type="presOf" srcId="{BB24740F-A9A2-4034-B1EB-9BAA0269F991}" destId="{D7E3CA4A-3DEC-49FF-80C0-56D2CB9038AA}" srcOrd="0" destOrd="0" presId="urn:microsoft.com/office/officeart/2011/layout/InterconnectedBlockProcess"/>
    <dgm:cxn modelId="{F4CC9BE2-1352-4088-AF94-A8CE2CC57D6E}" type="presParOf" srcId="{C8AEAC79-15D2-4516-8C47-98A48812CD58}" destId="{4B2DD425-8296-4C63-A2C0-B6ED5BC7738A}" srcOrd="0" destOrd="0" presId="urn:microsoft.com/office/officeart/2011/layout/InterconnectedBlockProcess"/>
    <dgm:cxn modelId="{8BF45240-5BD4-4128-9FFB-0BB9590B8EBB}" type="presParOf" srcId="{4B2DD425-8296-4C63-A2C0-B6ED5BC7738A}" destId="{4748934F-0001-4152-874A-88A1D71912E3}" srcOrd="0" destOrd="0" presId="urn:microsoft.com/office/officeart/2011/layout/InterconnectedBlockProcess"/>
    <dgm:cxn modelId="{86ED76F5-01DF-41E3-9F70-374218959682}" type="presParOf" srcId="{C8AEAC79-15D2-4516-8C47-98A48812CD58}" destId="{1A34C843-5F03-4094-AFA4-79077FE4C390}" srcOrd="1" destOrd="0" presId="urn:microsoft.com/office/officeart/2011/layout/InterconnectedBlockProcess"/>
    <dgm:cxn modelId="{9AC64101-87C6-4652-A670-2A63917F5822}" type="presParOf" srcId="{C8AEAC79-15D2-4516-8C47-98A48812CD58}" destId="{4A8CDE53-DF5E-448B-96D2-7F09BAB12721}" srcOrd="2" destOrd="0" presId="urn:microsoft.com/office/officeart/2011/layout/InterconnectedBlockProcess"/>
    <dgm:cxn modelId="{D6A9DF81-64CC-4B68-A338-8E4E3FC7269A}" type="presParOf" srcId="{C8AEAC79-15D2-4516-8C47-98A48812CD58}" destId="{1ABC4979-6C0B-4D75-988E-A2F2C40DDC4B}" srcOrd="3" destOrd="0" presId="urn:microsoft.com/office/officeart/2011/layout/InterconnectedBlockProcess"/>
    <dgm:cxn modelId="{D12D9D05-5183-4B8C-99A3-38F7BD9F2856}" type="presParOf" srcId="{1ABC4979-6C0B-4D75-988E-A2F2C40DDC4B}" destId="{1571F582-622B-4B63-87AE-B31FBF1E2DB9}" srcOrd="0" destOrd="0" presId="urn:microsoft.com/office/officeart/2011/layout/InterconnectedBlockProcess"/>
    <dgm:cxn modelId="{1DA38CB9-BC49-4A75-AF6C-0225BC47FD02}" type="presParOf" srcId="{C8AEAC79-15D2-4516-8C47-98A48812CD58}" destId="{02B00A7A-42CE-40AB-95CC-0428F9DC7421}" srcOrd="4" destOrd="0" presId="urn:microsoft.com/office/officeart/2011/layout/InterconnectedBlockProcess"/>
    <dgm:cxn modelId="{80084496-7C82-474C-A27E-D9FA83547B34}" type="presParOf" srcId="{C8AEAC79-15D2-4516-8C47-98A48812CD58}" destId="{ADA2B56D-1C9C-45B9-868C-03B2E489268D}" srcOrd="5" destOrd="0" presId="urn:microsoft.com/office/officeart/2011/layout/InterconnectedBlockProcess"/>
    <dgm:cxn modelId="{1DDDCE04-D455-49D4-A11C-030C93F51AAD}" type="presParOf" srcId="{C8AEAC79-15D2-4516-8C47-98A48812CD58}" destId="{7FD2EF11-FCE8-4621-B569-CF3CF1F8373C}" srcOrd="6" destOrd="0" presId="urn:microsoft.com/office/officeart/2011/layout/InterconnectedBlockProcess"/>
    <dgm:cxn modelId="{3F6991D2-3735-47B2-BDD0-B91B7B2F64BA}" type="presParOf" srcId="{7FD2EF11-FCE8-4621-B569-CF3CF1F8373C}" destId="{326985D9-2545-4FEB-90BC-2D945531339C}" srcOrd="0" destOrd="0" presId="urn:microsoft.com/office/officeart/2011/layout/InterconnectedBlockProcess"/>
    <dgm:cxn modelId="{78039C92-7A24-4EAD-9ADE-92025B8860AF}" type="presParOf" srcId="{C8AEAC79-15D2-4516-8C47-98A48812CD58}" destId="{DEF21010-3E94-4674-A93B-EEBA1C06BD28}" srcOrd="7" destOrd="0" presId="urn:microsoft.com/office/officeart/2011/layout/InterconnectedBlockProcess"/>
    <dgm:cxn modelId="{3CD6B914-5C63-4F04-A071-CDAEB8EE24B4}" type="presParOf" srcId="{C8AEAC79-15D2-4516-8C47-98A48812CD58}" destId="{D7E3CA4A-3DEC-49FF-80C0-56D2CB9038AA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D5C03A-E6E2-43A1-8287-F8B2779199B1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4740F-A9A2-4034-B1EB-9BAA0269F991}">
      <dgm:prSet phldrT="[Text]"/>
      <dgm:spPr/>
      <dgm:t>
        <a:bodyPr/>
        <a:lstStyle/>
        <a:p>
          <a:r>
            <a:rPr lang="en-US" dirty="0"/>
            <a:t>Antiderivative</a:t>
          </a:r>
        </a:p>
      </dgm:t>
    </dgm:pt>
    <dgm:pt modelId="{95ABEE63-BC70-44B3-8234-0DA5CA235E07}" type="parTrans" cxnId="{8BA7C54C-37B2-438B-BE61-850863B44214}">
      <dgm:prSet/>
      <dgm:spPr/>
      <dgm:t>
        <a:bodyPr/>
        <a:lstStyle/>
        <a:p>
          <a:endParaRPr lang="en-US"/>
        </a:p>
      </dgm:t>
    </dgm:pt>
    <dgm:pt modelId="{7188AEFC-6A6E-45D6-A204-7C5886D9E15E}" type="sibTrans" cxnId="{8BA7C54C-37B2-438B-BE61-850863B44214}">
      <dgm:prSet/>
      <dgm:spPr/>
      <dgm:t>
        <a:bodyPr/>
        <a:lstStyle/>
        <a:p>
          <a:endParaRPr lang="en-US"/>
        </a:p>
      </dgm:t>
    </dgm:pt>
    <dgm:pt modelId="{CFC756CF-23ED-4DA9-B634-E51DCDB74251}">
      <dgm:prSet phldrT="[Text]" custT="1"/>
      <dgm:spPr/>
      <dgm:t>
        <a:bodyPr/>
        <a:lstStyle/>
        <a:p>
          <a:pPr algn="l">
            <a:buFontTx/>
            <a:buNone/>
          </a:pPr>
          <a:r>
            <a:rPr lang="en-US" sz="2000" dirty="0">
              <a:latin typeface="+mn-lt"/>
            </a:rPr>
            <a:t>The process of finding all antiderivatives of a function is called </a:t>
          </a:r>
          <a:r>
            <a:rPr lang="en-US" sz="2000" b="1" dirty="0">
              <a:solidFill>
                <a:schemeClr val="accent3">
                  <a:lumMod val="75000"/>
                </a:schemeClr>
              </a:solidFill>
              <a:latin typeface="+mn-lt"/>
            </a:rPr>
            <a:t>antidifferentiation or</a:t>
          </a:r>
          <a:r>
            <a:rPr lang="id-ID" sz="2000" b="1" dirty="0">
              <a:solidFill>
                <a:schemeClr val="accent3">
                  <a:lumMod val="75000"/>
                </a:schemeClr>
              </a:solidFill>
              <a:latin typeface="+mn-lt"/>
            </a:rPr>
            <a:t> </a:t>
          </a:r>
          <a:r>
            <a:rPr lang="en-US" sz="2000" b="1" dirty="0">
              <a:solidFill>
                <a:schemeClr val="accent3">
                  <a:lumMod val="75000"/>
                </a:schemeClr>
              </a:solidFill>
              <a:latin typeface="+mn-lt"/>
            </a:rPr>
            <a:t>integration</a:t>
          </a:r>
          <a:r>
            <a:rPr lang="en-US" sz="2000" dirty="0">
              <a:latin typeface="+mn-lt"/>
            </a:rPr>
            <a:t>. </a:t>
          </a:r>
        </a:p>
      </dgm:t>
    </dgm:pt>
    <dgm:pt modelId="{E201F0C9-53CB-4D59-B3B9-EBEBB38E0943}" type="parTrans" cxnId="{FC453336-BFB1-45A1-BEF6-BB4E17835957}">
      <dgm:prSet/>
      <dgm:spPr/>
      <dgm:t>
        <a:bodyPr/>
        <a:lstStyle/>
        <a:p>
          <a:endParaRPr lang="en-US"/>
        </a:p>
      </dgm:t>
    </dgm:pt>
    <dgm:pt modelId="{0B31FBCC-AE3C-4B82-9DDA-33BED581ADA9}" type="sibTrans" cxnId="{FC453336-BFB1-45A1-BEF6-BB4E17835957}">
      <dgm:prSet/>
      <dgm:spPr/>
      <dgm:t>
        <a:bodyPr/>
        <a:lstStyle/>
        <a:p>
          <a:endParaRPr lang="en-US"/>
        </a:p>
      </dgm:t>
    </dgm:pt>
    <dgm:pt modelId="{21A36479-D4EA-447E-90C4-68A5B5876930}">
      <dgm:prSet phldrT="[Text]"/>
      <dgm:spPr/>
      <dgm:t>
        <a:bodyPr/>
        <a:lstStyle/>
        <a:p>
          <a:r>
            <a:rPr lang="en-US" dirty="0"/>
            <a:t>Notation</a:t>
          </a:r>
        </a:p>
      </dgm:t>
    </dgm:pt>
    <dgm:pt modelId="{E8728C7C-2CC7-4AA8-AF0A-F231D2942D37}" type="parTrans" cxnId="{AC95F001-C91A-4B03-8B16-D86EC4ABCC7D}">
      <dgm:prSet/>
      <dgm:spPr/>
      <dgm:t>
        <a:bodyPr/>
        <a:lstStyle/>
        <a:p>
          <a:endParaRPr lang="en-US"/>
        </a:p>
      </dgm:t>
    </dgm:pt>
    <dgm:pt modelId="{6B09E6AD-47E3-437E-AB44-BD029B4D08E0}" type="sibTrans" cxnId="{AC95F001-C91A-4B03-8B16-D86EC4ABCC7D}">
      <dgm:prSet/>
      <dgm:spPr/>
      <dgm:t>
        <a:bodyPr/>
        <a:lstStyle/>
        <a:p>
          <a:endParaRPr lang="en-US"/>
        </a:p>
      </dgm:t>
    </dgm:pt>
    <dgm:pt modelId="{0DD929D9-3743-4AC3-B57F-D807E862746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312928-334C-43FE-8D09-5C0B8DA41C8F}" type="parTrans" cxnId="{2320DFBC-A3D9-46B9-A00D-9F78ED5086D3}">
      <dgm:prSet/>
      <dgm:spPr/>
      <dgm:t>
        <a:bodyPr/>
        <a:lstStyle/>
        <a:p>
          <a:endParaRPr lang="en-US"/>
        </a:p>
      </dgm:t>
    </dgm:pt>
    <dgm:pt modelId="{B5A0137A-C29E-4742-AF01-44C3C55D7B4C}" type="sibTrans" cxnId="{2320DFBC-A3D9-46B9-A00D-9F78ED5086D3}">
      <dgm:prSet/>
      <dgm:spPr/>
      <dgm:t>
        <a:bodyPr/>
        <a:lstStyle/>
        <a:p>
          <a:endParaRPr lang="en-US"/>
        </a:p>
      </dgm:t>
    </dgm:pt>
    <dgm:pt modelId="{0F5207A8-6BD0-4737-963C-4FD2528E5678}">
      <dgm:prSet phldrT="[Text]"/>
      <dgm:spPr/>
      <dgm:t>
        <a:bodyPr/>
        <a:lstStyle/>
        <a:p>
          <a:r>
            <a:rPr lang="en-US" dirty="0"/>
            <a:t>Read</a:t>
          </a:r>
        </a:p>
      </dgm:t>
    </dgm:pt>
    <dgm:pt modelId="{356C354B-E957-4C9E-9C08-DD0CCA51FD4C}" type="parTrans" cxnId="{54501912-70AB-47BC-99D4-590168146BBA}">
      <dgm:prSet/>
      <dgm:spPr/>
      <dgm:t>
        <a:bodyPr/>
        <a:lstStyle/>
        <a:p>
          <a:endParaRPr lang="en-US"/>
        </a:p>
      </dgm:t>
    </dgm:pt>
    <dgm:pt modelId="{5F70AC8D-34BB-47C2-98F6-6D49002E87DB}" type="sibTrans" cxnId="{54501912-70AB-47BC-99D4-590168146BBA}">
      <dgm:prSet/>
      <dgm:spPr/>
      <dgm:t>
        <a:bodyPr/>
        <a:lstStyle/>
        <a:p>
          <a:endParaRPr lang="en-US"/>
        </a:p>
      </dgm:t>
    </dgm:pt>
    <dgm:pt modelId="{35E6D29C-FD60-4C8F-873D-FFD1D23537BE}">
      <dgm:prSet phldrT="[Text]" custT="1"/>
      <dgm:spPr/>
      <dgm:t>
        <a:bodyPr/>
        <a:lstStyle/>
        <a:p>
          <a:pPr algn="l"/>
          <a:r>
            <a:rPr lang="en-US" sz="2000" dirty="0">
              <a:latin typeface="+mn-lt"/>
            </a:rPr>
            <a:t>Read “the </a:t>
          </a:r>
          <a:r>
            <a:rPr lang="en-US" sz="2000" b="1" dirty="0">
              <a:solidFill>
                <a:srgbClr val="FF0000"/>
              </a:solidFill>
              <a:latin typeface="+mn-lt"/>
            </a:rPr>
            <a:t>indefinite integral </a:t>
          </a:r>
          <a:r>
            <a:rPr lang="en-US" sz="2000" dirty="0">
              <a:latin typeface="+mn-lt"/>
            </a:rPr>
            <a:t>of f(x) with respect to x equals F(x) plus C.”</a:t>
          </a:r>
        </a:p>
      </dgm:t>
    </dgm:pt>
    <dgm:pt modelId="{A097B3BF-6608-4E6B-A0FB-AC3A49C9E98C}" type="parTrans" cxnId="{0CE61525-2690-4740-A3A5-D86B05324C6D}">
      <dgm:prSet/>
      <dgm:spPr/>
      <dgm:t>
        <a:bodyPr/>
        <a:lstStyle/>
        <a:p>
          <a:endParaRPr lang="en-US"/>
        </a:p>
      </dgm:t>
    </dgm:pt>
    <dgm:pt modelId="{FAFB2261-1E84-482E-893F-676746387F5E}" type="sibTrans" cxnId="{0CE61525-2690-4740-A3A5-D86B05324C6D}">
      <dgm:prSet/>
      <dgm:spPr/>
      <dgm:t>
        <a:bodyPr/>
        <a:lstStyle/>
        <a:p>
          <a:endParaRPr lang="en-US"/>
        </a:p>
      </dgm:t>
    </dgm:pt>
    <dgm:pt modelId="{C8AEAC79-15D2-4516-8C47-98A48812CD58}" type="pres">
      <dgm:prSet presAssocID="{E7D5C03A-E6E2-43A1-8287-F8B2779199B1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4B2DD425-8296-4C63-A2C0-B6ED5BC7738A}" type="pres">
      <dgm:prSet presAssocID="{0F5207A8-6BD0-4737-963C-4FD2528E5678}" presName="ChildAccent3" presStyleCnt="0"/>
      <dgm:spPr/>
    </dgm:pt>
    <dgm:pt modelId="{4748934F-0001-4152-874A-88A1D71912E3}" type="pres">
      <dgm:prSet presAssocID="{0F5207A8-6BD0-4737-963C-4FD2528E5678}" presName="ChildAccent" presStyleLbl="alignImgPlace1" presStyleIdx="0" presStyleCnt="3" custLinFactNeighborX="27252"/>
      <dgm:spPr/>
    </dgm:pt>
    <dgm:pt modelId="{1A34C843-5F03-4094-AFA4-79077FE4C390}" type="pres">
      <dgm:prSet presAssocID="{0F5207A8-6BD0-4737-963C-4FD2528E5678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8CDE53-DF5E-448B-96D2-7F09BAB12721}" type="pres">
      <dgm:prSet presAssocID="{0F5207A8-6BD0-4737-963C-4FD2528E5678}" presName="Parent3" presStyleLbl="node1" presStyleIdx="0" presStyleCnt="3" custLinFactNeighborX="27252">
        <dgm:presLayoutVars>
          <dgm:chMax val="2"/>
          <dgm:chPref val="1"/>
          <dgm:bulletEnabled val="1"/>
        </dgm:presLayoutVars>
      </dgm:prSet>
      <dgm:spPr/>
    </dgm:pt>
    <dgm:pt modelId="{1ABC4979-6C0B-4D75-988E-A2F2C40DDC4B}" type="pres">
      <dgm:prSet presAssocID="{21A36479-D4EA-447E-90C4-68A5B5876930}" presName="ChildAccent2" presStyleCnt="0"/>
      <dgm:spPr/>
    </dgm:pt>
    <dgm:pt modelId="{1571F582-622B-4B63-87AE-B31FBF1E2DB9}" type="pres">
      <dgm:prSet presAssocID="{21A36479-D4EA-447E-90C4-68A5B5876930}" presName="ChildAccent" presStyleLbl="alignImgPlace1" presStyleIdx="1" presStyleCnt="3" custScaleX="163600" custLinFactNeighborX="-4518"/>
      <dgm:spPr/>
    </dgm:pt>
    <dgm:pt modelId="{02B00A7A-42CE-40AB-95CC-0428F9DC7421}" type="pres">
      <dgm:prSet presAssocID="{21A36479-D4EA-447E-90C4-68A5B5876930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A2B56D-1C9C-45B9-868C-03B2E489268D}" type="pres">
      <dgm:prSet presAssocID="{21A36479-D4EA-447E-90C4-68A5B5876930}" presName="Parent2" presStyleLbl="node1" presStyleIdx="1" presStyleCnt="3" custScaleX="163600" custLinFactNeighborX="-4518">
        <dgm:presLayoutVars>
          <dgm:chMax val="2"/>
          <dgm:chPref val="1"/>
          <dgm:bulletEnabled val="1"/>
        </dgm:presLayoutVars>
      </dgm:prSet>
      <dgm:spPr/>
    </dgm:pt>
    <dgm:pt modelId="{7FD2EF11-FCE8-4621-B569-CF3CF1F8373C}" type="pres">
      <dgm:prSet presAssocID="{BB24740F-A9A2-4034-B1EB-9BAA0269F991}" presName="ChildAccent1" presStyleCnt="0"/>
      <dgm:spPr/>
    </dgm:pt>
    <dgm:pt modelId="{326985D9-2545-4FEB-90BC-2D945531339C}" type="pres">
      <dgm:prSet presAssocID="{BB24740F-A9A2-4034-B1EB-9BAA0269F991}" presName="ChildAccent" presStyleLbl="alignImgPlace1" presStyleIdx="2" presStyleCnt="3" custScaleX="116252" custLinFactNeighborX="-44728"/>
      <dgm:spPr/>
    </dgm:pt>
    <dgm:pt modelId="{DEF21010-3E94-4674-A93B-EEBA1C06BD28}" type="pres">
      <dgm:prSet presAssocID="{BB24740F-A9A2-4034-B1EB-9BAA0269F991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7E3CA4A-3DEC-49FF-80C0-56D2CB9038AA}" type="pres">
      <dgm:prSet presAssocID="{BB24740F-A9A2-4034-B1EB-9BAA0269F991}" presName="Parent1" presStyleLbl="node1" presStyleIdx="2" presStyleCnt="3" custScaleX="116252" custLinFactNeighborX="-44728">
        <dgm:presLayoutVars>
          <dgm:chMax val="2"/>
          <dgm:chPref val="1"/>
          <dgm:bulletEnabled val="1"/>
        </dgm:presLayoutVars>
      </dgm:prSet>
      <dgm:spPr/>
    </dgm:pt>
  </dgm:ptLst>
  <dgm:cxnLst>
    <dgm:cxn modelId="{AC95F001-C91A-4B03-8B16-D86EC4ABCC7D}" srcId="{E7D5C03A-E6E2-43A1-8287-F8B2779199B1}" destId="{21A36479-D4EA-447E-90C4-68A5B5876930}" srcOrd="1" destOrd="0" parTransId="{E8728C7C-2CC7-4AA8-AF0A-F231D2942D37}" sibTransId="{6B09E6AD-47E3-437E-AB44-BD029B4D08E0}"/>
    <dgm:cxn modelId="{18D8F406-43D9-4448-8B7B-BD47BB0C2FB7}" type="presOf" srcId="{35E6D29C-FD60-4C8F-873D-FFD1D23537BE}" destId="{1A34C843-5F03-4094-AFA4-79077FE4C390}" srcOrd="1" destOrd="0" presId="urn:microsoft.com/office/officeart/2011/layout/InterconnectedBlockProcess"/>
    <dgm:cxn modelId="{54501912-70AB-47BC-99D4-590168146BBA}" srcId="{E7D5C03A-E6E2-43A1-8287-F8B2779199B1}" destId="{0F5207A8-6BD0-4737-963C-4FD2528E5678}" srcOrd="2" destOrd="0" parTransId="{356C354B-E957-4C9E-9C08-DD0CCA51FD4C}" sibTransId="{5F70AC8D-34BB-47C2-98F6-6D49002E87DB}"/>
    <dgm:cxn modelId="{0CE61525-2690-4740-A3A5-D86B05324C6D}" srcId="{0F5207A8-6BD0-4737-963C-4FD2528E5678}" destId="{35E6D29C-FD60-4C8F-873D-FFD1D23537BE}" srcOrd="0" destOrd="0" parTransId="{A097B3BF-6608-4E6B-A0FB-AC3A49C9E98C}" sibTransId="{FAFB2261-1E84-482E-893F-676746387F5E}"/>
    <dgm:cxn modelId="{8694B32A-6546-4578-811A-84FEBD089703}" type="presOf" srcId="{0F5207A8-6BD0-4737-963C-4FD2528E5678}" destId="{4A8CDE53-DF5E-448B-96D2-7F09BAB12721}" srcOrd="0" destOrd="0" presId="urn:microsoft.com/office/officeart/2011/layout/InterconnectedBlockProcess"/>
    <dgm:cxn modelId="{C9EB6F2C-59D9-44B6-A118-1A426C66FB6A}" type="presOf" srcId="{E7D5C03A-E6E2-43A1-8287-F8B2779199B1}" destId="{C8AEAC79-15D2-4516-8C47-98A48812CD58}" srcOrd="0" destOrd="0" presId="urn:microsoft.com/office/officeart/2011/layout/InterconnectedBlockProcess"/>
    <dgm:cxn modelId="{FC453336-BFB1-45A1-BEF6-BB4E17835957}" srcId="{BB24740F-A9A2-4034-B1EB-9BAA0269F991}" destId="{CFC756CF-23ED-4DA9-B634-E51DCDB74251}" srcOrd="0" destOrd="0" parTransId="{E201F0C9-53CB-4D59-B3B9-EBEBB38E0943}" sibTransId="{0B31FBCC-AE3C-4B82-9DDA-33BED581ADA9}"/>
    <dgm:cxn modelId="{8BA7C54C-37B2-438B-BE61-850863B44214}" srcId="{E7D5C03A-E6E2-43A1-8287-F8B2779199B1}" destId="{BB24740F-A9A2-4034-B1EB-9BAA0269F991}" srcOrd="0" destOrd="0" parTransId="{95ABEE63-BC70-44B3-8234-0DA5CA235E07}" sibTransId="{7188AEFC-6A6E-45D6-A204-7C5886D9E15E}"/>
    <dgm:cxn modelId="{707AB971-B4B3-445C-8988-0B86ED4EC22C}" type="presOf" srcId="{0DD929D9-3743-4AC3-B57F-D807E862746B}" destId="{02B00A7A-42CE-40AB-95CC-0428F9DC7421}" srcOrd="1" destOrd="0" presId="urn:microsoft.com/office/officeart/2011/layout/InterconnectedBlockProcess"/>
    <dgm:cxn modelId="{75EE3457-7BF2-485D-9D64-92FB69CB6F36}" type="presOf" srcId="{0DD929D9-3743-4AC3-B57F-D807E862746B}" destId="{1571F582-622B-4B63-87AE-B31FBF1E2DB9}" srcOrd="0" destOrd="0" presId="urn:microsoft.com/office/officeart/2011/layout/InterconnectedBlockProcess"/>
    <dgm:cxn modelId="{6F25EC9C-107F-4C10-A0A2-07B940CEFE9A}" type="presOf" srcId="{CFC756CF-23ED-4DA9-B634-E51DCDB74251}" destId="{DEF21010-3E94-4674-A93B-EEBA1C06BD28}" srcOrd="1" destOrd="0" presId="urn:microsoft.com/office/officeart/2011/layout/InterconnectedBlockProcess"/>
    <dgm:cxn modelId="{103667BB-4288-45EC-96DC-C6520AE22ECA}" type="presOf" srcId="{CFC756CF-23ED-4DA9-B634-E51DCDB74251}" destId="{326985D9-2545-4FEB-90BC-2D945531339C}" srcOrd="0" destOrd="0" presId="urn:microsoft.com/office/officeart/2011/layout/InterconnectedBlockProcess"/>
    <dgm:cxn modelId="{2320DFBC-A3D9-46B9-A00D-9F78ED5086D3}" srcId="{21A36479-D4EA-447E-90C4-68A5B5876930}" destId="{0DD929D9-3743-4AC3-B57F-D807E862746B}" srcOrd="0" destOrd="0" parTransId="{C9312928-334C-43FE-8D09-5C0B8DA41C8F}" sibTransId="{B5A0137A-C29E-4742-AF01-44C3C55D7B4C}"/>
    <dgm:cxn modelId="{EC1996DC-64FE-437F-A2E9-66812688197D}" type="presOf" srcId="{21A36479-D4EA-447E-90C4-68A5B5876930}" destId="{ADA2B56D-1C9C-45B9-868C-03B2E489268D}" srcOrd="0" destOrd="0" presId="urn:microsoft.com/office/officeart/2011/layout/InterconnectedBlockProcess"/>
    <dgm:cxn modelId="{210AD7F5-9F32-417E-BE85-006C39A26AF6}" type="presOf" srcId="{35E6D29C-FD60-4C8F-873D-FFD1D23537BE}" destId="{4748934F-0001-4152-874A-88A1D71912E3}" srcOrd="0" destOrd="0" presId="urn:microsoft.com/office/officeart/2011/layout/InterconnectedBlockProcess"/>
    <dgm:cxn modelId="{C2EF0FF8-7B14-474A-A974-515D20A5386D}" type="presOf" srcId="{BB24740F-A9A2-4034-B1EB-9BAA0269F991}" destId="{D7E3CA4A-3DEC-49FF-80C0-56D2CB9038AA}" srcOrd="0" destOrd="0" presId="urn:microsoft.com/office/officeart/2011/layout/InterconnectedBlockProcess"/>
    <dgm:cxn modelId="{F4CC9BE2-1352-4088-AF94-A8CE2CC57D6E}" type="presParOf" srcId="{C8AEAC79-15D2-4516-8C47-98A48812CD58}" destId="{4B2DD425-8296-4C63-A2C0-B6ED5BC7738A}" srcOrd="0" destOrd="0" presId="urn:microsoft.com/office/officeart/2011/layout/InterconnectedBlockProcess"/>
    <dgm:cxn modelId="{8BF45240-5BD4-4128-9FFB-0BB9590B8EBB}" type="presParOf" srcId="{4B2DD425-8296-4C63-A2C0-B6ED5BC7738A}" destId="{4748934F-0001-4152-874A-88A1D71912E3}" srcOrd="0" destOrd="0" presId="urn:microsoft.com/office/officeart/2011/layout/InterconnectedBlockProcess"/>
    <dgm:cxn modelId="{86ED76F5-01DF-41E3-9F70-374218959682}" type="presParOf" srcId="{C8AEAC79-15D2-4516-8C47-98A48812CD58}" destId="{1A34C843-5F03-4094-AFA4-79077FE4C390}" srcOrd="1" destOrd="0" presId="urn:microsoft.com/office/officeart/2011/layout/InterconnectedBlockProcess"/>
    <dgm:cxn modelId="{9AC64101-87C6-4652-A670-2A63917F5822}" type="presParOf" srcId="{C8AEAC79-15D2-4516-8C47-98A48812CD58}" destId="{4A8CDE53-DF5E-448B-96D2-7F09BAB12721}" srcOrd="2" destOrd="0" presId="urn:microsoft.com/office/officeart/2011/layout/InterconnectedBlockProcess"/>
    <dgm:cxn modelId="{D6A9DF81-64CC-4B68-A338-8E4E3FC7269A}" type="presParOf" srcId="{C8AEAC79-15D2-4516-8C47-98A48812CD58}" destId="{1ABC4979-6C0B-4D75-988E-A2F2C40DDC4B}" srcOrd="3" destOrd="0" presId="urn:microsoft.com/office/officeart/2011/layout/InterconnectedBlockProcess"/>
    <dgm:cxn modelId="{D12D9D05-5183-4B8C-99A3-38F7BD9F2856}" type="presParOf" srcId="{1ABC4979-6C0B-4D75-988E-A2F2C40DDC4B}" destId="{1571F582-622B-4B63-87AE-B31FBF1E2DB9}" srcOrd="0" destOrd="0" presId="urn:microsoft.com/office/officeart/2011/layout/InterconnectedBlockProcess"/>
    <dgm:cxn modelId="{1DA38CB9-BC49-4A75-AF6C-0225BC47FD02}" type="presParOf" srcId="{C8AEAC79-15D2-4516-8C47-98A48812CD58}" destId="{02B00A7A-42CE-40AB-95CC-0428F9DC7421}" srcOrd="4" destOrd="0" presId="urn:microsoft.com/office/officeart/2011/layout/InterconnectedBlockProcess"/>
    <dgm:cxn modelId="{80084496-7C82-474C-A27E-D9FA83547B34}" type="presParOf" srcId="{C8AEAC79-15D2-4516-8C47-98A48812CD58}" destId="{ADA2B56D-1C9C-45B9-868C-03B2E489268D}" srcOrd="5" destOrd="0" presId="urn:microsoft.com/office/officeart/2011/layout/InterconnectedBlockProcess"/>
    <dgm:cxn modelId="{1DDDCE04-D455-49D4-A11C-030C93F51AAD}" type="presParOf" srcId="{C8AEAC79-15D2-4516-8C47-98A48812CD58}" destId="{7FD2EF11-FCE8-4621-B569-CF3CF1F8373C}" srcOrd="6" destOrd="0" presId="urn:microsoft.com/office/officeart/2011/layout/InterconnectedBlockProcess"/>
    <dgm:cxn modelId="{3F6991D2-3735-47B2-BDD0-B91B7B2F64BA}" type="presParOf" srcId="{7FD2EF11-FCE8-4621-B569-CF3CF1F8373C}" destId="{326985D9-2545-4FEB-90BC-2D945531339C}" srcOrd="0" destOrd="0" presId="urn:microsoft.com/office/officeart/2011/layout/InterconnectedBlockProcess"/>
    <dgm:cxn modelId="{78039C92-7A24-4EAD-9ADE-92025B8860AF}" type="presParOf" srcId="{C8AEAC79-15D2-4516-8C47-98A48812CD58}" destId="{DEF21010-3E94-4674-A93B-EEBA1C06BD28}" srcOrd="7" destOrd="0" presId="urn:microsoft.com/office/officeart/2011/layout/InterconnectedBlockProcess"/>
    <dgm:cxn modelId="{3CD6B914-5C63-4F04-A071-CDAEB8EE24B4}" type="presParOf" srcId="{C8AEAC79-15D2-4516-8C47-98A48812CD58}" destId="{D7E3CA4A-3DEC-49FF-80C0-56D2CB9038AA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EDDBC9-A3E7-436D-B1B7-1956288F4DD3}" type="doc">
      <dgm:prSet loTypeId="urn:microsoft.com/office/officeart/2005/8/layout/bList2" loCatId="list" qsTypeId="urn:microsoft.com/office/officeart/2005/8/quickstyle/simple5" qsCatId="simple" csTypeId="urn:microsoft.com/office/officeart/2005/8/colors/colorful4" csCatId="colorful" phldr="1"/>
      <dgm:spPr/>
    </dgm:pt>
    <dgm:pt modelId="{F240C95C-7362-4D6B-873B-A4E232B92EF5}">
      <dgm:prSet phldrT="[Text]"/>
      <dgm:spPr/>
      <dgm:t>
        <a:bodyPr/>
        <a:lstStyle/>
        <a:p>
          <a:r>
            <a:rPr lang="en-US" dirty="0"/>
            <a:t>Example 1</a:t>
          </a:r>
        </a:p>
      </dgm:t>
    </dgm:pt>
    <dgm:pt modelId="{427BB192-3F96-438F-867B-AB2E886C97B6}" type="parTrans" cxnId="{7A5C1E59-B56B-4147-A5CB-6E02706C4209}">
      <dgm:prSet/>
      <dgm:spPr/>
      <dgm:t>
        <a:bodyPr/>
        <a:lstStyle/>
        <a:p>
          <a:endParaRPr lang="en-US"/>
        </a:p>
      </dgm:t>
    </dgm:pt>
    <dgm:pt modelId="{368B0AAF-42D9-4B32-B9CC-D88CCF89D2A4}" type="sibTrans" cxnId="{7A5C1E59-B56B-4147-A5CB-6E02706C4209}">
      <dgm:prSet/>
      <dgm:spPr/>
      <dgm:t>
        <a:bodyPr/>
        <a:lstStyle/>
        <a:p>
          <a:endParaRPr lang="en-US"/>
        </a:p>
      </dgm:t>
    </dgm:pt>
    <dgm:pt modelId="{C0CD6314-46A8-4598-8619-3A302187FAF6}">
      <dgm:prSet phldrT="[Text]"/>
      <dgm:spPr/>
      <dgm:t>
        <a:bodyPr/>
        <a:lstStyle/>
        <a:p>
          <a:r>
            <a:rPr lang="en-US" dirty="0"/>
            <a:t>Example 2</a:t>
          </a:r>
        </a:p>
      </dgm:t>
    </dgm:pt>
    <dgm:pt modelId="{7E18783E-85E7-470F-B60F-ABCBE8CA008B}" type="parTrans" cxnId="{DD080403-8410-4267-93B1-C9171DFD6F9D}">
      <dgm:prSet/>
      <dgm:spPr/>
      <dgm:t>
        <a:bodyPr/>
        <a:lstStyle/>
        <a:p>
          <a:endParaRPr lang="en-US"/>
        </a:p>
      </dgm:t>
    </dgm:pt>
    <dgm:pt modelId="{3091C773-41C2-40EC-9333-C05C2DB3146E}" type="sibTrans" cxnId="{DD080403-8410-4267-93B1-C9171DFD6F9D}">
      <dgm:prSet/>
      <dgm:spPr/>
      <dgm:t>
        <a:bodyPr/>
        <a:lstStyle/>
        <a:p>
          <a:endParaRPr lang="en-US"/>
        </a:p>
      </dgm:t>
    </dgm:pt>
    <dgm:pt modelId="{5D9C03B7-35A3-4416-BF6E-E3B18C7840CC}">
      <dgm:prSet phldrT="[Text]"/>
      <dgm:spPr/>
      <dgm:t>
        <a:bodyPr/>
        <a:lstStyle/>
        <a:p>
          <a:r>
            <a:rPr lang="en-US" dirty="0"/>
            <a:t>Example 3</a:t>
          </a:r>
        </a:p>
      </dgm:t>
    </dgm:pt>
    <dgm:pt modelId="{0054487D-24B4-4D8B-A580-1B69E9639F51}" type="parTrans" cxnId="{3B147E5B-1A1E-4C9F-918C-8597D63B9A77}">
      <dgm:prSet/>
      <dgm:spPr/>
      <dgm:t>
        <a:bodyPr/>
        <a:lstStyle/>
        <a:p>
          <a:endParaRPr lang="en-US"/>
        </a:p>
      </dgm:t>
    </dgm:pt>
    <dgm:pt modelId="{11B7FC6F-E952-431D-AC90-A0128B088C2E}" type="sibTrans" cxnId="{3B147E5B-1A1E-4C9F-918C-8597D63B9A77}">
      <dgm:prSet/>
      <dgm:spPr/>
      <dgm:t>
        <a:bodyPr/>
        <a:lstStyle/>
        <a:p>
          <a:endParaRPr lang="en-US"/>
        </a:p>
      </dgm:t>
    </dgm:pt>
    <dgm:pt modelId="{29A3F17A-90B0-4740-8A03-7233138F8275}">
      <dgm:prSet custT="1"/>
      <dgm:spPr/>
      <dgm:t>
        <a:bodyPr/>
        <a:lstStyle/>
        <a:p>
          <a:pPr>
            <a:buNone/>
          </a:pPr>
          <a:endParaRPr lang="en-US" sz="1200" dirty="0"/>
        </a:p>
      </dgm:t>
    </dgm:pt>
    <dgm:pt modelId="{BF6E1879-E531-45AA-A793-360F63C602E9}" type="parTrans" cxnId="{40607772-CAED-4428-9102-319F74F727B4}">
      <dgm:prSet/>
      <dgm:spPr/>
      <dgm:t>
        <a:bodyPr/>
        <a:lstStyle/>
        <a:p>
          <a:endParaRPr lang="en-US"/>
        </a:p>
      </dgm:t>
    </dgm:pt>
    <dgm:pt modelId="{12D5FF53-7686-41D0-A995-C1771222BE6D}" type="sibTrans" cxnId="{40607772-CAED-4428-9102-319F74F727B4}">
      <dgm:prSet/>
      <dgm:spPr/>
      <dgm:t>
        <a:bodyPr/>
        <a:lstStyle/>
        <a:p>
          <a:endParaRPr lang="en-US"/>
        </a:p>
      </dgm:t>
    </dgm:pt>
    <dgm:pt modelId="{0C8CDE66-A9EC-4C3D-8FA3-9FD40D581BDF}" type="pres">
      <dgm:prSet presAssocID="{DEEDDBC9-A3E7-436D-B1B7-1956288F4DD3}" presName="diagram" presStyleCnt="0">
        <dgm:presLayoutVars>
          <dgm:dir/>
          <dgm:animLvl val="lvl"/>
          <dgm:resizeHandles val="exact"/>
        </dgm:presLayoutVars>
      </dgm:prSet>
      <dgm:spPr/>
    </dgm:pt>
    <dgm:pt modelId="{68445886-4B1F-4BD9-85DC-EC8B996AC026}" type="pres">
      <dgm:prSet presAssocID="{F240C95C-7362-4D6B-873B-A4E232B92EF5}" presName="compNode" presStyleCnt="0"/>
      <dgm:spPr/>
    </dgm:pt>
    <dgm:pt modelId="{B50C2898-952B-4C6C-8F6E-110F6A4CAFBD}" type="pres">
      <dgm:prSet presAssocID="{F240C95C-7362-4D6B-873B-A4E232B92EF5}" presName="childRect" presStyleLbl="bgAcc1" presStyleIdx="0" presStyleCnt="3" custScaleX="161718" custScaleY="142078" custLinFactNeighborX="-18299">
        <dgm:presLayoutVars>
          <dgm:bulletEnabled val="1"/>
        </dgm:presLayoutVars>
      </dgm:prSet>
      <dgm:spPr/>
    </dgm:pt>
    <dgm:pt modelId="{AD7D569F-1C0F-40C2-9332-2C142D7A0817}" type="pres">
      <dgm:prSet presAssocID="{F240C95C-7362-4D6B-873B-A4E232B92EF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C2DA058-85F2-4324-A282-338DD40ECD12}" type="pres">
      <dgm:prSet presAssocID="{F240C95C-7362-4D6B-873B-A4E232B92EF5}" presName="parentRect" presStyleLbl="alignNode1" presStyleIdx="0" presStyleCnt="3" custScaleX="161718" custScaleY="62737" custLinFactNeighborX="-18299"/>
      <dgm:spPr/>
    </dgm:pt>
    <dgm:pt modelId="{F0D4B4CA-9C28-454F-B1E2-FF3A7E1CD423}" type="pres">
      <dgm:prSet presAssocID="{F240C95C-7362-4D6B-873B-A4E232B92EF5}" presName="adorn" presStyleLbl="fgAccFollowNode1" presStyleIdx="0" presStyleCnt="3" custLinFactNeighborX="54057"/>
      <dgm:spPr/>
    </dgm:pt>
    <dgm:pt modelId="{BDFEF1BA-C399-4CC5-A1FC-120F132BDED6}" type="pres">
      <dgm:prSet presAssocID="{368B0AAF-42D9-4B32-B9CC-D88CCF89D2A4}" presName="sibTrans" presStyleLbl="sibTrans2D1" presStyleIdx="0" presStyleCnt="0"/>
      <dgm:spPr/>
    </dgm:pt>
    <dgm:pt modelId="{0DA02729-D7EE-4713-8237-BFAFCF1E9D54}" type="pres">
      <dgm:prSet presAssocID="{C0CD6314-46A8-4598-8619-3A302187FAF6}" presName="compNode" presStyleCnt="0"/>
      <dgm:spPr/>
    </dgm:pt>
    <dgm:pt modelId="{2E15D952-6BD8-4D75-BBF5-729CFD1D80D5}" type="pres">
      <dgm:prSet presAssocID="{C0CD6314-46A8-4598-8619-3A302187FAF6}" presName="childRect" presStyleLbl="bgAcc1" presStyleIdx="1" presStyleCnt="3" custScaleX="161718" custScaleY="142078">
        <dgm:presLayoutVars>
          <dgm:bulletEnabled val="1"/>
        </dgm:presLayoutVars>
      </dgm:prSet>
      <dgm:spPr/>
    </dgm:pt>
    <dgm:pt modelId="{D4510E54-EA2C-46E6-9172-E5D332D9C38E}" type="pres">
      <dgm:prSet presAssocID="{C0CD6314-46A8-4598-8619-3A302187FAF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6F23282-52B0-40B2-A06D-71940FE96708}" type="pres">
      <dgm:prSet presAssocID="{C0CD6314-46A8-4598-8619-3A302187FAF6}" presName="parentRect" presStyleLbl="alignNode1" presStyleIdx="1" presStyleCnt="3" custScaleX="161718" custScaleY="62737"/>
      <dgm:spPr/>
    </dgm:pt>
    <dgm:pt modelId="{9C61860A-DF02-4D05-BE20-648299295961}" type="pres">
      <dgm:prSet presAssocID="{C0CD6314-46A8-4598-8619-3A302187FAF6}" presName="adorn" presStyleLbl="fgAccFollowNode1" presStyleIdx="1" presStyleCnt="3" custLinFactNeighborX="83196"/>
      <dgm:spPr/>
    </dgm:pt>
    <dgm:pt modelId="{22BCB80A-D10C-4B0B-9FB1-42E9E350F268}" type="pres">
      <dgm:prSet presAssocID="{3091C773-41C2-40EC-9333-C05C2DB3146E}" presName="sibTrans" presStyleLbl="sibTrans2D1" presStyleIdx="0" presStyleCnt="0"/>
      <dgm:spPr/>
    </dgm:pt>
    <dgm:pt modelId="{BBAD0E2E-502D-4B6D-9CAF-52F76669D23F}" type="pres">
      <dgm:prSet presAssocID="{5D9C03B7-35A3-4416-BF6E-E3B18C7840CC}" presName="compNode" presStyleCnt="0"/>
      <dgm:spPr/>
    </dgm:pt>
    <dgm:pt modelId="{A6B0DE34-B4C3-49B8-B733-A2E0937C3095}" type="pres">
      <dgm:prSet presAssocID="{5D9C03B7-35A3-4416-BF6E-E3B18C7840CC}" presName="childRect" presStyleLbl="bgAcc1" presStyleIdx="2" presStyleCnt="3" custScaleX="282574" custScaleY="121916">
        <dgm:presLayoutVars>
          <dgm:bulletEnabled val="1"/>
        </dgm:presLayoutVars>
      </dgm:prSet>
      <dgm:spPr/>
    </dgm:pt>
    <dgm:pt modelId="{15174EFE-CD17-4DAB-B0E7-C54D5B694814}" type="pres">
      <dgm:prSet presAssocID="{5D9C03B7-35A3-4416-BF6E-E3B18C7840C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E71B3C5-7B42-40A3-BD99-8CE20CE72370}" type="pres">
      <dgm:prSet presAssocID="{5D9C03B7-35A3-4416-BF6E-E3B18C7840CC}" presName="parentRect" presStyleLbl="alignNode1" presStyleIdx="2" presStyleCnt="3" custScaleX="282574" custScaleY="62737"/>
      <dgm:spPr/>
    </dgm:pt>
    <dgm:pt modelId="{DDD3E588-0876-442D-A17A-6E23B9B68BDB}" type="pres">
      <dgm:prSet presAssocID="{5D9C03B7-35A3-4416-BF6E-E3B18C7840CC}" presName="adorn" presStyleLbl="fgAccFollowNode1" presStyleIdx="2" presStyleCnt="3" custLinFactX="100000" custLinFactNeighborX="181742" custLinFactNeighborY="-1170"/>
      <dgm:spPr/>
    </dgm:pt>
  </dgm:ptLst>
  <dgm:cxnLst>
    <dgm:cxn modelId="{CC2B4000-D862-4AED-A665-2CD0BFBB8DE0}" type="presOf" srcId="{29A3F17A-90B0-4740-8A03-7233138F8275}" destId="{B50C2898-952B-4C6C-8F6E-110F6A4CAFBD}" srcOrd="0" destOrd="0" presId="urn:microsoft.com/office/officeart/2005/8/layout/bList2"/>
    <dgm:cxn modelId="{DD080403-8410-4267-93B1-C9171DFD6F9D}" srcId="{DEEDDBC9-A3E7-436D-B1B7-1956288F4DD3}" destId="{C0CD6314-46A8-4598-8619-3A302187FAF6}" srcOrd="1" destOrd="0" parTransId="{7E18783E-85E7-470F-B60F-ABCBE8CA008B}" sibTransId="{3091C773-41C2-40EC-9333-C05C2DB3146E}"/>
    <dgm:cxn modelId="{E1443110-172A-43BD-B104-AB537062958A}" type="presOf" srcId="{C0CD6314-46A8-4598-8619-3A302187FAF6}" destId="{D4510E54-EA2C-46E6-9172-E5D332D9C38E}" srcOrd="0" destOrd="0" presId="urn:microsoft.com/office/officeart/2005/8/layout/bList2"/>
    <dgm:cxn modelId="{0A8BDB25-2D7F-42E0-AB3C-B5167B5A8B68}" type="presOf" srcId="{DEEDDBC9-A3E7-436D-B1B7-1956288F4DD3}" destId="{0C8CDE66-A9EC-4C3D-8FA3-9FD40D581BDF}" srcOrd="0" destOrd="0" presId="urn:microsoft.com/office/officeart/2005/8/layout/bList2"/>
    <dgm:cxn modelId="{272FA130-1794-4FD6-B139-8E4F5CFCA417}" type="presOf" srcId="{5D9C03B7-35A3-4416-BF6E-E3B18C7840CC}" destId="{15174EFE-CD17-4DAB-B0E7-C54D5B694814}" srcOrd="0" destOrd="0" presId="urn:microsoft.com/office/officeart/2005/8/layout/bList2"/>
    <dgm:cxn modelId="{E4029438-84CD-444E-B353-979BB86ED5AD}" type="presOf" srcId="{C0CD6314-46A8-4598-8619-3A302187FAF6}" destId="{A6F23282-52B0-40B2-A06D-71940FE96708}" srcOrd="1" destOrd="0" presId="urn:microsoft.com/office/officeart/2005/8/layout/bList2"/>
    <dgm:cxn modelId="{7261E03A-82A7-45F1-91B9-ABFE6E38DF86}" type="presOf" srcId="{F240C95C-7362-4D6B-873B-A4E232B92EF5}" destId="{AD7D569F-1C0F-40C2-9332-2C142D7A0817}" srcOrd="0" destOrd="0" presId="urn:microsoft.com/office/officeart/2005/8/layout/bList2"/>
    <dgm:cxn modelId="{3B147E5B-1A1E-4C9F-918C-8597D63B9A77}" srcId="{DEEDDBC9-A3E7-436D-B1B7-1956288F4DD3}" destId="{5D9C03B7-35A3-4416-BF6E-E3B18C7840CC}" srcOrd="2" destOrd="0" parTransId="{0054487D-24B4-4D8B-A580-1B69E9639F51}" sibTransId="{11B7FC6F-E952-431D-AC90-A0128B088C2E}"/>
    <dgm:cxn modelId="{40607772-CAED-4428-9102-319F74F727B4}" srcId="{F240C95C-7362-4D6B-873B-A4E232B92EF5}" destId="{29A3F17A-90B0-4740-8A03-7233138F8275}" srcOrd="0" destOrd="0" parTransId="{BF6E1879-E531-45AA-A793-360F63C602E9}" sibTransId="{12D5FF53-7686-41D0-A995-C1771222BE6D}"/>
    <dgm:cxn modelId="{7A5C1E59-B56B-4147-A5CB-6E02706C4209}" srcId="{DEEDDBC9-A3E7-436D-B1B7-1956288F4DD3}" destId="{F240C95C-7362-4D6B-873B-A4E232B92EF5}" srcOrd="0" destOrd="0" parTransId="{427BB192-3F96-438F-867B-AB2E886C97B6}" sibTransId="{368B0AAF-42D9-4B32-B9CC-D88CCF89D2A4}"/>
    <dgm:cxn modelId="{675592AF-8DC6-4893-B41B-BE67C9000ACE}" type="presOf" srcId="{368B0AAF-42D9-4B32-B9CC-D88CCF89D2A4}" destId="{BDFEF1BA-C399-4CC5-A1FC-120F132BDED6}" srcOrd="0" destOrd="0" presId="urn:microsoft.com/office/officeart/2005/8/layout/bList2"/>
    <dgm:cxn modelId="{70C5C8B5-4728-4E90-AC5E-DF8AA8DAED4B}" type="presOf" srcId="{5D9C03B7-35A3-4416-BF6E-E3B18C7840CC}" destId="{1E71B3C5-7B42-40A3-BD99-8CE20CE72370}" srcOrd="1" destOrd="0" presId="urn:microsoft.com/office/officeart/2005/8/layout/bList2"/>
    <dgm:cxn modelId="{BAED01D6-966E-44B3-8064-803871DE9917}" type="presOf" srcId="{3091C773-41C2-40EC-9333-C05C2DB3146E}" destId="{22BCB80A-D10C-4B0B-9FB1-42E9E350F268}" srcOrd="0" destOrd="0" presId="urn:microsoft.com/office/officeart/2005/8/layout/bList2"/>
    <dgm:cxn modelId="{D428F4DF-2057-4F04-BAD3-97286FC90452}" type="presOf" srcId="{F240C95C-7362-4D6B-873B-A4E232B92EF5}" destId="{AC2DA058-85F2-4324-A282-338DD40ECD12}" srcOrd="1" destOrd="0" presId="urn:microsoft.com/office/officeart/2005/8/layout/bList2"/>
    <dgm:cxn modelId="{3796CF08-11AF-42FB-AD95-586B994283FB}" type="presParOf" srcId="{0C8CDE66-A9EC-4C3D-8FA3-9FD40D581BDF}" destId="{68445886-4B1F-4BD9-85DC-EC8B996AC026}" srcOrd="0" destOrd="0" presId="urn:microsoft.com/office/officeart/2005/8/layout/bList2"/>
    <dgm:cxn modelId="{0D1E30E4-4ACF-4087-ADE1-5811D9CC0969}" type="presParOf" srcId="{68445886-4B1F-4BD9-85DC-EC8B996AC026}" destId="{B50C2898-952B-4C6C-8F6E-110F6A4CAFBD}" srcOrd="0" destOrd="0" presId="urn:microsoft.com/office/officeart/2005/8/layout/bList2"/>
    <dgm:cxn modelId="{59B6BAC2-BCCF-46C7-A4ED-BB3805A83120}" type="presParOf" srcId="{68445886-4B1F-4BD9-85DC-EC8B996AC026}" destId="{AD7D569F-1C0F-40C2-9332-2C142D7A0817}" srcOrd="1" destOrd="0" presId="urn:microsoft.com/office/officeart/2005/8/layout/bList2"/>
    <dgm:cxn modelId="{3F7EBDC4-2A05-487F-A18D-2C7CBA96EC7B}" type="presParOf" srcId="{68445886-4B1F-4BD9-85DC-EC8B996AC026}" destId="{AC2DA058-85F2-4324-A282-338DD40ECD12}" srcOrd="2" destOrd="0" presId="urn:microsoft.com/office/officeart/2005/8/layout/bList2"/>
    <dgm:cxn modelId="{28886AAE-B410-4DBC-AD7B-223DBF1A075D}" type="presParOf" srcId="{68445886-4B1F-4BD9-85DC-EC8B996AC026}" destId="{F0D4B4CA-9C28-454F-B1E2-FF3A7E1CD423}" srcOrd="3" destOrd="0" presId="urn:microsoft.com/office/officeart/2005/8/layout/bList2"/>
    <dgm:cxn modelId="{8F410153-73BC-4092-930D-5242F66A7EEA}" type="presParOf" srcId="{0C8CDE66-A9EC-4C3D-8FA3-9FD40D581BDF}" destId="{BDFEF1BA-C399-4CC5-A1FC-120F132BDED6}" srcOrd="1" destOrd="0" presId="urn:microsoft.com/office/officeart/2005/8/layout/bList2"/>
    <dgm:cxn modelId="{C70084BC-6389-465C-A0F0-6DE69424EC40}" type="presParOf" srcId="{0C8CDE66-A9EC-4C3D-8FA3-9FD40D581BDF}" destId="{0DA02729-D7EE-4713-8237-BFAFCF1E9D54}" srcOrd="2" destOrd="0" presId="urn:microsoft.com/office/officeart/2005/8/layout/bList2"/>
    <dgm:cxn modelId="{0606BB7F-F0D0-4A5E-A53D-7D9F3CCD81C5}" type="presParOf" srcId="{0DA02729-D7EE-4713-8237-BFAFCF1E9D54}" destId="{2E15D952-6BD8-4D75-BBF5-729CFD1D80D5}" srcOrd="0" destOrd="0" presId="urn:microsoft.com/office/officeart/2005/8/layout/bList2"/>
    <dgm:cxn modelId="{AA267BEE-D78A-4726-A61A-161D2B9E56BA}" type="presParOf" srcId="{0DA02729-D7EE-4713-8237-BFAFCF1E9D54}" destId="{D4510E54-EA2C-46E6-9172-E5D332D9C38E}" srcOrd="1" destOrd="0" presId="urn:microsoft.com/office/officeart/2005/8/layout/bList2"/>
    <dgm:cxn modelId="{EEED161B-6441-4695-9553-7500034CAB68}" type="presParOf" srcId="{0DA02729-D7EE-4713-8237-BFAFCF1E9D54}" destId="{A6F23282-52B0-40B2-A06D-71940FE96708}" srcOrd="2" destOrd="0" presId="urn:microsoft.com/office/officeart/2005/8/layout/bList2"/>
    <dgm:cxn modelId="{D91903E1-AB33-4A80-BB17-09AB7BB086D5}" type="presParOf" srcId="{0DA02729-D7EE-4713-8237-BFAFCF1E9D54}" destId="{9C61860A-DF02-4D05-BE20-648299295961}" srcOrd="3" destOrd="0" presId="urn:microsoft.com/office/officeart/2005/8/layout/bList2"/>
    <dgm:cxn modelId="{7E840C69-8169-4730-9877-5ED9E02E7058}" type="presParOf" srcId="{0C8CDE66-A9EC-4C3D-8FA3-9FD40D581BDF}" destId="{22BCB80A-D10C-4B0B-9FB1-42E9E350F268}" srcOrd="3" destOrd="0" presId="urn:microsoft.com/office/officeart/2005/8/layout/bList2"/>
    <dgm:cxn modelId="{AF8EAEC3-0E1C-4541-B0D3-FD787F883A43}" type="presParOf" srcId="{0C8CDE66-A9EC-4C3D-8FA3-9FD40D581BDF}" destId="{BBAD0E2E-502D-4B6D-9CAF-52F76669D23F}" srcOrd="4" destOrd="0" presId="urn:microsoft.com/office/officeart/2005/8/layout/bList2"/>
    <dgm:cxn modelId="{E29DC41C-ED4B-476D-84BC-22D1AE0F4304}" type="presParOf" srcId="{BBAD0E2E-502D-4B6D-9CAF-52F76669D23F}" destId="{A6B0DE34-B4C3-49B8-B733-A2E0937C3095}" srcOrd="0" destOrd="0" presId="urn:microsoft.com/office/officeart/2005/8/layout/bList2"/>
    <dgm:cxn modelId="{25E5B143-E39A-4788-A3D1-90A43EC13AFB}" type="presParOf" srcId="{BBAD0E2E-502D-4B6D-9CAF-52F76669D23F}" destId="{15174EFE-CD17-4DAB-B0E7-C54D5B694814}" srcOrd="1" destOrd="0" presId="urn:microsoft.com/office/officeart/2005/8/layout/bList2"/>
    <dgm:cxn modelId="{9683C306-CBAD-4EFD-875B-1C7D9923C6CA}" type="presParOf" srcId="{BBAD0E2E-502D-4B6D-9CAF-52F76669D23F}" destId="{1E71B3C5-7B42-40A3-BD99-8CE20CE72370}" srcOrd="2" destOrd="0" presId="urn:microsoft.com/office/officeart/2005/8/layout/bList2"/>
    <dgm:cxn modelId="{BC594A88-746D-4889-A0CF-473C57E0F5DC}" type="presParOf" srcId="{BBAD0E2E-502D-4B6D-9CAF-52F76669D23F}" destId="{DDD3E588-0876-442D-A17A-6E23B9B68BD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EDDBC9-A3E7-436D-B1B7-1956288F4DD3}" type="doc">
      <dgm:prSet loTypeId="urn:microsoft.com/office/officeart/2005/8/layout/bList2" loCatId="list" qsTypeId="urn:microsoft.com/office/officeart/2005/8/quickstyle/simple5" qsCatId="simple" csTypeId="urn:microsoft.com/office/officeart/2005/8/colors/colorful4" csCatId="colorful" phldr="1"/>
      <dgm:spPr/>
    </dgm:pt>
    <dgm:pt modelId="{F240C95C-7362-4D6B-873B-A4E232B92EF5}">
      <dgm:prSet phldrT="[Text]"/>
      <dgm:spPr/>
      <dgm:t>
        <a:bodyPr/>
        <a:lstStyle/>
        <a:p>
          <a:r>
            <a:rPr lang="en-US" dirty="0"/>
            <a:t>Example 1</a:t>
          </a:r>
        </a:p>
      </dgm:t>
    </dgm:pt>
    <dgm:pt modelId="{427BB192-3F96-438F-867B-AB2E886C97B6}" type="parTrans" cxnId="{7A5C1E59-B56B-4147-A5CB-6E02706C4209}">
      <dgm:prSet/>
      <dgm:spPr/>
      <dgm:t>
        <a:bodyPr/>
        <a:lstStyle/>
        <a:p>
          <a:endParaRPr lang="en-US"/>
        </a:p>
      </dgm:t>
    </dgm:pt>
    <dgm:pt modelId="{368B0AAF-42D9-4B32-B9CC-D88CCF89D2A4}" type="sibTrans" cxnId="{7A5C1E59-B56B-4147-A5CB-6E02706C4209}">
      <dgm:prSet/>
      <dgm:spPr/>
      <dgm:t>
        <a:bodyPr/>
        <a:lstStyle/>
        <a:p>
          <a:endParaRPr lang="en-US"/>
        </a:p>
      </dgm:t>
    </dgm:pt>
    <dgm:pt modelId="{C0CD6314-46A8-4598-8619-3A302187FAF6}">
      <dgm:prSet phldrT="[Text]"/>
      <dgm:spPr/>
      <dgm:t>
        <a:bodyPr/>
        <a:lstStyle/>
        <a:p>
          <a:r>
            <a:rPr lang="en-US" dirty="0"/>
            <a:t>Example 2</a:t>
          </a:r>
        </a:p>
      </dgm:t>
    </dgm:pt>
    <dgm:pt modelId="{7E18783E-85E7-470F-B60F-ABCBE8CA008B}" type="parTrans" cxnId="{DD080403-8410-4267-93B1-C9171DFD6F9D}">
      <dgm:prSet/>
      <dgm:spPr/>
      <dgm:t>
        <a:bodyPr/>
        <a:lstStyle/>
        <a:p>
          <a:endParaRPr lang="en-US"/>
        </a:p>
      </dgm:t>
    </dgm:pt>
    <dgm:pt modelId="{3091C773-41C2-40EC-9333-C05C2DB3146E}" type="sibTrans" cxnId="{DD080403-8410-4267-93B1-C9171DFD6F9D}">
      <dgm:prSet/>
      <dgm:spPr/>
      <dgm:t>
        <a:bodyPr/>
        <a:lstStyle/>
        <a:p>
          <a:endParaRPr lang="en-US"/>
        </a:p>
      </dgm:t>
    </dgm:pt>
    <dgm:pt modelId="{5D9C03B7-35A3-4416-BF6E-E3B18C7840CC}">
      <dgm:prSet phldrT="[Text]"/>
      <dgm:spPr/>
      <dgm:t>
        <a:bodyPr/>
        <a:lstStyle/>
        <a:p>
          <a:r>
            <a:rPr lang="en-US" dirty="0"/>
            <a:t>Example 3</a:t>
          </a:r>
        </a:p>
      </dgm:t>
    </dgm:pt>
    <dgm:pt modelId="{0054487D-24B4-4D8B-A580-1B69E9639F51}" type="parTrans" cxnId="{3B147E5B-1A1E-4C9F-918C-8597D63B9A77}">
      <dgm:prSet/>
      <dgm:spPr/>
      <dgm:t>
        <a:bodyPr/>
        <a:lstStyle/>
        <a:p>
          <a:endParaRPr lang="en-US"/>
        </a:p>
      </dgm:t>
    </dgm:pt>
    <dgm:pt modelId="{11B7FC6F-E952-431D-AC90-A0128B088C2E}" type="sibTrans" cxnId="{3B147E5B-1A1E-4C9F-918C-8597D63B9A77}">
      <dgm:prSet/>
      <dgm:spPr/>
      <dgm:t>
        <a:bodyPr/>
        <a:lstStyle/>
        <a:p>
          <a:endParaRPr lang="en-US"/>
        </a:p>
      </dgm:t>
    </dgm:pt>
    <dgm:pt modelId="{29A3F17A-90B0-4740-8A03-7233138F8275}">
      <dgm:prSet custT="1"/>
      <dgm:spPr/>
      <dgm:t>
        <a:bodyPr/>
        <a:lstStyle/>
        <a:p>
          <a:pPr>
            <a:buNone/>
          </a:pPr>
          <a:endParaRPr lang="en-US" sz="1200" dirty="0"/>
        </a:p>
      </dgm:t>
    </dgm:pt>
    <dgm:pt modelId="{BF6E1879-E531-45AA-A793-360F63C602E9}" type="parTrans" cxnId="{40607772-CAED-4428-9102-319F74F727B4}">
      <dgm:prSet/>
      <dgm:spPr/>
      <dgm:t>
        <a:bodyPr/>
        <a:lstStyle/>
        <a:p>
          <a:endParaRPr lang="en-US"/>
        </a:p>
      </dgm:t>
    </dgm:pt>
    <dgm:pt modelId="{12D5FF53-7686-41D0-A995-C1771222BE6D}" type="sibTrans" cxnId="{40607772-CAED-4428-9102-319F74F727B4}">
      <dgm:prSet/>
      <dgm:spPr/>
      <dgm:t>
        <a:bodyPr/>
        <a:lstStyle/>
        <a:p>
          <a:endParaRPr lang="en-US"/>
        </a:p>
      </dgm:t>
    </dgm:pt>
    <dgm:pt modelId="{0C8CDE66-A9EC-4C3D-8FA3-9FD40D581BDF}" type="pres">
      <dgm:prSet presAssocID="{DEEDDBC9-A3E7-436D-B1B7-1956288F4DD3}" presName="diagram" presStyleCnt="0">
        <dgm:presLayoutVars>
          <dgm:dir/>
          <dgm:animLvl val="lvl"/>
          <dgm:resizeHandles val="exact"/>
        </dgm:presLayoutVars>
      </dgm:prSet>
      <dgm:spPr/>
    </dgm:pt>
    <dgm:pt modelId="{68445886-4B1F-4BD9-85DC-EC8B996AC026}" type="pres">
      <dgm:prSet presAssocID="{F240C95C-7362-4D6B-873B-A4E232B92EF5}" presName="compNode" presStyleCnt="0"/>
      <dgm:spPr/>
    </dgm:pt>
    <dgm:pt modelId="{B50C2898-952B-4C6C-8F6E-110F6A4CAFBD}" type="pres">
      <dgm:prSet presAssocID="{F240C95C-7362-4D6B-873B-A4E232B92EF5}" presName="childRect" presStyleLbl="bgAcc1" presStyleIdx="0" presStyleCnt="3" custScaleX="161718" custScaleY="142078" custLinFactNeighborX="-18299">
        <dgm:presLayoutVars>
          <dgm:bulletEnabled val="1"/>
        </dgm:presLayoutVars>
      </dgm:prSet>
      <dgm:spPr/>
    </dgm:pt>
    <dgm:pt modelId="{AD7D569F-1C0F-40C2-9332-2C142D7A0817}" type="pres">
      <dgm:prSet presAssocID="{F240C95C-7362-4D6B-873B-A4E232B92EF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C2DA058-85F2-4324-A282-338DD40ECD12}" type="pres">
      <dgm:prSet presAssocID="{F240C95C-7362-4D6B-873B-A4E232B92EF5}" presName="parentRect" presStyleLbl="alignNode1" presStyleIdx="0" presStyleCnt="3" custScaleX="161718" custScaleY="62737" custLinFactNeighborX="-18299"/>
      <dgm:spPr/>
    </dgm:pt>
    <dgm:pt modelId="{F0D4B4CA-9C28-454F-B1E2-FF3A7E1CD423}" type="pres">
      <dgm:prSet presAssocID="{F240C95C-7362-4D6B-873B-A4E232B92EF5}" presName="adorn" presStyleLbl="fgAccFollowNode1" presStyleIdx="0" presStyleCnt="3" custLinFactNeighborX="54057"/>
      <dgm:spPr/>
    </dgm:pt>
    <dgm:pt modelId="{BDFEF1BA-C399-4CC5-A1FC-120F132BDED6}" type="pres">
      <dgm:prSet presAssocID="{368B0AAF-42D9-4B32-B9CC-D88CCF89D2A4}" presName="sibTrans" presStyleLbl="sibTrans2D1" presStyleIdx="0" presStyleCnt="0"/>
      <dgm:spPr/>
    </dgm:pt>
    <dgm:pt modelId="{0DA02729-D7EE-4713-8237-BFAFCF1E9D54}" type="pres">
      <dgm:prSet presAssocID="{C0CD6314-46A8-4598-8619-3A302187FAF6}" presName="compNode" presStyleCnt="0"/>
      <dgm:spPr/>
    </dgm:pt>
    <dgm:pt modelId="{2E15D952-6BD8-4D75-BBF5-729CFD1D80D5}" type="pres">
      <dgm:prSet presAssocID="{C0CD6314-46A8-4598-8619-3A302187FAF6}" presName="childRect" presStyleLbl="bgAcc1" presStyleIdx="1" presStyleCnt="3" custScaleX="161718" custScaleY="142078">
        <dgm:presLayoutVars>
          <dgm:bulletEnabled val="1"/>
        </dgm:presLayoutVars>
      </dgm:prSet>
      <dgm:spPr/>
    </dgm:pt>
    <dgm:pt modelId="{D4510E54-EA2C-46E6-9172-E5D332D9C38E}" type="pres">
      <dgm:prSet presAssocID="{C0CD6314-46A8-4598-8619-3A302187FAF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6F23282-52B0-40B2-A06D-71940FE96708}" type="pres">
      <dgm:prSet presAssocID="{C0CD6314-46A8-4598-8619-3A302187FAF6}" presName="parentRect" presStyleLbl="alignNode1" presStyleIdx="1" presStyleCnt="3" custScaleX="161718" custScaleY="62737"/>
      <dgm:spPr/>
    </dgm:pt>
    <dgm:pt modelId="{9C61860A-DF02-4D05-BE20-648299295961}" type="pres">
      <dgm:prSet presAssocID="{C0CD6314-46A8-4598-8619-3A302187FAF6}" presName="adorn" presStyleLbl="fgAccFollowNode1" presStyleIdx="1" presStyleCnt="3" custLinFactNeighborX="83196"/>
      <dgm:spPr/>
    </dgm:pt>
    <dgm:pt modelId="{22BCB80A-D10C-4B0B-9FB1-42E9E350F268}" type="pres">
      <dgm:prSet presAssocID="{3091C773-41C2-40EC-9333-C05C2DB3146E}" presName="sibTrans" presStyleLbl="sibTrans2D1" presStyleIdx="0" presStyleCnt="0"/>
      <dgm:spPr/>
    </dgm:pt>
    <dgm:pt modelId="{BBAD0E2E-502D-4B6D-9CAF-52F76669D23F}" type="pres">
      <dgm:prSet presAssocID="{5D9C03B7-35A3-4416-BF6E-E3B18C7840CC}" presName="compNode" presStyleCnt="0"/>
      <dgm:spPr/>
    </dgm:pt>
    <dgm:pt modelId="{A6B0DE34-B4C3-49B8-B733-A2E0937C3095}" type="pres">
      <dgm:prSet presAssocID="{5D9C03B7-35A3-4416-BF6E-E3B18C7840CC}" presName="childRect" presStyleLbl="bgAcc1" presStyleIdx="2" presStyleCnt="3" custScaleX="282574" custScaleY="121916">
        <dgm:presLayoutVars>
          <dgm:bulletEnabled val="1"/>
        </dgm:presLayoutVars>
      </dgm:prSet>
      <dgm:spPr/>
    </dgm:pt>
    <dgm:pt modelId="{15174EFE-CD17-4DAB-B0E7-C54D5B694814}" type="pres">
      <dgm:prSet presAssocID="{5D9C03B7-35A3-4416-BF6E-E3B18C7840C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E71B3C5-7B42-40A3-BD99-8CE20CE72370}" type="pres">
      <dgm:prSet presAssocID="{5D9C03B7-35A3-4416-BF6E-E3B18C7840CC}" presName="parentRect" presStyleLbl="alignNode1" presStyleIdx="2" presStyleCnt="3" custScaleX="282574" custScaleY="62737"/>
      <dgm:spPr/>
    </dgm:pt>
    <dgm:pt modelId="{DDD3E588-0876-442D-A17A-6E23B9B68BDB}" type="pres">
      <dgm:prSet presAssocID="{5D9C03B7-35A3-4416-BF6E-E3B18C7840CC}" presName="adorn" presStyleLbl="fgAccFollowNode1" presStyleIdx="2" presStyleCnt="3" custLinFactX="100000" custLinFactNeighborX="181742" custLinFactNeighborY="-1170"/>
      <dgm:spPr/>
    </dgm:pt>
  </dgm:ptLst>
  <dgm:cxnLst>
    <dgm:cxn modelId="{CC2B4000-D862-4AED-A665-2CD0BFBB8DE0}" type="presOf" srcId="{29A3F17A-90B0-4740-8A03-7233138F8275}" destId="{B50C2898-952B-4C6C-8F6E-110F6A4CAFBD}" srcOrd="0" destOrd="0" presId="urn:microsoft.com/office/officeart/2005/8/layout/bList2"/>
    <dgm:cxn modelId="{DD080403-8410-4267-93B1-C9171DFD6F9D}" srcId="{DEEDDBC9-A3E7-436D-B1B7-1956288F4DD3}" destId="{C0CD6314-46A8-4598-8619-3A302187FAF6}" srcOrd="1" destOrd="0" parTransId="{7E18783E-85E7-470F-B60F-ABCBE8CA008B}" sibTransId="{3091C773-41C2-40EC-9333-C05C2DB3146E}"/>
    <dgm:cxn modelId="{E1443110-172A-43BD-B104-AB537062958A}" type="presOf" srcId="{C0CD6314-46A8-4598-8619-3A302187FAF6}" destId="{D4510E54-EA2C-46E6-9172-E5D332D9C38E}" srcOrd="0" destOrd="0" presId="urn:microsoft.com/office/officeart/2005/8/layout/bList2"/>
    <dgm:cxn modelId="{0A8BDB25-2D7F-42E0-AB3C-B5167B5A8B68}" type="presOf" srcId="{DEEDDBC9-A3E7-436D-B1B7-1956288F4DD3}" destId="{0C8CDE66-A9EC-4C3D-8FA3-9FD40D581BDF}" srcOrd="0" destOrd="0" presId="urn:microsoft.com/office/officeart/2005/8/layout/bList2"/>
    <dgm:cxn modelId="{272FA130-1794-4FD6-B139-8E4F5CFCA417}" type="presOf" srcId="{5D9C03B7-35A3-4416-BF6E-E3B18C7840CC}" destId="{15174EFE-CD17-4DAB-B0E7-C54D5B694814}" srcOrd="0" destOrd="0" presId="urn:microsoft.com/office/officeart/2005/8/layout/bList2"/>
    <dgm:cxn modelId="{E4029438-84CD-444E-B353-979BB86ED5AD}" type="presOf" srcId="{C0CD6314-46A8-4598-8619-3A302187FAF6}" destId="{A6F23282-52B0-40B2-A06D-71940FE96708}" srcOrd="1" destOrd="0" presId="urn:microsoft.com/office/officeart/2005/8/layout/bList2"/>
    <dgm:cxn modelId="{7261E03A-82A7-45F1-91B9-ABFE6E38DF86}" type="presOf" srcId="{F240C95C-7362-4D6B-873B-A4E232B92EF5}" destId="{AD7D569F-1C0F-40C2-9332-2C142D7A0817}" srcOrd="0" destOrd="0" presId="urn:microsoft.com/office/officeart/2005/8/layout/bList2"/>
    <dgm:cxn modelId="{3B147E5B-1A1E-4C9F-918C-8597D63B9A77}" srcId="{DEEDDBC9-A3E7-436D-B1B7-1956288F4DD3}" destId="{5D9C03B7-35A3-4416-BF6E-E3B18C7840CC}" srcOrd="2" destOrd="0" parTransId="{0054487D-24B4-4D8B-A580-1B69E9639F51}" sibTransId="{11B7FC6F-E952-431D-AC90-A0128B088C2E}"/>
    <dgm:cxn modelId="{40607772-CAED-4428-9102-319F74F727B4}" srcId="{F240C95C-7362-4D6B-873B-A4E232B92EF5}" destId="{29A3F17A-90B0-4740-8A03-7233138F8275}" srcOrd="0" destOrd="0" parTransId="{BF6E1879-E531-45AA-A793-360F63C602E9}" sibTransId="{12D5FF53-7686-41D0-A995-C1771222BE6D}"/>
    <dgm:cxn modelId="{7A5C1E59-B56B-4147-A5CB-6E02706C4209}" srcId="{DEEDDBC9-A3E7-436D-B1B7-1956288F4DD3}" destId="{F240C95C-7362-4D6B-873B-A4E232B92EF5}" srcOrd="0" destOrd="0" parTransId="{427BB192-3F96-438F-867B-AB2E886C97B6}" sibTransId="{368B0AAF-42D9-4B32-B9CC-D88CCF89D2A4}"/>
    <dgm:cxn modelId="{675592AF-8DC6-4893-B41B-BE67C9000ACE}" type="presOf" srcId="{368B0AAF-42D9-4B32-B9CC-D88CCF89D2A4}" destId="{BDFEF1BA-C399-4CC5-A1FC-120F132BDED6}" srcOrd="0" destOrd="0" presId="urn:microsoft.com/office/officeart/2005/8/layout/bList2"/>
    <dgm:cxn modelId="{70C5C8B5-4728-4E90-AC5E-DF8AA8DAED4B}" type="presOf" srcId="{5D9C03B7-35A3-4416-BF6E-E3B18C7840CC}" destId="{1E71B3C5-7B42-40A3-BD99-8CE20CE72370}" srcOrd="1" destOrd="0" presId="urn:microsoft.com/office/officeart/2005/8/layout/bList2"/>
    <dgm:cxn modelId="{BAED01D6-966E-44B3-8064-803871DE9917}" type="presOf" srcId="{3091C773-41C2-40EC-9333-C05C2DB3146E}" destId="{22BCB80A-D10C-4B0B-9FB1-42E9E350F268}" srcOrd="0" destOrd="0" presId="urn:microsoft.com/office/officeart/2005/8/layout/bList2"/>
    <dgm:cxn modelId="{D428F4DF-2057-4F04-BAD3-97286FC90452}" type="presOf" srcId="{F240C95C-7362-4D6B-873B-A4E232B92EF5}" destId="{AC2DA058-85F2-4324-A282-338DD40ECD12}" srcOrd="1" destOrd="0" presId="urn:microsoft.com/office/officeart/2005/8/layout/bList2"/>
    <dgm:cxn modelId="{3796CF08-11AF-42FB-AD95-586B994283FB}" type="presParOf" srcId="{0C8CDE66-A9EC-4C3D-8FA3-9FD40D581BDF}" destId="{68445886-4B1F-4BD9-85DC-EC8B996AC026}" srcOrd="0" destOrd="0" presId="urn:microsoft.com/office/officeart/2005/8/layout/bList2"/>
    <dgm:cxn modelId="{0D1E30E4-4ACF-4087-ADE1-5811D9CC0969}" type="presParOf" srcId="{68445886-4B1F-4BD9-85DC-EC8B996AC026}" destId="{B50C2898-952B-4C6C-8F6E-110F6A4CAFBD}" srcOrd="0" destOrd="0" presId="urn:microsoft.com/office/officeart/2005/8/layout/bList2"/>
    <dgm:cxn modelId="{59B6BAC2-BCCF-46C7-A4ED-BB3805A83120}" type="presParOf" srcId="{68445886-4B1F-4BD9-85DC-EC8B996AC026}" destId="{AD7D569F-1C0F-40C2-9332-2C142D7A0817}" srcOrd="1" destOrd="0" presId="urn:microsoft.com/office/officeart/2005/8/layout/bList2"/>
    <dgm:cxn modelId="{3F7EBDC4-2A05-487F-A18D-2C7CBA96EC7B}" type="presParOf" srcId="{68445886-4B1F-4BD9-85DC-EC8B996AC026}" destId="{AC2DA058-85F2-4324-A282-338DD40ECD12}" srcOrd="2" destOrd="0" presId="urn:microsoft.com/office/officeart/2005/8/layout/bList2"/>
    <dgm:cxn modelId="{28886AAE-B410-4DBC-AD7B-223DBF1A075D}" type="presParOf" srcId="{68445886-4B1F-4BD9-85DC-EC8B996AC026}" destId="{F0D4B4CA-9C28-454F-B1E2-FF3A7E1CD423}" srcOrd="3" destOrd="0" presId="urn:microsoft.com/office/officeart/2005/8/layout/bList2"/>
    <dgm:cxn modelId="{8F410153-73BC-4092-930D-5242F66A7EEA}" type="presParOf" srcId="{0C8CDE66-A9EC-4C3D-8FA3-9FD40D581BDF}" destId="{BDFEF1BA-C399-4CC5-A1FC-120F132BDED6}" srcOrd="1" destOrd="0" presId="urn:microsoft.com/office/officeart/2005/8/layout/bList2"/>
    <dgm:cxn modelId="{C70084BC-6389-465C-A0F0-6DE69424EC40}" type="presParOf" srcId="{0C8CDE66-A9EC-4C3D-8FA3-9FD40D581BDF}" destId="{0DA02729-D7EE-4713-8237-BFAFCF1E9D54}" srcOrd="2" destOrd="0" presId="urn:microsoft.com/office/officeart/2005/8/layout/bList2"/>
    <dgm:cxn modelId="{0606BB7F-F0D0-4A5E-A53D-7D9F3CCD81C5}" type="presParOf" srcId="{0DA02729-D7EE-4713-8237-BFAFCF1E9D54}" destId="{2E15D952-6BD8-4D75-BBF5-729CFD1D80D5}" srcOrd="0" destOrd="0" presId="urn:microsoft.com/office/officeart/2005/8/layout/bList2"/>
    <dgm:cxn modelId="{AA267BEE-D78A-4726-A61A-161D2B9E56BA}" type="presParOf" srcId="{0DA02729-D7EE-4713-8237-BFAFCF1E9D54}" destId="{D4510E54-EA2C-46E6-9172-E5D332D9C38E}" srcOrd="1" destOrd="0" presId="urn:microsoft.com/office/officeart/2005/8/layout/bList2"/>
    <dgm:cxn modelId="{EEED161B-6441-4695-9553-7500034CAB68}" type="presParOf" srcId="{0DA02729-D7EE-4713-8237-BFAFCF1E9D54}" destId="{A6F23282-52B0-40B2-A06D-71940FE96708}" srcOrd="2" destOrd="0" presId="urn:microsoft.com/office/officeart/2005/8/layout/bList2"/>
    <dgm:cxn modelId="{D91903E1-AB33-4A80-BB17-09AB7BB086D5}" type="presParOf" srcId="{0DA02729-D7EE-4713-8237-BFAFCF1E9D54}" destId="{9C61860A-DF02-4D05-BE20-648299295961}" srcOrd="3" destOrd="0" presId="urn:microsoft.com/office/officeart/2005/8/layout/bList2"/>
    <dgm:cxn modelId="{7E840C69-8169-4730-9877-5ED9E02E7058}" type="presParOf" srcId="{0C8CDE66-A9EC-4C3D-8FA3-9FD40D581BDF}" destId="{22BCB80A-D10C-4B0B-9FB1-42E9E350F268}" srcOrd="3" destOrd="0" presId="urn:microsoft.com/office/officeart/2005/8/layout/bList2"/>
    <dgm:cxn modelId="{AF8EAEC3-0E1C-4541-B0D3-FD787F883A43}" type="presParOf" srcId="{0C8CDE66-A9EC-4C3D-8FA3-9FD40D581BDF}" destId="{BBAD0E2E-502D-4B6D-9CAF-52F76669D23F}" srcOrd="4" destOrd="0" presId="urn:microsoft.com/office/officeart/2005/8/layout/bList2"/>
    <dgm:cxn modelId="{E29DC41C-ED4B-476D-84BC-22D1AE0F4304}" type="presParOf" srcId="{BBAD0E2E-502D-4B6D-9CAF-52F76669D23F}" destId="{A6B0DE34-B4C3-49B8-B733-A2E0937C3095}" srcOrd="0" destOrd="0" presId="urn:microsoft.com/office/officeart/2005/8/layout/bList2"/>
    <dgm:cxn modelId="{25E5B143-E39A-4788-A3D1-90A43EC13AFB}" type="presParOf" srcId="{BBAD0E2E-502D-4B6D-9CAF-52F76669D23F}" destId="{15174EFE-CD17-4DAB-B0E7-C54D5B694814}" srcOrd="1" destOrd="0" presId="urn:microsoft.com/office/officeart/2005/8/layout/bList2"/>
    <dgm:cxn modelId="{9683C306-CBAD-4EFD-875B-1C7D9923C6CA}" type="presParOf" srcId="{BBAD0E2E-502D-4B6D-9CAF-52F76669D23F}" destId="{1E71B3C5-7B42-40A3-BD99-8CE20CE72370}" srcOrd="2" destOrd="0" presId="urn:microsoft.com/office/officeart/2005/8/layout/bList2"/>
    <dgm:cxn modelId="{BC594A88-746D-4889-A0CF-473C57E0F5DC}" type="presParOf" srcId="{BBAD0E2E-502D-4B6D-9CAF-52F76669D23F}" destId="{DDD3E588-0876-442D-A17A-6E23B9B68BD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228990" y="229709"/>
          <a:ext cx="1526604" cy="106862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  <a:cs typeface="Arial" pitchFamily="34" charset="0"/>
            </a:rPr>
            <a:t>1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" y="535031"/>
        <a:ext cx="1068623" cy="457981"/>
      </dsp:txXfrm>
    </dsp:sp>
    <dsp:sp modelId="{420C34C2-D1E2-4028-BEA7-A014F9AB9237}">
      <dsp:nvSpPr>
        <dsp:cNvPr id="0" name=""/>
        <dsp:cNvSpPr/>
      </dsp:nvSpPr>
      <dsp:spPr>
        <a:xfrm rot="5400000">
          <a:off x="3124265" y="-2054923"/>
          <a:ext cx="992292" cy="510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Definition and Example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068623" y="49159"/>
        <a:ext cx="5055136" cy="895412"/>
      </dsp:txXfrm>
    </dsp:sp>
    <dsp:sp modelId="{42B82644-8E62-41B9-BF52-4637CB595D7B}">
      <dsp:nvSpPr>
        <dsp:cNvPr id="0" name=""/>
        <dsp:cNvSpPr/>
      </dsp:nvSpPr>
      <dsp:spPr>
        <a:xfrm rot="5400000">
          <a:off x="-228990" y="1561188"/>
          <a:ext cx="1526604" cy="106862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  <a:cs typeface="Arial" pitchFamily="34" charset="0"/>
            </a:rPr>
            <a:t>2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" y="1866510"/>
        <a:ext cx="1068623" cy="457981"/>
      </dsp:txXfrm>
    </dsp:sp>
    <dsp:sp modelId="{1F017680-6743-4484-A831-A8E552CA3075}">
      <dsp:nvSpPr>
        <dsp:cNvPr id="0" name=""/>
        <dsp:cNvSpPr/>
      </dsp:nvSpPr>
      <dsp:spPr>
        <a:xfrm rot="5400000">
          <a:off x="3124265" y="-741851"/>
          <a:ext cx="992292" cy="510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Rules for Antiderivatives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068623" y="1362231"/>
        <a:ext cx="5055136" cy="895412"/>
      </dsp:txXfrm>
    </dsp:sp>
    <dsp:sp modelId="{AEAA515E-BB43-46DA-A554-CDDA842C250D}">
      <dsp:nvSpPr>
        <dsp:cNvPr id="0" name=""/>
        <dsp:cNvSpPr/>
      </dsp:nvSpPr>
      <dsp:spPr>
        <a:xfrm rot="5400000">
          <a:off x="-228990" y="2892667"/>
          <a:ext cx="1526604" cy="106862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3197989"/>
        <a:ext cx="1068623" cy="457981"/>
      </dsp:txXfrm>
    </dsp:sp>
    <dsp:sp modelId="{C124D31A-EC50-4177-85C1-F3437DD648B9}">
      <dsp:nvSpPr>
        <dsp:cNvPr id="0" name=""/>
        <dsp:cNvSpPr/>
      </dsp:nvSpPr>
      <dsp:spPr>
        <a:xfrm rot="5400000">
          <a:off x="3124265" y="608034"/>
          <a:ext cx="992292" cy="5103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Linearity The Indefinite Integral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068623" y="2712116"/>
        <a:ext cx="5055136" cy="895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38EF1-A30F-4661-A5C4-6C9D15DD4523}">
      <dsp:nvSpPr>
        <dsp:cNvPr id="0" name=""/>
        <dsp:cNvSpPr/>
      </dsp:nvSpPr>
      <dsp:spPr>
        <a:xfrm>
          <a:off x="0" y="0"/>
          <a:ext cx="7239000" cy="150114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+mn-lt"/>
            </a:rPr>
            <a:t>Definition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+mn-lt"/>
            </a:rPr>
            <a:t>We call F an antiderivative of f on the interval I if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𝐷</m:t>
                  </m:r>
                </m:e>
                <m:sub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</m:sub>
              </m:sSub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𝐹</m:t>
              </m:r>
              <m:d>
                <m:dPr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𝑓</m:t>
              </m:r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(</m:t>
              </m:r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𝑥</m:t>
              </m:r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400" kern="1200" dirty="0">
              <a:solidFill>
                <a:schemeClr val="tx1"/>
              </a:solidFill>
              <a:latin typeface="+mn-lt"/>
            </a:rPr>
            <a:t> on I, that is, 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𝐹</m:t>
                  </m:r>
                </m:e>
                <m:sup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′</m:t>
                  </m:r>
                </m:sup>
              </m:sSup>
              <m:d>
                <m:dPr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𝑓</m:t>
              </m:r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(</m:t>
              </m:r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𝑥</m:t>
              </m:r>
              <m:r>
                <a:rPr lang="en-US" sz="24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400" kern="1200" dirty="0">
              <a:solidFill>
                <a:schemeClr val="tx1"/>
              </a:solidFill>
              <a:latin typeface="+mn-lt"/>
            </a:rPr>
            <a:t>for all x in I.</a:t>
          </a:r>
        </a:p>
      </dsp:txBody>
      <dsp:txXfrm>
        <a:off x="0" y="0"/>
        <a:ext cx="7239000" cy="1501140"/>
      </dsp:txXfrm>
    </dsp:sp>
    <dsp:sp modelId="{31599CCC-4CF4-4B3E-81BD-CBA5CF93260A}">
      <dsp:nvSpPr>
        <dsp:cNvPr id="0" name=""/>
        <dsp:cNvSpPr/>
      </dsp:nvSpPr>
      <dsp:spPr>
        <a:xfrm>
          <a:off x="368" y="1501140"/>
          <a:ext cx="3237755" cy="31523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68" y="1501140"/>
        <a:ext cx="3237755" cy="3152394"/>
      </dsp:txXfrm>
    </dsp:sp>
    <dsp:sp modelId="{9C8874D9-AD17-40C0-B2FD-69629EDA88CD}">
      <dsp:nvSpPr>
        <dsp:cNvPr id="0" name=""/>
        <dsp:cNvSpPr/>
      </dsp:nvSpPr>
      <dsp:spPr>
        <a:xfrm>
          <a:off x="3238124" y="1501140"/>
          <a:ext cx="4000506" cy="3152394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Example: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We seek a function F satisfying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𝐹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d>
                <m:d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2000" b="0" i="1" kern="1200" smtClean="0">
                  <a:latin typeface="Cambria Math" panose="02040503050406030204" pitchFamily="18" charset="0"/>
                </a:rPr>
                <m:t>=</m:t>
              </m:r>
            </m:oMath>
          </a14:m>
          <a:r>
            <a:rPr lang="en-US" sz="2000" kern="1200" dirty="0">
              <a:latin typeface="+mn-lt"/>
            </a:rPr>
            <a:t>for all real x. From our experience with differentiation, we know that is one such Function.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Is every antiderivative of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2000" b="0" i="0" kern="1200" smtClean="0">
                  <a:latin typeface="Cambria Math" panose="02040503050406030204" pitchFamily="18" charset="0"/>
                </a:rPr>
                <m:t>f</m:t>
              </m:r>
              <m:d>
                <m:d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m:rPr>
                      <m:sty m:val="p"/>
                    </m:rPr>
                    <a:rPr lang="en-US" sz="2000" b="0" i="0" kern="1200" smtClean="0">
                      <a:latin typeface="Cambria Math" panose="02040503050406030204" pitchFamily="18" charset="0"/>
                    </a:rPr>
                    <m:t>x</m:t>
                  </m:r>
                </m:e>
              </m:d>
              <m:r>
                <a:rPr lang="en-US" sz="2000" b="0" i="0" kern="1200" smtClean="0">
                  <a:latin typeface="Cambria Math" panose="02040503050406030204" pitchFamily="18" charset="0"/>
                </a:rPr>
                <m:t>=</m:t>
              </m:r>
              <m:r>
                <a:rPr lang="en-US" sz="2000" b="0" i="1" kern="1200" smtClean="0">
                  <a:latin typeface="Cambria Math" panose="02040503050406030204" pitchFamily="18" charset="0"/>
                </a:rPr>
                <m:t>4</m:t>
              </m:r>
              <m:sSup>
                <m:sSup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3</m:t>
                  </m:r>
                </m:sup>
              </m:sSup>
            </m:oMath>
          </a14:m>
          <a:r>
            <a:rPr lang="en-US" sz="2000" kern="1200" dirty="0">
              <a:latin typeface="+mn-lt"/>
            </a:rPr>
            <a:t>of the form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𝐹</m:t>
              </m:r>
              <m:d>
                <m:d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sz="20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4</m:t>
                  </m:r>
                </m:sup>
              </m:sSup>
            </m:oMath>
          </a14:m>
          <a:r>
            <a:rPr lang="en-US" sz="2000" kern="1200" dirty="0">
              <a:latin typeface="+mn-lt"/>
            </a:rPr>
            <a:t>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The answer is yes.</a:t>
          </a:r>
        </a:p>
      </dsp:txBody>
      <dsp:txXfrm>
        <a:off x="3238124" y="1501140"/>
        <a:ext cx="4000506" cy="3152394"/>
      </dsp:txXfrm>
    </dsp:sp>
    <dsp:sp modelId="{064D94A1-5FDD-4D39-B00F-B32BFA50FC0A}">
      <dsp:nvSpPr>
        <dsp:cNvPr id="0" name=""/>
        <dsp:cNvSpPr/>
      </dsp:nvSpPr>
      <dsp:spPr>
        <a:xfrm>
          <a:off x="0" y="4653534"/>
          <a:ext cx="7239000" cy="350266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934F-0001-4152-874A-88A1D71912E3}">
      <dsp:nvSpPr>
        <dsp:cNvPr id="0" name=""/>
        <dsp:cNvSpPr/>
      </dsp:nvSpPr>
      <dsp:spPr>
        <a:xfrm>
          <a:off x="4953004" y="798837"/>
          <a:ext cx="1686468" cy="3747762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Read “the </a:t>
          </a:r>
          <a:r>
            <a:rPr lang="en-US" sz="2000" b="1" kern="1200" dirty="0">
              <a:solidFill>
                <a:srgbClr val="FF0000"/>
              </a:solidFill>
              <a:latin typeface="+mn-lt"/>
            </a:rPr>
            <a:t>indefinite integral </a:t>
          </a:r>
          <a:r>
            <a:rPr lang="en-US" sz="2000" kern="1200" dirty="0">
              <a:latin typeface="+mn-lt"/>
            </a:rPr>
            <a:t>of f(x) with respect to x equals F(x) plus C.”</a:t>
          </a:r>
        </a:p>
      </dsp:txBody>
      <dsp:txXfrm>
        <a:off x="5167039" y="798837"/>
        <a:ext cx="1472434" cy="3747762"/>
      </dsp:txXfrm>
    </dsp:sp>
    <dsp:sp modelId="{4A8CDE53-DF5E-448B-96D2-7F09BAB12721}">
      <dsp:nvSpPr>
        <dsp:cNvPr id="0" name=""/>
        <dsp:cNvSpPr/>
      </dsp:nvSpPr>
      <dsp:spPr>
        <a:xfrm>
          <a:off x="4953004" y="0"/>
          <a:ext cx="1686468" cy="8002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</a:t>
          </a:r>
        </a:p>
      </dsp:txBody>
      <dsp:txXfrm>
        <a:off x="4953004" y="0"/>
        <a:ext cx="1686468" cy="800201"/>
      </dsp:txXfrm>
    </dsp:sp>
    <dsp:sp modelId="{1571F582-622B-4B63-87AE-B31FBF1E2DB9}">
      <dsp:nvSpPr>
        <dsp:cNvPr id="0" name=""/>
        <dsp:cNvSpPr/>
      </dsp:nvSpPr>
      <dsp:spPr>
        <a:xfrm>
          <a:off x="2193942" y="798837"/>
          <a:ext cx="2759062" cy="3480422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2">
                <a:tint val="50000"/>
                <a:hueOff val="2528518"/>
                <a:satOff val="-3470"/>
                <a:lumOff val="5588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2528518"/>
                <a:satOff val="-3470"/>
                <a:lumOff val="5588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2528518"/>
                <a:satOff val="-3470"/>
                <a:lumOff val="5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>
              <a:latin typeface="+mn-lt"/>
            </a:rPr>
            <a:t>The integral operator is denoted by the integral</a:t>
          </a:r>
          <a:r>
            <a:rPr lang="id-ID" sz="2000" kern="1200" dirty="0">
              <a:latin typeface="+mn-lt"/>
            </a:rPr>
            <a:t> </a:t>
          </a:r>
          <a:r>
            <a:rPr lang="en-US" sz="2000" kern="1200" dirty="0">
              <a:latin typeface="+mn-lt"/>
            </a:rPr>
            <a:t>sign </a:t>
          </a:r>
          <a:r>
            <a:rPr lang="en-US" sz="2000" kern="1200" dirty="0">
              <a:latin typeface="+mn-lt"/>
              <a:cs typeface="Calibri" pitchFamily="34" charset="0"/>
            </a:rPr>
            <a:t>∫</a:t>
          </a:r>
          <a:r>
            <a:rPr lang="en-US" sz="2000" kern="1200" dirty="0">
              <a:latin typeface="+mn-lt"/>
            </a:rPr>
            <a:t>, and the process of integration is indicated by the expression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nary>
                  <m:naryPr>
                    <m:subHide m:val="on"/>
                    <m:supHide m:val="on"/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/>
                  <m:sup/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𝐹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𝐶</m:t>
                </m:r>
              </m:oMath>
            </m:oMathPara>
          </a14:m>
          <a:endParaRPr lang="en-US" sz="2000" kern="1200" dirty="0">
            <a:latin typeface="+mn-lt"/>
          </a:endParaRPr>
        </a:p>
      </dsp:txBody>
      <dsp:txXfrm>
        <a:off x="2544102" y="798837"/>
        <a:ext cx="2408902" cy="3480422"/>
      </dsp:txXfrm>
    </dsp:sp>
    <dsp:sp modelId="{ADA2B56D-1C9C-45B9-868C-03B2E489268D}">
      <dsp:nvSpPr>
        <dsp:cNvPr id="0" name=""/>
        <dsp:cNvSpPr/>
      </dsp:nvSpPr>
      <dsp:spPr>
        <a:xfrm>
          <a:off x="2193942" y="129578"/>
          <a:ext cx="2759062" cy="669259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Notation</a:t>
          </a:r>
        </a:p>
      </dsp:txBody>
      <dsp:txXfrm>
        <a:off x="2193942" y="129578"/>
        <a:ext cx="2759062" cy="669259"/>
      </dsp:txXfrm>
    </dsp:sp>
    <dsp:sp modelId="{326985D9-2545-4FEB-90BC-2D945531339C}">
      <dsp:nvSpPr>
        <dsp:cNvPr id="0" name=""/>
        <dsp:cNvSpPr/>
      </dsp:nvSpPr>
      <dsp:spPr>
        <a:xfrm>
          <a:off x="228599" y="798837"/>
          <a:ext cx="1960553" cy="3212627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2">
                <a:tint val="50000"/>
                <a:hueOff val="5057036"/>
                <a:satOff val="-6941"/>
                <a:lumOff val="11177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5057036"/>
                <a:satOff val="-6941"/>
                <a:lumOff val="11177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5057036"/>
                <a:satOff val="-6941"/>
                <a:lumOff val="1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>
              <a:latin typeface="+mn-lt"/>
            </a:rPr>
            <a:t>The process of finding all antiderivatives of a function is called </a:t>
          </a:r>
          <a:r>
            <a:rPr lang="en-US" sz="2000" b="1" kern="1200" dirty="0">
              <a:solidFill>
                <a:schemeClr val="accent3">
                  <a:lumMod val="75000"/>
                </a:schemeClr>
              </a:solidFill>
              <a:latin typeface="+mn-lt"/>
            </a:rPr>
            <a:t>antidifferentiation or</a:t>
          </a:r>
          <a:r>
            <a:rPr lang="id-ID" sz="2000" b="1" kern="1200" dirty="0">
              <a:solidFill>
                <a:schemeClr val="accent3">
                  <a:lumMod val="75000"/>
                </a:schemeClr>
              </a:solidFill>
              <a:latin typeface="+mn-lt"/>
            </a:rPr>
            <a:t> </a:t>
          </a:r>
          <a:r>
            <a:rPr lang="en-US" sz="2000" b="1" kern="1200" dirty="0">
              <a:solidFill>
                <a:schemeClr val="accent3">
                  <a:lumMod val="75000"/>
                </a:schemeClr>
              </a:solidFill>
              <a:latin typeface="+mn-lt"/>
            </a:rPr>
            <a:t>integration</a:t>
          </a:r>
          <a:r>
            <a:rPr lang="en-US" sz="2000" kern="1200" dirty="0">
              <a:latin typeface="+mn-lt"/>
            </a:rPr>
            <a:t>. </a:t>
          </a:r>
        </a:p>
      </dsp:txBody>
      <dsp:txXfrm>
        <a:off x="477418" y="798837"/>
        <a:ext cx="1711734" cy="3212627"/>
      </dsp:txXfrm>
    </dsp:sp>
    <dsp:sp modelId="{D7E3CA4A-3DEC-49FF-80C0-56D2CB9038AA}">
      <dsp:nvSpPr>
        <dsp:cNvPr id="0" name=""/>
        <dsp:cNvSpPr/>
      </dsp:nvSpPr>
      <dsp:spPr>
        <a:xfrm>
          <a:off x="228599" y="263248"/>
          <a:ext cx="1960553" cy="535589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Antiderivative</a:t>
          </a:r>
        </a:p>
      </dsp:txBody>
      <dsp:txXfrm>
        <a:off x="228599" y="263248"/>
        <a:ext cx="1960553" cy="535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C2898-952B-4C6C-8F6E-110F6A4CAFBD}">
      <dsp:nvSpPr>
        <dsp:cNvPr id="0" name=""/>
        <dsp:cNvSpPr/>
      </dsp:nvSpPr>
      <dsp:spPr>
        <a:xfrm>
          <a:off x="113413" y="4121"/>
          <a:ext cx="3044931" cy="19969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/>
        </a:p>
      </dsp:txBody>
      <dsp:txXfrm>
        <a:off x="160204" y="50912"/>
        <a:ext cx="2951349" cy="1950142"/>
      </dsp:txXfrm>
    </dsp:sp>
    <dsp:sp modelId="{AC2DA058-85F2-4324-A282-338DD40ECD12}">
      <dsp:nvSpPr>
        <dsp:cNvPr id="0" name=""/>
        <dsp:cNvSpPr/>
      </dsp:nvSpPr>
      <dsp:spPr>
        <a:xfrm>
          <a:off x="113413" y="1817951"/>
          <a:ext cx="3044931" cy="3791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Example 1</a:t>
          </a:r>
        </a:p>
      </dsp:txBody>
      <dsp:txXfrm>
        <a:off x="113413" y="1817951"/>
        <a:ext cx="2144318" cy="379165"/>
      </dsp:txXfrm>
    </dsp:sp>
    <dsp:sp modelId="{F0D4B4CA-9C28-454F-B1E2-FF3A7E1CD423}">
      <dsp:nvSpPr>
        <dsp:cNvPr id="0" name=""/>
        <dsp:cNvSpPr/>
      </dsp:nvSpPr>
      <dsp:spPr>
        <a:xfrm>
          <a:off x="2774454" y="1801347"/>
          <a:ext cx="659002" cy="659002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15D952-6BD8-4D75-BBF5-729CFD1D80D5}">
      <dsp:nvSpPr>
        <dsp:cNvPr id="0" name=""/>
        <dsp:cNvSpPr/>
      </dsp:nvSpPr>
      <dsp:spPr>
        <a:xfrm>
          <a:off x="3666154" y="4121"/>
          <a:ext cx="3044931" cy="199693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F23282-52B0-40B2-A06D-71940FE96708}">
      <dsp:nvSpPr>
        <dsp:cNvPr id="0" name=""/>
        <dsp:cNvSpPr/>
      </dsp:nvSpPr>
      <dsp:spPr>
        <a:xfrm>
          <a:off x="3666154" y="1817951"/>
          <a:ext cx="3044931" cy="379165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Example 2</a:t>
          </a:r>
        </a:p>
      </dsp:txBody>
      <dsp:txXfrm>
        <a:off x="3666154" y="1817951"/>
        <a:ext cx="2144318" cy="379165"/>
      </dsp:txXfrm>
    </dsp:sp>
    <dsp:sp modelId="{9C61860A-DF02-4D05-BE20-648299295961}">
      <dsp:nvSpPr>
        <dsp:cNvPr id="0" name=""/>
        <dsp:cNvSpPr/>
      </dsp:nvSpPr>
      <dsp:spPr>
        <a:xfrm>
          <a:off x="6174676" y="1801347"/>
          <a:ext cx="659002" cy="659002"/>
        </a:xfrm>
        <a:prstGeom prst="ellipse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B0DE34-B4C3-49B8-B733-A2E0937C3095}">
      <dsp:nvSpPr>
        <dsp:cNvPr id="0" name=""/>
        <dsp:cNvSpPr/>
      </dsp:nvSpPr>
      <dsp:spPr>
        <a:xfrm>
          <a:off x="924279" y="2786740"/>
          <a:ext cx="5320487" cy="171355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1B3C5-7B42-40A3-BD99-8CE20CE72370}">
      <dsp:nvSpPr>
        <dsp:cNvPr id="0" name=""/>
        <dsp:cNvSpPr/>
      </dsp:nvSpPr>
      <dsp:spPr>
        <a:xfrm>
          <a:off x="924279" y="4458880"/>
          <a:ext cx="5320487" cy="379165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Example 3</a:t>
          </a:r>
        </a:p>
      </dsp:txBody>
      <dsp:txXfrm>
        <a:off x="924279" y="4458880"/>
        <a:ext cx="3746822" cy="379165"/>
      </dsp:txXfrm>
    </dsp:sp>
    <dsp:sp modelId="{DDD3E588-0876-442D-A17A-6E23B9B68BDB}">
      <dsp:nvSpPr>
        <dsp:cNvPr id="0" name=""/>
        <dsp:cNvSpPr/>
      </dsp:nvSpPr>
      <dsp:spPr>
        <a:xfrm>
          <a:off x="5879002" y="4434565"/>
          <a:ext cx="659002" cy="659002"/>
        </a:xfrm>
        <a:prstGeom prst="ellipse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BD8-E532-4E5F-A7B5-34C9D47AFC9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D6E-2547-4761-B7D1-74F17038E6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4CC3-DB22-4385-9897-37F184A48DD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2331-1E1D-4AF8-B452-3E07D40825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52C-13C3-44A3-A0B8-FCA3E1075DE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EF08-FE7A-479B-98BC-5EF5EA0ACB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58-19A8-49C2-8809-5D8DC831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DDE-AADF-4B64-8F99-C9B4D964480F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C70F-8CA7-4284-8129-A8FD7F00D9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F09-35AA-41BA-8A83-A12729F2308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2B93-05E0-496E-A424-3A7F9D8C93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AC2F-4936-4D9F-AA06-40E9C19DD2A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5D4D-E304-4F3A-8C81-5AF68DA033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94C2-731C-42E8-B167-50DDA4B81D1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93DE-19AD-41EB-9AFC-6DB9F9CA7A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E688-F40B-4415-8E16-74E417D59499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01BA-41BA-461A-8B26-4E72379551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2F34-EC4F-406F-949A-8246251EBAD4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612-6227-44E7-B776-35A1185C77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7F9B-5E60-4D41-8179-EE7179653BE1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D079-CE6B-47B6-B013-BD591D378C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4714-4D1C-44F4-93AC-D23E7B6EF06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00FA-7150-4275-AFCD-38B207630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B9912-A6D3-40C1-AB14-5AAE3E2C531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313FA-FD39-4CFF-817E-917AAF34BA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7.emf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7.xml"/><Relationship Id="rId12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/>
          <a:lstStyle/>
          <a:p>
            <a:r>
              <a:rPr lang="en-ID" sz="36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Antiderivatives</a:t>
            </a:r>
            <a:b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11</a:t>
            </a:r>
            <a:endParaRPr lang="en-US" sz="3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MATH 6031 – </a:t>
            </a:r>
            <a:r>
              <a:rPr lang="en-AU" sz="2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Calculus 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2021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152901" y="-114300"/>
            <a:ext cx="1981199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56020" y="2026170"/>
            <a:ext cx="5715000" cy="175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 3: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of integral to describe geometric and physical problems, and other applications.</a:t>
            </a:r>
            <a:endParaRPr lang="id-ID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69088919"/>
              </p:ext>
            </p:extLst>
          </p:nvPr>
        </p:nvGraphicFramePr>
        <p:xfrm>
          <a:off x="1828800" y="1828800"/>
          <a:ext cx="6172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Antiderivatives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A033BC14-575F-46B9-B7C2-D50980B13E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4206422"/>
                  </p:ext>
                </p:extLst>
              </p:nvPr>
            </p:nvGraphicFramePr>
            <p:xfrm>
              <a:off x="1295400" y="1600200"/>
              <a:ext cx="7239000" cy="5003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A033BC14-575F-46B9-B7C2-D50980B13E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4206422"/>
                  </p:ext>
                </p:extLst>
              </p:nvPr>
            </p:nvGraphicFramePr>
            <p:xfrm>
              <a:off x="1295400" y="1600200"/>
              <a:ext cx="7239000" cy="5003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E4A5637-F87A-44AA-B588-085565DDBD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7800" y="3390450"/>
            <a:ext cx="2934226" cy="247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 for Antiderivatives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E86B7023-246F-4F7A-A039-E11E87B429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6664408"/>
                  </p:ext>
                </p:extLst>
              </p:nvPr>
            </p:nvGraphicFramePr>
            <p:xfrm>
              <a:off x="1143000" y="1625600"/>
              <a:ext cx="7162800" cy="4546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E86B7023-246F-4F7A-A039-E11E87B429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6664408"/>
                  </p:ext>
                </p:extLst>
              </p:nvPr>
            </p:nvGraphicFramePr>
            <p:xfrm>
              <a:off x="1143000" y="1625600"/>
              <a:ext cx="7162800" cy="4546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99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5400" y="1600200"/>
            <a:ext cx="7390551" cy="5026297"/>
            <a:chOff x="1295400" y="1600200"/>
            <a:chExt cx="7390551" cy="5026297"/>
          </a:xfrm>
        </p:grpSpPr>
        <p:grpSp>
          <p:nvGrpSpPr>
            <p:cNvPr id="5" name="Group 4"/>
            <p:cNvGrpSpPr/>
            <p:nvPr/>
          </p:nvGrpSpPr>
          <p:grpSpPr>
            <a:xfrm>
              <a:off x="1296248" y="2873102"/>
              <a:ext cx="7389703" cy="3753395"/>
              <a:chOff x="1296248" y="2873102"/>
              <a:chExt cx="7389703" cy="3753395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296248" y="2873102"/>
                <a:ext cx="7389703" cy="1165572"/>
              </a:xfrm>
              <a:custGeom>
                <a:avLst/>
                <a:gdLst>
                  <a:gd name="connsiteX0" fmla="*/ 0 w 7389703"/>
                  <a:gd name="connsiteY0" fmla="*/ 116557 h 1165572"/>
                  <a:gd name="connsiteX1" fmla="*/ 116557 w 7389703"/>
                  <a:gd name="connsiteY1" fmla="*/ 0 h 1165572"/>
                  <a:gd name="connsiteX2" fmla="*/ 7273146 w 7389703"/>
                  <a:gd name="connsiteY2" fmla="*/ 0 h 1165572"/>
                  <a:gd name="connsiteX3" fmla="*/ 7389703 w 7389703"/>
                  <a:gd name="connsiteY3" fmla="*/ 116557 h 1165572"/>
                  <a:gd name="connsiteX4" fmla="*/ 7389703 w 7389703"/>
                  <a:gd name="connsiteY4" fmla="*/ 1049015 h 1165572"/>
                  <a:gd name="connsiteX5" fmla="*/ 7273146 w 7389703"/>
                  <a:gd name="connsiteY5" fmla="*/ 1165572 h 1165572"/>
                  <a:gd name="connsiteX6" fmla="*/ 116557 w 7389703"/>
                  <a:gd name="connsiteY6" fmla="*/ 1165572 h 1165572"/>
                  <a:gd name="connsiteX7" fmla="*/ 0 w 7389703"/>
                  <a:gd name="connsiteY7" fmla="*/ 1049015 h 1165572"/>
                  <a:gd name="connsiteX8" fmla="*/ 0 w 7389703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89703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7273146" y="0"/>
                    </a:lnTo>
                    <a:cubicBezTo>
                      <a:pt x="7337519" y="0"/>
                      <a:pt x="7389703" y="52184"/>
                      <a:pt x="7389703" y="116557"/>
                    </a:cubicBezTo>
                    <a:lnTo>
                      <a:pt x="7389703" y="1049015"/>
                    </a:lnTo>
                    <a:cubicBezTo>
                      <a:pt x="7389703" y="1113388"/>
                      <a:pt x="7337519" y="1165572"/>
                      <a:pt x="7273146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 dirty="0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1296248" y="4167013"/>
                <a:ext cx="4827183" cy="1165572"/>
              </a:xfrm>
              <a:custGeom>
                <a:avLst/>
                <a:gdLst>
                  <a:gd name="connsiteX0" fmla="*/ 0 w 4827183"/>
                  <a:gd name="connsiteY0" fmla="*/ 116557 h 1165572"/>
                  <a:gd name="connsiteX1" fmla="*/ 116557 w 4827183"/>
                  <a:gd name="connsiteY1" fmla="*/ 0 h 1165572"/>
                  <a:gd name="connsiteX2" fmla="*/ 4710626 w 4827183"/>
                  <a:gd name="connsiteY2" fmla="*/ 0 h 1165572"/>
                  <a:gd name="connsiteX3" fmla="*/ 4827183 w 4827183"/>
                  <a:gd name="connsiteY3" fmla="*/ 116557 h 1165572"/>
                  <a:gd name="connsiteX4" fmla="*/ 4827183 w 4827183"/>
                  <a:gd name="connsiteY4" fmla="*/ 1049015 h 1165572"/>
                  <a:gd name="connsiteX5" fmla="*/ 4710626 w 4827183"/>
                  <a:gd name="connsiteY5" fmla="*/ 1165572 h 1165572"/>
                  <a:gd name="connsiteX6" fmla="*/ 116557 w 4827183"/>
                  <a:gd name="connsiteY6" fmla="*/ 1165572 h 1165572"/>
                  <a:gd name="connsiteX7" fmla="*/ 0 w 4827183"/>
                  <a:gd name="connsiteY7" fmla="*/ 1049015 h 1165572"/>
                  <a:gd name="connsiteX8" fmla="*/ 0 w 4827183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7183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4710626" y="0"/>
                    </a:lnTo>
                    <a:cubicBezTo>
                      <a:pt x="4774999" y="0"/>
                      <a:pt x="4827183" y="52184"/>
                      <a:pt x="4827183" y="116557"/>
                    </a:cubicBezTo>
                    <a:lnTo>
                      <a:pt x="4827183" y="1049015"/>
                    </a:lnTo>
                    <a:cubicBezTo>
                      <a:pt x="4827183" y="1113388"/>
                      <a:pt x="4774999" y="1165572"/>
                      <a:pt x="4710626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296248" y="5460925"/>
                <a:ext cx="2363948" cy="1165572"/>
              </a:xfrm>
              <a:custGeom>
                <a:avLst/>
                <a:gdLst>
                  <a:gd name="connsiteX0" fmla="*/ 0 w 2363948"/>
                  <a:gd name="connsiteY0" fmla="*/ 116557 h 1165572"/>
                  <a:gd name="connsiteX1" fmla="*/ 116557 w 2363948"/>
                  <a:gd name="connsiteY1" fmla="*/ 0 h 1165572"/>
                  <a:gd name="connsiteX2" fmla="*/ 2247391 w 2363948"/>
                  <a:gd name="connsiteY2" fmla="*/ 0 h 1165572"/>
                  <a:gd name="connsiteX3" fmla="*/ 2363948 w 2363948"/>
                  <a:gd name="connsiteY3" fmla="*/ 116557 h 1165572"/>
                  <a:gd name="connsiteX4" fmla="*/ 2363948 w 2363948"/>
                  <a:gd name="connsiteY4" fmla="*/ 1049015 h 1165572"/>
                  <a:gd name="connsiteX5" fmla="*/ 2247391 w 2363948"/>
                  <a:gd name="connsiteY5" fmla="*/ 1165572 h 1165572"/>
                  <a:gd name="connsiteX6" fmla="*/ 116557 w 2363948"/>
                  <a:gd name="connsiteY6" fmla="*/ 1165572 h 1165572"/>
                  <a:gd name="connsiteX7" fmla="*/ 0 w 2363948"/>
                  <a:gd name="connsiteY7" fmla="*/ 1049015 h 1165572"/>
                  <a:gd name="connsiteX8" fmla="*/ 0 w 2363948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3948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2247391" y="0"/>
                    </a:lnTo>
                    <a:cubicBezTo>
                      <a:pt x="2311764" y="0"/>
                      <a:pt x="2363948" y="52184"/>
                      <a:pt x="2363948" y="116557"/>
                    </a:cubicBezTo>
                    <a:lnTo>
                      <a:pt x="2363948" y="1049015"/>
                    </a:lnTo>
                    <a:cubicBezTo>
                      <a:pt x="2363948" y="1113388"/>
                      <a:pt x="2311764" y="1165572"/>
                      <a:pt x="2247391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759482" y="5460925"/>
                <a:ext cx="2363948" cy="1165572"/>
              </a:xfrm>
              <a:custGeom>
                <a:avLst/>
                <a:gdLst>
                  <a:gd name="connsiteX0" fmla="*/ 0 w 2363948"/>
                  <a:gd name="connsiteY0" fmla="*/ 116557 h 1165572"/>
                  <a:gd name="connsiteX1" fmla="*/ 116557 w 2363948"/>
                  <a:gd name="connsiteY1" fmla="*/ 0 h 1165572"/>
                  <a:gd name="connsiteX2" fmla="*/ 2247391 w 2363948"/>
                  <a:gd name="connsiteY2" fmla="*/ 0 h 1165572"/>
                  <a:gd name="connsiteX3" fmla="*/ 2363948 w 2363948"/>
                  <a:gd name="connsiteY3" fmla="*/ 116557 h 1165572"/>
                  <a:gd name="connsiteX4" fmla="*/ 2363948 w 2363948"/>
                  <a:gd name="connsiteY4" fmla="*/ 1049015 h 1165572"/>
                  <a:gd name="connsiteX5" fmla="*/ 2247391 w 2363948"/>
                  <a:gd name="connsiteY5" fmla="*/ 1165572 h 1165572"/>
                  <a:gd name="connsiteX6" fmla="*/ 116557 w 2363948"/>
                  <a:gd name="connsiteY6" fmla="*/ 1165572 h 1165572"/>
                  <a:gd name="connsiteX7" fmla="*/ 0 w 2363948"/>
                  <a:gd name="connsiteY7" fmla="*/ 1049015 h 1165572"/>
                  <a:gd name="connsiteX8" fmla="*/ 0 w 2363948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3948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2247391" y="0"/>
                    </a:lnTo>
                    <a:cubicBezTo>
                      <a:pt x="2311764" y="0"/>
                      <a:pt x="2363948" y="52184"/>
                      <a:pt x="2363948" y="116557"/>
                    </a:cubicBezTo>
                    <a:lnTo>
                      <a:pt x="2363948" y="1049015"/>
                    </a:lnTo>
                    <a:cubicBezTo>
                      <a:pt x="2363948" y="1113388"/>
                      <a:pt x="2311764" y="1165572"/>
                      <a:pt x="2247391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322003" y="4167013"/>
                <a:ext cx="2363948" cy="1165572"/>
              </a:xfrm>
              <a:custGeom>
                <a:avLst/>
                <a:gdLst>
                  <a:gd name="connsiteX0" fmla="*/ 0 w 2363948"/>
                  <a:gd name="connsiteY0" fmla="*/ 116557 h 1165572"/>
                  <a:gd name="connsiteX1" fmla="*/ 116557 w 2363948"/>
                  <a:gd name="connsiteY1" fmla="*/ 0 h 1165572"/>
                  <a:gd name="connsiteX2" fmla="*/ 2247391 w 2363948"/>
                  <a:gd name="connsiteY2" fmla="*/ 0 h 1165572"/>
                  <a:gd name="connsiteX3" fmla="*/ 2363948 w 2363948"/>
                  <a:gd name="connsiteY3" fmla="*/ 116557 h 1165572"/>
                  <a:gd name="connsiteX4" fmla="*/ 2363948 w 2363948"/>
                  <a:gd name="connsiteY4" fmla="*/ 1049015 h 1165572"/>
                  <a:gd name="connsiteX5" fmla="*/ 2247391 w 2363948"/>
                  <a:gd name="connsiteY5" fmla="*/ 1165572 h 1165572"/>
                  <a:gd name="connsiteX6" fmla="*/ 116557 w 2363948"/>
                  <a:gd name="connsiteY6" fmla="*/ 1165572 h 1165572"/>
                  <a:gd name="connsiteX7" fmla="*/ 0 w 2363948"/>
                  <a:gd name="connsiteY7" fmla="*/ 1049015 h 1165572"/>
                  <a:gd name="connsiteX8" fmla="*/ 0 w 2363948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3948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2247391" y="0"/>
                    </a:lnTo>
                    <a:cubicBezTo>
                      <a:pt x="2311764" y="0"/>
                      <a:pt x="2363948" y="52184"/>
                      <a:pt x="2363948" y="116557"/>
                    </a:cubicBezTo>
                    <a:lnTo>
                      <a:pt x="2363948" y="1049015"/>
                    </a:lnTo>
                    <a:cubicBezTo>
                      <a:pt x="2363948" y="1113388"/>
                      <a:pt x="2311764" y="1165572"/>
                      <a:pt x="2247391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322003" y="5460925"/>
                <a:ext cx="2363948" cy="1165572"/>
              </a:xfrm>
              <a:custGeom>
                <a:avLst/>
                <a:gdLst>
                  <a:gd name="connsiteX0" fmla="*/ 0 w 2363948"/>
                  <a:gd name="connsiteY0" fmla="*/ 116557 h 1165572"/>
                  <a:gd name="connsiteX1" fmla="*/ 116557 w 2363948"/>
                  <a:gd name="connsiteY1" fmla="*/ 0 h 1165572"/>
                  <a:gd name="connsiteX2" fmla="*/ 2247391 w 2363948"/>
                  <a:gd name="connsiteY2" fmla="*/ 0 h 1165572"/>
                  <a:gd name="connsiteX3" fmla="*/ 2363948 w 2363948"/>
                  <a:gd name="connsiteY3" fmla="*/ 116557 h 1165572"/>
                  <a:gd name="connsiteX4" fmla="*/ 2363948 w 2363948"/>
                  <a:gd name="connsiteY4" fmla="*/ 1049015 h 1165572"/>
                  <a:gd name="connsiteX5" fmla="*/ 2247391 w 2363948"/>
                  <a:gd name="connsiteY5" fmla="*/ 1165572 h 1165572"/>
                  <a:gd name="connsiteX6" fmla="*/ 116557 w 2363948"/>
                  <a:gd name="connsiteY6" fmla="*/ 1165572 h 1165572"/>
                  <a:gd name="connsiteX7" fmla="*/ 0 w 2363948"/>
                  <a:gd name="connsiteY7" fmla="*/ 1049015 h 1165572"/>
                  <a:gd name="connsiteX8" fmla="*/ 0 w 2363948"/>
                  <a:gd name="connsiteY8" fmla="*/ 116557 h 116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3948" h="1165572">
                    <a:moveTo>
                      <a:pt x="0" y="116557"/>
                    </a:moveTo>
                    <a:cubicBezTo>
                      <a:pt x="0" y="52184"/>
                      <a:pt x="52184" y="0"/>
                      <a:pt x="116557" y="0"/>
                    </a:cubicBezTo>
                    <a:lnTo>
                      <a:pt x="2247391" y="0"/>
                    </a:lnTo>
                    <a:cubicBezTo>
                      <a:pt x="2311764" y="0"/>
                      <a:pt x="2363948" y="52184"/>
                      <a:pt x="2363948" y="116557"/>
                    </a:cubicBezTo>
                    <a:lnTo>
                      <a:pt x="2363948" y="1049015"/>
                    </a:lnTo>
                    <a:cubicBezTo>
                      <a:pt x="2363948" y="1113388"/>
                      <a:pt x="2311764" y="1165572"/>
                      <a:pt x="2247391" y="1165572"/>
                    </a:cubicBezTo>
                    <a:lnTo>
                      <a:pt x="116557" y="1165572"/>
                    </a:lnTo>
                    <a:cubicBezTo>
                      <a:pt x="52184" y="1165572"/>
                      <a:pt x="0" y="1113388"/>
                      <a:pt x="0" y="1049015"/>
                    </a:cubicBezTo>
                    <a:lnTo>
                      <a:pt x="0" y="116557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4638" tIns="224638" rIns="224638" bIns="224638" numCol="1" spcCol="1270" anchor="ctr" anchorCtr="0">
                <a:noAutofit/>
              </a:bodyPr>
              <a:lstStyle/>
              <a:p>
                <a:pPr lvl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0" kern="12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295400" y="1600200"/>
              <a:ext cx="7348589" cy="1129506"/>
              <a:chOff x="1524698" y="5334000"/>
              <a:chExt cx="7348589" cy="112950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4698" y="5334000"/>
                <a:ext cx="2613707" cy="1129506"/>
                <a:chOff x="699" y="1391046"/>
                <a:chExt cx="3981182" cy="1281906"/>
              </a:xfr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flat" dir="t"/>
              </a:scene3d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699" y="1391046"/>
                  <a:ext cx="3981182" cy="1281906"/>
                </a:xfrm>
                <a:prstGeom prst="roundRect">
                  <a:avLst>
                    <a:gd name="adj" fmla="val 10000"/>
                  </a:avLst>
                </a:prstGeom>
                <a:grpFill/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" name="Rounded Rectangle 4"/>
                <p:cNvSpPr/>
                <p:nvPr/>
              </p:nvSpPr>
              <p:spPr>
                <a:xfrm>
                  <a:off x="38246" y="1428592"/>
                  <a:ext cx="3906090" cy="1206814"/>
                </a:xfrm>
                <a:prstGeom prst="rect">
                  <a:avLst/>
                </a:prstGeom>
                <a:grpFill/>
                <a:sp3d>
                  <a:bevelT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9550" tIns="209550" rIns="209550" bIns="209550" numCol="1" spcCol="1270" anchor="ctr" anchorCtr="0">
                  <a:noAutofit/>
                </a:bodyPr>
                <a:lstStyle/>
                <a:p>
                  <a:pPr lvl="0" algn="ctr" defTabSz="2444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500" kern="120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267200" y="5334000"/>
                <a:ext cx="4606087" cy="1129506"/>
                <a:chOff x="4145652" y="1391046"/>
                <a:chExt cx="2266366" cy="1281906"/>
              </a:xfr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flat" dir="t"/>
              </a:scene3d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4145652" y="1391046"/>
                  <a:ext cx="2266366" cy="1281906"/>
                </a:xfrm>
                <a:prstGeom prst="roundRect">
                  <a:avLst>
                    <a:gd name="adj" fmla="val 10000"/>
                  </a:avLst>
                </a:prstGeom>
                <a:grpFill/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" name="Rounded Rectangle 6"/>
                <p:cNvSpPr/>
                <p:nvPr/>
              </p:nvSpPr>
              <p:spPr>
                <a:xfrm>
                  <a:off x="4183198" y="1428592"/>
                  <a:ext cx="1874556" cy="1206814"/>
                </a:xfrm>
                <a:prstGeom prst="rect">
                  <a:avLst/>
                </a:prstGeom>
                <a:grpFill/>
                <a:sp3d>
                  <a:bevelT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90500" tIns="190500" rIns="190500" bIns="190500" numCol="1" spcCol="1270" anchor="ctr" anchorCtr="0">
                  <a:noAutofit/>
                </a:bodyPr>
                <a:lstStyle/>
                <a:p>
                  <a:pPr lvl="0" algn="ctr" defTabSz="2222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0" kern="1200"/>
                </a:p>
              </p:txBody>
            </p:sp>
          </p:grpSp>
        </p:grpSp>
        <p:pic>
          <p:nvPicPr>
            <p:cNvPr id="33796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54921" t="12023" r="29692" b="75953"/>
            <a:stretch/>
          </p:blipFill>
          <p:spPr bwMode="auto">
            <a:xfrm>
              <a:off x="2183683" y="1860669"/>
              <a:ext cx="1143123" cy="6539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53685" t="22870" r="979" b="65106"/>
            <a:stretch/>
          </p:blipFill>
          <p:spPr bwMode="auto">
            <a:xfrm>
              <a:off x="4572000" y="1860669"/>
              <a:ext cx="3581400" cy="6953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53857" t="76171" r="6401" b="11805"/>
            <a:stretch/>
          </p:blipFill>
          <p:spPr bwMode="auto">
            <a:xfrm>
              <a:off x="3200400" y="3092244"/>
              <a:ext cx="3440329" cy="762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53857" t="65698" r="8292" b="22278"/>
            <a:stretch/>
          </p:blipFill>
          <p:spPr bwMode="auto">
            <a:xfrm>
              <a:off x="1905000" y="4343400"/>
              <a:ext cx="3429000" cy="797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54188" t="85956" r="11494" b="2020"/>
            <a:stretch/>
          </p:blipFill>
          <p:spPr bwMode="auto">
            <a:xfrm>
              <a:off x="6400800" y="4460358"/>
              <a:ext cx="2217725" cy="5688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55035" t="55033" r="14852" b="35042"/>
            <a:stretch/>
          </p:blipFill>
          <p:spPr bwMode="auto">
            <a:xfrm>
              <a:off x="6383592" y="5783577"/>
              <a:ext cx="2260398" cy="54542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53552" t="44233" r="12850" b="43552"/>
            <a:stretch/>
          </p:blipFill>
          <p:spPr bwMode="auto">
            <a:xfrm>
              <a:off x="1473041" y="5788283"/>
              <a:ext cx="2031406" cy="5407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54308" t="32714" r="14615" b="54527"/>
            <a:stretch/>
          </p:blipFill>
          <p:spPr bwMode="auto">
            <a:xfrm>
              <a:off x="3989990" y="5791200"/>
              <a:ext cx="1953610" cy="5871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3366CC"/>
                </a:solidFill>
              </a:rPr>
              <a:t>Some Basic </a:t>
            </a:r>
            <a:r>
              <a:rPr lang="id-ID" b="1" dirty="0">
                <a:solidFill>
                  <a:srgbClr val="3366CC"/>
                </a:solidFill>
              </a:rPr>
              <a:t>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 algn="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Linearity The Indefinite Integral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B687E9-DCC7-4967-862A-6FA32A881C1E}"/>
              </a:ext>
            </a:extLst>
          </p:cNvPr>
          <p:cNvGrpSpPr/>
          <p:nvPr/>
        </p:nvGrpSpPr>
        <p:grpSpPr>
          <a:xfrm>
            <a:off x="993640" y="1905000"/>
            <a:ext cx="8607560" cy="3920911"/>
            <a:chOff x="993640" y="1905000"/>
            <a:chExt cx="8607560" cy="39209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48C8EC-285E-456D-A79C-EEE65AFD9EF5}"/>
                </a:ext>
              </a:extLst>
            </p:cNvPr>
            <p:cNvGrpSpPr/>
            <p:nvPr/>
          </p:nvGrpSpPr>
          <p:grpSpPr>
            <a:xfrm>
              <a:off x="993640" y="2799196"/>
              <a:ext cx="7693160" cy="3026715"/>
              <a:chOff x="1144519" y="2612085"/>
              <a:chExt cx="7693160" cy="30267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5B22726B-35CC-4F95-9187-4DBEEA555584}"/>
                      </a:ext>
                    </a:extLst>
                  </p:cNvPr>
                  <p:cNvSpPr/>
                  <p:nvPr/>
                </p:nvSpPr>
                <p:spPr>
                  <a:xfrm>
                    <a:off x="1144519" y="4364207"/>
                    <a:ext cx="2984390" cy="812873"/>
                  </a:xfrm>
                  <a:custGeom>
                    <a:avLst/>
                    <a:gdLst>
                      <a:gd name="connsiteX0" fmla="*/ 0 w 2984390"/>
                      <a:gd name="connsiteY0" fmla="*/ 81287 h 812873"/>
                      <a:gd name="connsiteX1" fmla="*/ 81287 w 2984390"/>
                      <a:gd name="connsiteY1" fmla="*/ 0 h 812873"/>
                      <a:gd name="connsiteX2" fmla="*/ 2903103 w 2984390"/>
                      <a:gd name="connsiteY2" fmla="*/ 0 h 812873"/>
                      <a:gd name="connsiteX3" fmla="*/ 2984390 w 2984390"/>
                      <a:gd name="connsiteY3" fmla="*/ 81287 h 812873"/>
                      <a:gd name="connsiteX4" fmla="*/ 2984390 w 2984390"/>
                      <a:gd name="connsiteY4" fmla="*/ 731586 h 812873"/>
                      <a:gd name="connsiteX5" fmla="*/ 2903103 w 2984390"/>
                      <a:gd name="connsiteY5" fmla="*/ 812873 h 812873"/>
                      <a:gd name="connsiteX6" fmla="*/ 81287 w 2984390"/>
                      <a:gd name="connsiteY6" fmla="*/ 812873 h 812873"/>
                      <a:gd name="connsiteX7" fmla="*/ 0 w 2984390"/>
                      <a:gd name="connsiteY7" fmla="*/ 731586 h 812873"/>
                      <a:gd name="connsiteX8" fmla="*/ 0 w 2984390"/>
                      <a:gd name="connsiteY8" fmla="*/ 81287 h 812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84390" h="812873">
                        <a:moveTo>
                          <a:pt x="0" y="81287"/>
                        </a:moveTo>
                        <a:cubicBezTo>
                          <a:pt x="0" y="36393"/>
                          <a:pt x="36393" y="0"/>
                          <a:pt x="81287" y="0"/>
                        </a:cubicBezTo>
                        <a:lnTo>
                          <a:pt x="2903103" y="0"/>
                        </a:lnTo>
                        <a:cubicBezTo>
                          <a:pt x="2947997" y="0"/>
                          <a:pt x="2984390" y="36393"/>
                          <a:pt x="2984390" y="81287"/>
                        </a:cubicBezTo>
                        <a:lnTo>
                          <a:pt x="2984390" y="731586"/>
                        </a:lnTo>
                        <a:cubicBezTo>
                          <a:pt x="2984390" y="776480"/>
                          <a:pt x="2947997" y="812873"/>
                          <a:pt x="2903103" y="812873"/>
                        </a:cubicBezTo>
                        <a:lnTo>
                          <a:pt x="81287" y="812873"/>
                        </a:lnTo>
                        <a:cubicBezTo>
                          <a:pt x="36393" y="812873"/>
                          <a:pt x="0" y="776480"/>
                          <a:pt x="0" y="731586"/>
                        </a:cubicBezTo>
                        <a:lnTo>
                          <a:pt x="0" y="81287"/>
                        </a:lnTo>
                        <a:close/>
                      </a:path>
                    </a:pathLst>
                  </a:custGeom>
                  <a:scene3d>
                    <a:camera prst="orthographicFront"/>
                    <a:lightRig rig="flat" dir="t"/>
                  </a:scene3d>
                  <a:sp3d z="-190500" extrusionH="12700" prstMaterial="plastic">
                    <a:bevelT w="50800" h="50800"/>
                  </a:sp3d>
                </p:spPr>
                <p:style>
                  <a:ln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2521" tIns="62521" rIns="62521" bIns="236708" numCol="1" spcCol="1270" anchor="t" anchorCtr="0">
                    <a:noAutofit/>
                  </a:bodyPr>
                  <a:lstStyle/>
                  <a:p>
                    <a:pPr marL="228600" lvl="1" indent="-228600" algn="l" defTabSz="8890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𝑘𝑓</m:t>
                          </m:r>
                          <m:d>
                            <m:dPr>
                              <m:ctrlP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kern="1200" dirty="0"/>
                  </a:p>
                </p:txBody>
              </p:sp>
            </mc:Choice>
            <mc:Fallback xmlns=""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5B22726B-35CC-4F95-9187-4DBEEA5555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519" y="4364207"/>
                    <a:ext cx="2984390" cy="812873"/>
                  </a:xfrm>
                  <a:custGeom>
                    <a:avLst/>
                    <a:gdLst>
                      <a:gd name="connsiteX0" fmla="*/ 0 w 2984390"/>
                      <a:gd name="connsiteY0" fmla="*/ 81287 h 812873"/>
                      <a:gd name="connsiteX1" fmla="*/ 81287 w 2984390"/>
                      <a:gd name="connsiteY1" fmla="*/ 0 h 812873"/>
                      <a:gd name="connsiteX2" fmla="*/ 2903103 w 2984390"/>
                      <a:gd name="connsiteY2" fmla="*/ 0 h 812873"/>
                      <a:gd name="connsiteX3" fmla="*/ 2984390 w 2984390"/>
                      <a:gd name="connsiteY3" fmla="*/ 81287 h 812873"/>
                      <a:gd name="connsiteX4" fmla="*/ 2984390 w 2984390"/>
                      <a:gd name="connsiteY4" fmla="*/ 731586 h 812873"/>
                      <a:gd name="connsiteX5" fmla="*/ 2903103 w 2984390"/>
                      <a:gd name="connsiteY5" fmla="*/ 812873 h 812873"/>
                      <a:gd name="connsiteX6" fmla="*/ 81287 w 2984390"/>
                      <a:gd name="connsiteY6" fmla="*/ 812873 h 812873"/>
                      <a:gd name="connsiteX7" fmla="*/ 0 w 2984390"/>
                      <a:gd name="connsiteY7" fmla="*/ 731586 h 812873"/>
                      <a:gd name="connsiteX8" fmla="*/ 0 w 2984390"/>
                      <a:gd name="connsiteY8" fmla="*/ 81287 h 812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84390" h="812873">
                        <a:moveTo>
                          <a:pt x="0" y="81287"/>
                        </a:moveTo>
                        <a:cubicBezTo>
                          <a:pt x="0" y="36393"/>
                          <a:pt x="36393" y="0"/>
                          <a:pt x="81287" y="0"/>
                        </a:cubicBezTo>
                        <a:lnTo>
                          <a:pt x="2903103" y="0"/>
                        </a:lnTo>
                        <a:cubicBezTo>
                          <a:pt x="2947997" y="0"/>
                          <a:pt x="2984390" y="36393"/>
                          <a:pt x="2984390" y="81287"/>
                        </a:cubicBezTo>
                        <a:lnTo>
                          <a:pt x="2984390" y="731586"/>
                        </a:lnTo>
                        <a:cubicBezTo>
                          <a:pt x="2984390" y="776480"/>
                          <a:pt x="2947997" y="812873"/>
                          <a:pt x="2903103" y="812873"/>
                        </a:cubicBezTo>
                        <a:lnTo>
                          <a:pt x="81287" y="812873"/>
                        </a:lnTo>
                        <a:cubicBezTo>
                          <a:pt x="36393" y="812873"/>
                          <a:pt x="0" y="776480"/>
                          <a:pt x="0" y="731586"/>
                        </a:cubicBezTo>
                        <a:lnTo>
                          <a:pt x="0" y="81287"/>
                        </a:ln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Shape 30">
                <a:extLst>
                  <a:ext uri="{FF2B5EF4-FFF2-40B4-BE49-F238E27FC236}">
                    <a16:creationId xmlns:a16="http://schemas.microsoft.com/office/drawing/2014/main" id="{317DE144-1E53-4252-9533-5A4A8E020B5A}"/>
                  </a:ext>
                </a:extLst>
              </p:cNvPr>
              <p:cNvSpPr/>
              <p:nvPr/>
            </p:nvSpPr>
            <p:spPr>
              <a:xfrm rot="19361788">
                <a:off x="2626258" y="2989188"/>
                <a:ext cx="2801942" cy="2576629"/>
              </a:xfrm>
              <a:prstGeom prst="leftCircularArrow">
                <a:avLst>
                  <a:gd name="adj1" fmla="val 2477"/>
                  <a:gd name="adj2" fmla="val 300001"/>
                  <a:gd name="adj3" fmla="val 2075512"/>
                  <a:gd name="adj4" fmla="val 9024489"/>
                  <a:gd name="adj5" fmla="val 2890"/>
                </a:avLst>
              </a:prstGeom>
              <a:scene3d>
                <a:camera prst="orthographicFront"/>
                <a:lightRig rig="flat" dir="t"/>
              </a:scene3d>
              <a:sp3d z="-80000" prstMaterial="plastic">
                <a:bevelT w="50800" h="50800"/>
                <a:bevelB w="25400" h="2540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3283DE-FC32-4874-8E53-41ECF9D2172D}"/>
                  </a:ext>
                </a:extLst>
              </p:cNvPr>
              <p:cNvSpPr/>
              <p:nvPr/>
            </p:nvSpPr>
            <p:spPr>
              <a:xfrm>
                <a:off x="2119612" y="4980770"/>
                <a:ext cx="1654726" cy="658030"/>
              </a:xfrm>
              <a:custGeom>
                <a:avLst/>
                <a:gdLst>
                  <a:gd name="connsiteX0" fmla="*/ 0 w 1654726"/>
                  <a:gd name="connsiteY0" fmla="*/ 65803 h 658030"/>
                  <a:gd name="connsiteX1" fmla="*/ 65803 w 1654726"/>
                  <a:gd name="connsiteY1" fmla="*/ 0 h 658030"/>
                  <a:gd name="connsiteX2" fmla="*/ 1588923 w 1654726"/>
                  <a:gd name="connsiteY2" fmla="*/ 0 h 658030"/>
                  <a:gd name="connsiteX3" fmla="*/ 1654726 w 1654726"/>
                  <a:gd name="connsiteY3" fmla="*/ 65803 h 658030"/>
                  <a:gd name="connsiteX4" fmla="*/ 1654726 w 1654726"/>
                  <a:gd name="connsiteY4" fmla="*/ 592227 h 658030"/>
                  <a:gd name="connsiteX5" fmla="*/ 1588923 w 1654726"/>
                  <a:gd name="connsiteY5" fmla="*/ 658030 h 658030"/>
                  <a:gd name="connsiteX6" fmla="*/ 65803 w 1654726"/>
                  <a:gd name="connsiteY6" fmla="*/ 658030 h 658030"/>
                  <a:gd name="connsiteX7" fmla="*/ 0 w 1654726"/>
                  <a:gd name="connsiteY7" fmla="*/ 592227 h 658030"/>
                  <a:gd name="connsiteX8" fmla="*/ 0 w 1654726"/>
                  <a:gd name="connsiteY8" fmla="*/ 65803 h 65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26" h="658030">
                    <a:moveTo>
                      <a:pt x="0" y="65803"/>
                    </a:moveTo>
                    <a:cubicBezTo>
                      <a:pt x="0" y="29461"/>
                      <a:pt x="29461" y="0"/>
                      <a:pt x="65803" y="0"/>
                    </a:cubicBezTo>
                    <a:lnTo>
                      <a:pt x="1588923" y="0"/>
                    </a:lnTo>
                    <a:cubicBezTo>
                      <a:pt x="1625265" y="0"/>
                      <a:pt x="1654726" y="29461"/>
                      <a:pt x="1654726" y="65803"/>
                    </a:cubicBezTo>
                    <a:lnTo>
                      <a:pt x="1654726" y="592227"/>
                    </a:lnTo>
                    <a:cubicBezTo>
                      <a:pt x="1654726" y="628569"/>
                      <a:pt x="1625265" y="658030"/>
                      <a:pt x="1588923" y="658030"/>
                    </a:cubicBezTo>
                    <a:lnTo>
                      <a:pt x="65803" y="658030"/>
                    </a:lnTo>
                    <a:cubicBezTo>
                      <a:pt x="29461" y="658030"/>
                      <a:pt x="0" y="628569"/>
                      <a:pt x="0" y="592227"/>
                    </a:cubicBezTo>
                    <a:lnTo>
                      <a:pt x="0" y="65803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758" tIns="66263" rIns="89758" bIns="66263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700" kern="1200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127DD72-1BF4-41FA-AC67-899C702E8FEB}"/>
                      </a:ext>
                    </a:extLst>
                  </p:cNvPr>
                  <p:cNvSpPr/>
                  <p:nvPr/>
                </p:nvSpPr>
                <p:spPr>
                  <a:xfrm>
                    <a:off x="2946975" y="2941100"/>
                    <a:ext cx="2768067" cy="1059991"/>
                  </a:xfrm>
                  <a:custGeom>
                    <a:avLst/>
                    <a:gdLst>
                      <a:gd name="connsiteX0" fmla="*/ 0 w 1861567"/>
                      <a:gd name="connsiteY0" fmla="*/ 153540 h 1535403"/>
                      <a:gd name="connsiteX1" fmla="*/ 153540 w 1861567"/>
                      <a:gd name="connsiteY1" fmla="*/ 0 h 1535403"/>
                      <a:gd name="connsiteX2" fmla="*/ 1708027 w 1861567"/>
                      <a:gd name="connsiteY2" fmla="*/ 0 h 1535403"/>
                      <a:gd name="connsiteX3" fmla="*/ 1861567 w 1861567"/>
                      <a:gd name="connsiteY3" fmla="*/ 153540 h 1535403"/>
                      <a:gd name="connsiteX4" fmla="*/ 1861567 w 1861567"/>
                      <a:gd name="connsiteY4" fmla="*/ 1381863 h 1535403"/>
                      <a:gd name="connsiteX5" fmla="*/ 1708027 w 1861567"/>
                      <a:gd name="connsiteY5" fmla="*/ 1535403 h 1535403"/>
                      <a:gd name="connsiteX6" fmla="*/ 153540 w 1861567"/>
                      <a:gd name="connsiteY6" fmla="*/ 1535403 h 1535403"/>
                      <a:gd name="connsiteX7" fmla="*/ 0 w 1861567"/>
                      <a:gd name="connsiteY7" fmla="*/ 1381863 h 1535403"/>
                      <a:gd name="connsiteX8" fmla="*/ 0 w 1861567"/>
                      <a:gd name="connsiteY8" fmla="*/ 153540 h 1535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61567" h="1535403">
                        <a:moveTo>
                          <a:pt x="0" y="153540"/>
                        </a:moveTo>
                        <a:cubicBezTo>
                          <a:pt x="0" y="68742"/>
                          <a:pt x="68742" y="0"/>
                          <a:pt x="153540" y="0"/>
                        </a:cubicBezTo>
                        <a:lnTo>
                          <a:pt x="1708027" y="0"/>
                        </a:lnTo>
                        <a:cubicBezTo>
                          <a:pt x="1792825" y="0"/>
                          <a:pt x="1861567" y="68742"/>
                          <a:pt x="1861567" y="153540"/>
                        </a:cubicBezTo>
                        <a:lnTo>
                          <a:pt x="1861567" y="1381863"/>
                        </a:lnTo>
                        <a:cubicBezTo>
                          <a:pt x="1861567" y="1466661"/>
                          <a:pt x="1792825" y="1535403"/>
                          <a:pt x="1708027" y="1535403"/>
                        </a:cubicBezTo>
                        <a:lnTo>
                          <a:pt x="153540" y="1535403"/>
                        </a:lnTo>
                        <a:cubicBezTo>
                          <a:pt x="68742" y="1535403"/>
                          <a:pt x="0" y="1466661"/>
                          <a:pt x="0" y="1381863"/>
                        </a:cubicBezTo>
                        <a:lnTo>
                          <a:pt x="0" y="153540"/>
                        </a:lnTo>
                        <a:close/>
                      </a:path>
                    </a:pathLst>
                  </a:custGeom>
                  <a:scene3d>
                    <a:camera prst="orthographicFront"/>
                    <a:lightRig rig="flat" dir="t"/>
                  </a:scene3d>
                  <a:sp3d z="-190500" extrusionH="12700" prstMaterial="plastic">
                    <a:bevelT w="50800" h="50800"/>
                  </a:sp3d>
                </p:spPr>
                <p:style>
                  <a:lnRef idx="1">
                    <a:schemeClr val="accent3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67719" tIns="396734" rIns="67719" bIns="67719" numCol="1" spcCol="1270" anchor="t" anchorCtr="0">
                    <a:noAutofit/>
                  </a:bodyPr>
                  <a:lstStyle/>
                  <a:p>
                    <a:pPr marL="171450" lvl="1" indent="-171450" algn="l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d>
                            <m:dPr>
                              <m:ctrlPr>
                                <a:rPr lang="en-US" sz="17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kern="12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7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kern="12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1700" kern="1200" dirty="0"/>
                  </a:p>
                  <a:p>
                    <a:pPr marL="171450" lvl="1" indent="-171450" algn="l" defTabSz="7556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=∫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7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+∫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7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kern="12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700" b="0" i="1" kern="12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700" kern="1200" dirty="0"/>
                  </a:p>
                </p:txBody>
              </p:sp>
            </mc:Choice>
            <mc:Fallback xmlns=""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127DD72-1BF4-41FA-AC67-899C702E8F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975" y="2941100"/>
                    <a:ext cx="2768067" cy="1059991"/>
                  </a:xfrm>
                  <a:custGeom>
                    <a:avLst/>
                    <a:gdLst>
                      <a:gd name="connsiteX0" fmla="*/ 0 w 1861567"/>
                      <a:gd name="connsiteY0" fmla="*/ 153540 h 1535403"/>
                      <a:gd name="connsiteX1" fmla="*/ 153540 w 1861567"/>
                      <a:gd name="connsiteY1" fmla="*/ 0 h 1535403"/>
                      <a:gd name="connsiteX2" fmla="*/ 1708027 w 1861567"/>
                      <a:gd name="connsiteY2" fmla="*/ 0 h 1535403"/>
                      <a:gd name="connsiteX3" fmla="*/ 1861567 w 1861567"/>
                      <a:gd name="connsiteY3" fmla="*/ 153540 h 1535403"/>
                      <a:gd name="connsiteX4" fmla="*/ 1861567 w 1861567"/>
                      <a:gd name="connsiteY4" fmla="*/ 1381863 h 1535403"/>
                      <a:gd name="connsiteX5" fmla="*/ 1708027 w 1861567"/>
                      <a:gd name="connsiteY5" fmla="*/ 1535403 h 1535403"/>
                      <a:gd name="connsiteX6" fmla="*/ 153540 w 1861567"/>
                      <a:gd name="connsiteY6" fmla="*/ 1535403 h 1535403"/>
                      <a:gd name="connsiteX7" fmla="*/ 0 w 1861567"/>
                      <a:gd name="connsiteY7" fmla="*/ 1381863 h 1535403"/>
                      <a:gd name="connsiteX8" fmla="*/ 0 w 1861567"/>
                      <a:gd name="connsiteY8" fmla="*/ 153540 h 15354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61567" h="1535403">
                        <a:moveTo>
                          <a:pt x="0" y="153540"/>
                        </a:moveTo>
                        <a:cubicBezTo>
                          <a:pt x="0" y="68742"/>
                          <a:pt x="68742" y="0"/>
                          <a:pt x="153540" y="0"/>
                        </a:cubicBezTo>
                        <a:lnTo>
                          <a:pt x="1708027" y="0"/>
                        </a:lnTo>
                        <a:cubicBezTo>
                          <a:pt x="1792825" y="0"/>
                          <a:pt x="1861567" y="68742"/>
                          <a:pt x="1861567" y="153540"/>
                        </a:cubicBezTo>
                        <a:lnTo>
                          <a:pt x="1861567" y="1381863"/>
                        </a:lnTo>
                        <a:cubicBezTo>
                          <a:pt x="1861567" y="1466661"/>
                          <a:pt x="1792825" y="1535403"/>
                          <a:pt x="1708027" y="1535403"/>
                        </a:cubicBezTo>
                        <a:lnTo>
                          <a:pt x="153540" y="1535403"/>
                        </a:lnTo>
                        <a:cubicBezTo>
                          <a:pt x="68742" y="1535403"/>
                          <a:pt x="0" y="1466661"/>
                          <a:pt x="0" y="1381863"/>
                        </a:cubicBezTo>
                        <a:lnTo>
                          <a:pt x="0" y="153540"/>
                        </a:lnTo>
                        <a:close/>
                      </a:path>
                    </a:pathLst>
                  </a:cu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row: Circular 33">
                <a:extLst>
                  <a:ext uri="{FF2B5EF4-FFF2-40B4-BE49-F238E27FC236}">
                    <a16:creationId xmlns:a16="http://schemas.microsoft.com/office/drawing/2014/main" id="{DBB3C631-46E2-49D2-9849-30D95D3E0772}"/>
                  </a:ext>
                </a:extLst>
              </p:cNvPr>
              <p:cNvSpPr/>
              <p:nvPr/>
            </p:nvSpPr>
            <p:spPr>
              <a:xfrm rot="1507870">
                <a:off x="5383971" y="2613364"/>
                <a:ext cx="2695189" cy="2378593"/>
              </a:xfrm>
              <a:prstGeom prst="circularArrow">
                <a:avLst>
                  <a:gd name="adj1" fmla="val 2663"/>
                  <a:gd name="adj2" fmla="val 324005"/>
                  <a:gd name="adj3" fmla="val 19500484"/>
                  <a:gd name="adj4" fmla="val 12575511"/>
                  <a:gd name="adj5" fmla="val 3107"/>
                </a:avLst>
              </a:prstGeom>
              <a:scene3d>
                <a:camera prst="orthographicFront"/>
                <a:lightRig rig="flat" dir="t"/>
              </a:scene3d>
              <a:sp3d z="-80000" prstMaterial="plastic">
                <a:bevelT w="50800" h="50800"/>
                <a:bevelB w="25400" h="2540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80A991E-3EEC-4011-A3B8-C5F6EFC64981}"/>
                  </a:ext>
                </a:extLst>
              </p:cNvPr>
              <p:cNvSpPr/>
              <p:nvPr/>
            </p:nvSpPr>
            <p:spPr>
              <a:xfrm>
                <a:off x="4341898" y="2612085"/>
                <a:ext cx="1654726" cy="658030"/>
              </a:xfrm>
              <a:custGeom>
                <a:avLst/>
                <a:gdLst>
                  <a:gd name="connsiteX0" fmla="*/ 0 w 1654726"/>
                  <a:gd name="connsiteY0" fmla="*/ 65803 h 658030"/>
                  <a:gd name="connsiteX1" fmla="*/ 65803 w 1654726"/>
                  <a:gd name="connsiteY1" fmla="*/ 0 h 658030"/>
                  <a:gd name="connsiteX2" fmla="*/ 1588923 w 1654726"/>
                  <a:gd name="connsiteY2" fmla="*/ 0 h 658030"/>
                  <a:gd name="connsiteX3" fmla="*/ 1654726 w 1654726"/>
                  <a:gd name="connsiteY3" fmla="*/ 65803 h 658030"/>
                  <a:gd name="connsiteX4" fmla="*/ 1654726 w 1654726"/>
                  <a:gd name="connsiteY4" fmla="*/ 592227 h 658030"/>
                  <a:gd name="connsiteX5" fmla="*/ 1588923 w 1654726"/>
                  <a:gd name="connsiteY5" fmla="*/ 658030 h 658030"/>
                  <a:gd name="connsiteX6" fmla="*/ 65803 w 1654726"/>
                  <a:gd name="connsiteY6" fmla="*/ 658030 h 658030"/>
                  <a:gd name="connsiteX7" fmla="*/ 0 w 1654726"/>
                  <a:gd name="connsiteY7" fmla="*/ 592227 h 658030"/>
                  <a:gd name="connsiteX8" fmla="*/ 0 w 1654726"/>
                  <a:gd name="connsiteY8" fmla="*/ 65803 h 65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26" h="658030">
                    <a:moveTo>
                      <a:pt x="0" y="65803"/>
                    </a:moveTo>
                    <a:cubicBezTo>
                      <a:pt x="0" y="29461"/>
                      <a:pt x="29461" y="0"/>
                      <a:pt x="65803" y="0"/>
                    </a:cubicBezTo>
                    <a:lnTo>
                      <a:pt x="1588923" y="0"/>
                    </a:lnTo>
                    <a:cubicBezTo>
                      <a:pt x="1625265" y="0"/>
                      <a:pt x="1654726" y="29461"/>
                      <a:pt x="1654726" y="65803"/>
                    </a:cubicBezTo>
                    <a:lnTo>
                      <a:pt x="1654726" y="592227"/>
                    </a:lnTo>
                    <a:cubicBezTo>
                      <a:pt x="1654726" y="628569"/>
                      <a:pt x="1625265" y="658030"/>
                      <a:pt x="1588923" y="658030"/>
                    </a:cubicBezTo>
                    <a:lnTo>
                      <a:pt x="65803" y="658030"/>
                    </a:lnTo>
                    <a:cubicBezTo>
                      <a:pt x="29461" y="658030"/>
                      <a:pt x="0" y="628569"/>
                      <a:pt x="0" y="592227"/>
                    </a:cubicBezTo>
                    <a:lnTo>
                      <a:pt x="0" y="65803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758" tIns="66263" rIns="89758" bIns="66263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700" kern="1200" dirty="0"/>
                  <a:t>2</a:t>
                </a: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EA486E4-6026-4EFB-AF05-EB95E1F71A67}"/>
                  </a:ext>
                </a:extLst>
              </p:cNvPr>
              <p:cNvSpPr/>
              <p:nvPr/>
            </p:nvSpPr>
            <p:spPr>
              <a:xfrm>
                <a:off x="6074780" y="3787845"/>
                <a:ext cx="2556060" cy="1130444"/>
              </a:xfrm>
              <a:custGeom>
                <a:avLst/>
                <a:gdLst>
                  <a:gd name="connsiteX0" fmla="*/ 0 w 1861567"/>
                  <a:gd name="connsiteY0" fmla="*/ 153540 h 1535403"/>
                  <a:gd name="connsiteX1" fmla="*/ 153540 w 1861567"/>
                  <a:gd name="connsiteY1" fmla="*/ 0 h 1535403"/>
                  <a:gd name="connsiteX2" fmla="*/ 1708027 w 1861567"/>
                  <a:gd name="connsiteY2" fmla="*/ 0 h 1535403"/>
                  <a:gd name="connsiteX3" fmla="*/ 1861567 w 1861567"/>
                  <a:gd name="connsiteY3" fmla="*/ 153540 h 1535403"/>
                  <a:gd name="connsiteX4" fmla="*/ 1861567 w 1861567"/>
                  <a:gd name="connsiteY4" fmla="*/ 1381863 h 1535403"/>
                  <a:gd name="connsiteX5" fmla="*/ 1708027 w 1861567"/>
                  <a:gd name="connsiteY5" fmla="*/ 1535403 h 1535403"/>
                  <a:gd name="connsiteX6" fmla="*/ 153540 w 1861567"/>
                  <a:gd name="connsiteY6" fmla="*/ 1535403 h 1535403"/>
                  <a:gd name="connsiteX7" fmla="*/ 0 w 1861567"/>
                  <a:gd name="connsiteY7" fmla="*/ 1381863 h 1535403"/>
                  <a:gd name="connsiteX8" fmla="*/ 0 w 1861567"/>
                  <a:gd name="connsiteY8" fmla="*/ 153540 h 153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567" h="1535403">
                    <a:moveTo>
                      <a:pt x="0" y="153540"/>
                    </a:moveTo>
                    <a:cubicBezTo>
                      <a:pt x="0" y="68742"/>
                      <a:pt x="68742" y="0"/>
                      <a:pt x="153540" y="0"/>
                    </a:cubicBezTo>
                    <a:lnTo>
                      <a:pt x="1708027" y="0"/>
                    </a:lnTo>
                    <a:cubicBezTo>
                      <a:pt x="1792825" y="0"/>
                      <a:pt x="1861567" y="68742"/>
                      <a:pt x="1861567" y="153540"/>
                    </a:cubicBezTo>
                    <a:lnTo>
                      <a:pt x="1861567" y="1381863"/>
                    </a:lnTo>
                    <a:cubicBezTo>
                      <a:pt x="1861567" y="1466661"/>
                      <a:pt x="1792825" y="1535403"/>
                      <a:pt x="1708027" y="1535403"/>
                    </a:cubicBezTo>
                    <a:lnTo>
                      <a:pt x="153540" y="1535403"/>
                    </a:lnTo>
                    <a:cubicBezTo>
                      <a:pt x="68742" y="1535403"/>
                      <a:pt x="0" y="1466661"/>
                      <a:pt x="0" y="1381863"/>
                    </a:cubicBezTo>
                    <a:lnTo>
                      <a:pt x="0" y="15354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z="-190500" extrusionH="12700" prstMaterial="plastic">
                <a:bevelT w="50800" h="50800"/>
              </a:sp3d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7719" tIns="67719" rIns="67719" bIns="396734" numCol="1" spcCol="1270" anchor="t" anchorCtr="0">
                <a:noAutofit/>
              </a:bodyPr>
              <a:lstStyle/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700" kern="120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700" kern="1200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E6C218-E95D-4CFF-8193-47EC44CE85B5}"/>
                  </a:ext>
                </a:extLst>
              </p:cNvPr>
              <p:cNvSpPr/>
              <p:nvPr/>
            </p:nvSpPr>
            <p:spPr>
              <a:xfrm>
                <a:off x="7182953" y="4604286"/>
                <a:ext cx="1654726" cy="658030"/>
              </a:xfrm>
              <a:custGeom>
                <a:avLst/>
                <a:gdLst>
                  <a:gd name="connsiteX0" fmla="*/ 0 w 1654726"/>
                  <a:gd name="connsiteY0" fmla="*/ 65803 h 658030"/>
                  <a:gd name="connsiteX1" fmla="*/ 65803 w 1654726"/>
                  <a:gd name="connsiteY1" fmla="*/ 0 h 658030"/>
                  <a:gd name="connsiteX2" fmla="*/ 1588923 w 1654726"/>
                  <a:gd name="connsiteY2" fmla="*/ 0 h 658030"/>
                  <a:gd name="connsiteX3" fmla="*/ 1654726 w 1654726"/>
                  <a:gd name="connsiteY3" fmla="*/ 65803 h 658030"/>
                  <a:gd name="connsiteX4" fmla="*/ 1654726 w 1654726"/>
                  <a:gd name="connsiteY4" fmla="*/ 592227 h 658030"/>
                  <a:gd name="connsiteX5" fmla="*/ 1588923 w 1654726"/>
                  <a:gd name="connsiteY5" fmla="*/ 658030 h 658030"/>
                  <a:gd name="connsiteX6" fmla="*/ 65803 w 1654726"/>
                  <a:gd name="connsiteY6" fmla="*/ 658030 h 658030"/>
                  <a:gd name="connsiteX7" fmla="*/ 0 w 1654726"/>
                  <a:gd name="connsiteY7" fmla="*/ 592227 h 658030"/>
                  <a:gd name="connsiteX8" fmla="*/ 0 w 1654726"/>
                  <a:gd name="connsiteY8" fmla="*/ 65803 h 65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4726" h="658030">
                    <a:moveTo>
                      <a:pt x="0" y="65803"/>
                    </a:moveTo>
                    <a:cubicBezTo>
                      <a:pt x="0" y="29461"/>
                      <a:pt x="29461" y="0"/>
                      <a:pt x="65803" y="0"/>
                    </a:cubicBezTo>
                    <a:lnTo>
                      <a:pt x="1588923" y="0"/>
                    </a:lnTo>
                    <a:cubicBezTo>
                      <a:pt x="1625265" y="0"/>
                      <a:pt x="1654726" y="29461"/>
                      <a:pt x="1654726" y="65803"/>
                    </a:cubicBezTo>
                    <a:lnTo>
                      <a:pt x="1654726" y="592227"/>
                    </a:lnTo>
                    <a:cubicBezTo>
                      <a:pt x="1654726" y="628569"/>
                      <a:pt x="1625265" y="658030"/>
                      <a:pt x="1588923" y="658030"/>
                    </a:cubicBezTo>
                    <a:lnTo>
                      <a:pt x="65803" y="658030"/>
                    </a:lnTo>
                    <a:cubicBezTo>
                      <a:pt x="29461" y="658030"/>
                      <a:pt x="0" y="628569"/>
                      <a:pt x="0" y="592227"/>
                    </a:cubicBezTo>
                    <a:lnTo>
                      <a:pt x="0" y="65803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9758" tIns="66263" rIns="89758" bIns="66263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700" kern="1200" dirty="0"/>
                  <a:t>3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55F4D0-B53D-4246-B9E5-AFE4E349E041}"/>
                </a:ext>
              </a:extLst>
            </p:cNvPr>
            <p:cNvSpPr txBox="1"/>
            <p:nvPr/>
          </p:nvSpPr>
          <p:spPr>
            <a:xfrm>
              <a:off x="1219200" y="1905000"/>
              <a:ext cx="7315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b="0" i="0" u="none" strike="noStrike" baseline="0" dirty="0">
                  <a:latin typeface="+mn-lt"/>
                </a:rPr>
                <a:t>Let </a:t>
              </a:r>
              <a:r>
                <a:rPr lang="en-US" sz="2400" b="0" i="1" u="none" strike="noStrike" baseline="0" dirty="0">
                  <a:latin typeface="+mn-lt"/>
                </a:rPr>
                <a:t>f </a:t>
              </a:r>
              <a:r>
                <a:rPr lang="en-US" sz="2400" b="0" i="0" u="none" strike="noStrike" baseline="0" dirty="0">
                  <a:latin typeface="+mn-lt"/>
                </a:rPr>
                <a:t>and </a:t>
              </a:r>
              <a:r>
                <a:rPr lang="en-US" sz="2400" b="0" i="1" u="none" strike="noStrike" baseline="0" dirty="0">
                  <a:latin typeface="+mn-lt"/>
                </a:rPr>
                <a:t>g </a:t>
              </a:r>
              <a:r>
                <a:rPr lang="en-US" sz="2400" b="0" i="0" u="none" strike="noStrike" baseline="0" dirty="0">
                  <a:latin typeface="+mn-lt"/>
                </a:rPr>
                <a:t>have antiderivatives (indefinite integrals) and let </a:t>
              </a:r>
              <a:r>
                <a:rPr lang="en-US" sz="2400" b="0" i="1" u="none" strike="noStrike" baseline="0" dirty="0">
                  <a:latin typeface="+mn-lt"/>
                </a:rPr>
                <a:t>k </a:t>
              </a:r>
              <a:r>
                <a:rPr lang="en-US" sz="2400" b="0" i="0" u="none" strike="noStrike" baseline="0" dirty="0">
                  <a:latin typeface="+mn-lt"/>
                </a:rPr>
                <a:t>be a constant. Then</a:t>
              </a:r>
              <a:endParaRPr lang="en-US" sz="24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CA137A7-B055-4C45-8983-9E233B798651}"/>
                    </a:ext>
                  </a:extLst>
                </p:cNvPr>
                <p:cNvSpPr txBox="1"/>
                <p:nvPr/>
              </p:nvSpPr>
              <p:spPr>
                <a:xfrm>
                  <a:off x="5029200" y="4039269"/>
                  <a:ext cx="4572000" cy="7225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∫</m:t>
                        </m:r>
                        <m:d>
                          <m:d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sz="1800" kern="1200" dirty="0"/>
                </a:p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=∫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−∫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800" kern="1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CA137A7-B055-4C45-8983-9E233B798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039269"/>
                  <a:ext cx="4572000" cy="722505"/>
                </a:xfrm>
                <a:prstGeom prst="rect">
                  <a:avLst/>
                </a:prstGeom>
                <a:blipFill>
                  <a:blip r:embed="rId4"/>
                  <a:stretch>
                    <a:fillRect t="-2542"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00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 algn="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109903-1762-4E81-983B-ED2744B0DF1C}"/>
              </a:ext>
            </a:extLst>
          </p:cNvPr>
          <p:cNvGrpSpPr/>
          <p:nvPr/>
        </p:nvGrpSpPr>
        <p:grpSpPr>
          <a:xfrm>
            <a:off x="1517754" y="1524000"/>
            <a:ext cx="7169046" cy="5105400"/>
            <a:chOff x="1517754" y="1524000"/>
            <a:chExt cx="7169046" cy="5105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Diagram 4">
                  <a:extLst>
                    <a:ext uri="{FF2B5EF4-FFF2-40B4-BE49-F238E27FC236}">
                      <a16:creationId xmlns:a16="http://schemas.microsoft.com/office/drawing/2014/main" id="{3263B370-9D52-4875-AC18-80861937E4D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263132152"/>
                    </p:ext>
                  </p:extLst>
                </p:nvPr>
              </p:nvGraphicFramePr>
              <p:xfrm>
                <a:off x="1517754" y="1524000"/>
                <a:ext cx="7169046" cy="51054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5" name="Diagram 4">
                  <a:extLst>
                    <a:ext uri="{FF2B5EF4-FFF2-40B4-BE49-F238E27FC236}">
                      <a16:creationId xmlns:a16="http://schemas.microsoft.com/office/drawing/2014/main" id="{3263B370-9D52-4875-AC18-80861937E4D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263132152"/>
                    </p:ext>
                  </p:extLst>
                </p:nvPr>
              </p:nvGraphicFramePr>
              <p:xfrm>
                <a:off x="1517754" y="1524000"/>
                <a:ext cx="7169046" cy="51054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C209C5-ECE3-4976-A0FB-82869DFF6E6C}"/>
                    </a:ext>
                  </a:extLst>
                </p:cNvPr>
                <p:cNvSpPr txBox="1"/>
                <p:nvPr/>
              </p:nvSpPr>
              <p:spPr>
                <a:xfrm>
                  <a:off x="2819400" y="4372047"/>
                  <a:ext cx="5105400" cy="15604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(3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+2−3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−1/3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=3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+2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−3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−1/3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C209C5-ECE3-4976-A0FB-82869DFF6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4372047"/>
                  <a:ext cx="5105400" cy="1560427"/>
                </a:xfrm>
                <a:prstGeom prst="rect">
                  <a:avLst/>
                </a:prstGeom>
                <a:blipFill>
                  <a:blip r:embed="rId11"/>
                  <a:stretch>
                    <a:fillRect l="-15293" t="-64063" r="-1673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756BC0-14AC-49A8-8449-4A126AFF1C9D}"/>
                    </a:ext>
                  </a:extLst>
                </p:cNvPr>
                <p:cNvSpPr txBox="1"/>
                <p:nvPr/>
              </p:nvSpPr>
              <p:spPr>
                <a:xfrm>
                  <a:off x="2209800" y="1691250"/>
                  <a:ext cx="2133600" cy="1345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(3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=3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756BC0-14AC-49A8-8449-4A126AFF1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1691250"/>
                  <a:ext cx="2133600" cy="1345625"/>
                </a:xfrm>
                <a:prstGeom prst="rect">
                  <a:avLst/>
                </a:prstGeom>
                <a:blipFill>
                  <a:blip r:embed="rId12"/>
                  <a:stretch>
                    <a:fillRect l="-36571" t="-74208" r="-35714" b="-8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3201672-253E-4FED-8D02-54C3A108DF44}"/>
                    </a:ext>
                  </a:extLst>
                </p:cNvPr>
                <p:cNvSpPr txBox="1"/>
                <p:nvPr/>
              </p:nvSpPr>
              <p:spPr>
                <a:xfrm>
                  <a:off x="5638800" y="1691250"/>
                  <a:ext cx="2819398" cy="16132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lvl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3201672-253E-4FED-8D02-54C3A108D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1691250"/>
                  <a:ext cx="2819398" cy="161326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5692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1696</TotalTime>
  <Words>482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Open Sans</vt:lpstr>
      <vt:lpstr>TemplateBM</vt:lpstr>
      <vt:lpstr>Antiderivatives Session 11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Antiderivatives</vt:lpstr>
      <vt:lpstr>Notation for Antiderivatives</vt:lpstr>
      <vt:lpstr>Some Basic Integration</vt:lpstr>
      <vt:lpstr>Linearity The Indefinite Integral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Session 1-2</dc:title>
  <dc:creator>Asus</dc:creator>
  <cp:lastModifiedBy>Viska Noviantri, S.Si., M.Si.</cp:lastModifiedBy>
  <cp:revision>118</cp:revision>
  <dcterms:created xsi:type="dcterms:W3CDTF">2015-07-07T01:04:28Z</dcterms:created>
  <dcterms:modified xsi:type="dcterms:W3CDTF">2021-11-23T07:29:38Z</dcterms:modified>
</cp:coreProperties>
</file>