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8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7.xml" ContentType="application/vnd.openxmlformats-officedocument.drawingml.diagramData+xml"/>
  <Override PartName="/ppt/diagrams/data1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327" r:id="rId3"/>
    <p:sldId id="328" r:id="rId4"/>
    <p:sldId id="302" r:id="rId5"/>
    <p:sldId id="262" r:id="rId6"/>
    <p:sldId id="263" r:id="rId7"/>
    <p:sldId id="265" r:id="rId8"/>
    <p:sldId id="329" r:id="rId9"/>
    <p:sldId id="290" r:id="rId10"/>
    <p:sldId id="274" r:id="rId11"/>
    <p:sldId id="276" r:id="rId12"/>
    <p:sldId id="332" r:id="rId13"/>
    <p:sldId id="330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26" r:id="rId22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87A"/>
    <a:srgbClr val="0079B8"/>
    <a:srgbClr val="0081BD"/>
    <a:srgbClr val="F7F7F7"/>
    <a:srgbClr val="008FD5"/>
    <a:srgbClr val="558FD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0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1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en-US" sz="2400" dirty="0"/>
            <a:t>Introduction to Area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2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en-US" sz="2400" dirty="0"/>
            <a:t>The Definite Integral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3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/>
      <dgm:t>
        <a:bodyPr/>
        <a:lstStyle/>
        <a:p>
          <a:r>
            <a:rPr lang="en-US" sz="2400" dirty="0"/>
            <a:t>The Fundamental Theorem of Calculus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E3D25BF-D1F9-4CD3-95DF-D593921D25C8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4</a:t>
          </a:r>
        </a:p>
      </dgm:t>
    </dgm:pt>
    <dgm:pt modelId="{CEA3DD42-7C0B-427C-8943-FF8814CD96A9}" type="parTrans" cxnId="{A69FFBE3-1C76-4EAE-BA6B-784EAB4146B3}">
      <dgm:prSet/>
      <dgm:spPr/>
      <dgm:t>
        <a:bodyPr/>
        <a:lstStyle/>
        <a:p>
          <a:endParaRPr lang="en-US" sz="2400"/>
        </a:p>
      </dgm:t>
    </dgm:pt>
    <dgm:pt modelId="{B16FDBA7-0F7F-4E49-AFD5-5FDDC4CF0031}" type="sibTrans" cxnId="{A69FFBE3-1C76-4EAE-BA6B-784EAB4146B3}">
      <dgm:prSet/>
      <dgm:spPr/>
      <dgm:t>
        <a:bodyPr/>
        <a:lstStyle/>
        <a:p>
          <a:endParaRPr lang="en-US" sz="2400"/>
        </a:p>
      </dgm:t>
    </dgm:pt>
    <dgm:pt modelId="{1A7F11E4-E9CF-4F5E-A5E4-DBE140149C75}">
      <dgm:prSet phldrT="[Text]" custT="1"/>
      <dgm:spPr/>
      <dgm:t>
        <a:bodyPr/>
        <a:lstStyle/>
        <a:p>
          <a:r>
            <a:rPr lang="en-US" sz="2400" dirty="0"/>
            <a:t>The Method of Substitution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DDA3FD9C-0D52-4EE5-BF8D-AC4C2F793E9D}" type="parTrans" cxnId="{FF6BBC63-046D-4B90-8EB6-D2C01F82023E}">
      <dgm:prSet/>
      <dgm:spPr/>
      <dgm:t>
        <a:bodyPr/>
        <a:lstStyle/>
        <a:p>
          <a:endParaRPr lang="en-US" sz="2400"/>
        </a:p>
      </dgm:t>
    </dgm:pt>
    <dgm:pt modelId="{D2EC0DF3-583B-4745-BB0C-E728AB4CEFD8}" type="sibTrans" cxnId="{FF6BBC63-046D-4B90-8EB6-D2C01F82023E}">
      <dgm:prSet/>
      <dgm:spPr/>
      <dgm:t>
        <a:bodyPr/>
        <a:lstStyle/>
        <a:p>
          <a:endParaRPr lang="en-US" sz="2400"/>
        </a:p>
      </dgm:t>
    </dgm:pt>
    <dgm:pt modelId="{7CB38BFB-58E4-4878-82F6-4456D6658BBD}">
      <dgm:prSet phldrT="[Text]"/>
      <dgm:spPr/>
      <dgm:t>
        <a:bodyPr/>
        <a:lstStyle/>
        <a:p>
          <a:r>
            <a:rPr lang="en-US" b="0" dirty="0">
              <a:latin typeface="+mn-lt"/>
              <a:cs typeface="Arial" pitchFamily="34" charset="0"/>
            </a:rPr>
            <a:t>5</a:t>
          </a:r>
        </a:p>
      </dgm:t>
    </dgm:pt>
    <dgm:pt modelId="{7A094A77-771E-40B2-9B1F-4EA19085422A}" type="parTrans" cxnId="{A12BC8C2-E839-4016-99E6-D8B51A8404E6}">
      <dgm:prSet/>
      <dgm:spPr/>
      <dgm:t>
        <a:bodyPr/>
        <a:lstStyle/>
        <a:p>
          <a:endParaRPr lang="en-US"/>
        </a:p>
      </dgm:t>
    </dgm:pt>
    <dgm:pt modelId="{5C91D98D-D096-4D31-A34C-2AFF32171F2D}" type="sibTrans" cxnId="{A12BC8C2-E839-4016-99E6-D8B51A8404E6}">
      <dgm:prSet/>
      <dgm:spPr/>
      <dgm:t>
        <a:bodyPr/>
        <a:lstStyle/>
        <a:p>
          <a:endParaRPr lang="en-US"/>
        </a:p>
      </dgm:t>
    </dgm:pt>
    <dgm:pt modelId="{5DA67477-554D-44D5-8173-BC6ACAA39886}">
      <dgm:prSet phldrT="[Text]" custT="1"/>
      <dgm:spPr/>
      <dgm:t>
        <a:bodyPr/>
        <a:lstStyle/>
        <a:p>
          <a:r>
            <a:rPr lang="en-US" sz="2400" dirty="0"/>
            <a:t>The Mean Value Theorem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8076BF2E-C47D-4EB3-9753-45B31D82CABF}" type="parTrans" cxnId="{F8A4AD1B-A36D-4A58-8926-0DA8368DC32B}">
      <dgm:prSet/>
      <dgm:spPr/>
      <dgm:t>
        <a:bodyPr/>
        <a:lstStyle/>
        <a:p>
          <a:endParaRPr lang="en-US"/>
        </a:p>
      </dgm:t>
    </dgm:pt>
    <dgm:pt modelId="{C8714BF0-EC40-4D9D-960A-4EF900ECF690}" type="sibTrans" cxnId="{F8A4AD1B-A36D-4A58-8926-0DA8368DC32B}">
      <dgm:prSet/>
      <dgm:spPr/>
      <dgm:t>
        <a:bodyPr/>
        <a:lstStyle/>
        <a:p>
          <a:endParaRPr lang="en-US"/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5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5" custLinFactNeighborY="-1855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2" presStyleCnt="5">
        <dgm:presLayoutVars>
          <dgm:bulletEnabled val="1"/>
        </dgm:presLayoutVars>
      </dgm:prSet>
      <dgm:spPr/>
    </dgm:pt>
    <dgm:pt modelId="{6ED3F7EF-D194-4B9A-84BB-40FD175A23F6}" type="pres">
      <dgm:prSet presAssocID="{03512520-ECDF-4A70-8AD6-A8FCEBBC8571}" presName="sp" presStyleCnt="0"/>
      <dgm:spPr/>
    </dgm:pt>
    <dgm:pt modelId="{4167E630-B071-4FD7-8916-0B6B18718621}" type="pres">
      <dgm:prSet presAssocID="{4E3D25BF-D1F9-4CD3-95DF-D593921D25C8}" presName="composite" presStyleCnt="0"/>
      <dgm:spPr/>
    </dgm:pt>
    <dgm:pt modelId="{337C3510-94F8-4E6E-B11D-EBB6AAA44DCF}" type="pres">
      <dgm:prSet presAssocID="{4E3D25BF-D1F9-4CD3-95DF-D593921D25C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E4A757C-88A2-494D-B570-A5D6E62ABBB0}" type="pres">
      <dgm:prSet presAssocID="{4E3D25BF-D1F9-4CD3-95DF-D593921D25C8}" presName="descendantText" presStyleLbl="alignAcc1" presStyleIdx="3" presStyleCnt="5">
        <dgm:presLayoutVars>
          <dgm:bulletEnabled val="1"/>
        </dgm:presLayoutVars>
      </dgm:prSet>
      <dgm:spPr/>
    </dgm:pt>
    <dgm:pt modelId="{E0097E5F-190D-4856-AF65-0D70B1EB147E}" type="pres">
      <dgm:prSet presAssocID="{B16FDBA7-0F7F-4E49-AFD5-5FDDC4CF0031}" presName="sp" presStyleCnt="0"/>
      <dgm:spPr/>
    </dgm:pt>
    <dgm:pt modelId="{EAF13E59-1B5A-4803-AFB6-B4F1947D0D2D}" type="pres">
      <dgm:prSet presAssocID="{7CB38BFB-58E4-4878-82F6-4456D6658BBD}" presName="composite" presStyleCnt="0"/>
      <dgm:spPr/>
    </dgm:pt>
    <dgm:pt modelId="{30B36CEA-25ED-419D-A842-CB6CE5650CC9}" type="pres">
      <dgm:prSet presAssocID="{7CB38BFB-58E4-4878-82F6-4456D6658BB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0C139C0-8933-4ABB-A8AC-E0DA84DCF877}" type="pres">
      <dgm:prSet presAssocID="{7CB38BFB-58E4-4878-82F6-4456D6658BBD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9100608-74CE-47ED-A83D-ED707629726A}" srcId="{CDBCC629-CD64-4ED9-9236-27DE5134E855}" destId="{1033640F-B74B-4109-9164-5723E09C942C}" srcOrd="2" destOrd="0" parTransId="{B6FE9C9B-A532-4BC3-9528-12585CEC3009}" sibTransId="{03512520-ECDF-4A70-8AD6-A8FCEBBC8571}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F8A4AD1B-A36D-4A58-8926-0DA8368DC32B}" srcId="{7CB38BFB-58E4-4878-82F6-4456D6658BBD}" destId="{5DA67477-554D-44D5-8173-BC6ACAA39886}" srcOrd="0" destOrd="0" parTransId="{8076BF2E-C47D-4EB3-9753-45B31D82CABF}" sibTransId="{C8714BF0-EC40-4D9D-960A-4EF900ECF690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FF6BBC63-046D-4B90-8EB6-D2C01F82023E}" srcId="{4E3D25BF-D1F9-4CD3-95DF-D593921D25C8}" destId="{1A7F11E4-E9CF-4F5E-A5E4-DBE140149C75}" srcOrd="0" destOrd="0" parTransId="{DDA3FD9C-0D52-4EE5-BF8D-AC4C2F793E9D}" sibTransId="{D2EC0DF3-583B-4745-BB0C-E728AB4CEFD8}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D07EB766-A9AF-4725-9FC8-E8FD4D7168C6}" type="presOf" srcId="{1A7F11E4-E9CF-4F5E-A5E4-DBE140149C75}" destId="{1E4A757C-88A2-494D-B570-A5D6E62ABBB0}" srcOrd="0" destOrd="0" presId="urn:microsoft.com/office/officeart/2005/8/layout/chevron2"/>
    <dgm:cxn modelId="{415A8D77-475A-459A-B6EB-FFAD289FD3D0}" type="presOf" srcId="{1033640F-B74B-4109-9164-5723E09C942C}" destId="{AEAA515E-BB43-46DA-A554-CDDA842C250D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A12BC8C2-E839-4016-99E6-D8B51A8404E6}" srcId="{CDBCC629-CD64-4ED9-9236-27DE5134E855}" destId="{7CB38BFB-58E4-4878-82F6-4456D6658BBD}" srcOrd="4" destOrd="0" parTransId="{7A094A77-771E-40B2-9B1F-4EA19085422A}" sibTransId="{5C91D98D-D096-4D31-A34C-2AFF32171F2D}"/>
    <dgm:cxn modelId="{A69FFBE3-1C76-4EAE-BA6B-784EAB4146B3}" srcId="{CDBCC629-CD64-4ED9-9236-27DE5134E855}" destId="{4E3D25BF-D1F9-4CD3-95DF-D593921D25C8}" srcOrd="3" destOrd="0" parTransId="{CEA3DD42-7C0B-427C-8943-FF8814CD96A9}" sibTransId="{B16FDBA7-0F7F-4E49-AFD5-5FDDC4CF0031}"/>
    <dgm:cxn modelId="{342E17E4-5A0C-429F-BACE-FE92511082C3}" type="presOf" srcId="{7CB38BFB-58E4-4878-82F6-4456D6658BBD}" destId="{30B36CEA-25ED-419D-A842-CB6CE5650CC9}" srcOrd="0" destOrd="0" presId="urn:microsoft.com/office/officeart/2005/8/layout/chevron2"/>
    <dgm:cxn modelId="{2A4986EA-1AFA-46DB-9B6D-8DFA27BCAD85}" type="presOf" srcId="{AA0FC46A-CC1C-46F0-B805-A41F2CE73CBD}" destId="{C124D31A-EC50-4177-85C1-F3437DD648B9}" srcOrd="0" destOrd="0" presId="urn:microsoft.com/office/officeart/2005/8/layout/chevron2"/>
    <dgm:cxn modelId="{35FC95EB-0178-450B-A475-7A8C72303E7C}" type="presOf" srcId="{5DA67477-554D-44D5-8173-BC6ACAA39886}" destId="{C0C139C0-8933-4ABB-A8AC-E0DA84DCF877}" srcOrd="0" destOrd="0" presId="urn:microsoft.com/office/officeart/2005/8/layout/chevron2"/>
    <dgm:cxn modelId="{B8646BF1-1F42-4A4A-B824-48667FBC9584}" type="presOf" srcId="{4E3D25BF-D1F9-4CD3-95DF-D593921D25C8}" destId="{337C3510-94F8-4E6E-B11D-EBB6AAA44DCF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DA2B3A6-E0B6-4081-9105-894428B7AD04}" type="presParOf" srcId="{A3C9737F-51C1-4CA8-8ED2-8736CCDC7723}" destId="{4A94C6DC-2B2B-4D49-B4D5-12FB665ACAD2}" srcOrd="3" destOrd="0" presId="urn:microsoft.com/office/officeart/2005/8/layout/chevron2"/>
    <dgm:cxn modelId="{D09798A7-DE0D-45BE-904C-DA0CFCB103B1}" type="presParOf" srcId="{A3C9737F-51C1-4CA8-8ED2-8736CCDC7723}" destId="{18B576CF-7238-47CB-93B0-B7A0DDCB8FD8}" srcOrd="4" destOrd="0" presId="urn:microsoft.com/office/officeart/2005/8/layout/chevron2"/>
    <dgm:cxn modelId="{09AC4F95-A927-472C-BCB7-0C1B84EAD31F}" type="presParOf" srcId="{18B576CF-7238-47CB-93B0-B7A0DDCB8FD8}" destId="{AEAA515E-BB43-46DA-A554-CDDA842C250D}" srcOrd="0" destOrd="0" presId="urn:microsoft.com/office/officeart/2005/8/layout/chevron2"/>
    <dgm:cxn modelId="{A42DF368-25A5-4F6C-AD7B-F1A37626792D}" type="presParOf" srcId="{18B576CF-7238-47CB-93B0-B7A0DDCB8FD8}" destId="{C124D31A-EC50-4177-85C1-F3437DD648B9}" srcOrd="1" destOrd="0" presId="urn:microsoft.com/office/officeart/2005/8/layout/chevron2"/>
    <dgm:cxn modelId="{D3DC41C4-04AF-4A6E-BF46-B1617C2631EE}" type="presParOf" srcId="{A3C9737F-51C1-4CA8-8ED2-8736CCDC7723}" destId="{6ED3F7EF-D194-4B9A-84BB-40FD175A23F6}" srcOrd="5" destOrd="0" presId="urn:microsoft.com/office/officeart/2005/8/layout/chevron2"/>
    <dgm:cxn modelId="{5DF5477A-485C-4B16-97C1-E4343F2123C9}" type="presParOf" srcId="{A3C9737F-51C1-4CA8-8ED2-8736CCDC7723}" destId="{4167E630-B071-4FD7-8916-0B6B18718621}" srcOrd="6" destOrd="0" presId="urn:microsoft.com/office/officeart/2005/8/layout/chevron2"/>
    <dgm:cxn modelId="{009FC345-E4B8-40C5-8FEE-AD6F1EC85C64}" type="presParOf" srcId="{4167E630-B071-4FD7-8916-0B6B18718621}" destId="{337C3510-94F8-4E6E-B11D-EBB6AAA44DCF}" srcOrd="0" destOrd="0" presId="urn:microsoft.com/office/officeart/2005/8/layout/chevron2"/>
    <dgm:cxn modelId="{B95CFDFB-CC0E-4A23-8B1A-9DE1D07F9985}" type="presParOf" srcId="{4167E630-B071-4FD7-8916-0B6B18718621}" destId="{1E4A757C-88A2-494D-B570-A5D6E62ABBB0}" srcOrd="1" destOrd="0" presId="urn:microsoft.com/office/officeart/2005/8/layout/chevron2"/>
    <dgm:cxn modelId="{CDA55D7D-7995-43D1-BFF2-5A9B51CCF36B}" type="presParOf" srcId="{A3C9737F-51C1-4CA8-8ED2-8736CCDC7723}" destId="{E0097E5F-190D-4856-AF65-0D70B1EB147E}" srcOrd="7" destOrd="0" presId="urn:microsoft.com/office/officeart/2005/8/layout/chevron2"/>
    <dgm:cxn modelId="{E4BAF3DD-3324-4B72-8F5E-E10E87D632B4}" type="presParOf" srcId="{A3C9737F-51C1-4CA8-8ED2-8736CCDC7723}" destId="{EAF13E59-1B5A-4803-AFB6-B4F1947D0D2D}" srcOrd="8" destOrd="0" presId="urn:microsoft.com/office/officeart/2005/8/layout/chevron2"/>
    <dgm:cxn modelId="{F0463E57-70EB-47BA-ACBF-173197B99241}" type="presParOf" srcId="{EAF13E59-1B5A-4803-AFB6-B4F1947D0D2D}" destId="{30B36CEA-25ED-419D-A842-CB6CE5650CC9}" srcOrd="0" destOrd="0" presId="urn:microsoft.com/office/officeart/2005/8/layout/chevron2"/>
    <dgm:cxn modelId="{CA66781A-27BD-495A-9772-16001F26B262}" type="presParOf" srcId="{EAF13E59-1B5A-4803-AFB6-B4F1947D0D2D}" destId="{C0C139C0-8933-4ABB-A8AC-E0DA84DCF877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7B0997-FF8B-48D3-800F-EF65FDC376AF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F1BEAC-1526-42B3-934F-959D30007CEF}">
      <dgm:prSet phldrT="[Text]" custT="1"/>
      <dgm:spPr/>
      <dgm:t>
        <a:bodyPr/>
        <a:lstStyle/>
        <a:p>
          <a:pPr algn="l"/>
          <a:r>
            <a:rPr lang="en-US" sz="2200" dirty="0">
              <a:latin typeface="+mn-lt"/>
            </a:rPr>
            <a:t>Integrable</a:t>
          </a:r>
        </a:p>
      </dgm:t>
    </dgm:pt>
    <dgm:pt modelId="{46FDB03D-A7C1-4ED9-B8B8-38CE4229F205}" type="parTrans" cxnId="{1C24506E-E0AC-4FDA-818E-866ADDD71B9E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CA19C412-1BA4-461B-B1F2-A627D98B453C}" type="sibTrans" cxnId="{1C24506E-E0AC-4FDA-818E-866ADDD71B9E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61C7900-5F40-4D43-8DB3-EF86C6BE398E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EEA2573-EEEC-4E00-8B92-90DF06610E76}" type="parTrans" cxnId="{5950ABB7-F751-4243-87D7-B149EF9A689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C2B23B14-99E3-4700-8EED-3B1F1E11537B}" type="sibTrans" cxnId="{5950ABB7-F751-4243-87D7-B149EF9A689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1644CEA4-E527-4E52-BD3F-366754852524}">
      <dgm:prSet phldrT="[Text]" custT="1"/>
      <dgm:spPr/>
      <dgm:t>
        <a:bodyPr/>
        <a:lstStyle/>
        <a:p>
          <a:pPr algn="l"/>
          <a:r>
            <a:rPr lang="en-US" sz="2200" dirty="0">
              <a:latin typeface="+mn-lt"/>
            </a:rPr>
            <a:t>Definite Integral</a:t>
          </a:r>
        </a:p>
      </dgm:t>
    </dgm:pt>
    <dgm:pt modelId="{A0E0E914-2131-449C-9108-00504456D89A}" type="parTrans" cxnId="{00BCBF83-2939-4D42-A99A-13F71CD0C022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730E0393-07E9-4F8C-A539-7468803DEADF}" type="sibTrans" cxnId="{00BCBF83-2939-4D42-A99A-13F71CD0C022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6F5350AE-FDEA-4EB9-98E6-1827315ACAB2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4F3759F-D5CA-4C2B-9C24-D4BBAD7613A7}" type="parTrans" cxnId="{5500FAB1-7F46-4EE7-8349-6B4EDF1F48FA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3858B90-1B37-4DA1-A885-E12634365A0C}" type="sibTrans" cxnId="{5500FAB1-7F46-4EE7-8349-6B4EDF1F48FA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8967C7C4-AA33-4BD9-BAF6-196587C61CF7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4ACA9C5-BF2B-43F8-B4D3-00E5CF1D76F4}" type="parTrans" cxnId="{4E6CD60B-32BE-4CE8-829A-CC59E3F09150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0A8CEAC6-62BE-42AA-850B-3B51B4D3631F}" type="sibTrans" cxnId="{4E6CD60B-32BE-4CE8-829A-CC59E3F09150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713D0D32-EBE0-40F1-B881-75BABDDA2F8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E80D7A9-4E80-4DB8-AEE6-75B389DFA55A}" type="parTrans" cxnId="{E445CAF0-09B8-4C85-AA19-2A3C495FB4E9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455A013-F8BB-4A26-B133-1D00BDA26B56}" type="sibTrans" cxnId="{E445CAF0-09B8-4C85-AA19-2A3C495FB4E9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4FE962C5-5891-4A42-A14D-0793AFB73FF2}" type="pres">
      <dgm:prSet presAssocID="{C57B0997-FF8B-48D3-800F-EF65FDC376A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0324F205-ADCD-4F52-AA88-D20721530F4E}" type="pres">
      <dgm:prSet presAssocID="{1644CEA4-E527-4E52-BD3F-366754852524}" presName="ChildAccent2" presStyleCnt="0"/>
      <dgm:spPr/>
    </dgm:pt>
    <dgm:pt modelId="{F417ECA8-C82C-42A5-8B52-75E67DA33112}" type="pres">
      <dgm:prSet presAssocID="{1644CEA4-E527-4E52-BD3F-366754852524}" presName="ChildAccent" presStyleLbl="alignImgPlace1" presStyleIdx="0" presStyleCnt="2" custScaleX="201090" custScaleY="100142" custLinFactNeighborX="46496" custLinFactNeighborY="2027"/>
      <dgm:spPr/>
    </dgm:pt>
    <dgm:pt modelId="{A8CDE5E1-70B1-4346-B1B9-C6C8FADEE7A0}" type="pres">
      <dgm:prSet presAssocID="{1644CEA4-E527-4E52-BD3F-36675485252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DE666F-E848-40F6-B279-F5A2661B5456}" type="pres">
      <dgm:prSet presAssocID="{1644CEA4-E527-4E52-BD3F-366754852524}" presName="Parent2" presStyleLbl="node1" presStyleIdx="0" presStyleCnt="2" custScaleX="201090" custLinFactNeighborX="46496">
        <dgm:presLayoutVars>
          <dgm:chMax val="2"/>
          <dgm:chPref val="1"/>
          <dgm:bulletEnabled val="1"/>
        </dgm:presLayoutVars>
      </dgm:prSet>
      <dgm:spPr/>
    </dgm:pt>
    <dgm:pt modelId="{DB2DFF77-CDEB-46D5-90F8-9779BEAC268B}" type="pres">
      <dgm:prSet presAssocID="{89F1BEAC-1526-42B3-934F-959D30007CEF}" presName="ChildAccent1" presStyleCnt="0"/>
      <dgm:spPr/>
    </dgm:pt>
    <dgm:pt modelId="{B9A16056-D3D4-46E2-BCBA-4E4072314854}" type="pres">
      <dgm:prSet presAssocID="{89F1BEAC-1526-42B3-934F-959D30007CEF}" presName="ChildAccent" presStyleLbl="alignImgPlace1" presStyleIdx="1" presStyleCnt="2" custScaleX="168676" custLinFactNeighborX="-44041" custLinFactNeighborY="-225"/>
      <dgm:spPr/>
    </dgm:pt>
    <dgm:pt modelId="{D78C4465-F199-4401-B494-6E6D581D53A3}" type="pres">
      <dgm:prSet presAssocID="{89F1BEAC-1526-42B3-934F-959D30007CE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FD005B-0105-4159-B502-4CEB354D85FA}" type="pres">
      <dgm:prSet presAssocID="{89F1BEAC-1526-42B3-934F-959D30007CEF}" presName="Parent1" presStyleLbl="node1" presStyleIdx="1" presStyleCnt="2" custScaleX="168676" custLinFactNeighborX="-44041" custLinFactNeighborY="-1350">
        <dgm:presLayoutVars>
          <dgm:chMax val="2"/>
          <dgm:chPref val="1"/>
          <dgm:bulletEnabled val="1"/>
        </dgm:presLayoutVars>
      </dgm:prSet>
      <dgm:spPr/>
    </dgm:pt>
  </dgm:ptLst>
  <dgm:cxnLst>
    <dgm:cxn modelId="{4E6CD60B-32BE-4CE8-829A-CC59E3F09150}" srcId="{89F1BEAC-1526-42B3-934F-959D30007CEF}" destId="{8967C7C4-AA33-4BD9-BAF6-196587C61CF7}" srcOrd="1" destOrd="0" parTransId="{54ACA9C5-BF2B-43F8-B4D3-00E5CF1D76F4}" sibTransId="{0A8CEAC6-62BE-42AA-850B-3B51B4D3631F}"/>
    <dgm:cxn modelId="{7D5DF613-8F94-46EB-8802-2497A07C6A57}" type="presOf" srcId="{1644CEA4-E527-4E52-BD3F-366754852524}" destId="{8EDE666F-E848-40F6-B279-F5A2661B5456}" srcOrd="0" destOrd="0" presId="urn:microsoft.com/office/officeart/2011/layout/InterconnectedBlockProcess"/>
    <dgm:cxn modelId="{D634102C-3E8F-410A-9675-B980669089D3}" type="presOf" srcId="{C57B0997-FF8B-48D3-800F-EF65FDC376AF}" destId="{4FE962C5-5891-4A42-A14D-0793AFB73FF2}" srcOrd="0" destOrd="0" presId="urn:microsoft.com/office/officeart/2011/layout/InterconnectedBlockProcess"/>
    <dgm:cxn modelId="{F7286567-8BE7-4D00-BB80-3918624A1D47}" type="presOf" srcId="{713D0D32-EBE0-40F1-B881-75BABDDA2F82}" destId="{B9A16056-D3D4-46E2-BCBA-4E4072314854}" srcOrd="0" destOrd="2" presId="urn:microsoft.com/office/officeart/2011/layout/InterconnectedBlockProcess"/>
    <dgm:cxn modelId="{1C24506E-E0AC-4FDA-818E-866ADDD71B9E}" srcId="{C57B0997-FF8B-48D3-800F-EF65FDC376AF}" destId="{89F1BEAC-1526-42B3-934F-959D30007CEF}" srcOrd="0" destOrd="0" parTransId="{46FDB03D-A7C1-4ED9-B8B8-38CE4229F205}" sibTransId="{CA19C412-1BA4-461B-B1F2-A627D98B453C}"/>
    <dgm:cxn modelId="{69AEA97A-1790-405E-80BB-2EB3763C9A90}" type="presOf" srcId="{89F1BEAC-1526-42B3-934F-959D30007CEF}" destId="{25FD005B-0105-4159-B502-4CEB354D85FA}" srcOrd="0" destOrd="0" presId="urn:microsoft.com/office/officeart/2011/layout/InterconnectedBlockProcess"/>
    <dgm:cxn modelId="{4D9E8883-B7F4-4277-B065-28254D870381}" type="presOf" srcId="{361C7900-5F40-4D43-8DB3-EF86C6BE398E}" destId="{D78C4465-F199-4401-B494-6E6D581D53A3}" srcOrd="1" destOrd="0" presId="urn:microsoft.com/office/officeart/2011/layout/InterconnectedBlockProcess"/>
    <dgm:cxn modelId="{00BCBF83-2939-4D42-A99A-13F71CD0C022}" srcId="{C57B0997-FF8B-48D3-800F-EF65FDC376AF}" destId="{1644CEA4-E527-4E52-BD3F-366754852524}" srcOrd="1" destOrd="0" parTransId="{A0E0E914-2131-449C-9108-00504456D89A}" sibTransId="{730E0393-07E9-4F8C-A539-7468803DEADF}"/>
    <dgm:cxn modelId="{F3D3848F-E47D-461C-B7FF-48A5403C2E8F}" type="presOf" srcId="{6F5350AE-FDEA-4EB9-98E6-1827315ACAB2}" destId="{A8CDE5E1-70B1-4346-B1B9-C6C8FADEE7A0}" srcOrd="1" destOrd="0" presId="urn:microsoft.com/office/officeart/2011/layout/InterconnectedBlockProcess"/>
    <dgm:cxn modelId="{26CC4591-19D9-464A-91B7-13B53D52F607}" type="presOf" srcId="{713D0D32-EBE0-40F1-B881-75BABDDA2F82}" destId="{D78C4465-F199-4401-B494-6E6D581D53A3}" srcOrd="1" destOrd="2" presId="urn:microsoft.com/office/officeart/2011/layout/InterconnectedBlockProcess"/>
    <dgm:cxn modelId="{9E969893-CABC-4918-953C-03207AE77329}" type="presOf" srcId="{8967C7C4-AA33-4BD9-BAF6-196587C61CF7}" destId="{B9A16056-D3D4-46E2-BCBA-4E4072314854}" srcOrd="0" destOrd="1" presId="urn:microsoft.com/office/officeart/2011/layout/InterconnectedBlockProcess"/>
    <dgm:cxn modelId="{5500FAB1-7F46-4EE7-8349-6B4EDF1F48FA}" srcId="{1644CEA4-E527-4E52-BD3F-366754852524}" destId="{6F5350AE-FDEA-4EB9-98E6-1827315ACAB2}" srcOrd="0" destOrd="0" parTransId="{04F3759F-D5CA-4C2B-9C24-D4BBAD7613A7}" sibTransId="{33858B90-1B37-4DA1-A885-E12634365A0C}"/>
    <dgm:cxn modelId="{5950ABB7-F751-4243-87D7-B149EF9A689F}" srcId="{89F1BEAC-1526-42B3-934F-959D30007CEF}" destId="{361C7900-5F40-4D43-8DB3-EF86C6BE398E}" srcOrd="0" destOrd="0" parTransId="{0EEA2573-EEEC-4E00-8B92-90DF06610E76}" sibTransId="{C2B23B14-99E3-4700-8EED-3B1F1E11537B}"/>
    <dgm:cxn modelId="{E445CAF0-09B8-4C85-AA19-2A3C495FB4E9}" srcId="{89F1BEAC-1526-42B3-934F-959D30007CEF}" destId="{713D0D32-EBE0-40F1-B881-75BABDDA2F82}" srcOrd="2" destOrd="0" parTransId="{DE80D7A9-4E80-4DB8-AEE6-75B389DFA55A}" sibTransId="{5455A013-F8BB-4A26-B133-1D00BDA26B56}"/>
    <dgm:cxn modelId="{689234F8-2262-4FF1-82D7-7BDA8E6A7D68}" type="presOf" srcId="{361C7900-5F40-4D43-8DB3-EF86C6BE398E}" destId="{B9A16056-D3D4-46E2-BCBA-4E4072314854}" srcOrd="0" destOrd="0" presId="urn:microsoft.com/office/officeart/2011/layout/InterconnectedBlockProcess"/>
    <dgm:cxn modelId="{87FC2DFB-7374-4ACB-86EB-A745DB2B9613}" type="presOf" srcId="{8967C7C4-AA33-4BD9-BAF6-196587C61CF7}" destId="{D78C4465-F199-4401-B494-6E6D581D53A3}" srcOrd="1" destOrd="1" presId="urn:microsoft.com/office/officeart/2011/layout/InterconnectedBlockProcess"/>
    <dgm:cxn modelId="{3C19CAFC-D6D7-4D87-A49E-A25396A0D27A}" type="presOf" srcId="{6F5350AE-FDEA-4EB9-98E6-1827315ACAB2}" destId="{F417ECA8-C82C-42A5-8B52-75E67DA33112}" srcOrd="0" destOrd="0" presId="urn:microsoft.com/office/officeart/2011/layout/InterconnectedBlockProcess"/>
    <dgm:cxn modelId="{EAEF0F5D-2C06-4A1B-913F-D625B763A9A1}" type="presParOf" srcId="{4FE962C5-5891-4A42-A14D-0793AFB73FF2}" destId="{0324F205-ADCD-4F52-AA88-D20721530F4E}" srcOrd="0" destOrd="0" presId="urn:microsoft.com/office/officeart/2011/layout/InterconnectedBlockProcess"/>
    <dgm:cxn modelId="{62FC5476-EEE3-4BD5-8AF4-265A4C6BCBDC}" type="presParOf" srcId="{0324F205-ADCD-4F52-AA88-D20721530F4E}" destId="{F417ECA8-C82C-42A5-8B52-75E67DA33112}" srcOrd="0" destOrd="0" presId="urn:microsoft.com/office/officeart/2011/layout/InterconnectedBlockProcess"/>
    <dgm:cxn modelId="{48AE57EB-B18A-4FA1-B9D7-6E680FE0BA64}" type="presParOf" srcId="{4FE962C5-5891-4A42-A14D-0793AFB73FF2}" destId="{A8CDE5E1-70B1-4346-B1B9-C6C8FADEE7A0}" srcOrd="1" destOrd="0" presId="urn:microsoft.com/office/officeart/2011/layout/InterconnectedBlockProcess"/>
    <dgm:cxn modelId="{B2CE679D-1145-4412-A6F4-66B9F3802482}" type="presParOf" srcId="{4FE962C5-5891-4A42-A14D-0793AFB73FF2}" destId="{8EDE666F-E848-40F6-B279-F5A2661B5456}" srcOrd="2" destOrd="0" presId="urn:microsoft.com/office/officeart/2011/layout/InterconnectedBlockProcess"/>
    <dgm:cxn modelId="{CCDB5C5A-A006-4673-9380-9E22BF22A12F}" type="presParOf" srcId="{4FE962C5-5891-4A42-A14D-0793AFB73FF2}" destId="{DB2DFF77-CDEB-46D5-90F8-9779BEAC268B}" srcOrd="3" destOrd="0" presId="urn:microsoft.com/office/officeart/2011/layout/InterconnectedBlockProcess"/>
    <dgm:cxn modelId="{F7EC4E7C-C274-4334-BDD0-5269E2CD6775}" type="presParOf" srcId="{DB2DFF77-CDEB-46D5-90F8-9779BEAC268B}" destId="{B9A16056-D3D4-46E2-BCBA-4E4072314854}" srcOrd="0" destOrd="0" presId="urn:microsoft.com/office/officeart/2011/layout/InterconnectedBlockProcess"/>
    <dgm:cxn modelId="{42DF432B-4E3F-40FC-9892-E530FB1AF35B}" type="presParOf" srcId="{4FE962C5-5891-4A42-A14D-0793AFB73FF2}" destId="{D78C4465-F199-4401-B494-6E6D581D53A3}" srcOrd="4" destOrd="0" presId="urn:microsoft.com/office/officeart/2011/layout/InterconnectedBlockProcess"/>
    <dgm:cxn modelId="{BEA6AE89-B70C-412C-8724-E3862EBFA36A}" type="presParOf" srcId="{4FE962C5-5891-4A42-A14D-0793AFB73FF2}" destId="{25FD005B-0105-4159-B502-4CEB354D85FA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6DE4B2-99C4-4D72-9FB0-B7F5E960CDFA}" type="doc">
      <dgm:prSet loTypeId="urn:microsoft.com/office/officeart/2005/8/layout/h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466906-0ED3-4E60-8C4B-8AEA38D85885}">
      <dgm:prSet phldrT="[Text]" custT="1"/>
      <dgm:spPr/>
      <dgm:t>
        <a:bodyPr/>
        <a:lstStyle/>
        <a:p>
          <a:r>
            <a:rPr lang="en-US" sz="1800" dirty="0"/>
            <a:t>Definite Integral</a:t>
          </a:r>
        </a:p>
      </dgm:t>
    </dgm:pt>
    <dgm:pt modelId="{DCDD091A-0B4B-4A3E-A9A3-06110897A07C}" type="parTrans" cxnId="{C3CD841B-4AD2-4037-8762-719F4F5D2D48}">
      <dgm:prSet/>
      <dgm:spPr/>
      <dgm:t>
        <a:bodyPr/>
        <a:lstStyle/>
        <a:p>
          <a:endParaRPr lang="en-US"/>
        </a:p>
      </dgm:t>
    </dgm:pt>
    <dgm:pt modelId="{1FA4458F-B935-4EE5-9285-273092E2911A}" type="sibTrans" cxnId="{C3CD841B-4AD2-4037-8762-719F4F5D2D48}">
      <dgm:prSet/>
      <dgm:spPr/>
      <dgm:t>
        <a:bodyPr/>
        <a:lstStyle/>
        <a:p>
          <a:endParaRPr lang="en-US"/>
        </a:p>
      </dgm:t>
    </dgm:pt>
    <dgm:pt modelId="{3B223878-7ED2-432D-821E-D21A41D0DF45}">
      <dgm:prSet phldrT="[Text]" custT="1"/>
      <dgm:spPr/>
      <dgm:t>
        <a:bodyPr/>
        <a:lstStyle/>
        <a:p>
          <a:r>
            <a:rPr lang="en-US" sz="1800" dirty="0"/>
            <a:t>Formula</a:t>
          </a:r>
        </a:p>
      </dgm:t>
    </dgm:pt>
    <dgm:pt modelId="{11F1E4E2-2A1C-4E7E-815B-715ED2CFB8C8}" type="parTrans" cxnId="{0D05BEBF-36CF-4B53-A3D6-36ED1AD40D45}">
      <dgm:prSet/>
      <dgm:spPr/>
      <dgm:t>
        <a:bodyPr/>
        <a:lstStyle/>
        <a:p>
          <a:endParaRPr lang="en-US"/>
        </a:p>
      </dgm:t>
    </dgm:pt>
    <dgm:pt modelId="{6C52686F-90B0-43B9-970C-7930C033B63A}" type="sibTrans" cxnId="{0D05BEBF-36CF-4B53-A3D6-36ED1AD40D45}">
      <dgm:prSet/>
      <dgm:spPr/>
      <dgm:t>
        <a:bodyPr/>
        <a:lstStyle/>
        <a:p>
          <a:endParaRPr lang="en-US"/>
        </a:p>
      </dgm:t>
    </dgm:pt>
    <dgm:pt modelId="{010FA069-0F2F-41F8-8FA9-B3BBE3CB7E85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Open Sans"/>
            </a:rPr>
            <a:t>Specifically,</a:t>
          </a:r>
          <a:endParaRPr lang="en-US" dirty="0"/>
        </a:p>
      </dgm:t>
    </dgm:pt>
    <dgm:pt modelId="{D5451690-1718-45AA-BC29-869F0FFB5AF4}" type="parTrans" cxnId="{FF706193-6271-4E01-9E46-A0F279E37423}">
      <dgm:prSet/>
      <dgm:spPr/>
      <dgm:t>
        <a:bodyPr/>
        <a:lstStyle/>
        <a:p>
          <a:endParaRPr lang="en-US"/>
        </a:p>
      </dgm:t>
    </dgm:pt>
    <dgm:pt modelId="{DD027A5A-7246-49FF-8F62-69D96220CD80}" type="sibTrans" cxnId="{FF706193-6271-4E01-9E46-A0F279E3742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23F135C-0351-4FF9-8C3B-8FA08D4CBD54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area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F23F135C-0351-4FF9-8C3B-8FA08D4CBD54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i="0">
                  <a:solidFill>
                    <a:srgbClr val="000000"/>
                  </a:solidFill>
                  <a:latin typeface="Cambria Math" panose="02040503050406030204" pitchFamily="18" charset="0"/>
                </a:rPr>
                <a:t>∫1_𝑎^𝑏▒〖𝑓(𝑥)𝑑𝑥〗=" area of " "S" _1</a:t>
              </a:r>
              <a:endParaRPr lang="en-US" dirty="0"/>
            </a:p>
          </dgm:t>
        </dgm:pt>
      </mc:Fallback>
    </mc:AlternateContent>
    <dgm:pt modelId="{ACD4B635-4CA7-4B35-BCD4-03A1A3FF8FB9}" type="parTrans" cxnId="{76FC48CB-9C7C-49C8-A67B-D1A562FFF86B}">
      <dgm:prSet/>
      <dgm:spPr/>
      <dgm:t>
        <a:bodyPr/>
        <a:lstStyle/>
        <a:p>
          <a:endParaRPr lang="en-US"/>
        </a:p>
      </dgm:t>
    </dgm:pt>
    <dgm:pt modelId="{AFE8A368-D087-4548-9C3D-597C66CC332C}" type="sibTrans" cxnId="{76FC48CB-9C7C-49C8-A67B-D1A562FFF86B}">
      <dgm:prSet/>
      <dgm:spPr/>
      <dgm:t>
        <a:bodyPr/>
        <a:lstStyle/>
        <a:p>
          <a:endParaRPr lang="en-US"/>
        </a:p>
      </dgm:t>
    </dgm:pt>
    <dgm:pt modelId="{186BB2DE-E1BF-4CDC-A9A1-B59243CF4779}">
      <dgm:prSet phldrT="[Text]" custT="1"/>
      <dgm:spPr/>
      <dgm:t>
        <a:bodyPr/>
        <a:lstStyle/>
        <a:p>
          <a:r>
            <a:rPr lang="en-US" sz="1800" dirty="0"/>
            <a:t>Graph</a:t>
          </a:r>
        </a:p>
      </dgm:t>
    </dgm:pt>
    <dgm:pt modelId="{327AD990-8014-44A2-8A02-2514F5EA13FB}" type="parTrans" cxnId="{D4851B4B-478D-408A-99D1-DE1A459A3CF6}">
      <dgm:prSet/>
      <dgm:spPr/>
      <dgm:t>
        <a:bodyPr/>
        <a:lstStyle/>
        <a:p>
          <a:endParaRPr lang="en-US"/>
        </a:p>
      </dgm:t>
    </dgm:pt>
    <dgm:pt modelId="{24D9FAF8-253F-4DBE-931C-EC9FE1F9DFB2}" type="sibTrans" cxnId="{D4851B4B-478D-408A-99D1-DE1A459A3CF6}">
      <dgm:prSet/>
      <dgm:spPr/>
      <dgm:t>
        <a:bodyPr/>
        <a:lstStyle/>
        <a:p>
          <a:endParaRPr lang="en-US"/>
        </a:p>
      </dgm:t>
    </dgm:pt>
    <dgm:pt modelId="{336B7F3D-36DB-4961-B94D-31F893A8A93C}">
      <dgm:prSet phldrT="[Text]" phldr="1"/>
      <dgm:spPr/>
      <dgm:t>
        <a:bodyPr/>
        <a:lstStyle/>
        <a:p>
          <a:endParaRPr lang="en-US"/>
        </a:p>
      </dgm:t>
    </dgm:pt>
    <dgm:pt modelId="{A0A29774-2DAC-445F-AAA9-42F0D481EA2B}" type="parTrans" cxnId="{1334D1D5-A5EB-4016-B295-668199D3BE76}">
      <dgm:prSet/>
      <dgm:spPr/>
      <dgm:t>
        <a:bodyPr/>
        <a:lstStyle/>
        <a:p>
          <a:endParaRPr lang="en-US"/>
        </a:p>
      </dgm:t>
    </dgm:pt>
    <dgm:pt modelId="{ACE3ED23-551F-4BA5-A2F4-A110E50E3110}" type="sibTrans" cxnId="{1334D1D5-A5EB-4016-B295-668199D3BE76}">
      <dgm:prSet/>
      <dgm:spPr/>
      <dgm:t>
        <a:bodyPr/>
        <a:lstStyle/>
        <a:p>
          <a:endParaRPr lang="en-US"/>
        </a:p>
      </dgm:t>
    </dgm:pt>
    <dgm:pt modelId="{4BE4BC77-EDB3-4824-8E0D-058E4A53086E}">
      <dgm:prSet phldrT="[Text]" phldr="1"/>
      <dgm:spPr/>
      <dgm:t>
        <a:bodyPr/>
        <a:lstStyle/>
        <a:p>
          <a:endParaRPr lang="en-US"/>
        </a:p>
      </dgm:t>
    </dgm:pt>
    <dgm:pt modelId="{9F2835DA-0FA0-4868-B7EC-57E4FCA16373}" type="parTrans" cxnId="{3B9AA3A8-55ED-4FB7-A390-2D966DCF9AB6}">
      <dgm:prSet/>
      <dgm:spPr/>
      <dgm:t>
        <a:bodyPr/>
        <a:lstStyle/>
        <a:p>
          <a:endParaRPr lang="en-US"/>
        </a:p>
      </dgm:t>
    </dgm:pt>
    <dgm:pt modelId="{1B29FC8D-3E85-482A-8689-25F41EAA42D6}" type="sibTrans" cxnId="{3B9AA3A8-55ED-4FB7-A390-2D966DCF9AB6}">
      <dgm:prSet/>
      <dgm:spPr/>
      <dgm:t>
        <a:bodyPr/>
        <a:lstStyle/>
        <a:p>
          <a:endParaRPr lang="en-US"/>
        </a:p>
      </dgm:t>
    </dgm:pt>
    <dgm:pt modelId="{2CC76FAE-DD0F-4D98-93F0-149562011B27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Open Sans"/>
            </a:rPr>
            <a:t>I</a:t>
          </a:r>
          <a:r>
            <a:rPr lang="id-ID" dirty="0">
              <a:latin typeface="Open Sans"/>
            </a:rPr>
            <a:t>f </a:t>
          </a:r>
          <a:r>
            <a:rPr lang="en-US" dirty="0">
              <a:latin typeface="Open Sans"/>
            </a:rPr>
            <a:t>f assumes both</a:t>
          </a:r>
          <a:endParaRPr lang="en-US" dirty="0"/>
        </a:p>
      </dgm:t>
    </dgm:pt>
    <dgm:pt modelId="{19B3BC0C-7E53-42A8-8CFD-CA32AD03B064}" type="sibTrans" cxnId="{D75A8128-6138-49C5-96D6-F084CC406EE3}">
      <dgm:prSet/>
      <dgm:spPr/>
      <dgm:t>
        <a:bodyPr/>
        <a:lstStyle/>
        <a:p>
          <a:endParaRPr lang="en-US"/>
        </a:p>
      </dgm:t>
    </dgm:pt>
    <dgm:pt modelId="{EF69F127-797E-4297-86FB-812AE0125C7D}" type="parTrans" cxnId="{D75A8128-6138-49C5-96D6-F084CC406EE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8B47852-C169-4A78-8F6B-235C778CBB85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func>
                  </m:oMath>
                </m:oMathPara>
              </a14:m>
              <a:endParaRPr lang="en-US" dirty="0"/>
            </a:p>
          </dgm:t>
        </dgm:pt>
      </mc:Choice>
      <mc:Fallback xmlns="">
        <dgm:pt modelId="{78B47852-C169-4A78-8F6B-235C778CBB85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i="0">
                  <a:solidFill>
                    <a:srgbClr val="000000"/>
                  </a:solidFill>
                  <a:latin typeface="Cambria Math" panose="02040503050406030204" pitchFamily="18" charset="0"/>
                </a:rPr>
                <a:t>∫1_𝑎^𝑏▒〖𝑓(𝑥)𝑑𝑥〗=lim┬(𝑛→∞)⁡∑_(𝑘=1)^𝑛▒〖𝑓(𝑐_𝑘)Δ𝑥〗</a:t>
              </a:r>
              <a:endParaRPr lang="en-US" dirty="0"/>
            </a:p>
          </dgm:t>
        </dgm:pt>
      </mc:Fallback>
    </mc:AlternateContent>
    <dgm:pt modelId="{B099D5AF-1045-4D84-9110-ADF51CE75A6C}" type="sibTrans" cxnId="{ADC2AF92-5C77-429C-872C-770FA70042B4}">
      <dgm:prSet/>
      <dgm:spPr/>
      <dgm:t>
        <a:bodyPr/>
        <a:lstStyle/>
        <a:p>
          <a:endParaRPr lang="en-US"/>
        </a:p>
      </dgm:t>
    </dgm:pt>
    <dgm:pt modelId="{BF488A7C-665D-4870-820A-5BC38EA3C743}" type="parTrans" cxnId="{ADC2AF92-5C77-429C-872C-770FA70042B4}">
      <dgm:prSet/>
      <dgm:spPr/>
      <dgm:t>
        <a:bodyPr/>
        <a:lstStyle/>
        <a:p>
          <a:endParaRPr lang="en-US"/>
        </a:p>
      </dgm:t>
    </dgm:pt>
    <dgm:pt modelId="{7C918A08-8F50-482D-92B6-7006F7E7A3D3}">
      <dgm:prSet/>
      <dgm:spPr/>
      <dgm:t>
        <a:bodyPr/>
        <a:lstStyle/>
        <a:p>
          <a:pPr>
            <a:buNone/>
          </a:pPr>
          <a:r>
            <a:rPr lang="en-US" dirty="0">
              <a:latin typeface="Open Sans"/>
            </a:rPr>
            <a:t>interpret as a</a:t>
          </a:r>
          <a:endParaRPr lang="en-US" b="1" dirty="0">
            <a:solidFill>
              <a:srgbClr val="00B050"/>
            </a:solidFill>
            <a:latin typeface="Open Sans"/>
            <a:cs typeface="Arial" charset="0"/>
          </a:endParaRPr>
        </a:p>
      </dgm:t>
    </dgm:pt>
    <dgm:pt modelId="{872465BE-B208-49C5-8FBC-58625ACE40C0}" type="sibTrans" cxnId="{D2EB5894-7D4B-4641-A01B-BEC59FF409BB}">
      <dgm:prSet/>
      <dgm:spPr/>
      <dgm:t>
        <a:bodyPr/>
        <a:lstStyle/>
        <a:p>
          <a:endParaRPr lang="en-US"/>
        </a:p>
      </dgm:t>
    </dgm:pt>
    <dgm:pt modelId="{B6347F13-B3AE-480F-B5C0-266BFF71861A}" type="parTrans" cxnId="{D2EB5894-7D4B-4641-A01B-BEC59FF409BB}">
      <dgm:prSet/>
      <dgm:spPr/>
      <dgm:t>
        <a:bodyPr/>
        <a:lstStyle/>
        <a:p>
          <a:endParaRPr lang="en-US"/>
        </a:p>
      </dgm:t>
    </dgm:pt>
    <dgm:pt modelId="{001DAAA6-401F-4EDC-929A-633853238EF1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Open Sans"/>
            </a:rPr>
            <a:t>positive and</a:t>
          </a:r>
          <a:endParaRPr lang="en-US" dirty="0"/>
        </a:p>
      </dgm:t>
    </dgm:pt>
    <dgm:pt modelId="{3043EBD8-6760-4D0D-A7A4-9AB635F404A9}" type="parTrans" cxnId="{B5CC9E9E-10BE-438A-B8FA-C273595B86DD}">
      <dgm:prSet/>
      <dgm:spPr/>
      <dgm:t>
        <a:bodyPr/>
        <a:lstStyle/>
        <a:p>
          <a:endParaRPr lang="en-US"/>
        </a:p>
      </dgm:t>
    </dgm:pt>
    <dgm:pt modelId="{0B764264-4481-4293-A24F-CD21491FA9D1}" type="sibTrans" cxnId="{B5CC9E9E-10BE-438A-B8FA-C273595B86DD}">
      <dgm:prSet/>
      <dgm:spPr/>
      <dgm:t>
        <a:bodyPr/>
        <a:lstStyle/>
        <a:p>
          <a:endParaRPr lang="en-US"/>
        </a:p>
      </dgm:t>
    </dgm:pt>
    <dgm:pt modelId="{A0D43831-85ED-43C2-95EB-2CC8FDE3DE0E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Open Sans"/>
            </a:rPr>
            <a:t>negative values on</a:t>
          </a:r>
          <a:endParaRPr lang="en-US" dirty="0"/>
        </a:p>
      </dgm:t>
    </dgm:pt>
    <dgm:pt modelId="{6C8062A4-1115-4140-BEFE-E6BC4614297D}" type="parTrans" cxnId="{47D40F5A-50F6-47E9-B0A0-C6CDEE0BEAD7}">
      <dgm:prSet/>
      <dgm:spPr/>
      <dgm:t>
        <a:bodyPr/>
        <a:lstStyle/>
        <a:p>
          <a:endParaRPr lang="en-US"/>
        </a:p>
      </dgm:t>
    </dgm:pt>
    <dgm:pt modelId="{2BEF9494-C320-4A35-AA71-B04E66E3006A}" type="sibTrans" cxnId="{47D40F5A-50F6-47E9-B0A0-C6CDEE0BEAD7}">
      <dgm:prSet/>
      <dgm:spPr/>
      <dgm:t>
        <a:bodyPr/>
        <a:lstStyle/>
        <a:p>
          <a:endParaRPr lang="en-US"/>
        </a:p>
      </dgm:t>
    </dgm:pt>
    <dgm:pt modelId="{038659A8-1B0E-481C-A90C-46C7E46E784D}">
      <dgm:prSet phldrT="[Text]"/>
      <dgm:spPr/>
      <dgm:t>
        <a:bodyPr/>
        <a:lstStyle/>
        <a:p>
          <a:pPr>
            <a:buNone/>
          </a:pPr>
          <a:r>
            <a:rPr lang="id-ID" dirty="0">
              <a:latin typeface="Open Sans"/>
            </a:rPr>
            <a:t>[a,b],</a:t>
          </a:r>
          <a:r>
            <a:rPr lang="en-US" dirty="0">
              <a:latin typeface="Open Sans"/>
            </a:rPr>
            <a:t> the definite</a:t>
          </a:r>
          <a:endParaRPr lang="en-US" dirty="0"/>
        </a:p>
      </dgm:t>
    </dgm:pt>
    <dgm:pt modelId="{092B7018-ED13-44B8-9B9C-2EF61215D784}" type="parTrans" cxnId="{9A2D83BC-8608-4D78-BEC7-11B2F4B88E64}">
      <dgm:prSet/>
      <dgm:spPr/>
      <dgm:t>
        <a:bodyPr/>
        <a:lstStyle/>
        <a:p>
          <a:endParaRPr lang="en-US"/>
        </a:p>
      </dgm:t>
    </dgm:pt>
    <dgm:pt modelId="{E98F6E79-40BE-4AFA-9808-38C14BCC9F1B}" type="sibTrans" cxnId="{9A2D83BC-8608-4D78-BEC7-11B2F4B88E64}">
      <dgm:prSet/>
      <dgm:spPr/>
      <dgm:t>
        <a:bodyPr/>
        <a:lstStyle/>
        <a:p>
          <a:endParaRPr lang="en-US"/>
        </a:p>
      </dgm:t>
    </dgm:pt>
    <dgm:pt modelId="{AE90E995-14F0-4D31-843E-5539641EB1BC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Open Sans"/>
            </a:rPr>
            <a:t>integral</a:t>
          </a:r>
          <a:endParaRPr lang="en-US" dirty="0"/>
        </a:p>
      </dgm:t>
    </dgm:pt>
    <dgm:pt modelId="{96CBBDA7-870F-42F2-9C23-7F36DC7C2B18}" type="parTrans" cxnId="{333E052A-AD41-42BE-87C3-712379743BBE}">
      <dgm:prSet/>
      <dgm:spPr/>
      <dgm:t>
        <a:bodyPr/>
        <a:lstStyle/>
        <a:p>
          <a:endParaRPr lang="en-US"/>
        </a:p>
      </dgm:t>
    </dgm:pt>
    <dgm:pt modelId="{99283FE6-2237-4DD2-A809-618C682BE261}" type="sibTrans" cxnId="{333E052A-AD41-42BE-87C3-712379743BBE}">
      <dgm:prSet/>
      <dgm:spPr/>
      <dgm:t>
        <a:bodyPr/>
        <a:lstStyle/>
        <a:p>
          <a:endParaRPr lang="en-US"/>
        </a:p>
      </dgm:t>
    </dgm:pt>
    <dgm:pt modelId="{07AE6C4E-9D9C-4D8B-B68F-B4E618AC1740}">
      <dgm:prSet/>
      <dgm:spPr/>
      <dgm:t>
        <a:bodyPr/>
        <a:lstStyle/>
        <a:p>
          <a:pPr>
            <a:buNone/>
          </a:pPr>
          <a:r>
            <a:rPr lang="en-US" dirty="0">
              <a:latin typeface="Open Sans"/>
            </a:rPr>
            <a:t>difference of areas.</a:t>
          </a:r>
          <a:endParaRPr lang="en-US" b="1" dirty="0">
            <a:solidFill>
              <a:srgbClr val="00B050"/>
            </a:solidFill>
            <a:latin typeface="Open Sans"/>
            <a:cs typeface="Arial" charset="0"/>
          </a:endParaRPr>
        </a:p>
      </dgm:t>
    </dgm:pt>
    <dgm:pt modelId="{CE15513B-6C32-4CA8-99D5-82ECDEEAEED6}" type="parTrans" cxnId="{EAF43896-FDBA-4370-994E-A9ABCBABEF59}">
      <dgm:prSet/>
      <dgm:spPr/>
      <dgm:t>
        <a:bodyPr/>
        <a:lstStyle/>
        <a:p>
          <a:endParaRPr lang="en-US"/>
        </a:p>
      </dgm:t>
    </dgm:pt>
    <dgm:pt modelId="{2FD8350C-DF7F-4C37-AF5B-5A91B15031C8}" type="sibTrans" cxnId="{EAF43896-FDBA-4370-994E-A9ABCBABEF5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7050EEE-7BA9-4A05-AA6F-3BC5803DF6CA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area</m:t>
                    </m:r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E7050EEE-7BA9-4A05-AA6F-3BC5803DF6CA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solidFill>
                    <a:srgbClr val="000000"/>
                  </a:solidFill>
                  <a:latin typeface="Cambria Math" panose="02040503050406030204" pitchFamily="18" charset="0"/>
                </a:rPr>
                <a:t>"         </a:t>
              </a:r>
              <a:r>
                <a:rPr lang="en-US" i="0">
                  <a:solidFill>
                    <a:srgbClr val="000000"/>
                  </a:solidFill>
                  <a:latin typeface="Cambria Math" panose="02040503050406030204" pitchFamily="18" charset="0"/>
                </a:rPr>
                <a:t>− area of " "S" _2</a:t>
              </a:r>
              <a:endParaRPr lang="en-US" dirty="0"/>
            </a:p>
          </dgm:t>
        </dgm:pt>
      </mc:Fallback>
    </mc:AlternateContent>
    <dgm:pt modelId="{36B5F395-3609-41FD-A578-12BF51F18980}" type="parTrans" cxnId="{8F75900B-CB44-4268-97B5-314F3288D257}">
      <dgm:prSet/>
      <dgm:spPr/>
      <dgm:t>
        <a:bodyPr/>
        <a:lstStyle/>
        <a:p>
          <a:endParaRPr lang="en-US"/>
        </a:p>
      </dgm:t>
    </dgm:pt>
    <dgm:pt modelId="{7C781A74-12A0-46D4-8374-C2A50276E809}" type="sibTrans" cxnId="{8F75900B-CB44-4268-97B5-314F3288D25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93F5096-3D22-49A9-BB64-B805AC5A2617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area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F93F5096-3D22-49A9-BB64-B805AC5A2617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solidFill>
                    <a:srgbClr val="000000"/>
                  </a:solidFill>
                  <a:latin typeface="Cambria Math" panose="02040503050406030204" pitchFamily="18" charset="0"/>
                </a:rPr>
                <a:t>         </a:t>
              </a:r>
              <a:r>
                <a:rPr lang="en-US" i="0">
                  <a:solidFill>
                    <a:srgbClr val="000000"/>
                  </a:solidFill>
                  <a:latin typeface="Cambria Math" panose="02040503050406030204" pitchFamily="18" charset="0"/>
                </a:rPr>
                <a:t>+" area of " "S" _3</a:t>
              </a:r>
              <a:endParaRPr lang="en-US" dirty="0"/>
            </a:p>
          </dgm:t>
        </dgm:pt>
      </mc:Fallback>
    </mc:AlternateContent>
    <dgm:pt modelId="{F8A86084-36DF-4F01-BB33-DAFF31F1DBFE}" type="parTrans" cxnId="{689CD699-1CAF-4FF0-A754-D28042F576F2}">
      <dgm:prSet/>
      <dgm:spPr/>
      <dgm:t>
        <a:bodyPr/>
        <a:lstStyle/>
        <a:p>
          <a:endParaRPr lang="en-US"/>
        </a:p>
      </dgm:t>
    </dgm:pt>
    <dgm:pt modelId="{AA6FCCF3-086A-4A3E-89E1-F396532357BD}" type="sibTrans" cxnId="{689CD699-1CAF-4FF0-A754-D28042F576F2}">
      <dgm:prSet/>
      <dgm:spPr/>
      <dgm:t>
        <a:bodyPr/>
        <a:lstStyle/>
        <a:p>
          <a:endParaRPr lang="en-US"/>
        </a:p>
      </dgm:t>
    </dgm:pt>
    <dgm:pt modelId="{5999CC86-4BA3-4D49-B59F-BDDAA03808B3}" type="pres">
      <dgm:prSet presAssocID="{476DE4B2-99C4-4D72-9FB0-B7F5E960CDFA}" presName="Name0" presStyleCnt="0">
        <dgm:presLayoutVars>
          <dgm:dir/>
          <dgm:animLvl val="lvl"/>
          <dgm:resizeHandles val="exact"/>
        </dgm:presLayoutVars>
      </dgm:prSet>
      <dgm:spPr/>
    </dgm:pt>
    <dgm:pt modelId="{4303F597-8DF4-4DDE-A6AE-935B65C03F24}" type="pres">
      <dgm:prSet presAssocID="{12466906-0ED3-4E60-8C4B-8AEA38D85885}" presName="composite" presStyleCnt="0"/>
      <dgm:spPr/>
    </dgm:pt>
    <dgm:pt modelId="{C2C2912C-180A-4BDE-84B8-D6D5D79ECE0B}" type="pres">
      <dgm:prSet presAssocID="{12466906-0ED3-4E60-8C4B-8AEA38D85885}" presName="parTx" presStyleLbl="alignNode1" presStyleIdx="0" presStyleCnt="3" custScaleX="112181">
        <dgm:presLayoutVars>
          <dgm:chMax val="0"/>
          <dgm:chPref val="0"/>
          <dgm:bulletEnabled val="1"/>
        </dgm:presLayoutVars>
      </dgm:prSet>
      <dgm:spPr/>
    </dgm:pt>
    <dgm:pt modelId="{D046A9D3-E29A-4DB1-AF59-25E826879137}" type="pres">
      <dgm:prSet presAssocID="{12466906-0ED3-4E60-8C4B-8AEA38D85885}" presName="desTx" presStyleLbl="alignAccFollowNode1" presStyleIdx="0" presStyleCnt="3" custScaleX="108031">
        <dgm:presLayoutVars>
          <dgm:bulletEnabled val="1"/>
        </dgm:presLayoutVars>
      </dgm:prSet>
      <dgm:spPr/>
    </dgm:pt>
    <dgm:pt modelId="{B33C4274-C598-4B0F-98F7-673EDCF984BC}" type="pres">
      <dgm:prSet presAssocID="{1FA4458F-B935-4EE5-9285-273092E2911A}" presName="space" presStyleCnt="0"/>
      <dgm:spPr/>
    </dgm:pt>
    <dgm:pt modelId="{08B6F800-DBA5-4BD6-BCC2-7D74E187A7A7}" type="pres">
      <dgm:prSet presAssocID="{3B223878-7ED2-432D-821E-D21A41D0DF45}" presName="composite" presStyleCnt="0"/>
      <dgm:spPr/>
    </dgm:pt>
    <dgm:pt modelId="{4ABA5C5E-0F01-48BE-A185-F023105F003E}" type="pres">
      <dgm:prSet presAssocID="{3B223878-7ED2-432D-821E-D21A41D0DF45}" presName="parTx" presStyleLbl="alignNode1" presStyleIdx="1" presStyleCnt="3" custScaleX="96197" custLinFactNeighborX="2249">
        <dgm:presLayoutVars>
          <dgm:chMax val="0"/>
          <dgm:chPref val="0"/>
          <dgm:bulletEnabled val="1"/>
        </dgm:presLayoutVars>
      </dgm:prSet>
      <dgm:spPr/>
    </dgm:pt>
    <dgm:pt modelId="{56F5B1A3-4CB4-42B8-BBD2-80EF35B2FE3E}" type="pres">
      <dgm:prSet presAssocID="{3B223878-7ED2-432D-821E-D21A41D0DF45}" presName="desTx" presStyleLbl="alignAccFollowNode1" presStyleIdx="1" presStyleCnt="3" custScaleX="96197" custLinFactNeighborX="2249">
        <dgm:presLayoutVars>
          <dgm:bulletEnabled val="1"/>
        </dgm:presLayoutVars>
      </dgm:prSet>
      <dgm:spPr/>
    </dgm:pt>
    <dgm:pt modelId="{A7DAA17F-8C13-442C-A8A4-088A3EBB39F1}" type="pres">
      <dgm:prSet presAssocID="{6C52686F-90B0-43B9-970C-7930C033B63A}" presName="space" presStyleCnt="0"/>
      <dgm:spPr/>
    </dgm:pt>
    <dgm:pt modelId="{43F1CF4A-B025-419E-A6B7-EBF667EC12A3}" type="pres">
      <dgm:prSet presAssocID="{186BB2DE-E1BF-4CDC-A9A1-B59243CF4779}" presName="composite" presStyleCnt="0"/>
      <dgm:spPr/>
    </dgm:pt>
    <dgm:pt modelId="{B1432522-4C83-4168-BF22-47F99F361935}" type="pres">
      <dgm:prSet presAssocID="{186BB2DE-E1BF-4CDC-A9A1-B59243CF4779}" presName="parTx" presStyleLbl="alignNode1" presStyleIdx="2" presStyleCnt="3" custScaleX="141647">
        <dgm:presLayoutVars>
          <dgm:chMax val="0"/>
          <dgm:chPref val="0"/>
          <dgm:bulletEnabled val="1"/>
        </dgm:presLayoutVars>
      </dgm:prSet>
      <dgm:spPr/>
    </dgm:pt>
    <dgm:pt modelId="{ACD06348-7588-4333-8ECA-7B611C6613C5}" type="pres">
      <dgm:prSet presAssocID="{186BB2DE-E1BF-4CDC-A9A1-B59243CF4779}" presName="desTx" presStyleLbl="alignAccFollowNode1" presStyleIdx="2" presStyleCnt="3" custScaleX="138512">
        <dgm:presLayoutVars>
          <dgm:bulletEnabled val="1"/>
        </dgm:presLayoutVars>
      </dgm:prSet>
      <dgm:spPr/>
    </dgm:pt>
  </dgm:ptLst>
  <dgm:cxnLst>
    <dgm:cxn modelId="{8F75900B-CB44-4268-97B5-314F3288D257}" srcId="{3B223878-7ED2-432D-821E-D21A41D0DF45}" destId="{E7050EEE-7BA9-4A05-AA6F-3BC5803DF6CA}" srcOrd="2" destOrd="0" parTransId="{36B5F395-3609-41FD-A578-12BF51F18980}" sibTransId="{7C781A74-12A0-46D4-8374-C2A50276E809}"/>
    <dgm:cxn modelId="{C3CD841B-4AD2-4037-8762-719F4F5D2D48}" srcId="{476DE4B2-99C4-4D72-9FB0-B7F5E960CDFA}" destId="{12466906-0ED3-4E60-8C4B-8AEA38D85885}" srcOrd="0" destOrd="0" parTransId="{DCDD091A-0B4B-4A3E-A9A3-06110897A07C}" sibTransId="{1FA4458F-B935-4EE5-9285-273092E2911A}"/>
    <dgm:cxn modelId="{35669B1E-1C1B-4F87-9B4A-C878B1346DFB}" type="presOf" srcId="{AE90E995-14F0-4D31-843E-5539641EB1BC}" destId="{D046A9D3-E29A-4DB1-AF59-25E826879137}" srcOrd="0" destOrd="4" presId="urn:microsoft.com/office/officeart/2005/8/layout/hList1"/>
    <dgm:cxn modelId="{D75A8128-6138-49C5-96D6-F084CC406EE3}" srcId="{12466906-0ED3-4E60-8C4B-8AEA38D85885}" destId="{2CC76FAE-DD0F-4D98-93F0-149562011B27}" srcOrd="0" destOrd="0" parTransId="{EF69F127-797E-4297-86FB-812AE0125C7D}" sibTransId="{19B3BC0C-7E53-42A8-8CFD-CA32AD03B064}"/>
    <dgm:cxn modelId="{333E052A-AD41-42BE-87C3-712379743BBE}" srcId="{12466906-0ED3-4E60-8C4B-8AEA38D85885}" destId="{AE90E995-14F0-4D31-843E-5539641EB1BC}" srcOrd="4" destOrd="0" parTransId="{96CBBDA7-870F-42F2-9C23-7F36DC7C2B18}" sibTransId="{99283FE6-2237-4DD2-A809-618C682BE261}"/>
    <dgm:cxn modelId="{8356412D-EF38-44DA-AA93-A1A17184DD43}" type="presOf" srcId="{4BE4BC77-EDB3-4824-8E0D-058E4A53086E}" destId="{ACD06348-7588-4333-8ECA-7B611C6613C5}" srcOrd="0" destOrd="1" presId="urn:microsoft.com/office/officeart/2005/8/layout/hList1"/>
    <dgm:cxn modelId="{94AAD95E-1550-4A76-94BB-D74F789F3F7C}" type="presOf" srcId="{336B7F3D-36DB-4961-B94D-31F893A8A93C}" destId="{ACD06348-7588-4333-8ECA-7B611C6613C5}" srcOrd="0" destOrd="0" presId="urn:microsoft.com/office/officeart/2005/8/layout/hList1"/>
    <dgm:cxn modelId="{67A4EC63-B444-42D7-BC11-5F107590E18E}" type="presOf" srcId="{07AE6C4E-9D9C-4D8B-B68F-B4E618AC1740}" destId="{D046A9D3-E29A-4DB1-AF59-25E826879137}" srcOrd="0" destOrd="7" presId="urn:microsoft.com/office/officeart/2005/8/layout/hList1"/>
    <dgm:cxn modelId="{C67C134A-F1EA-43FA-B552-B9A2B9A232F2}" type="presOf" srcId="{010FA069-0F2F-41F8-8FA9-B3BBE3CB7E85}" destId="{56F5B1A3-4CB4-42B8-BBD2-80EF35B2FE3E}" srcOrd="0" destOrd="0" presId="urn:microsoft.com/office/officeart/2005/8/layout/hList1"/>
    <dgm:cxn modelId="{8B7DE34A-E80D-460A-B7D0-223948CFFA99}" type="presOf" srcId="{F93F5096-3D22-49A9-BB64-B805AC5A2617}" destId="{56F5B1A3-4CB4-42B8-BBD2-80EF35B2FE3E}" srcOrd="0" destOrd="3" presId="urn:microsoft.com/office/officeart/2005/8/layout/hList1"/>
    <dgm:cxn modelId="{6BCFFE4A-102F-4C33-AED0-0CAC55099FBB}" type="presOf" srcId="{038659A8-1B0E-481C-A90C-46C7E46E784D}" destId="{D046A9D3-E29A-4DB1-AF59-25E826879137}" srcOrd="0" destOrd="3" presId="urn:microsoft.com/office/officeart/2005/8/layout/hList1"/>
    <dgm:cxn modelId="{D4851B4B-478D-408A-99D1-DE1A459A3CF6}" srcId="{476DE4B2-99C4-4D72-9FB0-B7F5E960CDFA}" destId="{186BB2DE-E1BF-4CDC-A9A1-B59243CF4779}" srcOrd="2" destOrd="0" parTransId="{327AD990-8014-44A2-8A02-2514F5EA13FB}" sibTransId="{24D9FAF8-253F-4DBE-931C-EC9FE1F9DFB2}"/>
    <dgm:cxn modelId="{D626F251-96FD-4D6A-AD44-14BABDD87AA6}" type="presOf" srcId="{186BB2DE-E1BF-4CDC-A9A1-B59243CF4779}" destId="{B1432522-4C83-4168-BF22-47F99F361935}" srcOrd="0" destOrd="0" presId="urn:microsoft.com/office/officeart/2005/8/layout/hList1"/>
    <dgm:cxn modelId="{47D40F5A-50F6-47E9-B0A0-C6CDEE0BEAD7}" srcId="{12466906-0ED3-4E60-8C4B-8AEA38D85885}" destId="{A0D43831-85ED-43C2-95EB-2CC8FDE3DE0E}" srcOrd="2" destOrd="0" parTransId="{6C8062A4-1115-4140-BEFE-E6BC4614297D}" sibTransId="{2BEF9494-C320-4A35-AA71-B04E66E3006A}"/>
    <dgm:cxn modelId="{F14EF17A-093B-4B91-A652-D4F186FF6527}" type="presOf" srcId="{001DAAA6-401F-4EDC-929A-633853238EF1}" destId="{D046A9D3-E29A-4DB1-AF59-25E826879137}" srcOrd="0" destOrd="1" presId="urn:microsoft.com/office/officeart/2005/8/layout/hList1"/>
    <dgm:cxn modelId="{1AC79982-3B45-4B57-8595-2A02609124F4}" type="presOf" srcId="{12466906-0ED3-4E60-8C4B-8AEA38D85885}" destId="{C2C2912C-180A-4BDE-84B8-D6D5D79ECE0B}" srcOrd="0" destOrd="0" presId="urn:microsoft.com/office/officeart/2005/8/layout/hList1"/>
    <dgm:cxn modelId="{ADC2AF92-5C77-429C-872C-770FA70042B4}" srcId="{12466906-0ED3-4E60-8C4B-8AEA38D85885}" destId="{78B47852-C169-4A78-8F6B-235C778CBB85}" srcOrd="5" destOrd="0" parTransId="{BF488A7C-665D-4870-820A-5BC38EA3C743}" sibTransId="{B099D5AF-1045-4D84-9110-ADF51CE75A6C}"/>
    <dgm:cxn modelId="{FF706193-6271-4E01-9E46-A0F279E37423}" srcId="{3B223878-7ED2-432D-821E-D21A41D0DF45}" destId="{010FA069-0F2F-41F8-8FA9-B3BBE3CB7E85}" srcOrd="0" destOrd="0" parTransId="{D5451690-1718-45AA-BC29-869F0FFB5AF4}" sibTransId="{DD027A5A-7246-49FF-8F62-69D96220CD80}"/>
    <dgm:cxn modelId="{D2EB5894-7D4B-4641-A01B-BEC59FF409BB}" srcId="{12466906-0ED3-4E60-8C4B-8AEA38D85885}" destId="{7C918A08-8F50-482D-92B6-7006F7E7A3D3}" srcOrd="6" destOrd="0" parTransId="{B6347F13-B3AE-480F-B5C0-266BFF71861A}" sibTransId="{872465BE-B208-49C5-8FBC-58625ACE40C0}"/>
    <dgm:cxn modelId="{EAF43896-FDBA-4370-994E-A9ABCBABEF59}" srcId="{12466906-0ED3-4E60-8C4B-8AEA38D85885}" destId="{07AE6C4E-9D9C-4D8B-B68F-B4E618AC1740}" srcOrd="7" destOrd="0" parTransId="{CE15513B-6C32-4CA8-99D5-82ECDEEAEED6}" sibTransId="{2FD8350C-DF7F-4C37-AF5B-5A91B15031C8}"/>
    <dgm:cxn modelId="{689CD699-1CAF-4FF0-A754-D28042F576F2}" srcId="{3B223878-7ED2-432D-821E-D21A41D0DF45}" destId="{F93F5096-3D22-49A9-BB64-B805AC5A2617}" srcOrd="3" destOrd="0" parTransId="{F8A86084-36DF-4F01-BB33-DAFF31F1DBFE}" sibTransId="{AA6FCCF3-086A-4A3E-89E1-F396532357BD}"/>
    <dgm:cxn modelId="{B5CC9E9E-10BE-438A-B8FA-C273595B86DD}" srcId="{12466906-0ED3-4E60-8C4B-8AEA38D85885}" destId="{001DAAA6-401F-4EDC-929A-633853238EF1}" srcOrd="1" destOrd="0" parTransId="{3043EBD8-6760-4D0D-A7A4-9AB635F404A9}" sibTransId="{0B764264-4481-4293-A24F-CD21491FA9D1}"/>
    <dgm:cxn modelId="{3B9AA3A8-55ED-4FB7-A390-2D966DCF9AB6}" srcId="{186BB2DE-E1BF-4CDC-A9A1-B59243CF4779}" destId="{4BE4BC77-EDB3-4824-8E0D-058E4A53086E}" srcOrd="1" destOrd="0" parTransId="{9F2835DA-0FA0-4868-B7EC-57E4FCA16373}" sibTransId="{1B29FC8D-3E85-482A-8689-25F41EAA42D6}"/>
    <dgm:cxn modelId="{913EF3AD-D088-4ECB-B8CE-B68EA8A72ACD}" type="presOf" srcId="{2CC76FAE-DD0F-4D98-93F0-149562011B27}" destId="{D046A9D3-E29A-4DB1-AF59-25E826879137}" srcOrd="0" destOrd="0" presId="urn:microsoft.com/office/officeart/2005/8/layout/hList1"/>
    <dgm:cxn modelId="{9A2D83BC-8608-4D78-BEC7-11B2F4B88E64}" srcId="{12466906-0ED3-4E60-8C4B-8AEA38D85885}" destId="{038659A8-1B0E-481C-A90C-46C7E46E784D}" srcOrd="3" destOrd="0" parTransId="{092B7018-ED13-44B8-9B9C-2EF61215D784}" sibTransId="{E98F6E79-40BE-4AFA-9808-38C14BCC9F1B}"/>
    <dgm:cxn modelId="{0D05BEBF-36CF-4B53-A3D6-36ED1AD40D45}" srcId="{476DE4B2-99C4-4D72-9FB0-B7F5E960CDFA}" destId="{3B223878-7ED2-432D-821E-D21A41D0DF45}" srcOrd="1" destOrd="0" parTransId="{11F1E4E2-2A1C-4E7E-815B-715ED2CFB8C8}" sibTransId="{6C52686F-90B0-43B9-970C-7930C033B63A}"/>
    <dgm:cxn modelId="{E2BB94C4-8723-447B-BAA6-D5F2875403D7}" type="presOf" srcId="{A0D43831-85ED-43C2-95EB-2CC8FDE3DE0E}" destId="{D046A9D3-E29A-4DB1-AF59-25E826879137}" srcOrd="0" destOrd="2" presId="urn:microsoft.com/office/officeart/2005/8/layout/hList1"/>
    <dgm:cxn modelId="{B202D2CA-ACD0-432B-BB9C-358BB415BBFD}" type="presOf" srcId="{E7050EEE-7BA9-4A05-AA6F-3BC5803DF6CA}" destId="{56F5B1A3-4CB4-42B8-BBD2-80EF35B2FE3E}" srcOrd="0" destOrd="2" presId="urn:microsoft.com/office/officeart/2005/8/layout/hList1"/>
    <dgm:cxn modelId="{76FC48CB-9C7C-49C8-A67B-D1A562FFF86B}" srcId="{3B223878-7ED2-432D-821E-D21A41D0DF45}" destId="{F23F135C-0351-4FF9-8C3B-8FA08D4CBD54}" srcOrd="1" destOrd="0" parTransId="{ACD4B635-4CA7-4B35-BCD4-03A1A3FF8FB9}" sibTransId="{AFE8A368-D087-4548-9C3D-597C66CC332C}"/>
    <dgm:cxn modelId="{9F5A71D1-E251-42B7-9889-D1B196498380}" type="presOf" srcId="{F23F135C-0351-4FF9-8C3B-8FA08D4CBD54}" destId="{56F5B1A3-4CB4-42B8-BBD2-80EF35B2FE3E}" srcOrd="0" destOrd="1" presId="urn:microsoft.com/office/officeart/2005/8/layout/hList1"/>
    <dgm:cxn modelId="{1334D1D5-A5EB-4016-B295-668199D3BE76}" srcId="{186BB2DE-E1BF-4CDC-A9A1-B59243CF4779}" destId="{336B7F3D-36DB-4961-B94D-31F893A8A93C}" srcOrd="0" destOrd="0" parTransId="{A0A29774-2DAC-445F-AAA9-42F0D481EA2B}" sibTransId="{ACE3ED23-551F-4BA5-A2F4-A110E50E3110}"/>
    <dgm:cxn modelId="{35B462DC-CF29-434B-AF81-7F43E4642E64}" type="presOf" srcId="{3B223878-7ED2-432D-821E-D21A41D0DF45}" destId="{4ABA5C5E-0F01-48BE-A185-F023105F003E}" srcOrd="0" destOrd="0" presId="urn:microsoft.com/office/officeart/2005/8/layout/hList1"/>
    <dgm:cxn modelId="{3EE0D1E1-376B-43C3-BCEE-9F0E8CF8A902}" type="presOf" srcId="{78B47852-C169-4A78-8F6B-235C778CBB85}" destId="{D046A9D3-E29A-4DB1-AF59-25E826879137}" srcOrd="0" destOrd="5" presId="urn:microsoft.com/office/officeart/2005/8/layout/hList1"/>
    <dgm:cxn modelId="{BA9386E2-37F5-4D80-9140-FAB6DC6F3020}" type="presOf" srcId="{7C918A08-8F50-482D-92B6-7006F7E7A3D3}" destId="{D046A9D3-E29A-4DB1-AF59-25E826879137}" srcOrd="0" destOrd="6" presId="urn:microsoft.com/office/officeart/2005/8/layout/hList1"/>
    <dgm:cxn modelId="{C1D188E9-94E3-46C2-85F6-DBCF475BF2D8}" type="presOf" srcId="{476DE4B2-99C4-4D72-9FB0-B7F5E960CDFA}" destId="{5999CC86-4BA3-4D49-B59F-BDDAA03808B3}" srcOrd="0" destOrd="0" presId="urn:microsoft.com/office/officeart/2005/8/layout/hList1"/>
    <dgm:cxn modelId="{69D2B9AA-713E-4ED1-8829-57E1473DB778}" type="presParOf" srcId="{5999CC86-4BA3-4D49-B59F-BDDAA03808B3}" destId="{4303F597-8DF4-4DDE-A6AE-935B65C03F24}" srcOrd="0" destOrd="0" presId="urn:microsoft.com/office/officeart/2005/8/layout/hList1"/>
    <dgm:cxn modelId="{2426B294-7E5D-40D4-8CB1-CC6B0892ABA8}" type="presParOf" srcId="{4303F597-8DF4-4DDE-A6AE-935B65C03F24}" destId="{C2C2912C-180A-4BDE-84B8-D6D5D79ECE0B}" srcOrd="0" destOrd="0" presId="urn:microsoft.com/office/officeart/2005/8/layout/hList1"/>
    <dgm:cxn modelId="{B94F3FC3-E58E-4451-89F2-D681B2DFF352}" type="presParOf" srcId="{4303F597-8DF4-4DDE-A6AE-935B65C03F24}" destId="{D046A9D3-E29A-4DB1-AF59-25E826879137}" srcOrd="1" destOrd="0" presId="urn:microsoft.com/office/officeart/2005/8/layout/hList1"/>
    <dgm:cxn modelId="{FC4B6AA5-73A9-4F6F-B881-B877E362F595}" type="presParOf" srcId="{5999CC86-4BA3-4D49-B59F-BDDAA03808B3}" destId="{B33C4274-C598-4B0F-98F7-673EDCF984BC}" srcOrd="1" destOrd="0" presId="urn:microsoft.com/office/officeart/2005/8/layout/hList1"/>
    <dgm:cxn modelId="{BBDC171E-5209-46CE-8E1E-9EA4FC29A130}" type="presParOf" srcId="{5999CC86-4BA3-4D49-B59F-BDDAA03808B3}" destId="{08B6F800-DBA5-4BD6-BCC2-7D74E187A7A7}" srcOrd="2" destOrd="0" presId="urn:microsoft.com/office/officeart/2005/8/layout/hList1"/>
    <dgm:cxn modelId="{687506E3-A8E4-48F8-83E3-99E4C8F615A6}" type="presParOf" srcId="{08B6F800-DBA5-4BD6-BCC2-7D74E187A7A7}" destId="{4ABA5C5E-0F01-48BE-A185-F023105F003E}" srcOrd="0" destOrd="0" presId="urn:microsoft.com/office/officeart/2005/8/layout/hList1"/>
    <dgm:cxn modelId="{120C5132-CEAA-47D6-8F73-8F58BD004631}" type="presParOf" srcId="{08B6F800-DBA5-4BD6-BCC2-7D74E187A7A7}" destId="{56F5B1A3-4CB4-42B8-BBD2-80EF35B2FE3E}" srcOrd="1" destOrd="0" presId="urn:microsoft.com/office/officeart/2005/8/layout/hList1"/>
    <dgm:cxn modelId="{5FE70BBB-90B5-4543-AF83-E0AC606B531E}" type="presParOf" srcId="{5999CC86-4BA3-4D49-B59F-BDDAA03808B3}" destId="{A7DAA17F-8C13-442C-A8A4-088A3EBB39F1}" srcOrd="3" destOrd="0" presId="urn:microsoft.com/office/officeart/2005/8/layout/hList1"/>
    <dgm:cxn modelId="{45B94B37-C8F9-4EDC-BE9B-672E89A151D4}" type="presParOf" srcId="{5999CC86-4BA3-4D49-B59F-BDDAA03808B3}" destId="{43F1CF4A-B025-419E-A6B7-EBF667EC12A3}" srcOrd="4" destOrd="0" presId="urn:microsoft.com/office/officeart/2005/8/layout/hList1"/>
    <dgm:cxn modelId="{5D60C84A-829A-4110-BD70-51CEDE73F499}" type="presParOf" srcId="{43F1CF4A-B025-419E-A6B7-EBF667EC12A3}" destId="{B1432522-4C83-4168-BF22-47F99F361935}" srcOrd="0" destOrd="0" presId="urn:microsoft.com/office/officeart/2005/8/layout/hList1"/>
    <dgm:cxn modelId="{868E3AC3-2330-4B03-8B34-280B96970B49}" type="presParOf" srcId="{43F1CF4A-B025-419E-A6B7-EBF667EC12A3}" destId="{ACD06348-7588-4333-8ECA-7B611C6613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6DE4B2-99C4-4D72-9FB0-B7F5E960CDFA}" type="doc">
      <dgm:prSet loTypeId="urn:microsoft.com/office/officeart/2005/8/layout/h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466906-0ED3-4E60-8C4B-8AEA38D85885}">
      <dgm:prSet phldrT="[Text]" custT="1"/>
      <dgm:spPr/>
      <dgm:t>
        <a:bodyPr/>
        <a:lstStyle/>
        <a:p>
          <a:r>
            <a:rPr lang="en-US" sz="1800" dirty="0"/>
            <a:t>Definite Integral</a:t>
          </a:r>
        </a:p>
      </dgm:t>
    </dgm:pt>
    <dgm:pt modelId="{DCDD091A-0B4B-4A3E-A9A3-06110897A07C}" type="parTrans" cxnId="{C3CD841B-4AD2-4037-8762-719F4F5D2D48}">
      <dgm:prSet/>
      <dgm:spPr/>
      <dgm:t>
        <a:bodyPr/>
        <a:lstStyle/>
        <a:p>
          <a:endParaRPr lang="en-US"/>
        </a:p>
      </dgm:t>
    </dgm:pt>
    <dgm:pt modelId="{1FA4458F-B935-4EE5-9285-273092E2911A}" type="sibTrans" cxnId="{C3CD841B-4AD2-4037-8762-719F4F5D2D48}">
      <dgm:prSet/>
      <dgm:spPr/>
      <dgm:t>
        <a:bodyPr/>
        <a:lstStyle/>
        <a:p>
          <a:endParaRPr lang="en-US"/>
        </a:p>
      </dgm:t>
    </dgm:pt>
    <dgm:pt modelId="{3B223878-7ED2-432D-821E-D21A41D0DF45}">
      <dgm:prSet phldrT="[Text]" custT="1"/>
      <dgm:spPr/>
      <dgm:t>
        <a:bodyPr/>
        <a:lstStyle/>
        <a:p>
          <a:r>
            <a:rPr lang="en-US" sz="1800" dirty="0"/>
            <a:t>Formula</a:t>
          </a:r>
        </a:p>
      </dgm:t>
    </dgm:pt>
    <dgm:pt modelId="{11F1E4E2-2A1C-4E7E-815B-715ED2CFB8C8}" type="parTrans" cxnId="{0D05BEBF-36CF-4B53-A3D6-36ED1AD40D45}">
      <dgm:prSet/>
      <dgm:spPr/>
      <dgm:t>
        <a:bodyPr/>
        <a:lstStyle/>
        <a:p>
          <a:endParaRPr lang="en-US"/>
        </a:p>
      </dgm:t>
    </dgm:pt>
    <dgm:pt modelId="{6C52686F-90B0-43B9-970C-7930C033B63A}" type="sibTrans" cxnId="{0D05BEBF-36CF-4B53-A3D6-36ED1AD40D45}">
      <dgm:prSet/>
      <dgm:spPr/>
      <dgm:t>
        <a:bodyPr/>
        <a:lstStyle/>
        <a:p>
          <a:endParaRPr lang="en-US"/>
        </a:p>
      </dgm:t>
    </dgm:pt>
    <dgm:pt modelId="{010FA069-0F2F-41F8-8FA9-B3BBE3CB7E8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5451690-1718-45AA-BC29-869F0FFB5AF4}" type="parTrans" cxnId="{FF706193-6271-4E01-9E46-A0F279E37423}">
      <dgm:prSet/>
      <dgm:spPr/>
      <dgm:t>
        <a:bodyPr/>
        <a:lstStyle/>
        <a:p>
          <a:endParaRPr lang="en-US"/>
        </a:p>
      </dgm:t>
    </dgm:pt>
    <dgm:pt modelId="{DD027A5A-7246-49FF-8F62-69D96220CD80}" type="sibTrans" cxnId="{FF706193-6271-4E01-9E46-A0F279E37423}">
      <dgm:prSet/>
      <dgm:spPr/>
      <dgm:t>
        <a:bodyPr/>
        <a:lstStyle/>
        <a:p>
          <a:endParaRPr lang="en-US"/>
        </a:p>
      </dgm:t>
    </dgm:pt>
    <dgm:pt modelId="{F23F135C-0351-4FF9-8C3B-8FA08D4CBD54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CD4B635-4CA7-4B35-BCD4-03A1A3FF8FB9}" type="parTrans" cxnId="{76FC48CB-9C7C-49C8-A67B-D1A562FFF86B}">
      <dgm:prSet/>
      <dgm:spPr/>
      <dgm:t>
        <a:bodyPr/>
        <a:lstStyle/>
        <a:p>
          <a:endParaRPr lang="en-US"/>
        </a:p>
      </dgm:t>
    </dgm:pt>
    <dgm:pt modelId="{AFE8A368-D087-4548-9C3D-597C66CC332C}" type="sibTrans" cxnId="{76FC48CB-9C7C-49C8-A67B-D1A562FFF86B}">
      <dgm:prSet/>
      <dgm:spPr/>
      <dgm:t>
        <a:bodyPr/>
        <a:lstStyle/>
        <a:p>
          <a:endParaRPr lang="en-US"/>
        </a:p>
      </dgm:t>
    </dgm:pt>
    <dgm:pt modelId="{186BB2DE-E1BF-4CDC-A9A1-B59243CF4779}">
      <dgm:prSet phldrT="[Text]" custT="1"/>
      <dgm:spPr/>
      <dgm:t>
        <a:bodyPr/>
        <a:lstStyle/>
        <a:p>
          <a:r>
            <a:rPr lang="en-US" sz="1800" dirty="0"/>
            <a:t>Graph</a:t>
          </a:r>
        </a:p>
      </dgm:t>
    </dgm:pt>
    <dgm:pt modelId="{327AD990-8014-44A2-8A02-2514F5EA13FB}" type="parTrans" cxnId="{D4851B4B-478D-408A-99D1-DE1A459A3CF6}">
      <dgm:prSet/>
      <dgm:spPr/>
      <dgm:t>
        <a:bodyPr/>
        <a:lstStyle/>
        <a:p>
          <a:endParaRPr lang="en-US"/>
        </a:p>
      </dgm:t>
    </dgm:pt>
    <dgm:pt modelId="{24D9FAF8-253F-4DBE-931C-EC9FE1F9DFB2}" type="sibTrans" cxnId="{D4851B4B-478D-408A-99D1-DE1A459A3CF6}">
      <dgm:prSet/>
      <dgm:spPr/>
      <dgm:t>
        <a:bodyPr/>
        <a:lstStyle/>
        <a:p>
          <a:endParaRPr lang="en-US"/>
        </a:p>
      </dgm:t>
    </dgm:pt>
    <dgm:pt modelId="{336B7F3D-36DB-4961-B94D-31F893A8A93C}">
      <dgm:prSet phldrT="[Text]" phldr="1"/>
      <dgm:spPr/>
      <dgm:t>
        <a:bodyPr/>
        <a:lstStyle/>
        <a:p>
          <a:endParaRPr lang="en-US"/>
        </a:p>
      </dgm:t>
    </dgm:pt>
    <dgm:pt modelId="{A0A29774-2DAC-445F-AAA9-42F0D481EA2B}" type="parTrans" cxnId="{1334D1D5-A5EB-4016-B295-668199D3BE76}">
      <dgm:prSet/>
      <dgm:spPr/>
      <dgm:t>
        <a:bodyPr/>
        <a:lstStyle/>
        <a:p>
          <a:endParaRPr lang="en-US"/>
        </a:p>
      </dgm:t>
    </dgm:pt>
    <dgm:pt modelId="{ACE3ED23-551F-4BA5-A2F4-A110E50E3110}" type="sibTrans" cxnId="{1334D1D5-A5EB-4016-B295-668199D3BE76}">
      <dgm:prSet/>
      <dgm:spPr/>
      <dgm:t>
        <a:bodyPr/>
        <a:lstStyle/>
        <a:p>
          <a:endParaRPr lang="en-US"/>
        </a:p>
      </dgm:t>
    </dgm:pt>
    <dgm:pt modelId="{4BE4BC77-EDB3-4824-8E0D-058E4A53086E}">
      <dgm:prSet phldrT="[Text]" phldr="1"/>
      <dgm:spPr/>
      <dgm:t>
        <a:bodyPr/>
        <a:lstStyle/>
        <a:p>
          <a:endParaRPr lang="en-US"/>
        </a:p>
      </dgm:t>
    </dgm:pt>
    <dgm:pt modelId="{9F2835DA-0FA0-4868-B7EC-57E4FCA16373}" type="parTrans" cxnId="{3B9AA3A8-55ED-4FB7-A390-2D966DCF9AB6}">
      <dgm:prSet/>
      <dgm:spPr/>
      <dgm:t>
        <a:bodyPr/>
        <a:lstStyle/>
        <a:p>
          <a:endParaRPr lang="en-US"/>
        </a:p>
      </dgm:t>
    </dgm:pt>
    <dgm:pt modelId="{1B29FC8D-3E85-482A-8689-25F41EAA42D6}" type="sibTrans" cxnId="{3B9AA3A8-55ED-4FB7-A390-2D966DCF9AB6}">
      <dgm:prSet/>
      <dgm:spPr/>
      <dgm:t>
        <a:bodyPr/>
        <a:lstStyle/>
        <a:p>
          <a:endParaRPr lang="en-US"/>
        </a:p>
      </dgm:t>
    </dgm:pt>
    <dgm:pt modelId="{2CC76FAE-DD0F-4D98-93F0-149562011B27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9B3BC0C-7E53-42A8-8CFD-CA32AD03B064}" type="sibTrans" cxnId="{D75A8128-6138-49C5-96D6-F084CC406EE3}">
      <dgm:prSet/>
      <dgm:spPr/>
      <dgm:t>
        <a:bodyPr/>
        <a:lstStyle/>
        <a:p>
          <a:endParaRPr lang="en-US"/>
        </a:p>
      </dgm:t>
    </dgm:pt>
    <dgm:pt modelId="{EF69F127-797E-4297-86FB-812AE0125C7D}" type="parTrans" cxnId="{D75A8128-6138-49C5-96D6-F084CC406EE3}">
      <dgm:prSet/>
      <dgm:spPr/>
      <dgm:t>
        <a:bodyPr/>
        <a:lstStyle/>
        <a:p>
          <a:endParaRPr lang="en-US"/>
        </a:p>
      </dgm:t>
    </dgm:pt>
    <dgm:pt modelId="{78B47852-C169-4A78-8F6B-235C778CBB85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099D5AF-1045-4D84-9110-ADF51CE75A6C}" type="sibTrans" cxnId="{ADC2AF92-5C77-429C-872C-770FA70042B4}">
      <dgm:prSet/>
      <dgm:spPr/>
      <dgm:t>
        <a:bodyPr/>
        <a:lstStyle/>
        <a:p>
          <a:endParaRPr lang="en-US"/>
        </a:p>
      </dgm:t>
    </dgm:pt>
    <dgm:pt modelId="{BF488A7C-665D-4870-820A-5BC38EA3C743}" type="parTrans" cxnId="{ADC2AF92-5C77-429C-872C-770FA70042B4}">
      <dgm:prSet/>
      <dgm:spPr/>
      <dgm:t>
        <a:bodyPr/>
        <a:lstStyle/>
        <a:p>
          <a:endParaRPr lang="en-US"/>
        </a:p>
      </dgm:t>
    </dgm:pt>
    <dgm:pt modelId="{7C918A08-8F50-482D-92B6-7006F7E7A3D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2465BE-B208-49C5-8FBC-58625ACE40C0}" type="sibTrans" cxnId="{D2EB5894-7D4B-4641-A01B-BEC59FF409BB}">
      <dgm:prSet/>
      <dgm:spPr/>
      <dgm:t>
        <a:bodyPr/>
        <a:lstStyle/>
        <a:p>
          <a:endParaRPr lang="en-US"/>
        </a:p>
      </dgm:t>
    </dgm:pt>
    <dgm:pt modelId="{B6347F13-B3AE-480F-B5C0-266BFF71861A}" type="parTrans" cxnId="{D2EB5894-7D4B-4641-A01B-BEC59FF409BB}">
      <dgm:prSet/>
      <dgm:spPr/>
      <dgm:t>
        <a:bodyPr/>
        <a:lstStyle/>
        <a:p>
          <a:endParaRPr lang="en-US"/>
        </a:p>
      </dgm:t>
    </dgm:pt>
    <dgm:pt modelId="{001DAAA6-401F-4EDC-929A-633853238EF1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043EBD8-6760-4D0D-A7A4-9AB635F404A9}" type="parTrans" cxnId="{B5CC9E9E-10BE-438A-B8FA-C273595B86DD}">
      <dgm:prSet/>
      <dgm:spPr/>
      <dgm:t>
        <a:bodyPr/>
        <a:lstStyle/>
        <a:p>
          <a:endParaRPr lang="en-US"/>
        </a:p>
      </dgm:t>
    </dgm:pt>
    <dgm:pt modelId="{0B764264-4481-4293-A24F-CD21491FA9D1}" type="sibTrans" cxnId="{B5CC9E9E-10BE-438A-B8FA-C273595B86DD}">
      <dgm:prSet/>
      <dgm:spPr/>
      <dgm:t>
        <a:bodyPr/>
        <a:lstStyle/>
        <a:p>
          <a:endParaRPr lang="en-US"/>
        </a:p>
      </dgm:t>
    </dgm:pt>
    <dgm:pt modelId="{A0D43831-85ED-43C2-95EB-2CC8FDE3DE0E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C8062A4-1115-4140-BEFE-E6BC4614297D}" type="parTrans" cxnId="{47D40F5A-50F6-47E9-B0A0-C6CDEE0BEAD7}">
      <dgm:prSet/>
      <dgm:spPr/>
      <dgm:t>
        <a:bodyPr/>
        <a:lstStyle/>
        <a:p>
          <a:endParaRPr lang="en-US"/>
        </a:p>
      </dgm:t>
    </dgm:pt>
    <dgm:pt modelId="{2BEF9494-C320-4A35-AA71-B04E66E3006A}" type="sibTrans" cxnId="{47D40F5A-50F6-47E9-B0A0-C6CDEE0BEAD7}">
      <dgm:prSet/>
      <dgm:spPr/>
      <dgm:t>
        <a:bodyPr/>
        <a:lstStyle/>
        <a:p>
          <a:endParaRPr lang="en-US"/>
        </a:p>
      </dgm:t>
    </dgm:pt>
    <dgm:pt modelId="{038659A8-1B0E-481C-A90C-46C7E46E784D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92B7018-ED13-44B8-9B9C-2EF61215D784}" type="parTrans" cxnId="{9A2D83BC-8608-4D78-BEC7-11B2F4B88E64}">
      <dgm:prSet/>
      <dgm:spPr/>
      <dgm:t>
        <a:bodyPr/>
        <a:lstStyle/>
        <a:p>
          <a:endParaRPr lang="en-US"/>
        </a:p>
      </dgm:t>
    </dgm:pt>
    <dgm:pt modelId="{E98F6E79-40BE-4AFA-9808-38C14BCC9F1B}" type="sibTrans" cxnId="{9A2D83BC-8608-4D78-BEC7-11B2F4B88E64}">
      <dgm:prSet/>
      <dgm:spPr/>
      <dgm:t>
        <a:bodyPr/>
        <a:lstStyle/>
        <a:p>
          <a:endParaRPr lang="en-US"/>
        </a:p>
      </dgm:t>
    </dgm:pt>
    <dgm:pt modelId="{AE90E995-14F0-4D31-843E-5539641EB1BC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6CBBDA7-870F-42F2-9C23-7F36DC7C2B18}" type="parTrans" cxnId="{333E052A-AD41-42BE-87C3-712379743BBE}">
      <dgm:prSet/>
      <dgm:spPr/>
      <dgm:t>
        <a:bodyPr/>
        <a:lstStyle/>
        <a:p>
          <a:endParaRPr lang="en-US"/>
        </a:p>
      </dgm:t>
    </dgm:pt>
    <dgm:pt modelId="{99283FE6-2237-4DD2-A809-618C682BE261}" type="sibTrans" cxnId="{333E052A-AD41-42BE-87C3-712379743BBE}">
      <dgm:prSet/>
      <dgm:spPr/>
      <dgm:t>
        <a:bodyPr/>
        <a:lstStyle/>
        <a:p>
          <a:endParaRPr lang="en-US"/>
        </a:p>
      </dgm:t>
    </dgm:pt>
    <dgm:pt modelId="{07AE6C4E-9D9C-4D8B-B68F-B4E618AC174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E15513B-6C32-4CA8-99D5-82ECDEEAEED6}" type="parTrans" cxnId="{EAF43896-FDBA-4370-994E-A9ABCBABEF59}">
      <dgm:prSet/>
      <dgm:spPr/>
      <dgm:t>
        <a:bodyPr/>
        <a:lstStyle/>
        <a:p>
          <a:endParaRPr lang="en-US"/>
        </a:p>
      </dgm:t>
    </dgm:pt>
    <dgm:pt modelId="{2FD8350C-DF7F-4C37-AF5B-5A91B15031C8}" type="sibTrans" cxnId="{EAF43896-FDBA-4370-994E-A9ABCBABEF59}">
      <dgm:prSet/>
      <dgm:spPr/>
      <dgm:t>
        <a:bodyPr/>
        <a:lstStyle/>
        <a:p>
          <a:endParaRPr lang="en-US"/>
        </a:p>
      </dgm:t>
    </dgm:pt>
    <dgm:pt modelId="{E7050EEE-7BA9-4A05-AA6F-3BC5803DF6CA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B5F395-3609-41FD-A578-12BF51F18980}" type="parTrans" cxnId="{8F75900B-CB44-4268-97B5-314F3288D257}">
      <dgm:prSet/>
      <dgm:spPr/>
      <dgm:t>
        <a:bodyPr/>
        <a:lstStyle/>
        <a:p>
          <a:endParaRPr lang="en-US"/>
        </a:p>
      </dgm:t>
    </dgm:pt>
    <dgm:pt modelId="{7C781A74-12A0-46D4-8374-C2A50276E809}" type="sibTrans" cxnId="{8F75900B-CB44-4268-97B5-314F3288D257}">
      <dgm:prSet/>
      <dgm:spPr/>
      <dgm:t>
        <a:bodyPr/>
        <a:lstStyle/>
        <a:p>
          <a:endParaRPr lang="en-US"/>
        </a:p>
      </dgm:t>
    </dgm:pt>
    <dgm:pt modelId="{F93F5096-3D22-49A9-BB64-B805AC5A2617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8A86084-36DF-4F01-BB33-DAFF31F1DBFE}" type="parTrans" cxnId="{689CD699-1CAF-4FF0-A754-D28042F576F2}">
      <dgm:prSet/>
      <dgm:spPr/>
      <dgm:t>
        <a:bodyPr/>
        <a:lstStyle/>
        <a:p>
          <a:endParaRPr lang="en-US"/>
        </a:p>
      </dgm:t>
    </dgm:pt>
    <dgm:pt modelId="{AA6FCCF3-086A-4A3E-89E1-F396532357BD}" type="sibTrans" cxnId="{689CD699-1CAF-4FF0-A754-D28042F576F2}">
      <dgm:prSet/>
      <dgm:spPr/>
      <dgm:t>
        <a:bodyPr/>
        <a:lstStyle/>
        <a:p>
          <a:endParaRPr lang="en-US"/>
        </a:p>
      </dgm:t>
    </dgm:pt>
    <dgm:pt modelId="{5999CC86-4BA3-4D49-B59F-BDDAA03808B3}" type="pres">
      <dgm:prSet presAssocID="{476DE4B2-99C4-4D72-9FB0-B7F5E960CDFA}" presName="Name0" presStyleCnt="0">
        <dgm:presLayoutVars>
          <dgm:dir/>
          <dgm:animLvl val="lvl"/>
          <dgm:resizeHandles val="exact"/>
        </dgm:presLayoutVars>
      </dgm:prSet>
      <dgm:spPr/>
    </dgm:pt>
    <dgm:pt modelId="{4303F597-8DF4-4DDE-A6AE-935B65C03F24}" type="pres">
      <dgm:prSet presAssocID="{12466906-0ED3-4E60-8C4B-8AEA38D85885}" presName="composite" presStyleCnt="0"/>
      <dgm:spPr/>
    </dgm:pt>
    <dgm:pt modelId="{C2C2912C-180A-4BDE-84B8-D6D5D79ECE0B}" type="pres">
      <dgm:prSet presAssocID="{12466906-0ED3-4E60-8C4B-8AEA38D85885}" presName="parTx" presStyleLbl="alignNode1" presStyleIdx="0" presStyleCnt="3" custScaleX="112181">
        <dgm:presLayoutVars>
          <dgm:chMax val="0"/>
          <dgm:chPref val="0"/>
          <dgm:bulletEnabled val="1"/>
        </dgm:presLayoutVars>
      </dgm:prSet>
      <dgm:spPr/>
    </dgm:pt>
    <dgm:pt modelId="{D046A9D3-E29A-4DB1-AF59-25E826879137}" type="pres">
      <dgm:prSet presAssocID="{12466906-0ED3-4E60-8C4B-8AEA38D85885}" presName="desTx" presStyleLbl="alignAccFollowNode1" presStyleIdx="0" presStyleCnt="3" custScaleX="108031">
        <dgm:presLayoutVars>
          <dgm:bulletEnabled val="1"/>
        </dgm:presLayoutVars>
      </dgm:prSet>
      <dgm:spPr/>
    </dgm:pt>
    <dgm:pt modelId="{B33C4274-C598-4B0F-98F7-673EDCF984BC}" type="pres">
      <dgm:prSet presAssocID="{1FA4458F-B935-4EE5-9285-273092E2911A}" presName="space" presStyleCnt="0"/>
      <dgm:spPr/>
    </dgm:pt>
    <dgm:pt modelId="{08B6F800-DBA5-4BD6-BCC2-7D74E187A7A7}" type="pres">
      <dgm:prSet presAssocID="{3B223878-7ED2-432D-821E-D21A41D0DF45}" presName="composite" presStyleCnt="0"/>
      <dgm:spPr/>
    </dgm:pt>
    <dgm:pt modelId="{4ABA5C5E-0F01-48BE-A185-F023105F003E}" type="pres">
      <dgm:prSet presAssocID="{3B223878-7ED2-432D-821E-D21A41D0DF45}" presName="parTx" presStyleLbl="alignNode1" presStyleIdx="1" presStyleCnt="3" custScaleX="96197" custLinFactNeighborX="2249">
        <dgm:presLayoutVars>
          <dgm:chMax val="0"/>
          <dgm:chPref val="0"/>
          <dgm:bulletEnabled val="1"/>
        </dgm:presLayoutVars>
      </dgm:prSet>
      <dgm:spPr/>
    </dgm:pt>
    <dgm:pt modelId="{56F5B1A3-4CB4-42B8-BBD2-80EF35B2FE3E}" type="pres">
      <dgm:prSet presAssocID="{3B223878-7ED2-432D-821E-D21A41D0DF45}" presName="desTx" presStyleLbl="alignAccFollowNode1" presStyleIdx="1" presStyleCnt="3" custScaleX="96197" custLinFactNeighborX="2249">
        <dgm:presLayoutVars>
          <dgm:bulletEnabled val="1"/>
        </dgm:presLayoutVars>
      </dgm:prSet>
      <dgm:spPr/>
    </dgm:pt>
    <dgm:pt modelId="{A7DAA17F-8C13-442C-A8A4-088A3EBB39F1}" type="pres">
      <dgm:prSet presAssocID="{6C52686F-90B0-43B9-970C-7930C033B63A}" presName="space" presStyleCnt="0"/>
      <dgm:spPr/>
    </dgm:pt>
    <dgm:pt modelId="{43F1CF4A-B025-419E-A6B7-EBF667EC12A3}" type="pres">
      <dgm:prSet presAssocID="{186BB2DE-E1BF-4CDC-A9A1-B59243CF4779}" presName="composite" presStyleCnt="0"/>
      <dgm:spPr/>
    </dgm:pt>
    <dgm:pt modelId="{B1432522-4C83-4168-BF22-47F99F361935}" type="pres">
      <dgm:prSet presAssocID="{186BB2DE-E1BF-4CDC-A9A1-B59243CF4779}" presName="parTx" presStyleLbl="alignNode1" presStyleIdx="2" presStyleCnt="3" custScaleX="141647">
        <dgm:presLayoutVars>
          <dgm:chMax val="0"/>
          <dgm:chPref val="0"/>
          <dgm:bulletEnabled val="1"/>
        </dgm:presLayoutVars>
      </dgm:prSet>
      <dgm:spPr/>
    </dgm:pt>
    <dgm:pt modelId="{ACD06348-7588-4333-8ECA-7B611C6613C5}" type="pres">
      <dgm:prSet presAssocID="{186BB2DE-E1BF-4CDC-A9A1-B59243CF4779}" presName="desTx" presStyleLbl="alignAccFollowNode1" presStyleIdx="2" presStyleCnt="3" custScaleX="138512">
        <dgm:presLayoutVars>
          <dgm:bulletEnabled val="1"/>
        </dgm:presLayoutVars>
      </dgm:prSet>
      <dgm:spPr/>
    </dgm:pt>
  </dgm:ptLst>
  <dgm:cxnLst>
    <dgm:cxn modelId="{8F75900B-CB44-4268-97B5-314F3288D257}" srcId="{3B223878-7ED2-432D-821E-D21A41D0DF45}" destId="{E7050EEE-7BA9-4A05-AA6F-3BC5803DF6CA}" srcOrd="2" destOrd="0" parTransId="{36B5F395-3609-41FD-A578-12BF51F18980}" sibTransId="{7C781A74-12A0-46D4-8374-C2A50276E809}"/>
    <dgm:cxn modelId="{C3CD841B-4AD2-4037-8762-719F4F5D2D48}" srcId="{476DE4B2-99C4-4D72-9FB0-B7F5E960CDFA}" destId="{12466906-0ED3-4E60-8C4B-8AEA38D85885}" srcOrd="0" destOrd="0" parTransId="{DCDD091A-0B4B-4A3E-A9A3-06110897A07C}" sibTransId="{1FA4458F-B935-4EE5-9285-273092E2911A}"/>
    <dgm:cxn modelId="{35669B1E-1C1B-4F87-9B4A-C878B1346DFB}" type="presOf" srcId="{AE90E995-14F0-4D31-843E-5539641EB1BC}" destId="{D046A9D3-E29A-4DB1-AF59-25E826879137}" srcOrd="0" destOrd="4" presId="urn:microsoft.com/office/officeart/2005/8/layout/hList1"/>
    <dgm:cxn modelId="{D75A8128-6138-49C5-96D6-F084CC406EE3}" srcId="{12466906-0ED3-4E60-8C4B-8AEA38D85885}" destId="{2CC76FAE-DD0F-4D98-93F0-149562011B27}" srcOrd="0" destOrd="0" parTransId="{EF69F127-797E-4297-86FB-812AE0125C7D}" sibTransId="{19B3BC0C-7E53-42A8-8CFD-CA32AD03B064}"/>
    <dgm:cxn modelId="{333E052A-AD41-42BE-87C3-712379743BBE}" srcId="{12466906-0ED3-4E60-8C4B-8AEA38D85885}" destId="{AE90E995-14F0-4D31-843E-5539641EB1BC}" srcOrd="4" destOrd="0" parTransId="{96CBBDA7-870F-42F2-9C23-7F36DC7C2B18}" sibTransId="{99283FE6-2237-4DD2-A809-618C682BE261}"/>
    <dgm:cxn modelId="{8356412D-EF38-44DA-AA93-A1A17184DD43}" type="presOf" srcId="{4BE4BC77-EDB3-4824-8E0D-058E4A53086E}" destId="{ACD06348-7588-4333-8ECA-7B611C6613C5}" srcOrd="0" destOrd="1" presId="urn:microsoft.com/office/officeart/2005/8/layout/hList1"/>
    <dgm:cxn modelId="{94AAD95E-1550-4A76-94BB-D74F789F3F7C}" type="presOf" srcId="{336B7F3D-36DB-4961-B94D-31F893A8A93C}" destId="{ACD06348-7588-4333-8ECA-7B611C6613C5}" srcOrd="0" destOrd="0" presId="urn:microsoft.com/office/officeart/2005/8/layout/hList1"/>
    <dgm:cxn modelId="{67A4EC63-B444-42D7-BC11-5F107590E18E}" type="presOf" srcId="{07AE6C4E-9D9C-4D8B-B68F-B4E618AC1740}" destId="{D046A9D3-E29A-4DB1-AF59-25E826879137}" srcOrd="0" destOrd="7" presId="urn:microsoft.com/office/officeart/2005/8/layout/hList1"/>
    <dgm:cxn modelId="{C67C134A-F1EA-43FA-B552-B9A2B9A232F2}" type="presOf" srcId="{010FA069-0F2F-41F8-8FA9-B3BBE3CB7E85}" destId="{56F5B1A3-4CB4-42B8-BBD2-80EF35B2FE3E}" srcOrd="0" destOrd="0" presId="urn:microsoft.com/office/officeart/2005/8/layout/hList1"/>
    <dgm:cxn modelId="{8B7DE34A-E80D-460A-B7D0-223948CFFA99}" type="presOf" srcId="{F93F5096-3D22-49A9-BB64-B805AC5A2617}" destId="{56F5B1A3-4CB4-42B8-BBD2-80EF35B2FE3E}" srcOrd="0" destOrd="3" presId="urn:microsoft.com/office/officeart/2005/8/layout/hList1"/>
    <dgm:cxn modelId="{6BCFFE4A-102F-4C33-AED0-0CAC55099FBB}" type="presOf" srcId="{038659A8-1B0E-481C-A90C-46C7E46E784D}" destId="{D046A9D3-E29A-4DB1-AF59-25E826879137}" srcOrd="0" destOrd="3" presId="urn:microsoft.com/office/officeart/2005/8/layout/hList1"/>
    <dgm:cxn modelId="{D4851B4B-478D-408A-99D1-DE1A459A3CF6}" srcId="{476DE4B2-99C4-4D72-9FB0-B7F5E960CDFA}" destId="{186BB2DE-E1BF-4CDC-A9A1-B59243CF4779}" srcOrd="2" destOrd="0" parTransId="{327AD990-8014-44A2-8A02-2514F5EA13FB}" sibTransId="{24D9FAF8-253F-4DBE-931C-EC9FE1F9DFB2}"/>
    <dgm:cxn modelId="{D626F251-96FD-4D6A-AD44-14BABDD87AA6}" type="presOf" srcId="{186BB2DE-E1BF-4CDC-A9A1-B59243CF4779}" destId="{B1432522-4C83-4168-BF22-47F99F361935}" srcOrd="0" destOrd="0" presId="urn:microsoft.com/office/officeart/2005/8/layout/hList1"/>
    <dgm:cxn modelId="{47D40F5A-50F6-47E9-B0A0-C6CDEE0BEAD7}" srcId="{12466906-0ED3-4E60-8C4B-8AEA38D85885}" destId="{A0D43831-85ED-43C2-95EB-2CC8FDE3DE0E}" srcOrd="2" destOrd="0" parTransId="{6C8062A4-1115-4140-BEFE-E6BC4614297D}" sibTransId="{2BEF9494-C320-4A35-AA71-B04E66E3006A}"/>
    <dgm:cxn modelId="{F14EF17A-093B-4B91-A652-D4F186FF6527}" type="presOf" srcId="{001DAAA6-401F-4EDC-929A-633853238EF1}" destId="{D046A9D3-E29A-4DB1-AF59-25E826879137}" srcOrd="0" destOrd="1" presId="urn:microsoft.com/office/officeart/2005/8/layout/hList1"/>
    <dgm:cxn modelId="{1AC79982-3B45-4B57-8595-2A02609124F4}" type="presOf" srcId="{12466906-0ED3-4E60-8C4B-8AEA38D85885}" destId="{C2C2912C-180A-4BDE-84B8-D6D5D79ECE0B}" srcOrd="0" destOrd="0" presId="urn:microsoft.com/office/officeart/2005/8/layout/hList1"/>
    <dgm:cxn modelId="{ADC2AF92-5C77-429C-872C-770FA70042B4}" srcId="{12466906-0ED3-4E60-8C4B-8AEA38D85885}" destId="{78B47852-C169-4A78-8F6B-235C778CBB85}" srcOrd="5" destOrd="0" parTransId="{BF488A7C-665D-4870-820A-5BC38EA3C743}" sibTransId="{B099D5AF-1045-4D84-9110-ADF51CE75A6C}"/>
    <dgm:cxn modelId="{FF706193-6271-4E01-9E46-A0F279E37423}" srcId="{3B223878-7ED2-432D-821E-D21A41D0DF45}" destId="{010FA069-0F2F-41F8-8FA9-B3BBE3CB7E85}" srcOrd="0" destOrd="0" parTransId="{D5451690-1718-45AA-BC29-869F0FFB5AF4}" sibTransId="{DD027A5A-7246-49FF-8F62-69D96220CD80}"/>
    <dgm:cxn modelId="{D2EB5894-7D4B-4641-A01B-BEC59FF409BB}" srcId="{12466906-0ED3-4E60-8C4B-8AEA38D85885}" destId="{7C918A08-8F50-482D-92B6-7006F7E7A3D3}" srcOrd="6" destOrd="0" parTransId="{B6347F13-B3AE-480F-B5C0-266BFF71861A}" sibTransId="{872465BE-B208-49C5-8FBC-58625ACE40C0}"/>
    <dgm:cxn modelId="{EAF43896-FDBA-4370-994E-A9ABCBABEF59}" srcId="{12466906-0ED3-4E60-8C4B-8AEA38D85885}" destId="{07AE6C4E-9D9C-4D8B-B68F-B4E618AC1740}" srcOrd="7" destOrd="0" parTransId="{CE15513B-6C32-4CA8-99D5-82ECDEEAEED6}" sibTransId="{2FD8350C-DF7F-4C37-AF5B-5A91B15031C8}"/>
    <dgm:cxn modelId="{689CD699-1CAF-4FF0-A754-D28042F576F2}" srcId="{3B223878-7ED2-432D-821E-D21A41D0DF45}" destId="{F93F5096-3D22-49A9-BB64-B805AC5A2617}" srcOrd="3" destOrd="0" parTransId="{F8A86084-36DF-4F01-BB33-DAFF31F1DBFE}" sibTransId="{AA6FCCF3-086A-4A3E-89E1-F396532357BD}"/>
    <dgm:cxn modelId="{B5CC9E9E-10BE-438A-B8FA-C273595B86DD}" srcId="{12466906-0ED3-4E60-8C4B-8AEA38D85885}" destId="{001DAAA6-401F-4EDC-929A-633853238EF1}" srcOrd="1" destOrd="0" parTransId="{3043EBD8-6760-4D0D-A7A4-9AB635F404A9}" sibTransId="{0B764264-4481-4293-A24F-CD21491FA9D1}"/>
    <dgm:cxn modelId="{3B9AA3A8-55ED-4FB7-A390-2D966DCF9AB6}" srcId="{186BB2DE-E1BF-4CDC-A9A1-B59243CF4779}" destId="{4BE4BC77-EDB3-4824-8E0D-058E4A53086E}" srcOrd="1" destOrd="0" parTransId="{9F2835DA-0FA0-4868-B7EC-57E4FCA16373}" sibTransId="{1B29FC8D-3E85-482A-8689-25F41EAA42D6}"/>
    <dgm:cxn modelId="{913EF3AD-D088-4ECB-B8CE-B68EA8A72ACD}" type="presOf" srcId="{2CC76FAE-DD0F-4D98-93F0-149562011B27}" destId="{D046A9D3-E29A-4DB1-AF59-25E826879137}" srcOrd="0" destOrd="0" presId="urn:microsoft.com/office/officeart/2005/8/layout/hList1"/>
    <dgm:cxn modelId="{9A2D83BC-8608-4D78-BEC7-11B2F4B88E64}" srcId="{12466906-0ED3-4E60-8C4B-8AEA38D85885}" destId="{038659A8-1B0E-481C-A90C-46C7E46E784D}" srcOrd="3" destOrd="0" parTransId="{092B7018-ED13-44B8-9B9C-2EF61215D784}" sibTransId="{E98F6E79-40BE-4AFA-9808-38C14BCC9F1B}"/>
    <dgm:cxn modelId="{0D05BEBF-36CF-4B53-A3D6-36ED1AD40D45}" srcId="{476DE4B2-99C4-4D72-9FB0-B7F5E960CDFA}" destId="{3B223878-7ED2-432D-821E-D21A41D0DF45}" srcOrd="1" destOrd="0" parTransId="{11F1E4E2-2A1C-4E7E-815B-715ED2CFB8C8}" sibTransId="{6C52686F-90B0-43B9-970C-7930C033B63A}"/>
    <dgm:cxn modelId="{E2BB94C4-8723-447B-BAA6-D5F2875403D7}" type="presOf" srcId="{A0D43831-85ED-43C2-95EB-2CC8FDE3DE0E}" destId="{D046A9D3-E29A-4DB1-AF59-25E826879137}" srcOrd="0" destOrd="2" presId="urn:microsoft.com/office/officeart/2005/8/layout/hList1"/>
    <dgm:cxn modelId="{B202D2CA-ACD0-432B-BB9C-358BB415BBFD}" type="presOf" srcId="{E7050EEE-7BA9-4A05-AA6F-3BC5803DF6CA}" destId="{56F5B1A3-4CB4-42B8-BBD2-80EF35B2FE3E}" srcOrd="0" destOrd="2" presId="urn:microsoft.com/office/officeart/2005/8/layout/hList1"/>
    <dgm:cxn modelId="{76FC48CB-9C7C-49C8-A67B-D1A562FFF86B}" srcId="{3B223878-7ED2-432D-821E-D21A41D0DF45}" destId="{F23F135C-0351-4FF9-8C3B-8FA08D4CBD54}" srcOrd="1" destOrd="0" parTransId="{ACD4B635-4CA7-4B35-BCD4-03A1A3FF8FB9}" sibTransId="{AFE8A368-D087-4548-9C3D-597C66CC332C}"/>
    <dgm:cxn modelId="{9F5A71D1-E251-42B7-9889-D1B196498380}" type="presOf" srcId="{F23F135C-0351-4FF9-8C3B-8FA08D4CBD54}" destId="{56F5B1A3-4CB4-42B8-BBD2-80EF35B2FE3E}" srcOrd="0" destOrd="1" presId="urn:microsoft.com/office/officeart/2005/8/layout/hList1"/>
    <dgm:cxn modelId="{1334D1D5-A5EB-4016-B295-668199D3BE76}" srcId="{186BB2DE-E1BF-4CDC-A9A1-B59243CF4779}" destId="{336B7F3D-36DB-4961-B94D-31F893A8A93C}" srcOrd="0" destOrd="0" parTransId="{A0A29774-2DAC-445F-AAA9-42F0D481EA2B}" sibTransId="{ACE3ED23-551F-4BA5-A2F4-A110E50E3110}"/>
    <dgm:cxn modelId="{35B462DC-CF29-434B-AF81-7F43E4642E64}" type="presOf" srcId="{3B223878-7ED2-432D-821E-D21A41D0DF45}" destId="{4ABA5C5E-0F01-48BE-A185-F023105F003E}" srcOrd="0" destOrd="0" presId="urn:microsoft.com/office/officeart/2005/8/layout/hList1"/>
    <dgm:cxn modelId="{3EE0D1E1-376B-43C3-BCEE-9F0E8CF8A902}" type="presOf" srcId="{78B47852-C169-4A78-8F6B-235C778CBB85}" destId="{D046A9D3-E29A-4DB1-AF59-25E826879137}" srcOrd="0" destOrd="5" presId="urn:microsoft.com/office/officeart/2005/8/layout/hList1"/>
    <dgm:cxn modelId="{BA9386E2-37F5-4D80-9140-FAB6DC6F3020}" type="presOf" srcId="{7C918A08-8F50-482D-92B6-7006F7E7A3D3}" destId="{D046A9D3-E29A-4DB1-AF59-25E826879137}" srcOrd="0" destOrd="6" presId="urn:microsoft.com/office/officeart/2005/8/layout/hList1"/>
    <dgm:cxn modelId="{C1D188E9-94E3-46C2-85F6-DBCF475BF2D8}" type="presOf" srcId="{476DE4B2-99C4-4D72-9FB0-B7F5E960CDFA}" destId="{5999CC86-4BA3-4D49-B59F-BDDAA03808B3}" srcOrd="0" destOrd="0" presId="urn:microsoft.com/office/officeart/2005/8/layout/hList1"/>
    <dgm:cxn modelId="{69D2B9AA-713E-4ED1-8829-57E1473DB778}" type="presParOf" srcId="{5999CC86-4BA3-4D49-B59F-BDDAA03808B3}" destId="{4303F597-8DF4-4DDE-A6AE-935B65C03F24}" srcOrd="0" destOrd="0" presId="urn:microsoft.com/office/officeart/2005/8/layout/hList1"/>
    <dgm:cxn modelId="{2426B294-7E5D-40D4-8CB1-CC6B0892ABA8}" type="presParOf" srcId="{4303F597-8DF4-4DDE-A6AE-935B65C03F24}" destId="{C2C2912C-180A-4BDE-84B8-D6D5D79ECE0B}" srcOrd="0" destOrd="0" presId="urn:microsoft.com/office/officeart/2005/8/layout/hList1"/>
    <dgm:cxn modelId="{B94F3FC3-E58E-4451-89F2-D681B2DFF352}" type="presParOf" srcId="{4303F597-8DF4-4DDE-A6AE-935B65C03F24}" destId="{D046A9D3-E29A-4DB1-AF59-25E826879137}" srcOrd="1" destOrd="0" presId="urn:microsoft.com/office/officeart/2005/8/layout/hList1"/>
    <dgm:cxn modelId="{FC4B6AA5-73A9-4F6F-B881-B877E362F595}" type="presParOf" srcId="{5999CC86-4BA3-4D49-B59F-BDDAA03808B3}" destId="{B33C4274-C598-4B0F-98F7-673EDCF984BC}" srcOrd="1" destOrd="0" presId="urn:microsoft.com/office/officeart/2005/8/layout/hList1"/>
    <dgm:cxn modelId="{BBDC171E-5209-46CE-8E1E-9EA4FC29A130}" type="presParOf" srcId="{5999CC86-4BA3-4D49-B59F-BDDAA03808B3}" destId="{08B6F800-DBA5-4BD6-BCC2-7D74E187A7A7}" srcOrd="2" destOrd="0" presId="urn:microsoft.com/office/officeart/2005/8/layout/hList1"/>
    <dgm:cxn modelId="{687506E3-A8E4-48F8-83E3-99E4C8F615A6}" type="presParOf" srcId="{08B6F800-DBA5-4BD6-BCC2-7D74E187A7A7}" destId="{4ABA5C5E-0F01-48BE-A185-F023105F003E}" srcOrd="0" destOrd="0" presId="urn:microsoft.com/office/officeart/2005/8/layout/hList1"/>
    <dgm:cxn modelId="{120C5132-CEAA-47D6-8F73-8F58BD004631}" type="presParOf" srcId="{08B6F800-DBA5-4BD6-BCC2-7D74E187A7A7}" destId="{56F5B1A3-4CB4-42B8-BBD2-80EF35B2FE3E}" srcOrd="1" destOrd="0" presId="urn:microsoft.com/office/officeart/2005/8/layout/hList1"/>
    <dgm:cxn modelId="{5FE70BBB-90B5-4543-AF83-E0AC606B531E}" type="presParOf" srcId="{5999CC86-4BA3-4D49-B59F-BDDAA03808B3}" destId="{A7DAA17F-8C13-442C-A8A4-088A3EBB39F1}" srcOrd="3" destOrd="0" presId="urn:microsoft.com/office/officeart/2005/8/layout/hList1"/>
    <dgm:cxn modelId="{45B94B37-C8F9-4EDC-BE9B-672E89A151D4}" type="presParOf" srcId="{5999CC86-4BA3-4D49-B59F-BDDAA03808B3}" destId="{43F1CF4A-B025-419E-A6B7-EBF667EC12A3}" srcOrd="4" destOrd="0" presId="urn:microsoft.com/office/officeart/2005/8/layout/hList1"/>
    <dgm:cxn modelId="{5D60C84A-829A-4110-BD70-51CEDE73F499}" type="presParOf" srcId="{43F1CF4A-B025-419E-A6B7-EBF667EC12A3}" destId="{B1432522-4C83-4168-BF22-47F99F361935}" srcOrd="0" destOrd="0" presId="urn:microsoft.com/office/officeart/2005/8/layout/hList1"/>
    <dgm:cxn modelId="{868E3AC3-2330-4B03-8B34-280B96970B49}" type="presParOf" srcId="{43F1CF4A-B025-419E-A6B7-EBF667EC12A3}" destId="{ACD06348-7588-4333-8ECA-7B611C6613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F3B44F-E3B0-43BC-895C-DDDB5A3FB1E5}" type="doc">
      <dgm:prSet loTypeId="urn:microsoft.com/office/officeart/2011/layout/Tab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EF856B-D9B6-466C-A600-231BF8FD758A}">
      <dgm:prSet phldrT="[Text]"/>
      <dgm:spPr/>
      <dgm:t>
        <a:bodyPr/>
        <a:lstStyle/>
        <a:p>
          <a:r>
            <a:rPr lang="en-US" dirty="0"/>
            <a:t>Theorem</a:t>
          </a:r>
        </a:p>
      </dgm:t>
    </dgm:pt>
    <dgm:pt modelId="{00001D0E-628F-4A78-9225-8CBA38904DF4}" type="parTrans" cxnId="{138187CE-0993-41E9-B3E6-4E9FC02380ED}">
      <dgm:prSet/>
      <dgm:spPr/>
      <dgm:t>
        <a:bodyPr/>
        <a:lstStyle/>
        <a:p>
          <a:endParaRPr lang="en-US"/>
        </a:p>
      </dgm:t>
    </dgm:pt>
    <dgm:pt modelId="{8EE198F9-7297-418F-9BBB-6497B76BCC2F}" type="sibTrans" cxnId="{138187CE-0993-41E9-B3E6-4E9FC02380ED}">
      <dgm:prSet/>
      <dgm:spPr/>
      <dgm:t>
        <a:bodyPr/>
        <a:lstStyle/>
        <a:p>
          <a:endParaRPr lang="en-US"/>
        </a:p>
      </dgm:t>
    </dgm:pt>
    <dgm:pt modelId="{E38C7707-F70C-45BC-A411-E88540718897}">
      <dgm:prSet phldrT="[Text]" phldr="1"/>
      <dgm:spPr/>
      <dgm:t>
        <a:bodyPr/>
        <a:lstStyle/>
        <a:p>
          <a:endParaRPr lang="en-US"/>
        </a:p>
      </dgm:t>
    </dgm:pt>
    <dgm:pt modelId="{75FEF2A7-E4EC-45B5-BC58-8909030214ED}" type="parTrans" cxnId="{54AD26E7-C6D4-4FB0-9A44-F7AE4D868AB9}">
      <dgm:prSet/>
      <dgm:spPr/>
      <dgm:t>
        <a:bodyPr/>
        <a:lstStyle/>
        <a:p>
          <a:endParaRPr lang="en-US"/>
        </a:p>
      </dgm:t>
    </dgm:pt>
    <dgm:pt modelId="{32A2C426-8CE5-48F9-AF0C-0304EF58FB62}" type="sibTrans" cxnId="{54AD26E7-C6D4-4FB0-9A44-F7AE4D868AB9}">
      <dgm:prSet/>
      <dgm:spPr/>
      <dgm:t>
        <a:bodyPr/>
        <a:lstStyle/>
        <a:p>
          <a:endParaRPr lang="en-US"/>
        </a:p>
      </dgm:t>
    </dgm:pt>
    <dgm:pt modelId="{6C7E296B-44E5-4922-8FD2-59C0077F7C44}">
      <dgm:prSet phldrT="[Text]" custT="1"/>
      <dgm:spPr/>
      <dgm:t>
        <a:bodyPr/>
        <a:lstStyle/>
        <a:p>
          <a:pPr>
            <a:buNone/>
          </a:pPr>
          <a:r>
            <a:rPr lang="en-US" sz="2200" dirty="0"/>
            <a:t>Let g be a differentiable function and suppose that F is an</a:t>
          </a:r>
        </a:p>
      </dgm:t>
    </dgm:pt>
    <dgm:pt modelId="{C69F381B-8052-41E9-8860-1B00906C6AB4}" type="parTrans" cxnId="{2B20C07E-623F-4339-9DD5-386E2A7974F3}">
      <dgm:prSet/>
      <dgm:spPr/>
      <dgm:t>
        <a:bodyPr/>
        <a:lstStyle/>
        <a:p>
          <a:endParaRPr lang="en-US"/>
        </a:p>
      </dgm:t>
    </dgm:pt>
    <dgm:pt modelId="{903548A7-316F-458C-8D8A-02C9855AB62D}" type="sibTrans" cxnId="{2B20C07E-623F-4339-9DD5-386E2A7974F3}">
      <dgm:prSet/>
      <dgm:spPr/>
      <dgm:t>
        <a:bodyPr/>
        <a:lstStyle/>
        <a:p>
          <a:endParaRPr lang="en-US"/>
        </a:p>
      </dgm:t>
    </dgm:pt>
    <dgm:pt modelId="{09EBEC94-1D6B-4CFA-99A4-B8D9C1F8A4A0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630486DC-5EF7-41AA-9D7E-0301CD19DC44}" type="parTrans" cxnId="{E5375D0A-FAFC-4A38-8A72-1CCAB086BDC9}">
      <dgm:prSet/>
      <dgm:spPr/>
      <dgm:t>
        <a:bodyPr/>
        <a:lstStyle/>
        <a:p>
          <a:endParaRPr lang="en-US"/>
        </a:p>
      </dgm:t>
    </dgm:pt>
    <dgm:pt modelId="{05A1B9C5-ADD3-4223-BCF0-614D21602724}" type="sibTrans" cxnId="{E5375D0A-FAFC-4A38-8A72-1CCAB086BDC9}">
      <dgm:prSet/>
      <dgm:spPr/>
      <dgm:t>
        <a:bodyPr/>
        <a:lstStyle/>
        <a:p>
          <a:endParaRPr lang="en-US"/>
        </a:p>
      </dgm:t>
    </dgm:pt>
    <dgm:pt modelId="{1A56496A-DED8-41BB-8D94-A4112EBA9323}">
      <dgm:prSet phldrT="[Text]" phldr="1"/>
      <dgm:spPr/>
      <dgm:t>
        <a:bodyPr/>
        <a:lstStyle/>
        <a:p>
          <a:endParaRPr lang="en-US"/>
        </a:p>
      </dgm:t>
    </dgm:pt>
    <dgm:pt modelId="{2D0C8E90-EF5D-4E7B-84E1-A6A634DF3CF1}" type="parTrans" cxnId="{4B7DF97A-4BF3-4911-8F6F-0DF1F898F6D6}">
      <dgm:prSet/>
      <dgm:spPr/>
      <dgm:t>
        <a:bodyPr/>
        <a:lstStyle/>
        <a:p>
          <a:endParaRPr lang="en-US"/>
        </a:p>
      </dgm:t>
    </dgm:pt>
    <dgm:pt modelId="{2EC8BF78-3435-4734-A91F-6B435DEA4176}" type="sibTrans" cxnId="{4B7DF97A-4BF3-4911-8F6F-0DF1F898F6D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A1A4722-0798-4066-9664-8C769AB6E00F}">
          <dgm:prSet phldrT="[Text]"/>
          <dgm:spPr/>
          <dgm:t>
            <a:bodyPr/>
            <a:lstStyle/>
            <a:p>
              <a:r>
                <a:rPr lang="en-US" dirty="0"/>
                <a:t>To evaluate </a:t>
              </a:r>
              <a14:m>
                <m:oMath xmlns:m="http://schemas.openxmlformats.org/officeDocument/2006/math">
                  <m:nary>
                    <m:naryPr>
                      <m:subHide m:val="on"/>
                      <m:supHide m:val="on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naryPr>
                    <m:sub/>
                    <m:sup/>
                    <m:e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e>
                  </m:nary>
                  <m:r>
                    <a:rPr lang="en-US" b="0" i="1" smtClean="0">
                      <a:latin typeface="Cambria Math" panose="02040503050406030204" pitchFamily="18" charset="0"/>
                    </a:rPr>
                    <m:t>,</m:t>
                  </m:r>
                </m:oMath>
              </a14:m>
              <a:r>
                <a:rPr lang="en-US" dirty="0"/>
                <a:t> let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𝑢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=3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,</m:t>
                  </m:r>
                </m:oMath>
              </a14:m>
              <a:r>
                <a:rPr lang="en-US" dirty="0"/>
                <a:t> so that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𝑑𝑢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=3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𝑑𝑥</m:t>
                  </m:r>
                </m:oMath>
              </a14:m>
              <a:endParaRPr lang="en-US" dirty="0"/>
            </a:p>
          </dgm:t>
        </dgm:pt>
      </mc:Choice>
      <mc:Fallback xmlns="">
        <dgm:pt modelId="{BA1A4722-0798-4066-9664-8C769AB6E00F}">
          <dgm:prSet phldrT="[Text]"/>
          <dgm:spPr/>
          <dgm:t>
            <a:bodyPr/>
            <a:lstStyle/>
            <a:p>
              <a:r>
                <a:rPr lang="en-US" dirty="0"/>
                <a:t>To evaluate </a:t>
              </a:r>
              <a:r>
                <a:rPr lang="en-US" b="0" i="0">
                  <a:latin typeface="Cambria Math" panose="02040503050406030204" pitchFamily="18" charset="0"/>
                </a:rPr>
                <a:t>∫▒〖sin⁡3𝑥 𝑑𝑥〗,</a:t>
              </a:r>
              <a:r>
                <a:rPr lang="en-US" dirty="0"/>
                <a:t> let </a:t>
              </a:r>
              <a:r>
                <a:rPr lang="en-US" b="0" i="0">
                  <a:latin typeface="Cambria Math" panose="02040503050406030204" pitchFamily="18" charset="0"/>
                </a:rPr>
                <a:t>𝑢=3𝑥,</a:t>
              </a:r>
              <a:r>
                <a:rPr lang="en-US" dirty="0"/>
                <a:t> so that </a:t>
              </a:r>
              <a:r>
                <a:rPr lang="en-US" b="0" i="0">
                  <a:latin typeface="Cambria Math" panose="02040503050406030204" pitchFamily="18" charset="0"/>
                </a:rPr>
                <a:t>𝑑𝑢=3 𝑑𝑥</a:t>
              </a:r>
              <a:endParaRPr lang="en-US" dirty="0"/>
            </a:p>
          </dgm:t>
        </dgm:pt>
      </mc:Fallback>
    </mc:AlternateContent>
    <dgm:pt modelId="{AB8B9AB2-F63A-4E66-AE50-69BDF4DFEC99}" type="parTrans" cxnId="{E352DFB9-8B3D-4FEE-B6F8-8C431D2C27EA}">
      <dgm:prSet/>
      <dgm:spPr/>
      <dgm:t>
        <a:bodyPr/>
        <a:lstStyle/>
        <a:p>
          <a:endParaRPr lang="en-US"/>
        </a:p>
      </dgm:t>
    </dgm:pt>
    <dgm:pt modelId="{695C9FDA-8930-4E77-9005-8D622F5A4679}" type="sibTrans" cxnId="{E352DFB9-8B3D-4FEE-B6F8-8C431D2C27E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64EE9C7-C17E-4ADC-A8C8-5112C43FE718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m:oMathPara>
              </a14:m>
              <a:endParaRPr lang="en-US" sz="2200" dirty="0"/>
            </a:p>
          </dgm:t>
        </dgm:pt>
      </mc:Choice>
      <mc:Fallback xmlns="">
        <dgm:pt modelId="{A64EE9C7-C17E-4ADC-A8C8-5112C43FE718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200" b="0" i="0">
                  <a:latin typeface="Cambria Math" panose="02040503050406030204" pitchFamily="18" charset="0"/>
                </a:rPr>
                <a:t>∫𝑓(𝑔(𝑥)) 𝑔^′ (𝑥)𝑑𝑥=𝐹(𝑔(𝑥))+𝐶</a:t>
              </a:r>
              <a:endParaRPr lang="en-US" sz="2200" dirty="0"/>
            </a:p>
          </dgm:t>
        </dgm:pt>
      </mc:Fallback>
    </mc:AlternateContent>
    <dgm:pt modelId="{3D776631-5261-4DF9-A9C6-C6B4D4DA6DD3}" type="parTrans" cxnId="{A929552F-9FCD-4A2E-BC1A-CB56D062E9BC}">
      <dgm:prSet/>
      <dgm:spPr/>
      <dgm:t>
        <a:bodyPr/>
        <a:lstStyle/>
        <a:p>
          <a:endParaRPr lang="en-US"/>
        </a:p>
      </dgm:t>
    </dgm:pt>
    <dgm:pt modelId="{B824C05D-C1A2-4522-B53D-0BCDA0D24279}" type="sibTrans" cxnId="{A929552F-9FCD-4A2E-BC1A-CB56D062E9BC}">
      <dgm:prSet/>
      <dgm:spPr/>
      <dgm:t>
        <a:bodyPr/>
        <a:lstStyle/>
        <a:p>
          <a:endParaRPr lang="en-US"/>
        </a:p>
      </dgm:t>
    </dgm:pt>
    <dgm:pt modelId="{385ABA94-C2C3-4786-927C-3B6DBB3ED09D}">
      <dgm:prSet phldrT="[Text]" custT="1"/>
      <dgm:spPr/>
      <dgm:t>
        <a:bodyPr/>
        <a:lstStyle/>
        <a:p>
          <a:pPr>
            <a:buNone/>
          </a:pPr>
          <a:r>
            <a:rPr lang="en-US" sz="2200" dirty="0"/>
            <a:t>antiderivative of f. Then</a:t>
          </a:r>
        </a:p>
      </dgm:t>
    </dgm:pt>
    <dgm:pt modelId="{4B95124D-B6F8-4B04-AFDB-B79E27B3956D}" type="parTrans" cxnId="{8ED1DDA6-F07D-416B-B4EC-BB079831A1D2}">
      <dgm:prSet/>
      <dgm:spPr/>
      <dgm:t>
        <a:bodyPr/>
        <a:lstStyle/>
        <a:p>
          <a:endParaRPr lang="en-US"/>
        </a:p>
      </dgm:t>
    </dgm:pt>
    <dgm:pt modelId="{8492EF8D-43F3-4874-93EF-CDA570405491}" type="sibTrans" cxnId="{8ED1DDA6-F07D-416B-B4EC-BB079831A1D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2294A7-6E58-4363-A02E-7353D2DE7F3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22294A7-6E58-4363-A02E-7353D2DE7F3D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∫▒〖sin⁡3𝑥 𝑑𝑥=∫▒〖sin⁡𝑢  𝑑𝑢/3〗〗=−1/3  cos⁡𝑢+𝐶=−1/3  cos⁡3𝑥+𝐶</a:t>
              </a:r>
              <a:endParaRPr lang="en-US" dirty="0"/>
            </a:p>
          </dgm:t>
        </dgm:pt>
      </mc:Fallback>
    </mc:AlternateContent>
    <dgm:pt modelId="{D2731805-0264-4B03-B8F3-D9F4D98FA4C5}" type="parTrans" cxnId="{D8BA2B4E-F04D-48AB-9A8D-FE10066040C5}">
      <dgm:prSet/>
      <dgm:spPr/>
      <dgm:t>
        <a:bodyPr/>
        <a:lstStyle/>
        <a:p>
          <a:endParaRPr lang="en-US"/>
        </a:p>
      </dgm:t>
    </dgm:pt>
    <dgm:pt modelId="{85585382-FEE8-47DC-836F-35C43CE8250B}" type="sibTrans" cxnId="{D8BA2B4E-F04D-48AB-9A8D-FE10066040C5}">
      <dgm:prSet/>
      <dgm:spPr/>
      <dgm:t>
        <a:bodyPr/>
        <a:lstStyle/>
        <a:p>
          <a:endParaRPr lang="en-US"/>
        </a:p>
      </dgm:t>
    </dgm:pt>
    <dgm:pt modelId="{893C33CB-E67C-4A65-BA6D-97306333BA48}" type="pres">
      <dgm:prSet presAssocID="{0AF3B44F-E3B0-43BC-895C-DDDB5A3FB1E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91BDC49-CD5A-4503-8424-E47B5110260E}" type="pres">
      <dgm:prSet presAssocID="{A8EF856B-D9B6-466C-A600-231BF8FD758A}" presName="composite" presStyleCnt="0"/>
      <dgm:spPr/>
    </dgm:pt>
    <dgm:pt modelId="{849E49AA-EB73-47A6-9310-06F319796348}" type="pres">
      <dgm:prSet presAssocID="{A8EF856B-D9B6-466C-A600-231BF8FD758A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99AD09C-25D1-4630-8725-A3A11FFEB925}" type="pres">
      <dgm:prSet presAssocID="{A8EF856B-D9B6-466C-A600-231BF8FD758A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DA0349BF-D9EC-48AC-B2D6-A40364A33E50}" type="pres">
      <dgm:prSet presAssocID="{A8EF856B-D9B6-466C-A600-231BF8FD758A}" presName="Accent" presStyleLbl="parChTrans1D1" presStyleIdx="0" presStyleCnt="2"/>
      <dgm:spPr/>
    </dgm:pt>
    <dgm:pt modelId="{EE2C4493-F69B-4829-BD65-19BF3E8B5F16}" type="pres">
      <dgm:prSet presAssocID="{A8EF856B-D9B6-466C-A600-231BF8FD758A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FF475F7-704D-4B1C-9FDD-985BF73F6638}" type="pres">
      <dgm:prSet presAssocID="{8EE198F9-7297-418F-9BBB-6497B76BCC2F}" presName="sibTrans" presStyleCnt="0"/>
      <dgm:spPr/>
    </dgm:pt>
    <dgm:pt modelId="{391AA157-24A9-47F1-A449-D0F9BA215D8E}" type="pres">
      <dgm:prSet presAssocID="{09EBEC94-1D6B-4CFA-99A4-B8D9C1F8A4A0}" presName="composite" presStyleCnt="0"/>
      <dgm:spPr/>
    </dgm:pt>
    <dgm:pt modelId="{11E29EE1-C1EA-4C0B-AC8E-AE7CD9DDE8DA}" type="pres">
      <dgm:prSet presAssocID="{09EBEC94-1D6B-4CFA-99A4-B8D9C1F8A4A0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892F01B-34CF-43AF-8FA3-AD34250B4514}" type="pres">
      <dgm:prSet presAssocID="{09EBEC94-1D6B-4CFA-99A4-B8D9C1F8A4A0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1EB2E53D-BB40-4394-BE80-D4E624E95ABA}" type="pres">
      <dgm:prSet presAssocID="{09EBEC94-1D6B-4CFA-99A4-B8D9C1F8A4A0}" presName="Accent" presStyleLbl="parChTrans1D1" presStyleIdx="1" presStyleCnt="2"/>
      <dgm:spPr/>
    </dgm:pt>
    <dgm:pt modelId="{3BC0E27D-D6DF-49CA-9F23-3B0B06CC3BB5}" type="pres">
      <dgm:prSet presAssocID="{09EBEC94-1D6B-4CFA-99A4-B8D9C1F8A4A0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375D0A-FAFC-4A38-8A72-1CCAB086BDC9}" srcId="{0AF3B44F-E3B0-43BC-895C-DDDB5A3FB1E5}" destId="{09EBEC94-1D6B-4CFA-99A4-B8D9C1F8A4A0}" srcOrd="1" destOrd="0" parTransId="{630486DC-5EF7-41AA-9D7E-0301CD19DC44}" sibTransId="{05A1B9C5-ADD3-4223-BCF0-614D21602724}"/>
    <dgm:cxn modelId="{DF6AC512-BF17-453F-83FA-050A1859068D}" type="presOf" srcId="{BA1A4722-0798-4066-9664-8C769AB6E00F}" destId="{3BC0E27D-D6DF-49CA-9F23-3B0B06CC3BB5}" srcOrd="0" destOrd="0" presId="urn:microsoft.com/office/officeart/2011/layout/TabList"/>
    <dgm:cxn modelId="{A929552F-9FCD-4A2E-BC1A-CB56D062E9BC}" srcId="{A8EF856B-D9B6-466C-A600-231BF8FD758A}" destId="{A64EE9C7-C17E-4ADC-A8C8-5112C43FE718}" srcOrd="3" destOrd="0" parTransId="{3D776631-5261-4DF9-A9C6-C6B4D4DA6DD3}" sibTransId="{B824C05D-C1A2-4522-B53D-0BCDA0D24279}"/>
    <dgm:cxn modelId="{08EA3630-FCA7-48F9-A9F4-F807A84E1AB4}" type="presOf" srcId="{A64EE9C7-C17E-4ADC-A8C8-5112C43FE718}" destId="{EE2C4493-F69B-4829-BD65-19BF3E8B5F16}" srcOrd="0" destOrd="2" presId="urn:microsoft.com/office/officeart/2011/layout/TabList"/>
    <dgm:cxn modelId="{12C77D36-1DE3-4CF8-96B1-5607AE292C8B}" type="presOf" srcId="{A8EF856B-D9B6-466C-A600-231BF8FD758A}" destId="{D99AD09C-25D1-4630-8725-A3A11FFEB925}" srcOrd="0" destOrd="0" presId="urn:microsoft.com/office/officeart/2011/layout/TabList"/>
    <dgm:cxn modelId="{F82A3563-CE7A-4330-9542-BFB3FF381037}" type="presOf" srcId="{022294A7-6E58-4363-A02E-7353D2DE7F3D}" destId="{3BC0E27D-D6DF-49CA-9F23-3B0B06CC3BB5}" srcOrd="0" destOrd="1" presId="urn:microsoft.com/office/officeart/2011/layout/TabList"/>
    <dgm:cxn modelId="{5056574D-A328-448C-87C1-23016E8F716D}" type="presOf" srcId="{385ABA94-C2C3-4786-927C-3B6DBB3ED09D}" destId="{EE2C4493-F69B-4829-BD65-19BF3E8B5F16}" srcOrd="0" destOrd="1" presId="urn:microsoft.com/office/officeart/2011/layout/TabList"/>
    <dgm:cxn modelId="{D8BA2B4E-F04D-48AB-9A8D-FE10066040C5}" srcId="{09EBEC94-1D6B-4CFA-99A4-B8D9C1F8A4A0}" destId="{022294A7-6E58-4363-A02E-7353D2DE7F3D}" srcOrd="2" destOrd="0" parTransId="{D2731805-0264-4B03-B8F3-D9F4D98FA4C5}" sibTransId="{85585382-FEE8-47DC-836F-35C43CE8250B}"/>
    <dgm:cxn modelId="{EECE314F-C181-429C-929E-E9F2AF995B1A}" type="presOf" srcId="{09EBEC94-1D6B-4CFA-99A4-B8D9C1F8A4A0}" destId="{8892F01B-34CF-43AF-8FA3-AD34250B4514}" srcOrd="0" destOrd="0" presId="urn:microsoft.com/office/officeart/2011/layout/TabList"/>
    <dgm:cxn modelId="{4B7DF97A-4BF3-4911-8F6F-0DF1F898F6D6}" srcId="{09EBEC94-1D6B-4CFA-99A4-B8D9C1F8A4A0}" destId="{1A56496A-DED8-41BB-8D94-A4112EBA9323}" srcOrd="0" destOrd="0" parTransId="{2D0C8E90-EF5D-4E7B-84E1-A6A634DF3CF1}" sibTransId="{2EC8BF78-3435-4734-A91F-6B435DEA4176}"/>
    <dgm:cxn modelId="{2B20C07E-623F-4339-9DD5-386E2A7974F3}" srcId="{A8EF856B-D9B6-466C-A600-231BF8FD758A}" destId="{6C7E296B-44E5-4922-8FD2-59C0077F7C44}" srcOrd="1" destOrd="0" parTransId="{C69F381B-8052-41E9-8860-1B00906C6AB4}" sibTransId="{903548A7-316F-458C-8D8A-02C9855AB62D}"/>
    <dgm:cxn modelId="{659F968B-AB59-4AC7-B117-EA54323D31B6}" type="presOf" srcId="{6C7E296B-44E5-4922-8FD2-59C0077F7C44}" destId="{EE2C4493-F69B-4829-BD65-19BF3E8B5F16}" srcOrd="0" destOrd="0" presId="urn:microsoft.com/office/officeart/2011/layout/TabList"/>
    <dgm:cxn modelId="{60DAF590-8DA3-4947-B097-0B1B27DBDBC2}" type="presOf" srcId="{0AF3B44F-E3B0-43BC-895C-DDDB5A3FB1E5}" destId="{893C33CB-E67C-4A65-BA6D-97306333BA48}" srcOrd="0" destOrd="0" presId="urn:microsoft.com/office/officeart/2011/layout/TabList"/>
    <dgm:cxn modelId="{FF4D8696-775F-4D3A-BDC8-2773D0367317}" type="presOf" srcId="{E38C7707-F70C-45BC-A411-E88540718897}" destId="{849E49AA-EB73-47A6-9310-06F319796348}" srcOrd="0" destOrd="0" presId="urn:microsoft.com/office/officeart/2011/layout/TabList"/>
    <dgm:cxn modelId="{8ED1DDA6-F07D-416B-B4EC-BB079831A1D2}" srcId="{A8EF856B-D9B6-466C-A600-231BF8FD758A}" destId="{385ABA94-C2C3-4786-927C-3B6DBB3ED09D}" srcOrd="2" destOrd="0" parTransId="{4B95124D-B6F8-4B04-AFDB-B79E27B3956D}" sibTransId="{8492EF8D-43F3-4874-93EF-CDA570405491}"/>
    <dgm:cxn modelId="{E352DFB9-8B3D-4FEE-B6F8-8C431D2C27EA}" srcId="{09EBEC94-1D6B-4CFA-99A4-B8D9C1F8A4A0}" destId="{BA1A4722-0798-4066-9664-8C769AB6E00F}" srcOrd="1" destOrd="0" parTransId="{AB8B9AB2-F63A-4E66-AE50-69BDF4DFEC99}" sibTransId="{695C9FDA-8930-4E77-9005-8D622F5A4679}"/>
    <dgm:cxn modelId="{138187CE-0993-41E9-B3E6-4E9FC02380ED}" srcId="{0AF3B44F-E3B0-43BC-895C-DDDB5A3FB1E5}" destId="{A8EF856B-D9B6-466C-A600-231BF8FD758A}" srcOrd="0" destOrd="0" parTransId="{00001D0E-628F-4A78-9225-8CBA38904DF4}" sibTransId="{8EE198F9-7297-418F-9BBB-6497B76BCC2F}"/>
    <dgm:cxn modelId="{54AD26E7-C6D4-4FB0-9A44-F7AE4D868AB9}" srcId="{A8EF856B-D9B6-466C-A600-231BF8FD758A}" destId="{E38C7707-F70C-45BC-A411-E88540718897}" srcOrd="0" destOrd="0" parTransId="{75FEF2A7-E4EC-45B5-BC58-8909030214ED}" sibTransId="{32A2C426-8CE5-48F9-AF0C-0304EF58FB62}"/>
    <dgm:cxn modelId="{710A7BFF-28F6-4B07-9716-21DFEB1D4A7C}" type="presOf" srcId="{1A56496A-DED8-41BB-8D94-A4112EBA9323}" destId="{11E29EE1-C1EA-4C0B-AC8E-AE7CD9DDE8DA}" srcOrd="0" destOrd="0" presId="urn:microsoft.com/office/officeart/2011/layout/TabList"/>
    <dgm:cxn modelId="{2F18FA68-121E-4A2B-BAA5-0DFF6A5D2B33}" type="presParOf" srcId="{893C33CB-E67C-4A65-BA6D-97306333BA48}" destId="{791BDC49-CD5A-4503-8424-E47B5110260E}" srcOrd="0" destOrd="0" presId="urn:microsoft.com/office/officeart/2011/layout/TabList"/>
    <dgm:cxn modelId="{6F307149-3274-4E90-A4FE-626B0A3E148B}" type="presParOf" srcId="{791BDC49-CD5A-4503-8424-E47B5110260E}" destId="{849E49AA-EB73-47A6-9310-06F319796348}" srcOrd="0" destOrd="0" presId="urn:microsoft.com/office/officeart/2011/layout/TabList"/>
    <dgm:cxn modelId="{622D4F56-DF47-4F05-9F42-552B444647B5}" type="presParOf" srcId="{791BDC49-CD5A-4503-8424-E47B5110260E}" destId="{D99AD09C-25D1-4630-8725-A3A11FFEB925}" srcOrd="1" destOrd="0" presId="urn:microsoft.com/office/officeart/2011/layout/TabList"/>
    <dgm:cxn modelId="{00819F92-A5F1-4A42-A06D-A4DCC82B57D3}" type="presParOf" srcId="{791BDC49-CD5A-4503-8424-E47B5110260E}" destId="{DA0349BF-D9EC-48AC-B2D6-A40364A33E50}" srcOrd="2" destOrd="0" presId="urn:microsoft.com/office/officeart/2011/layout/TabList"/>
    <dgm:cxn modelId="{4D25D7DF-E295-4B4E-A205-31FB381C4AB9}" type="presParOf" srcId="{893C33CB-E67C-4A65-BA6D-97306333BA48}" destId="{EE2C4493-F69B-4829-BD65-19BF3E8B5F16}" srcOrd="1" destOrd="0" presId="urn:microsoft.com/office/officeart/2011/layout/TabList"/>
    <dgm:cxn modelId="{6B2C68A4-93BD-4ED7-9108-8B3F41A60DE5}" type="presParOf" srcId="{893C33CB-E67C-4A65-BA6D-97306333BA48}" destId="{0FF475F7-704D-4B1C-9FDD-985BF73F6638}" srcOrd="2" destOrd="0" presId="urn:microsoft.com/office/officeart/2011/layout/TabList"/>
    <dgm:cxn modelId="{ECF8C71C-75B2-4A94-95E2-F115A7EE5C77}" type="presParOf" srcId="{893C33CB-E67C-4A65-BA6D-97306333BA48}" destId="{391AA157-24A9-47F1-A449-D0F9BA215D8E}" srcOrd="3" destOrd="0" presId="urn:microsoft.com/office/officeart/2011/layout/TabList"/>
    <dgm:cxn modelId="{BD8B92BF-AC36-48A6-9789-6A59DEB1A500}" type="presParOf" srcId="{391AA157-24A9-47F1-A449-D0F9BA215D8E}" destId="{11E29EE1-C1EA-4C0B-AC8E-AE7CD9DDE8DA}" srcOrd="0" destOrd="0" presId="urn:microsoft.com/office/officeart/2011/layout/TabList"/>
    <dgm:cxn modelId="{D0264AC4-E048-4F98-A8F9-5388954D8F4D}" type="presParOf" srcId="{391AA157-24A9-47F1-A449-D0F9BA215D8E}" destId="{8892F01B-34CF-43AF-8FA3-AD34250B4514}" srcOrd="1" destOrd="0" presId="urn:microsoft.com/office/officeart/2011/layout/TabList"/>
    <dgm:cxn modelId="{77E6BC4B-BA3F-44BF-8D8E-B42089A895D6}" type="presParOf" srcId="{391AA157-24A9-47F1-A449-D0F9BA215D8E}" destId="{1EB2E53D-BB40-4394-BE80-D4E624E95ABA}" srcOrd="2" destOrd="0" presId="urn:microsoft.com/office/officeart/2011/layout/TabList"/>
    <dgm:cxn modelId="{99F117B8-CAFA-4BBD-9122-FDAEF4C7458E}" type="presParOf" srcId="{893C33CB-E67C-4A65-BA6D-97306333BA48}" destId="{3BC0E27D-D6DF-49CA-9F23-3B0B06CC3BB5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F3B44F-E3B0-43BC-895C-DDDB5A3FB1E5}" type="doc">
      <dgm:prSet loTypeId="urn:microsoft.com/office/officeart/2011/layout/Tab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EF856B-D9B6-466C-A600-231BF8FD758A}">
      <dgm:prSet phldrT="[Text]"/>
      <dgm:spPr/>
      <dgm:t>
        <a:bodyPr/>
        <a:lstStyle/>
        <a:p>
          <a:r>
            <a:rPr lang="en-US" dirty="0"/>
            <a:t>Theorem</a:t>
          </a:r>
        </a:p>
      </dgm:t>
    </dgm:pt>
    <dgm:pt modelId="{00001D0E-628F-4A78-9225-8CBA38904DF4}" type="parTrans" cxnId="{138187CE-0993-41E9-B3E6-4E9FC02380ED}">
      <dgm:prSet/>
      <dgm:spPr/>
      <dgm:t>
        <a:bodyPr/>
        <a:lstStyle/>
        <a:p>
          <a:endParaRPr lang="en-US"/>
        </a:p>
      </dgm:t>
    </dgm:pt>
    <dgm:pt modelId="{8EE198F9-7297-418F-9BBB-6497B76BCC2F}" type="sibTrans" cxnId="{138187CE-0993-41E9-B3E6-4E9FC02380ED}">
      <dgm:prSet/>
      <dgm:spPr/>
      <dgm:t>
        <a:bodyPr/>
        <a:lstStyle/>
        <a:p>
          <a:endParaRPr lang="en-US"/>
        </a:p>
      </dgm:t>
    </dgm:pt>
    <dgm:pt modelId="{E38C7707-F70C-45BC-A411-E88540718897}">
      <dgm:prSet phldrT="[Text]" phldr="1"/>
      <dgm:spPr/>
      <dgm:t>
        <a:bodyPr/>
        <a:lstStyle/>
        <a:p>
          <a:endParaRPr lang="en-US"/>
        </a:p>
      </dgm:t>
    </dgm:pt>
    <dgm:pt modelId="{75FEF2A7-E4EC-45B5-BC58-8909030214ED}" type="parTrans" cxnId="{54AD26E7-C6D4-4FB0-9A44-F7AE4D868AB9}">
      <dgm:prSet/>
      <dgm:spPr/>
      <dgm:t>
        <a:bodyPr/>
        <a:lstStyle/>
        <a:p>
          <a:endParaRPr lang="en-US"/>
        </a:p>
      </dgm:t>
    </dgm:pt>
    <dgm:pt modelId="{32A2C426-8CE5-48F9-AF0C-0304EF58FB62}" type="sibTrans" cxnId="{54AD26E7-C6D4-4FB0-9A44-F7AE4D868AB9}">
      <dgm:prSet/>
      <dgm:spPr/>
      <dgm:t>
        <a:bodyPr/>
        <a:lstStyle/>
        <a:p>
          <a:endParaRPr lang="en-US"/>
        </a:p>
      </dgm:t>
    </dgm:pt>
    <dgm:pt modelId="{6C7E296B-44E5-4922-8FD2-59C0077F7C44}">
      <dgm:prSet phldrT="[Text]" custT="1"/>
      <dgm:spPr>
        <a:blipFill>
          <a:blip xmlns:r="http://schemas.openxmlformats.org/officeDocument/2006/relationships" r:embed="rId1"/>
          <a:stretch>
            <a:fillRect l="-1815" t="-63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69F381B-8052-41E9-8860-1B00906C6AB4}" type="parTrans" cxnId="{2B20C07E-623F-4339-9DD5-386E2A7974F3}">
      <dgm:prSet/>
      <dgm:spPr/>
      <dgm:t>
        <a:bodyPr/>
        <a:lstStyle/>
        <a:p>
          <a:endParaRPr lang="en-US"/>
        </a:p>
      </dgm:t>
    </dgm:pt>
    <dgm:pt modelId="{903548A7-316F-458C-8D8A-02C9855AB62D}" type="sibTrans" cxnId="{2B20C07E-623F-4339-9DD5-386E2A7974F3}">
      <dgm:prSet/>
      <dgm:spPr/>
      <dgm:t>
        <a:bodyPr/>
        <a:lstStyle/>
        <a:p>
          <a:endParaRPr lang="en-US"/>
        </a:p>
      </dgm:t>
    </dgm:pt>
    <dgm:pt modelId="{09EBEC94-1D6B-4CFA-99A4-B8D9C1F8A4A0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630486DC-5EF7-41AA-9D7E-0301CD19DC44}" type="parTrans" cxnId="{E5375D0A-FAFC-4A38-8A72-1CCAB086BDC9}">
      <dgm:prSet/>
      <dgm:spPr/>
      <dgm:t>
        <a:bodyPr/>
        <a:lstStyle/>
        <a:p>
          <a:endParaRPr lang="en-US"/>
        </a:p>
      </dgm:t>
    </dgm:pt>
    <dgm:pt modelId="{05A1B9C5-ADD3-4223-BCF0-614D21602724}" type="sibTrans" cxnId="{E5375D0A-FAFC-4A38-8A72-1CCAB086BDC9}">
      <dgm:prSet/>
      <dgm:spPr/>
      <dgm:t>
        <a:bodyPr/>
        <a:lstStyle/>
        <a:p>
          <a:endParaRPr lang="en-US"/>
        </a:p>
      </dgm:t>
    </dgm:pt>
    <dgm:pt modelId="{1A56496A-DED8-41BB-8D94-A4112EBA9323}">
      <dgm:prSet phldrT="[Text]" phldr="1"/>
      <dgm:spPr/>
      <dgm:t>
        <a:bodyPr/>
        <a:lstStyle/>
        <a:p>
          <a:endParaRPr lang="en-US"/>
        </a:p>
      </dgm:t>
    </dgm:pt>
    <dgm:pt modelId="{2D0C8E90-EF5D-4E7B-84E1-A6A634DF3CF1}" type="parTrans" cxnId="{4B7DF97A-4BF3-4911-8F6F-0DF1F898F6D6}">
      <dgm:prSet/>
      <dgm:spPr/>
      <dgm:t>
        <a:bodyPr/>
        <a:lstStyle/>
        <a:p>
          <a:endParaRPr lang="en-US"/>
        </a:p>
      </dgm:t>
    </dgm:pt>
    <dgm:pt modelId="{2EC8BF78-3435-4734-A91F-6B435DEA4176}" type="sibTrans" cxnId="{4B7DF97A-4BF3-4911-8F6F-0DF1F898F6D6}">
      <dgm:prSet/>
      <dgm:spPr/>
      <dgm:t>
        <a:bodyPr/>
        <a:lstStyle/>
        <a:p>
          <a:endParaRPr lang="en-US"/>
        </a:p>
      </dgm:t>
    </dgm:pt>
    <dgm:pt modelId="{BA1A4722-0798-4066-9664-8C769AB6E00F}">
      <dgm:prSet phldrT="[Text]"/>
      <dgm:spPr>
        <a:blipFill>
          <a:blip xmlns:r="http://schemas.openxmlformats.org/officeDocument/2006/relationships" r:embed="rId2"/>
          <a:stretch>
            <a:fillRect l="-1733" t="-54091" b="-1181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8B9AB2-F63A-4E66-AE50-69BDF4DFEC99}" type="parTrans" cxnId="{E352DFB9-8B3D-4FEE-B6F8-8C431D2C27EA}">
      <dgm:prSet/>
      <dgm:spPr/>
      <dgm:t>
        <a:bodyPr/>
        <a:lstStyle/>
        <a:p>
          <a:endParaRPr lang="en-US"/>
        </a:p>
      </dgm:t>
    </dgm:pt>
    <dgm:pt modelId="{695C9FDA-8930-4E77-9005-8D622F5A4679}" type="sibTrans" cxnId="{E352DFB9-8B3D-4FEE-B6F8-8C431D2C27EA}">
      <dgm:prSet/>
      <dgm:spPr/>
      <dgm:t>
        <a:bodyPr/>
        <a:lstStyle/>
        <a:p>
          <a:endParaRPr lang="en-US"/>
        </a:p>
      </dgm:t>
    </dgm:pt>
    <dgm:pt modelId="{A64EE9C7-C17E-4ADC-A8C8-5112C43FE718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D776631-5261-4DF9-A9C6-C6B4D4DA6DD3}" type="parTrans" cxnId="{A929552F-9FCD-4A2E-BC1A-CB56D062E9BC}">
      <dgm:prSet/>
      <dgm:spPr/>
      <dgm:t>
        <a:bodyPr/>
        <a:lstStyle/>
        <a:p>
          <a:endParaRPr lang="en-US"/>
        </a:p>
      </dgm:t>
    </dgm:pt>
    <dgm:pt modelId="{B824C05D-C1A2-4522-B53D-0BCDA0D24279}" type="sibTrans" cxnId="{A929552F-9FCD-4A2E-BC1A-CB56D062E9BC}">
      <dgm:prSet/>
      <dgm:spPr/>
      <dgm:t>
        <a:bodyPr/>
        <a:lstStyle/>
        <a:p>
          <a:endParaRPr lang="en-US"/>
        </a:p>
      </dgm:t>
    </dgm:pt>
    <dgm:pt modelId="{385ABA94-C2C3-4786-927C-3B6DBB3ED09D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B95124D-B6F8-4B04-AFDB-B79E27B3956D}" type="parTrans" cxnId="{8ED1DDA6-F07D-416B-B4EC-BB079831A1D2}">
      <dgm:prSet/>
      <dgm:spPr/>
      <dgm:t>
        <a:bodyPr/>
        <a:lstStyle/>
        <a:p>
          <a:endParaRPr lang="en-US"/>
        </a:p>
      </dgm:t>
    </dgm:pt>
    <dgm:pt modelId="{8492EF8D-43F3-4874-93EF-CDA570405491}" type="sibTrans" cxnId="{8ED1DDA6-F07D-416B-B4EC-BB079831A1D2}">
      <dgm:prSet/>
      <dgm:spPr/>
      <dgm:t>
        <a:bodyPr/>
        <a:lstStyle/>
        <a:p>
          <a:endParaRPr lang="en-US"/>
        </a:p>
      </dgm:t>
    </dgm:pt>
    <dgm:pt modelId="{022294A7-6E58-4363-A02E-7353D2DE7F3D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2731805-0264-4B03-B8F3-D9F4D98FA4C5}" type="parTrans" cxnId="{D8BA2B4E-F04D-48AB-9A8D-FE10066040C5}">
      <dgm:prSet/>
      <dgm:spPr/>
      <dgm:t>
        <a:bodyPr/>
        <a:lstStyle/>
        <a:p>
          <a:endParaRPr lang="en-US"/>
        </a:p>
      </dgm:t>
    </dgm:pt>
    <dgm:pt modelId="{85585382-FEE8-47DC-836F-35C43CE8250B}" type="sibTrans" cxnId="{D8BA2B4E-F04D-48AB-9A8D-FE10066040C5}">
      <dgm:prSet/>
      <dgm:spPr/>
      <dgm:t>
        <a:bodyPr/>
        <a:lstStyle/>
        <a:p>
          <a:endParaRPr lang="en-US"/>
        </a:p>
      </dgm:t>
    </dgm:pt>
    <dgm:pt modelId="{893C33CB-E67C-4A65-BA6D-97306333BA48}" type="pres">
      <dgm:prSet presAssocID="{0AF3B44F-E3B0-43BC-895C-DDDB5A3FB1E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91BDC49-CD5A-4503-8424-E47B5110260E}" type="pres">
      <dgm:prSet presAssocID="{A8EF856B-D9B6-466C-A600-231BF8FD758A}" presName="composite" presStyleCnt="0"/>
      <dgm:spPr/>
    </dgm:pt>
    <dgm:pt modelId="{849E49AA-EB73-47A6-9310-06F319796348}" type="pres">
      <dgm:prSet presAssocID="{A8EF856B-D9B6-466C-A600-231BF8FD758A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99AD09C-25D1-4630-8725-A3A11FFEB925}" type="pres">
      <dgm:prSet presAssocID="{A8EF856B-D9B6-466C-A600-231BF8FD758A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DA0349BF-D9EC-48AC-B2D6-A40364A33E50}" type="pres">
      <dgm:prSet presAssocID="{A8EF856B-D9B6-466C-A600-231BF8FD758A}" presName="Accent" presStyleLbl="parChTrans1D1" presStyleIdx="0" presStyleCnt="2"/>
      <dgm:spPr/>
    </dgm:pt>
    <dgm:pt modelId="{EE2C4493-F69B-4829-BD65-19BF3E8B5F16}" type="pres">
      <dgm:prSet presAssocID="{A8EF856B-D9B6-466C-A600-231BF8FD758A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FF475F7-704D-4B1C-9FDD-985BF73F6638}" type="pres">
      <dgm:prSet presAssocID="{8EE198F9-7297-418F-9BBB-6497B76BCC2F}" presName="sibTrans" presStyleCnt="0"/>
      <dgm:spPr/>
    </dgm:pt>
    <dgm:pt modelId="{391AA157-24A9-47F1-A449-D0F9BA215D8E}" type="pres">
      <dgm:prSet presAssocID="{09EBEC94-1D6B-4CFA-99A4-B8D9C1F8A4A0}" presName="composite" presStyleCnt="0"/>
      <dgm:spPr/>
    </dgm:pt>
    <dgm:pt modelId="{11E29EE1-C1EA-4C0B-AC8E-AE7CD9DDE8DA}" type="pres">
      <dgm:prSet presAssocID="{09EBEC94-1D6B-4CFA-99A4-B8D9C1F8A4A0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892F01B-34CF-43AF-8FA3-AD34250B4514}" type="pres">
      <dgm:prSet presAssocID="{09EBEC94-1D6B-4CFA-99A4-B8D9C1F8A4A0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1EB2E53D-BB40-4394-BE80-D4E624E95ABA}" type="pres">
      <dgm:prSet presAssocID="{09EBEC94-1D6B-4CFA-99A4-B8D9C1F8A4A0}" presName="Accent" presStyleLbl="parChTrans1D1" presStyleIdx="1" presStyleCnt="2"/>
      <dgm:spPr/>
    </dgm:pt>
    <dgm:pt modelId="{3BC0E27D-D6DF-49CA-9F23-3B0B06CC3BB5}" type="pres">
      <dgm:prSet presAssocID="{09EBEC94-1D6B-4CFA-99A4-B8D9C1F8A4A0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375D0A-FAFC-4A38-8A72-1CCAB086BDC9}" srcId="{0AF3B44F-E3B0-43BC-895C-DDDB5A3FB1E5}" destId="{09EBEC94-1D6B-4CFA-99A4-B8D9C1F8A4A0}" srcOrd="1" destOrd="0" parTransId="{630486DC-5EF7-41AA-9D7E-0301CD19DC44}" sibTransId="{05A1B9C5-ADD3-4223-BCF0-614D21602724}"/>
    <dgm:cxn modelId="{DF6AC512-BF17-453F-83FA-050A1859068D}" type="presOf" srcId="{BA1A4722-0798-4066-9664-8C769AB6E00F}" destId="{3BC0E27D-D6DF-49CA-9F23-3B0B06CC3BB5}" srcOrd="0" destOrd="0" presId="urn:microsoft.com/office/officeart/2011/layout/TabList"/>
    <dgm:cxn modelId="{A929552F-9FCD-4A2E-BC1A-CB56D062E9BC}" srcId="{A8EF856B-D9B6-466C-A600-231BF8FD758A}" destId="{A64EE9C7-C17E-4ADC-A8C8-5112C43FE718}" srcOrd="3" destOrd="0" parTransId="{3D776631-5261-4DF9-A9C6-C6B4D4DA6DD3}" sibTransId="{B824C05D-C1A2-4522-B53D-0BCDA0D24279}"/>
    <dgm:cxn modelId="{08EA3630-FCA7-48F9-A9F4-F807A84E1AB4}" type="presOf" srcId="{A64EE9C7-C17E-4ADC-A8C8-5112C43FE718}" destId="{EE2C4493-F69B-4829-BD65-19BF3E8B5F16}" srcOrd="0" destOrd="2" presId="urn:microsoft.com/office/officeart/2011/layout/TabList"/>
    <dgm:cxn modelId="{12C77D36-1DE3-4CF8-96B1-5607AE292C8B}" type="presOf" srcId="{A8EF856B-D9B6-466C-A600-231BF8FD758A}" destId="{D99AD09C-25D1-4630-8725-A3A11FFEB925}" srcOrd="0" destOrd="0" presId="urn:microsoft.com/office/officeart/2011/layout/TabList"/>
    <dgm:cxn modelId="{F82A3563-CE7A-4330-9542-BFB3FF381037}" type="presOf" srcId="{022294A7-6E58-4363-A02E-7353D2DE7F3D}" destId="{3BC0E27D-D6DF-49CA-9F23-3B0B06CC3BB5}" srcOrd="0" destOrd="1" presId="urn:microsoft.com/office/officeart/2011/layout/TabList"/>
    <dgm:cxn modelId="{5056574D-A328-448C-87C1-23016E8F716D}" type="presOf" srcId="{385ABA94-C2C3-4786-927C-3B6DBB3ED09D}" destId="{EE2C4493-F69B-4829-BD65-19BF3E8B5F16}" srcOrd="0" destOrd="1" presId="urn:microsoft.com/office/officeart/2011/layout/TabList"/>
    <dgm:cxn modelId="{D8BA2B4E-F04D-48AB-9A8D-FE10066040C5}" srcId="{09EBEC94-1D6B-4CFA-99A4-B8D9C1F8A4A0}" destId="{022294A7-6E58-4363-A02E-7353D2DE7F3D}" srcOrd="2" destOrd="0" parTransId="{D2731805-0264-4B03-B8F3-D9F4D98FA4C5}" sibTransId="{85585382-FEE8-47DC-836F-35C43CE8250B}"/>
    <dgm:cxn modelId="{EECE314F-C181-429C-929E-E9F2AF995B1A}" type="presOf" srcId="{09EBEC94-1D6B-4CFA-99A4-B8D9C1F8A4A0}" destId="{8892F01B-34CF-43AF-8FA3-AD34250B4514}" srcOrd="0" destOrd="0" presId="urn:microsoft.com/office/officeart/2011/layout/TabList"/>
    <dgm:cxn modelId="{4B7DF97A-4BF3-4911-8F6F-0DF1F898F6D6}" srcId="{09EBEC94-1D6B-4CFA-99A4-B8D9C1F8A4A0}" destId="{1A56496A-DED8-41BB-8D94-A4112EBA9323}" srcOrd="0" destOrd="0" parTransId="{2D0C8E90-EF5D-4E7B-84E1-A6A634DF3CF1}" sibTransId="{2EC8BF78-3435-4734-A91F-6B435DEA4176}"/>
    <dgm:cxn modelId="{2B20C07E-623F-4339-9DD5-386E2A7974F3}" srcId="{A8EF856B-D9B6-466C-A600-231BF8FD758A}" destId="{6C7E296B-44E5-4922-8FD2-59C0077F7C44}" srcOrd="1" destOrd="0" parTransId="{C69F381B-8052-41E9-8860-1B00906C6AB4}" sibTransId="{903548A7-316F-458C-8D8A-02C9855AB62D}"/>
    <dgm:cxn modelId="{659F968B-AB59-4AC7-B117-EA54323D31B6}" type="presOf" srcId="{6C7E296B-44E5-4922-8FD2-59C0077F7C44}" destId="{EE2C4493-F69B-4829-BD65-19BF3E8B5F16}" srcOrd="0" destOrd="0" presId="urn:microsoft.com/office/officeart/2011/layout/TabList"/>
    <dgm:cxn modelId="{60DAF590-8DA3-4947-B097-0B1B27DBDBC2}" type="presOf" srcId="{0AF3B44F-E3B0-43BC-895C-DDDB5A3FB1E5}" destId="{893C33CB-E67C-4A65-BA6D-97306333BA48}" srcOrd="0" destOrd="0" presId="urn:microsoft.com/office/officeart/2011/layout/TabList"/>
    <dgm:cxn modelId="{FF4D8696-775F-4D3A-BDC8-2773D0367317}" type="presOf" srcId="{E38C7707-F70C-45BC-A411-E88540718897}" destId="{849E49AA-EB73-47A6-9310-06F319796348}" srcOrd="0" destOrd="0" presId="urn:microsoft.com/office/officeart/2011/layout/TabList"/>
    <dgm:cxn modelId="{8ED1DDA6-F07D-416B-B4EC-BB079831A1D2}" srcId="{A8EF856B-D9B6-466C-A600-231BF8FD758A}" destId="{385ABA94-C2C3-4786-927C-3B6DBB3ED09D}" srcOrd="2" destOrd="0" parTransId="{4B95124D-B6F8-4B04-AFDB-B79E27B3956D}" sibTransId="{8492EF8D-43F3-4874-93EF-CDA570405491}"/>
    <dgm:cxn modelId="{E352DFB9-8B3D-4FEE-B6F8-8C431D2C27EA}" srcId="{09EBEC94-1D6B-4CFA-99A4-B8D9C1F8A4A0}" destId="{BA1A4722-0798-4066-9664-8C769AB6E00F}" srcOrd="1" destOrd="0" parTransId="{AB8B9AB2-F63A-4E66-AE50-69BDF4DFEC99}" sibTransId="{695C9FDA-8930-4E77-9005-8D622F5A4679}"/>
    <dgm:cxn modelId="{138187CE-0993-41E9-B3E6-4E9FC02380ED}" srcId="{0AF3B44F-E3B0-43BC-895C-DDDB5A3FB1E5}" destId="{A8EF856B-D9B6-466C-A600-231BF8FD758A}" srcOrd="0" destOrd="0" parTransId="{00001D0E-628F-4A78-9225-8CBA38904DF4}" sibTransId="{8EE198F9-7297-418F-9BBB-6497B76BCC2F}"/>
    <dgm:cxn modelId="{54AD26E7-C6D4-4FB0-9A44-F7AE4D868AB9}" srcId="{A8EF856B-D9B6-466C-A600-231BF8FD758A}" destId="{E38C7707-F70C-45BC-A411-E88540718897}" srcOrd="0" destOrd="0" parTransId="{75FEF2A7-E4EC-45B5-BC58-8909030214ED}" sibTransId="{32A2C426-8CE5-48F9-AF0C-0304EF58FB62}"/>
    <dgm:cxn modelId="{710A7BFF-28F6-4B07-9716-21DFEB1D4A7C}" type="presOf" srcId="{1A56496A-DED8-41BB-8D94-A4112EBA9323}" destId="{11E29EE1-C1EA-4C0B-AC8E-AE7CD9DDE8DA}" srcOrd="0" destOrd="0" presId="urn:microsoft.com/office/officeart/2011/layout/TabList"/>
    <dgm:cxn modelId="{2F18FA68-121E-4A2B-BAA5-0DFF6A5D2B33}" type="presParOf" srcId="{893C33CB-E67C-4A65-BA6D-97306333BA48}" destId="{791BDC49-CD5A-4503-8424-E47B5110260E}" srcOrd="0" destOrd="0" presId="urn:microsoft.com/office/officeart/2011/layout/TabList"/>
    <dgm:cxn modelId="{6F307149-3274-4E90-A4FE-626B0A3E148B}" type="presParOf" srcId="{791BDC49-CD5A-4503-8424-E47B5110260E}" destId="{849E49AA-EB73-47A6-9310-06F319796348}" srcOrd="0" destOrd="0" presId="urn:microsoft.com/office/officeart/2011/layout/TabList"/>
    <dgm:cxn modelId="{622D4F56-DF47-4F05-9F42-552B444647B5}" type="presParOf" srcId="{791BDC49-CD5A-4503-8424-E47B5110260E}" destId="{D99AD09C-25D1-4630-8725-A3A11FFEB925}" srcOrd="1" destOrd="0" presId="urn:microsoft.com/office/officeart/2011/layout/TabList"/>
    <dgm:cxn modelId="{00819F92-A5F1-4A42-A06D-A4DCC82B57D3}" type="presParOf" srcId="{791BDC49-CD5A-4503-8424-E47B5110260E}" destId="{DA0349BF-D9EC-48AC-B2D6-A40364A33E50}" srcOrd="2" destOrd="0" presId="urn:microsoft.com/office/officeart/2011/layout/TabList"/>
    <dgm:cxn modelId="{4D25D7DF-E295-4B4E-A205-31FB381C4AB9}" type="presParOf" srcId="{893C33CB-E67C-4A65-BA6D-97306333BA48}" destId="{EE2C4493-F69B-4829-BD65-19BF3E8B5F16}" srcOrd="1" destOrd="0" presId="urn:microsoft.com/office/officeart/2011/layout/TabList"/>
    <dgm:cxn modelId="{6B2C68A4-93BD-4ED7-9108-8B3F41A60DE5}" type="presParOf" srcId="{893C33CB-E67C-4A65-BA6D-97306333BA48}" destId="{0FF475F7-704D-4B1C-9FDD-985BF73F6638}" srcOrd="2" destOrd="0" presId="urn:microsoft.com/office/officeart/2011/layout/TabList"/>
    <dgm:cxn modelId="{ECF8C71C-75B2-4A94-95E2-F115A7EE5C77}" type="presParOf" srcId="{893C33CB-E67C-4A65-BA6D-97306333BA48}" destId="{391AA157-24A9-47F1-A449-D0F9BA215D8E}" srcOrd="3" destOrd="0" presId="urn:microsoft.com/office/officeart/2011/layout/TabList"/>
    <dgm:cxn modelId="{BD8B92BF-AC36-48A6-9789-6A59DEB1A500}" type="presParOf" srcId="{391AA157-24A9-47F1-A449-D0F9BA215D8E}" destId="{11E29EE1-C1EA-4C0B-AC8E-AE7CD9DDE8DA}" srcOrd="0" destOrd="0" presId="urn:microsoft.com/office/officeart/2011/layout/TabList"/>
    <dgm:cxn modelId="{D0264AC4-E048-4F98-A8F9-5388954D8F4D}" type="presParOf" srcId="{391AA157-24A9-47F1-A449-D0F9BA215D8E}" destId="{8892F01B-34CF-43AF-8FA3-AD34250B4514}" srcOrd="1" destOrd="0" presId="urn:microsoft.com/office/officeart/2011/layout/TabList"/>
    <dgm:cxn modelId="{77E6BC4B-BA3F-44BF-8D8E-B42089A895D6}" type="presParOf" srcId="{391AA157-24A9-47F1-A449-D0F9BA215D8E}" destId="{1EB2E53D-BB40-4394-BE80-D4E624E95ABA}" srcOrd="2" destOrd="0" presId="urn:microsoft.com/office/officeart/2011/layout/TabList"/>
    <dgm:cxn modelId="{99F117B8-CAFA-4BBD-9122-FDAEF4C7458E}" type="presParOf" srcId="{893C33CB-E67C-4A65-BA6D-97306333BA48}" destId="{3BC0E27D-D6DF-49CA-9F23-3B0B06CC3BB5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B7CB61-4077-4B1A-B397-4ABC7586BD20}" type="doc">
      <dgm:prSet loTypeId="urn:microsoft.com/office/officeart/2009/3/layout/StepUp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B06AB1-6F82-48A2-9C84-866A3F9BBF3F}">
      <dgm:prSet phldrT="[Text]" custT="1"/>
      <dgm:spPr/>
      <dgm:t>
        <a:bodyPr/>
        <a:lstStyle/>
        <a:p>
          <a:r>
            <a:rPr lang="en-US" sz="2200" dirty="0"/>
            <a:t>Make the substitution in the integrand.</a:t>
          </a:r>
        </a:p>
      </dgm:t>
    </dgm:pt>
    <dgm:pt modelId="{BDBFDFA4-5138-4717-9EDF-76EE13A6E6FD}" type="parTrans" cxnId="{842DE357-F67D-4B0A-8018-6207B17A5CEF}">
      <dgm:prSet/>
      <dgm:spPr/>
      <dgm:t>
        <a:bodyPr/>
        <a:lstStyle/>
        <a:p>
          <a:endParaRPr lang="en-US" sz="2200"/>
        </a:p>
      </dgm:t>
    </dgm:pt>
    <dgm:pt modelId="{5CFFFB89-6CAF-494E-AF9E-480E94B14344}" type="sibTrans" cxnId="{842DE357-F67D-4B0A-8018-6207B17A5CEF}">
      <dgm:prSet/>
      <dgm:spPr/>
      <dgm:t>
        <a:bodyPr/>
        <a:lstStyle/>
        <a:p>
          <a:endParaRPr lang="en-US" sz="2200"/>
        </a:p>
      </dgm:t>
    </dgm:pt>
    <dgm:pt modelId="{929652EE-A4D5-44DE-B880-483724F0793A}">
      <dgm:prSet phldrT="[Text]" custT="1"/>
      <dgm:spPr/>
      <dgm:t>
        <a:bodyPr/>
        <a:lstStyle/>
        <a:p>
          <a:r>
            <a:rPr lang="en-US" sz="2200" dirty="0"/>
            <a:t>Make the appropriate change in the differential.</a:t>
          </a:r>
        </a:p>
      </dgm:t>
    </dgm:pt>
    <dgm:pt modelId="{50793F9F-4AE8-4911-8402-AB6DE104C8F4}" type="parTrans" cxnId="{635582AE-DBDF-4B69-9B8F-C44B6612D488}">
      <dgm:prSet/>
      <dgm:spPr/>
      <dgm:t>
        <a:bodyPr/>
        <a:lstStyle/>
        <a:p>
          <a:endParaRPr lang="en-US" sz="2200"/>
        </a:p>
      </dgm:t>
    </dgm:pt>
    <dgm:pt modelId="{CE61604E-1829-4BB4-AFF7-920A6B10D82C}" type="sibTrans" cxnId="{635582AE-DBDF-4B69-9B8F-C44B6612D488}">
      <dgm:prSet/>
      <dgm:spPr/>
      <dgm:t>
        <a:bodyPr/>
        <a:lstStyle/>
        <a:p>
          <a:endParaRPr lang="en-US" sz="2200"/>
        </a:p>
      </dgm:t>
    </dgm:pt>
    <dgm:pt modelId="{C56EA047-77FE-412C-9A09-9466170F644A}">
      <dgm:prSet phldrT="[Text]" custT="1"/>
      <dgm:spPr/>
      <dgm:t>
        <a:bodyPr/>
        <a:lstStyle/>
        <a:p>
          <a:r>
            <a:rPr lang="en-US" sz="2200" dirty="0"/>
            <a:t>Change the limits from a and b to g(a) and g(b).</a:t>
          </a:r>
        </a:p>
      </dgm:t>
    </dgm:pt>
    <dgm:pt modelId="{01898CF5-83E9-4548-A1F3-57DEB3E2D6DC}" type="parTrans" cxnId="{523E5E43-AF56-4C53-AE94-46AF0C2CBB90}">
      <dgm:prSet/>
      <dgm:spPr/>
      <dgm:t>
        <a:bodyPr/>
        <a:lstStyle/>
        <a:p>
          <a:endParaRPr lang="en-US" sz="2200"/>
        </a:p>
      </dgm:t>
    </dgm:pt>
    <dgm:pt modelId="{6707CD41-215E-4436-BC15-258D127CBCA9}" type="sibTrans" cxnId="{523E5E43-AF56-4C53-AE94-46AF0C2CBB90}">
      <dgm:prSet/>
      <dgm:spPr/>
      <dgm:t>
        <a:bodyPr/>
        <a:lstStyle/>
        <a:p>
          <a:endParaRPr lang="en-US" sz="2200"/>
        </a:p>
      </dgm:t>
    </dgm:pt>
    <dgm:pt modelId="{11CCD799-A147-48DC-B87C-6B63B15F5DB7}" type="pres">
      <dgm:prSet presAssocID="{BAB7CB61-4077-4B1A-B397-4ABC7586BD20}" presName="rootnode" presStyleCnt="0">
        <dgm:presLayoutVars>
          <dgm:chMax/>
          <dgm:chPref/>
          <dgm:dir/>
          <dgm:animLvl val="lvl"/>
        </dgm:presLayoutVars>
      </dgm:prSet>
      <dgm:spPr/>
    </dgm:pt>
    <dgm:pt modelId="{69F9CC6C-74CF-4F5E-8CCA-FAD564A94F39}" type="pres">
      <dgm:prSet presAssocID="{B7B06AB1-6F82-48A2-9C84-866A3F9BBF3F}" presName="composite" presStyleCnt="0"/>
      <dgm:spPr/>
    </dgm:pt>
    <dgm:pt modelId="{D4AA528B-667D-48FA-B35A-30466AF7BD1B}" type="pres">
      <dgm:prSet presAssocID="{B7B06AB1-6F82-48A2-9C84-866A3F9BBF3F}" presName="LShape" presStyleLbl="alignNode1" presStyleIdx="0" presStyleCnt="5"/>
      <dgm:spPr/>
    </dgm:pt>
    <dgm:pt modelId="{35231FC7-C7B3-497F-8B14-C8A2BB2AE164}" type="pres">
      <dgm:prSet presAssocID="{B7B06AB1-6F82-48A2-9C84-866A3F9BBF3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75E4CBE-C2D9-4441-83F2-25FC18EA9D18}" type="pres">
      <dgm:prSet presAssocID="{B7B06AB1-6F82-48A2-9C84-866A3F9BBF3F}" presName="Triangle" presStyleLbl="alignNode1" presStyleIdx="1" presStyleCnt="5"/>
      <dgm:spPr/>
    </dgm:pt>
    <dgm:pt modelId="{2CF891C0-81C0-4DFA-B1E4-B628EA8AC1A9}" type="pres">
      <dgm:prSet presAssocID="{5CFFFB89-6CAF-494E-AF9E-480E94B14344}" presName="sibTrans" presStyleCnt="0"/>
      <dgm:spPr/>
    </dgm:pt>
    <dgm:pt modelId="{714B96D4-9C24-4E64-B572-C7CFADBE9472}" type="pres">
      <dgm:prSet presAssocID="{5CFFFB89-6CAF-494E-AF9E-480E94B14344}" presName="space" presStyleCnt="0"/>
      <dgm:spPr/>
    </dgm:pt>
    <dgm:pt modelId="{69437595-EB94-43C7-B2AD-F2E7917A63A3}" type="pres">
      <dgm:prSet presAssocID="{929652EE-A4D5-44DE-B880-483724F0793A}" presName="composite" presStyleCnt="0"/>
      <dgm:spPr/>
    </dgm:pt>
    <dgm:pt modelId="{F0FF88F7-A702-417F-B9F7-4A25256DD8B3}" type="pres">
      <dgm:prSet presAssocID="{929652EE-A4D5-44DE-B880-483724F0793A}" presName="LShape" presStyleLbl="alignNode1" presStyleIdx="2" presStyleCnt="5"/>
      <dgm:spPr/>
    </dgm:pt>
    <dgm:pt modelId="{88603C1C-0559-4562-8A55-518B1A78C6BF}" type="pres">
      <dgm:prSet presAssocID="{929652EE-A4D5-44DE-B880-483724F0793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BE055BB-AEA2-4000-8336-6B20361B8A30}" type="pres">
      <dgm:prSet presAssocID="{929652EE-A4D5-44DE-B880-483724F0793A}" presName="Triangle" presStyleLbl="alignNode1" presStyleIdx="3" presStyleCnt="5"/>
      <dgm:spPr/>
    </dgm:pt>
    <dgm:pt modelId="{BAF8B019-833F-41A0-B5F8-8434D7A16352}" type="pres">
      <dgm:prSet presAssocID="{CE61604E-1829-4BB4-AFF7-920A6B10D82C}" presName="sibTrans" presStyleCnt="0"/>
      <dgm:spPr/>
    </dgm:pt>
    <dgm:pt modelId="{315691AF-5F1E-4890-BC1B-6166CF889622}" type="pres">
      <dgm:prSet presAssocID="{CE61604E-1829-4BB4-AFF7-920A6B10D82C}" presName="space" presStyleCnt="0"/>
      <dgm:spPr/>
    </dgm:pt>
    <dgm:pt modelId="{2E6CB852-B5A4-4CB8-9817-69B1EBEEEEBC}" type="pres">
      <dgm:prSet presAssocID="{C56EA047-77FE-412C-9A09-9466170F644A}" presName="composite" presStyleCnt="0"/>
      <dgm:spPr/>
    </dgm:pt>
    <dgm:pt modelId="{E42B9C15-FFDB-43D4-B736-666A49286136}" type="pres">
      <dgm:prSet presAssocID="{C56EA047-77FE-412C-9A09-9466170F644A}" presName="LShape" presStyleLbl="alignNode1" presStyleIdx="4" presStyleCnt="5"/>
      <dgm:spPr/>
    </dgm:pt>
    <dgm:pt modelId="{117B5412-A2A2-4A85-8DAA-85D5321818A6}" type="pres">
      <dgm:prSet presAssocID="{C56EA047-77FE-412C-9A09-9466170F644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3E5E43-AF56-4C53-AE94-46AF0C2CBB90}" srcId="{BAB7CB61-4077-4B1A-B397-4ABC7586BD20}" destId="{C56EA047-77FE-412C-9A09-9466170F644A}" srcOrd="2" destOrd="0" parTransId="{01898CF5-83E9-4548-A1F3-57DEB3E2D6DC}" sibTransId="{6707CD41-215E-4436-BC15-258D127CBCA9}"/>
    <dgm:cxn modelId="{CFF91547-EC82-473F-AFAA-33BD4C0EF56C}" type="presOf" srcId="{929652EE-A4D5-44DE-B880-483724F0793A}" destId="{88603C1C-0559-4562-8A55-518B1A78C6BF}" srcOrd="0" destOrd="0" presId="urn:microsoft.com/office/officeart/2009/3/layout/StepUpProcess"/>
    <dgm:cxn modelId="{CEF6726E-9E3B-44AC-B619-5F844D19C292}" type="presOf" srcId="{B7B06AB1-6F82-48A2-9C84-866A3F9BBF3F}" destId="{35231FC7-C7B3-497F-8B14-C8A2BB2AE164}" srcOrd="0" destOrd="0" presId="urn:microsoft.com/office/officeart/2009/3/layout/StepUpProcess"/>
    <dgm:cxn modelId="{842DE357-F67D-4B0A-8018-6207B17A5CEF}" srcId="{BAB7CB61-4077-4B1A-B397-4ABC7586BD20}" destId="{B7B06AB1-6F82-48A2-9C84-866A3F9BBF3F}" srcOrd="0" destOrd="0" parTransId="{BDBFDFA4-5138-4717-9EDF-76EE13A6E6FD}" sibTransId="{5CFFFB89-6CAF-494E-AF9E-480E94B14344}"/>
    <dgm:cxn modelId="{635582AE-DBDF-4B69-9B8F-C44B6612D488}" srcId="{BAB7CB61-4077-4B1A-B397-4ABC7586BD20}" destId="{929652EE-A4D5-44DE-B880-483724F0793A}" srcOrd="1" destOrd="0" parTransId="{50793F9F-4AE8-4911-8402-AB6DE104C8F4}" sibTransId="{CE61604E-1829-4BB4-AFF7-920A6B10D82C}"/>
    <dgm:cxn modelId="{76BA8EB4-BEA1-4B15-A0CC-334B0C678B07}" type="presOf" srcId="{C56EA047-77FE-412C-9A09-9466170F644A}" destId="{117B5412-A2A2-4A85-8DAA-85D5321818A6}" srcOrd="0" destOrd="0" presId="urn:microsoft.com/office/officeart/2009/3/layout/StepUpProcess"/>
    <dgm:cxn modelId="{F23658CF-AD74-40E6-9EBF-6F26A717C866}" type="presOf" srcId="{BAB7CB61-4077-4B1A-B397-4ABC7586BD20}" destId="{11CCD799-A147-48DC-B87C-6B63B15F5DB7}" srcOrd="0" destOrd="0" presId="urn:microsoft.com/office/officeart/2009/3/layout/StepUpProcess"/>
    <dgm:cxn modelId="{4EEAE050-A76F-4A55-B396-E35125889BFA}" type="presParOf" srcId="{11CCD799-A147-48DC-B87C-6B63B15F5DB7}" destId="{69F9CC6C-74CF-4F5E-8CCA-FAD564A94F39}" srcOrd="0" destOrd="0" presId="urn:microsoft.com/office/officeart/2009/3/layout/StepUpProcess"/>
    <dgm:cxn modelId="{C57C7FD9-8BB4-49DA-9675-91C20EF8C1C4}" type="presParOf" srcId="{69F9CC6C-74CF-4F5E-8CCA-FAD564A94F39}" destId="{D4AA528B-667D-48FA-B35A-30466AF7BD1B}" srcOrd="0" destOrd="0" presId="urn:microsoft.com/office/officeart/2009/3/layout/StepUpProcess"/>
    <dgm:cxn modelId="{DE214B8D-611C-43E0-BC63-247C6AF0C01E}" type="presParOf" srcId="{69F9CC6C-74CF-4F5E-8CCA-FAD564A94F39}" destId="{35231FC7-C7B3-497F-8B14-C8A2BB2AE164}" srcOrd="1" destOrd="0" presId="urn:microsoft.com/office/officeart/2009/3/layout/StepUpProcess"/>
    <dgm:cxn modelId="{0FB6C52D-0088-4096-982B-FF80B7DA7D57}" type="presParOf" srcId="{69F9CC6C-74CF-4F5E-8CCA-FAD564A94F39}" destId="{E75E4CBE-C2D9-4441-83F2-25FC18EA9D18}" srcOrd="2" destOrd="0" presId="urn:microsoft.com/office/officeart/2009/3/layout/StepUpProcess"/>
    <dgm:cxn modelId="{AFADEE7A-7634-484D-8CEC-F977F9EC7E1B}" type="presParOf" srcId="{11CCD799-A147-48DC-B87C-6B63B15F5DB7}" destId="{2CF891C0-81C0-4DFA-B1E4-B628EA8AC1A9}" srcOrd="1" destOrd="0" presId="urn:microsoft.com/office/officeart/2009/3/layout/StepUpProcess"/>
    <dgm:cxn modelId="{5EE4636A-0535-4216-AA2F-7A47595D2A17}" type="presParOf" srcId="{2CF891C0-81C0-4DFA-B1E4-B628EA8AC1A9}" destId="{714B96D4-9C24-4E64-B572-C7CFADBE9472}" srcOrd="0" destOrd="0" presId="urn:microsoft.com/office/officeart/2009/3/layout/StepUpProcess"/>
    <dgm:cxn modelId="{3B3ECAF1-D1CA-44F1-A679-24C9265CDD93}" type="presParOf" srcId="{11CCD799-A147-48DC-B87C-6B63B15F5DB7}" destId="{69437595-EB94-43C7-B2AD-F2E7917A63A3}" srcOrd="2" destOrd="0" presId="urn:microsoft.com/office/officeart/2009/3/layout/StepUpProcess"/>
    <dgm:cxn modelId="{B4657A82-23A9-4EA8-968F-F0D84B803F79}" type="presParOf" srcId="{69437595-EB94-43C7-B2AD-F2E7917A63A3}" destId="{F0FF88F7-A702-417F-B9F7-4A25256DD8B3}" srcOrd="0" destOrd="0" presId="urn:microsoft.com/office/officeart/2009/3/layout/StepUpProcess"/>
    <dgm:cxn modelId="{6B76889C-B3CE-4CDC-8B4B-070784E7AC8D}" type="presParOf" srcId="{69437595-EB94-43C7-B2AD-F2E7917A63A3}" destId="{88603C1C-0559-4562-8A55-518B1A78C6BF}" srcOrd="1" destOrd="0" presId="urn:microsoft.com/office/officeart/2009/3/layout/StepUpProcess"/>
    <dgm:cxn modelId="{70050998-A48F-48D5-8107-1146A06730D2}" type="presParOf" srcId="{69437595-EB94-43C7-B2AD-F2E7917A63A3}" destId="{2BE055BB-AEA2-4000-8336-6B20361B8A30}" srcOrd="2" destOrd="0" presId="urn:microsoft.com/office/officeart/2009/3/layout/StepUpProcess"/>
    <dgm:cxn modelId="{67655A3B-DAFD-434B-92BA-9AB9DA2C92DD}" type="presParOf" srcId="{11CCD799-A147-48DC-B87C-6B63B15F5DB7}" destId="{BAF8B019-833F-41A0-B5F8-8434D7A16352}" srcOrd="3" destOrd="0" presId="urn:microsoft.com/office/officeart/2009/3/layout/StepUpProcess"/>
    <dgm:cxn modelId="{0DEB4B01-978A-4AF5-AA87-FE0289D72D16}" type="presParOf" srcId="{BAF8B019-833F-41A0-B5F8-8434D7A16352}" destId="{315691AF-5F1E-4890-BC1B-6166CF889622}" srcOrd="0" destOrd="0" presId="urn:microsoft.com/office/officeart/2009/3/layout/StepUpProcess"/>
    <dgm:cxn modelId="{63EE90E5-68DA-427F-A6A0-9C21CC89AE1D}" type="presParOf" srcId="{11CCD799-A147-48DC-B87C-6B63B15F5DB7}" destId="{2E6CB852-B5A4-4CB8-9817-69B1EBEEEEBC}" srcOrd="4" destOrd="0" presId="urn:microsoft.com/office/officeart/2009/3/layout/StepUpProcess"/>
    <dgm:cxn modelId="{23D0A2A3-AF16-4D64-9E0B-E18D4CCFA05E}" type="presParOf" srcId="{2E6CB852-B5A4-4CB8-9817-69B1EBEEEEBC}" destId="{E42B9C15-FFDB-43D4-B736-666A49286136}" srcOrd="0" destOrd="0" presId="urn:microsoft.com/office/officeart/2009/3/layout/StepUpProcess"/>
    <dgm:cxn modelId="{AF17C4EB-DF04-447E-B11E-2EECAE5D063F}" type="presParOf" srcId="{2E6CB852-B5A4-4CB8-9817-69B1EBEEEEBC}" destId="{117B5412-A2A2-4A85-8DAA-85D5321818A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7DB2B4-24EB-4EA0-9F25-C8EA025CD6AD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B40F0A-A90A-47A4-A702-93F43516F9A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4D11702-2E92-4480-AF31-44E8E358D0D5}" type="parTrans" cxnId="{D3D9D234-EE85-48BC-8002-8E0700AC7A3B}">
      <dgm:prSet/>
      <dgm:spPr/>
      <dgm:t>
        <a:bodyPr/>
        <a:lstStyle/>
        <a:p>
          <a:endParaRPr lang="en-US"/>
        </a:p>
      </dgm:t>
    </dgm:pt>
    <dgm:pt modelId="{C3D42CC0-9BCD-48EC-A09F-B118648C1181}" type="sibTrans" cxnId="{D3D9D234-EE85-48BC-8002-8E0700AC7A3B}">
      <dgm:prSet/>
      <dgm:spPr/>
      <dgm:t>
        <a:bodyPr/>
        <a:lstStyle/>
        <a:p>
          <a:endParaRPr lang="en-US"/>
        </a:p>
      </dgm:t>
    </dgm:pt>
    <dgm:pt modelId="{A5314204-32A9-4AC0-A65A-8AD0B60EC5DA}">
      <dgm:prSet phldrT="[Text]" custT="1"/>
      <dgm:spPr/>
      <dgm:t>
        <a:bodyPr/>
        <a:lstStyle/>
        <a:p>
          <a:r>
            <a:rPr lang="en-US" sz="2000" b="1" dirty="0">
              <a:solidFill>
                <a:srgbClr val="C00000"/>
              </a:solidFill>
              <a:latin typeface="+mn-lt"/>
            </a:rPr>
            <a:t>Average Value of a Function</a:t>
          </a:r>
        </a:p>
      </dgm:t>
    </dgm:pt>
    <dgm:pt modelId="{9FD8421F-2897-4728-A917-725E067D6E3D}" type="parTrans" cxnId="{57CD3B14-502F-498C-8CAB-72F1A62931E5}">
      <dgm:prSet/>
      <dgm:spPr/>
      <dgm:t>
        <a:bodyPr/>
        <a:lstStyle/>
        <a:p>
          <a:endParaRPr lang="en-US"/>
        </a:p>
      </dgm:t>
    </dgm:pt>
    <dgm:pt modelId="{E538DF82-98B0-4D20-B128-8FBE6F51F61F}" type="sibTrans" cxnId="{57CD3B14-502F-498C-8CAB-72F1A62931E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87782A5-20D7-4ED6-B8AD-09D69651BE11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If </a:t>
              </a:r>
              <a:r>
                <a:rPr lang="en-US" sz="2000" i="1" dirty="0">
                  <a:latin typeface="+mn-lt"/>
                </a:rPr>
                <a:t>f </a:t>
              </a:r>
              <a:r>
                <a:rPr lang="en-US" sz="2000" dirty="0">
                  <a:latin typeface="+mn-lt"/>
                </a:rPr>
                <a:t>is integrable on the interval [</a:t>
              </a:r>
              <a:r>
                <a:rPr lang="en-US" sz="2000" i="1" dirty="0">
                  <a:latin typeface="+mn-lt"/>
                </a:rPr>
                <a:t>a</a:t>
              </a:r>
              <a:r>
                <a:rPr lang="en-US" sz="2000" dirty="0">
                  <a:latin typeface="+mn-lt"/>
                </a:rPr>
                <a:t>, </a:t>
              </a:r>
              <a:r>
                <a:rPr lang="en-US" sz="2000" i="1" dirty="0">
                  <a:latin typeface="+mn-lt"/>
                </a:rPr>
                <a:t>b</a:t>
              </a:r>
              <a:r>
                <a:rPr lang="en-US" sz="2000" dirty="0">
                  <a:latin typeface="+mn-lt"/>
                </a:rPr>
                <a:t>], then the </a:t>
              </a:r>
              <a:r>
                <a:rPr lang="en-US" sz="2000" b="1" dirty="0">
                  <a:latin typeface="+mn-lt"/>
                </a:rPr>
                <a:t>average value </a:t>
              </a:r>
              <a:r>
                <a:rPr lang="en-US" sz="2000" dirty="0">
                  <a:latin typeface="+mn-lt"/>
                </a:rPr>
                <a:t>of </a:t>
              </a:r>
              <a:r>
                <a:rPr lang="en-US" sz="2000" i="1" dirty="0">
                  <a:latin typeface="+mn-lt"/>
                </a:rPr>
                <a:t>f </a:t>
              </a:r>
              <a:r>
                <a:rPr lang="en-US" sz="2000" dirty="0">
                  <a:latin typeface="+mn-lt"/>
                </a:rPr>
                <a:t>on [</a:t>
              </a:r>
              <a:r>
                <a:rPr lang="en-US" sz="2000" i="1" dirty="0">
                  <a:latin typeface="+mn-lt"/>
                </a:rPr>
                <a:t>a</a:t>
              </a:r>
              <a:r>
                <a:rPr lang="en-US" sz="2000" dirty="0">
                  <a:latin typeface="+mn-lt"/>
                </a:rPr>
                <a:t>, </a:t>
              </a:r>
              <a:r>
                <a:rPr lang="en-US" sz="2000" i="1" dirty="0">
                  <a:latin typeface="+mn-lt"/>
                </a:rPr>
                <a:t>b</a:t>
              </a:r>
              <a:r>
                <a:rPr lang="en-US" sz="2000" dirty="0">
                  <a:latin typeface="+mn-lt"/>
                </a:rPr>
                <a:t>] is</a:t>
              </a:r>
              <a:endParaRPr lang="en-US" sz="2000" b="0" i="0" dirty="0"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687782A5-20D7-4ED6-B8AD-09D69651BE11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If </a:t>
              </a:r>
              <a:r>
                <a:rPr lang="en-US" sz="2000" i="1" dirty="0">
                  <a:latin typeface="+mn-lt"/>
                </a:rPr>
                <a:t>f </a:t>
              </a:r>
              <a:r>
                <a:rPr lang="en-US" sz="2000" dirty="0">
                  <a:latin typeface="+mn-lt"/>
                </a:rPr>
                <a:t>is integrable on the interval [</a:t>
              </a:r>
              <a:r>
                <a:rPr lang="en-US" sz="2000" i="1" dirty="0">
                  <a:latin typeface="+mn-lt"/>
                </a:rPr>
                <a:t>a</a:t>
              </a:r>
              <a:r>
                <a:rPr lang="en-US" sz="2000" dirty="0">
                  <a:latin typeface="+mn-lt"/>
                </a:rPr>
                <a:t>, </a:t>
              </a:r>
              <a:r>
                <a:rPr lang="en-US" sz="2000" i="1" dirty="0">
                  <a:latin typeface="+mn-lt"/>
                </a:rPr>
                <a:t>b</a:t>
              </a:r>
              <a:r>
                <a:rPr lang="en-US" sz="2000" dirty="0">
                  <a:latin typeface="+mn-lt"/>
                </a:rPr>
                <a:t>], then the </a:t>
              </a:r>
              <a:r>
                <a:rPr lang="en-US" sz="2000" b="1" dirty="0">
                  <a:latin typeface="+mn-lt"/>
                </a:rPr>
                <a:t>average value </a:t>
              </a:r>
              <a:r>
                <a:rPr lang="en-US" sz="2000" dirty="0">
                  <a:latin typeface="+mn-lt"/>
                </a:rPr>
                <a:t>of </a:t>
              </a:r>
              <a:r>
                <a:rPr lang="en-US" sz="2000" i="1" dirty="0">
                  <a:latin typeface="+mn-lt"/>
                </a:rPr>
                <a:t>f </a:t>
              </a:r>
              <a:r>
                <a:rPr lang="en-US" sz="2000" dirty="0">
                  <a:latin typeface="+mn-lt"/>
                </a:rPr>
                <a:t>on [</a:t>
              </a:r>
              <a:r>
                <a:rPr lang="en-US" sz="2000" i="1" dirty="0">
                  <a:latin typeface="+mn-lt"/>
                </a:rPr>
                <a:t>a</a:t>
              </a:r>
              <a:r>
                <a:rPr lang="en-US" sz="2000" dirty="0">
                  <a:latin typeface="+mn-lt"/>
                </a:rPr>
                <a:t>, </a:t>
              </a:r>
              <a:r>
                <a:rPr lang="en-US" sz="2000" i="1" dirty="0">
                  <a:latin typeface="+mn-lt"/>
                </a:rPr>
                <a:t>b</a:t>
              </a:r>
              <a:r>
                <a:rPr lang="en-US" sz="2000" dirty="0">
                  <a:latin typeface="+mn-lt"/>
                </a:rPr>
                <a:t>] is</a:t>
              </a:r>
              <a:endParaRPr lang="en-US" sz="2000" b="0" i="0" dirty="0">
                <a:latin typeface="+mn-lt"/>
              </a:endParaRPr>
            </a:p>
            <a:p>
              <a:r>
                <a:rPr lang="en-US" sz="2000" b="0" i="0">
                  <a:latin typeface="+mn-lt"/>
                </a:rPr>
                <a:t>1/(b−a)  ∫_𝑎^𝑏▒〖𝑓(𝑥)𝑑𝑥〗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EE9916D2-5462-44DB-9D7C-C3A5E630B871}" type="parTrans" cxnId="{FAAFE987-1158-4B34-BB9F-2C30C1EE0A0C}">
      <dgm:prSet/>
      <dgm:spPr/>
      <dgm:t>
        <a:bodyPr/>
        <a:lstStyle/>
        <a:p>
          <a:endParaRPr lang="en-US"/>
        </a:p>
      </dgm:t>
    </dgm:pt>
    <dgm:pt modelId="{14A2D3CA-D151-4B55-84DF-7F3796F818C9}" type="sibTrans" cxnId="{FAAFE987-1158-4B34-BB9F-2C30C1EE0A0C}">
      <dgm:prSet/>
      <dgm:spPr/>
      <dgm:t>
        <a:bodyPr/>
        <a:lstStyle/>
        <a:p>
          <a:endParaRPr lang="en-US"/>
        </a:p>
      </dgm:t>
    </dgm:pt>
    <dgm:pt modelId="{0E2DA6C6-E9B5-4308-892B-E7A37ADAB0C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BD95889-C939-46BB-AD07-9BCC944C7BF2}" type="parTrans" cxnId="{40616B44-601C-4519-9424-0DEF07B4E9AE}">
      <dgm:prSet/>
      <dgm:spPr/>
      <dgm:t>
        <a:bodyPr/>
        <a:lstStyle/>
        <a:p>
          <a:endParaRPr lang="en-US"/>
        </a:p>
      </dgm:t>
    </dgm:pt>
    <dgm:pt modelId="{8933805C-A5F1-4EE0-97AA-D14A373A7E04}" type="sibTrans" cxnId="{40616B44-601C-4519-9424-0DEF07B4E9AE}">
      <dgm:prSet/>
      <dgm:spPr/>
      <dgm:t>
        <a:bodyPr/>
        <a:lstStyle/>
        <a:p>
          <a:endParaRPr lang="en-US"/>
        </a:p>
      </dgm:t>
    </dgm:pt>
    <dgm:pt modelId="{5254E6BE-44E9-4E40-BBCF-15EC636CC49B}">
      <dgm:prSet phldrT="[Text]" custT="1"/>
      <dgm:spPr/>
      <dgm:t>
        <a:bodyPr/>
        <a:lstStyle/>
        <a:p>
          <a:r>
            <a:rPr lang="en-US" sz="2000" b="1" dirty="0">
              <a:solidFill>
                <a:schemeClr val="accent3">
                  <a:lumMod val="50000"/>
                </a:schemeClr>
              </a:solidFill>
              <a:latin typeface="+mn-lt"/>
            </a:rPr>
            <a:t>Mean Value Theorem for Integrals</a:t>
          </a:r>
        </a:p>
      </dgm:t>
    </dgm:pt>
    <dgm:pt modelId="{B606961E-3AE1-4785-A5AD-F0F311D33E48}" type="parTrans" cxnId="{218EB53A-D3B7-4DC6-98AD-4102EA47EE53}">
      <dgm:prSet/>
      <dgm:spPr/>
      <dgm:t>
        <a:bodyPr/>
        <a:lstStyle/>
        <a:p>
          <a:endParaRPr lang="en-US"/>
        </a:p>
      </dgm:t>
    </dgm:pt>
    <dgm:pt modelId="{7B799D9D-A2AA-4A12-9552-7E2A89741CFE}" type="sibTrans" cxnId="{218EB53A-D3B7-4DC6-98AD-4102EA47EE5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E8A47AB-4D56-4EAA-BC9B-68594A0148BB}">
          <dgm:prSet phldrT="[Text]" custT="1"/>
          <dgm:spPr/>
          <dgm:t>
            <a:bodyPr/>
            <a:lstStyle/>
            <a:p>
              <a:endParaRPr lang="en-US" sz="2000" dirty="0">
                <a:latin typeface="+mn-lt"/>
              </a:endParaRPr>
            </a:p>
            <a:p>
              <a:r>
                <a:rPr lang="en-US" sz="2000" dirty="0">
                  <a:latin typeface="+mn-lt"/>
                </a:rPr>
                <a:t>If is continuous on </a:t>
              </a:r>
            </a:p>
            <a:p>
              <a:r>
                <a:rPr lang="en-US" sz="2000" dirty="0">
                  <a:latin typeface="+mn-lt"/>
                </a:rPr>
                <a:t>[a, b], then there is a number c between a and b such that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2000" dirty="0">
                <a:latin typeface="+mn-lt"/>
              </a:endParaRPr>
            </a:p>
            <a:p>
              <a:endParaRPr lang="en-US" sz="2000" dirty="0">
                <a:latin typeface="+mn-lt"/>
              </a:endParaRPr>
            </a:p>
          </dgm:t>
        </dgm:pt>
      </mc:Choice>
      <mc:Fallback xmlns="">
        <dgm:pt modelId="{4E8A47AB-4D56-4EAA-BC9B-68594A0148BB}">
          <dgm:prSet phldrT="[Text]" custT="1"/>
          <dgm:spPr/>
          <dgm:t>
            <a:bodyPr/>
            <a:lstStyle/>
            <a:p>
              <a:endParaRPr lang="en-US" sz="2000" dirty="0">
                <a:latin typeface="+mn-lt"/>
              </a:endParaRPr>
            </a:p>
            <a:p>
              <a:r>
                <a:rPr lang="en-US" sz="2000" dirty="0">
                  <a:latin typeface="+mn-lt"/>
                </a:rPr>
                <a:t>If is continuous on </a:t>
              </a:r>
            </a:p>
            <a:p>
              <a:r>
                <a:rPr lang="en-US" sz="2000" dirty="0">
                  <a:latin typeface="+mn-lt"/>
                </a:rPr>
                <a:t>[a, b], then there is a number c between a and b such that</a:t>
              </a:r>
            </a:p>
            <a:p>
              <a:r>
                <a:rPr lang="en-US" sz="2000" b="0" i="0">
                  <a:latin typeface="+mn-lt"/>
                </a:rPr>
                <a:t>𝑓(𝑐)=1/(𝑏−𝑎)  ∫_𝑎^𝑏▒〖𝑓(𝑥)𝑑𝑥〗</a:t>
              </a:r>
              <a:endParaRPr lang="en-US" sz="2000" dirty="0">
                <a:latin typeface="+mn-lt"/>
              </a:endParaRPr>
            </a:p>
            <a:p>
              <a:endParaRPr lang="en-US" sz="2000" dirty="0">
                <a:latin typeface="+mn-lt"/>
              </a:endParaRPr>
            </a:p>
          </dgm:t>
        </dgm:pt>
      </mc:Fallback>
    </mc:AlternateContent>
    <dgm:pt modelId="{4745A8EC-EE74-469B-8A56-70A6B3FBC306}" type="parTrans" cxnId="{3C70EF31-6E96-4E53-A730-A86285C9685A}">
      <dgm:prSet/>
      <dgm:spPr/>
      <dgm:t>
        <a:bodyPr/>
        <a:lstStyle/>
        <a:p>
          <a:endParaRPr lang="en-US"/>
        </a:p>
      </dgm:t>
    </dgm:pt>
    <dgm:pt modelId="{DE8C656B-4CF4-4C01-99F2-5D81320BF791}" type="sibTrans" cxnId="{3C70EF31-6E96-4E53-A730-A86285C9685A}">
      <dgm:prSet/>
      <dgm:spPr/>
      <dgm:t>
        <a:bodyPr/>
        <a:lstStyle/>
        <a:p>
          <a:endParaRPr lang="en-US"/>
        </a:p>
      </dgm:t>
    </dgm:pt>
    <dgm:pt modelId="{0C085FE7-F1A6-460F-8EC9-832C5EC036BF}" type="pres">
      <dgm:prSet presAssocID="{8A7DB2B4-24EB-4EA0-9F25-C8EA025CD6AD}" presName="list" presStyleCnt="0">
        <dgm:presLayoutVars>
          <dgm:dir/>
          <dgm:animLvl val="lvl"/>
        </dgm:presLayoutVars>
      </dgm:prSet>
      <dgm:spPr/>
    </dgm:pt>
    <dgm:pt modelId="{5AED6213-DA4A-4EBE-B860-313F1BFBD86E}" type="pres">
      <dgm:prSet presAssocID="{02B40F0A-A90A-47A4-A702-93F43516F9A4}" presName="posSpace" presStyleCnt="0"/>
      <dgm:spPr/>
    </dgm:pt>
    <dgm:pt modelId="{97135E3F-6338-47C9-81B5-DDCBE6A10E86}" type="pres">
      <dgm:prSet presAssocID="{02B40F0A-A90A-47A4-A702-93F43516F9A4}" presName="vertFlow" presStyleCnt="0"/>
      <dgm:spPr/>
    </dgm:pt>
    <dgm:pt modelId="{49920A47-B988-4BA3-A260-9C2EDBB049CB}" type="pres">
      <dgm:prSet presAssocID="{02B40F0A-A90A-47A4-A702-93F43516F9A4}" presName="topSpace" presStyleCnt="0"/>
      <dgm:spPr/>
    </dgm:pt>
    <dgm:pt modelId="{BEDF9979-E504-4B16-B2AC-FEE5C35A574D}" type="pres">
      <dgm:prSet presAssocID="{02B40F0A-A90A-47A4-A702-93F43516F9A4}" presName="firstComp" presStyleCnt="0"/>
      <dgm:spPr/>
    </dgm:pt>
    <dgm:pt modelId="{B04C40B4-8B8E-4E48-B761-8F4B26E58B5A}" type="pres">
      <dgm:prSet presAssocID="{02B40F0A-A90A-47A4-A702-93F43516F9A4}" presName="firstChild" presStyleLbl="bgAccFollowNode1" presStyleIdx="0" presStyleCnt="4" custScaleX="104779" custScaleY="69873"/>
      <dgm:spPr/>
    </dgm:pt>
    <dgm:pt modelId="{B1834353-F19E-41D9-8B2D-1228674DAC76}" type="pres">
      <dgm:prSet presAssocID="{02B40F0A-A90A-47A4-A702-93F43516F9A4}" presName="firstChildTx" presStyleLbl="bgAccFollowNode1" presStyleIdx="0" presStyleCnt="4">
        <dgm:presLayoutVars>
          <dgm:bulletEnabled val="1"/>
        </dgm:presLayoutVars>
      </dgm:prSet>
      <dgm:spPr/>
    </dgm:pt>
    <dgm:pt modelId="{A6F76949-4D99-4394-9323-6454B14788E9}" type="pres">
      <dgm:prSet presAssocID="{687782A5-20D7-4ED6-B8AD-09D69651BE11}" presName="comp" presStyleCnt="0"/>
      <dgm:spPr/>
    </dgm:pt>
    <dgm:pt modelId="{96710738-E8A1-4A3B-9F61-F9CF19EB480F}" type="pres">
      <dgm:prSet presAssocID="{687782A5-20D7-4ED6-B8AD-09D69651BE11}" presName="child" presStyleLbl="bgAccFollowNode1" presStyleIdx="1" presStyleCnt="4" custScaleX="104779" custScaleY="161267"/>
      <dgm:spPr/>
    </dgm:pt>
    <dgm:pt modelId="{1604803A-ACFD-49D4-A57F-8578EBD326D0}" type="pres">
      <dgm:prSet presAssocID="{687782A5-20D7-4ED6-B8AD-09D69651BE11}" presName="childTx" presStyleLbl="bgAccFollowNode1" presStyleIdx="1" presStyleCnt="4">
        <dgm:presLayoutVars>
          <dgm:bulletEnabled val="1"/>
        </dgm:presLayoutVars>
      </dgm:prSet>
      <dgm:spPr/>
    </dgm:pt>
    <dgm:pt modelId="{848466C5-21E5-4BC5-BA07-CD018649F66F}" type="pres">
      <dgm:prSet presAssocID="{02B40F0A-A90A-47A4-A702-93F43516F9A4}" presName="negSpace" presStyleCnt="0"/>
      <dgm:spPr/>
    </dgm:pt>
    <dgm:pt modelId="{4BABA855-B6B3-4326-84D7-23FB35DAC96A}" type="pres">
      <dgm:prSet presAssocID="{02B40F0A-A90A-47A4-A702-93F43516F9A4}" presName="circle" presStyleLbl="node1" presStyleIdx="0" presStyleCnt="2" custScaleX="55741" custScaleY="55868" custLinFactNeighborX="31859" custLinFactNeighborY="9450"/>
      <dgm:spPr/>
    </dgm:pt>
    <dgm:pt modelId="{3A9FEA62-6574-4594-B7AD-BE93C0856F54}" type="pres">
      <dgm:prSet presAssocID="{C3D42CC0-9BCD-48EC-A09F-B118648C1181}" presName="transSpace" presStyleCnt="0"/>
      <dgm:spPr/>
    </dgm:pt>
    <dgm:pt modelId="{4029B261-56D9-4EB1-AD89-4DC6C5ADF0C3}" type="pres">
      <dgm:prSet presAssocID="{0E2DA6C6-E9B5-4308-892B-E7A37ADAB0C6}" presName="posSpace" presStyleCnt="0"/>
      <dgm:spPr/>
    </dgm:pt>
    <dgm:pt modelId="{88B20686-D77D-4879-8FE9-8466A2BA0D11}" type="pres">
      <dgm:prSet presAssocID="{0E2DA6C6-E9B5-4308-892B-E7A37ADAB0C6}" presName="vertFlow" presStyleCnt="0"/>
      <dgm:spPr/>
    </dgm:pt>
    <dgm:pt modelId="{996BDEF3-603B-4674-8341-225C03D2BA3E}" type="pres">
      <dgm:prSet presAssocID="{0E2DA6C6-E9B5-4308-892B-E7A37ADAB0C6}" presName="topSpace" presStyleCnt="0"/>
      <dgm:spPr/>
    </dgm:pt>
    <dgm:pt modelId="{ADC1A3C3-4BA9-4127-A765-BD748C735728}" type="pres">
      <dgm:prSet presAssocID="{0E2DA6C6-E9B5-4308-892B-E7A37ADAB0C6}" presName="firstComp" presStyleCnt="0"/>
      <dgm:spPr/>
    </dgm:pt>
    <dgm:pt modelId="{40F45EB1-0533-4349-817A-89A775320F06}" type="pres">
      <dgm:prSet presAssocID="{0E2DA6C6-E9B5-4308-892B-E7A37ADAB0C6}" presName="firstChild" presStyleLbl="bgAccFollowNode1" presStyleIdx="2" presStyleCnt="4" custScaleX="104779" custScaleY="69873"/>
      <dgm:spPr/>
    </dgm:pt>
    <dgm:pt modelId="{25E0C0DA-267D-4569-8F0F-AF0EE1D4CD85}" type="pres">
      <dgm:prSet presAssocID="{0E2DA6C6-E9B5-4308-892B-E7A37ADAB0C6}" presName="firstChildTx" presStyleLbl="bgAccFollowNode1" presStyleIdx="2" presStyleCnt="4">
        <dgm:presLayoutVars>
          <dgm:bulletEnabled val="1"/>
        </dgm:presLayoutVars>
      </dgm:prSet>
      <dgm:spPr/>
    </dgm:pt>
    <dgm:pt modelId="{9F984BA4-91C9-4421-B1E1-029ADDED96B9}" type="pres">
      <dgm:prSet presAssocID="{4E8A47AB-4D56-4EAA-BC9B-68594A0148BB}" presName="comp" presStyleCnt="0"/>
      <dgm:spPr/>
    </dgm:pt>
    <dgm:pt modelId="{92B07C19-9BCD-49B1-8AE6-18D696D28445}" type="pres">
      <dgm:prSet presAssocID="{4E8A47AB-4D56-4EAA-BC9B-68594A0148BB}" presName="child" presStyleLbl="bgAccFollowNode1" presStyleIdx="3" presStyleCnt="4" custScaleX="104779" custScaleY="161267"/>
      <dgm:spPr/>
    </dgm:pt>
    <dgm:pt modelId="{684F38A8-D4DB-40E6-9B5D-9F662F226F34}" type="pres">
      <dgm:prSet presAssocID="{4E8A47AB-4D56-4EAA-BC9B-68594A0148BB}" presName="childTx" presStyleLbl="bgAccFollowNode1" presStyleIdx="3" presStyleCnt="4">
        <dgm:presLayoutVars>
          <dgm:bulletEnabled val="1"/>
        </dgm:presLayoutVars>
      </dgm:prSet>
      <dgm:spPr/>
    </dgm:pt>
    <dgm:pt modelId="{CD5A16A3-B10D-44AE-87B6-F069F02D634D}" type="pres">
      <dgm:prSet presAssocID="{0E2DA6C6-E9B5-4308-892B-E7A37ADAB0C6}" presName="negSpace" presStyleCnt="0"/>
      <dgm:spPr/>
    </dgm:pt>
    <dgm:pt modelId="{4044B646-7EF6-4470-978B-E9661D4A283D}" type="pres">
      <dgm:prSet presAssocID="{0E2DA6C6-E9B5-4308-892B-E7A37ADAB0C6}" presName="circle" presStyleLbl="node1" presStyleIdx="1" presStyleCnt="2" custScaleX="55741" custScaleY="55868" custLinFactNeighborX="20778" custLinFactNeighborY="9450"/>
      <dgm:spPr/>
    </dgm:pt>
  </dgm:ptLst>
  <dgm:cxnLst>
    <dgm:cxn modelId="{AC383E13-2203-4E45-9F32-994B3D6ED5BB}" type="presOf" srcId="{5254E6BE-44E9-4E40-BBCF-15EC636CC49B}" destId="{40F45EB1-0533-4349-817A-89A775320F06}" srcOrd="0" destOrd="0" presId="urn:microsoft.com/office/officeart/2005/8/layout/hList9"/>
    <dgm:cxn modelId="{57CD3B14-502F-498C-8CAB-72F1A62931E5}" srcId="{02B40F0A-A90A-47A4-A702-93F43516F9A4}" destId="{A5314204-32A9-4AC0-A65A-8AD0B60EC5DA}" srcOrd="0" destOrd="0" parTransId="{9FD8421F-2897-4728-A917-725E067D6E3D}" sibTransId="{E538DF82-98B0-4D20-B128-8FBE6F51F61F}"/>
    <dgm:cxn modelId="{94EA3D2D-E9A1-48B5-885D-73FDBCB491C7}" type="presOf" srcId="{687782A5-20D7-4ED6-B8AD-09D69651BE11}" destId="{1604803A-ACFD-49D4-A57F-8578EBD326D0}" srcOrd="1" destOrd="0" presId="urn:microsoft.com/office/officeart/2005/8/layout/hList9"/>
    <dgm:cxn modelId="{3C70EF31-6E96-4E53-A730-A86285C9685A}" srcId="{0E2DA6C6-E9B5-4308-892B-E7A37ADAB0C6}" destId="{4E8A47AB-4D56-4EAA-BC9B-68594A0148BB}" srcOrd="1" destOrd="0" parTransId="{4745A8EC-EE74-469B-8A56-70A6B3FBC306}" sibTransId="{DE8C656B-4CF4-4C01-99F2-5D81320BF791}"/>
    <dgm:cxn modelId="{D3D9D234-EE85-48BC-8002-8E0700AC7A3B}" srcId="{8A7DB2B4-24EB-4EA0-9F25-C8EA025CD6AD}" destId="{02B40F0A-A90A-47A4-A702-93F43516F9A4}" srcOrd="0" destOrd="0" parTransId="{94D11702-2E92-4480-AF31-44E8E358D0D5}" sibTransId="{C3D42CC0-9BCD-48EC-A09F-B118648C1181}"/>
    <dgm:cxn modelId="{218EB53A-D3B7-4DC6-98AD-4102EA47EE53}" srcId="{0E2DA6C6-E9B5-4308-892B-E7A37ADAB0C6}" destId="{5254E6BE-44E9-4E40-BBCF-15EC636CC49B}" srcOrd="0" destOrd="0" parTransId="{B606961E-3AE1-4785-A5AD-F0F311D33E48}" sibTransId="{7B799D9D-A2AA-4A12-9552-7E2A89741CFE}"/>
    <dgm:cxn modelId="{40616B44-601C-4519-9424-0DEF07B4E9AE}" srcId="{8A7DB2B4-24EB-4EA0-9F25-C8EA025CD6AD}" destId="{0E2DA6C6-E9B5-4308-892B-E7A37ADAB0C6}" srcOrd="1" destOrd="0" parTransId="{EBD95889-C939-46BB-AD07-9BCC944C7BF2}" sibTransId="{8933805C-A5F1-4EE0-97AA-D14A373A7E04}"/>
    <dgm:cxn modelId="{34A44272-6619-4DB8-BD0D-9363E72DA16A}" type="presOf" srcId="{A5314204-32A9-4AC0-A65A-8AD0B60EC5DA}" destId="{B04C40B4-8B8E-4E48-B761-8F4B26E58B5A}" srcOrd="0" destOrd="0" presId="urn:microsoft.com/office/officeart/2005/8/layout/hList9"/>
    <dgm:cxn modelId="{FAAFE987-1158-4B34-BB9F-2C30C1EE0A0C}" srcId="{02B40F0A-A90A-47A4-A702-93F43516F9A4}" destId="{687782A5-20D7-4ED6-B8AD-09D69651BE11}" srcOrd="1" destOrd="0" parTransId="{EE9916D2-5462-44DB-9D7C-C3A5E630B871}" sibTransId="{14A2D3CA-D151-4B55-84DF-7F3796F818C9}"/>
    <dgm:cxn modelId="{EC5EE099-7D29-4D2E-AF95-4A960BECB1B1}" type="presOf" srcId="{687782A5-20D7-4ED6-B8AD-09D69651BE11}" destId="{96710738-E8A1-4A3B-9F61-F9CF19EB480F}" srcOrd="0" destOrd="0" presId="urn:microsoft.com/office/officeart/2005/8/layout/hList9"/>
    <dgm:cxn modelId="{63C50FBF-0619-499D-BA8F-5F1DFE95CF07}" type="presOf" srcId="{4E8A47AB-4D56-4EAA-BC9B-68594A0148BB}" destId="{92B07C19-9BCD-49B1-8AE6-18D696D28445}" srcOrd="0" destOrd="0" presId="urn:microsoft.com/office/officeart/2005/8/layout/hList9"/>
    <dgm:cxn modelId="{F7139DBF-10DB-4A7F-BD69-319CD2B1B86B}" type="presOf" srcId="{4E8A47AB-4D56-4EAA-BC9B-68594A0148BB}" destId="{684F38A8-D4DB-40E6-9B5D-9F662F226F34}" srcOrd="1" destOrd="0" presId="urn:microsoft.com/office/officeart/2005/8/layout/hList9"/>
    <dgm:cxn modelId="{EC68E4C2-FAEC-45C9-BC3B-D556C417E319}" type="presOf" srcId="{02B40F0A-A90A-47A4-A702-93F43516F9A4}" destId="{4BABA855-B6B3-4326-84D7-23FB35DAC96A}" srcOrd="0" destOrd="0" presId="urn:microsoft.com/office/officeart/2005/8/layout/hList9"/>
    <dgm:cxn modelId="{1B069DD3-E746-4784-ADD0-65D70039D8D0}" type="presOf" srcId="{0E2DA6C6-E9B5-4308-892B-E7A37ADAB0C6}" destId="{4044B646-7EF6-4470-978B-E9661D4A283D}" srcOrd="0" destOrd="0" presId="urn:microsoft.com/office/officeart/2005/8/layout/hList9"/>
    <dgm:cxn modelId="{511E13DC-CC69-4003-842E-833640617749}" type="presOf" srcId="{5254E6BE-44E9-4E40-BBCF-15EC636CC49B}" destId="{25E0C0DA-267D-4569-8F0F-AF0EE1D4CD85}" srcOrd="1" destOrd="0" presId="urn:microsoft.com/office/officeart/2005/8/layout/hList9"/>
    <dgm:cxn modelId="{87CCD0F3-EE3E-42D8-9736-58E7C0E2F389}" type="presOf" srcId="{8A7DB2B4-24EB-4EA0-9F25-C8EA025CD6AD}" destId="{0C085FE7-F1A6-460F-8EC9-832C5EC036BF}" srcOrd="0" destOrd="0" presId="urn:microsoft.com/office/officeart/2005/8/layout/hList9"/>
    <dgm:cxn modelId="{02C7F7FB-D1AF-47E9-87A5-ADD850B287B2}" type="presOf" srcId="{A5314204-32A9-4AC0-A65A-8AD0B60EC5DA}" destId="{B1834353-F19E-41D9-8B2D-1228674DAC76}" srcOrd="1" destOrd="0" presId="urn:microsoft.com/office/officeart/2005/8/layout/hList9"/>
    <dgm:cxn modelId="{557F7C70-D815-4D67-8BAB-CC55930BB4CF}" type="presParOf" srcId="{0C085FE7-F1A6-460F-8EC9-832C5EC036BF}" destId="{5AED6213-DA4A-4EBE-B860-313F1BFBD86E}" srcOrd="0" destOrd="0" presId="urn:microsoft.com/office/officeart/2005/8/layout/hList9"/>
    <dgm:cxn modelId="{8A70E3C1-CC9F-4438-8065-00097E3D664B}" type="presParOf" srcId="{0C085FE7-F1A6-460F-8EC9-832C5EC036BF}" destId="{97135E3F-6338-47C9-81B5-DDCBE6A10E86}" srcOrd="1" destOrd="0" presId="urn:microsoft.com/office/officeart/2005/8/layout/hList9"/>
    <dgm:cxn modelId="{F59ED47A-1ACD-457F-9866-C44488C6B372}" type="presParOf" srcId="{97135E3F-6338-47C9-81B5-DDCBE6A10E86}" destId="{49920A47-B988-4BA3-A260-9C2EDBB049CB}" srcOrd="0" destOrd="0" presId="urn:microsoft.com/office/officeart/2005/8/layout/hList9"/>
    <dgm:cxn modelId="{914F410A-F9BA-4F19-A576-456FF5025F23}" type="presParOf" srcId="{97135E3F-6338-47C9-81B5-DDCBE6A10E86}" destId="{BEDF9979-E504-4B16-B2AC-FEE5C35A574D}" srcOrd="1" destOrd="0" presId="urn:microsoft.com/office/officeart/2005/8/layout/hList9"/>
    <dgm:cxn modelId="{BE05D8F9-F9D1-4117-AC17-97E8D6F73B81}" type="presParOf" srcId="{BEDF9979-E504-4B16-B2AC-FEE5C35A574D}" destId="{B04C40B4-8B8E-4E48-B761-8F4B26E58B5A}" srcOrd="0" destOrd="0" presId="urn:microsoft.com/office/officeart/2005/8/layout/hList9"/>
    <dgm:cxn modelId="{4FDD3164-3641-45F5-B935-A9593881170F}" type="presParOf" srcId="{BEDF9979-E504-4B16-B2AC-FEE5C35A574D}" destId="{B1834353-F19E-41D9-8B2D-1228674DAC76}" srcOrd="1" destOrd="0" presId="urn:microsoft.com/office/officeart/2005/8/layout/hList9"/>
    <dgm:cxn modelId="{9BA11F42-A2B7-4530-8175-6D8B4356024A}" type="presParOf" srcId="{97135E3F-6338-47C9-81B5-DDCBE6A10E86}" destId="{A6F76949-4D99-4394-9323-6454B14788E9}" srcOrd="2" destOrd="0" presId="urn:microsoft.com/office/officeart/2005/8/layout/hList9"/>
    <dgm:cxn modelId="{5DA4ADF7-C3DA-454D-A897-622DF465AB1B}" type="presParOf" srcId="{A6F76949-4D99-4394-9323-6454B14788E9}" destId="{96710738-E8A1-4A3B-9F61-F9CF19EB480F}" srcOrd="0" destOrd="0" presId="urn:microsoft.com/office/officeart/2005/8/layout/hList9"/>
    <dgm:cxn modelId="{B91D79EB-B65C-486C-AA33-6E681401BC5D}" type="presParOf" srcId="{A6F76949-4D99-4394-9323-6454B14788E9}" destId="{1604803A-ACFD-49D4-A57F-8578EBD326D0}" srcOrd="1" destOrd="0" presId="urn:microsoft.com/office/officeart/2005/8/layout/hList9"/>
    <dgm:cxn modelId="{522F5ACB-4F95-48CB-A17C-D8A0B59824C6}" type="presParOf" srcId="{0C085FE7-F1A6-460F-8EC9-832C5EC036BF}" destId="{848466C5-21E5-4BC5-BA07-CD018649F66F}" srcOrd="2" destOrd="0" presId="urn:microsoft.com/office/officeart/2005/8/layout/hList9"/>
    <dgm:cxn modelId="{2C18D4F1-2D32-4F21-82C8-BA1031D95E5C}" type="presParOf" srcId="{0C085FE7-F1A6-460F-8EC9-832C5EC036BF}" destId="{4BABA855-B6B3-4326-84D7-23FB35DAC96A}" srcOrd="3" destOrd="0" presId="urn:microsoft.com/office/officeart/2005/8/layout/hList9"/>
    <dgm:cxn modelId="{4D67A91A-A54D-42AA-81D8-9921931D641D}" type="presParOf" srcId="{0C085FE7-F1A6-460F-8EC9-832C5EC036BF}" destId="{3A9FEA62-6574-4594-B7AD-BE93C0856F54}" srcOrd="4" destOrd="0" presId="urn:microsoft.com/office/officeart/2005/8/layout/hList9"/>
    <dgm:cxn modelId="{337E6975-7E44-4CDB-B5E8-8724EB622258}" type="presParOf" srcId="{0C085FE7-F1A6-460F-8EC9-832C5EC036BF}" destId="{4029B261-56D9-4EB1-AD89-4DC6C5ADF0C3}" srcOrd="5" destOrd="0" presId="urn:microsoft.com/office/officeart/2005/8/layout/hList9"/>
    <dgm:cxn modelId="{8DC7C269-A972-41D2-902C-440393819CCB}" type="presParOf" srcId="{0C085FE7-F1A6-460F-8EC9-832C5EC036BF}" destId="{88B20686-D77D-4879-8FE9-8466A2BA0D11}" srcOrd="6" destOrd="0" presId="urn:microsoft.com/office/officeart/2005/8/layout/hList9"/>
    <dgm:cxn modelId="{65B720E0-9094-41FE-9A8C-C1326D9B897A}" type="presParOf" srcId="{88B20686-D77D-4879-8FE9-8466A2BA0D11}" destId="{996BDEF3-603B-4674-8341-225C03D2BA3E}" srcOrd="0" destOrd="0" presId="urn:microsoft.com/office/officeart/2005/8/layout/hList9"/>
    <dgm:cxn modelId="{14F75714-748A-4C95-BAA4-9D65B6FB0EDB}" type="presParOf" srcId="{88B20686-D77D-4879-8FE9-8466A2BA0D11}" destId="{ADC1A3C3-4BA9-4127-A765-BD748C735728}" srcOrd="1" destOrd="0" presId="urn:microsoft.com/office/officeart/2005/8/layout/hList9"/>
    <dgm:cxn modelId="{AAAB4F63-65DF-4D46-863D-A8010851C518}" type="presParOf" srcId="{ADC1A3C3-4BA9-4127-A765-BD748C735728}" destId="{40F45EB1-0533-4349-817A-89A775320F06}" srcOrd="0" destOrd="0" presId="urn:microsoft.com/office/officeart/2005/8/layout/hList9"/>
    <dgm:cxn modelId="{55DC1975-E4D6-4D90-80CD-BDA48639E5BF}" type="presParOf" srcId="{ADC1A3C3-4BA9-4127-A765-BD748C735728}" destId="{25E0C0DA-267D-4569-8F0F-AF0EE1D4CD85}" srcOrd="1" destOrd="0" presId="urn:microsoft.com/office/officeart/2005/8/layout/hList9"/>
    <dgm:cxn modelId="{B0B31836-5603-474E-8881-93847CB0A367}" type="presParOf" srcId="{88B20686-D77D-4879-8FE9-8466A2BA0D11}" destId="{9F984BA4-91C9-4421-B1E1-029ADDED96B9}" srcOrd="2" destOrd="0" presId="urn:microsoft.com/office/officeart/2005/8/layout/hList9"/>
    <dgm:cxn modelId="{94DE903E-2D18-4AE7-A062-1BD10A75C976}" type="presParOf" srcId="{9F984BA4-91C9-4421-B1E1-029ADDED96B9}" destId="{92B07C19-9BCD-49B1-8AE6-18D696D28445}" srcOrd="0" destOrd="0" presId="urn:microsoft.com/office/officeart/2005/8/layout/hList9"/>
    <dgm:cxn modelId="{DFD699D5-820F-41A7-8253-5BC39682D905}" type="presParOf" srcId="{9F984BA4-91C9-4421-B1E1-029ADDED96B9}" destId="{684F38A8-D4DB-40E6-9B5D-9F662F226F34}" srcOrd="1" destOrd="0" presId="urn:microsoft.com/office/officeart/2005/8/layout/hList9"/>
    <dgm:cxn modelId="{752E0C2F-296D-42D4-B463-23D50DE74621}" type="presParOf" srcId="{0C085FE7-F1A6-460F-8EC9-832C5EC036BF}" destId="{CD5A16A3-B10D-44AE-87B6-F069F02D634D}" srcOrd="7" destOrd="0" presId="urn:microsoft.com/office/officeart/2005/8/layout/hList9"/>
    <dgm:cxn modelId="{6A3725CB-B48C-4D0D-832D-9A3D07900EBC}" type="presParOf" srcId="{0C085FE7-F1A6-460F-8EC9-832C5EC036BF}" destId="{4044B646-7EF6-4470-978B-E9661D4A283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A7DB2B4-24EB-4EA0-9F25-C8EA025CD6AD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B40F0A-A90A-47A4-A702-93F43516F9A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4D11702-2E92-4480-AF31-44E8E358D0D5}" type="parTrans" cxnId="{D3D9D234-EE85-48BC-8002-8E0700AC7A3B}">
      <dgm:prSet/>
      <dgm:spPr/>
      <dgm:t>
        <a:bodyPr/>
        <a:lstStyle/>
        <a:p>
          <a:endParaRPr lang="en-US"/>
        </a:p>
      </dgm:t>
    </dgm:pt>
    <dgm:pt modelId="{C3D42CC0-9BCD-48EC-A09F-B118648C1181}" type="sibTrans" cxnId="{D3D9D234-EE85-48BC-8002-8E0700AC7A3B}">
      <dgm:prSet/>
      <dgm:spPr/>
      <dgm:t>
        <a:bodyPr/>
        <a:lstStyle/>
        <a:p>
          <a:endParaRPr lang="en-US"/>
        </a:p>
      </dgm:t>
    </dgm:pt>
    <dgm:pt modelId="{A5314204-32A9-4AC0-A65A-8AD0B60EC5DA}">
      <dgm:prSet phldrT="[Text]" custT="1"/>
      <dgm:spPr/>
      <dgm:t>
        <a:bodyPr/>
        <a:lstStyle/>
        <a:p>
          <a:r>
            <a:rPr lang="en-US" sz="2000" b="1" dirty="0">
              <a:solidFill>
                <a:srgbClr val="C00000"/>
              </a:solidFill>
              <a:latin typeface="+mn-lt"/>
            </a:rPr>
            <a:t>Average Value of a Function</a:t>
          </a:r>
        </a:p>
      </dgm:t>
    </dgm:pt>
    <dgm:pt modelId="{9FD8421F-2897-4728-A917-725E067D6E3D}" type="parTrans" cxnId="{57CD3B14-502F-498C-8CAB-72F1A62931E5}">
      <dgm:prSet/>
      <dgm:spPr/>
      <dgm:t>
        <a:bodyPr/>
        <a:lstStyle/>
        <a:p>
          <a:endParaRPr lang="en-US"/>
        </a:p>
      </dgm:t>
    </dgm:pt>
    <dgm:pt modelId="{E538DF82-98B0-4D20-B128-8FBE6F51F61F}" type="sibTrans" cxnId="{57CD3B14-502F-498C-8CAB-72F1A62931E5}">
      <dgm:prSet/>
      <dgm:spPr/>
      <dgm:t>
        <a:bodyPr/>
        <a:lstStyle/>
        <a:p>
          <a:endParaRPr lang="en-US"/>
        </a:p>
      </dgm:t>
    </dgm:pt>
    <dgm:pt modelId="{687782A5-20D7-4ED6-B8AD-09D69651BE11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E9916D2-5462-44DB-9D7C-C3A5E630B871}" type="parTrans" cxnId="{FAAFE987-1158-4B34-BB9F-2C30C1EE0A0C}">
      <dgm:prSet/>
      <dgm:spPr/>
      <dgm:t>
        <a:bodyPr/>
        <a:lstStyle/>
        <a:p>
          <a:endParaRPr lang="en-US"/>
        </a:p>
      </dgm:t>
    </dgm:pt>
    <dgm:pt modelId="{14A2D3CA-D151-4B55-84DF-7F3796F818C9}" type="sibTrans" cxnId="{FAAFE987-1158-4B34-BB9F-2C30C1EE0A0C}">
      <dgm:prSet/>
      <dgm:spPr/>
      <dgm:t>
        <a:bodyPr/>
        <a:lstStyle/>
        <a:p>
          <a:endParaRPr lang="en-US"/>
        </a:p>
      </dgm:t>
    </dgm:pt>
    <dgm:pt modelId="{0E2DA6C6-E9B5-4308-892B-E7A37ADAB0C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BD95889-C939-46BB-AD07-9BCC944C7BF2}" type="parTrans" cxnId="{40616B44-601C-4519-9424-0DEF07B4E9AE}">
      <dgm:prSet/>
      <dgm:spPr/>
      <dgm:t>
        <a:bodyPr/>
        <a:lstStyle/>
        <a:p>
          <a:endParaRPr lang="en-US"/>
        </a:p>
      </dgm:t>
    </dgm:pt>
    <dgm:pt modelId="{8933805C-A5F1-4EE0-97AA-D14A373A7E04}" type="sibTrans" cxnId="{40616B44-601C-4519-9424-0DEF07B4E9AE}">
      <dgm:prSet/>
      <dgm:spPr/>
      <dgm:t>
        <a:bodyPr/>
        <a:lstStyle/>
        <a:p>
          <a:endParaRPr lang="en-US"/>
        </a:p>
      </dgm:t>
    </dgm:pt>
    <dgm:pt modelId="{5254E6BE-44E9-4E40-BBCF-15EC636CC49B}">
      <dgm:prSet phldrT="[Text]" custT="1"/>
      <dgm:spPr/>
      <dgm:t>
        <a:bodyPr/>
        <a:lstStyle/>
        <a:p>
          <a:r>
            <a:rPr lang="en-US" sz="2000" b="1" dirty="0">
              <a:solidFill>
                <a:schemeClr val="accent3">
                  <a:lumMod val="50000"/>
                </a:schemeClr>
              </a:solidFill>
              <a:latin typeface="+mn-lt"/>
            </a:rPr>
            <a:t>Mean Value Theorem for Integrals</a:t>
          </a:r>
        </a:p>
      </dgm:t>
    </dgm:pt>
    <dgm:pt modelId="{B606961E-3AE1-4785-A5AD-F0F311D33E48}" type="parTrans" cxnId="{218EB53A-D3B7-4DC6-98AD-4102EA47EE53}">
      <dgm:prSet/>
      <dgm:spPr/>
      <dgm:t>
        <a:bodyPr/>
        <a:lstStyle/>
        <a:p>
          <a:endParaRPr lang="en-US"/>
        </a:p>
      </dgm:t>
    </dgm:pt>
    <dgm:pt modelId="{7B799D9D-A2AA-4A12-9552-7E2A89741CFE}" type="sibTrans" cxnId="{218EB53A-D3B7-4DC6-98AD-4102EA47EE53}">
      <dgm:prSet/>
      <dgm:spPr/>
      <dgm:t>
        <a:bodyPr/>
        <a:lstStyle/>
        <a:p>
          <a:endParaRPr lang="en-US"/>
        </a:p>
      </dgm:t>
    </dgm:pt>
    <dgm:pt modelId="{4E8A47AB-4D56-4EAA-BC9B-68594A0148BB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45A8EC-EE74-469B-8A56-70A6B3FBC306}" type="parTrans" cxnId="{3C70EF31-6E96-4E53-A730-A86285C9685A}">
      <dgm:prSet/>
      <dgm:spPr/>
      <dgm:t>
        <a:bodyPr/>
        <a:lstStyle/>
        <a:p>
          <a:endParaRPr lang="en-US"/>
        </a:p>
      </dgm:t>
    </dgm:pt>
    <dgm:pt modelId="{DE8C656B-4CF4-4C01-99F2-5D81320BF791}" type="sibTrans" cxnId="{3C70EF31-6E96-4E53-A730-A86285C9685A}">
      <dgm:prSet/>
      <dgm:spPr/>
      <dgm:t>
        <a:bodyPr/>
        <a:lstStyle/>
        <a:p>
          <a:endParaRPr lang="en-US"/>
        </a:p>
      </dgm:t>
    </dgm:pt>
    <dgm:pt modelId="{0C085FE7-F1A6-460F-8EC9-832C5EC036BF}" type="pres">
      <dgm:prSet presAssocID="{8A7DB2B4-24EB-4EA0-9F25-C8EA025CD6AD}" presName="list" presStyleCnt="0">
        <dgm:presLayoutVars>
          <dgm:dir/>
          <dgm:animLvl val="lvl"/>
        </dgm:presLayoutVars>
      </dgm:prSet>
      <dgm:spPr/>
    </dgm:pt>
    <dgm:pt modelId="{5AED6213-DA4A-4EBE-B860-313F1BFBD86E}" type="pres">
      <dgm:prSet presAssocID="{02B40F0A-A90A-47A4-A702-93F43516F9A4}" presName="posSpace" presStyleCnt="0"/>
      <dgm:spPr/>
    </dgm:pt>
    <dgm:pt modelId="{97135E3F-6338-47C9-81B5-DDCBE6A10E86}" type="pres">
      <dgm:prSet presAssocID="{02B40F0A-A90A-47A4-A702-93F43516F9A4}" presName="vertFlow" presStyleCnt="0"/>
      <dgm:spPr/>
    </dgm:pt>
    <dgm:pt modelId="{49920A47-B988-4BA3-A260-9C2EDBB049CB}" type="pres">
      <dgm:prSet presAssocID="{02B40F0A-A90A-47A4-A702-93F43516F9A4}" presName="topSpace" presStyleCnt="0"/>
      <dgm:spPr/>
    </dgm:pt>
    <dgm:pt modelId="{BEDF9979-E504-4B16-B2AC-FEE5C35A574D}" type="pres">
      <dgm:prSet presAssocID="{02B40F0A-A90A-47A4-A702-93F43516F9A4}" presName="firstComp" presStyleCnt="0"/>
      <dgm:spPr/>
    </dgm:pt>
    <dgm:pt modelId="{B04C40B4-8B8E-4E48-B761-8F4B26E58B5A}" type="pres">
      <dgm:prSet presAssocID="{02B40F0A-A90A-47A4-A702-93F43516F9A4}" presName="firstChild" presStyleLbl="bgAccFollowNode1" presStyleIdx="0" presStyleCnt="4" custScaleX="104779" custScaleY="69873"/>
      <dgm:spPr/>
    </dgm:pt>
    <dgm:pt modelId="{B1834353-F19E-41D9-8B2D-1228674DAC76}" type="pres">
      <dgm:prSet presAssocID="{02B40F0A-A90A-47A4-A702-93F43516F9A4}" presName="firstChildTx" presStyleLbl="bgAccFollowNode1" presStyleIdx="0" presStyleCnt="4">
        <dgm:presLayoutVars>
          <dgm:bulletEnabled val="1"/>
        </dgm:presLayoutVars>
      </dgm:prSet>
      <dgm:spPr/>
    </dgm:pt>
    <dgm:pt modelId="{A6F76949-4D99-4394-9323-6454B14788E9}" type="pres">
      <dgm:prSet presAssocID="{687782A5-20D7-4ED6-B8AD-09D69651BE11}" presName="comp" presStyleCnt="0"/>
      <dgm:spPr/>
    </dgm:pt>
    <dgm:pt modelId="{96710738-E8A1-4A3B-9F61-F9CF19EB480F}" type="pres">
      <dgm:prSet presAssocID="{687782A5-20D7-4ED6-B8AD-09D69651BE11}" presName="child" presStyleLbl="bgAccFollowNode1" presStyleIdx="1" presStyleCnt="4" custScaleX="104779" custScaleY="161267"/>
      <dgm:spPr/>
    </dgm:pt>
    <dgm:pt modelId="{1604803A-ACFD-49D4-A57F-8578EBD326D0}" type="pres">
      <dgm:prSet presAssocID="{687782A5-20D7-4ED6-B8AD-09D69651BE11}" presName="childTx" presStyleLbl="bgAccFollowNode1" presStyleIdx="1" presStyleCnt="4">
        <dgm:presLayoutVars>
          <dgm:bulletEnabled val="1"/>
        </dgm:presLayoutVars>
      </dgm:prSet>
      <dgm:spPr/>
    </dgm:pt>
    <dgm:pt modelId="{848466C5-21E5-4BC5-BA07-CD018649F66F}" type="pres">
      <dgm:prSet presAssocID="{02B40F0A-A90A-47A4-A702-93F43516F9A4}" presName="negSpace" presStyleCnt="0"/>
      <dgm:spPr/>
    </dgm:pt>
    <dgm:pt modelId="{4BABA855-B6B3-4326-84D7-23FB35DAC96A}" type="pres">
      <dgm:prSet presAssocID="{02B40F0A-A90A-47A4-A702-93F43516F9A4}" presName="circle" presStyleLbl="node1" presStyleIdx="0" presStyleCnt="2" custScaleX="55741" custScaleY="55868" custLinFactNeighborX="31859" custLinFactNeighborY="9450"/>
      <dgm:spPr/>
    </dgm:pt>
    <dgm:pt modelId="{3A9FEA62-6574-4594-B7AD-BE93C0856F54}" type="pres">
      <dgm:prSet presAssocID="{C3D42CC0-9BCD-48EC-A09F-B118648C1181}" presName="transSpace" presStyleCnt="0"/>
      <dgm:spPr/>
    </dgm:pt>
    <dgm:pt modelId="{4029B261-56D9-4EB1-AD89-4DC6C5ADF0C3}" type="pres">
      <dgm:prSet presAssocID="{0E2DA6C6-E9B5-4308-892B-E7A37ADAB0C6}" presName="posSpace" presStyleCnt="0"/>
      <dgm:spPr/>
    </dgm:pt>
    <dgm:pt modelId="{88B20686-D77D-4879-8FE9-8466A2BA0D11}" type="pres">
      <dgm:prSet presAssocID="{0E2DA6C6-E9B5-4308-892B-E7A37ADAB0C6}" presName="vertFlow" presStyleCnt="0"/>
      <dgm:spPr/>
    </dgm:pt>
    <dgm:pt modelId="{996BDEF3-603B-4674-8341-225C03D2BA3E}" type="pres">
      <dgm:prSet presAssocID="{0E2DA6C6-E9B5-4308-892B-E7A37ADAB0C6}" presName="topSpace" presStyleCnt="0"/>
      <dgm:spPr/>
    </dgm:pt>
    <dgm:pt modelId="{ADC1A3C3-4BA9-4127-A765-BD748C735728}" type="pres">
      <dgm:prSet presAssocID="{0E2DA6C6-E9B5-4308-892B-E7A37ADAB0C6}" presName="firstComp" presStyleCnt="0"/>
      <dgm:spPr/>
    </dgm:pt>
    <dgm:pt modelId="{40F45EB1-0533-4349-817A-89A775320F06}" type="pres">
      <dgm:prSet presAssocID="{0E2DA6C6-E9B5-4308-892B-E7A37ADAB0C6}" presName="firstChild" presStyleLbl="bgAccFollowNode1" presStyleIdx="2" presStyleCnt="4" custScaleX="104779" custScaleY="69873"/>
      <dgm:spPr/>
    </dgm:pt>
    <dgm:pt modelId="{25E0C0DA-267D-4569-8F0F-AF0EE1D4CD85}" type="pres">
      <dgm:prSet presAssocID="{0E2DA6C6-E9B5-4308-892B-E7A37ADAB0C6}" presName="firstChildTx" presStyleLbl="bgAccFollowNode1" presStyleIdx="2" presStyleCnt="4">
        <dgm:presLayoutVars>
          <dgm:bulletEnabled val="1"/>
        </dgm:presLayoutVars>
      </dgm:prSet>
      <dgm:spPr/>
    </dgm:pt>
    <dgm:pt modelId="{9F984BA4-91C9-4421-B1E1-029ADDED96B9}" type="pres">
      <dgm:prSet presAssocID="{4E8A47AB-4D56-4EAA-BC9B-68594A0148BB}" presName="comp" presStyleCnt="0"/>
      <dgm:spPr/>
    </dgm:pt>
    <dgm:pt modelId="{92B07C19-9BCD-49B1-8AE6-18D696D28445}" type="pres">
      <dgm:prSet presAssocID="{4E8A47AB-4D56-4EAA-BC9B-68594A0148BB}" presName="child" presStyleLbl="bgAccFollowNode1" presStyleIdx="3" presStyleCnt="4" custScaleX="104779" custScaleY="161267"/>
      <dgm:spPr/>
    </dgm:pt>
    <dgm:pt modelId="{684F38A8-D4DB-40E6-9B5D-9F662F226F34}" type="pres">
      <dgm:prSet presAssocID="{4E8A47AB-4D56-4EAA-BC9B-68594A0148BB}" presName="childTx" presStyleLbl="bgAccFollowNode1" presStyleIdx="3" presStyleCnt="4">
        <dgm:presLayoutVars>
          <dgm:bulletEnabled val="1"/>
        </dgm:presLayoutVars>
      </dgm:prSet>
      <dgm:spPr/>
    </dgm:pt>
    <dgm:pt modelId="{CD5A16A3-B10D-44AE-87B6-F069F02D634D}" type="pres">
      <dgm:prSet presAssocID="{0E2DA6C6-E9B5-4308-892B-E7A37ADAB0C6}" presName="negSpace" presStyleCnt="0"/>
      <dgm:spPr/>
    </dgm:pt>
    <dgm:pt modelId="{4044B646-7EF6-4470-978B-E9661D4A283D}" type="pres">
      <dgm:prSet presAssocID="{0E2DA6C6-E9B5-4308-892B-E7A37ADAB0C6}" presName="circle" presStyleLbl="node1" presStyleIdx="1" presStyleCnt="2" custScaleX="55741" custScaleY="55868" custLinFactNeighborX="20778" custLinFactNeighborY="9450"/>
      <dgm:spPr/>
    </dgm:pt>
  </dgm:ptLst>
  <dgm:cxnLst>
    <dgm:cxn modelId="{AC383E13-2203-4E45-9F32-994B3D6ED5BB}" type="presOf" srcId="{5254E6BE-44E9-4E40-BBCF-15EC636CC49B}" destId="{40F45EB1-0533-4349-817A-89A775320F06}" srcOrd="0" destOrd="0" presId="urn:microsoft.com/office/officeart/2005/8/layout/hList9"/>
    <dgm:cxn modelId="{57CD3B14-502F-498C-8CAB-72F1A62931E5}" srcId="{02B40F0A-A90A-47A4-A702-93F43516F9A4}" destId="{A5314204-32A9-4AC0-A65A-8AD0B60EC5DA}" srcOrd="0" destOrd="0" parTransId="{9FD8421F-2897-4728-A917-725E067D6E3D}" sibTransId="{E538DF82-98B0-4D20-B128-8FBE6F51F61F}"/>
    <dgm:cxn modelId="{94EA3D2D-E9A1-48B5-885D-73FDBCB491C7}" type="presOf" srcId="{687782A5-20D7-4ED6-B8AD-09D69651BE11}" destId="{1604803A-ACFD-49D4-A57F-8578EBD326D0}" srcOrd="1" destOrd="0" presId="urn:microsoft.com/office/officeart/2005/8/layout/hList9"/>
    <dgm:cxn modelId="{3C70EF31-6E96-4E53-A730-A86285C9685A}" srcId="{0E2DA6C6-E9B5-4308-892B-E7A37ADAB0C6}" destId="{4E8A47AB-4D56-4EAA-BC9B-68594A0148BB}" srcOrd="1" destOrd="0" parTransId="{4745A8EC-EE74-469B-8A56-70A6B3FBC306}" sibTransId="{DE8C656B-4CF4-4C01-99F2-5D81320BF791}"/>
    <dgm:cxn modelId="{D3D9D234-EE85-48BC-8002-8E0700AC7A3B}" srcId="{8A7DB2B4-24EB-4EA0-9F25-C8EA025CD6AD}" destId="{02B40F0A-A90A-47A4-A702-93F43516F9A4}" srcOrd="0" destOrd="0" parTransId="{94D11702-2E92-4480-AF31-44E8E358D0D5}" sibTransId="{C3D42CC0-9BCD-48EC-A09F-B118648C1181}"/>
    <dgm:cxn modelId="{218EB53A-D3B7-4DC6-98AD-4102EA47EE53}" srcId="{0E2DA6C6-E9B5-4308-892B-E7A37ADAB0C6}" destId="{5254E6BE-44E9-4E40-BBCF-15EC636CC49B}" srcOrd="0" destOrd="0" parTransId="{B606961E-3AE1-4785-A5AD-F0F311D33E48}" sibTransId="{7B799D9D-A2AA-4A12-9552-7E2A89741CFE}"/>
    <dgm:cxn modelId="{40616B44-601C-4519-9424-0DEF07B4E9AE}" srcId="{8A7DB2B4-24EB-4EA0-9F25-C8EA025CD6AD}" destId="{0E2DA6C6-E9B5-4308-892B-E7A37ADAB0C6}" srcOrd="1" destOrd="0" parTransId="{EBD95889-C939-46BB-AD07-9BCC944C7BF2}" sibTransId="{8933805C-A5F1-4EE0-97AA-D14A373A7E04}"/>
    <dgm:cxn modelId="{34A44272-6619-4DB8-BD0D-9363E72DA16A}" type="presOf" srcId="{A5314204-32A9-4AC0-A65A-8AD0B60EC5DA}" destId="{B04C40B4-8B8E-4E48-B761-8F4B26E58B5A}" srcOrd="0" destOrd="0" presId="urn:microsoft.com/office/officeart/2005/8/layout/hList9"/>
    <dgm:cxn modelId="{FAAFE987-1158-4B34-BB9F-2C30C1EE0A0C}" srcId="{02B40F0A-A90A-47A4-A702-93F43516F9A4}" destId="{687782A5-20D7-4ED6-B8AD-09D69651BE11}" srcOrd="1" destOrd="0" parTransId="{EE9916D2-5462-44DB-9D7C-C3A5E630B871}" sibTransId="{14A2D3CA-D151-4B55-84DF-7F3796F818C9}"/>
    <dgm:cxn modelId="{EC5EE099-7D29-4D2E-AF95-4A960BECB1B1}" type="presOf" srcId="{687782A5-20D7-4ED6-B8AD-09D69651BE11}" destId="{96710738-E8A1-4A3B-9F61-F9CF19EB480F}" srcOrd="0" destOrd="0" presId="urn:microsoft.com/office/officeart/2005/8/layout/hList9"/>
    <dgm:cxn modelId="{63C50FBF-0619-499D-BA8F-5F1DFE95CF07}" type="presOf" srcId="{4E8A47AB-4D56-4EAA-BC9B-68594A0148BB}" destId="{92B07C19-9BCD-49B1-8AE6-18D696D28445}" srcOrd="0" destOrd="0" presId="urn:microsoft.com/office/officeart/2005/8/layout/hList9"/>
    <dgm:cxn modelId="{F7139DBF-10DB-4A7F-BD69-319CD2B1B86B}" type="presOf" srcId="{4E8A47AB-4D56-4EAA-BC9B-68594A0148BB}" destId="{684F38A8-D4DB-40E6-9B5D-9F662F226F34}" srcOrd="1" destOrd="0" presId="urn:microsoft.com/office/officeart/2005/8/layout/hList9"/>
    <dgm:cxn modelId="{EC68E4C2-FAEC-45C9-BC3B-D556C417E319}" type="presOf" srcId="{02B40F0A-A90A-47A4-A702-93F43516F9A4}" destId="{4BABA855-B6B3-4326-84D7-23FB35DAC96A}" srcOrd="0" destOrd="0" presId="urn:microsoft.com/office/officeart/2005/8/layout/hList9"/>
    <dgm:cxn modelId="{1B069DD3-E746-4784-ADD0-65D70039D8D0}" type="presOf" srcId="{0E2DA6C6-E9B5-4308-892B-E7A37ADAB0C6}" destId="{4044B646-7EF6-4470-978B-E9661D4A283D}" srcOrd="0" destOrd="0" presId="urn:microsoft.com/office/officeart/2005/8/layout/hList9"/>
    <dgm:cxn modelId="{511E13DC-CC69-4003-842E-833640617749}" type="presOf" srcId="{5254E6BE-44E9-4E40-BBCF-15EC636CC49B}" destId="{25E0C0DA-267D-4569-8F0F-AF0EE1D4CD85}" srcOrd="1" destOrd="0" presId="urn:microsoft.com/office/officeart/2005/8/layout/hList9"/>
    <dgm:cxn modelId="{87CCD0F3-EE3E-42D8-9736-58E7C0E2F389}" type="presOf" srcId="{8A7DB2B4-24EB-4EA0-9F25-C8EA025CD6AD}" destId="{0C085FE7-F1A6-460F-8EC9-832C5EC036BF}" srcOrd="0" destOrd="0" presId="urn:microsoft.com/office/officeart/2005/8/layout/hList9"/>
    <dgm:cxn modelId="{02C7F7FB-D1AF-47E9-87A5-ADD850B287B2}" type="presOf" srcId="{A5314204-32A9-4AC0-A65A-8AD0B60EC5DA}" destId="{B1834353-F19E-41D9-8B2D-1228674DAC76}" srcOrd="1" destOrd="0" presId="urn:microsoft.com/office/officeart/2005/8/layout/hList9"/>
    <dgm:cxn modelId="{557F7C70-D815-4D67-8BAB-CC55930BB4CF}" type="presParOf" srcId="{0C085FE7-F1A6-460F-8EC9-832C5EC036BF}" destId="{5AED6213-DA4A-4EBE-B860-313F1BFBD86E}" srcOrd="0" destOrd="0" presId="urn:microsoft.com/office/officeart/2005/8/layout/hList9"/>
    <dgm:cxn modelId="{8A70E3C1-CC9F-4438-8065-00097E3D664B}" type="presParOf" srcId="{0C085FE7-F1A6-460F-8EC9-832C5EC036BF}" destId="{97135E3F-6338-47C9-81B5-DDCBE6A10E86}" srcOrd="1" destOrd="0" presId="urn:microsoft.com/office/officeart/2005/8/layout/hList9"/>
    <dgm:cxn modelId="{F59ED47A-1ACD-457F-9866-C44488C6B372}" type="presParOf" srcId="{97135E3F-6338-47C9-81B5-DDCBE6A10E86}" destId="{49920A47-B988-4BA3-A260-9C2EDBB049CB}" srcOrd="0" destOrd="0" presId="urn:microsoft.com/office/officeart/2005/8/layout/hList9"/>
    <dgm:cxn modelId="{914F410A-F9BA-4F19-A576-456FF5025F23}" type="presParOf" srcId="{97135E3F-6338-47C9-81B5-DDCBE6A10E86}" destId="{BEDF9979-E504-4B16-B2AC-FEE5C35A574D}" srcOrd="1" destOrd="0" presId="urn:microsoft.com/office/officeart/2005/8/layout/hList9"/>
    <dgm:cxn modelId="{BE05D8F9-F9D1-4117-AC17-97E8D6F73B81}" type="presParOf" srcId="{BEDF9979-E504-4B16-B2AC-FEE5C35A574D}" destId="{B04C40B4-8B8E-4E48-B761-8F4B26E58B5A}" srcOrd="0" destOrd="0" presId="urn:microsoft.com/office/officeart/2005/8/layout/hList9"/>
    <dgm:cxn modelId="{4FDD3164-3641-45F5-B935-A9593881170F}" type="presParOf" srcId="{BEDF9979-E504-4B16-B2AC-FEE5C35A574D}" destId="{B1834353-F19E-41D9-8B2D-1228674DAC76}" srcOrd="1" destOrd="0" presId="urn:microsoft.com/office/officeart/2005/8/layout/hList9"/>
    <dgm:cxn modelId="{9BA11F42-A2B7-4530-8175-6D8B4356024A}" type="presParOf" srcId="{97135E3F-6338-47C9-81B5-DDCBE6A10E86}" destId="{A6F76949-4D99-4394-9323-6454B14788E9}" srcOrd="2" destOrd="0" presId="urn:microsoft.com/office/officeart/2005/8/layout/hList9"/>
    <dgm:cxn modelId="{5DA4ADF7-C3DA-454D-A897-622DF465AB1B}" type="presParOf" srcId="{A6F76949-4D99-4394-9323-6454B14788E9}" destId="{96710738-E8A1-4A3B-9F61-F9CF19EB480F}" srcOrd="0" destOrd="0" presId="urn:microsoft.com/office/officeart/2005/8/layout/hList9"/>
    <dgm:cxn modelId="{B91D79EB-B65C-486C-AA33-6E681401BC5D}" type="presParOf" srcId="{A6F76949-4D99-4394-9323-6454B14788E9}" destId="{1604803A-ACFD-49D4-A57F-8578EBD326D0}" srcOrd="1" destOrd="0" presId="urn:microsoft.com/office/officeart/2005/8/layout/hList9"/>
    <dgm:cxn modelId="{522F5ACB-4F95-48CB-A17C-D8A0B59824C6}" type="presParOf" srcId="{0C085FE7-F1A6-460F-8EC9-832C5EC036BF}" destId="{848466C5-21E5-4BC5-BA07-CD018649F66F}" srcOrd="2" destOrd="0" presId="urn:microsoft.com/office/officeart/2005/8/layout/hList9"/>
    <dgm:cxn modelId="{2C18D4F1-2D32-4F21-82C8-BA1031D95E5C}" type="presParOf" srcId="{0C085FE7-F1A6-460F-8EC9-832C5EC036BF}" destId="{4BABA855-B6B3-4326-84D7-23FB35DAC96A}" srcOrd="3" destOrd="0" presId="urn:microsoft.com/office/officeart/2005/8/layout/hList9"/>
    <dgm:cxn modelId="{4D67A91A-A54D-42AA-81D8-9921931D641D}" type="presParOf" srcId="{0C085FE7-F1A6-460F-8EC9-832C5EC036BF}" destId="{3A9FEA62-6574-4594-B7AD-BE93C0856F54}" srcOrd="4" destOrd="0" presId="urn:microsoft.com/office/officeart/2005/8/layout/hList9"/>
    <dgm:cxn modelId="{337E6975-7E44-4CDB-B5E8-8724EB622258}" type="presParOf" srcId="{0C085FE7-F1A6-460F-8EC9-832C5EC036BF}" destId="{4029B261-56D9-4EB1-AD89-4DC6C5ADF0C3}" srcOrd="5" destOrd="0" presId="urn:microsoft.com/office/officeart/2005/8/layout/hList9"/>
    <dgm:cxn modelId="{8DC7C269-A972-41D2-902C-440393819CCB}" type="presParOf" srcId="{0C085FE7-F1A6-460F-8EC9-832C5EC036BF}" destId="{88B20686-D77D-4879-8FE9-8466A2BA0D11}" srcOrd="6" destOrd="0" presId="urn:microsoft.com/office/officeart/2005/8/layout/hList9"/>
    <dgm:cxn modelId="{65B720E0-9094-41FE-9A8C-C1326D9B897A}" type="presParOf" srcId="{88B20686-D77D-4879-8FE9-8466A2BA0D11}" destId="{996BDEF3-603B-4674-8341-225C03D2BA3E}" srcOrd="0" destOrd="0" presId="urn:microsoft.com/office/officeart/2005/8/layout/hList9"/>
    <dgm:cxn modelId="{14F75714-748A-4C95-BAA4-9D65B6FB0EDB}" type="presParOf" srcId="{88B20686-D77D-4879-8FE9-8466A2BA0D11}" destId="{ADC1A3C3-4BA9-4127-A765-BD748C735728}" srcOrd="1" destOrd="0" presId="urn:microsoft.com/office/officeart/2005/8/layout/hList9"/>
    <dgm:cxn modelId="{AAAB4F63-65DF-4D46-863D-A8010851C518}" type="presParOf" srcId="{ADC1A3C3-4BA9-4127-A765-BD748C735728}" destId="{40F45EB1-0533-4349-817A-89A775320F06}" srcOrd="0" destOrd="0" presId="urn:microsoft.com/office/officeart/2005/8/layout/hList9"/>
    <dgm:cxn modelId="{55DC1975-E4D6-4D90-80CD-BDA48639E5BF}" type="presParOf" srcId="{ADC1A3C3-4BA9-4127-A765-BD748C735728}" destId="{25E0C0DA-267D-4569-8F0F-AF0EE1D4CD85}" srcOrd="1" destOrd="0" presId="urn:microsoft.com/office/officeart/2005/8/layout/hList9"/>
    <dgm:cxn modelId="{B0B31836-5603-474E-8881-93847CB0A367}" type="presParOf" srcId="{88B20686-D77D-4879-8FE9-8466A2BA0D11}" destId="{9F984BA4-91C9-4421-B1E1-029ADDED96B9}" srcOrd="2" destOrd="0" presId="urn:microsoft.com/office/officeart/2005/8/layout/hList9"/>
    <dgm:cxn modelId="{94DE903E-2D18-4AE7-A062-1BD10A75C976}" type="presParOf" srcId="{9F984BA4-91C9-4421-B1E1-029ADDED96B9}" destId="{92B07C19-9BCD-49B1-8AE6-18D696D28445}" srcOrd="0" destOrd="0" presId="urn:microsoft.com/office/officeart/2005/8/layout/hList9"/>
    <dgm:cxn modelId="{DFD699D5-820F-41A7-8253-5BC39682D905}" type="presParOf" srcId="{9F984BA4-91C9-4421-B1E1-029ADDED96B9}" destId="{684F38A8-D4DB-40E6-9B5D-9F662F226F34}" srcOrd="1" destOrd="0" presId="urn:microsoft.com/office/officeart/2005/8/layout/hList9"/>
    <dgm:cxn modelId="{752E0C2F-296D-42D4-B463-23D50DE74621}" type="presParOf" srcId="{0C085FE7-F1A6-460F-8EC9-832C5EC036BF}" destId="{CD5A16A3-B10D-44AE-87B6-F069F02D634D}" srcOrd="7" destOrd="0" presId="urn:microsoft.com/office/officeart/2005/8/layout/hList9"/>
    <dgm:cxn modelId="{6A3725CB-B48C-4D0D-832D-9A3D07900EBC}" type="presParOf" srcId="{0C085FE7-F1A6-460F-8EC9-832C5EC036BF}" destId="{4044B646-7EF6-4470-978B-E9661D4A283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45B2BEA-C0FB-418C-93F4-DD0A9F454D92}" type="doc">
      <dgm:prSet loTypeId="urn:microsoft.com/office/officeart/2005/8/layout/h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80A4BA-089F-486D-A07C-0A01862B2177}">
          <dgm:prSet phldrT="[Text]" custT="1"/>
          <dgm:spPr/>
          <dgm:t>
            <a:bodyPr/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Suppose the temperature in degrees Fahrenheit of a metal bar of length 2 feet depends on the position </a:t>
              </a:r>
              <a:r>
                <a:rPr lang="en-US" sz="2000" i="1" dirty="0">
                  <a:solidFill>
                    <a:schemeClr val="tx1"/>
                  </a:solidFill>
                  <a:latin typeface="+mn-lt"/>
                </a:rPr>
                <a:t>x </a:t>
              </a:r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according to the function </a:t>
              </a:r>
              <a14:m>
                <m:oMath xmlns:m="http://schemas.openxmlformats.org/officeDocument/2006/math">
                  <m:r>
                    <a:rPr lang="en-US" sz="20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𝑇</m:t>
                  </m:r>
                  <m:d>
                    <m:dPr>
                      <m:ctrl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sz="20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=40+20</m:t>
                  </m:r>
                  <m:r>
                    <a:rPr lang="en-US" sz="20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n-US" sz="20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(2−</m:t>
                  </m:r>
                  <m:r>
                    <a:rPr lang="en-US" sz="20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n-US" sz="20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. Find the average temperature in the bar. Is there a point where the actual temperature equals the average temperature?</a:t>
              </a:r>
              <a:endParaRPr lang="en-US" sz="2000" dirty="0">
                <a:solidFill>
                  <a:schemeClr val="tx1"/>
                </a:solidFill>
              </a:endParaRPr>
            </a:p>
          </dgm:t>
        </dgm:pt>
      </mc:Choice>
      <mc:Fallback xmlns="">
        <dgm:pt modelId="{1E80A4BA-089F-486D-A07C-0A01862B2177}">
          <dgm:prSet phldrT="[Text]" custT="1"/>
          <dgm:spPr/>
          <dgm:t>
            <a:bodyPr/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Suppose the temperature in degrees Fahrenheit of a metal bar of length 2 feet depends on the position </a:t>
              </a:r>
              <a:r>
                <a:rPr lang="en-US" sz="2000" i="1" dirty="0">
                  <a:solidFill>
                    <a:schemeClr val="tx1"/>
                  </a:solidFill>
                  <a:latin typeface="+mn-lt"/>
                </a:rPr>
                <a:t>x </a:t>
              </a:r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according to the function </a:t>
              </a:r>
              <a:r>
                <a:rPr lang="en-US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𝑇(𝑥)=40+20𝑥(2−𝑥)</a:t>
              </a:r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. Find the average temperature in the bar. Is there a point where the actual temperature equals the average temperature?</a:t>
              </a:r>
              <a:endParaRPr lang="en-US" sz="2000" dirty="0">
                <a:solidFill>
                  <a:schemeClr val="tx1"/>
                </a:solidFill>
              </a:endParaRPr>
            </a:p>
          </dgm:t>
        </dgm:pt>
      </mc:Fallback>
    </mc:AlternateContent>
    <dgm:pt modelId="{29FBD48C-B734-4938-B380-32FC869C8988}" type="parTrans" cxnId="{8EF480AD-4F44-4510-8109-64F6192F6D98}">
      <dgm:prSet/>
      <dgm:spPr/>
      <dgm:t>
        <a:bodyPr/>
        <a:lstStyle/>
        <a:p>
          <a:endParaRPr lang="en-US" sz="2000"/>
        </a:p>
      </dgm:t>
    </dgm:pt>
    <dgm:pt modelId="{E4AE1F32-8E31-4D6F-9681-36CD3134446A}" type="sibTrans" cxnId="{8EF480AD-4F44-4510-8109-64F6192F6D98}">
      <dgm:prSet/>
      <dgm:spPr/>
      <dgm:t>
        <a:bodyPr/>
        <a:lstStyle/>
        <a:p>
          <a:endParaRPr lang="en-US" sz="2000"/>
        </a:p>
      </dgm:t>
    </dgm:pt>
    <dgm:pt modelId="{C98CB8C6-86B8-4C88-81AB-431E52DD84FD}">
      <dgm:prSet phldrT="[Text]" phldr="1" custT="1"/>
      <dgm:spPr/>
      <dgm:t>
        <a:bodyPr/>
        <a:lstStyle/>
        <a:p>
          <a:endParaRPr lang="en-US" sz="2000"/>
        </a:p>
      </dgm:t>
    </dgm:pt>
    <dgm:pt modelId="{27750114-2443-4C87-BE1F-77CAEAAA260C}" type="parTrans" cxnId="{A5919E43-382E-4CDD-9B56-36F455EA3AE9}">
      <dgm:prSet/>
      <dgm:spPr/>
      <dgm:t>
        <a:bodyPr/>
        <a:lstStyle/>
        <a:p>
          <a:endParaRPr lang="en-US" sz="2000"/>
        </a:p>
      </dgm:t>
    </dgm:pt>
    <dgm:pt modelId="{C1481FA7-83AC-4DF5-8D29-D9D20A093AC4}" type="sibTrans" cxnId="{A5919E43-382E-4CDD-9B56-36F455EA3AE9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2C0B2951-AE98-4AF5-9FF8-97C3F3871781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nor/>
                      </m:rPr>
                      <a:rPr lang="en-US" sz="1800" smtClean="0">
                        <a:solidFill>
                          <a:schemeClr val="tx1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180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smtClean="0">
                        <a:solidFill>
                          <a:schemeClr val="tx1"/>
                        </a:solidFill>
                      </a:rPr>
                      <m:t>average</m:t>
                    </m:r>
                    <m:r>
                      <m:rPr>
                        <m:nor/>
                      </m:rPr>
                      <a:rPr lang="en-US" sz="180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smtClean="0">
                        <a:solidFill>
                          <a:schemeClr val="tx1"/>
                        </a:solidFill>
                      </a:rPr>
                      <m:t>temperature</m:t>
                    </m:r>
                    <m:r>
                      <m:rPr>
                        <m:nor/>
                      </m:rPr>
                      <a:rPr lang="en-US" sz="180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smtClean="0">
                        <a:solidFill>
                          <a:schemeClr val="tx1"/>
                        </a:solidFill>
                      </a:rPr>
                      <m:t>is</m:t>
                    </m:r>
                  </m:oMath>
                </m:oMathPara>
              </a14:m>
              <a:endParaRPr lang="en-US" sz="1800" dirty="0">
                <a:solidFill>
                  <a:schemeClr val="tx1"/>
                </a:solidFill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40+20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1800" dirty="0">
                <a:solidFill>
                  <a:schemeClr val="tx1"/>
                </a:solidFill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20+20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1800" dirty="0">
                <a:solidFill>
                  <a:schemeClr val="tx1"/>
                </a:solidFill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20+10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160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m:oMathPara>
              </a14:m>
              <a:endParaRPr 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0B2951-AE98-4AF5-9FF8-97C3F3871781}">
          <dgm:prSet phldrT="[Text]" custT="1"/>
          <dgm:spPr/>
          <dgm:t>
            <a:bodyPr/>
            <a:lstStyle/>
            <a:p>
              <a:r>
                <a:rPr lang="en-US" sz="1800" i="0">
                  <a:solidFill>
                    <a:schemeClr val="tx1"/>
                  </a:solidFill>
                  <a:latin typeface="Cambria Math" panose="02040503050406030204" pitchFamily="18" charset="0"/>
                </a:rPr>
                <a:t>"The average temperature is</a:t>
              </a:r>
              <a:r>
                <a:rPr lang="en-US" sz="1800" i="0">
                  <a:solidFill>
                    <a:schemeClr val="tx1"/>
                  </a:solidFill>
                </a:rPr>
                <a:t>"</a:t>
              </a:r>
              <a:endParaRPr lang="en-US" sz="1800" dirty="0">
                <a:solidFill>
                  <a:schemeClr val="tx1"/>
                </a:solidFill>
              </a:endParaRPr>
            </a:p>
            <a:p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1/2 ∫_0^2▒[</a:t>
              </a:r>
              <a:r>
                <a:rPr lang="en-US" sz="1800" i="0">
                  <a:solidFill>
                    <a:schemeClr val="tx1"/>
                  </a:solidFill>
                  <a:latin typeface="Cambria Math" panose="02040503050406030204" pitchFamily="18" charset="0"/>
                </a:rPr>
                <a:t>40+20𝑥(2−𝑥)]</a:t>
              </a:r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𝑑𝑥</a:t>
              </a:r>
              <a:endParaRPr lang="en-US" sz="1800" dirty="0">
                <a:solidFill>
                  <a:schemeClr val="tx1"/>
                </a:solidFill>
                <a:latin typeface="+mn-lt"/>
              </a:endParaRPr>
            </a:p>
            <a:p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=∫_0^2▒[20+20𝑥−10𝑥^2 ]𝑑𝑥</a:t>
              </a:r>
              <a:endParaRPr lang="en-US" sz="1800" dirty="0">
                <a:solidFill>
                  <a:schemeClr val="tx1"/>
                </a:solidFill>
                <a:latin typeface="+mn-lt"/>
              </a:endParaRPr>
            </a:p>
            <a:p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=[20+10𝑥^2−10/3 𝑥^3 ]_0^2=〖160/3〗^0 𝐹</a:t>
              </a:r>
              <a:endParaRPr 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8211F36-B9BF-4C8B-9F5A-D2B7CED84F76}" type="parTrans" cxnId="{08EF0D6B-775E-4C8A-9554-D57F8BC25269}">
      <dgm:prSet/>
      <dgm:spPr/>
      <dgm:t>
        <a:bodyPr/>
        <a:lstStyle/>
        <a:p>
          <a:endParaRPr lang="en-US" sz="2000"/>
        </a:p>
      </dgm:t>
    </dgm:pt>
    <dgm:pt modelId="{A0CDADDF-018D-4D6E-A22E-60FE80A08AE1}" type="sibTrans" cxnId="{08EF0D6B-775E-4C8A-9554-D57F8BC25269}">
      <dgm:prSet/>
      <dgm:spPr/>
      <dgm:t>
        <a:bodyPr/>
        <a:lstStyle/>
        <a:p>
          <a:endParaRPr lang="en-US" sz="2000"/>
        </a:p>
      </dgm:t>
    </dgm:pt>
    <dgm:pt modelId="{8803D489-3A53-457E-9E04-B65CB4DFE929}" type="pres">
      <dgm:prSet presAssocID="{E45B2BEA-C0FB-418C-93F4-DD0A9F454D92}" presName="composite" presStyleCnt="0">
        <dgm:presLayoutVars>
          <dgm:chMax val="1"/>
          <dgm:dir/>
          <dgm:resizeHandles val="exact"/>
        </dgm:presLayoutVars>
      </dgm:prSet>
      <dgm:spPr/>
    </dgm:pt>
    <dgm:pt modelId="{40113868-5992-44A3-8C12-49C91D2D3547}" type="pres">
      <dgm:prSet presAssocID="{1E80A4BA-089F-486D-A07C-0A01862B2177}" presName="roof" presStyleLbl="dkBgShp" presStyleIdx="0" presStyleCnt="2" custLinFactNeighborX="34918" custLinFactNeighborY="-28387"/>
      <dgm:spPr/>
    </dgm:pt>
    <dgm:pt modelId="{B7B3B645-7C11-45B8-956A-5FD580D6EB34}" type="pres">
      <dgm:prSet presAssocID="{1E80A4BA-089F-486D-A07C-0A01862B2177}" presName="pillars" presStyleCnt="0"/>
      <dgm:spPr/>
    </dgm:pt>
    <dgm:pt modelId="{A1D16811-0BE1-40F1-9C81-7537E9C13468}" type="pres">
      <dgm:prSet presAssocID="{1E80A4BA-089F-486D-A07C-0A01862B2177}" presName="pillar1" presStyleLbl="node1" presStyleIdx="0" presStyleCnt="2">
        <dgm:presLayoutVars>
          <dgm:bulletEnabled val="1"/>
        </dgm:presLayoutVars>
      </dgm:prSet>
      <dgm:spPr/>
    </dgm:pt>
    <dgm:pt modelId="{C764BAB1-0BEF-44B3-BA51-E111E2EEBEBB}" type="pres">
      <dgm:prSet presAssocID="{2C0B2951-AE98-4AF5-9FF8-97C3F3871781}" presName="pillarX" presStyleLbl="node1" presStyleIdx="1" presStyleCnt="2">
        <dgm:presLayoutVars>
          <dgm:bulletEnabled val="1"/>
        </dgm:presLayoutVars>
      </dgm:prSet>
      <dgm:spPr/>
    </dgm:pt>
    <dgm:pt modelId="{F9BBD9CA-6BCD-44C6-8C8B-13E27DAFAAC2}" type="pres">
      <dgm:prSet presAssocID="{1E80A4BA-089F-486D-A07C-0A01862B2177}" presName="base" presStyleLbl="dkBgShp" presStyleIdx="1" presStyleCnt="2"/>
      <dgm:spPr/>
    </dgm:pt>
  </dgm:ptLst>
  <dgm:cxnLst>
    <dgm:cxn modelId="{B1C68A03-F709-42D1-9BE4-3D65001E7BA9}" type="presOf" srcId="{1E80A4BA-089F-486D-A07C-0A01862B2177}" destId="{40113868-5992-44A3-8C12-49C91D2D3547}" srcOrd="0" destOrd="0" presId="urn:microsoft.com/office/officeart/2005/8/layout/hList3"/>
    <dgm:cxn modelId="{A5919E43-382E-4CDD-9B56-36F455EA3AE9}" srcId="{1E80A4BA-089F-486D-A07C-0A01862B2177}" destId="{C98CB8C6-86B8-4C88-81AB-431E52DD84FD}" srcOrd="0" destOrd="0" parTransId="{27750114-2443-4C87-BE1F-77CAEAAA260C}" sibTransId="{C1481FA7-83AC-4DF5-8D29-D9D20A093AC4}"/>
    <dgm:cxn modelId="{08EF0D6B-775E-4C8A-9554-D57F8BC25269}" srcId="{1E80A4BA-089F-486D-A07C-0A01862B2177}" destId="{2C0B2951-AE98-4AF5-9FF8-97C3F3871781}" srcOrd="1" destOrd="0" parTransId="{D8211F36-B9BF-4C8B-9F5A-D2B7CED84F76}" sibTransId="{A0CDADDF-018D-4D6E-A22E-60FE80A08AE1}"/>
    <dgm:cxn modelId="{8EF480AD-4F44-4510-8109-64F6192F6D98}" srcId="{E45B2BEA-C0FB-418C-93F4-DD0A9F454D92}" destId="{1E80A4BA-089F-486D-A07C-0A01862B2177}" srcOrd="0" destOrd="0" parTransId="{29FBD48C-B734-4938-B380-32FC869C8988}" sibTransId="{E4AE1F32-8E31-4D6F-9681-36CD3134446A}"/>
    <dgm:cxn modelId="{03D090C7-F0B1-4E21-B15B-2E9B3D1843F5}" type="presOf" srcId="{2C0B2951-AE98-4AF5-9FF8-97C3F3871781}" destId="{C764BAB1-0BEF-44B3-BA51-E111E2EEBEBB}" srcOrd="0" destOrd="0" presId="urn:microsoft.com/office/officeart/2005/8/layout/hList3"/>
    <dgm:cxn modelId="{2AF32EDB-DE37-4AA3-AED5-15AAA070C276}" type="presOf" srcId="{E45B2BEA-C0FB-418C-93F4-DD0A9F454D92}" destId="{8803D489-3A53-457E-9E04-B65CB4DFE929}" srcOrd="0" destOrd="0" presId="urn:microsoft.com/office/officeart/2005/8/layout/hList3"/>
    <dgm:cxn modelId="{EBFECDDE-56B3-42AA-8B04-8BCE6333FE8B}" type="presOf" srcId="{C98CB8C6-86B8-4C88-81AB-431E52DD84FD}" destId="{A1D16811-0BE1-40F1-9C81-7537E9C13468}" srcOrd="0" destOrd="0" presId="urn:microsoft.com/office/officeart/2005/8/layout/hList3"/>
    <dgm:cxn modelId="{43E368CE-D93B-4664-9DD4-2028BAB4219A}" type="presParOf" srcId="{8803D489-3A53-457E-9E04-B65CB4DFE929}" destId="{40113868-5992-44A3-8C12-49C91D2D3547}" srcOrd="0" destOrd="0" presId="urn:microsoft.com/office/officeart/2005/8/layout/hList3"/>
    <dgm:cxn modelId="{ECAE18A9-A34D-4E33-8639-1604F15379FE}" type="presParOf" srcId="{8803D489-3A53-457E-9E04-B65CB4DFE929}" destId="{B7B3B645-7C11-45B8-956A-5FD580D6EB34}" srcOrd="1" destOrd="0" presId="urn:microsoft.com/office/officeart/2005/8/layout/hList3"/>
    <dgm:cxn modelId="{4AD14E44-50A1-419D-A9C2-A5CE24A89B9D}" type="presParOf" srcId="{B7B3B645-7C11-45B8-956A-5FD580D6EB34}" destId="{A1D16811-0BE1-40F1-9C81-7537E9C13468}" srcOrd="0" destOrd="0" presId="urn:microsoft.com/office/officeart/2005/8/layout/hList3"/>
    <dgm:cxn modelId="{F0F80ED9-FA9C-4F33-AA59-FE3D344A0E89}" type="presParOf" srcId="{B7B3B645-7C11-45B8-956A-5FD580D6EB34}" destId="{C764BAB1-0BEF-44B3-BA51-E111E2EEBEBB}" srcOrd="1" destOrd="0" presId="urn:microsoft.com/office/officeart/2005/8/layout/hList3"/>
    <dgm:cxn modelId="{D5B7420A-A473-43E1-A45F-5127EEB77ACE}" type="presParOf" srcId="{8803D489-3A53-457E-9E04-B65CB4DFE929}" destId="{F9BBD9CA-6BCD-44C6-8C8B-13E27DAFAAC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45B2BEA-C0FB-418C-93F4-DD0A9F454D92}" type="doc">
      <dgm:prSet loTypeId="urn:microsoft.com/office/officeart/2005/8/layout/h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80A4BA-089F-486D-A07C-0A01862B2177}">
      <dgm:prSet phldrT="[Text]" custT="1"/>
      <dgm:spPr>
        <a:blipFill>
          <a:blip xmlns:r="http://schemas.openxmlformats.org/officeDocument/2006/relationships" r:embed="rId1"/>
          <a:stretch>
            <a:fillRect l="-916" t="-4959" b="-82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9FBD48C-B734-4938-B380-32FC869C8988}" type="parTrans" cxnId="{8EF480AD-4F44-4510-8109-64F6192F6D98}">
      <dgm:prSet/>
      <dgm:spPr/>
      <dgm:t>
        <a:bodyPr/>
        <a:lstStyle/>
        <a:p>
          <a:endParaRPr lang="en-US" sz="2000"/>
        </a:p>
      </dgm:t>
    </dgm:pt>
    <dgm:pt modelId="{E4AE1F32-8E31-4D6F-9681-36CD3134446A}" type="sibTrans" cxnId="{8EF480AD-4F44-4510-8109-64F6192F6D98}">
      <dgm:prSet/>
      <dgm:spPr/>
      <dgm:t>
        <a:bodyPr/>
        <a:lstStyle/>
        <a:p>
          <a:endParaRPr lang="en-US" sz="2000"/>
        </a:p>
      </dgm:t>
    </dgm:pt>
    <dgm:pt modelId="{C98CB8C6-86B8-4C88-81AB-431E52DD84FD}">
      <dgm:prSet phldrT="[Text]" phldr="1" custT="1"/>
      <dgm:spPr/>
      <dgm:t>
        <a:bodyPr/>
        <a:lstStyle/>
        <a:p>
          <a:endParaRPr lang="en-US" sz="2000"/>
        </a:p>
      </dgm:t>
    </dgm:pt>
    <dgm:pt modelId="{27750114-2443-4C87-BE1F-77CAEAAA260C}" type="parTrans" cxnId="{A5919E43-382E-4CDD-9B56-36F455EA3AE9}">
      <dgm:prSet/>
      <dgm:spPr/>
      <dgm:t>
        <a:bodyPr/>
        <a:lstStyle/>
        <a:p>
          <a:endParaRPr lang="en-US" sz="2000"/>
        </a:p>
      </dgm:t>
    </dgm:pt>
    <dgm:pt modelId="{C1481FA7-83AC-4DF5-8D29-D9D20A093AC4}" type="sibTrans" cxnId="{A5919E43-382E-4CDD-9B56-36F455EA3AE9}">
      <dgm:prSet/>
      <dgm:spPr/>
      <dgm:t>
        <a:bodyPr/>
        <a:lstStyle/>
        <a:p>
          <a:endParaRPr lang="en-US" sz="2000"/>
        </a:p>
      </dgm:t>
    </dgm:pt>
    <dgm:pt modelId="{2C0B2951-AE98-4AF5-9FF8-97C3F3871781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8211F36-B9BF-4C8B-9F5A-D2B7CED84F76}" type="parTrans" cxnId="{08EF0D6B-775E-4C8A-9554-D57F8BC25269}">
      <dgm:prSet/>
      <dgm:spPr/>
      <dgm:t>
        <a:bodyPr/>
        <a:lstStyle/>
        <a:p>
          <a:endParaRPr lang="en-US" sz="2000"/>
        </a:p>
      </dgm:t>
    </dgm:pt>
    <dgm:pt modelId="{A0CDADDF-018D-4D6E-A22E-60FE80A08AE1}" type="sibTrans" cxnId="{08EF0D6B-775E-4C8A-9554-D57F8BC25269}">
      <dgm:prSet/>
      <dgm:spPr/>
      <dgm:t>
        <a:bodyPr/>
        <a:lstStyle/>
        <a:p>
          <a:endParaRPr lang="en-US" sz="2000"/>
        </a:p>
      </dgm:t>
    </dgm:pt>
    <dgm:pt modelId="{8803D489-3A53-457E-9E04-B65CB4DFE929}" type="pres">
      <dgm:prSet presAssocID="{E45B2BEA-C0FB-418C-93F4-DD0A9F454D92}" presName="composite" presStyleCnt="0">
        <dgm:presLayoutVars>
          <dgm:chMax val="1"/>
          <dgm:dir/>
          <dgm:resizeHandles val="exact"/>
        </dgm:presLayoutVars>
      </dgm:prSet>
      <dgm:spPr/>
    </dgm:pt>
    <dgm:pt modelId="{40113868-5992-44A3-8C12-49C91D2D3547}" type="pres">
      <dgm:prSet presAssocID="{1E80A4BA-089F-486D-A07C-0A01862B2177}" presName="roof" presStyleLbl="dkBgShp" presStyleIdx="0" presStyleCnt="2" custLinFactNeighborX="34918" custLinFactNeighborY="-28387"/>
      <dgm:spPr/>
    </dgm:pt>
    <dgm:pt modelId="{B7B3B645-7C11-45B8-956A-5FD580D6EB34}" type="pres">
      <dgm:prSet presAssocID="{1E80A4BA-089F-486D-A07C-0A01862B2177}" presName="pillars" presStyleCnt="0"/>
      <dgm:spPr/>
    </dgm:pt>
    <dgm:pt modelId="{A1D16811-0BE1-40F1-9C81-7537E9C13468}" type="pres">
      <dgm:prSet presAssocID="{1E80A4BA-089F-486D-A07C-0A01862B2177}" presName="pillar1" presStyleLbl="node1" presStyleIdx="0" presStyleCnt="2">
        <dgm:presLayoutVars>
          <dgm:bulletEnabled val="1"/>
        </dgm:presLayoutVars>
      </dgm:prSet>
      <dgm:spPr/>
    </dgm:pt>
    <dgm:pt modelId="{C764BAB1-0BEF-44B3-BA51-E111E2EEBEBB}" type="pres">
      <dgm:prSet presAssocID="{2C0B2951-AE98-4AF5-9FF8-97C3F3871781}" presName="pillarX" presStyleLbl="node1" presStyleIdx="1" presStyleCnt="2">
        <dgm:presLayoutVars>
          <dgm:bulletEnabled val="1"/>
        </dgm:presLayoutVars>
      </dgm:prSet>
      <dgm:spPr/>
    </dgm:pt>
    <dgm:pt modelId="{F9BBD9CA-6BCD-44C6-8C8B-13E27DAFAAC2}" type="pres">
      <dgm:prSet presAssocID="{1E80A4BA-089F-486D-A07C-0A01862B2177}" presName="base" presStyleLbl="dkBgShp" presStyleIdx="1" presStyleCnt="2"/>
      <dgm:spPr/>
    </dgm:pt>
  </dgm:ptLst>
  <dgm:cxnLst>
    <dgm:cxn modelId="{B1C68A03-F709-42D1-9BE4-3D65001E7BA9}" type="presOf" srcId="{1E80A4BA-089F-486D-A07C-0A01862B2177}" destId="{40113868-5992-44A3-8C12-49C91D2D3547}" srcOrd="0" destOrd="0" presId="urn:microsoft.com/office/officeart/2005/8/layout/hList3"/>
    <dgm:cxn modelId="{A5919E43-382E-4CDD-9B56-36F455EA3AE9}" srcId="{1E80A4BA-089F-486D-A07C-0A01862B2177}" destId="{C98CB8C6-86B8-4C88-81AB-431E52DD84FD}" srcOrd="0" destOrd="0" parTransId="{27750114-2443-4C87-BE1F-77CAEAAA260C}" sibTransId="{C1481FA7-83AC-4DF5-8D29-D9D20A093AC4}"/>
    <dgm:cxn modelId="{08EF0D6B-775E-4C8A-9554-D57F8BC25269}" srcId="{1E80A4BA-089F-486D-A07C-0A01862B2177}" destId="{2C0B2951-AE98-4AF5-9FF8-97C3F3871781}" srcOrd="1" destOrd="0" parTransId="{D8211F36-B9BF-4C8B-9F5A-D2B7CED84F76}" sibTransId="{A0CDADDF-018D-4D6E-A22E-60FE80A08AE1}"/>
    <dgm:cxn modelId="{8EF480AD-4F44-4510-8109-64F6192F6D98}" srcId="{E45B2BEA-C0FB-418C-93F4-DD0A9F454D92}" destId="{1E80A4BA-089F-486D-A07C-0A01862B2177}" srcOrd="0" destOrd="0" parTransId="{29FBD48C-B734-4938-B380-32FC869C8988}" sibTransId="{E4AE1F32-8E31-4D6F-9681-36CD3134446A}"/>
    <dgm:cxn modelId="{03D090C7-F0B1-4E21-B15B-2E9B3D1843F5}" type="presOf" srcId="{2C0B2951-AE98-4AF5-9FF8-97C3F3871781}" destId="{C764BAB1-0BEF-44B3-BA51-E111E2EEBEBB}" srcOrd="0" destOrd="0" presId="urn:microsoft.com/office/officeart/2005/8/layout/hList3"/>
    <dgm:cxn modelId="{2AF32EDB-DE37-4AA3-AED5-15AAA070C276}" type="presOf" srcId="{E45B2BEA-C0FB-418C-93F4-DD0A9F454D92}" destId="{8803D489-3A53-457E-9E04-B65CB4DFE929}" srcOrd="0" destOrd="0" presId="urn:microsoft.com/office/officeart/2005/8/layout/hList3"/>
    <dgm:cxn modelId="{EBFECDDE-56B3-42AA-8B04-8BCE6333FE8B}" type="presOf" srcId="{C98CB8C6-86B8-4C88-81AB-431E52DD84FD}" destId="{A1D16811-0BE1-40F1-9C81-7537E9C13468}" srcOrd="0" destOrd="0" presId="urn:microsoft.com/office/officeart/2005/8/layout/hList3"/>
    <dgm:cxn modelId="{43E368CE-D93B-4664-9DD4-2028BAB4219A}" type="presParOf" srcId="{8803D489-3A53-457E-9E04-B65CB4DFE929}" destId="{40113868-5992-44A3-8C12-49C91D2D3547}" srcOrd="0" destOrd="0" presId="urn:microsoft.com/office/officeart/2005/8/layout/hList3"/>
    <dgm:cxn modelId="{ECAE18A9-A34D-4E33-8639-1604F15379FE}" type="presParOf" srcId="{8803D489-3A53-457E-9E04-B65CB4DFE929}" destId="{B7B3B645-7C11-45B8-956A-5FD580D6EB34}" srcOrd="1" destOrd="0" presId="urn:microsoft.com/office/officeart/2005/8/layout/hList3"/>
    <dgm:cxn modelId="{4AD14E44-50A1-419D-A9C2-A5CE24A89B9D}" type="presParOf" srcId="{B7B3B645-7C11-45B8-956A-5FD580D6EB34}" destId="{A1D16811-0BE1-40F1-9C81-7537E9C13468}" srcOrd="0" destOrd="0" presId="urn:microsoft.com/office/officeart/2005/8/layout/hList3"/>
    <dgm:cxn modelId="{F0F80ED9-FA9C-4F33-AA59-FE3D344A0E89}" type="presParOf" srcId="{B7B3B645-7C11-45B8-956A-5FD580D6EB34}" destId="{C764BAB1-0BEF-44B3-BA51-E111E2EEBEBB}" srcOrd="1" destOrd="0" presId="urn:microsoft.com/office/officeart/2005/8/layout/hList3"/>
    <dgm:cxn modelId="{D5B7420A-A473-43E1-A45F-5127EEB77ACE}" type="presParOf" srcId="{8803D489-3A53-457E-9E04-B65CB4DFE929}" destId="{F9BBD9CA-6BCD-44C6-8C8B-13E27DAFAAC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98E29B-2A99-4D06-AF37-3A577B19AE16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9D03AC-867A-4310-9578-6B5709CACF81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Consider the region </a:t>
          </a:r>
          <a:r>
            <a:rPr lang="id-ID" sz="2200" dirty="0">
              <a:latin typeface="+mn-lt"/>
            </a:rPr>
            <a:t>S </a:t>
          </a:r>
          <a:r>
            <a:rPr lang="en-US" sz="2200" dirty="0">
              <a:latin typeface="+mn-lt"/>
            </a:rPr>
            <a:t>as picture below</a:t>
          </a:r>
        </a:p>
      </dgm:t>
    </dgm:pt>
    <dgm:pt modelId="{23773652-92F4-499A-9B63-C87ECE85774F}" type="parTrans" cxnId="{F8640CCF-F88B-41A3-AF0E-978D98A959CE}">
      <dgm:prSet/>
      <dgm:spPr/>
      <dgm:t>
        <a:bodyPr/>
        <a:lstStyle/>
        <a:p>
          <a:endParaRPr lang="en-US"/>
        </a:p>
      </dgm:t>
    </dgm:pt>
    <dgm:pt modelId="{D1244FD8-8EB9-42B7-B1E4-14FE9C89DFE2}" type="sibTrans" cxnId="{F8640CCF-F88B-41A3-AF0E-978D98A959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0110914-A88F-4835-83BF-5E941EE41719}">
          <dgm:prSet phldrT="[Text]" custT="1"/>
          <dgm:spPr/>
          <dgm:t>
            <a:bodyPr/>
            <a:lstStyle/>
            <a:p>
              <a:r>
                <a:rPr lang="id-ID" sz="2200" dirty="0">
                  <a:latin typeface="+mn-lt"/>
                </a:rPr>
                <a:t>T</a:t>
              </a:r>
              <a:r>
                <a:rPr lang="en-US" sz="2200" dirty="0">
                  <a:latin typeface="+mn-lt"/>
                </a:rPr>
                <a:t>he area </a:t>
              </a:r>
              <a:r>
                <a:rPr lang="id-ID" sz="2200" dirty="0">
                  <a:latin typeface="+mn-lt"/>
                </a:rPr>
                <a:t>A </a:t>
              </a:r>
              <a:r>
                <a:rPr lang="en-US" sz="2200" dirty="0">
                  <a:latin typeface="+mn-lt"/>
                </a:rPr>
                <a:t>of the region can be  approximated</a:t>
              </a:r>
              <a:r>
                <a:rPr lang="id-ID" sz="2200" dirty="0">
                  <a:latin typeface="+mn-lt"/>
                </a:rPr>
                <a:t> </a:t>
              </a:r>
              <a:r>
                <a:rPr lang="en-US" sz="2200" dirty="0">
                  <a:latin typeface="+mn-lt"/>
                </a:rPr>
                <a:t>by the area </a:t>
              </a:r>
              <a:r>
                <a:rPr lang="id-ID" sz="2200" dirty="0">
                  <a:latin typeface="+mn-lt"/>
                </a:rPr>
                <a:t>A</a:t>
              </a:r>
              <a:r>
                <a:rPr lang="id-ID" sz="2200" baseline="-25000" dirty="0">
                  <a:latin typeface="+mn-lt"/>
                </a:rPr>
                <a:t>1</a:t>
              </a:r>
              <a:r>
                <a:rPr lang="id-ID" sz="2200" dirty="0">
                  <a:latin typeface="+mn-lt"/>
                </a:rPr>
                <a:t> </a:t>
              </a:r>
              <a:r>
                <a:rPr lang="en-US" sz="2200" dirty="0">
                  <a:latin typeface="+mn-lt"/>
                </a:rPr>
                <a:t>of the Rectangle </a:t>
              </a:r>
              <a:r>
                <a:rPr lang="id-ID" sz="2200" dirty="0">
                  <a:latin typeface="+mn-lt"/>
                </a:rPr>
                <a:t>R</a:t>
              </a:r>
              <a:r>
                <a:rPr lang="id-ID" sz="2200" baseline="-25000" dirty="0">
                  <a:latin typeface="+mn-lt"/>
                </a:rPr>
                <a:t>1 .</a:t>
              </a:r>
              <a:r>
                <a:rPr lang="id-ID" sz="2200" dirty="0">
                  <a:latin typeface="+mn-lt"/>
                </a:rPr>
                <a:t> </a:t>
              </a:r>
              <a:r>
                <a:rPr lang="en-US" sz="2200" dirty="0">
                  <a:latin typeface="+mn-lt"/>
                </a:rPr>
                <a:t>Thus, 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=1⋅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=1⋅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m:oMathPara>
              </a14:m>
              <a:endParaRPr lang="en-US" sz="2200" dirty="0">
                <a:latin typeface="+mn-lt"/>
              </a:endParaRPr>
            </a:p>
          </dgm:t>
        </dgm:pt>
      </mc:Choice>
      <mc:Fallback xmlns="">
        <dgm:pt modelId="{A0110914-A88F-4835-83BF-5E941EE41719}">
          <dgm:prSet phldrT="[Text]" custT="1"/>
          <dgm:spPr/>
          <dgm:t>
            <a:bodyPr/>
            <a:lstStyle/>
            <a:p>
              <a:r>
                <a:rPr lang="id-ID" sz="2200" dirty="0">
                  <a:latin typeface="+mn-lt"/>
                </a:rPr>
                <a:t>T</a:t>
              </a:r>
              <a:r>
                <a:rPr lang="en-US" sz="2200" dirty="0">
                  <a:latin typeface="+mn-lt"/>
                </a:rPr>
                <a:t>he area </a:t>
              </a:r>
              <a:r>
                <a:rPr lang="id-ID" sz="2200" dirty="0">
                  <a:latin typeface="+mn-lt"/>
                </a:rPr>
                <a:t>A </a:t>
              </a:r>
              <a:r>
                <a:rPr lang="en-US" sz="2200" dirty="0">
                  <a:latin typeface="+mn-lt"/>
                </a:rPr>
                <a:t>of the region can be  approximated</a:t>
              </a:r>
              <a:r>
                <a:rPr lang="id-ID" sz="2200" dirty="0">
                  <a:latin typeface="+mn-lt"/>
                </a:rPr>
                <a:t> </a:t>
              </a:r>
              <a:r>
                <a:rPr lang="en-US" sz="2200" dirty="0">
                  <a:latin typeface="+mn-lt"/>
                </a:rPr>
                <a:t>by the area </a:t>
              </a:r>
              <a:r>
                <a:rPr lang="id-ID" sz="2200" dirty="0">
                  <a:latin typeface="+mn-lt"/>
                </a:rPr>
                <a:t>A</a:t>
              </a:r>
              <a:r>
                <a:rPr lang="id-ID" sz="2200" baseline="-25000" dirty="0">
                  <a:latin typeface="+mn-lt"/>
                </a:rPr>
                <a:t>1</a:t>
              </a:r>
              <a:r>
                <a:rPr lang="id-ID" sz="2200" dirty="0">
                  <a:latin typeface="+mn-lt"/>
                </a:rPr>
                <a:t> </a:t>
              </a:r>
              <a:r>
                <a:rPr lang="en-US" sz="2200" dirty="0">
                  <a:latin typeface="+mn-lt"/>
                </a:rPr>
                <a:t>of the Rectangle </a:t>
              </a:r>
              <a:r>
                <a:rPr lang="id-ID" sz="2200" dirty="0">
                  <a:latin typeface="+mn-lt"/>
                </a:rPr>
                <a:t>R</a:t>
              </a:r>
              <a:r>
                <a:rPr lang="id-ID" sz="2200" baseline="-25000" dirty="0">
                  <a:latin typeface="+mn-lt"/>
                </a:rPr>
                <a:t>1 .</a:t>
              </a:r>
              <a:r>
                <a:rPr lang="id-ID" sz="2200" dirty="0">
                  <a:latin typeface="+mn-lt"/>
                </a:rPr>
                <a:t> </a:t>
              </a:r>
              <a:r>
                <a:rPr lang="en-US" sz="2200" dirty="0">
                  <a:latin typeface="+mn-lt"/>
                </a:rPr>
                <a:t>Thus, </a:t>
              </a:r>
            </a:p>
            <a:p>
              <a:r>
                <a:rPr lang="en-US" sz="2200" i="0">
                  <a:solidFill>
                    <a:srgbClr val="000000"/>
                  </a:solidFill>
                  <a:latin typeface="+mn-lt"/>
                </a:rPr>
                <a:t>𝐴≈𝐴_1=1⋅𝑓(1/2)=1⋅(1/2)^2=1/4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5982FCC5-E2DC-4634-846F-D7BFA1F8AE70}" type="parTrans" cxnId="{9C331D5C-92CD-4DBD-97EE-17E9EDEFD482}">
      <dgm:prSet/>
      <dgm:spPr/>
      <dgm:t>
        <a:bodyPr/>
        <a:lstStyle/>
        <a:p>
          <a:endParaRPr lang="en-US"/>
        </a:p>
      </dgm:t>
    </dgm:pt>
    <dgm:pt modelId="{C5E388D4-63ED-412F-B9B1-759E3B23EE9C}" type="sibTrans" cxnId="{9C331D5C-92CD-4DBD-97EE-17E9EDEFD482}">
      <dgm:prSet/>
      <dgm:spPr/>
      <dgm:t>
        <a:bodyPr/>
        <a:lstStyle/>
        <a:p>
          <a:endParaRPr lang="en-US"/>
        </a:p>
      </dgm:t>
    </dgm:pt>
    <dgm:pt modelId="{EFBB1EF9-A994-459D-91A6-1247E7C96E98}" type="pres">
      <dgm:prSet presAssocID="{6C98E29B-2A99-4D06-AF37-3A577B19AE16}" presName="rootnode" presStyleCnt="0">
        <dgm:presLayoutVars>
          <dgm:chMax/>
          <dgm:chPref/>
          <dgm:dir/>
          <dgm:animLvl val="lvl"/>
        </dgm:presLayoutVars>
      </dgm:prSet>
      <dgm:spPr/>
    </dgm:pt>
    <dgm:pt modelId="{7683C0DB-9247-4866-992C-9920F599BA4D}" type="pres">
      <dgm:prSet presAssocID="{FB9D03AC-867A-4310-9578-6B5709CACF81}" presName="composite" presStyleCnt="0"/>
      <dgm:spPr/>
    </dgm:pt>
    <dgm:pt modelId="{677B5637-F8D9-4C40-8228-B53A7E6A4B11}" type="pres">
      <dgm:prSet presAssocID="{FB9D03AC-867A-4310-9578-6B5709CACF81}" presName="LShape" presStyleLbl="alignNode1" presStyleIdx="0" presStyleCnt="3" custScaleX="83780" custLinFactNeighborX="2132"/>
      <dgm:spPr/>
    </dgm:pt>
    <dgm:pt modelId="{9ACA1202-8D2E-453A-BEA0-0D39CA24CE67}" type="pres">
      <dgm:prSet presAssocID="{FB9D03AC-867A-4310-9578-6B5709CACF81}" presName="ParentText" presStyleLbl="revTx" presStyleIdx="0" presStyleCnt="2" custScaleX="79019" custLinFactNeighborX="2409" custLinFactNeighborY="-324">
        <dgm:presLayoutVars>
          <dgm:chMax val="0"/>
          <dgm:chPref val="0"/>
          <dgm:bulletEnabled val="1"/>
        </dgm:presLayoutVars>
      </dgm:prSet>
      <dgm:spPr/>
    </dgm:pt>
    <dgm:pt modelId="{0EFFCB79-2BA8-4EC7-AB2C-F35DBE104213}" type="pres">
      <dgm:prSet presAssocID="{FB9D03AC-867A-4310-9578-6B5709CACF81}" presName="Triangle" presStyleLbl="alignNode1" presStyleIdx="1" presStyleCnt="3" custLinFactNeighborX="-36039" custLinFactNeighborY="14955"/>
      <dgm:spPr/>
    </dgm:pt>
    <dgm:pt modelId="{252D5E00-CABA-4985-9FCB-A50E03A89DAF}" type="pres">
      <dgm:prSet presAssocID="{D1244FD8-8EB9-42B7-B1E4-14FE9C89DFE2}" presName="sibTrans" presStyleCnt="0"/>
      <dgm:spPr/>
    </dgm:pt>
    <dgm:pt modelId="{6587063D-54DA-4AA9-8F36-DFADF0E55113}" type="pres">
      <dgm:prSet presAssocID="{D1244FD8-8EB9-42B7-B1E4-14FE9C89DFE2}" presName="space" presStyleCnt="0"/>
      <dgm:spPr/>
    </dgm:pt>
    <dgm:pt modelId="{8634AE22-E771-49EA-9C1E-5FCA13BA44F5}" type="pres">
      <dgm:prSet presAssocID="{A0110914-A88F-4835-83BF-5E941EE41719}" presName="composite" presStyleCnt="0"/>
      <dgm:spPr/>
    </dgm:pt>
    <dgm:pt modelId="{781D24F7-8F2B-4538-AAC5-EE3084DBBA12}" type="pres">
      <dgm:prSet presAssocID="{A0110914-A88F-4835-83BF-5E941EE41719}" presName="LShape" presStyleLbl="alignNode1" presStyleIdx="2" presStyleCnt="3" custScaleX="104778" custLinFactNeighborX="-6802"/>
      <dgm:spPr/>
    </dgm:pt>
    <dgm:pt modelId="{058CAFDA-1CDA-4AA3-9DD6-ADD2EFA84805}" type="pres">
      <dgm:prSet presAssocID="{A0110914-A88F-4835-83BF-5E941EE41719}" presName="ParentText" presStyleLbl="revTx" presStyleIdx="1" presStyleCnt="2" custScaleX="114782" custLinFactNeighborX="-2914">
        <dgm:presLayoutVars>
          <dgm:chMax val="0"/>
          <dgm:chPref val="0"/>
          <dgm:bulletEnabled val="1"/>
        </dgm:presLayoutVars>
      </dgm:prSet>
      <dgm:spPr/>
    </dgm:pt>
  </dgm:ptLst>
  <dgm:cxnLst>
    <dgm:cxn modelId="{FA0FAB33-8F46-4BA9-8AB1-F52B7E643F54}" type="presOf" srcId="{A0110914-A88F-4835-83BF-5E941EE41719}" destId="{058CAFDA-1CDA-4AA3-9DD6-ADD2EFA84805}" srcOrd="0" destOrd="0" presId="urn:microsoft.com/office/officeart/2009/3/layout/StepUpProcess"/>
    <dgm:cxn modelId="{9C331D5C-92CD-4DBD-97EE-17E9EDEFD482}" srcId="{6C98E29B-2A99-4D06-AF37-3A577B19AE16}" destId="{A0110914-A88F-4835-83BF-5E941EE41719}" srcOrd="1" destOrd="0" parTransId="{5982FCC5-E2DC-4634-846F-D7BFA1F8AE70}" sibTransId="{C5E388D4-63ED-412F-B9B1-759E3B23EE9C}"/>
    <dgm:cxn modelId="{F8640CCF-F88B-41A3-AF0E-978D98A959CE}" srcId="{6C98E29B-2A99-4D06-AF37-3A577B19AE16}" destId="{FB9D03AC-867A-4310-9578-6B5709CACF81}" srcOrd="0" destOrd="0" parTransId="{23773652-92F4-499A-9B63-C87ECE85774F}" sibTransId="{D1244FD8-8EB9-42B7-B1E4-14FE9C89DFE2}"/>
    <dgm:cxn modelId="{3A21F7D3-A570-4349-B7DE-E5C23B395B32}" type="presOf" srcId="{FB9D03AC-867A-4310-9578-6B5709CACF81}" destId="{9ACA1202-8D2E-453A-BEA0-0D39CA24CE67}" srcOrd="0" destOrd="0" presId="urn:microsoft.com/office/officeart/2009/3/layout/StepUpProcess"/>
    <dgm:cxn modelId="{31D571F7-B7D4-4D82-BB12-3B5F5B6F710B}" type="presOf" srcId="{6C98E29B-2A99-4D06-AF37-3A577B19AE16}" destId="{EFBB1EF9-A994-459D-91A6-1247E7C96E98}" srcOrd="0" destOrd="0" presId="urn:microsoft.com/office/officeart/2009/3/layout/StepUpProcess"/>
    <dgm:cxn modelId="{EC723B74-69FA-4EFB-AF4D-91BF18E67659}" type="presParOf" srcId="{EFBB1EF9-A994-459D-91A6-1247E7C96E98}" destId="{7683C0DB-9247-4866-992C-9920F599BA4D}" srcOrd="0" destOrd="0" presId="urn:microsoft.com/office/officeart/2009/3/layout/StepUpProcess"/>
    <dgm:cxn modelId="{1D795662-5295-46B5-9E60-4F08AF9F2903}" type="presParOf" srcId="{7683C0DB-9247-4866-992C-9920F599BA4D}" destId="{677B5637-F8D9-4C40-8228-B53A7E6A4B11}" srcOrd="0" destOrd="0" presId="urn:microsoft.com/office/officeart/2009/3/layout/StepUpProcess"/>
    <dgm:cxn modelId="{55E78558-7920-4D89-B129-5E752FA7A60A}" type="presParOf" srcId="{7683C0DB-9247-4866-992C-9920F599BA4D}" destId="{9ACA1202-8D2E-453A-BEA0-0D39CA24CE67}" srcOrd="1" destOrd="0" presId="urn:microsoft.com/office/officeart/2009/3/layout/StepUpProcess"/>
    <dgm:cxn modelId="{19448CF3-8332-413B-A78D-08E5175F5EF2}" type="presParOf" srcId="{7683C0DB-9247-4866-992C-9920F599BA4D}" destId="{0EFFCB79-2BA8-4EC7-AB2C-F35DBE104213}" srcOrd="2" destOrd="0" presId="urn:microsoft.com/office/officeart/2009/3/layout/StepUpProcess"/>
    <dgm:cxn modelId="{DF89B5BE-4389-459D-B58D-4272D2DDFD4D}" type="presParOf" srcId="{EFBB1EF9-A994-459D-91A6-1247E7C96E98}" destId="{252D5E00-CABA-4985-9FCB-A50E03A89DAF}" srcOrd="1" destOrd="0" presId="urn:microsoft.com/office/officeart/2009/3/layout/StepUpProcess"/>
    <dgm:cxn modelId="{AF3B2B1A-B51F-4E25-9BA7-E0645967240B}" type="presParOf" srcId="{252D5E00-CABA-4985-9FCB-A50E03A89DAF}" destId="{6587063D-54DA-4AA9-8F36-DFADF0E55113}" srcOrd="0" destOrd="0" presId="urn:microsoft.com/office/officeart/2009/3/layout/StepUpProcess"/>
    <dgm:cxn modelId="{BD6981D2-A162-4B39-BD77-62BCED207EDE}" type="presParOf" srcId="{EFBB1EF9-A994-459D-91A6-1247E7C96E98}" destId="{8634AE22-E771-49EA-9C1E-5FCA13BA44F5}" srcOrd="2" destOrd="0" presId="urn:microsoft.com/office/officeart/2009/3/layout/StepUpProcess"/>
    <dgm:cxn modelId="{649731E1-0EF3-4063-A1DA-C83646F902EB}" type="presParOf" srcId="{8634AE22-E771-49EA-9C1E-5FCA13BA44F5}" destId="{781D24F7-8F2B-4538-AAC5-EE3084DBBA12}" srcOrd="0" destOrd="0" presId="urn:microsoft.com/office/officeart/2009/3/layout/StepUpProcess"/>
    <dgm:cxn modelId="{53582621-0826-454C-918E-6287E40287F1}" type="presParOf" srcId="{8634AE22-E771-49EA-9C1E-5FCA13BA44F5}" destId="{058CAFDA-1CDA-4AA3-9DD6-ADD2EFA8480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8E29B-2A99-4D06-AF37-3A577B19AE16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9D03AC-867A-4310-9578-6B5709CACF81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Consider the region </a:t>
          </a:r>
          <a:r>
            <a:rPr lang="id-ID" sz="2200" dirty="0">
              <a:latin typeface="+mn-lt"/>
            </a:rPr>
            <a:t>S </a:t>
          </a:r>
          <a:r>
            <a:rPr lang="en-US" sz="2200" dirty="0">
              <a:latin typeface="+mn-lt"/>
            </a:rPr>
            <a:t>as picture below</a:t>
          </a:r>
        </a:p>
      </dgm:t>
    </dgm:pt>
    <dgm:pt modelId="{23773652-92F4-499A-9B63-C87ECE85774F}" type="parTrans" cxnId="{F8640CCF-F88B-41A3-AF0E-978D98A959CE}">
      <dgm:prSet/>
      <dgm:spPr/>
      <dgm:t>
        <a:bodyPr/>
        <a:lstStyle/>
        <a:p>
          <a:endParaRPr lang="en-US"/>
        </a:p>
      </dgm:t>
    </dgm:pt>
    <dgm:pt modelId="{D1244FD8-8EB9-42B7-B1E4-14FE9C89DFE2}" type="sibTrans" cxnId="{F8640CCF-F88B-41A3-AF0E-978D98A959CE}">
      <dgm:prSet/>
      <dgm:spPr/>
      <dgm:t>
        <a:bodyPr/>
        <a:lstStyle/>
        <a:p>
          <a:endParaRPr lang="en-US"/>
        </a:p>
      </dgm:t>
    </dgm:pt>
    <dgm:pt modelId="{A0110914-A88F-4835-83BF-5E941EE41719}">
      <dgm:prSet phldrT="[Text]" custT="1"/>
      <dgm:spPr>
        <a:blipFill>
          <a:blip xmlns:r="http://schemas.openxmlformats.org/officeDocument/2006/relationships" r:embed="rId1"/>
          <a:stretch>
            <a:fillRect l="-2636" t="-1609" r="-1230" b="-873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982FCC5-E2DC-4634-846F-D7BFA1F8AE70}" type="parTrans" cxnId="{9C331D5C-92CD-4DBD-97EE-17E9EDEFD482}">
      <dgm:prSet/>
      <dgm:spPr/>
      <dgm:t>
        <a:bodyPr/>
        <a:lstStyle/>
        <a:p>
          <a:endParaRPr lang="en-US"/>
        </a:p>
      </dgm:t>
    </dgm:pt>
    <dgm:pt modelId="{C5E388D4-63ED-412F-B9B1-759E3B23EE9C}" type="sibTrans" cxnId="{9C331D5C-92CD-4DBD-97EE-17E9EDEFD482}">
      <dgm:prSet/>
      <dgm:spPr/>
      <dgm:t>
        <a:bodyPr/>
        <a:lstStyle/>
        <a:p>
          <a:endParaRPr lang="en-US"/>
        </a:p>
      </dgm:t>
    </dgm:pt>
    <dgm:pt modelId="{EFBB1EF9-A994-459D-91A6-1247E7C96E98}" type="pres">
      <dgm:prSet presAssocID="{6C98E29B-2A99-4D06-AF37-3A577B19AE16}" presName="rootnode" presStyleCnt="0">
        <dgm:presLayoutVars>
          <dgm:chMax/>
          <dgm:chPref/>
          <dgm:dir/>
          <dgm:animLvl val="lvl"/>
        </dgm:presLayoutVars>
      </dgm:prSet>
      <dgm:spPr/>
    </dgm:pt>
    <dgm:pt modelId="{7683C0DB-9247-4866-992C-9920F599BA4D}" type="pres">
      <dgm:prSet presAssocID="{FB9D03AC-867A-4310-9578-6B5709CACF81}" presName="composite" presStyleCnt="0"/>
      <dgm:spPr/>
    </dgm:pt>
    <dgm:pt modelId="{677B5637-F8D9-4C40-8228-B53A7E6A4B11}" type="pres">
      <dgm:prSet presAssocID="{FB9D03AC-867A-4310-9578-6B5709CACF81}" presName="LShape" presStyleLbl="alignNode1" presStyleIdx="0" presStyleCnt="3" custScaleX="83780" custLinFactNeighborX="2132"/>
      <dgm:spPr/>
    </dgm:pt>
    <dgm:pt modelId="{9ACA1202-8D2E-453A-BEA0-0D39CA24CE67}" type="pres">
      <dgm:prSet presAssocID="{FB9D03AC-867A-4310-9578-6B5709CACF81}" presName="ParentText" presStyleLbl="revTx" presStyleIdx="0" presStyleCnt="2" custScaleX="79019" custLinFactNeighborX="2409" custLinFactNeighborY="-324">
        <dgm:presLayoutVars>
          <dgm:chMax val="0"/>
          <dgm:chPref val="0"/>
          <dgm:bulletEnabled val="1"/>
        </dgm:presLayoutVars>
      </dgm:prSet>
      <dgm:spPr/>
    </dgm:pt>
    <dgm:pt modelId="{0EFFCB79-2BA8-4EC7-AB2C-F35DBE104213}" type="pres">
      <dgm:prSet presAssocID="{FB9D03AC-867A-4310-9578-6B5709CACF81}" presName="Triangle" presStyleLbl="alignNode1" presStyleIdx="1" presStyleCnt="3" custLinFactNeighborX="-36039" custLinFactNeighborY="14955"/>
      <dgm:spPr/>
    </dgm:pt>
    <dgm:pt modelId="{252D5E00-CABA-4985-9FCB-A50E03A89DAF}" type="pres">
      <dgm:prSet presAssocID="{D1244FD8-8EB9-42B7-B1E4-14FE9C89DFE2}" presName="sibTrans" presStyleCnt="0"/>
      <dgm:spPr/>
    </dgm:pt>
    <dgm:pt modelId="{6587063D-54DA-4AA9-8F36-DFADF0E55113}" type="pres">
      <dgm:prSet presAssocID="{D1244FD8-8EB9-42B7-B1E4-14FE9C89DFE2}" presName="space" presStyleCnt="0"/>
      <dgm:spPr/>
    </dgm:pt>
    <dgm:pt modelId="{8634AE22-E771-49EA-9C1E-5FCA13BA44F5}" type="pres">
      <dgm:prSet presAssocID="{A0110914-A88F-4835-83BF-5E941EE41719}" presName="composite" presStyleCnt="0"/>
      <dgm:spPr/>
    </dgm:pt>
    <dgm:pt modelId="{781D24F7-8F2B-4538-AAC5-EE3084DBBA12}" type="pres">
      <dgm:prSet presAssocID="{A0110914-A88F-4835-83BF-5E941EE41719}" presName="LShape" presStyleLbl="alignNode1" presStyleIdx="2" presStyleCnt="3" custScaleX="104778" custLinFactNeighborX="-6802"/>
      <dgm:spPr/>
    </dgm:pt>
    <dgm:pt modelId="{058CAFDA-1CDA-4AA3-9DD6-ADD2EFA84805}" type="pres">
      <dgm:prSet presAssocID="{A0110914-A88F-4835-83BF-5E941EE41719}" presName="ParentText" presStyleLbl="revTx" presStyleIdx="1" presStyleCnt="2" custScaleX="114782" custLinFactNeighborX="-2914">
        <dgm:presLayoutVars>
          <dgm:chMax val="0"/>
          <dgm:chPref val="0"/>
          <dgm:bulletEnabled val="1"/>
        </dgm:presLayoutVars>
      </dgm:prSet>
      <dgm:spPr/>
    </dgm:pt>
  </dgm:ptLst>
  <dgm:cxnLst>
    <dgm:cxn modelId="{FA0FAB33-8F46-4BA9-8AB1-F52B7E643F54}" type="presOf" srcId="{A0110914-A88F-4835-83BF-5E941EE41719}" destId="{058CAFDA-1CDA-4AA3-9DD6-ADD2EFA84805}" srcOrd="0" destOrd="0" presId="urn:microsoft.com/office/officeart/2009/3/layout/StepUpProcess"/>
    <dgm:cxn modelId="{9C331D5C-92CD-4DBD-97EE-17E9EDEFD482}" srcId="{6C98E29B-2A99-4D06-AF37-3A577B19AE16}" destId="{A0110914-A88F-4835-83BF-5E941EE41719}" srcOrd="1" destOrd="0" parTransId="{5982FCC5-E2DC-4634-846F-D7BFA1F8AE70}" sibTransId="{C5E388D4-63ED-412F-B9B1-759E3B23EE9C}"/>
    <dgm:cxn modelId="{F8640CCF-F88B-41A3-AF0E-978D98A959CE}" srcId="{6C98E29B-2A99-4D06-AF37-3A577B19AE16}" destId="{FB9D03AC-867A-4310-9578-6B5709CACF81}" srcOrd="0" destOrd="0" parTransId="{23773652-92F4-499A-9B63-C87ECE85774F}" sibTransId="{D1244FD8-8EB9-42B7-B1E4-14FE9C89DFE2}"/>
    <dgm:cxn modelId="{3A21F7D3-A570-4349-B7DE-E5C23B395B32}" type="presOf" srcId="{FB9D03AC-867A-4310-9578-6B5709CACF81}" destId="{9ACA1202-8D2E-453A-BEA0-0D39CA24CE67}" srcOrd="0" destOrd="0" presId="urn:microsoft.com/office/officeart/2009/3/layout/StepUpProcess"/>
    <dgm:cxn modelId="{31D571F7-B7D4-4D82-BB12-3B5F5B6F710B}" type="presOf" srcId="{6C98E29B-2A99-4D06-AF37-3A577B19AE16}" destId="{EFBB1EF9-A994-459D-91A6-1247E7C96E98}" srcOrd="0" destOrd="0" presId="urn:microsoft.com/office/officeart/2009/3/layout/StepUpProcess"/>
    <dgm:cxn modelId="{EC723B74-69FA-4EFB-AF4D-91BF18E67659}" type="presParOf" srcId="{EFBB1EF9-A994-459D-91A6-1247E7C96E98}" destId="{7683C0DB-9247-4866-992C-9920F599BA4D}" srcOrd="0" destOrd="0" presId="urn:microsoft.com/office/officeart/2009/3/layout/StepUpProcess"/>
    <dgm:cxn modelId="{1D795662-5295-46B5-9E60-4F08AF9F2903}" type="presParOf" srcId="{7683C0DB-9247-4866-992C-9920F599BA4D}" destId="{677B5637-F8D9-4C40-8228-B53A7E6A4B11}" srcOrd="0" destOrd="0" presId="urn:microsoft.com/office/officeart/2009/3/layout/StepUpProcess"/>
    <dgm:cxn modelId="{55E78558-7920-4D89-B129-5E752FA7A60A}" type="presParOf" srcId="{7683C0DB-9247-4866-992C-9920F599BA4D}" destId="{9ACA1202-8D2E-453A-BEA0-0D39CA24CE67}" srcOrd="1" destOrd="0" presId="urn:microsoft.com/office/officeart/2009/3/layout/StepUpProcess"/>
    <dgm:cxn modelId="{19448CF3-8332-413B-A78D-08E5175F5EF2}" type="presParOf" srcId="{7683C0DB-9247-4866-992C-9920F599BA4D}" destId="{0EFFCB79-2BA8-4EC7-AB2C-F35DBE104213}" srcOrd="2" destOrd="0" presId="urn:microsoft.com/office/officeart/2009/3/layout/StepUpProcess"/>
    <dgm:cxn modelId="{DF89B5BE-4389-459D-B58D-4272D2DDFD4D}" type="presParOf" srcId="{EFBB1EF9-A994-459D-91A6-1247E7C96E98}" destId="{252D5E00-CABA-4985-9FCB-A50E03A89DAF}" srcOrd="1" destOrd="0" presId="urn:microsoft.com/office/officeart/2009/3/layout/StepUpProcess"/>
    <dgm:cxn modelId="{AF3B2B1A-B51F-4E25-9BA7-E0645967240B}" type="presParOf" srcId="{252D5E00-CABA-4985-9FCB-A50E03A89DAF}" destId="{6587063D-54DA-4AA9-8F36-DFADF0E55113}" srcOrd="0" destOrd="0" presId="urn:microsoft.com/office/officeart/2009/3/layout/StepUpProcess"/>
    <dgm:cxn modelId="{BD6981D2-A162-4B39-BD77-62BCED207EDE}" type="presParOf" srcId="{EFBB1EF9-A994-459D-91A6-1247E7C96E98}" destId="{8634AE22-E771-49EA-9C1E-5FCA13BA44F5}" srcOrd="2" destOrd="0" presId="urn:microsoft.com/office/officeart/2009/3/layout/StepUpProcess"/>
    <dgm:cxn modelId="{649731E1-0EF3-4063-A1DA-C83646F902EB}" type="presParOf" srcId="{8634AE22-E771-49EA-9C1E-5FCA13BA44F5}" destId="{781D24F7-8F2B-4538-AAC5-EE3084DBBA12}" srcOrd="0" destOrd="0" presId="urn:microsoft.com/office/officeart/2009/3/layout/StepUpProcess"/>
    <dgm:cxn modelId="{53582621-0826-454C-918E-6287E40287F1}" type="presParOf" srcId="{8634AE22-E771-49EA-9C1E-5FCA13BA44F5}" destId="{058CAFDA-1CDA-4AA3-9DD6-ADD2EFA8480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2AE71C-60BE-419C-8E4D-6CE257F63A05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97EEA5-5271-4589-8706-334ED597BFF0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A</a:t>
          </a:r>
          <a:r>
            <a:rPr lang="id-ID" sz="2000" dirty="0">
              <a:latin typeface="+mn-lt"/>
            </a:rPr>
            <a:t>pproximate </a:t>
          </a:r>
          <a:r>
            <a:rPr lang="en-US" sz="2000" dirty="0">
              <a:latin typeface="+mn-lt"/>
            </a:rPr>
            <a:t>the area of </a:t>
          </a:r>
          <a:r>
            <a:rPr lang="id-ID" sz="2000" dirty="0">
              <a:latin typeface="+mn-lt"/>
            </a:rPr>
            <a:t>S</a:t>
          </a:r>
          <a:r>
            <a:rPr lang="id-ID" sz="2000" baseline="-25000" dirty="0">
              <a:latin typeface="+mn-lt"/>
            </a:rPr>
            <a:t>1</a:t>
          </a:r>
          <a:r>
            <a:rPr lang="en-US" sz="2000" baseline="-25000" dirty="0">
              <a:latin typeface="+mn-lt"/>
            </a:rPr>
            <a:t> </a:t>
          </a:r>
          <a:r>
            <a:rPr lang="en-US" sz="2000" baseline="0" dirty="0">
              <a:latin typeface="+mn-lt"/>
            </a:rPr>
            <a:t>and </a:t>
          </a:r>
          <a:r>
            <a:rPr lang="id-ID" sz="2000" dirty="0">
              <a:latin typeface="+mn-lt"/>
            </a:rPr>
            <a:t>S</a:t>
          </a:r>
          <a:r>
            <a:rPr lang="id-ID" sz="2000" baseline="-25000" dirty="0">
              <a:latin typeface="+mn-lt"/>
            </a:rPr>
            <a:t>2</a:t>
          </a:r>
          <a:r>
            <a:rPr lang="id-ID" sz="2000" dirty="0">
              <a:latin typeface="+mn-lt"/>
            </a:rPr>
            <a:t> </a:t>
          </a:r>
          <a:r>
            <a:rPr lang="en-US" sz="2000" dirty="0">
              <a:latin typeface="+mn-lt"/>
            </a:rPr>
            <a:t>by the area of </a:t>
          </a:r>
          <a:r>
            <a:rPr lang="id-ID" sz="2000" dirty="0">
              <a:latin typeface="+mn-lt"/>
            </a:rPr>
            <a:t>R</a:t>
          </a:r>
          <a:r>
            <a:rPr lang="id-ID" sz="2000" baseline="-25000" dirty="0">
              <a:latin typeface="+mn-lt"/>
            </a:rPr>
            <a:t>1</a:t>
          </a:r>
          <a:r>
            <a:rPr lang="id-ID" sz="2000" dirty="0">
              <a:latin typeface="+mn-lt"/>
            </a:rPr>
            <a:t> </a:t>
          </a:r>
          <a:r>
            <a:rPr lang="en-US" sz="2000" dirty="0">
              <a:latin typeface="+mn-lt"/>
            </a:rPr>
            <a:t>an</a:t>
          </a:r>
          <a:r>
            <a:rPr lang="id-ID" sz="2000" dirty="0">
              <a:latin typeface="+mn-lt"/>
            </a:rPr>
            <a:t>d</a:t>
          </a:r>
          <a:r>
            <a:rPr lang="en-US" sz="2000" dirty="0">
              <a:latin typeface="+mn-lt"/>
            </a:rPr>
            <a:t> </a:t>
          </a:r>
          <a:r>
            <a:rPr lang="id-ID" sz="2000" dirty="0">
              <a:latin typeface="+mn-lt"/>
            </a:rPr>
            <a:t>R</a:t>
          </a:r>
          <a:r>
            <a:rPr lang="id-ID" sz="2000" baseline="-25000" dirty="0">
              <a:latin typeface="+mn-lt"/>
            </a:rPr>
            <a:t>2</a:t>
          </a:r>
          <a:r>
            <a:rPr lang="en-US" sz="2000" baseline="-25000" dirty="0">
              <a:latin typeface="+mn-lt"/>
            </a:rPr>
            <a:t>, </a:t>
          </a:r>
          <a:r>
            <a:rPr lang="en-US" sz="2000" dirty="0">
              <a:latin typeface="+mn-lt"/>
            </a:rPr>
            <a:t>respectively.</a:t>
          </a:r>
        </a:p>
      </dgm:t>
    </dgm:pt>
    <dgm:pt modelId="{F7591FD9-1574-494B-BD46-5FABAA348A65}" type="parTrans" cxnId="{DACE9750-FA0B-42B5-9A34-C09E31F8854A}">
      <dgm:prSet/>
      <dgm:spPr/>
      <dgm:t>
        <a:bodyPr/>
        <a:lstStyle/>
        <a:p>
          <a:endParaRPr lang="en-US"/>
        </a:p>
      </dgm:t>
    </dgm:pt>
    <dgm:pt modelId="{C9C79FBD-35CA-4387-980A-BF4A7F71F7FD}" type="sibTrans" cxnId="{DACE9750-FA0B-42B5-9A34-C09E31F8854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67E15E4-C921-4390-8404-4B474549AF12}">
          <dgm:prSet phldrT="[Text]"/>
          <dgm:spPr/>
          <dgm:t>
            <a:bodyPr/>
            <a:lstStyle/>
            <a:p>
              <a:r>
                <a:rPr lang="en-US" dirty="0">
                  <a:latin typeface="Open Sans"/>
                </a:rPr>
                <a:t>Denote</a:t>
              </a:r>
              <a:r>
                <a:rPr lang="id-ID" dirty="0">
                  <a:latin typeface="Open Sans"/>
                </a:rPr>
                <a:t> </a:t>
              </a:r>
              <a:r>
                <a:rPr lang="en-US" dirty="0">
                  <a:latin typeface="Open Sans"/>
                </a:rPr>
                <a:t>the sum of the areas of the two rectangles by </a:t>
              </a:r>
              <a:r>
                <a:rPr lang="id-ID" dirty="0">
                  <a:latin typeface="Open Sans"/>
                </a:rPr>
                <a:t>A</a:t>
              </a:r>
              <a:r>
                <a:rPr lang="id-ID" baseline="-25000" dirty="0">
                  <a:latin typeface="Open Sans"/>
                </a:rPr>
                <a:t>2</a:t>
              </a:r>
              <a:r>
                <a:rPr lang="en-US" dirty="0">
                  <a:latin typeface="Open Sans"/>
                </a:rPr>
                <a:t>, we obtain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m:oMathPara>
              </a14:m>
              <a:endParaRPr lang="en-US" dirty="0"/>
            </a:p>
          </dgm:t>
        </dgm:pt>
      </mc:Choice>
      <mc:Fallback xmlns="">
        <dgm:pt modelId="{A67E15E4-C921-4390-8404-4B474549AF12}">
          <dgm:prSet phldrT="[Text]"/>
          <dgm:spPr/>
          <dgm:t>
            <a:bodyPr/>
            <a:lstStyle/>
            <a:p>
              <a:r>
                <a:rPr lang="en-US" dirty="0">
                  <a:latin typeface="Open Sans"/>
                </a:rPr>
                <a:t>Denote</a:t>
              </a:r>
              <a:r>
                <a:rPr lang="id-ID" dirty="0">
                  <a:latin typeface="Open Sans"/>
                </a:rPr>
                <a:t> </a:t>
              </a:r>
              <a:r>
                <a:rPr lang="en-US" dirty="0">
                  <a:latin typeface="Open Sans"/>
                </a:rPr>
                <a:t>the sum of the areas of the two rectangles by </a:t>
              </a:r>
              <a:r>
                <a:rPr lang="id-ID" dirty="0">
                  <a:latin typeface="Open Sans"/>
                </a:rPr>
                <a:t>A</a:t>
              </a:r>
              <a:r>
                <a:rPr lang="id-ID" baseline="-25000" dirty="0">
                  <a:latin typeface="Open Sans"/>
                </a:rPr>
                <a:t>2</a:t>
              </a:r>
              <a:r>
                <a:rPr lang="en-US" dirty="0">
                  <a:latin typeface="Open Sans"/>
                </a:rPr>
                <a:t>, we obtain</a:t>
              </a:r>
            </a:p>
            <a:p>
              <a:r>
                <a:rPr lang="en-US" i="0">
                  <a:solidFill>
                    <a:srgbClr val="000000"/>
                  </a:solidFill>
                  <a:latin typeface="Cambria Math" panose="02040503050406030204" pitchFamily="18" charset="0"/>
                </a:rPr>
                <a:t>𝐴≈𝐴_2=1/2⋅𝑓(1/4)+1/2⋅𝑓(3/4)  =5/16</a:t>
              </a:r>
              <a:endParaRPr lang="en-US" dirty="0"/>
            </a:p>
          </dgm:t>
        </dgm:pt>
      </mc:Fallback>
    </mc:AlternateContent>
    <dgm:pt modelId="{0185F9E0-079E-46EC-ADB0-D90A3095B907}" type="parTrans" cxnId="{D617A96E-3871-4F7B-AAC1-9AA4171F1C90}">
      <dgm:prSet/>
      <dgm:spPr/>
      <dgm:t>
        <a:bodyPr/>
        <a:lstStyle/>
        <a:p>
          <a:endParaRPr lang="en-US"/>
        </a:p>
      </dgm:t>
    </dgm:pt>
    <dgm:pt modelId="{3E2C052C-9563-4290-BE81-1598617C651C}" type="sibTrans" cxnId="{D617A96E-3871-4F7B-AAC1-9AA4171F1C90}">
      <dgm:prSet/>
      <dgm:spPr/>
      <dgm:t>
        <a:bodyPr/>
        <a:lstStyle/>
        <a:p>
          <a:endParaRPr lang="en-US"/>
        </a:p>
      </dgm:t>
    </dgm:pt>
    <dgm:pt modelId="{DB2914F3-54C7-4901-9735-E3AD8CA129A8}" type="pres">
      <dgm:prSet presAssocID="{DA2AE71C-60BE-419C-8E4D-6CE257F63A05}" presName="rootnode" presStyleCnt="0">
        <dgm:presLayoutVars>
          <dgm:chMax/>
          <dgm:chPref/>
          <dgm:dir/>
          <dgm:animLvl val="lvl"/>
        </dgm:presLayoutVars>
      </dgm:prSet>
      <dgm:spPr/>
    </dgm:pt>
    <dgm:pt modelId="{1814851F-D5FC-4F20-B6F8-EB4B374C61DF}" type="pres">
      <dgm:prSet presAssocID="{B497EEA5-5271-4589-8706-334ED597BFF0}" presName="composite" presStyleCnt="0"/>
      <dgm:spPr/>
    </dgm:pt>
    <dgm:pt modelId="{5B7C67DB-E987-47B7-A5FE-3F9C0E4CEACE}" type="pres">
      <dgm:prSet presAssocID="{B497EEA5-5271-4589-8706-334ED597BFF0}" presName="LShape" presStyleLbl="alignNode1" presStyleIdx="0" presStyleCnt="3"/>
      <dgm:spPr/>
    </dgm:pt>
    <dgm:pt modelId="{0668F4D1-CCD4-476E-BFEB-C4A7DE8A7972}" type="pres">
      <dgm:prSet presAssocID="{B497EEA5-5271-4589-8706-334ED597BFF0}" presName="ParentText" presStyleLbl="revTx" presStyleIdx="0" presStyleCnt="2" custScaleX="105090" custLinFactNeighborX="3152">
        <dgm:presLayoutVars>
          <dgm:chMax val="0"/>
          <dgm:chPref val="0"/>
          <dgm:bulletEnabled val="1"/>
        </dgm:presLayoutVars>
      </dgm:prSet>
      <dgm:spPr/>
    </dgm:pt>
    <dgm:pt modelId="{07966141-C046-495F-9776-91145D851984}" type="pres">
      <dgm:prSet presAssocID="{B497EEA5-5271-4589-8706-334ED597BFF0}" presName="Triangle" presStyleLbl="alignNode1" presStyleIdx="1" presStyleCnt="3"/>
      <dgm:spPr/>
    </dgm:pt>
    <dgm:pt modelId="{D179617B-EDB7-462B-BD87-2D61C6132131}" type="pres">
      <dgm:prSet presAssocID="{C9C79FBD-35CA-4387-980A-BF4A7F71F7FD}" presName="sibTrans" presStyleCnt="0"/>
      <dgm:spPr/>
    </dgm:pt>
    <dgm:pt modelId="{1F7D9317-2204-418C-9E87-EEE530A4A7A1}" type="pres">
      <dgm:prSet presAssocID="{C9C79FBD-35CA-4387-980A-BF4A7F71F7FD}" presName="space" presStyleCnt="0"/>
      <dgm:spPr/>
    </dgm:pt>
    <dgm:pt modelId="{FA39B4A8-1E8D-4373-A765-7523C1E13085}" type="pres">
      <dgm:prSet presAssocID="{A67E15E4-C921-4390-8404-4B474549AF12}" presName="composite" presStyleCnt="0"/>
      <dgm:spPr/>
    </dgm:pt>
    <dgm:pt modelId="{CB04501A-4BD5-408D-B603-C3D4CC6FF8FF}" type="pres">
      <dgm:prSet presAssocID="{A67E15E4-C921-4390-8404-4B474549AF12}" presName="LShape" presStyleLbl="alignNode1" presStyleIdx="2" presStyleCnt="3"/>
      <dgm:spPr/>
    </dgm:pt>
    <dgm:pt modelId="{0EF94DDC-D4D1-4251-A21C-F6FF5BC15A2D}" type="pres">
      <dgm:prSet presAssocID="{A67E15E4-C921-4390-8404-4B474549AF12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617A96E-3871-4F7B-AAC1-9AA4171F1C90}" srcId="{DA2AE71C-60BE-419C-8E4D-6CE257F63A05}" destId="{A67E15E4-C921-4390-8404-4B474549AF12}" srcOrd="1" destOrd="0" parTransId="{0185F9E0-079E-46EC-ADB0-D90A3095B907}" sibTransId="{3E2C052C-9563-4290-BE81-1598617C651C}"/>
    <dgm:cxn modelId="{DACE9750-FA0B-42B5-9A34-C09E31F8854A}" srcId="{DA2AE71C-60BE-419C-8E4D-6CE257F63A05}" destId="{B497EEA5-5271-4589-8706-334ED597BFF0}" srcOrd="0" destOrd="0" parTransId="{F7591FD9-1574-494B-BD46-5FABAA348A65}" sibTransId="{C9C79FBD-35CA-4387-980A-BF4A7F71F7FD}"/>
    <dgm:cxn modelId="{C1EEE580-443E-4F87-886D-E41D6C35044F}" type="presOf" srcId="{B497EEA5-5271-4589-8706-334ED597BFF0}" destId="{0668F4D1-CCD4-476E-BFEB-C4A7DE8A7972}" srcOrd="0" destOrd="0" presId="urn:microsoft.com/office/officeart/2009/3/layout/StepUpProcess"/>
    <dgm:cxn modelId="{0A09B399-442E-4962-AC87-775C1C248C2A}" type="presOf" srcId="{A67E15E4-C921-4390-8404-4B474549AF12}" destId="{0EF94DDC-D4D1-4251-A21C-F6FF5BC15A2D}" srcOrd="0" destOrd="0" presId="urn:microsoft.com/office/officeart/2009/3/layout/StepUpProcess"/>
    <dgm:cxn modelId="{ADCE75A4-1968-4007-B56E-8FC77E75B62C}" type="presOf" srcId="{DA2AE71C-60BE-419C-8E4D-6CE257F63A05}" destId="{DB2914F3-54C7-4901-9735-E3AD8CA129A8}" srcOrd="0" destOrd="0" presId="urn:microsoft.com/office/officeart/2009/3/layout/StepUpProcess"/>
    <dgm:cxn modelId="{6AD30B06-41A2-44E8-BE3F-5D48095DBF86}" type="presParOf" srcId="{DB2914F3-54C7-4901-9735-E3AD8CA129A8}" destId="{1814851F-D5FC-4F20-B6F8-EB4B374C61DF}" srcOrd="0" destOrd="0" presId="urn:microsoft.com/office/officeart/2009/3/layout/StepUpProcess"/>
    <dgm:cxn modelId="{ABC39564-87BF-4B94-B60B-4E95E8219733}" type="presParOf" srcId="{1814851F-D5FC-4F20-B6F8-EB4B374C61DF}" destId="{5B7C67DB-E987-47B7-A5FE-3F9C0E4CEACE}" srcOrd="0" destOrd="0" presId="urn:microsoft.com/office/officeart/2009/3/layout/StepUpProcess"/>
    <dgm:cxn modelId="{A08314B5-C8B3-41C0-A0A8-7BF906CD4DB7}" type="presParOf" srcId="{1814851F-D5FC-4F20-B6F8-EB4B374C61DF}" destId="{0668F4D1-CCD4-476E-BFEB-C4A7DE8A7972}" srcOrd="1" destOrd="0" presId="urn:microsoft.com/office/officeart/2009/3/layout/StepUpProcess"/>
    <dgm:cxn modelId="{A64A203F-324B-4EC9-B35B-E6686ED852B2}" type="presParOf" srcId="{1814851F-D5FC-4F20-B6F8-EB4B374C61DF}" destId="{07966141-C046-495F-9776-91145D851984}" srcOrd="2" destOrd="0" presId="urn:microsoft.com/office/officeart/2009/3/layout/StepUpProcess"/>
    <dgm:cxn modelId="{8E8892DC-DBA9-4A10-9CA4-EBCC7E9DE18C}" type="presParOf" srcId="{DB2914F3-54C7-4901-9735-E3AD8CA129A8}" destId="{D179617B-EDB7-462B-BD87-2D61C6132131}" srcOrd="1" destOrd="0" presId="urn:microsoft.com/office/officeart/2009/3/layout/StepUpProcess"/>
    <dgm:cxn modelId="{DE34F3A1-3667-47FC-A836-C1BEDBEEB395}" type="presParOf" srcId="{D179617B-EDB7-462B-BD87-2D61C6132131}" destId="{1F7D9317-2204-418C-9E87-EEE530A4A7A1}" srcOrd="0" destOrd="0" presId="urn:microsoft.com/office/officeart/2009/3/layout/StepUpProcess"/>
    <dgm:cxn modelId="{9581600D-12D3-4A85-8FF8-1FF3C2B5200D}" type="presParOf" srcId="{DB2914F3-54C7-4901-9735-E3AD8CA129A8}" destId="{FA39B4A8-1E8D-4373-A765-7523C1E13085}" srcOrd="2" destOrd="0" presId="urn:microsoft.com/office/officeart/2009/3/layout/StepUpProcess"/>
    <dgm:cxn modelId="{B68B0CA9-B846-42A8-8D78-69E8BF52F816}" type="presParOf" srcId="{FA39B4A8-1E8D-4373-A765-7523C1E13085}" destId="{CB04501A-4BD5-408D-B603-C3D4CC6FF8FF}" srcOrd="0" destOrd="0" presId="urn:microsoft.com/office/officeart/2009/3/layout/StepUpProcess"/>
    <dgm:cxn modelId="{D60D6A5D-C29C-43C8-86C7-E08100053D06}" type="presParOf" srcId="{FA39B4A8-1E8D-4373-A765-7523C1E13085}" destId="{0EF94DDC-D4D1-4251-A21C-F6FF5BC15A2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2AE71C-60BE-419C-8E4D-6CE257F63A05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97EEA5-5271-4589-8706-334ED597BFF0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A</a:t>
          </a:r>
          <a:r>
            <a:rPr lang="id-ID" sz="2000" dirty="0">
              <a:latin typeface="+mn-lt"/>
            </a:rPr>
            <a:t>pproximate </a:t>
          </a:r>
          <a:r>
            <a:rPr lang="en-US" sz="2000" dirty="0">
              <a:latin typeface="+mn-lt"/>
            </a:rPr>
            <a:t>the area of </a:t>
          </a:r>
          <a:r>
            <a:rPr lang="id-ID" sz="2000" dirty="0">
              <a:latin typeface="+mn-lt"/>
            </a:rPr>
            <a:t>S</a:t>
          </a:r>
          <a:r>
            <a:rPr lang="id-ID" sz="2000" baseline="-25000" dirty="0">
              <a:latin typeface="+mn-lt"/>
            </a:rPr>
            <a:t>1</a:t>
          </a:r>
          <a:r>
            <a:rPr lang="en-US" sz="2000" baseline="-25000" dirty="0">
              <a:latin typeface="+mn-lt"/>
            </a:rPr>
            <a:t> </a:t>
          </a:r>
          <a:r>
            <a:rPr lang="en-US" sz="2000" baseline="0" dirty="0">
              <a:latin typeface="+mn-lt"/>
            </a:rPr>
            <a:t>and </a:t>
          </a:r>
          <a:r>
            <a:rPr lang="id-ID" sz="2000" dirty="0">
              <a:latin typeface="+mn-lt"/>
            </a:rPr>
            <a:t>S</a:t>
          </a:r>
          <a:r>
            <a:rPr lang="id-ID" sz="2000" baseline="-25000" dirty="0">
              <a:latin typeface="+mn-lt"/>
            </a:rPr>
            <a:t>2</a:t>
          </a:r>
          <a:r>
            <a:rPr lang="id-ID" sz="2000" dirty="0">
              <a:latin typeface="+mn-lt"/>
            </a:rPr>
            <a:t> </a:t>
          </a:r>
          <a:r>
            <a:rPr lang="en-US" sz="2000" dirty="0">
              <a:latin typeface="+mn-lt"/>
            </a:rPr>
            <a:t>by the area of </a:t>
          </a:r>
          <a:r>
            <a:rPr lang="id-ID" sz="2000" dirty="0">
              <a:latin typeface="+mn-lt"/>
            </a:rPr>
            <a:t>R</a:t>
          </a:r>
          <a:r>
            <a:rPr lang="id-ID" sz="2000" baseline="-25000" dirty="0">
              <a:latin typeface="+mn-lt"/>
            </a:rPr>
            <a:t>1</a:t>
          </a:r>
          <a:r>
            <a:rPr lang="id-ID" sz="2000" dirty="0">
              <a:latin typeface="+mn-lt"/>
            </a:rPr>
            <a:t> </a:t>
          </a:r>
          <a:r>
            <a:rPr lang="en-US" sz="2000" dirty="0">
              <a:latin typeface="+mn-lt"/>
            </a:rPr>
            <a:t>an</a:t>
          </a:r>
          <a:r>
            <a:rPr lang="id-ID" sz="2000" dirty="0">
              <a:latin typeface="+mn-lt"/>
            </a:rPr>
            <a:t>d</a:t>
          </a:r>
          <a:r>
            <a:rPr lang="en-US" sz="2000" dirty="0">
              <a:latin typeface="+mn-lt"/>
            </a:rPr>
            <a:t> </a:t>
          </a:r>
          <a:r>
            <a:rPr lang="id-ID" sz="2000" dirty="0">
              <a:latin typeface="+mn-lt"/>
            </a:rPr>
            <a:t>R</a:t>
          </a:r>
          <a:r>
            <a:rPr lang="id-ID" sz="2000" baseline="-25000" dirty="0">
              <a:latin typeface="+mn-lt"/>
            </a:rPr>
            <a:t>2</a:t>
          </a:r>
          <a:r>
            <a:rPr lang="en-US" sz="2000" baseline="-25000" dirty="0">
              <a:latin typeface="+mn-lt"/>
            </a:rPr>
            <a:t>, </a:t>
          </a:r>
          <a:r>
            <a:rPr lang="en-US" sz="2000" dirty="0">
              <a:latin typeface="+mn-lt"/>
            </a:rPr>
            <a:t>respectively.</a:t>
          </a:r>
        </a:p>
      </dgm:t>
    </dgm:pt>
    <dgm:pt modelId="{F7591FD9-1574-494B-BD46-5FABAA348A65}" type="parTrans" cxnId="{DACE9750-FA0B-42B5-9A34-C09E31F8854A}">
      <dgm:prSet/>
      <dgm:spPr/>
      <dgm:t>
        <a:bodyPr/>
        <a:lstStyle/>
        <a:p>
          <a:endParaRPr lang="en-US"/>
        </a:p>
      </dgm:t>
    </dgm:pt>
    <dgm:pt modelId="{C9C79FBD-35CA-4387-980A-BF4A7F71F7FD}" type="sibTrans" cxnId="{DACE9750-FA0B-42B5-9A34-C09E31F8854A}">
      <dgm:prSet/>
      <dgm:spPr/>
      <dgm:t>
        <a:bodyPr/>
        <a:lstStyle/>
        <a:p>
          <a:endParaRPr lang="en-US"/>
        </a:p>
      </dgm:t>
    </dgm:pt>
    <dgm:pt modelId="{A67E15E4-C921-4390-8404-4B474549AF12}">
      <dgm:prSet phldrT="[Text]"/>
      <dgm:spPr>
        <a:blipFill>
          <a:blip xmlns:r="http://schemas.openxmlformats.org/officeDocument/2006/relationships" r:embed="rId1"/>
          <a:stretch>
            <a:fillRect l="-2947" t="-1794" r="-19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185F9E0-079E-46EC-ADB0-D90A3095B907}" type="parTrans" cxnId="{D617A96E-3871-4F7B-AAC1-9AA4171F1C90}">
      <dgm:prSet/>
      <dgm:spPr/>
      <dgm:t>
        <a:bodyPr/>
        <a:lstStyle/>
        <a:p>
          <a:endParaRPr lang="en-US"/>
        </a:p>
      </dgm:t>
    </dgm:pt>
    <dgm:pt modelId="{3E2C052C-9563-4290-BE81-1598617C651C}" type="sibTrans" cxnId="{D617A96E-3871-4F7B-AAC1-9AA4171F1C90}">
      <dgm:prSet/>
      <dgm:spPr/>
      <dgm:t>
        <a:bodyPr/>
        <a:lstStyle/>
        <a:p>
          <a:endParaRPr lang="en-US"/>
        </a:p>
      </dgm:t>
    </dgm:pt>
    <dgm:pt modelId="{DB2914F3-54C7-4901-9735-E3AD8CA129A8}" type="pres">
      <dgm:prSet presAssocID="{DA2AE71C-60BE-419C-8E4D-6CE257F63A05}" presName="rootnode" presStyleCnt="0">
        <dgm:presLayoutVars>
          <dgm:chMax/>
          <dgm:chPref/>
          <dgm:dir/>
          <dgm:animLvl val="lvl"/>
        </dgm:presLayoutVars>
      </dgm:prSet>
      <dgm:spPr/>
    </dgm:pt>
    <dgm:pt modelId="{1814851F-D5FC-4F20-B6F8-EB4B374C61DF}" type="pres">
      <dgm:prSet presAssocID="{B497EEA5-5271-4589-8706-334ED597BFF0}" presName="composite" presStyleCnt="0"/>
      <dgm:spPr/>
    </dgm:pt>
    <dgm:pt modelId="{5B7C67DB-E987-47B7-A5FE-3F9C0E4CEACE}" type="pres">
      <dgm:prSet presAssocID="{B497EEA5-5271-4589-8706-334ED597BFF0}" presName="LShape" presStyleLbl="alignNode1" presStyleIdx="0" presStyleCnt="3"/>
      <dgm:spPr/>
    </dgm:pt>
    <dgm:pt modelId="{0668F4D1-CCD4-476E-BFEB-C4A7DE8A7972}" type="pres">
      <dgm:prSet presAssocID="{B497EEA5-5271-4589-8706-334ED597BFF0}" presName="ParentText" presStyleLbl="revTx" presStyleIdx="0" presStyleCnt="2" custScaleX="105090" custLinFactNeighborX="3152">
        <dgm:presLayoutVars>
          <dgm:chMax val="0"/>
          <dgm:chPref val="0"/>
          <dgm:bulletEnabled val="1"/>
        </dgm:presLayoutVars>
      </dgm:prSet>
      <dgm:spPr/>
    </dgm:pt>
    <dgm:pt modelId="{07966141-C046-495F-9776-91145D851984}" type="pres">
      <dgm:prSet presAssocID="{B497EEA5-5271-4589-8706-334ED597BFF0}" presName="Triangle" presStyleLbl="alignNode1" presStyleIdx="1" presStyleCnt="3"/>
      <dgm:spPr/>
    </dgm:pt>
    <dgm:pt modelId="{D179617B-EDB7-462B-BD87-2D61C6132131}" type="pres">
      <dgm:prSet presAssocID="{C9C79FBD-35CA-4387-980A-BF4A7F71F7FD}" presName="sibTrans" presStyleCnt="0"/>
      <dgm:spPr/>
    </dgm:pt>
    <dgm:pt modelId="{1F7D9317-2204-418C-9E87-EEE530A4A7A1}" type="pres">
      <dgm:prSet presAssocID="{C9C79FBD-35CA-4387-980A-BF4A7F71F7FD}" presName="space" presStyleCnt="0"/>
      <dgm:spPr/>
    </dgm:pt>
    <dgm:pt modelId="{FA39B4A8-1E8D-4373-A765-7523C1E13085}" type="pres">
      <dgm:prSet presAssocID="{A67E15E4-C921-4390-8404-4B474549AF12}" presName="composite" presStyleCnt="0"/>
      <dgm:spPr/>
    </dgm:pt>
    <dgm:pt modelId="{CB04501A-4BD5-408D-B603-C3D4CC6FF8FF}" type="pres">
      <dgm:prSet presAssocID="{A67E15E4-C921-4390-8404-4B474549AF12}" presName="LShape" presStyleLbl="alignNode1" presStyleIdx="2" presStyleCnt="3"/>
      <dgm:spPr/>
    </dgm:pt>
    <dgm:pt modelId="{0EF94DDC-D4D1-4251-A21C-F6FF5BC15A2D}" type="pres">
      <dgm:prSet presAssocID="{A67E15E4-C921-4390-8404-4B474549AF12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617A96E-3871-4F7B-AAC1-9AA4171F1C90}" srcId="{DA2AE71C-60BE-419C-8E4D-6CE257F63A05}" destId="{A67E15E4-C921-4390-8404-4B474549AF12}" srcOrd="1" destOrd="0" parTransId="{0185F9E0-079E-46EC-ADB0-D90A3095B907}" sibTransId="{3E2C052C-9563-4290-BE81-1598617C651C}"/>
    <dgm:cxn modelId="{DACE9750-FA0B-42B5-9A34-C09E31F8854A}" srcId="{DA2AE71C-60BE-419C-8E4D-6CE257F63A05}" destId="{B497EEA5-5271-4589-8706-334ED597BFF0}" srcOrd="0" destOrd="0" parTransId="{F7591FD9-1574-494B-BD46-5FABAA348A65}" sibTransId="{C9C79FBD-35CA-4387-980A-BF4A7F71F7FD}"/>
    <dgm:cxn modelId="{C1EEE580-443E-4F87-886D-E41D6C35044F}" type="presOf" srcId="{B497EEA5-5271-4589-8706-334ED597BFF0}" destId="{0668F4D1-CCD4-476E-BFEB-C4A7DE8A7972}" srcOrd="0" destOrd="0" presId="urn:microsoft.com/office/officeart/2009/3/layout/StepUpProcess"/>
    <dgm:cxn modelId="{0A09B399-442E-4962-AC87-775C1C248C2A}" type="presOf" srcId="{A67E15E4-C921-4390-8404-4B474549AF12}" destId="{0EF94DDC-D4D1-4251-A21C-F6FF5BC15A2D}" srcOrd="0" destOrd="0" presId="urn:microsoft.com/office/officeart/2009/3/layout/StepUpProcess"/>
    <dgm:cxn modelId="{ADCE75A4-1968-4007-B56E-8FC77E75B62C}" type="presOf" srcId="{DA2AE71C-60BE-419C-8E4D-6CE257F63A05}" destId="{DB2914F3-54C7-4901-9735-E3AD8CA129A8}" srcOrd="0" destOrd="0" presId="urn:microsoft.com/office/officeart/2009/3/layout/StepUpProcess"/>
    <dgm:cxn modelId="{6AD30B06-41A2-44E8-BE3F-5D48095DBF86}" type="presParOf" srcId="{DB2914F3-54C7-4901-9735-E3AD8CA129A8}" destId="{1814851F-D5FC-4F20-B6F8-EB4B374C61DF}" srcOrd="0" destOrd="0" presId="urn:microsoft.com/office/officeart/2009/3/layout/StepUpProcess"/>
    <dgm:cxn modelId="{ABC39564-87BF-4B94-B60B-4E95E8219733}" type="presParOf" srcId="{1814851F-D5FC-4F20-B6F8-EB4B374C61DF}" destId="{5B7C67DB-E987-47B7-A5FE-3F9C0E4CEACE}" srcOrd="0" destOrd="0" presId="urn:microsoft.com/office/officeart/2009/3/layout/StepUpProcess"/>
    <dgm:cxn modelId="{A08314B5-C8B3-41C0-A0A8-7BF906CD4DB7}" type="presParOf" srcId="{1814851F-D5FC-4F20-B6F8-EB4B374C61DF}" destId="{0668F4D1-CCD4-476E-BFEB-C4A7DE8A7972}" srcOrd="1" destOrd="0" presId="urn:microsoft.com/office/officeart/2009/3/layout/StepUpProcess"/>
    <dgm:cxn modelId="{A64A203F-324B-4EC9-B35B-E6686ED852B2}" type="presParOf" srcId="{1814851F-D5FC-4F20-B6F8-EB4B374C61DF}" destId="{07966141-C046-495F-9776-91145D851984}" srcOrd="2" destOrd="0" presId="urn:microsoft.com/office/officeart/2009/3/layout/StepUpProcess"/>
    <dgm:cxn modelId="{8E8892DC-DBA9-4A10-9CA4-EBCC7E9DE18C}" type="presParOf" srcId="{DB2914F3-54C7-4901-9735-E3AD8CA129A8}" destId="{D179617B-EDB7-462B-BD87-2D61C6132131}" srcOrd="1" destOrd="0" presId="urn:microsoft.com/office/officeart/2009/3/layout/StepUpProcess"/>
    <dgm:cxn modelId="{DE34F3A1-3667-47FC-A836-C1BEDBEEB395}" type="presParOf" srcId="{D179617B-EDB7-462B-BD87-2D61C6132131}" destId="{1F7D9317-2204-418C-9E87-EEE530A4A7A1}" srcOrd="0" destOrd="0" presId="urn:microsoft.com/office/officeart/2009/3/layout/StepUpProcess"/>
    <dgm:cxn modelId="{9581600D-12D3-4A85-8FF8-1FF3C2B5200D}" type="presParOf" srcId="{DB2914F3-54C7-4901-9735-E3AD8CA129A8}" destId="{FA39B4A8-1E8D-4373-A765-7523C1E13085}" srcOrd="2" destOrd="0" presId="urn:microsoft.com/office/officeart/2009/3/layout/StepUpProcess"/>
    <dgm:cxn modelId="{B68B0CA9-B846-42A8-8D78-69E8BF52F816}" type="presParOf" srcId="{FA39B4A8-1E8D-4373-A765-7523C1E13085}" destId="{CB04501A-4BD5-408D-B603-C3D4CC6FF8FF}" srcOrd="0" destOrd="0" presId="urn:microsoft.com/office/officeart/2009/3/layout/StepUpProcess"/>
    <dgm:cxn modelId="{D60D6A5D-C29C-43C8-86C7-E08100053D06}" type="presParOf" srcId="{FA39B4A8-1E8D-4373-A765-7523C1E13085}" destId="{0EF94DDC-D4D1-4251-A21C-F6FF5BC15A2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06B248-D5A0-4617-AB38-AAC9A49CC046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B1822B-CA1F-437B-8364-CC3FF6619371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We can keep going. Figure</a:t>
          </a:r>
          <a:r>
            <a:rPr lang="id-ID" sz="2000" dirty="0">
              <a:latin typeface="+mn-lt"/>
            </a:rPr>
            <a:t> </a:t>
          </a:r>
          <a:r>
            <a:rPr lang="en-US" sz="2000" dirty="0">
              <a:latin typeface="+mn-lt"/>
            </a:rPr>
            <a:t>shows what happens when eight rectangles approximated the area of the region</a:t>
          </a:r>
        </a:p>
      </dgm:t>
    </dgm:pt>
    <dgm:pt modelId="{E8D1AFEF-0044-4BA1-93FD-081ABC4440A0}" type="parTrans" cxnId="{0EEC0627-29AA-4B09-BA27-F54E278A029D}">
      <dgm:prSet/>
      <dgm:spPr/>
      <dgm:t>
        <a:bodyPr/>
        <a:lstStyle/>
        <a:p>
          <a:endParaRPr lang="en-US"/>
        </a:p>
      </dgm:t>
    </dgm:pt>
    <dgm:pt modelId="{D3EFFD8D-290B-4A59-B3DD-DB7D0780FA87}" type="sibTrans" cxnId="{0EEC0627-29AA-4B09-BA27-F54E278A029D}">
      <dgm:prSet/>
      <dgm:spPr/>
      <dgm:t>
        <a:bodyPr/>
        <a:lstStyle/>
        <a:p>
          <a:endParaRPr lang="en-US"/>
        </a:p>
      </dgm:t>
    </dgm:pt>
    <dgm:pt modelId="{07FA9397-2580-4F27-A5A1-0C5CD8385B1A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This figure shows the situation if sixteen Rectangles</a:t>
          </a:r>
          <a:r>
            <a:rPr lang="id-ID" sz="2000" dirty="0">
              <a:latin typeface="+mn-lt"/>
            </a:rPr>
            <a:t> are used.</a:t>
          </a:r>
          <a:endParaRPr lang="en-US" sz="2000" dirty="0">
            <a:latin typeface="+mn-lt"/>
          </a:endParaRPr>
        </a:p>
      </dgm:t>
    </dgm:pt>
    <dgm:pt modelId="{7DF25F5E-CA2A-4F47-B7BF-B035AC48A222}" type="parTrans" cxnId="{98DBD605-FBF5-40C1-AE59-0F2601B7A033}">
      <dgm:prSet/>
      <dgm:spPr/>
      <dgm:t>
        <a:bodyPr/>
        <a:lstStyle/>
        <a:p>
          <a:endParaRPr lang="en-US"/>
        </a:p>
      </dgm:t>
    </dgm:pt>
    <dgm:pt modelId="{4B39C3D0-A5BD-4A3C-969E-2F1B5C17F691}" type="sibTrans" cxnId="{98DBD605-FBF5-40C1-AE59-0F2601B7A033}">
      <dgm:prSet/>
      <dgm:spPr/>
      <dgm:t>
        <a:bodyPr/>
        <a:lstStyle/>
        <a:p>
          <a:endParaRPr lang="en-US"/>
        </a:p>
      </dgm:t>
    </dgm:pt>
    <dgm:pt modelId="{04C6A915-7957-45E6-B2AA-357F211B7A7E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The approximations obtained</a:t>
          </a:r>
          <a:r>
            <a:rPr lang="id-ID" sz="2000" dirty="0">
              <a:latin typeface="+mn-lt"/>
            </a:rPr>
            <a:t> </a:t>
          </a:r>
          <a:r>
            <a:rPr lang="en-US" sz="2000" dirty="0">
              <a:latin typeface="+mn-lt"/>
            </a:rPr>
            <a:t>earlier and are rounded off  to seven decimal places</a:t>
          </a:r>
          <a:r>
            <a:rPr lang="id-ID" sz="2000" dirty="0">
              <a:latin typeface="+mn-lt"/>
            </a:rPr>
            <a:t> shows in the table.</a:t>
          </a:r>
          <a:endParaRPr lang="en-US" sz="2000" dirty="0">
            <a:latin typeface="+mn-lt"/>
          </a:endParaRPr>
        </a:p>
      </dgm:t>
    </dgm:pt>
    <dgm:pt modelId="{E54875DC-0E3E-4A3C-AD9D-14123220974D}" type="sibTrans" cxnId="{75559299-E5EE-47D9-887B-CFEE3E731422}">
      <dgm:prSet/>
      <dgm:spPr/>
      <dgm:t>
        <a:bodyPr/>
        <a:lstStyle/>
        <a:p>
          <a:endParaRPr lang="en-US"/>
        </a:p>
      </dgm:t>
    </dgm:pt>
    <dgm:pt modelId="{4BACAF55-D226-49B7-B6E2-93413CB2AA3A}" type="parTrans" cxnId="{75559299-E5EE-47D9-887B-CFEE3E731422}">
      <dgm:prSet/>
      <dgm:spPr/>
      <dgm:t>
        <a:bodyPr/>
        <a:lstStyle/>
        <a:p>
          <a:endParaRPr lang="en-US"/>
        </a:p>
      </dgm:t>
    </dgm:pt>
    <dgm:pt modelId="{27BF3BE4-DDC8-4653-86B5-C901B57D2867}" type="pres">
      <dgm:prSet presAssocID="{2A06B248-D5A0-4617-AB38-AAC9A49CC046}" presName="rootnode" presStyleCnt="0">
        <dgm:presLayoutVars>
          <dgm:chMax/>
          <dgm:chPref/>
          <dgm:dir/>
          <dgm:animLvl val="lvl"/>
        </dgm:presLayoutVars>
      </dgm:prSet>
      <dgm:spPr/>
    </dgm:pt>
    <dgm:pt modelId="{B81F68FE-DCEB-4B45-8C49-0B8290EB16DC}" type="pres">
      <dgm:prSet presAssocID="{09B1822B-CA1F-437B-8364-CC3FF6619371}" presName="composite" presStyleCnt="0"/>
      <dgm:spPr/>
    </dgm:pt>
    <dgm:pt modelId="{F49F1A8D-57EB-4CBA-850F-5CDAC56B5A94}" type="pres">
      <dgm:prSet presAssocID="{09B1822B-CA1F-437B-8364-CC3FF6619371}" presName="LShape" presStyleLbl="alignNode1" presStyleIdx="0" presStyleCnt="5"/>
      <dgm:spPr/>
    </dgm:pt>
    <dgm:pt modelId="{2F27D28F-A3A1-4867-B2C3-5D692C829343}" type="pres">
      <dgm:prSet presAssocID="{09B1822B-CA1F-437B-8364-CC3FF6619371}" presName="ParentText" presStyleLbl="revTx" presStyleIdx="0" presStyleCnt="3" custScaleX="110126" custLinFactNeighborX="3823">
        <dgm:presLayoutVars>
          <dgm:chMax val="0"/>
          <dgm:chPref val="0"/>
          <dgm:bulletEnabled val="1"/>
        </dgm:presLayoutVars>
      </dgm:prSet>
      <dgm:spPr/>
    </dgm:pt>
    <dgm:pt modelId="{1C93E169-D452-4733-B72D-8A6553939680}" type="pres">
      <dgm:prSet presAssocID="{09B1822B-CA1F-437B-8364-CC3FF6619371}" presName="Triangle" presStyleLbl="alignNode1" presStyleIdx="1" presStyleCnt="5"/>
      <dgm:spPr/>
    </dgm:pt>
    <dgm:pt modelId="{EDFF2B6C-66D8-44DC-A737-205CF315A463}" type="pres">
      <dgm:prSet presAssocID="{D3EFFD8D-290B-4A59-B3DD-DB7D0780FA87}" presName="sibTrans" presStyleCnt="0"/>
      <dgm:spPr/>
    </dgm:pt>
    <dgm:pt modelId="{5F3A04A9-D11C-411E-AC47-A02979BF5CC2}" type="pres">
      <dgm:prSet presAssocID="{D3EFFD8D-290B-4A59-B3DD-DB7D0780FA87}" presName="space" presStyleCnt="0"/>
      <dgm:spPr/>
    </dgm:pt>
    <dgm:pt modelId="{2E93E540-B91C-450A-9DE2-192B6EB04902}" type="pres">
      <dgm:prSet presAssocID="{07FA9397-2580-4F27-A5A1-0C5CD8385B1A}" presName="composite" presStyleCnt="0"/>
      <dgm:spPr/>
    </dgm:pt>
    <dgm:pt modelId="{59B812D2-D0CD-402A-9709-633A5C696C2A}" type="pres">
      <dgm:prSet presAssocID="{07FA9397-2580-4F27-A5A1-0C5CD8385B1A}" presName="LShape" presStyleLbl="alignNode1" presStyleIdx="2" presStyleCnt="5" custLinFactNeighborX="-6869"/>
      <dgm:spPr/>
    </dgm:pt>
    <dgm:pt modelId="{27625F8A-9487-497F-9995-71A47974A0CD}" type="pres">
      <dgm:prSet presAssocID="{07FA9397-2580-4F27-A5A1-0C5CD8385B1A}" presName="ParentText" presStyleLbl="revTx" presStyleIdx="1" presStyleCnt="3" custScaleX="109424" custLinFactNeighborX="-2268">
        <dgm:presLayoutVars>
          <dgm:chMax val="0"/>
          <dgm:chPref val="0"/>
          <dgm:bulletEnabled val="1"/>
        </dgm:presLayoutVars>
      </dgm:prSet>
      <dgm:spPr/>
    </dgm:pt>
    <dgm:pt modelId="{DE70C3A5-3013-43D6-BBA1-EE3B73F3AF62}" type="pres">
      <dgm:prSet presAssocID="{07FA9397-2580-4F27-A5A1-0C5CD8385B1A}" presName="Triangle" presStyleLbl="alignNode1" presStyleIdx="3" presStyleCnt="5" custLinFactNeighborX="-40328"/>
      <dgm:spPr/>
    </dgm:pt>
    <dgm:pt modelId="{BE340710-00F4-492F-B322-86A19979767A}" type="pres">
      <dgm:prSet presAssocID="{4B39C3D0-A5BD-4A3C-969E-2F1B5C17F691}" presName="sibTrans" presStyleCnt="0"/>
      <dgm:spPr/>
    </dgm:pt>
    <dgm:pt modelId="{8ACFE2B1-1CEB-4F75-BC56-E686FAC64A3F}" type="pres">
      <dgm:prSet presAssocID="{4B39C3D0-A5BD-4A3C-969E-2F1B5C17F691}" presName="space" presStyleCnt="0"/>
      <dgm:spPr/>
    </dgm:pt>
    <dgm:pt modelId="{B81C6920-4A44-44F5-8025-CAC5276BFFF8}" type="pres">
      <dgm:prSet presAssocID="{04C6A915-7957-45E6-B2AA-357F211B7A7E}" presName="composite" presStyleCnt="0"/>
      <dgm:spPr/>
    </dgm:pt>
    <dgm:pt modelId="{AA011082-C19C-4E2F-A863-37619031DD9D}" type="pres">
      <dgm:prSet presAssocID="{04C6A915-7957-45E6-B2AA-357F211B7A7E}" presName="LShape" presStyleLbl="alignNode1" presStyleIdx="4" presStyleCnt="5" custScaleX="123727" custLinFactNeighborX="-13164" custLinFactNeighborY="-10175"/>
      <dgm:spPr/>
    </dgm:pt>
    <dgm:pt modelId="{74F79211-8BAE-4A93-98C4-8E1C6B064C5D}" type="pres">
      <dgm:prSet presAssocID="{04C6A915-7957-45E6-B2AA-357F211B7A7E}" presName="ParentText" presStyleLbl="revTx" presStyleIdx="2" presStyleCnt="3" custScaleX="135794" custScaleY="91271" custLinFactNeighborX="-9610" custLinFactNeighborY="-11177">
        <dgm:presLayoutVars>
          <dgm:chMax val="0"/>
          <dgm:chPref val="0"/>
          <dgm:bulletEnabled val="1"/>
        </dgm:presLayoutVars>
      </dgm:prSet>
      <dgm:spPr/>
    </dgm:pt>
  </dgm:ptLst>
  <dgm:cxnLst>
    <dgm:cxn modelId="{98DBD605-FBF5-40C1-AE59-0F2601B7A033}" srcId="{2A06B248-D5A0-4617-AB38-AAC9A49CC046}" destId="{07FA9397-2580-4F27-A5A1-0C5CD8385B1A}" srcOrd="1" destOrd="0" parTransId="{7DF25F5E-CA2A-4F47-B7BF-B035AC48A222}" sibTransId="{4B39C3D0-A5BD-4A3C-969E-2F1B5C17F691}"/>
    <dgm:cxn modelId="{0EEC0627-29AA-4B09-BA27-F54E278A029D}" srcId="{2A06B248-D5A0-4617-AB38-AAC9A49CC046}" destId="{09B1822B-CA1F-437B-8364-CC3FF6619371}" srcOrd="0" destOrd="0" parTransId="{E8D1AFEF-0044-4BA1-93FD-081ABC4440A0}" sibTransId="{D3EFFD8D-290B-4A59-B3DD-DB7D0780FA87}"/>
    <dgm:cxn modelId="{16240170-9094-4B01-BCFF-33BF6387AA3E}" type="presOf" srcId="{09B1822B-CA1F-437B-8364-CC3FF6619371}" destId="{2F27D28F-A3A1-4867-B2C3-5D692C829343}" srcOrd="0" destOrd="0" presId="urn:microsoft.com/office/officeart/2009/3/layout/StepUpProcess"/>
    <dgm:cxn modelId="{75559299-E5EE-47D9-887B-CFEE3E731422}" srcId="{2A06B248-D5A0-4617-AB38-AAC9A49CC046}" destId="{04C6A915-7957-45E6-B2AA-357F211B7A7E}" srcOrd="2" destOrd="0" parTransId="{4BACAF55-D226-49B7-B6E2-93413CB2AA3A}" sibTransId="{E54875DC-0E3E-4A3C-AD9D-14123220974D}"/>
    <dgm:cxn modelId="{6B1636A4-976B-408B-A368-33BB4679EA2D}" type="presOf" srcId="{2A06B248-D5A0-4617-AB38-AAC9A49CC046}" destId="{27BF3BE4-DDC8-4653-86B5-C901B57D2867}" srcOrd="0" destOrd="0" presId="urn:microsoft.com/office/officeart/2009/3/layout/StepUpProcess"/>
    <dgm:cxn modelId="{086302B2-D601-4A12-9E51-B83397FC1BE8}" type="presOf" srcId="{07FA9397-2580-4F27-A5A1-0C5CD8385B1A}" destId="{27625F8A-9487-497F-9995-71A47974A0CD}" srcOrd="0" destOrd="0" presId="urn:microsoft.com/office/officeart/2009/3/layout/StepUpProcess"/>
    <dgm:cxn modelId="{5B6363E3-B8E6-4107-8DB4-0B9C465BF1E8}" type="presOf" srcId="{04C6A915-7957-45E6-B2AA-357F211B7A7E}" destId="{74F79211-8BAE-4A93-98C4-8E1C6B064C5D}" srcOrd="0" destOrd="0" presId="urn:microsoft.com/office/officeart/2009/3/layout/StepUpProcess"/>
    <dgm:cxn modelId="{8B31A407-0D2B-4A2C-BA22-064BE48F4636}" type="presParOf" srcId="{27BF3BE4-DDC8-4653-86B5-C901B57D2867}" destId="{B81F68FE-DCEB-4B45-8C49-0B8290EB16DC}" srcOrd="0" destOrd="0" presId="urn:microsoft.com/office/officeart/2009/3/layout/StepUpProcess"/>
    <dgm:cxn modelId="{CE671FE9-E530-42B6-A207-B8A7C6D91E9B}" type="presParOf" srcId="{B81F68FE-DCEB-4B45-8C49-0B8290EB16DC}" destId="{F49F1A8D-57EB-4CBA-850F-5CDAC56B5A94}" srcOrd="0" destOrd="0" presId="urn:microsoft.com/office/officeart/2009/3/layout/StepUpProcess"/>
    <dgm:cxn modelId="{ECE4A3CE-E68F-44EB-A72D-510710794C75}" type="presParOf" srcId="{B81F68FE-DCEB-4B45-8C49-0B8290EB16DC}" destId="{2F27D28F-A3A1-4867-B2C3-5D692C829343}" srcOrd="1" destOrd="0" presId="urn:microsoft.com/office/officeart/2009/3/layout/StepUpProcess"/>
    <dgm:cxn modelId="{F406825E-B3E0-4F68-8DBB-7BED81635F33}" type="presParOf" srcId="{B81F68FE-DCEB-4B45-8C49-0B8290EB16DC}" destId="{1C93E169-D452-4733-B72D-8A6553939680}" srcOrd="2" destOrd="0" presId="urn:microsoft.com/office/officeart/2009/3/layout/StepUpProcess"/>
    <dgm:cxn modelId="{75F03A4A-7B30-4959-A44A-2B5610FA0739}" type="presParOf" srcId="{27BF3BE4-DDC8-4653-86B5-C901B57D2867}" destId="{EDFF2B6C-66D8-44DC-A737-205CF315A463}" srcOrd="1" destOrd="0" presId="urn:microsoft.com/office/officeart/2009/3/layout/StepUpProcess"/>
    <dgm:cxn modelId="{D91282A3-A260-4C58-82E7-AB829EB1B288}" type="presParOf" srcId="{EDFF2B6C-66D8-44DC-A737-205CF315A463}" destId="{5F3A04A9-D11C-411E-AC47-A02979BF5CC2}" srcOrd="0" destOrd="0" presId="urn:microsoft.com/office/officeart/2009/3/layout/StepUpProcess"/>
    <dgm:cxn modelId="{AFA50CA2-8E78-450B-881D-70FAF66B4240}" type="presParOf" srcId="{27BF3BE4-DDC8-4653-86B5-C901B57D2867}" destId="{2E93E540-B91C-450A-9DE2-192B6EB04902}" srcOrd="2" destOrd="0" presId="urn:microsoft.com/office/officeart/2009/3/layout/StepUpProcess"/>
    <dgm:cxn modelId="{C5B50A19-AF2A-46DB-928A-4E999A0A134E}" type="presParOf" srcId="{2E93E540-B91C-450A-9DE2-192B6EB04902}" destId="{59B812D2-D0CD-402A-9709-633A5C696C2A}" srcOrd="0" destOrd="0" presId="urn:microsoft.com/office/officeart/2009/3/layout/StepUpProcess"/>
    <dgm:cxn modelId="{47E0F1E6-9E3D-41D9-A213-67302679EE5B}" type="presParOf" srcId="{2E93E540-B91C-450A-9DE2-192B6EB04902}" destId="{27625F8A-9487-497F-9995-71A47974A0CD}" srcOrd="1" destOrd="0" presId="urn:microsoft.com/office/officeart/2009/3/layout/StepUpProcess"/>
    <dgm:cxn modelId="{5FCC5B3C-A1A4-4E6C-A7FE-348D78F09B9D}" type="presParOf" srcId="{2E93E540-B91C-450A-9DE2-192B6EB04902}" destId="{DE70C3A5-3013-43D6-BBA1-EE3B73F3AF62}" srcOrd="2" destOrd="0" presId="urn:microsoft.com/office/officeart/2009/3/layout/StepUpProcess"/>
    <dgm:cxn modelId="{0E2EBC75-5CB6-4699-AE4A-E05BE90352A9}" type="presParOf" srcId="{27BF3BE4-DDC8-4653-86B5-C901B57D2867}" destId="{BE340710-00F4-492F-B322-86A19979767A}" srcOrd="3" destOrd="0" presId="urn:microsoft.com/office/officeart/2009/3/layout/StepUpProcess"/>
    <dgm:cxn modelId="{8F9CF25A-7ADF-4E95-80EE-02ED5EB54B7C}" type="presParOf" srcId="{BE340710-00F4-492F-B322-86A19979767A}" destId="{8ACFE2B1-1CEB-4F75-BC56-E686FAC64A3F}" srcOrd="0" destOrd="0" presId="urn:microsoft.com/office/officeart/2009/3/layout/StepUpProcess"/>
    <dgm:cxn modelId="{55D94B9C-9084-4735-B929-4812DD6E8BD3}" type="presParOf" srcId="{27BF3BE4-DDC8-4653-86B5-C901B57D2867}" destId="{B81C6920-4A44-44F5-8025-CAC5276BFFF8}" srcOrd="4" destOrd="0" presId="urn:microsoft.com/office/officeart/2009/3/layout/StepUpProcess"/>
    <dgm:cxn modelId="{AEEE74CA-86C5-4FB2-888F-A18B4A16FB17}" type="presParOf" srcId="{B81C6920-4A44-44F5-8025-CAC5276BFFF8}" destId="{AA011082-C19C-4E2F-A863-37619031DD9D}" srcOrd="0" destOrd="0" presId="urn:microsoft.com/office/officeart/2009/3/layout/StepUpProcess"/>
    <dgm:cxn modelId="{D99DF398-CC70-47A7-98A8-91B9DB0A29ED}" type="presParOf" srcId="{B81C6920-4A44-44F5-8025-CAC5276BFFF8}" destId="{74F79211-8BAE-4A93-98C4-8E1C6B064C5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716DAC-9C1E-4B5C-9F25-13E0A44ECFEF}" type="doc">
      <dgm:prSet loTypeId="urn:microsoft.com/office/officeart/2008/layout/BendingPictureCaptionList" loCatId="pictur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2D10D4E-D643-4320-941A-C25785E87454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We call the sum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sz="2000" dirty="0">
                <a:solidFill>
                  <a:schemeClr val="tx1"/>
                </a:solidFill>
                <a:latin typeface="+mn-lt"/>
              </a:endParaRP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a Riemann sum for f corresponding to the partition P.</a:t>
              </a:r>
            </a:p>
          </dgm:t>
        </dgm:pt>
      </mc:Choice>
      <mc:Fallback xmlns="">
        <dgm:pt modelId="{B2D10D4E-D643-4320-941A-C25785E87454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We call the sum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𝑅_𝑝=∑_(𝑖=1)^𝑛▒〖𝑓((𝑥_𝑖 ) ̅ )Δx_i 〗</a:t>
              </a:r>
              <a:endParaRPr lang="en-US" sz="2000" dirty="0">
                <a:solidFill>
                  <a:schemeClr val="tx1"/>
                </a:solidFill>
                <a:latin typeface="+mn-lt"/>
              </a:endParaRP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a Riemann sum for f corresponding to the partition P.</a:t>
              </a:r>
            </a:p>
          </dgm:t>
        </dgm:pt>
      </mc:Fallback>
    </mc:AlternateContent>
    <dgm:pt modelId="{8F81F986-3986-4E7E-9119-4DC9C41C0015}" type="parTrans" cxnId="{D272F3D3-5F87-4D81-BFF2-6695A5E7A239}">
      <dgm:prSet/>
      <dgm:spPr/>
      <dgm:t>
        <a:bodyPr/>
        <a:lstStyle/>
        <a:p>
          <a:endParaRPr lang="en-US"/>
        </a:p>
      </dgm:t>
    </dgm:pt>
    <dgm:pt modelId="{F060A45B-E306-4798-938B-B129C03CB64F}" type="sibTrans" cxnId="{D272F3D3-5F87-4D81-BFF2-6695A5E7A239}">
      <dgm:prSet/>
      <dgm:spPr/>
      <dgm:t>
        <a:bodyPr/>
        <a:lstStyle/>
        <a:p>
          <a:endParaRPr lang="en-US"/>
        </a:p>
      </dgm:t>
    </dgm:pt>
    <dgm:pt modelId="{D767EB2A-47DC-4766-A020-3BDFCB42EB50}" type="pres">
      <dgm:prSet presAssocID="{A9716DAC-9C1E-4B5C-9F25-13E0A44ECFEF}" presName="Name0" presStyleCnt="0">
        <dgm:presLayoutVars>
          <dgm:dir/>
          <dgm:resizeHandles val="exact"/>
        </dgm:presLayoutVars>
      </dgm:prSet>
      <dgm:spPr/>
    </dgm:pt>
    <dgm:pt modelId="{2725192E-0CAF-492B-B1DB-30D35E42E5EC}" type="pres">
      <dgm:prSet presAssocID="{B2D10D4E-D643-4320-941A-C25785E87454}" presName="composite" presStyleCnt="0"/>
      <dgm:spPr/>
    </dgm:pt>
    <dgm:pt modelId="{77ADC166-F7A3-4A36-8573-E708066D3230}" type="pres">
      <dgm:prSet presAssocID="{B2D10D4E-D643-4320-941A-C25785E87454}" presName="rect1" presStyleLbl="bgImgPlace1" presStyleIdx="0" presStyleCnt="1" custScaleX="233523" custScaleY="172776" custLinFactNeighborY="-7689"/>
      <dgm:spPr/>
    </dgm:pt>
    <dgm:pt modelId="{EE53D451-D1CD-40F8-B983-EED49B68AFFB}" type="pres">
      <dgm:prSet presAssocID="{B2D10D4E-D643-4320-941A-C25785E87454}" presName="wedgeRectCallout1" presStyleLbl="node1" presStyleIdx="0" presStyleCnt="1" custScaleX="236027" custScaleY="202993" custLinFactNeighborX="2852" custLinFactNeighborY="79382">
        <dgm:presLayoutVars>
          <dgm:bulletEnabled val="1"/>
        </dgm:presLayoutVars>
      </dgm:prSet>
      <dgm:spPr/>
    </dgm:pt>
  </dgm:ptLst>
  <dgm:cxnLst>
    <dgm:cxn modelId="{42B8B516-3213-4948-81FA-B1CFCFA8FF8D}" type="presOf" srcId="{A9716DAC-9C1E-4B5C-9F25-13E0A44ECFEF}" destId="{D767EB2A-47DC-4766-A020-3BDFCB42EB50}" srcOrd="0" destOrd="0" presId="urn:microsoft.com/office/officeart/2008/layout/BendingPictureCaptionList"/>
    <dgm:cxn modelId="{D272F3D3-5F87-4D81-BFF2-6695A5E7A239}" srcId="{A9716DAC-9C1E-4B5C-9F25-13E0A44ECFEF}" destId="{B2D10D4E-D643-4320-941A-C25785E87454}" srcOrd="0" destOrd="0" parTransId="{8F81F986-3986-4E7E-9119-4DC9C41C0015}" sibTransId="{F060A45B-E306-4798-938B-B129C03CB64F}"/>
    <dgm:cxn modelId="{445B5DE8-4793-4EDE-8BC8-C11245AC5E12}" type="presOf" srcId="{B2D10D4E-D643-4320-941A-C25785E87454}" destId="{EE53D451-D1CD-40F8-B983-EED49B68AFFB}" srcOrd="0" destOrd="0" presId="urn:microsoft.com/office/officeart/2008/layout/BendingPictureCaptionList"/>
    <dgm:cxn modelId="{9AE7A868-EA12-495F-985A-D4C3ECB1C808}" type="presParOf" srcId="{D767EB2A-47DC-4766-A020-3BDFCB42EB50}" destId="{2725192E-0CAF-492B-B1DB-30D35E42E5EC}" srcOrd="0" destOrd="0" presId="urn:microsoft.com/office/officeart/2008/layout/BendingPictureCaptionList"/>
    <dgm:cxn modelId="{05D8A91C-3D63-4676-819F-7CA4E79B88D9}" type="presParOf" srcId="{2725192E-0CAF-492B-B1DB-30D35E42E5EC}" destId="{77ADC166-F7A3-4A36-8573-E708066D3230}" srcOrd="0" destOrd="0" presId="urn:microsoft.com/office/officeart/2008/layout/BendingPictureCaptionList"/>
    <dgm:cxn modelId="{E731B425-48A2-4B36-AABC-1CF1B7F05A84}" type="presParOf" srcId="{2725192E-0CAF-492B-B1DB-30D35E42E5EC}" destId="{EE53D451-D1CD-40F8-B983-EED49B68AFF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716DAC-9C1E-4B5C-9F25-13E0A44ECFEF}" type="doc">
      <dgm:prSet loTypeId="urn:microsoft.com/office/officeart/2008/layout/BendingPictureCaptionList" loCatId="pictur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D10D4E-D643-4320-941A-C25785E87454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F81F986-3986-4E7E-9119-4DC9C41C0015}" type="parTrans" cxnId="{D272F3D3-5F87-4D81-BFF2-6695A5E7A239}">
      <dgm:prSet/>
      <dgm:spPr/>
      <dgm:t>
        <a:bodyPr/>
        <a:lstStyle/>
        <a:p>
          <a:endParaRPr lang="en-US"/>
        </a:p>
      </dgm:t>
    </dgm:pt>
    <dgm:pt modelId="{F060A45B-E306-4798-938B-B129C03CB64F}" type="sibTrans" cxnId="{D272F3D3-5F87-4D81-BFF2-6695A5E7A239}">
      <dgm:prSet/>
      <dgm:spPr/>
      <dgm:t>
        <a:bodyPr/>
        <a:lstStyle/>
        <a:p>
          <a:endParaRPr lang="en-US"/>
        </a:p>
      </dgm:t>
    </dgm:pt>
    <dgm:pt modelId="{D767EB2A-47DC-4766-A020-3BDFCB42EB50}" type="pres">
      <dgm:prSet presAssocID="{A9716DAC-9C1E-4B5C-9F25-13E0A44ECFEF}" presName="Name0" presStyleCnt="0">
        <dgm:presLayoutVars>
          <dgm:dir/>
          <dgm:resizeHandles val="exact"/>
        </dgm:presLayoutVars>
      </dgm:prSet>
      <dgm:spPr/>
    </dgm:pt>
    <dgm:pt modelId="{2725192E-0CAF-492B-B1DB-30D35E42E5EC}" type="pres">
      <dgm:prSet presAssocID="{B2D10D4E-D643-4320-941A-C25785E87454}" presName="composite" presStyleCnt="0"/>
      <dgm:spPr/>
    </dgm:pt>
    <dgm:pt modelId="{77ADC166-F7A3-4A36-8573-E708066D3230}" type="pres">
      <dgm:prSet presAssocID="{B2D10D4E-D643-4320-941A-C25785E87454}" presName="rect1" presStyleLbl="bgImgPlace1" presStyleIdx="0" presStyleCnt="1" custScaleX="233523" custScaleY="172776" custLinFactNeighborY="-7689"/>
      <dgm:spPr/>
    </dgm:pt>
    <dgm:pt modelId="{EE53D451-D1CD-40F8-B983-EED49B68AFFB}" type="pres">
      <dgm:prSet presAssocID="{B2D10D4E-D643-4320-941A-C25785E87454}" presName="wedgeRectCallout1" presStyleLbl="node1" presStyleIdx="0" presStyleCnt="1" custScaleX="236027" custScaleY="202993" custLinFactNeighborX="2852" custLinFactNeighborY="79382">
        <dgm:presLayoutVars>
          <dgm:bulletEnabled val="1"/>
        </dgm:presLayoutVars>
      </dgm:prSet>
      <dgm:spPr/>
    </dgm:pt>
  </dgm:ptLst>
  <dgm:cxnLst>
    <dgm:cxn modelId="{42B8B516-3213-4948-81FA-B1CFCFA8FF8D}" type="presOf" srcId="{A9716DAC-9C1E-4B5C-9F25-13E0A44ECFEF}" destId="{D767EB2A-47DC-4766-A020-3BDFCB42EB50}" srcOrd="0" destOrd="0" presId="urn:microsoft.com/office/officeart/2008/layout/BendingPictureCaptionList"/>
    <dgm:cxn modelId="{D272F3D3-5F87-4D81-BFF2-6695A5E7A239}" srcId="{A9716DAC-9C1E-4B5C-9F25-13E0A44ECFEF}" destId="{B2D10D4E-D643-4320-941A-C25785E87454}" srcOrd="0" destOrd="0" parTransId="{8F81F986-3986-4E7E-9119-4DC9C41C0015}" sibTransId="{F060A45B-E306-4798-938B-B129C03CB64F}"/>
    <dgm:cxn modelId="{445B5DE8-4793-4EDE-8BC8-C11245AC5E12}" type="presOf" srcId="{B2D10D4E-D643-4320-941A-C25785E87454}" destId="{EE53D451-D1CD-40F8-B983-EED49B68AFFB}" srcOrd="0" destOrd="0" presId="urn:microsoft.com/office/officeart/2008/layout/BendingPictureCaptionList"/>
    <dgm:cxn modelId="{9AE7A868-EA12-495F-985A-D4C3ECB1C808}" type="presParOf" srcId="{D767EB2A-47DC-4766-A020-3BDFCB42EB50}" destId="{2725192E-0CAF-492B-B1DB-30D35E42E5EC}" srcOrd="0" destOrd="0" presId="urn:microsoft.com/office/officeart/2008/layout/BendingPictureCaptionList"/>
    <dgm:cxn modelId="{05D8A91C-3D63-4676-819F-7CA4E79B88D9}" type="presParOf" srcId="{2725192E-0CAF-492B-B1DB-30D35E42E5EC}" destId="{77ADC166-F7A3-4A36-8573-E708066D3230}" srcOrd="0" destOrd="0" presId="urn:microsoft.com/office/officeart/2008/layout/BendingPictureCaptionList"/>
    <dgm:cxn modelId="{E731B425-48A2-4B36-AABC-1CF1B7F05A84}" type="presParOf" srcId="{2725192E-0CAF-492B-B1DB-30D35E42E5EC}" destId="{EE53D451-D1CD-40F8-B983-EED49B68AFF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7B0997-FF8B-48D3-800F-EF65FDC376AF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F1BEAC-1526-42B3-934F-959D30007CEF}">
      <dgm:prSet phldrT="[Text]" custT="1"/>
      <dgm:spPr/>
      <dgm:t>
        <a:bodyPr/>
        <a:lstStyle/>
        <a:p>
          <a:pPr algn="l"/>
          <a:r>
            <a:rPr lang="en-US" sz="2200" dirty="0">
              <a:latin typeface="+mn-lt"/>
            </a:rPr>
            <a:t>Integrable</a:t>
          </a:r>
        </a:p>
      </dgm:t>
    </dgm:pt>
    <dgm:pt modelId="{46FDB03D-A7C1-4ED9-B8B8-38CE4229F205}" type="parTrans" cxnId="{1C24506E-E0AC-4FDA-818E-866ADDD71B9E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CA19C412-1BA4-461B-B1F2-A627D98B453C}" type="sibTrans" cxnId="{1C24506E-E0AC-4FDA-818E-866ADDD71B9E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61C7900-5F40-4D43-8DB3-EF86C6BE398E}">
      <dgm:prSet phldrT="[Text]" custT="1"/>
      <dgm:spPr/>
      <dgm:t>
        <a:bodyPr/>
        <a:lstStyle/>
        <a:p>
          <a:pPr marL="0" indent="0" algn="l"/>
          <a:r>
            <a:rPr lang="en-US" sz="2200" dirty="0">
              <a:latin typeface="+mn-lt"/>
              <a:cs typeface="Arial" pitchFamily="34" charset="0"/>
            </a:rPr>
            <a:t>Let f be a function defined on the interval [</a:t>
          </a:r>
          <a:r>
            <a:rPr lang="en-US" sz="2200" dirty="0" err="1">
              <a:latin typeface="+mn-lt"/>
              <a:cs typeface="Arial" pitchFamily="34" charset="0"/>
            </a:rPr>
            <a:t>a,b</a:t>
          </a:r>
          <a:r>
            <a:rPr lang="en-US" sz="2200" dirty="0">
              <a:latin typeface="+mn-lt"/>
              <a:cs typeface="Arial" pitchFamily="34" charset="0"/>
            </a:rPr>
            <a:t>]. If</a:t>
          </a:r>
          <a:endParaRPr lang="en-US" sz="2200" dirty="0">
            <a:latin typeface="+mn-lt"/>
          </a:endParaRPr>
        </a:p>
      </dgm:t>
    </dgm:pt>
    <dgm:pt modelId="{0EEA2573-EEEC-4E00-8B92-90DF06610E76}" type="parTrans" cxnId="{5950ABB7-F751-4243-87D7-B149EF9A689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C2B23B14-99E3-4700-8EED-3B1F1E11537B}" type="sibTrans" cxnId="{5950ABB7-F751-4243-87D7-B149EF9A689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1644CEA4-E527-4E52-BD3F-366754852524}">
      <dgm:prSet phldrT="[Text]" custT="1"/>
      <dgm:spPr/>
      <dgm:t>
        <a:bodyPr/>
        <a:lstStyle/>
        <a:p>
          <a:pPr algn="l"/>
          <a:r>
            <a:rPr lang="en-US" sz="2200" dirty="0">
              <a:latin typeface="+mn-lt"/>
            </a:rPr>
            <a:t>Definite Integral</a:t>
          </a:r>
        </a:p>
      </dgm:t>
    </dgm:pt>
    <dgm:pt modelId="{A0E0E914-2131-449C-9108-00504456D89A}" type="parTrans" cxnId="{00BCBF83-2939-4D42-A99A-13F71CD0C022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730E0393-07E9-4F8C-A539-7468803DEADF}" type="sibTrans" cxnId="{00BCBF83-2939-4D42-A99A-13F71CD0C022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F5350AE-FDEA-4EB9-98E6-1827315ACAB2}">
          <dgm:prSet phldrT="[Text]" custT="1"/>
          <dgm:spPr/>
          <dgm:t>
            <a:bodyPr/>
            <a:lstStyle/>
            <a:p>
              <a:pPr algn="l"/>
              <a:r>
                <a:rPr lang="en-US" sz="2200" b="0" i="0" u="none" strike="noStrike" baseline="0" dirty="0">
                  <a:latin typeface="+mn-lt"/>
                </a:rPr>
                <a:t>Moreover, </a:t>
              </a:r>
              <a14:m>
                <m:oMath xmlns:m="http://schemas.openxmlformats.org/officeDocument/2006/math">
                  <m:nary>
                    <m:naryPr>
                      <m:limLoc m:val="undOvr"/>
                      <m:ctrlPr>
                        <a:rPr lang="en-US" sz="2200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 lang="en-US" sz="2200" i="1">
                          <a:latin typeface="Cambria Math" panose="02040503050406030204" pitchFamily="18" charset="0"/>
                        </a:rPr>
                        <m:t>𝑎</m:t>
                      </m:r>
                    </m:sub>
                    <m:sup>
                      <m:r>
                        <a:rPr lang="en-US" sz="2200" i="1">
                          <a:latin typeface="Cambria Math" panose="02040503050406030204" pitchFamily="18" charset="0"/>
                        </a:rPr>
                        <m:t>𝑏</m:t>
                      </m:r>
                    </m:sup>
                    <m:e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𝑑𝑥</m:t>
                      </m:r>
                    </m:e>
                  </m:nary>
                </m:oMath>
              </a14:m>
              <a:r>
                <a:rPr lang="en-US" sz="2200" b="0" i="0" u="none" strike="noStrike" baseline="0" dirty="0">
                  <a:latin typeface="+mn-lt"/>
                </a:rPr>
                <a:t> called the </a:t>
              </a:r>
              <a:r>
                <a:rPr lang="en-US" sz="2200" b="1" i="0" u="none" strike="noStrike" baseline="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definite integral </a:t>
              </a:r>
              <a:r>
                <a:rPr lang="en-US" sz="2200" b="0" i="0" u="none" strike="noStrike" baseline="0" dirty="0">
                  <a:latin typeface="+mn-lt"/>
                </a:rPr>
                <a:t>(or Riemann integral) of </a:t>
              </a:r>
              <a:r>
                <a:rPr lang="en-US" sz="2200" b="0" i="1" u="none" strike="noStrike" baseline="0" dirty="0">
                  <a:latin typeface="+mn-lt"/>
                </a:rPr>
                <a:t>f </a:t>
              </a:r>
              <a:r>
                <a:rPr lang="en-US" sz="2200" b="0" i="0" u="none" strike="noStrike" baseline="0" dirty="0">
                  <a:latin typeface="+mn-lt"/>
                </a:rPr>
                <a:t>from </a:t>
              </a:r>
              <a:r>
                <a:rPr lang="en-US" sz="2200" b="0" i="1" u="none" strike="noStrike" baseline="0" dirty="0">
                  <a:latin typeface="+mn-lt"/>
                </a:rPr>
                <a:t>a </a:t>
              </a:r>
              <a:r>
                <a:rPr lang="en-US" sz="2200" b="0" i="0" u="none" strike="noStrike" baseline="0" dirty="0">
                  <a:latin typeface="+mn-lt"/>
                </a:rPr>
                <a:t>to </a:t>
              </a:r>
              <a:r>
                <a:rPr lang="en-US" sz="2200" b="0" i="1" u="none" strike="noStrike" baseline="0" dirty="0">
                  <a:latin typeface="+mn-lt"/>
                </a:rPr>
                <a:t>b</a:t>
              </a:r>
              <a:r>
                <a:rPr lang="en-US" sz="2200" b="0" i="0" u="none" strike="noStrike" baseline="0" dirty="0">
                  <a:latin typeface="+mn-lt"/>
                </a:rPr>
                <a:t>, is then given by</a:t>
              </a:r>
            </a:p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m:oMathPara>
              </a14:m>
              <a:endParaRPr lang="en-US" sz="2200" dirty="0">
                <a:latin typeface="+mn-lt"/>
              </a:endParaRPr>
            </a:p>
          </dgm:t>
        </dgm:pt>
      </mc:Choice>
      <mc:Fallback xmlns="">
        <dgm:pt modelId="{6F5350AE-FDEA-4EB9-98E6-1827315ACAB2}">
          <dgm:prSet phldrT="[Text]" custT="1"/>
          <dgm:spPr/>
          <dgm:t>
            <a:bodyPr/>
            <a:lstStyle/>
            <a:p>
              <a:pPr algn="l"/>
              <a:r>
                <a:rPr lang="en-US" sz="2200" b="0" i="0" u="none" strike="noStrike" baseline="0" dirty="0">
                  <a:latin typeface="+mn-lt"/>
                </a:rPr>
                <a:t>Moreover, </a:t>
              </a:r>
              <a:r>
                <a:rPr lang="en-US" sz="2200" i="0">
                  <a:latin typeface="+mn-lt"/>
                </a:rPr>
                <a:t>∫1_𝑎^𝑏▒〖𝑓(𝑥)𝑑𝑥〗</a:t>
              </a:r>
              <a:r>
                <a:rPr lang="en-US" sz="2200" b="0" i="0" u="none" strike="noStrike" baseline="0" dirty="0">
                  <a:latin typeface="+mn-lt"/>
                </a:rPr>
                <a:t> called the </a:t>
              </a:r>
              <a:r>
                <a:rPr lang="en-US" sz="2200" b="1" i="0" u="none" strike="noStrike" baseline="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definite integral </a:t>
              </a:r>
              <a:r>
                <a:rPr lang="en-US" sz="2200" b="0" i="0" u="none" strike="noStrike" baseline="0" dirty="0">
                  <a:latin typeface="+mn-lt"/>
                </a:rPr>
                <a:t>(or Riemann integral) of </a:t>
              </a:r>
              <a:r>
                <a:rPr lang="en-US" sz="2200" b="0" i="1" u="none" strike="noStrike" baseline="0" dirty="0">
                  <a:latin typeface="+mn-lt"/>
                </a:rPr>
                <a:t>f </a:t>
              </a:r>
              <a:r>
                <a:rPr lang="en-US" sz="2200" b="0" i="0" u="none" strike="noStrike" baseline="0" dirty="0">
                  <a:latin typeface="+mn-lt"/>
                </a:rPr>
                <a:t>from </a:t>
              </a:r>
              <a:r>
                <a:rPr lang="en-US" sz="2200" b="0" i="1" u="none" strike="noStrike" baseline="0" dirty="0">
                  <a:latin typeface="+mn-lt"/>
                </a:rPr>
                <a:t>a </a:t>
              </a:r>
              <a:r>
                <a:rPr lang="en-US" sz="2200" b="0" i="0" u="none" strike="noStrike" baseline="0" dirty="0">
                  <a:latin typeface="+mn-lt"/>
                </a:rPr>
                <a:t>to </a:t>
              </a:r>
              <a:r>
                <a:rPr lang="en-US" sz="2200" b="0" i="1" u="none" strike="noStrike" baseline="0" dirty="0">
                  <a:latin typeface="+mn-lt"/>
                </a:rPr>
                <a:t>b</a:t>
              </a:r>
              <a:r>
                <a:rPr lang="en-US" sz="2200" b="0" i="0" u="none" strike="noStrike" baseline="0" dirty="0">
                  <a:latin typeface="+mn-lt"/>
                </a:rPr>
                <a:t>, is then given by</a:t>
              </a:r>
            </a:p>
            <a:p>
              <a:pPr algn="l"/>
              <a:r>
                <a:rPr lang="en-US" sz="2200" i="0">
                  <a:latin typeface="+mn-lt"/>
                </a:rPr>
                <a:t>∫1_𝑎^𝑏▒〖𝑓(𝑥)𝑑𝑥〗=lim┬(|𝑝|→0)⁡∑_(𝑖=1)^𝑛▒〖𝑓((𝑥_𝑖 ) ̅ )Δx_i 〗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04F3759F-D5CA-4C2B-9C24-D4BBAD7613A7}" type="parTrans" cxnId="{5500FAB1-7F46-4EE7-8349-6B4EDF1F48FA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3858B90-1B37-4DA1-A885-E12634365A0C}" type="sibTrans" cxnId="{5500FAB1-7F46-4EE7-8349-6B4EDF1F48FA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967C7C4-AA33-4BD9-BAF6-196587C61CF7}">
          <dgm:prSet custT="1"/>
          <dgm:spPr/>
          <dgm:t>
            <a:bodyPr/>
            <a:lstStyle/>
            <a:p>
              <a:pPr marL="0" algn="l"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m:oMathPara>
              </a14:m>
              <a:endParaRPr lang="en-US" sz="2200" dirty="0">
                <a:latin typeface="+mn-lt"/>
                <a:ea typeface="Cambria Math" panose="02040503050406030204" pitchFamily="18" charset="0"/>
              </a:endParaRPr>
            </a:p>
          </dgm:t>
        </dgm:pt>
      </mc:Choice>
      <mc:Fallback xmlns="">
        <dgm:pt modelId="{8967C7C4-AA33-4BD9-BAF6-196587C61CF7}">
          <dgm:prSet custT="1"/>
          <dgm:spPr/>
          <dgm:t>
            <a:bodyPr/>
            <a:lstStyle/>
            <a:p>
              <a:pPr marL="0" algn="l"/>
              <a:r>
                <a:rPr lang="en-US" sz="2200" b="0" i="0">
                  <a:latin typeface="+mn-lt"/>
                  <a:ea typeface="Cambria Math" panose="02040503050406030204" pitchFamily="18" charset="0"/>
                </a:rPr>
                <a:t>lim┬(|𝑝|→0)⁡∑_(</a:t>
              </a:r>
              <a:r>
                <a:rPr lang="en-US" sz="2200" i="0">
                  <a:latin typeface="+mn-lt"/>
                  <a:ea typeface="Cambria Math" panose="02040503050406030204" pitchFamily="18" charset="0"/>
                </a:rPr>
                <a:t>𝑖=1)^𝑛▒〖𝑓((𝑥_𝑖 ) ̅ )Δx_i 〗</a:t>
              </a:r>
              <a:endParaRPr lang="en-US" sz="2200" dirty="0">
                <a:latin typeface="+mn-lt"/>
                <a:ea typeface="Cambria Math" panose="02040503050406030204" pitchFamily="18" charset="0"/>
              </a:endParaRPr>
            </a:p>
          </dgm:t>
        </dgm:pt>
      </mc:Fallback>
    </mc:AlternateContent>
    <dgm:pt modelId="{54ACA9C5-BF2B-43F8-B4D3-00E5CF1D76F4}" type="parTrans" cxnId="{4E6CD60B-32BE-4CE8-829A-CC59E3F09150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0A8CEAC6-62BE-42AA-850B-3B51B4D3631F}" type="sibTrans" cxnId="{4E6CD60B-32BE-4CE8-829A-CC59E3F09150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713D0D32-EBE0-40F1-B881-75BABDDA2F82}">
      <dgm:prSet custT="1"/>
      <dgm:spPr/>
      <dgm:t>
        <a:bodyPr/>
        <a:lstStyle/>
        <a:p>
          <a:pPr marL="0" algn="l"/>
          <a:r>
            <a:rPr lang="en-US" sz="2200" b="0" i="0" u="none" strike="noStrike" baseline="0" dirty="0">
              <a:latin typeface="+mn-lt"/>
            </a:rPr>
            <a:t>exists, we say </a:t>
          </a:r>
          <a:r>
            <a:rPr lang="en-US" sz="2200" b="0" i="1" u="none" strike="noStrike" baseline="0" dirty="0">
              <a:latin typeface="+mn-lt"/>
            </a:rPr>
            <a:t>f </a:t>
          </a:r>
          <a:r>
            <a:rPr lang="en-US" sz="2200" b="0" i="0" u="none" strike="noStrike" baseline="0" dirty="0">
              <a:latin typeface="+mn-lt"/>
            </a:rPr>
            <a:t>that is </a:t>
          </a:r>
          <a:r>
            <a:rPr lang="en-US" sz="2200" b="1" i="0" u="none" strike="noStrike" baseline="0" dirty="0">
              <a:solidFill>
                <a:schemeClr val="accent3">
                  <a:lumMod val="75000"/>
                </a:schemeClr>
              </a:solidFill>
              <a:latin typeface="+mn-lt"/>
            </a:rPr>
            <a:t>integrable</a:t>
          </a:r>
          <a:r>
            <a:rPr lang="en-US" sz="2200" b="1" i="0" u="none" strike="noStrike" baseline="0" dirty="0">
              <a:latin typeface="+mn-lt"/>
            </a:rPr>
            <a:t> </a:t>
          </a:r>
          <a:r>
            <a:rPr lang="en-US" sz="2200" b="0" i="0" u="none" strike="noStrike" baseline="0" dirty="0">
              <a:latin typeface="+mn-lt"/>
            </a:rPr>
            <a:t>on [</a:t>
          </a:r>
          <a:r>
            <a:rPr lang="en-US" sz="2200" b="0" i="1" u="none" strike="noStrike" baseline="0" dirty="0">
              <a:latin typeface="+mn-lt"/>
            </a:rPr>
            <a:t>a</a:t>
          </a:r>
          <a:r>
            <a:rPr lang="en-US" sz="2200" b="0" i="0" u="none" strike="noStrike" baseline="0" dirty="0">
              <a:latin typeface="+mn-lt"/>
            </a:rPr>
            <a:t>, </a:t>
          </a:r>
          <a:r>
            <a:rPr lang="en-US" sz="2200" b="0" i="1" u="none" strike="noStrike" baseline="0" dirty="0">
              <a:latin typeface="+mn-lt"/>
            </a:rPr>
            <a:t>b</a:t>
          </a:r>
          <a:r>
            <a:rPr lang="en-US" sz="2200" b="0" i="0" u="none" strike="noStrike" baseline="0" dirty="0">
              <a:latin typeface="+mn-lt"/>
            </a:rPr>
            <a:t>]. </a:t>
          </a:r>
          <a:endParaRPr lang="en-US" sz="2200" dirty="0">
            <a:latin typeface="+mn-lt"/>
          </a:endParaRPr>
        </a:p>
      </dgm:t>
    </dgm:pt>
    <dgm:pt modelId="{DE80D7A9-4E80-4DB8-AEE6-75B389DFA55A}" type="parTrans" cxnId="{E445CAF0-09B8-4C85-AA19-2A3C495FB4E9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455A013-F8BB-4A26-B133-1D00BDA26B56}" type="sibTrans" cxnId="{E445CAF0-09B8-4C85-AA19-2A3C495FB4E9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4FE962C5-5891-4A42-A14D-0793AFB73FF2}" type="pres">
      <dgm:prSet presAssocID="{C57B0997-FF8B-48D3-800F-EF65FDC376A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0324F205-ADCD-4F52-AA88-D20721530F4E}" type="pres">
      <dgm:prSet presAssocID="{1644CEA4-E527-4E52-BD3F-366754852524}" presName="ChildAccent2" presStyleCnt="0"/>
      <dgm:spPr/>
    </dgm:pt>
    <dgm:pt modelId="{F417ECA8-C82C-42A5-8B52-75E67DA33112}" type="pres">
      <dgm:prSet presAssocID="{1644CEA4-E527-4E52-BD3F-366754852524}" presName="ChildAccent" presStyleLbl="alignImgPlace1" presStyleIdx="0" presStyleCnt="2" custScaleX="201090" custScaleY="100142" custLinFactNeighborX="46496" custLinFactNeighborY="2027"/>
      <dgm:spPr/>
    </dgm:pt>
    <dgm:pt modelId="{A8CDE5E1-70B1-4346-B1B9-C6C8FADEE7A0}" type="pres">
      <dgm:prSet presAssocID="{1644CEA4-E527-4E52-BD3F-36675485252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DE666F-E848-40F6-B279-F5A2661B5456}" type="pres">
      <dgm:prSet presAssocID="{1644CEA4-E527-4E52-BD3F-366754852524}" presName="Parent2" presStyleLbl="node1" presStyleIdx="0" presStyleCnt="2" custScaleX="201090" custLinFactNeighborX="46496">
        <dgm:presLayoutVars>
          <dgm:chMax val="2"/>
          <dgm:chPref val="1"/>
          <dgm:bulletEnabled val="1"/>
        </dgm:presLayoutVars>
      </dgm:prSet>
      <dgm:spPr/>
    </dgm:pt>
    <dgm:pt modelId="{DB2DFF77-CDEB-46D5-90F8-9779BEAC268B}" type="pres">
      <dgm:prSet presAssocID="{89F1BEAC-1526-42B3-934F-959D30007CEF}" presName="ChildAccent1" presStyleCnt="0"/>
      <dgm:spPr/>
    </dgm:pt>
    <dgm:pt modelId="{B9A16056-D3D4-46E2-BCBA-4E4072314854}" type="pres">
      <dgm:prSet presAssocID="{89F1BEAC-1526-42B3-934F-959D30007CEF}" presName="ChildAccent" presStyleLbl="alignImgPlace1" presStyleIdx="1" presStyleCnt="2" custScaleX="168676" custLinFactNeighborX="-44041" custLinFactNeighborY="-225"/>
      <dgm:spPr/>
    </dgm:pt>
    <dgm:pt modelId="{D78C4465-F199-4401-B494-6E6D581D53A3}" type="pres">
      <dgm:prSet presAssocID="{89F1BEAC-1526-42B3-934F-959D30007CE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FD005B-0105-4159-B502-4CEB354D85FA}" type="pres">
      <dgm:prSet presAssocID="{89F1BEAC-1526-42B3-934F-959D30007CEF}" presName="Parent1" presStyleLbl="node1" presStyleIdx="1" presStyleCnt="2" custScaleX="168676" custLinFactNeighborX="-44041" custLinFactNeighborY="-1350">
        <dgm:presLayoutVars>
          <dgm:chMax val="2"/>
          <dgm:chPref val="1"/>
          <dgm:bulletEnabled val="1"/>
        </dgm:presLayoutVars>
      </dgm:prSet>
      <dgm:spPr/>
    </dgm:pt>
  </dgm:ptLst>
  <dgm:cxnLst>
    <dgm:cxn modelId="{4E6CD60B-32BE-4CE8-829A-CC59E3F09150}" srcId="{89F1BEAC-1526-42B3-934F-959D30007CEF}" destId="{8967C7C4-AA33-4BD9-BAF6-196587C61CF7}" srcOrd="1" destOrd="0" parTransId="{54ACA9C5-BF2B-43F8-B4D3-00E5CF1D76F4}" sibTransId="{0A8CEAC6-62BE-42AA-850B-3B51B4D3631F}"/>
    <dgm:cxn modelId="{7D5DF613-8F94-46EB-8802-2497A07C6A57}" type="presOf" srcId="{1644CEA4-E527-4E52-BD3F-366754852524}" destId="{8EDE666F-E848-40F6-B279-F5A2661B5456}" srcOrd="0" destOrd="0" presId="urn:microsoft.com/office/officeart/2011/layout/InterconnectedBlockProcess"/>
    <dgm:cxn modelId="{D634102C-3E8F-410A-9675-B980669089D3}" type="presOf" srcId="{C57B0997-FF8B-48D3-800F-EF65FDC376AF}" destId="{4FE962C5-5891-4A42-A14D-0793AFB73FF2}" srcOrd="0" destOrd="0" presId="urn:microsoft.com/office/officeart/2011/layout/InterconnectedBlockProcess"/>
    <dgm:cxn modelId="{F7286567-8BE7-4D00-BB80-3918624A1D47}" type="presOf" srcId="{713D0D32-EBE0-40F1-B881-75BABDDA2F82}" destId="{B9A16056-D3D4-46E2-BCBA-4E4072314854}" srcOrd="0" destOrd="2" presId="urn:microsoft.com/office/officeart/2011/layout/InterconnectedBlockProcess"/>
    <dgm:cxn modelId="{1C24506E-E0AC-4FDA-818E-866ADDD71B9E}" srcId="{C57B0997-FF8B-48D3-800F-EF65FDC376AF}" destId="{89F1BEAC-1526-42B3-934F-959D30007CEF}" srcOrd="0" destOrd="0" parTransId="{46FDB03D-A7C1-4ED9-B8B8-38CE4229F205}" sibTransId="{CA19C412-1BA4-461B-B1F2-A627D98B453C}"/>
    <dgm:cxn modelId="{69AEA97A-1790-405E-80BB-2EB3763C9A90}" type="presOf" srcId="{89F1BEAC-1526-42B3-934F-959D30007CEF}" destId="{25FD005B-0105-4159-B502-4CEB354D85FA}" srcOrd="0" destOrd="0" presId="urn:microsoft.com/office/officeart/2011/layout/InterconnectedBlockProcess"/>
    <dgm:cxn modelId="{4D9E8883-B7F4-4277-B065-28254D870381}" type="presOf" srcId="{361C7900-5F40-4D43-8DB3-EF86C6BE398E}" destId="{D78C4465-F199-4401-B494-6E6D581D53A3}" srcOrd="1" destOrd="0" presId="urn:microsoft.com/office/officeart/2011/layout/InterconnectedBlockProcess"/>
    <dgm:cxn modelId="{00BCBF83-2939-4D42-A99A-13F71CD0C022}" srcId="{C57B0997-FF8B-48D3-800F-EF65FDC376AF}" destId="{1644CEA4-E527-4E52-BD3F-366754852524}" srcOrd="1" destOrd="0" parTransId="{A0E0E914-2131-449C-9108-00504456D89A}" sibTransId="{730E0393-07E9-4F8C-A539-7468803DEADF}"/>
    <dgm:cxn modelId="{F3D3848F-E47D-461C-B7FF-48A5403C2E8F}" type="presOf" srcId="{6F5350AE-FDEA-4EB9-98E6-1827315ACAB2}" destId="{A8CDE5E1-70B1-4346-B1B9-C6C8FADEE7A0}" srcOrd="1" destOrd="0" presId="urn:microsoft.com/office/officeart/2011/layout/InterconnectedBlockProcess"/>
    <dgm:cxn modelId="{26CC4591-19D9-464A-91B7-13B53D52F607}" type="presOf" srcId="{713D0D32-EBE0-40F1-B881-75BABDDA2F82}" destId="{D78C4465-F199-4401-B494-6E6D581D53A3}" srcOrd="1" destOrd="2" presId="urn:microsoft.com/office/officeart/2011/layout/InterconnectedBlockProcess"/>
    <dgm:cxn modelId="{9E969893-CABC-4918-953C-03207AE77329}" type="presOf" srcId="{8967C7C4-AA33-4BD9-BAF6-196587C61CF7}" destId="{B9A16056-D3D4-46E2-BCBA-4E4072314854}" srcOrd="0" destOrd="1" presId="urn:microsoft.com/office/officeart/2011/layout/InterconnectedBlockProcess"/>
    <dgm:cxn modelId="{5500FAB1-7F46-4EE7-8349-6B4EDF1F48FA}" srcId="{1644CEA4-E527-4E52-BD3F-366754852524}" destId="{6F5350AE-FDEA-4EB9-98E6-1827315ACAB2}" srcOrd="0" destOrd="0" parTransId="{04F3759F-D5CA-4C2B-9C24-D4BBAD7613A7}" sibTransId="{33858B90-1B37-4DA1-A885-E12634365A0C}"/>
    <dgm:cxn modelId="{5950ABB7-F751-4243-87D7-B149EF9A689F}" srcId="{89F1BEAC-1526-42B3-934F-959D30007CEF}" destId="{361C7900-5F40-4D43-8DB3-EF86C6BE398E}" srcOrd="0" destOrd="0" parTransId="{0EEA2573-EEEC-4E00-8B92-90DF06610E76}" sibTransId="{C2B23B14-99E3-4700-8EED-3B1F1E11537B}"/>
    <dgm:cxn modelId="{E445CAF0-09B8-4C85-AA19-2A3C495FB4E9}" srcId="{89F1BEAC-1526-42B3-934F-959D30007CEF}" destId="{713D0D32-EBE0-40F1-B881-75BABDDA2F82}" srcOrd="2" destOrd="0" parTransId="{DE80D7A9-4E80-4DB8-AEE6-75B389DFA55A}" sibTransId="{5455A013-F8BB-4A26-B133-1D00BDA26B56}"/>
    <dgm:cxn modelId="{689234F8-2262-4FF1-82D7-7BDA8E6A7D68}" type="presOf" srcId="{361C7900-5F40-4D43-8DB3-EF86C6BE398E}" destId="{B9A16056-D3D4-46E2-BCBA-4E4072314854}" srcOrd="0" destOrd="0" presId="urn:microsoft.com/office/officeart/2011/layout/InterconnectedBlockProcess"/>
    <dgm:cxn modelId="{87FC2DFB-7374-4ACB-86EB-A745DB2B9613}" type="presOf" srcId="{8967C7C4-AA33-4BD9-BAF6-196587C61CF7}" destId="{D78C4465-F199-4401-B494-6E6D581D53A3}" srcOrd="1" destOrd="1" presId="urn:microsoft.com/office/officeart/2011/layout/InterconnectedBlockProcess"/>
    <dgm:cxn modelId="{3C19CAFC-D6D7-4D87-A49E-A25396A0D27A}" type="presOf" srcId="{6F5350AE-FDEA-4EB9-98E6-1827315ACAB2}" destId="{F417ECA8-C82C-42A5-8B52-75E67DA33112}" srcOrd="0" destOrd="0" presId="urn:microsoft.com/office/officeart/2011/layout/InterconnectedBlockProcess"/>
    <dgm:cxn modelId="{EAEF0F5D-2C06-4A1B-913F-D625B763A9A1}" type="presParOf" srcId="{4FE962C5-5891-4A42-A14D-0793AFB73FF2}" destId="{0324F205-ADCD-4F52-AA88-D20721530F4E}" srcOrd="0" destOrd="0" presId="urn:microsoft.com/office/officeart/2011/layout/InterconnectedBlockProcess"/>
    <dgm:cxn modelId="{62FC5476-EEE3-4BD5-8AF4-265A4C6BCBDC}" type="presParOf" srcId="{0324F205-ADCD-4F52-AA88-D20721530F4E}" destId="{F417ECA8-C82C-42A5-8B52-75E67DA33112}" srcOrd="0" destOrd="0" presId="urn:microsoft.com/office/officeart/2011/layout/InterconnectedBlockProcess"/>
    <dgm:cxn modelId="{48AE57EB-B18A-4FA1-B9D7-6E680FE0BA64}" type="presParOf" srcId="{4FE962C5-5891-4A42-A14D-0793AFB73FF2}" destId="{A8CDE5E1-70B1-4346-B1B9-C6C8FADEE7A0}" srcOrd="1" destOrd="0" presId="urn:microsoft.com/office/officeart/2011/layout/InterconnectedBlockProcess"/>
    <dgm:cxn modelId="{B2CE679D-1145-4412-A6F4-66B9F3802482}" type="presParOf" srcId="{4FE962C5-5891-4A42-A14D-0793AFB73FF2}" destId="{8EDE666F-E848-40F6-B279-F5A2661B5456}" srcOrd="2" destOrd="0" presId="urn:microsoft.com/office/officeart/2011/layout/InterconnectedBlockProcess"/>
    <dgm:cxn modelId="{CCDB5C5A-A006-4673-9380-9E22BF22A12F}" type="presParOf" srcId="{4FE962C5-5891-4A42-A14D-0793AFB73FF2}" destId="{DB2DFF77-CDEB-46D5-90F8-9779BEAC268B}" srcOrd="3" destOrd="0" presId="urn:microsoft.com/office/officeart/2011/layout/InterconnectedBlockProcess"/>
    <dgm:cxn modelId="{F7EC4E7C-C274-4334-BDD0-5269E2CD6775}" type="presParOf" srcId="{DB2DFF77-CDEB-46D5-90F8-9779BEAC268B}" destId="{B9A16056-D3D4-46E2-BCBA-4E4072314854}" srcOrd="0" destOrd="0" presId="urn:microsoft.com/office/officeart/2011/layout/InterconnectedBlockProcess"/>
    <dgm:cxn modelId="{42DF432B-4E3F-40FC-9892-E530FB1AF35B}" type="presParOf" srcId="{4FE962C5-5891-4A42-A14D-0793AFB73FF2}" destId="{D78C4465-F199-4401-B494-6E6D581D53A3}" srcOrd="4" destOrd="0" presId="urn:microsoft.com/office/officeart/2011/layout/InterconnectedBlockProcess"/>
    <dgm:cxn modelId="{BEA6AE89-B70C-412C-8724-E3862EBFA36A}" type="presParOf" srcId="{4FE962C5-5891-4A42-A14D-0793AFB73FF2}" destId="{25FD005B-0105-4159-B502-4CEB354D85FA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139836" y="143045"/>
          <a:ext cx="932241" cy="65256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1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329492"/>
        <a:ext cx="652568" cy="279673"/>
      </dsp:txXfrm>
    </dsp:sp>
    <dsp:sp modelId="{420C34C2-D1E2-4028-BEA7-A014F9AB9237}">
      <dsp:nvSpPr>
        <dsp:cNvPr id="0" name=""/>
        <dsp:cNvSpPr/>
      </dsp:nvSpPr>
      <dsp:spPr>
        <a:xfrm rot="5400000">
          <a:off x="3261646" y="-2605868"/>
          <a:ext cx="606275" cy="5824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Introduction to Area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8" y="32806"/>
        <a:ext cx="5794835" cy="547083"/>
      </dsp:txXfrm>
    </dsp:sp>
    <dsp:sp modelId="{42B82644-8E62-41B9-BF52-4637CB595D7B}">
      <dsp:nvSpPr>
        <dsp:cNvPr id="0" name=""/>
        <dsp:cNvSpPr/>
      </dsp:nvSpPr>
      <dsp:spPr>
        <a:xfrm rot="5400000">
          <a:off x="-139836" y="956130"/>
          <a:ext cx="932241" cy="65256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2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1142577"/>
        <a:ext cx="652568" cy="279673"/>
      </dsp:txXfrm>
    </dsp:sp>
    <dsp:sp modelId="{1F017680-6743-4484-A831-A8E552CA3075}">
      <dsp:nvSpPr>
        <dsp:cNvPr id="0" name=""/>
        <dsp:cNvSpPr/>
      </dsp:nvSpPr>
      <dsp:spPr>
        <a:xfrm rot="5400000">
          <a:off x="3261806" y="-1804183"/>
          <a:ext cx="605956" cy="5824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Definite Integral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9" y="834634"/>
        <a:ext cx="5794851" cy="546796"/>
      </dsp:txXfrm>
    </dsp:sp>
    <dsp:sp modelId="{AEAA515E-BB43-46DA-A554-CDDA842C250D}">
      <dsp:nvSpPr>
        <dsp:cNvPr id="0" name=""/>
        <dsp:cNvSpPr/>
      </dsp:nvSpPr>
      <dsp:spPr>
        <a:xfrm rot="5400000">
          <a:off x="-139836" y="1769215"/>
          <a:ext cx="932241" cy="65256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1" y="1955662"/>
        <a:ext cx="652568" cy="279673"/>
      </dsp:txXfrm>
    </dsp:sp>
    <dsp:sp modelId="{C124D31A-EC50-4177-85C1-F3437DD648B9}">
      <dsp:nvSpPr>
        <dsp:cNvPr id="0" name=""/>
        <dsp:cNvSpPr/>
      </dsp:nvSpPr>
      <dsp:spPr>
        <a:xfrm rot="5400000">
          <a:off x="3261806" y="-979857"/>
          <a:ext cx="605956" cy="5824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Fundamental Theorem of Calculus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9" y="1658960"/>
        <a:ext cx="5794851" cy="546796"/>
      </dsp:txXfrm>
    </dsp:sp>
    <dsp:sp modelId="{337C3510-94F8-4E6E-B11D-EBB6AAA44DCF}">
      <dsp:nvSpPr>
        <dsp:cNvPr id="0" name=""/>
        <dsp:cNvSpPr/>
      </dsp:nvSpPr>
      <dsp:spPr>
        <a:xfrm rot="5400000">
          <a:off x="-139836" y="2582300"/>
          <a:ext cx="932241" cy="652568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4</a:t>
          </a:r>
        </a:p>
      </dsp:txBody>
      <dsp:txXfrm rot="-5400000">
        <a:off x="1" y="2768747"/>
        <a:ext cx="652568" cy="279673"/>
      </dsp:txXfrm>
    </dsp:sp>
    <dsp:sp modelId="{1E4A757C-88A2-494D-B570-A5D6E62ABBB0}">
      <dsp:nvSpPr>
        <dsp:cNvPr id="0" name=""/>
        <dsp:cNvSpPr/>
      </dsp:nvSpPr>
      <dsp:spPr>
        <a:xfrm rot="5400000">
          <a:off x="3261806" y="-166772"/>
          <a:ext cx="605956" cy="5824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Method of Substitution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9" y="2472045"/>
        <a:ext cx="5794851" cy="546796"/>
      </dsp:txXfrm>
    </dsp:sp>
    <dsp:sp modelId="{30B36CEA-25ED-419D-A842-CB6CE5650CC9}">
      <dsp:nvSpPr>
        <dsp:cNvPr id="0" name=""/>
        <dsp:cNvSpPr/>
      </dsp:nvSpPr>
      <dsp:spPr>
        <a:xfrm rot="5400000">
          <a:off x="-139836" y="3395385"/>
          <a:ext cx="932241" cy="652568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n-lt"/>
              <a:cs typeface="Arial" pitchFamily="34" charset="0"/>
            </a:rPr>
            <a:t>5</a:t>
          </a:r>
        </a:p>
      </dsp:txBody>
      <dsp:txXfrm rot="-5400000">
        <a:off x="1" y="3581832"/>
        <a:ext cx="652568" cy="279673"/>
      </dsp:txXfrm>
    </dsp:sp>
    <dsp:sp modelId="{C0C139C0-8933-4ABB-A8AC-E0DA84DCF877}">
      <dsp:nvSpPr>
        <dsp:cNvPr id="0" name=""/>
        <dsp:cNvSpPr/>
      </dsp:nvSpPr>
      <dsp:spPr>
        <a:xfrm rot="5400000">
          <a:off x="3261806" y="646312"/>
          <a:ext cx="605956" cy="5824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Mean Value Theorem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9" y="3285129"/>
        <a:ext cx="5794851" cy="5467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C40B4-8B8E-4E48-B761-8F4B26E58B5A}">
      <dsp:nvSpPr>
        <dsp:cNvPr id="0" name=""/>
        <dsp:cNvSpPr/>
      </dsp:nvSpPr>
      <dsp:spPr>
        <a:xfrm>
          <a:off x="1621121" y="704991"/>
          <a:ext cx="2897601" cy="12300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C00000"/>
              </a:solidFill>
              <a:latin typeface="+mn-lt"/>
            </a:rPr>
            <a:t>Average Value of a Function</a:t>
          </a:r>
        </a:p>
      </dsp:txBody>
      <dsp:txXfrm>
        <a:off x="2084737" y="704991"/>
        <a:ext cx="2433985" cy="1230057"/>
      </dsp:txXfrm>
    </dsp:sp>
    <dsp:sp modelId="{96710738-E8A1-4A3B-9F61-F9CF19EB480F}">
      <dsp:nvSpPr>
        <dsp:cNvPr id="0" name=""/>
        <dsp:cNvSpPr/>
      </dsp:nvSpPr>
      <dsp:spPr>
        <a:xfrm>
          <a:off x="1621121" y="1935049"/>
          <a:ext cx="2897601" cy="28389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If </a:t>
          </a:r>
          <a:r>
            <a:rPr lang="en-US" sz="2000" i="1" kern="1200" dirty="0">
              <a:latin typeface="+mn-lt"/>
            </a:rPr>
            <a:t>f </a:t>
          </a:r>
          <a:r>
            <a:rPr lang="en-US" sz="2000" kern="1200" dirty="0">
              <a:latin typeface="+mn-lt"/>
            </a:rPr>
            <a:t>is integrable on the interval [</a:t>
          </a:r>
          <a:r>
            <a:rPr lang="en-US" sz="2000" i="1" kern="1200" dirty="0">
              <a:latin typeface="+mn-lt"/>
            </a:rPr>
            <a:t>a</a:t>
          </a:r>
          <a:r>
            <a:rPr lang="en-US" sz="2000" kern="1200" dirty="0">
              <a:latin typeface="+mn-lt"/>
            </a:rPr>
            <a:t>, </a:t>
          </a:r>
          <a:r>
            <a:rPr lang="en-US" sz="2000" i="1" kern="1200" dirty="0">
              <a:latin typeface="+mn-lt"/>
            </a:rPr>
            <a:t>b</a:t>
          </a:r>
          <a:r>
            <a:rPr lang="en-US" sz="2000" kern="1200" dirty="0">
              <a:latin typeface="+mn-lt"/>
            </a:rPr>
            <a:t>], then the </a:t>
          </a:r>
          <a:r>
            <a:rPr lang="en-US" sz="2000" b="1" kern="1200" dirty="0">
              <a:latin typeface="+mn-lt"/>
            </a:rPr>
            <a:t>average value </a:t>
          </a:r>
          <a:r>
            <a:rPr lang="en-US" sz="2000" kern="1200" dirty="0">
              <a:latin typeface="+mn-lt"/>
            </a:rPr>
            <a:t>of </a:t>
          </a:r>
          <a:r>
            <a:rPr lang="en-US" sz="2000" i="1" kern="1200" dirty="0">
              <a:latin typeface="+mn-lt"/>
            </a:rPr>
            <a:t>f </a:t>
          </a:r>
          <a:r>
            <a:rPr lang="en-US" sz="2000" kern="1200" dirty="0">
              <a:latin typeface="+mn-lt"/>
            </a:rPr>
            <a:t>on [</a:t>
          </a:r>
          <a:r>
            <a:rPr lang="en-US" sz="2000" i="1" kern="1200" dirty="0">
              <a:latin typeface="+mn-lt"/>
            </a:rPr>
            <a:t>a</a:t>
          </a:r>
          <a:r>
            <a:rPr lang="en-US" sz="2000" kern="1200" dirty="0">
              <a:latin typeface="+mn-lt"/>
            </a:rPr>
            <a:t>, </a:t>
          </a:r>
          <a:r>
            <a:rPr lang="en-US" sz="2000" i="1" kern="1200" dirty="0">
              <a:latin typeface="+mn-lt"/>
            </a:rPr>
            <a:t>b</a:t>
          </a:r>
          <a:r>
            <a:rPr lang="en-US" sz="2000" kern="1200" dirty="0">
              <a:latin typeface="+mn-lt"/>
            </a:rPr>
            <a:t>] is</a:t>
          </a:r>
          <a:endParaRPr lang="en-US" sz="2000" b="0" i="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b="0" i="0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a</m:t>
                    </m:r>
                  </m:den>
                </m:f>
                <m:r>
                  <a:rPr lang="en-US" sz="2000" b="0" i="0" kern="1200" smtClean="0">
                    <a:latin typeface="Cambria Math" panose="02040503050406030204" pitchFamily="18" charset="0"/>
                  </a:rPr>
                  <m:t> </m:t>
                </m:r>
                <m:nary>
                  <m:nary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3"/>
                      </m:rPr>
                      <a:rPr lang="en-US" sz="2000" b="0" i="1" kern="1200" smtClean="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2000" kern="1200" dirty="0">
            <a:latin typeface="+mn-lt"/>
          </a:endParaRPr>
        </a:p>
      </dsp:txBody>
      <dsp:txXfrm>
        <a:off x="2084737" y="1935049"/>
        <a:ext cx="2433985" cy="2838974"/>
      </dsp:txXfrm>
    </dsp:sp>
    <dsp:sp modelId="{4BABA855-B6B3-4326-84D7-23FB35DAC96A}">
      <dsp:nvSpPr>
        <dsp:cNvPr id="0" name=""/>
        <dsp:cNvSpPr/>
      </dsp:nvSpPr>
      <dsp:spPr>
        <a:xfrm>
          <a:off x="1312640" y="167452"/>
          <a:ext cx="980784" cy="9830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1</a:t>
          </a:r>
        </a:p>
      </dsp:txBody>
      <dsp:txXfrm>
        <a:off x="1456272" y="311412"/>
        <a:ext cx="693520" cy="695099"/>
      </dsp:txXfrm>
    </dsp:sp>
    <dsp:sp modelId="{40F45EB1-0533-4349-817A-89A775320F06}">
      <dsp:nvSpPr>
        <dsp:cNvPr id="0" name=""/>
        <dsp:cNvSpPr/>
      </dsp:nvSpPr>
      <dsp:spPr>
        <a:xfrm>
          <a:off x="5499507" y="704991"/>
          <a:ext cx="2897601" cy="123005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3">
                  <a:lumMod val="50000"/>
                </a:schemeClr>
              </a:solidFill>
              <a:latin typeface="+mn-lt"/>
            </a:rPr>
            <a:t>Mean Value Theorem for Integrals</a:t>
          </a:r>
        </a:p>
      </dsp:txBody>
      <dsp:txXfrm>
        <a:off x="5963124" y="704991"/>
        <a:ext cx="2433985" cy="1230057"/>
      </dsp:txXfrm>
    </dsp:sp>
    <dsp:sp modelId="{92B07C19-9BCD-49B1-8AE6-18D696D28445}">
      <dsp:nvSpPr>
        <dsp:cNvPr id="0" name=""/>
        <dsp:cNvSpPr/>
      </dsp:nvSpPr>
      <dsp:spPr>
        <a:xfrm>
          <a:off x="5499507" y="1935049"/>
          <a:ext cx="2897601" cy="28389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If is continuous on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[a, b], then there is a number c between a and b such that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𝑐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𝑎</m:t>
                    </m:r>
                  </m:den>
                </m:f>
                <m:r>
                  <a:rPr lang="en-US" sz="2000" b="0" i="0" kern="1200" smtClean="0">
                    <a:latin typeface="Cambria Math" panose="02040503050406030204" pitchFamily="18" charset="0"/>
                  </a:rPr>
                  <m:t> </m:t>
                </m:r>
                <m:nary>
                  <m:nary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3"/>
                      </m:rPr>
                      <a:rPr lang="en-US" sz="2000" b="0" i="1" kern="1200" smtClean="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+mn-lt"/>
          </a:endParaRPr>
        </a:p>
      </dsp:txBody>
      <dsp:txXfrm>
        <a:off x="5963124" y="1935049"/>
        <a:ext cx="2433985" cy="2838974"/>
      </dsp:txXfrm>
    </dsp:sp>
    <dsp:sp modelId="{4044B646-7EF6-4470-978B-E9661D4A283D}">
      <dsp:nvSpPr>
        <dsp:cNvPr id="0" name=""/>
        <dsp:cNvSpPr/>
      </dsp:nvSpPr>
      <dsp:spPr>
        <a:xfrm>
          <a:off x="5191042" y="167452"/>
          <a:ext cx="980784" cy="9830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2</a:t>
          </a:r>
        </a:p>
      </dsp:txBody>
      <dsp:txXfrm>
        <a:off x="5334674" y="311412"/>
        <a:ext cx="693520" cy="6950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3868-5992-44A3-8C12-49C91D2D3547}">
      <dsp:nvSpPr>
        <dsp:cNvPr id="0" name=""/>
        <dsp:cNvSpPr/>
      </dsp:nvSpPr>
      <dsp:spPr>
        <a:xfrm>
          <a:off x="0" y="0"/>
          <a:ext cx="7293962" cy="1440180"/>
        </a:xfrm>
        <a:prstGeom prst="rect">
          <a:avLst/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+mn-lt"/>
            </a:rPr>
            <a:t>Suppose the temperature in degrees Fahrenheit of a metal bar of length 2 feet depends on the position </a:t>
          </a:r>
          <a:r>
            <a:rPr lang="en-US" sz="2000" i="1" kern="1200" dirty="0">
              <a:solidFill>
                <a:schemeClr val="tx1"/>
              </a:solidFill>
              <a:latin typeface="+mn-lt"/>
            </a:rPr>
            <a:t>x </a:t>
          </a:r>
          <a:r>
            <a:rPr lang="en-US" sz="2000" kern="1200" dirty="0">
              <a:solidFill>
                <a:schemeClr val="tx1"/>
              </a:solidFill>
              <a:latin typeface="+mn-lt"/>
            </a:rPr>
            <a:t>according to the function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𝑇</m:t>
              </m:r>
              <m:d>
                <m:dPr>
                  <m:ctrlPr>
                    <a:rPr lang="en-US" sz="20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0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20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=40+20</m:t>
              </m:r>
              <m:r>
                <a:rPr lang="en-US" sz="20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𝑥</m:t>
              </m:r>
              <m:r>
                <a:rPr lang="en-US" sz="20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(2−</m:t>
              </m:r>
              <m:r>
                <a:rPr lang="en-US" sz="20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𝑥</m:t>
              </m:r>
              <m:r>
                <a:rPr lang="en-US" sz="20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000" kern="1200" dirty="0">
              <a:solidFill>
                <a:schemeClr val="tx1"/>
              </a:solidFill>
              <a:latin typeface="+mn-lt"/>
            </a:rPr>
            <a:t>. Find the average temperature in the bar. Is there a point where the actual temperature equals the average temperature?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0"/>
        <a:ext cx="7293962" cy="1440180"/>
      </dsp:txXfrm>
    </dsp:sp>
    <dsp:sp modelId="{A1D16811-0BE1-40F1-9C81-7537E9C13468}">
      <dsp:nvSpPr>
        <dsp:cNvPr id="0" name=""/>
        <dsp:cNvSpPr/>
      </dsp:nvSpPr>
      <dsp:spPr>
        <a:xfrm>
          <a:off x="0" y="1440180"/>
          <a:ext cx="3646981" cy="30243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0" y="1440180"/>
        <a:ext cx="3646981" cy="3024378"/>
      </dsp:txXfrm>
    </dsp:sp>
    <dsp:sp modelId="{C764BAB1-0BEF-44B3-BA51-E111E2EEBEBB}">
      <dsp:nvSpPr>
        <dsp:cNvPr id="0" name=""/>
        <dsp:cNvSpPr/>
      </dsp:nvSpPr>
      <dsp:spPr>
        <a:xfrm>
          <a:off x="3646981" y="1440180"/>
          <a:ext cx="3646981" cy="3024378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nor/>
                  </m:rPr>
                  <a:rPr lang="en-US" sz="1800" kern="1200" smtClean="0">
                    <a:solidFill>
                      <a:schemeClr val="tx1"/>
                    </a:solidFill>
                  </a:rPr>
                  <m:t>The</m:t>
                </m:r>
                <m:r>
                  <m:rPr>
                    <m:nor/>
                  </m:rPr>
                  <a:rPr lang="en-US" sz="1800" kern="1200" smtClean="0">
                    <a:solidFill>
                      <a:schemeClr val="tx1"/>
                    </a:solidFill>
                  </a:rPr>
                  <m:t> </m:t>
                </m:r>
                <m:r>
                  <m:rPr>
                    <m:nor/>
                  </m:rPr>
                  <a:rPr lang="en-US" sz="1800" kern="1200" smtClean="0">
                    <a:solidFill>
                      <a:schemeClr val="tx1"/>
                    </a:solidFill>
                  </a:rPr>
                  <m:t>average</m:t>
                </m:r>
                <m:r>
                  <m:rPr>
                    <m:nor/>
                  </m:rPr>
                  <a:rPr lang="en-US" sz="1800" kern="1200" smtClean="0">
                    <a:solidFill>
                      <a:schemeClr val="tx1"/>
                    </a:solidFill>
                  </a:rPr>
                  <m:t> </m:t>
                </m:r>
                <m:r>
                  <m:rPr>
                    <m:nor/>
                  </m:rPr>
                  <a:rPr lang="en-US" sz="1800" kern="1200" smtClean="0">
                    <a:solidFill>
                      <a:schemeClr val="tx1"/>
                    </a:solidFill>
                  </a:rPr>
                  <m:t>temperature</m:t>
                </m:r>
                <m:r>
                  <m:rPr>
                    <m:nor/>
                  </m:rPr>
                  <a:rPr lang="en-US" sz="1800" kern="1200" smtClean="0">
                    <a:solidFill>
                      <a:schemeClr val="tx1"/>
                    </a:solidFill>
                  </a:rPr>
                  <m:t> </m:t>
                </m:r>
                <m:r>
                  <m:rPr>
                    <m:nor/>
                  </m:rPr>
                  <a:rPr lang="en-US" sz="1800" kern="1200" smtClean="0">
                    <a:solidFill>
                      <a:schemeClr val="tx1"/>
                    </a:solidFill>
                  </a:rPr>
                  <m:t>is</m:t>
                </m:r>
              </m:oMath>
            </m:oMathPara>
          </a14:m>
          <a:endParaRPr lang="en-US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nary>
                  <m:naryPr>
                    <m:ctrlP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  <m:e>
                    <m:d>
                      <m:dPr>
                        <m:begChr m:val="["/>
                        <m:endChr m:val="]"/>
                        <m:ctrlP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40+20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(2−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1800" kern="1200" dirty="0">
            <a:solidFill>
              <a:schemeClr val="tx1"/>
            </a:solidFill>
            <a:latin typeface="+mn-lt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nary>
                  <m:naryPr>
                    <m:ctrlP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  <m:e>
                    <m:d>
                      <m:dPr>
                        <m:begChr m:val="["/>
                        <m:endChr m:val="]"/>
                        <m:ctrlP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20+20</m:t>
                        </m:r>
                        <m: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  <m:sSup>
                          <m:sSupPr>
                            <m:ctrlP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1800" kern="1200" dirty="0">
            <a:solidFill>
              <a:schemeClr val="tx1"/>
            </a:solidFill>
            <a:latin typeface="+mn-lt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sSubSupPr>
                    <m:ctrlP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SupPr>
                  <m:e>
                    <m:d>
                      <m:dPr>
                        <m:begChr m:val="["/>
                        <m:endChr m:val="]"/>
                        <m:ctrlP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20+10</m:t>
                        </m:r>
                        <m:sSup>
                          <m:sSupPr>
                            <m:ctrlP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e>
                  <m:sub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lang="en-US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f>
                      <m:fPr>
                        <m:ctrlP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160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e>
                  <m:sup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p>
                <m:r>
                  <a:rPr lang="en-US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𝐹</m:t>
                </m:r>
              </m:oMath>
            </m:oMathPara>
          </a14:m>
          <a:endParaRPr lang="en-US" sz="1800" kern="1200" dirty="0">
            <a:solidFill>
              <a:schemeClr val="tx1"/>
            </a:solidFill>
          </a:endParaRPr>
        </a:p>
      </dsp:txBody>
      <dsp:txXfrm>
        <a:off x="3646981" y="1440180"/>
        <a:ext cx="3646981" cy="3024378"/>
      </dsp:txXfrm>
    </dsp:sp>
    <dsp:sp modelId="{F9BBD9CA-6BCD-44C6-8C8B-13E27DAFAAC2}">
      <dsp:nvSpPr>
        <dsp:cNvPr id="0" name=""/>
        <dsp:cNvSpPr/>
      </dsp:nvSpPr>
      <dsp:spPr>
        <a:xfrm>
          <a:off x="0" y="4464558"/>
          <a:ext cx="7293962" cy="336042"/>
        </a:xfrm>
        <a:prstGeom prst="rect">
          <a:avLst/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B5637-F8D9-4C40-8228-B53A7E6A4B11}">
      <dsp:nvSpPr>
        <dsp:cNvPr id="0" name=""/>
        <dsp:cNvSpPr/>
      </dsp:nvSpPr>
      <dsp:spPr>
        <a:xfrm rot="5400000">
          <a:off x="470241" y="986975"/>
          <a:ext cx="2014895" cy="280892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CA1202-8D2E-453A-BEA0-0D39CA24CE67}">
      <dsp:nvSpPr>
        <dsp:cNvPr id="0" name=""/>
        <dsp:cNvSpPr/>
      </dsp:nvSpPr>
      <dsp:spPr>
        <a:xfrm>
          <a:off x="452876" y="1708219"/>
          <a:ext cx="2391805" cy="265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Consider the region </a:t>
          </a:r>
          <a:r>
            <a:rPr lang="id-ID" sz="2200" kern="1200" dirty="0">
              <a:latin typeface="+mn-lt"/>
            </a:rPr>
            <a:t>S </a:t>
          </a:r>
          <a:r>
            <a:rPr lang="en-US" sz="2200" kern="1200" dirty="0">
              <a:latin typeface="+mn-lt"/>
            </a:rPr>
            <a:t>as picture below</a:t>
          </a:r>
        </a:p>
      </dsp:txBody>
      <dsp:txXfrm>
        <a:off x="452876" y="1708219"/>
        <a:ext cx="2391805" cy="2653232"/>
      </dsp:txXfrm>
    </dsp:sp>
    <dsp:sp modelId="{0EFFCB79-2BA8-4EC7-AB2C-F35DBE104213}">
      <dsp:nvSpPr>
        <dsp:cNvPr id="0" name=""/>
        <dsp:cNvSpPr/>
      </dsp:nvSpPr>
      <dsp:spPr>
        <a:xfrm>
          <a:off x="2312368" y="553645"/>
          <a:ext cx="571108" cy="57110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1D24F7-8F2B-4538-AAC5-EE3084DBBA12}">
      <dsp:nvSpPr>
        <dsp:cNvPr id="0" name=""/>
        <dsp:cNvSpPr/>
      </dsp:nvSpPr>
      <dsp:spPr>
        <a:xfrm rot="5400000">
          <a:off x="3956288" y="-281954"/>
          <a:ext cx="2014895" cy="351293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8CAFDA-1CDA-4AA3-9DD6-ADD2EFA84805}">
      <dsp:nvSpPr>
        <dsp:cNvPr id="0" name=""/>
        <dsp:cNvSpPr/>
      </dsp:nvSpPr>
      <dsp:spPr>
        <a:xfrm>
          <a:off x="3536086" y="799889"/>
          <a:ext cx="3474305" cy="265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>
              <a:latin typeface="+mn-lt"/>
            </a:rPr>
            <a:t>T</a:t>
          </a:r>
          <a:r>
            <a:rPr lang="en-US" sz="2200" kern="1200" dirty="0">
              <a:latin typeface="+mn-lt"/>
            </a:rPr>
            <a:t>he area </a:t>
          </a:r>
          <a:r>
            <a:rPr lang="id-ID" sz="2200" kern="1200" dirty="0">
              <a:latin typeface="+mn-lt"/>
            </a:rPr>
            <a:t>A </a:t>
          </a:r>
          <a:r>
            <a:rPr lang="en-US" sz="2200" kern="1200" dirty="0">
              <a:latin typeface="+mn-lt"/>
            </a:rPr>
            <a:t>of the region can be  approximated</a:t>
          </a:r>
          <a:r>
            <a:rPr lang="id-ID" sz="2200" kern="1200" dirty="0">
              <a:latin typeface="+mn-lt"/>
            </a:rPr>
            <a:t> </a:t>
          </a:r>
          <a:r>
            <a:rPr lang="en-US" sz="2200" kern="1200" dirty="0">
              <a:latin typeface="+mn-lt"/>
            </a:rPr>
            <a:t>by the area </a:t>
          </a:r>
          <a:r>
            <a:rPr lang="id-ID" sz="2200" kern="1200" dirty="0">
              <a:latin typeface="+mn-lt"/>
            </a:rPr>
            <a:t>A</a:t>
          </a:r>
          <a:r>
            <a:rPr lang="id-ID" sz="2200" kern="1200" baseline="-25000" dirty="0">
              <a:latin typeface="+mn-lt"/>
            </a:rPr>
            <a:t>1</a:t>
          </a:r>
          <a:r>
            <a:rPr lang="id-ID" sz="2200" kern="1200" dirty="0">
              <a:latin typeface="+mn-lt"/>
            </a:rPr>
            <a:t> </a:t>
          </a:r>
          <a:r>
            <a:rPr lang="en-US" sz="2200" kern="1200" dirty="0">
              <a:latin typeface="+mn-lt"/>
            </a:rPr>
            <a:t>of the Rectangle </a:t>
          </a:r>
          <a:r>
            <a:rPr lang="id-ID" sz="2200" kern="1200" dirty="0">
              <a:latin typeface="+mn-lt"/>
            </a:rPr>
            <a:t>R</a:t>
          </a:r>
          <a:r>
            <a:rPr lang="id-ID" sz="2200" kern="1200" baseline="-25000" dirty="0">
              <a:latin typeface="+mn-lt"/>
            </a:rPr>
            <a:t>1 .</a:t>
          </a:r>
          <a:r>
            <a:rPr lang="id-ID" sz="2200" kern="1200" dirty="0">
              <a:latin typeface="+mn-lt"/>
            </a:rPr>
            <a:t> </a:t>
          </a:r>
          <a:r>
            <a:rPr lang="en-US" sz="2200" kern="1200" dirty="0">
              <a:latin typeface="+mn-lt"/>
            </a:rPr>
            <a:t>Thus,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2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𝐴</m:t>
                </m:r>
                <m:r>
                  <a:rPr lang="en-US" sz="22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sSub>
                  <m:sSub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e>
                  <m:sub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=1⋅</m:t>
                </m:r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22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=1⋅</m:t>
                </m:r>
                <m:sSup>
                  <m:sSup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ctrlPr>
                          <a:rPr lang="en-US" sz="22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e>
                  <m:sup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den>
                </m:f>
              </m:oMath>
            </m:oMathPara>
          </a14:m>
          <a:endParaRPr lang="en-US" sz="2200" kern="1200" dirty="0">
            <a:latin typeface="+mn-lt"/>
          </a:endParaRPr>
        </a:p>
      </dsp:txBody>
      <dsp:txXfrm>
        <a:off x="3536086" y="799889"/>
        <a:ext cx="3474305" cy="2653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C67DB-E987-47B7-A5FE-3F9C0E4CEACE}">
      <dsp:nvSpPr>
        <dsp:cNvPr id="0" name=""/>
        <dsp:cNvSpPr/>
      </dsp:nvSpPr>
      <dsp:spPr>
        <a:xfrm rot="5400000">
          <a:off x="686690" y="349737"/>
          <a:ext cx="2064897" cy="343594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68F4D1-CCD4-476E-BFEB-C4A7DE8A7972}">
      <dsp:nvSpPr>
        <dsp:cNvPr id="0" name=""/>
        <dsp:cNvSpPr/>
      </dsp:nvSpPr>
      <dsp:spPr>
        <a:xfrm>
          <a:off x="360836" y="1376344"/>
          <a:ext cx="3259879" cy="271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A</a:t>
          </a:r>
          <a:r>
            <a:rPr lang="id-ID" sz="2000" kern="1200" dirty="0">
              <a:latin typeface="+mn-lt"/>
            </a:rPr>
            <a:t>pproximate </a:t>
          </a:r>
          <a:r>
            <a:rPr lang="en-US" sz="2000" kern="1200" dirty="0">
              <a:latin typeface="+mn-lt"/>
            </a:rPr>
            <a:t>the area of </a:t>
          </a:r>
          <a:r>
            <a:rPr lang="id-ID" sz="2000" kern="1200" dirty="0">
              <a:latin typeface="+mn-lt"/>
            </a:rPr>
            <a:t>S</a:t>
          </a:r>
          <a:r>
            <a:rPr lang="id-ID" sz="2000" kern="1200" baseline="-25000" dirty="0">
              <a:latin typeface="+mn-lt"/>
            </a:rPr>
            <a:t>1</a:t>
          </a:r>
          <a:r>
            <a:rPr lang="en-US" sz="2000" kern="1200" baseline="-25000" dirty="0">
              <a:latin typeface="+mn-lt"/>
            </a:rPr>
            <a:t> </a:t>
          </a:r>
          <a:r>
            <a:rPr lang="en-US" sz="2000" kern="1200" baseline="0" dirty="0">
              <a:latin typeface="+mn-lt"/>
            </a:rPr>
            <a:t>and </a:t>
          </a:r>
          <a:r>
            <a:rPr lang="id-ID" sz="2000" kern="1200" dirty="0">
              <a:latin typeface="+mn-lt"/>
            </a:rPr>
            <a:t>S</a:t>
          </a:r>
          <a:r>
            <a:rPr lang="id-ID" sz="2000" kern="1200" baseline="-25000" dirty="0">
              <a:latin typeface="+mn-lt"/>
            </a:rPr>
            <a:t>2</a:t>
          </a:r>
          <a:r>
            <a:rPr lang="id-ID" sz="2000" kern="1200" dirty="0">
              <a:latin typeface="+mn-lt"/>
            </a:rPr>
            <a:t> </a:t>
          </a:r>
          <a:r>
            <a:rPr lang="en-US" sz="2000" kern="1200" dirty="0">
              <a:latin typeface="+mn-lt"/>
            </a:rPr>
            <a:t>by the area of </a:t>
          </a:r>
          <a:r>
            <a:rPr lang="id-ID" sz="2000" kern="1200" dirty="0">
              <a:latin typeface="+mn-lt"/>
            </a:rPr>
            <a:t>R</a:t>
          </a:r>
          <a:r>
            <a:rPr lang="id-ID" sz="2000" kern="1200" baseline="-25000" dirty="0">
              <a:latin typeface="+mn-lt"/>
            </a:rPr>
            <a:t>1</a:t>
          </a:r>
          <a:r>
            <a:rPr lang="id-ID" sz="2000" kern="1200" dirty="0">
              <a:latin typeface="+mn-lt"/>
            </a:rPr>
            <a:t> </a:t>
          </a:r>
          <a:r>
            <a:rPr lang="en-US" sz="2000" kern="1200" dirty="0">
              <a:latin typeface="+mn-lt"/>
            </a:rPr>
            <a:t>an</a:t>
          </a:r>
          <a:r>
            <a:rPr lang="id-ID" sz="2000" kern="1200" dirty="0">
              <a:latin typeface="+mn-lt"/>
            </a:rPr>
            <a:t>d</a:t>
          </a:r>
          <a:r>
            <a:rPr lang="en-US" sz="2000" kern="1200" dirty="0">
              <a:latin typeface="+mn-lt"/>
            </a:rPr>
            <a:t> </a:t>
          </a:r>
          <a:r>
            <a:rPr lang="id-ID" sz="2000" kern="1200" dirty="0">
              <a:latin typeface="+mn-lt"/>
            </a:rPr>
            <a:t>R</a:t>
          </a:r>
          <a:r>
            <a:rPr lang="id-ID" sz="2000" kern="1200" baseline="-25000" dirty="0">
              <a:latin typeface="+mn-lt"/>
            </a:rPr>
            <a:t>2</a:t>
          </a:r>
          <a:r>
            <a:rPr lang="en-US" sz="2000" kern="1200" baseline="-25000" dirty="0">
              <a:latin typeface="+mn-lt"/>
            </a:rPr>
            <a:t>, </a:t>
          </a:r>
          <a:r>
            <a:rPr lang="en-US" sz="2000" kern="1200" dirty="0">
              <a:latin typeface="+mn-lt"/>
            </a:rPr>
            <a:t>respectively.</a:t>
          </a:r>
        </a:p>
      </dsp:txBody>
      <dsp:txXfrm>
        <a:off x="360836" y="1376344"/>
        <a:ext cx="3259879" cy="2719074"/>
      </dsp:txXfrm>
    </dsp:sp>
    <dsp:sp modelId="{07966141-C046-495F-9776-91145D851984}">
      <dsp:nvSpPr>
        <dsp:cNvPr id="0" name=""/>
        <dsp:cNvSpPr/>
      </dsp:nvSpPr>
      <dsp:spPr>
        <a:xfrm>
          <a:off x="2858715" y="96779"/>
          <a:ext cx="585280" cy="58528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04501A-4BD5-408D-B603-C3D4CC6FF8FF}">
      <dsp:nvSpPr>
        <dsp:cNvPr id="0" name=""/>
        <dsp:cNvSpPr/>
      </dsp:nvSpPr>
      <dsp:spPr>
        <a:xfrm rot="5400000">
          <a:off x="4563075" y="-589942"/>
          <a:ext cx="2064897" cy="343594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F94DDC-D4D1-4251-A21C-F6FF5BC15A2D}">
      <dsp:nvSpPr>
        <dsp:cNvPr id="0" name=""/>
        <dsp:cNvSpPr/>
      </dsp:nvSpPr>
      <dsp:spPr>
        <a:xfrm>
          <a:off x="4218393" y="436664"/>
          <a:ext cx="3101988" cy="271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Denote</a:t>
          </a:r>
          <a:r>
            <a:rPr lang="id-ID" sz="1800" kern="1200" dirty="0">
              <a:latin typeface="Open Sans"/>
            </a:rPr>
            <a:t> </a:t>
          </a:r>
          <a:r>
            <a:rPr lang="en-US" sz="1800" kern="1200" dirty="0">
              <a:latin typeface="Open Sans"/>
            </a:rPr>
            <a:t>the sum of the areas of the two rectangles by </a:t>
          </a:r>
          <a:r>
            <a:rPr lang="id-ID" sz="1800" kern="1200" dirty="0">
              <a:latin typeface="Open Sans"/>
            </a:rPr>
            <a:t>A</a:t>
          </a:r>
          <a:r>
            <a:rPr lang="id-ID" sz="1800" kern="1200" baseline="-25000" dirty="0">
              <a:latin typeface="Open Sans"/>
            </a:rPr>
            <a:t>2</a:t>
          </a:r>
          <a:r>
            <a:rPr lang="en-US" sz="1800" kern="1200" dirty="0">
              <a:latin typeface="Open Sans"/>
            </a:rPr>
            <a:t>, we obtain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𝐴</m:t>
                </m:r>
                <m:r>
                  <a:rPr lang="en-US" sz="18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sSub>
                  <m:sSub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e>
                  <m:sub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e>
                </m:d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e>
                </m:d>
                <m:r>
                  <a:rPr lang="en-US" sz="18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num>
                  <m:den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</m:den>
                </m:f>
              </m:oMath>
            </m:oMathPara>
          </a14:m>
          <a:endParaRPr lang="en-US" sz="1800" kern="1200" dirty="0"/>
        </a:p>
      </dsp:txBody>
      <dsp:txXfrm>
        <a:off x="4218393" y="436664"/>
        <a:ext cx="3101988" cy="2719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F1A8D-57EB-4CBA-850F-5CDAC56B5A94}">
      <dsp:nvSpPr>
        <dsp:cNvPr id="0" name=""/>
        <dsp:cNvSpPr/>
      </dsp:nvSpPr>
      <dsp:spPr>
        <a:xfrm rot="5400000">
          <a:off x="430211" y="1869634"/>
          <a:ext cx="1289816" cy="21462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27D28F-A3A1-4867-B2C3-5D692C829343}">
      <dsp:nvSpPr>
        <dsp:cNvPr id="0" name=""/>
        <dsp:cNvSpPr/>
      </dsp:nvSpPr>
      <dsp:spPr>
        <a:xfrm>
          <a:off x="190882" y="2510893"/>
          <a:ext cx="2133828" cy="169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We can keep going. Figure</a:t>
          </a:r>
          <a:r>
            <a:rPr lang="id-ID" sz="2000" kern="1200" dirty="0">
              <a:latin typeface="+mn-lt"/>
            </a:rPr>
            <a:t> </a:t>
          </a:r>
          <a:r>
            <a:rPr lang="en-US" sz="2000" kern="1200" dirty="0">
              <a:latin typeface="+mn-lt"/>
            </a:rPr>
            <a:t>shows what happens when eight rectangles approximated the area of the region</a:t>
          </a:r>
        </a:p>
      </dsp:txBody>
      <dsp:txXfrm>
        <a:off x="190882" y="2510893"/>
        <a:ext cx="2133828" cy="1698441"/>
      </dsp:txXfrm>
    </dsp:sp>
    <dsp:sp modelId="{1C93E169-D452-4733-B72D-8A6553939680}">
      <dsp:nvSpPr>
        <dsp:cNvPr id="0" name=""/>
        <dsp:cNvSpPr/>
      </dsp:nvSpPr>
      <dsp:spPr>
        <a:xfrm>
          <a:off x="1786943" y="1711626"/>
          <a:ext cx="365589" cy="36558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B812D2-D0CD-402A-9709-633A5C696C2A}">
      <dsp:nvSpPr>
        <dsp:cNvPr id="0" name=""/>
        <dsp:cNvSpPr/>
      </dsp:nvSpPr>
      <dsp:spPr>
        <a:xfrm rot="5400000">
          <a:off x="2752919" y="1282672"/>
          <a:ext cx="1289816" cy="21462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625F8A-9487-497F-9995-71A47974A0CD}">
      <dsp:nvSpPr>
        <dsp:cNvPr id="0" name=""/>
        <dsp:cNvSpPr/>
      </dsp:nvSpPr>
      <dsp:spPr>
        <a:xfrm>
          <a:off x="2549795" y="1923931"/>
          <a:ext cx="2120226" cy="169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This figure shows the situation if sixteen Rectangles</a:t>
          </a:r>
          <a:r>
            <a:rPr lang="id-ID" sz="2000" kern="1200" dirty="0">
              <a:latin typeface="+mn-lt"/>
            </a:rPr>
            <a:t> are used.</a:t>
          </a:r>
          <a:endParaRPr lang="en-US" sz="2000" kern="1200" dirty="0">
            <a:latin typeface="+mn-lt"/>
          </a:endParaRPr>
        </a:p>
      </dsp:txBody>
      <dsp:txXfrm>
        <a:off x="2549795" y="1923931"/>
        <a:ext cx="2120226" cy="1698441"/>
      </dsp:txXfrm>
    </dsp:sp>
    <dsp:sp modelId="{DE70C3A5-3013-43D6-BBA1-EE3B73F3AF62}">
      <dsp:nvSpPr>
        <dsp:cNvPr id="0" name=""/>
        <dsp:cNvSpPr/>
      </dsp:nvSpPr>
      <dsp:spPr>
        <a:xfrm>
          <a:off x="4109641" y="1124665"/>
          <a:ext cx="365589" cy="36558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011082-C19C-4E2F-A863-37619031DD9D}">
      <dsp:nvSpPr>
        <dsp:cNvPr id="0" name=""/>
        <dsp:cNvSpPr/>
      </dsp:nvSpPr>
      <dsp:spPr>
        <a:xfrm rot="5400000">
          <a:off x="5342565" y="383983"/>
          <a:ext cx="1289816" cy="265546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F79211-8BAE-4A93-98C4-8E1C6B064C5D}">
      <dsp:nvSpPr>
        <dsp:cNvPr id="0" name=""/>
        <dsp:cNvSpPr/>
      </dsp:nvSpPr>
      <dsp:spPr>
        <a:xfrm>
          <a:off x="4876809" y="1295392"/>
          <a:ext cx="2631177" cy="15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The approximations obtained</a:t>
          </a:r>
          <a:r>
            <a:rPr lang="id-ID" sz="2000" kern="1200" dirty="0">
              <a:latin typeface="+mn-lt"/>
            </a:rPr>
            <a:t> </a:t>
          </a:r>
          <a:r>
            <a:rPr lang="en-US" sz="2000" kern="1200" dirty="0">
              <a:latin typeface="+mn-lt"/>
            </a:rPr>
            <a:t>earlier and are rounded off  to seven decimal places</a:t>
          </a:r>
          <a:r>
            <a:rPr lang="id-ID" sz="2000" kern="1200" dirty="0">
              <a:latin typeface="+mn-lt"/>
            </a:rPr>
            <a:t> shows in the table.</a:t>
          </a:r>
          <a:endParaRPr lang="en-US" sz="2000" kern="1200" dirty="0">
            <a:latin typeface="+mn-lt"/>
          </a:endParaRPr>
        </a:p>
      </dsp:txBody>
      <dsp:txXfrm>
        <a:off x="4876809" y="1295392"/>
        <a:ext cx="2631177" cy="15501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C166-F7A3-4A36-8573-E708066D3230}">
      <dsp:nvSpPr>
        <dsp:cNvPr id="0" name=""/>
        <dsp:cNvSpPr/>
      </dsp:nvSpPr>
      <dsp:spPr>
        <a:xfrm>
          <a:off x="5" y="391454"/>
          <a:ext cx="7010388" cy="4149405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E53D451-D1CD-40F8-B983-EED49B68AFFB}">
      <dsp:nvSpPr>
        <dsp:cNvPr id="0" name=""/>
        <dsp:cNvSpPr/>
      </dsp:nvSpPr>
      <dsp:spPr>
        <a:xfrm>
          <a:off x="533396" y="3754715"/>
          <a:ext cx="6306147" cy="1706284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+mn-lt"/>
            </a:rPr>
            <a:t>We call the sum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  <m:r>
                  <a:rPr lang="en-US" sz="20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nary>
                  <m:naryPr>
                    <m:chr m:val="∑"/>
                    <m:ctrlP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p>
                  <m:e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sz="20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</m:nary>
              </m:oMath>
            </m:oMathPara>
          </a14:m>
          <a:endParaRPr lang="en-US" sz="2000" kern="1200" dirty="0">
            <a:solidFill>
              <a:schemeClr val="tx1"/>
            </a:solidFill>
            <a:latin typeface="+mn-lt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+mn-lt"/>
            </a:rPr>
            <a:t>a Riemann sum for f corresponding to the partition P.</a:t>
          </a:r>
        </a:p>
      </dsp:txBody>
      <dsp:txXfrm>
        <a:off x="533396" y="3754715"/>
        <a:ext cx="6306147" cy="1706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7ECA8-C82C-42A5-8B52-75E67DA33112}">
      <dsp:nvSpPr>
        <dsp:cNvPr id="0" name=""/>
        <dsp:cNvSpPr/>
      </dsp:nvSpPr>
      <dsp:spPr>
        <a:xfrm>
          <a:off x="3306826" y="741806"/>
          <a:ext cx="3779773" cy="3884105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strike="noStrike" kern="1200" baseline="0" dirty="0">
              <a:latin typeface="+mn-lt"/>
            </a:rPr>
            <a:t>Moreover, </a:t>
          </a:r>
          <a14:m xmlns:a14="http://schemas.microsoft.com/office/drawing/2010/main">
            <m:oMath xmlns:m="http://schemas.openxmlformats.org/officeDocument/2006/math">
              <m:nary>
                <m:naryPr>
                  <m:limLoc m:val="undOvr"/>
                  <m:ctrlPr>
                    <a:rPr lang="en-US" sz="22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a:rPr lang="en-US" sz="2200" i="1" kern="1200">
                      <a:latin typeface="Cambria Math" panose="02040503050406030204" pitchFamily="18" charset="0"/>
                    </a:rPr>
                    <m:t>𝑎</m:t>
                  </m:r>
                </m:sub>
                <m:sup>
                  <m:r>
                    <a:rPr lang="en-US" sz="2200" i="1" kern="1200">
                      <a:latin typeface="Cambria Math" panose="02040503050406030204" pitchFamily="18" charset="0"/>
                    </a:rPr>
                    <m:t>𝑏</m:t>
                  </m:r>
                </m:sup>
                <m:e>
                  <m:r>
                    <a:rPr lang="en-US" sz="2200" i="1" kern="1200">
                      <a:latin typeface="Cambria Math" panose="02040503050406030204" pitchFamily="18" charset="0"/>
                    </a:rPr>
                    <m:t>𝑓</m:t>
                  </m:r>
                  <m:r>
                    <a:rPr lang="en-US" sz="220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US" sz="2200" i="1" kern="1200">
                      <a:latin typeface="Cambria Math" panose="02040503050406030204" pitchFamily="18" charset="0"/>
                    </a:rPr>
                    <m:t>𝑥</m:t>
                  </m:r>
                  <m:r>
                    <a:rPr lang="en-US" sz="2200" i="1" kern="1200">
                      <a:latin typeface="Cambria Math" panose="02040503050406030204" pitchFamily="18" charset="0"/>
                    </a:rPr>
                    <m:t>)</m:t>
                  </m:r>
                  <m:r>
                    <a:rPr lang="en-US" sz="2200" i="1" kern="1200">
                      <a:latin typeface="Cambria Math" panose="02040503050406030204" pitchFamily="18" charset="0"/>
                    </a:rPr>
                    <m:t>𝑑𝑥</m:t>
                  </m:r>
                </m:e>
              </m:nary>
            </m:oMath>
          </a14:m>
          <a:r>
            <a:rPr lang="en-US" sz="2200" b="0" i="0" u="none" strike="noStrike" kern="1200" baseline="0" dirty="0">
              <a:latin typeface="+mn-lt"/>
            </a:rPr>
            <a:t> called the </a:t>
          </a:r>
          <a:r>
            <a:rPr lang="en-US" sz="2200" b="1" i="0" u="none" strike="noStrike" kern="1200" baseline="0" dirty="0">
              <a:solidFill>
                <a:schemeClr val="accent2">
                  <a:lumMod val="75000"/>
                </a:schemeClr>
              </a:solidFill>
              <a:latin typeface="+mn-lt"/>
            </a:rPr>
            <a:t>definite integral </a:t>
          </a:r>
          <a:r>
            <a:rPr lang="en-US" sz="2200" b="0" i="0" u="none" strike="noStrike" kern="1200" baseline="0" dirty="0">
              <a:latin typeface="+mn-lt"/>
            </a:rPr>
            <a:t>(or Riemann integral) of </a:t>
          </a:r>
          <a:r>
            <a:rPr lang="en-US" sz="2200" b="0" i="1" u="none" strike="noStrike" kern="1200" baseline="0" dirty="0">
              <a:latin typeface="+mn-lt"/>
            </a:rPr>
            <a:t>f </a:t>
          </a:r>
          <a:r>
            <a:rPr lang="en-US" sz="2200" b="0" i="0" u="none" strike="noStrike" kern="1200" baseline="0" dirty="0">
              <a:latin typeface="+mn-lt"/>
            </a:rPr>
            <a:t>from </a:t>
          </a:r>
          <a:r>
            <a:rPr lang="en-US" sz="2200" b="0" i="1" u="none" strike="noStrike" kern="1200" baseline="0" dirty="0">
              <a:latin typeface="+mn-lt"/>
            </a:rPr>
            <a:t>a </a:t>
          </a:r>
          <a:r>
            <a:rPr lang="en-US" sz="2200" b="0" i="0" u="none" strike="noStrike" kern="1200" baseline="0" dirty="0">
              <a:latin typeface="+mn-lt"/>
            </a:rPr>
            <a:t>to </a:t>
          </a:r>
          <a:r>
            <a:rPr lang="en-US" sz="2200" b="0" i="1" u="none" strike="noStrike" kern="1200" baseline="0" dirty="0">
              <a:latin typeface="+mn-lt"/>
            </a:rPr>
            <a:t>b</a:t>
          </a:r>
          <a:r>
            <a:rPr lang="en-US" sz="2200" b="0" i="0" u="none" strike="noStrike" kern="1200" baseline="0" dirty="0">
              <a:latin typeface="+mn-lt"/>
            </a:rPr>
            <a:t>, is then given by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limLoc m:val="undOvr"/>
                    <m:ctrlPr>
                      <a:rPr lang="en-US" sz="220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200" i="1" kern="120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2200" i="1" kern="120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2200" i="1" kern="120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kern="1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kern="1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kern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 kern="120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  <m:r>
                  <a:rPr lang="en-US" sz="2200" i="1" kern="1200"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200" i="1" kern="120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200" i="1" kern="120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kern="1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d>
                          <m:dPr>
                            <m:begChr m:val="|"/>
                            <m:endChr m:val="|"/>
                            <m:ctrlPr>
                              <a:rPr lang="en-US" sz="2200" i="1" kern="12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kern="12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200" i="1" kern="120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nary>
                      <m:naryPr>
                        <m:chr m:val="∑"/>
                        <m:ctrlPr>
                          <a:rPr lang="en-US" sz="2200" i="1" kern="12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 kern="1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kern="1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 kern="1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 kern="12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kern="12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200" i="1" kern="12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kern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 kern="1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sz="2200" kern="12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200" i="1" kern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kern="1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kern="1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e>
                </m:func>
              </m:oMath>
            </m:oMathPara>
          </a14:m>
          <a:endParaRPr lang="en-US" sz="2200" kern="1200" dirty="0">
            <a:latin typeface="+mn-lt"/>
          </a:endParaRPr>
        </a:p>
      </dsp:txBody>
      <dsp:txXfrm>
        <a:off x="3786857" y="741806"/>
        <a:ext cx="3299742" cy="3884105"/>
      </dsp:txXfrm>
    </dsp:sp>
    <dsp:sp modelId="{8EDE666F-E848-40F6-B279-F5A2661B5456}">
      <dsp:nvSpPr>
        <dsp:cNvPr id="0" name=""/>
        <dsp:cNvSpPr/>
      </dsp:nvSpPr>
      <dsp:spPr>
        <a:xfrm>
          <a:off x="3306826" y="-1376"/>
          <a:ext cx="3779773" cy="7459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Definite Integral</a:t>
          </a:r>
        </a:p>
      </dsp:txBody>
      <dsp:txXfrm>
        <a:off x="3306826" y="-1376"/>
        <a:ext cx="3779773" cy="745937"/>
      </dsp:txXfrm>
    </dsp:sp>
    <dsp:sp modelId="{B9A16056-D3D4-46E2-BCBA-4E4072314854}">
      <dsp:nvSpPr>
        <dsp:cNvPr id="0" name=""/>
        <dsp:cNvSpPr/>
      </dsp:nvSpPr>
      <dsp:spPr>
        <a:xfrm>
          <a:off x="38095" y="736505"/>
          <a:ext cx="3170506" cy="3580315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13089511"/>
                <a:satOff val="-703"/>
                <a:lumOff val="11364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13089511"/>
                <a:satOff val="-703"/>
                <a:lumOff val="11364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13089511"/>
                <a:satOff val="-703"/>
                <a:lumOff val="113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itchFamily="34" charset="0"/>
            </a:rPr>
            <a:t>Let f be a function defined on the interval [</a:t>
          </a:r>
          <a:r>
            <a:rPr lang="en-US" sz="2200" kern="1200" dirty="0" err="1">
              <a:latin typeface="+mn-lt"/>
              <a:cs typeface="Arial" pitchFamily="34" charset="0"/>
            </a:rPr>
            <a:t>a,b</a:t>
          </a:r>
          <a:r>
            <a:rPr lang="en-US" sz="2200" kern="1200" dirty="0">
              <a:latin typeface="+mn-lt"/>
              <a:cs typeface="Arial" pitchFamily="34" charset="0"/>
            </a:rPr>
            <a:t>]. If</a:t>
          </a:r>
          <a:endParaRPr lang="en-US" sz="2200" kern="1200" dirty="0"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unc>
                  <m:funcPr>
                    <m:ctrlPr>
                      <a:rPr lang="en-US" sz="2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b="0" i="0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d>
                          <m:dPr>
                            <m:begChr m:val="|"/>
                            <m:endChr m:val="|"/>
                            <m:ctrlPr>
                              <a:rPr lang="en-US" sz="2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nary>
                      <m:naryPr>
                        <m:chr m:val="∑"/>
                        <m:ctrlPr>
                          <a:rPr lang="en-U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2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 kern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kern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 kern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sz="2200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2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e>
                </m:func>
              </m:oMath>
            </m:oMathPara>
          </a14:m>
          <a:endParaRPr lang="en-US" sz="2200" kern="1200" dirty="0">
            <a:latin typeface="+mn-lt"/>
            <a:ea typeface="Cambria Math" panose="02040503050406030204" pitchFamily="18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strike="noStrike" kern="1200" baseline="0" dirty="0">
              <a:latin typeface="+mn-lt"/>
            </a:rPr>
            <a:t>exists, we say </a:t>
          </a:r>
          <a:r>
            <a:rPr lang="en-US" sz="2200" b="0" i="1" u="none" strike="noStrike" kern="1200" baseline="0" dirty="0">
              <a:latin typeface="+mn-lt"/>
            </a:rPr>
            <a:t>f </a:t>
          </a:r>
          <a:r>
            <a:rPr lang="en-US" sz="2200" b="0" i="0" u="none" strike="noStrike" kern="1200" baseline="0" dirty="0">
              <a:latin typeface="+mn-lt"/>
            </a:rPr>
            <a:t>that is </a:t>
          </a:r>
          <a:r>
            <a:rPr lang="en-US" sz="2200" b="1" i="0" u="none" strike="noStrike" kern="1200" baseline="0" dirty="0">
              <a:solidFill>
                <a:schemeClr val="accent3">
                  <a:lumMod val="75000"/>
                </a:schemeClr>
              </a:solidFill>
              <a:latin typeface="+mn-lt"/>
            </a:rPr>
            <a:t>integrable</a:t>
          </a:r>
          <a:r>
            <a:rPr lang="en-US" sz="2200" b="1" i="0" u="none" strike="noStrike" kern="1200" baseline="0" dirty="0">
              <a:latin typeface="+mn-lt"/>
            </a:rPr>
            <a:t> </a:t>
          </a:r>
          <a:r>
            <a:rPr lang="en-US" sz="2200" b="0" i="0" u="none" strike="noStrike" kern="1200" baseline="0" dirty="0">
              <a:latin typeface="+mn-lt"/>
            </a:rPr>
            <a:t>on [</a:t>
          </a:r>
          <a:r>
            <a:rPr lang="en-US" sz="2200" b="0" i="1" u="none" strike="noStrike" kern="1200" baseline="0" dirty="0">
              <a:latin typeface="+mn-lt"/>
            </a:rPr>
            <a:t>a</a:t>
          </a:r>
          <a:r>
            <a:rPr lang="en-US" sz="2200" b="0" i="0" u="none" strike="noStrike" kern="1200" baseline="0" dirty="0">
              <a:latin typeface="+mn-lt"/>
            </a:rPr>
            <a:t>, </a:t>
          </a:r>
          <a:r>
            <a:rPr lang="en-US" sz="2200" b="0" i="1" u="none" strike="noStrike" kern="1200" baseline="0" dirty="0">
              <a:latin typeface="+mn-lt"/>
            </a:rPr>
            <a:t>b</a:t>
          </a:r>
          <a:r>
            <a:rPr lang="en-US" sz="2200" b="0" i="0" u="none" strike="noStrike" kern="1200" baseline="0" dirty="0">
              <a:latin typeface="+mn-lt"/>
            </a:rPr>
            <a:t>]. </a:t>
          </a:r>
          <a:endParaRPr lang="en-US" sz="2200" kern="1200" dirty="0">
            <a:latin typeface="+mn-lt"/>
          </a:endParaRPr>
        </a:p>
      </dsp:txBody>
      <dsp:txXfrm>
        <a:off x="440749" y="736505"/>
        <a:ext cx="2767851" cy="3580315"/>
      </dsp:txXfrm>
    </dsp:sp>
    <dsp:sp modelId="{25FD005B-0105-4159-B502-4CEB354D85FA}">
      <dsp:nvSpPr>
        <dsp:cNvPr id="0" name=""/>
        <dsp:cNvSpPr/>
      </dsp:nvSpPr>
      <dsp:spPr>
        <a:xfrm>
          <a:off x="38095" y="139941"/>
          <a:ext cx="3170506" cy="5965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Integrable</a:t>
          </a:r>
        </a:p>
      </dsp:txBody>
      <dsp:txXfrm>
        <a:off x="38095" y="139941"/>
        <a:ext cx="3170506" cy="5965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2912C-180A-4BDE-84B8-D6D5D79ECE0B}">
      <dsp:nvSpPr>
        <dsp:cNvPr id="0" name=""/>
        <dsp:cNvSpPr/>
      </dsp:nvSpPr>
      <dsp:spPr>
        <a:xfrm>
          <a:off x="5279" y="157771"/>
          <a:ext cx="2221397" cy="4608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Definite Integral</a:t>
          </a:r>
        </a:p>
      </dsp:txBody>
      <dsp:txXfrm>
        <a:off x="5279" y="157771"/>
        <a:ext cx="2221397" cy="460800"/>
      </dsp:txXfrm>
    </dsp:sp>
    <dsp:sp modelId="{D046A9D3-E29A-4DB1-AF59-25E826879137}">
      <dsp:nvSpPr>
        <dsp:cNvPr id="0" name=""/>
        <dsp:cNvSpPr/>
      </dsp:nvSpPr>
      <dsp:spPr>
        <a:xfrm>
          <a:off x="46368" y="618571"/>
          <a:ext cx="2139219" cy="41004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Open Sans"/>
            </a:rPr>
            <a:t>I</a:t>
          </a:r>
          <a:r>
            <a:rPr lang="id-ID" sz="1600" kern="1200" dirty="0">
              <a:latin typeface="Open Sans"/>
            </a:rPr>
            <a:t>f </a:t>
          </a:r>
          <a:r>
            <a:rPr lang="en-US" sz="1600" kern="1200" dirty="0">
              <a:latin typeface="Open Sans"/>
            </a:rPr>
            <a:t>f assumes both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Open Sans"/>
            </a:rPr>
            <a:t>positive and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Open Sans"/>
            </a:rPr>
            <a:t>negative values 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d-ID" sz="1600" kern="1200" dirty="0">
              <a:latin typeface="Open Sans"/>
            </a:rPr>
            <a:t>[a,b],</a:t>
          </a:r>
          <a:r>
            <a:rPr lang="en-US" sz="1600" kern="1200" dirty="0">
              <a:latin typeface="Open Sans"/>
            </a:rPr>
            <a:t> the definite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Open Sans"/>
            </a:rPr>
            <a:t>integral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limLoc m:val="undOvr"/>
                    <m:ctrlPr>
                      <a:rPr lang="en-US" sz="160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  <m:r>
                  <a:rPr lang="en-US" sz="16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fName>
                  <m:e>
                    <m:nary>
                      <m:naryPr>
                        <m:chr m:val="∑"/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e>
                </m:func>
              </m:oMath>
            </m:oMathPara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Open Sans"/>
            </a:rPr>
            <a:t>interpret as a</a:t>
          </a:r>
          <a:endParaRPr lang="en-US" sz="1600" b="1" kern="1200" dirty="0">
            <a:solidFill>
              <a:srgbClr val="00B050"/>
            </a:solidFill>
            <a:latin typeface="Open Sans"/>
            <a:cs typeface="Arial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Open Sans"/>
            </a:rPr>
            <a:t>difference of areas.</a:t>
          </a:r>
          <a:endParaRPr lang="en-US" sz="1600" b="1" kern="1200" dirty="0">
            <a:solidFill>
              <a:srgbClr val="00B050"/>
            </a:solidFill>
            <a:latin typeface="Open Sans"/>
            <a:cs typeface="Arial" charset="0"/>
          </a:endParaRPr>
        </a:p>
      </dsp:txBody>
      <dsp:txXfrm>
        <a:off x="46368" y="618571"/>
        <a:ext cx="2139219" cy="4100457"/>
      </dsp:txXfrm>
    </dsp:sp>
    <dsp:sp modelId="{4ABA5C5E-0F01-48BE-A185-F023105F003E}">
      <dsp:nvSpPr>
        <dsp:cNvPr id="0" name=""/>
        <dsp:cNvSpPr/>
      </dsp:nvSpPr>
      <dsp:spPr>
        <a:xfrm>
          <a:off x="2548438" y="157771"/>
          <a:ext cx="1904884" cy="460800"/>
        </a:xfrm>
        <a:prstGeom prst="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Formula</a:t>
          </a:r>
        </a:p>
      </dsp:txBody>
      <dsp:txXfrm>
        <a:off x="2548438" y="157771"/>
        <a:ext cx="1904884" cy="460800"/>
      </dsp:txXfrm>
    </dsp:sp>
    <dsp:sp modelId="{56F5B1A3-4CB4-42B8-BBD2-80EF35B2FE3E}">
      <dsp:nvSpPr>
        <dsp:cNvPr id="0" name=""/>
        <dsp:cNvSpPr/>
      </dsp:nvSpPr>
      <dsp:spPr>
        <a:xfrm>
          <a:off x="2548438" y="618571"/>
          <a:ext cx="1904884" cy="410045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Open Sans"/>
            </a:rPr>
            <a:t>Specifically,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limLoc m:val="undOvr"/>
                    <m:ctrlPr>
                      <a:rPr lang="en-US" sz="160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  <m:r>
                  <a:rPr lang="en-US" sz="16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area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of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sSub>
                  <m:sSubPr>
                    <m:ctrlP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m:rPr>
                        <m:nor/>
                      </m:rPr>
                      <a:rPr lang="en-US" sz="1600" i="0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lang="en-US" sz="1600" i="0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nor/>
                  </m:rPr>
                  <a:rPr lang="en-US" sz="1600" b="0" i="0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        </m:t>
                </m:r>
                <m:r>
                  <m:rPr>
                    <m:nor/>
                  </m:rPr>
                  <a:rPr lang="en-US" sz="1600" i="0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 </m:t>
                </m:r>
                <m:r>
                  <m:rPr>
                    <m:nor/>
                  </m:rPr>
                  <a:rPr lang="en-US" sz="1600" i="0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area</m:t>
                </m:r>
                <m:r>
                  <m:rPr>
                    <m:nor/>
                  </m:rPr>
                  <a:rPr lang="en-US" sz="1600" i="0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1600" i="0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of</m:t>
                </m:r>
                <m:r>
                  <m:rPr>
                    <m:nor/>
                  </m:rPr>
                  <a:rPr lang="en-US" sz="1600" i="0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sSub>
                  <m:sSubPr>
                    <m:ctrlP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m:rPr>
                        <m:nor/>
                      </m:rPr>
                      <a:rPr lang="en-US" sz="1600" i="0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lang="en-US" sz="1600" i="0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        </m:t>
                </m:r>
                <m:r>
                  <a:rPr lang="en-US" sz="16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area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of</m:t>
                </m:r>
                <m:r>
                  <m:rPr>
                    <m:nor/>
                  </m:rPr>
                  <a:rPr lang="en-US" sz="16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sSub>
                  <m:sSubPr>
                    <m:ctrlPr>
                      <a:rPr lang="en-US" sz="16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m:rPr>
                        <m:nor/>
                      </m:rPr>
                      <a:rPr lang="en-US" sz="1600" i="0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lang="en-US" sz="1600" i="0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n-US" sz="1600" kern="1200" dirty="0"/>
        </a:p>
      </dsp:txBody>
      <dsp:txXfrm>
        <a:off x="2548438" y="618571"/>
        <a:ext cx="1904884" cy="4100457"/>
      </dsp:txXfrm>
    </dsp:sp>
    <dsp:sp modelId="{B1432522-4C83-4168-BF22-47F99F361935}">
      <dsp:nvSpPr>
        <dsp:cNvPr id="0" name=""/>
        <dsp:cNvSpPr/>
      </dsp:nvSpPr>
      <dsp:spPr>
        <a:xfrm>
          <a:off x="4686014" y="157771"/>
          <a:ext cx="2804880" cy="460800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Graph</a:t>
          </a:r>
        </a:p>
      </dsp:txBody>
      <dsp:txXfrm>
        <a:off x="4686014" y="157771"/>
        <a:ext cx="2804880" cy="460800"/>
      </dsp:txXfrm>
    </dsp:sp>
    <dsp:sp modelId="{ACD06348-7588-4333-8ECA-7B611C6613C5}">
      <dsp:nvSpPr>
        <dsp:cNvPr id="0" name=""/>
        <dsp:cNvSpPr/>
      </dsp:nvSpPr>
      <dsp:spPr>
        <a:xfrm>
          <a:off x="4717054" y="618571"/>
          <a:ext cx="2742801" cy="410045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4717054" y="618571"/>
        <a:ext cx="2742801" cy="41004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2E53D-BB40-4394-BE80-D4E624E95ABA}">
      <dsp:nvSpPr>
        <dsp:cNvPr id="0" name=""/>
        <dsp:cNvSpPr/>
      </dsp:nvSpPr>
      <dsp:spPr>
        <a:xfrm>
          <a:off x="0" y="2720095"/>
          <a:ext cx="7391400" cy="0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349BF-D9EC-48AC-B2D6-A40364A33E50}">
      <dsp:nvSpPr>
        <dsp:cNvPr id="0" name=""/>
        <dsp:cNvSpPr/>
      </dsp:nvSpPr>
      <dsp:spPr>
        <a:xfrm>
          <a:off x="0" y="672389"/>
          <a:ext cx="7391400" cy="0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E49AA-EB73-47A6-9310-06F319796348}">
      <dsp:nvSpPr>
        <dsp:cNvPr id="0" name=""/>
        <dsp:cNvSpPr/>
      </dsp:nvSpPr>
      <dsp:spPr>
        <a:xfrm>
          <a:off x="1921764" y="1076"/>
          <a:ext cx="5469636" cy="67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b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1921764" y="1076"/>
        <a:ext cx="5469636" cy="671313"/>
      </dsp:txXfrm>
    </dsp:sp>
    <dsp:sp modelId="{D99AD09C-25D1-4630-8725-A3A11FFEB925}">
      <dsp:nvSpPr>
        <dsp:cNvPr id="0" name=""/>
        <dsp:cNvSpPr/>
      </dsp:nvSpPr>
      <dsp:spPr>
        <a:xfrm>
          <a:off x="0" y="1076"/>
          <a:ext cx="1921764" cy="67131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Theorem</a:t>
          </a:r>
        </a:p>
      </dsp:txBody>
      <dsp:txXfrm>
        <a:off x="32777" y="33853"/>
        <a:ext cx="1856210" cy="638536"/>
      </dsp:txXfrm>
    </dsp:sp>
    <dsp:sp modelId="{EE2C4493-F69B-4829-BD65-19BF3E8B5F16}">
      <dsp:nvSpPr>
        <dsp:cNvPr id="0" name=""/>
        <dsp:cNvSpPr/>
      </dsp:nvSpPr>
      <dsp:spPr>
        <a:xfrm>
          <a:off x="0" y="672389"/>
          <a:ext cx="7391400" cy="1342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/>
            <a:t>Let g be a differentiable function and suppose that F is an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/>
            <a:t>antiderivative of f. Then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200" b="0" i="1" kern="1200" smtClean="0">
                    <a:latin typeface="Cambria Math" panose="02040503050406030204" pitchFamily="18" charset="0"/>
                  </a:rPr>
                  <m:t>∫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e>
                </m:d>
                <m:sSup>
                  <m:sSup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n-US" sz="2200" b="0" i="1" kern="1200" smtClean="0">
                    <a:latin typeface="Cambria Math" panose="02040503050406030204" pitchFamily="18" charset="0"/>
                  </a:rPr>
                  <m:t>𝑑𝑥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𝐹</m:t>
                </m:r>
                <m:d>
                  <m:d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e>
                </m:d>
                <m:r>
                  <a:rPr lang="en-US" sz="22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𝐶</m:t>
                </m:r>
              </m:oMath>
            </m:oMathPara>
          </a14:m>
          <a:endParaRPr lang="en-US" sz="2200" kern="1200" dirty="0"/>
        </a:p>
      </dsp:txBody>
      <dsp:txXfrm>
        <a:off x="0" y="672389"/>
        <a:ext cx="7391400" cy="1342827"/>
      </dsp:txXfrm>
    </dsp:sp>
    <dsp:sp modelId="{11E29EE1-C1EA-4C0B-AC8E-AE7CD9DDE8DA}">
      <dsp:nvSpPr>
        <dsp:cNvPr id="0" name=""/>
        <dsp:cNvSpPr/>
      </dsp:nvSpPr>
      <dsp:spPr>
        <a:xfrm>
          <a:off x="1921764" y="2048782"/>
          <a:ext cx="5469636" cy="67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b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1921764" y="2048782"/>
        <a:ext cx="5469636" cy="671313"/>
      </dsp:txXfrm>
    </dsp:sp>
    <dsp:sp modelId="{8892F01B-34CF-43AF-8FA3-AD34250B4514}">
      <dsp:nvSpPr>
        <dsp:cNvPr id="0" name=""/>
        <dsp:cNvSpPr/>
      </dsp:nvSpPr>
      <dsp:spPr>
        <a:xfrm>
          <a:off x="0" y="2048782"/>
          <a:ext cx="1921764" cy="67131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Example</a:t>
          </a:r>
        </a:p>
      </dsp:txBody>
      <dsp:txXfrm>
        <a:off x="32777" y="2081559"/>
        <a:ext cx="1856210" cy="638536"/>
      </dsp:txXfrm>
    </dsp:sp>
    <dsp:sp modelId="{3BC0E27D-D6DF-49CA-9F23-3B0B06CC3BB5}">
      <dsp:nvSpPr>
        <dsp:cNvPr id="0" name=""/>
        <dsp:cNvSpPr/>
      </dsp:nvSpPr>
      <dsp:spPr>
        <a:xfrm>
          <a:off x="0" y="2720095"/>
          <a:ext cx="7391400" cy="1342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To evaluate </a:t>
          </a:r>
          <a14:m xmlns:a14="http://schemas.microsoft.com/office/drawing/2010/main">
            <m:oMath xmlns:m="http://schemas.openxmlformats.org/officeDocument/2006/math">
              <m:nary>
                <m:naryPr>
                  <m:subHide m:val="on"/>
                  <m:supHide m:val="on"/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naryPr>
                <m:sub/>
                <m:sup/>
                <m:e>
                  <m:func>
                    <m:funcPr>
                      <m:ctrlPr>
                        <a:rPr lang="en-US" sz="2300" b="0" i="1" kern="120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US" sz="2300" b="0" i="0" kern="1200" smtClean="0">
                          <a:latin typeface="Cambria Math" panose="02040503050406030204" pitchFamily="18" charset="0"/>
                        </a:rPr>
                        <m:t>sin</m:t>
                      </m:r>
                    </m:fName>
                    <m:e>
                      <m:r>
                        <a:rPr lang="en-US" sz="2300" b="0" i="1" kern="12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3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func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𝑑𝑥</m:t>
                  </m:r>
                </m:e>
              </m:nary>
              <m:r>
                <a:rPr lang="en-US" sz="2300" b="0" i="1" kern="1200" smtClean="0">
                  <a:latin typeface="Cambria Math" panose="02040503050406030204" pitchFamily="18" charset="0"/>
                </a:rPr>
                <m:t>,</m:t>
              </m:r>
            </m:oMath>
          </a14:m>
          <a:r>
            <a:rPr lang="en-US" sz="2300" kern="1200" dirty="0"/>
            <a:t> let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latin typeface="Cambria Math" panose="02040503050406030204" pitchFamily="18" charset="0"/>
                </a:rPr>
                <m:t>𝑢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=3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,</m:t>
              </m:r>
            </m:oMath>
          </a14:m>
          <a:r>
            <a:rPr lang="en-US" sz="2300" kern="1200" dirty="0"/>
            <a:t> so that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latin typeface="Cambria Math" panose="02040503050406030204" pitchFamily="18" charset="0"/>
                </a:rPr>
                <m:t>𝑑𝑢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=3 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𝑑𝑥</m:t>
              </m:r>
            </m:oMath>
          </a14:m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nary>
                <m:naryPr>
                  <m:subHide m:val="on"/>
                  <m:supHide m:val="on"/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naryPr>
                <m:sub/>
                <m:sup/>
                <m:e>
                  <m:func>
                    <m:funcPr>
                      <m:ctrlPr>
                        <a:rPr lang="en-US" sz="2300" b="0" i="1" kern="120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US" sz="2300" b="0" i="0" kern="1200" smtClean="0">
                          <a:latin typeface="Cambria Math" panose="02040503050406030204" pitchFamily="18" charset="0"/>
                        </a:rPr>
                        <m:t>sin</m:t>
                      </m:r>
                    </m:fName>
                    <m:e>
                      <m:r>
                        <a:rPr lang="en-US" sz="2300" b="0" i="1" kern="12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3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func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𝑑𝑥</m:t>
                  </m:r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subHide m:val="on"/>
                      <m:supHide m:val="on"/>
                      <m:ctrlPr>
                        <a:rPr lang="en-US" sz="2300" b="0" i="1" kern="1200" smtClean="0">
                          <a:latin typeface="Cambria Math" panose="02040503050406030204" pitchFamily="18" charset="0"/>
                        </a:rPr>
                      </m:ctrlPr>
                    </m:naryPr>
                    <m:sub/>
                    <m:sup/>
                    <m:e>
                      <m:func>
                        <m:funcPr>
                          <m:ctrlPr>
                            <a:rPr lang="en-US" sz="2300" b="0" i="1" kern="12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kern="120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300" b="0" i="1" kern="120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>
                        <m:fPr>
                          <m:ctrlPr>
                            <a:rPr lang="en-US" sz="2300" b="0" i="1" kern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kern="1200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300" b="0" i="1" kern="12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e>
                  </m:nary>
                </m:e>
              </m:nary>
              <m:r>
                <a:rPr lang="en-US" sz="2300" b="0" i="1" kern="1200" smtClean="0">
                  <a:latin typeface="Cambria Math" panose="02040503050406030204" pitchFamily="18" charset="0"/>
                </a:rPr>
                <m:t>=−</m:t>
              </m:r>
              <m:f>
                <m:fPr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3</m:t>
                  </m:r>
                </m:den>
              </m:f>
              <m:func>
                <m:funcPr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en-US" sz="2300" b="0" i="0" kern="1200" smtClean="0">
                      <a:latin typeface="Cambria Math" panose="02040503050406030204" pitchFamily="18" charset="0"/>
                    </a:rPr>
                    <m:t>cos</m:t>
                  </m:r>
                </m:fName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𝑢</m:t>
                  </m:r>
                </m:e>
              </m:func>
              <m:r>
                <a:rPr lang="en-US" sz="23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𝐶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=−</m:t>
              </m:r>
              <m:f>
                <m:fPr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3</m:t>
                  </m:r>
                </m:den>
              </m:f>
              <m:func>
                <m:funcPr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en-US" sz="2300" b="0" i="0" kern="1200" smtClean="0">
                      <a:latin typeface="Cambria Math" panose="02040503050406030204" pitchFamily="18" charset="0"/>
                    </a:rPr>
                    <m:t>cos</m:t>
                  </m:r>
                </m:fName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3</m:t>
                  </m:r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func>
              <m:r>
                <a:rPr lang="en-US" sz="23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𝐶</m:t>
              </m:r>
            </m:oMath>
          </a14:m>
          <a:endParaRPr lang="en-US" sz="2300" kern="1200" dirty="0"/>
        </a:p>
      </dsp:txBody>
      <dsp:txXfrm>
        <a:off x="0" y="2720095"/>
        <a:ext cx="7391400" cy="13428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A528B-667D-48FA-B35A-30466AF7BD1B}">
      <dsp:nvSpPr>
        <dsp:cNvPr id="0" name=""/>
        <dsp:cNvSpPr/>
      </dsp:nvSpPr>
      <dsp:spPr>
        <a:xfrm rot="5400000">
          <a:off x="448826" y="1205050"/>
          <a:ext cx="1338299" cy="222689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231FC7-C7B3-497F-8B14-C8A2BB2AE164}">
      <dsp:nvSpPr>
        <dsp:cNvPr id="0" name=""/>
        <dsp:cNvSpPr/>
      </dsp:nvSpPr>
      <dsp:spPr>
        <a:xfrm>
          <a:off x="225431" y="1870414"/>
          <a:ext cx="2010457" cy="176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the substitution in the integrand.</a:t>
          </a:r>
        </a:p>
      </dsp:txBody>
      <dsp:txXfrm>
        <a:off x="225431" y="1870414"/>
        <a:ext cx="2010457" cy="1762283"/>
      </dsp:txXfrm>
    </dsp:sp>
    <dsp:sp modelId="{E75E4CBE-C2D9-4441-83F2-25FC18EA9D18}">
      <dsp:nvSpPr>
        <dsp:cNvPr id="0" name=""/>
        <dsp:cNvSpPr/>
      </dsp:nvSpPr>
      <dsp:spPr>
        <a:xfrm>
          <a:off x="1856557" y="1041104"/>
          <a:ext cx="379331" cy="37933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FF88F7-A702-417F-B9F7-4A25256DD8B3}">
      <dsp:nvSpPr>
        <dsp:cNvPr id="0" name=""/>
        <dsp:cNvSpPr/>
      </dsp:nvSpPr>
      <dsp:spPr>
        <a:xfrm rot="5400000">
          <a:off x="2910019" y="596026"/>
          <a:ext cx="1338299" cy="222689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03C1C-0559-4562-8A55-518B1A78C6BF}">
      <dsp:nvSpPr>
        <dsp:cNvPr id="0" name=""/>
        <dsp:cNvSpPr/>
      </dsp:nvSpPr>
      <dsp:spPr>
        <a:xfrm>
          <a:off x="2686623" y="1261389"/>
          <a:ext cx="2010457" cy="176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the appropriate change in the differential.</a:t>
          </a:r>
        </a:p>
      </dsp:txBody>
      <dsp:txXfrm>
        <a:off x="2686623" y="1261389"/>
        <a:ext cx="2010457" cy="1762283"/>
      </dsp:txXfrm>
    </dsp:sp>
    <dsp:sp modelId="{2BE055BB-AEA2-4000-8336-6B20361B8A30}">
      <dsp:nvSpPr>
        <dsp:cNvPr id="0" name=""/>
        <dsp:cNvSpPr/>
      </dsp:nvSpPr>
      <dsp:spPr>
        <a:xfrm>
          <a:off x="4317749" y="432079"/>
          <a:ext cx="379331" cy="37933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B9C15-FFDB-43D4-B736-666A49286136}">
      <dsp:nvSpPr>
        <dsp:cNvPr id="0" name=""/>
        <dsp:cNvSpPr/>
      </dsp:nvSpPr>
      <dsp:spPr>
        <a:xfrm rot="5400000">
          <a:off x="5371211" y="-12998"/>
          <a:ext cx="1338299" cy="222689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7B5412-A2A2-4A85-8DAA-85D5321818A6}">
      <dsp:nvSpPr>
        <dsp:cNvPr id="0" name=""/>
        <dsp:cNvSpPr/>
      </dsp:nvSpPr>
      <dsp:spPr>
        <a:xfrm>
          <a:off x="5147816" y="652365"/>
          <a:ext cx="2010457" cy="176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Change the limits from a and b to g(a) and g(b).</a:t>
          </a:r>
        </a:p>
      </dsp:txBody>
      <dsp:txXfrm>
        <a:off x="5147816" y="652365"/>
        <a:ext cx="2010457" cy="1762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9E0B-EB42-4744-8613-1993B02DE19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952FB-E3C1-4BFD-8A6E-04E3B2D9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952FB-E3C1-4BFD-8A6E-04E3B2D9B2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BD8-E532-4E5F-A7B5-34C9D47AFC9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D6E-2547-4761-B7D1-74F17038E6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4CC3-DB22-4385-9897-37F184A48DD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2331-1E1D-4AF8-B452-3E07D408256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C52C-13C3-44A3-A0B8-FCA3E1075DE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8EF08-FE7A-479B-98BC-5EF5EA0ACBE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FD58-19A8-49C2-8809-5D8DC831E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29CF-F87F-42D0-B0A2-373343ACA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ADDE-AADF-4B64-8F99-C9B4D964480F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C70F-8CA7-4284-8129-A8FD7F00D90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EF09-35AA-41BA-8A83-A12729F2308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2B93-05E0-496E-A424-3A7F9D8C93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AC2F-4936-4D9F-AA06-40E9C19DD2A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5D4D-E304-4F3A-8C81-5AF68DA033C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94C2-731C-42E8-B167-50DDA4B81D1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93DE-19AD-41EB-9AFC-6DB9F9CA7A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FE688-F40B-4415-8E16-74E417D59499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01BA-41BA-461A-8B26-4E72379551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2F34-EC4F-406F-949A-8246251EBAD4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612-6227-44E7-B776-35A1185C77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7F9B-5E60-4D41-8179-EE7179653BE1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D079-CE6B-47B6-B013-BD591D378C5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4714-4D1C-44F4-93AC-D23E7B6EF06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00FA-7150-4275-AFCD-38B2076302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AB9912-A6D3-40C1-AB14-5AAE3E2C531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C313FA-FD39-4CFF-817E-917AAF34BA5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67" r:id="rId8"/>
    <p:sldLayoutId id="2147483668" r:id="rId9"/>
    <p:sldLayoutId id="2147483669" r:id="rId10"/>
    <p:sldLayoutId id="2147483670" r:id="rId11"/>
    <p:sldLayoutId id="2147483674" r:id="rId12"/>
    <p:sldLayoutId id="214748367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2.xml"/><Relationship Id="rId12" Type="http://schemas.openxmlformats.org/officeDocument/2006/relationships/image" Target="../media/image1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11" Type="http://schemas.openxmlformats.org/officeDocument/2006/relationships/image" Target="../media/image20.emf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11" Type="http://schemas.openxmlformats.org/officeDocument/2006/relationships/image" Target="../media/image13.emf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3759200"/>
            <a:ext cx="6915150" cy="1470025"/>
          </a:xfrm>
          <a:noFill/>
        </p:spPr>
        <p:txBody>
          <a:bodyPr/>
          <a:lstStyle/>
          <a:p>
            <a:r>
              <a:rPr lang="en-ID" sz="36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Definite Integral</a:t>
            </a:r>
            <a:b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</a:t>
            </a:r>
            <a:r>
              <a:rPr lang="en-US" sz="3600" b="0" dirty="0">
                <a:latin typeface="Arial" pitchFamily="34" charset="0"/>
                <a:cs typeface="Arial" pitchFamily="34" charset="0"/>
              </a:rPr>
              <a:t>12-14</a:t>
            </a:r>
            <a:endParaRPr lang="en-US" sz="3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199" y="19812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MATH 6031 – </a:t>
            </a:r>
            <a:r>
              <a:rPr lang="en-AU" sz="2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Calculus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2021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CFDCE1EC-2EF9-464F-BA52-870CE08243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8083288"/>
                  </p:ext>
                </p:extLst>
              </p:nvPr>
            </p:nvGraphicFramePr>
            <p:xfrm>
              <a:off x="1143000" y="1295400"/>
              <a:ext cx="7496175" cy="4876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CFDCE1EC-2EF9-464F-BA52-870CE08243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8083288"/>
                  </p:ext>
                </p:extLst>
              </p:nvPr>
            </p:nvGraphicFramePr>
            <p:xfrm>
              <a:off x="1143000" y="1295400"/>
              <a:ext cx="7496175" cy="4876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C59FDF-390F-4317-8745-1AF377103C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12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Trapped Areas</a:t>
            </a:r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29325" y="4208758"/>
            <a:ext cx="2428875" cy="126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19800" y="2438400"/>
            <a:ext cx="2409825" cy="135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43FD16-83BB-440F-8139-F727B9A9E4B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459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Properties of the Definite Integral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71600" y="1676399"/>
            <a:ext cx="7058026" cy="4495801"/>
            <a:chOff x="1600199" y="1676399"/>
            <a:chExt cx="7058026" cy="4495801"/>
          </a:xfrm>
        </p:grpSpPr>
        <p:grpSp>
          <p:nvGrpSpPr>
            <p:cNvPr id="3" name="Group 2"/>
            <p:cNvGrpSpPr/>
            <p:nvPr/>
          </p:nvGrpSpPr>
          <p:grpSpPr>
            <a:xfrm>
              <a:off x="1600199" y="1676399"/>
              <a:ext cx="7058026" cy="4495801"/>
              <a:chOff x="1524000" y="1397000"/>
              <a:chExt cx="6096000" cy="406399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524000" y="1397000"/>
                <a:ext cx="6096000" cy="1269999"/>
              </a:xfrm>
              <a:custGeom>
                <a:avLst/>
                <a:gdLst>
                  <a:gd name="connsiteX0" fmla="*/ 0 w 6096000"/>
                  <a:gd name="connsiteY0" fmla="*/ 127000 h 1269999"/>
                  <a:gd name="connsiteX1" fmla="*/ 127000 w 6096000"/>
                  <a:gd name="connsiteY1" fmla="*/ 0 h 1269999"/>
                  <a:gd name="connsiteX2" fmla="*/ 5969000 w 6096000"/>
                  <a:gd name="connsiteY2" fmla="*/ 0 h 1269999"/>
                  <a:gd name="connsiteX3" fmla="*/ 6096000 w 6096000"/>
                  <a:gd name="connsiteY3" fmla="*/ 127000 h 1269999"/>
                  <a:gd name="connsiteX4" fmla="*/ 6096000 w 6096000"/>
                  <a:gd name="connsiteY4" fmla="*/ 1142999 h 1269999"/>
                  <a:gd name="connsiteX5" fmla="*/ 5969000 w 6096000"/>
                  <a:gd name="connsiteY5" fmla="*/ 1269999 h 1269999"/>
                  <a:gd name="connsiteX6" fmla="*/ 127000 w 6096000"/>
                  <a:gd name="connsiteY6" fmla="*/ 1269999 h 1269999"/>
                  <a:gd name="connsiteX7" fmla="*/ 0 w 6096000"/>
                  <a:gd name="connsiteY7" fmla="*/ 1142999 h 1269999"/>
                  <a:gd name="connsiteX8" fmla="*/ 0 w 6096000"/>
                  <a:gd name="connsiteY8" fmla="*/ 127000 h 126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0" h="1269999">
                    <a:moveTo>
                      <a:pt x="0" y="127000"/>
                    </a:moveTo>
                    <a:cubicBezTo>
                      <a:pt x="0" y="56860"/>
                      <a:pt x="56860" y="0"/>
                      <a:pt x="127000" y="0"/>
                    </a:cubicBezTo>
                    <a:lnTo>
                      <a:pt x="5969000" y="0"/>
                    </a:lnTo>
                    <a:cubicBezTo>
                      <a:pt x="6039140" y="0"/>
                      <a:pt x="6096000" y="56860"/>
                      <a:pt x="6096000" y="127000"/>
                    </a:cubicBezTo>
                    <a:lnTo>
                      <a:pt x="6096000" y="1142999"/>
                    </a:lnTo>
                    <a:cubicBezTo>
                      <a:pt x="6096000" y="1213139"/>
                      <a:pt x="6039140" y="1269999"/>
                      <a:pt x="5969000" y="1269999"/>
                    </a:cubicBezTo>
                    <a:lnTo>
                      <a:pt x="127000" y="1269999"/>
                    </a:lnTo>
                    <a:cubicBezTo>
                      <a:pt x="56860" y="1269999"/>
                      <a:pt x="0" y="1213139"/>
                      <a:pt x="0" y="1142999"/>
                    </a:cubicBezTo>
                    <a:lnTo>
                      <a:pt x="0" y="127000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37640" tIns="91440" rIns="91440" bIns="91440" numCol="1" spcCol="1270" anchor="t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1900" kern="120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1900" kern="12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650999" y="1523999"/>
                <a:ext cx="1219200" cy="1015999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chilly" dir="t"/>
              </a:scene3d>
              <a:sp3d z="12700" extrusionH="12700" prstMaterial="translucentPowder">
                <a:bevelT w="25400" h="6350" prst="softRound"/>
                <a:bevelB w="0" h="0" prst="convex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Freeform 5"/>
              <p:cNvSpPr/>
              <p:nvPr/>
            </p:nvSpPr>
            <p:spPr>
              <a:xfrm>
                <a:off x="1524000" y="2793999"/>
                <a:ext cx="6096000" cy="1269999"/>
              </a:xfrm>
              <a:custGeom>
                <a:avLst/>
                <a:gdLst>
                  <a:gd name="connsiteX0" fmla="*/ 0 w 6096000"/>
                  <a:gd name="connsiteY0" fmla="*/ 127000 h 1269999"/>
                  <a:gd name="connsiteX1" fmla="*/ 127000 w 6096000"/>
                  <a:gd name="connsiteY1" fmla="*/ 0 h 1269999"/>
                  <a:gd name="connsiteX2" fmla="*/ 5969000 w 6096000"/>
                  <a:gd name="connsiteY2" fmla="*/ 0 h 1269999"/>
                  <a:gd name="connsiteX3" fmla="*/ 6096000 w 6096000"/>
                  <a:gd name="connsiteY3" fmla="*/ 127000 h 1269999"/>
                  <a:gd name="connsiteX4" fmla="*/ 6096000 w 6096000"/>
                  <a:gd name="connsiteY4" fmla="*/ 1142999 h 1269999"/>
                  <a:gd name="connsiteX5" fmla="*/ 5969000 w 6096000"/>
                  <a:gd name="connsiteY5" fmla="*/ 1269999 h 1269999"/>
                  <a:gd name="connsiteX6" fmla="*/ 127000 w 6096000"/>
                  <a:gd name="connsiteY6" fmla="*/ 1269999 h 1269999"/>
                  <a:gd name="connsiteX7" fmla="*/ 0 w 6096000"/>
                  <a:gd name="connsiteY7" fmla="*/ 1142999 h 1269999"/>
                  <a:gd name="connsiteX8" fmla="*/ 0 w 6096000"/>
                  <a:gd name="connsiteY8" fmla="*/ 127000 h 126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0" h="1269999">
                    <a:moveTo>
                      <a:pt x="0" y="127000"/>
                    </a:moveTo>
                    <a:cubicBezTo>
                      <a:pt x="0" y="56860"/>
                      <a:pt x="56860" y="0"/>
                      <a:pt x="127000" y="0"/>
                    </a:cubicBezTo>
                    <a:lnTo>
                      <a:pt x="5969000" y="0"/>
                    </a:lnTo>
                    <a:cubicBezTo>
                      <a:pt x="6039140" y="0"/>
                      <a:pt x="6096000" y="56860"/>
                      <a:pt x="6096000" y="127000"/>
                    </a:cubicBezTo>
                    <a:lnTo>
                      <a:pt x="6096000" y="1142999"/>
                    </a:lnTo>
                    <a:cubicBezTo>
                      <a:pt x="6096000" y="1213139"/>
                      <a:pt x="6039140" y="1269999"/>
                      <a:pt x="5969000" y="1269999"/>
                    </a:cubicBezTo>
                    <a:lnTo>
                      <a:pt x="127000" y="1269999"/>
                    </a:lnTo>
                    <a:cubicBezTo>
                      <a:pt x="56860" y="1269999"/>
                      <a:pt x="0" y="1213139"/>
                      <a:pt x="0" y="1142999"/>
                    </a:cubicBezTo>
                    <a:lnTo>
                      <a:pt x="0" y="127000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37640" tIns="91440" rIns="91440" bIns="91440" numCol="1" spcCol="1270" anchor="t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1900" kern="120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1900" kern="120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650999" y="2920999"/>
                <a:ext cx="1219200" cy="1015999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chilly" dir="t"/>
              </a:scene3d>
              <a:sp3d z="12700" extrusionH="12700" prstMaterial="translucentPowder">
                <a:bevelT w="25400" h="6350" prst="softRound"/>
                <a:bevelB w="0" h="0" prst="convex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 7"/>
              <p:cNvSpPr/>
              <p:nvPr/>
            </p:nvSpPr>
            <p:spPr>
              <a:xfrm>
                <a:off x="1524000" y="4190999"/>
                <a:ext cx="6096000" cy="1269999"/>
              </a:xfrm>
              <a:custGeom>
                <a:avLst/>
                <a:gdLst>
                  <a:gd name="connsiteX0" fmla="*/ 0 w 6096000"/>
                  <a:gd name="connsiteY0" fmla="*/ 127000 h 1269999"/>
                  <a:gd name="connsiteX1" fmla="*/ 127000 w 6096000"/>
                  <a:gd name="connsiteY1" fmla="*/ 0 h 1269999"/>
                  <a:gd name="connsiteX2" fmla="*/ 5969000 w 6096000"/>
                  <a:gd name="connsiteY2" fmla="*/ 0 h 1269999"/>
                  <a:gd name="connsiteX3" fmla="*/ 6096000 w 6096000"/>
                  <a:gd name="connsiteY3" fmla="*/ 127000 h 1269999"/>
                  <a:gd name="connsiteX4" fmla="*/ 6096000 w 6096000"/>
                  <a:gd name="connsiteY4" fmla="*/ 1142999 h 1269999"/>
                  <a:gd name="connsiteX5" fmla="*/ 5969000 w 6096000"/>
                  <a:gd name="connsiteY5" fmla="*/ 1269999 h 1269999"/>
                  <a:gd name="connsiteX6" fmla="*/ 127000 w 6096000"/>
                  <a:gd name="connsiteY6" fmla="*/ 1269999 h 1269999"/>
                  <a:gd name="connsiteX7" fmla="*/ 0 w 6096000"/>
                  <a:gd name="connsiteY7" fmla="*/ 1142999 h 1269999"/>
                  <a:gd name="connsiteX8" fmla="*/ 0 w 6096000"/>
                  <a:gd name="connsiteY8" fmla="*/ 127000 h 126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0" h="1269999">
                    <a:moveTo>
                      <a:pt x="0" y="127000"/>
                    </a:moveTo>
                    <a:cubicBezTo>
                      <a:pt x="0" y="56860"/>
                      <a:pt x="56860" y="0"/>
                      <a:pt x="127000" y="0"/>
                    </a:cubicBezTo>
                    <a:lnTo>
                      <a:pt x="5969000" y="0"/>
                    </a:lnTo>
                    <a:cubicBezTo>
                      <a:pt x="6039140" y="0"/>
                      <a:pt x="6096000" y="56860"/>
                      <a:pt x="6096000" y="127000"/>
                    </a:cubicBezTo>
                    <a:lnTo>
                      <a:pt x="6096000" y="1142999"/>
                    </a:lnTo>
                    <a:cubicBezTo>
                      <a:pt x="6096000" y="1213139"/>
                      <a:pt x="6039140" y="1269999"/>
                      <a:pt x="5969000" y="1269999"/>
                    </a:cubicBezTo>
                    <a:lnTo>
                      <a:pt x="127000" y="1269999"/>
                    </a:lnTo>
                    <a:cubicBezTo>
                      <a:pt x="56860" y="1269999"/>
                      <a:pt x="0" y="1213139"/>
                      <a:pt x="0" y="1142999"/>
                    </a:cubicBezTo>
                    <a:lnTo>
                      <a:pt x="0" y="127000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37640" tIns="91440" rIns="91440" bIns="91440" numCol="1" spcCol="1270" anchor="t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1900" kern="120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1900" kern="120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650999" y="4317999"/>
                <a:ext cx="1219200" cy="1015999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chilly" dir="t"/>
              </a:scene3d>
              <a:sp3d z="12700" extrusionH="12700" prstMaterial="translucentPowder">
                <a:bevelT w="25400" h="6350" prst="softRound"/>
                <a:bevelB w="0" h="0" prst="convex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0" name="Rectangle 9"/>
            <p:cNvSpPr/>
            <p:nvPr/>
          </p:nvSpPr>
          <p:spPr>
            <a:xfrm>
              <a:off x="1733331" y="2023090"/>
              <a:ext cx="14670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Sum </a:t>
              </a:r>
            </a:p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(Difference)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75140" y="3620869"/>
              <a:ext cx="12490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Constant </a:t>
              </a:r>
            </a:p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Multiple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3352800" y="1981200"/>
            <a:ext cx="4596063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2425680" imgH="482400" progId="Equation.3">
                    <p:embed/>
                  </p:oleObj>
                </mc:Choice>
                <mc:Fallback>
                  <p:oleObj name="Equation" r:id="rId3" imgW="2425680" imgH="48240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52800" y="1981200"/>
                          <a:ext cx="4596063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493976" y="4899183"/>
            <a:ext cx="4126024" cy="1212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2336760" imgH="685800" progId="Equation.3">
                    <p:embed/>
                  </p:oleObj>
                </mc:Choice>
                <mc:Fallback>
                  <p:oleObj name="Equation" r:id="rId5" imgW="2336760" imgH="685800" progId="Equation.3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3976" y="4899183"/>
                          <a:ext cx="4126024" cy="12120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76600" y="3505200"/>
            <a:ext cx="5157788" cy="85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2920680" imgH="482400" progId="Equation.3">
                    <p:embed/>
                  </p:oleObj>
                </mc:Choice>
                <mc:Fallback>
                  <p:oleObj name="Equation" r:id="rId7" imgW="2920680" imgH="482400" progId="Equation.3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505200"/>
                          <a:ext cx="5157788" cy="854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7F68F2-2E28-485D-B21E-44C45349D630}"/>
              </a:ext>
            </a:extLst>
          </p:cNvPr>
          <p:cNvSpPr txBox="1"/>
          <p:nvPr/>
        </p:nvSpPr>
        <p:spPr>
          <a:xfrm>
            <a:off x="1600200" y="5146565"/>
            <a:ext cx="124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Additive Property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90624-B044-4833-BD49-9F06A3BEE42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First Fundamental Theorem </a:t>
            </a:r>
          </a:p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of Calculus</a:t>
            </a:r>
            <a:endParaRPr lang="en-US" sz="32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E9AA94-E95A-43C6-B368-9DA28741E0E0}"/>
              </a:ext>
            </a:extLst>
          </p:cNvPr>
          <p:cNvGrpSpPr/>
          <p:nvPr/>
        </p:nvGrpSpPr>
        <p:grpSpPr>
          <a:xfrm>
            <a:off x="1371600" y="1610132"/>
            <a:ext cx="6781800" cy="4546601"/>
            <a:chOff x="1371600" y="1610132"/>
            <a:chExt cx="6781800" cy="45466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FD1795-4262-4F46-ADE5-942509A000B0}"/>
                </a:ext>
              </a:extLst>
            </p:cNvPr>
            <p:cNvGrpSpPr/>
            <p:nvPr/>
          </p:nvGrpSpPr>
          <p:grpSpPr>
            <a:xfrm>
              <a:off x="1371600" y="1610132"/>
              <a:ext cx="6781800" cy="4546601"/>
              <a:chOff x="1371600" y="1610132"/>
              <a:chExt cx="6781800" cy="454660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2D741D-6F6E-48A1-B0DD-BA8E1402ED52}"/>
                  </a:ext>
                </a:extLst>
              </p:cNvPr>
              <p:cNvSpPr/>
              <p:nvPr/>
            </p:nvSpPr>
            <p:spPr>
              <a:xfrm>
                <a:off x="1371600" y="1610132"/>
                <a:ext cx="6781800" cy="2428467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extrusionH="12700" prstMaterial="plastic">
                <a:bevelT w="50800" h="50800"/>
              </a:sp3d>
            </p:spPr>
            <p:style>
              <a:ln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1664279-DD5D-4385-A248-E6EA564B61DC}"/>
                  </a:ext>
                </a:extLst>
              </p:cNvPr>
              <p:cNvSpPr/>
              <p:nvPr/>
            </p:nvSpPr>
            <p:spPr>
              <a:xfrm>
                <a:off x="1575053" y="1882928"/>
                <a:ext cx="6374892" cy="1780876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z="127000" prstMaterial="plastic">
                <a:bevelT w="88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9E46726-5E7D-49DE-A397-10ADBFD6166E}"/>
                  </a:ext>
                </a:extLst>
              </p:cNvPr>
              <p:cNvSpPr/>
              <p:nvPr/>
            </p:nvSpPr>
            <p:spPr>
              <a:xfrm>
                <a:off x="1575053" y="3936600"/>
                <a:ext cx="6374893" cy="2220133"/>
              </a:xfrm>
              <a:custGeom>
                <a:avLst/>
                <a:gdLst>
                  <a:gd name="connsiteX0" fmla="*/ 262566 w 6374892"/>
                  <a:gd name="connsiteY0" fmla="*/ 0 h 2500630"/>
                  <a:gd name="connsiteX1" fmla="*/ 6112326 w 6374892"/>
                  <a:gd name="connsiteY1" fmla="*/ 0 h 2500630"/>
                  <a:gd name="connsiteX2" fmla="*/ 6374892 w 6374892"/>
                  <a:gd name="connsiteY2" fmla="*/ 262566 h 2500630"/>
                  <a:gd name="connsiteX3" fmla="*/ 6374892 w 6374892"/>
                  <a:gd name="connsiteY3" fmla="*/ 2500630 h 2500630"/>
                  <a:gd name="connsiteX4" fmla="*/ 6374892 w 6374892"/>
                  <a:gd name="connsiteY4" fmla="*/ 2500630 h 2500630"/>
                  <a:gd name="connsiteX5" fmla="*/ 0 w 6374892"/>
                  <a:gd name="connsiteY5" fmla="*/ 2500630 h 2500630"/>
                  <a:gd name="connsiteX6" fmla="*/ 0 w 6374892"/>
                  <a:gd name="connsiteY6" fmla="*/ 2500630 h 2500630"/>
                  <a:gd name="connsiteX7" fmla="*/ 0 w 6374892"/>
                  <a:gd name="connsiteY7" fmla="*/ 262566 h 2500630"/>
                  <a:gd name="connsiteX8" fmla="*/ 262566 w 6374892"/>
                  <a:gd name="connsiteY8" fmla="*/ 0 h 250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74892" h="2500630">
                    <a:moveTo>
                      <a:pt x="6112326" y="2500629"/>
                    </a:moveTo>
                    <a:lnTo>
                      <a:pt x="262566" y="2500629"/>
                    </a:lnTo>
                    <a:cubicBezTo>
                      <a:pt x="117555" y="2500629"/>
                      <a:pt x="0" y="2383074"/>
                      <a:pt x="0" y="2238063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6374892" y="1"/>
                    </a:lnTo>
                    <a:lnTo>
                      <a:pt x="6374892" y="1"/>
                    </a:lnTo>
                    <a:lnTo>
                      <a:pt x="6374892" y="2238063"/>
                    </a:lnTo>
                    <a:cubicBezTo>
                      <a:pt x="6374892" y="2383074"/>
                      <a:pt x="6257337" y="2500629"/>
                      <a:pt x="6112326" y="2500629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39183" tIns="462281" rIns="539184" bIns="539183" numCol="1" spcCol="1270" anchor="t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500" kern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04E28C-B593-4532-9643-7F5C61C2B326}"/>
                    </a:ext>
                  </a:extLst>
                </p:cNvPr>
                <p:cNvSpPr txBox="1"/>
                <p:nvPr/>
              </p:nvSpPr>
              <p:spPr>
                <a:xfrm>
                  <a:off x="1828800" y="1981200"/>
                  <a:ext cx="5943600" cy="15694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Let be continuous on the closed interval [</a:t>
                  </a:r>
                  <a:r>
                    <a:rPr lang="en-US" sz="2200" b="0" i="1" u="none" strike="noStrike" baseline="0" dirty="0">
                      <a:latin typeface="+mn-lt"/>
                    </a:rPr>
                    <a:t>a</a:t>
                  </a:r>
                  <a:r>
                    <a:rPr lang="en-US" sz="2200" b="0" i="0" u="none" strike="noStrike" baseline="0" dirty="0">
                      <a:latin typeface="+mn-lt"/>
                    </a:rPr>
                    <a:t>, </a:t>
                  </a:r>
                  <a:r>
                    <a:rPr lang="en-US" sz="2200" b="0" i="1" u="none" strike="noStrike" baseline="0" dirty="0">
                      <a:latin typeface="+mn-lt"/>
                    </a:rPr>
                    <a:t>b</a:t>
                  </a:r>
                  <a:r>
                    <a:rPr lang="en-US" sz="2200" b="0" i="0" u="none" strike="noStrike" baseline="0" dirty="0">
                      <a:latin typeface="+mn-lt"/>
                    </a:rPr>
                    <a:t>] and let </a:t>
                  </a:r>
                  <a:r>
                    <a:rPr lang="en-US" sz="2200" b="0" i="1" u="none" strike="noStrike" baseline="0" dirty="0">
                      <a:latin typeface="+mn-lt"/>
                    </a:rPr>
                    <a:t>x </a:t>
                  </a:r>
                  <a:r>
                    <a:rPr lang="en-US" sz="2200" b="0" i="0" u="none" strike="noStrike" baseline="0" dirty="0">
                      <a:latin typeface="+mn-lt"/>
                    </a:rPr>
                    <a:t>be a (variable) point in (</a:t>
                  </a:r>
                  <a:r>
                    <a:rPr lang="en-US" sz="2200" b="0" i="1" u="none" strike="noStrike" baseline="0" dirty="0">
                      <a:latin typeface="+mn-lt"/>
                    </a:rPr>
                    <a:t>a</a:t>
                  </a:r>
                  <a:r>
                    <a:rPr lang="en-US" sz="2200" b="0" i="0" u="none" strike="noStrike" baseline="0" dirty="0">
                      <a:latin typeface="+mn-lt"/>
                    </a:rPr>
                    <a:t>, </a:t>
                  </a:r>
                  <a:r>
                    <a:rPr lang="en-US" sz="2200" b="0" i="1" u="none" strike="noStrike" baseline="0" dirty="0">
                      <a:latin typeface="+mn-lt"/>
                    </a:rPr>
                    <a:t>b</a:t>
                  </a:r>
                  <a:r>
                    <a:rPr lang="en-US" sz="2200" b="0" i="0" u="none" strike="noStrike" baseline="0" dirty="0">
                      <a:latin typeface="+mn-lt"/>
                    </a:rPr>
                    <a:t>).Then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nary>
                          <m:nary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b="0" i="0" u="none" strike="noStrike" baseline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04E28C-B593-4532-9643-7F5C61C2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981200"/>
                  <a:ext cx="5943600" cy="1569469"/>
                </a:xfrm>
                <a:prstGeom prst="rect">
                  <a:avLst/>
                </a:prstGeom>
                <a:blipFill>
                  <a:blip r:embed="rId2"/>
                  <a:stretch>
                    <a:fillRect l="-1333" t="-2724" r="-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1EFCEA-8365-47D2-AC0E-236B42AB5279}"/>
                </a:ext>
              </a:extLst>
            </p:cNvPr>
            <p:cNvSpPr txBox="1"/>
            <p:nvPr/>
          </p:nvSpPr>
          <p:spPr>
            <a:xfrm>
              <a:off x="4487137" y="4114800"/>
              <a:ext cx="3429000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200" b="0" i="0" u="none" strike="noStrike" baseline="0" dirty="0">
                  <a:solidFill>
                    <a:schemeClr val="bg1"/>
                  </a:solidFill>
                  <a:latin typeface="+mn-lt"/>
                </a:rPr>
                <a:t>It is </a:t>
              </a:r>
              <a:r>
                <a:rPr lang="en-US" sz="2200" b="0" i="1" u="none" strike="noStrike" baseline="0" dirty="0">
                  <a:solidFill>
                    <a:schemeClr val="bg1"/>
                  </a:solidFill>
                  <a:latin typeface="+mn-lt"/>
                </a:rPr>
                <a:t>fundamental </a:t>
              </a:r>
              <a:r>
                <a:rPr lang="en-US" sz="2200" b="0" i="0" u="none" strike="noStrike" baseline="0" dirty="0">
                  <a:solidFill>
                    <a:schemeClr val="bg1"/>
                  </a:solidFill>
                  <a:latin typeface="+mn-lt"/>
                </a:rPr>
                <a:t>because it links the derivative and the definite integral, the most important kinds of limits you have studied so far.</a:t>
              </a:r>
              <a:endParaRPr lang="en-US" sz="2200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8B0BDD-4863-4C91-83DC-C9C8A53F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885" y="4267200"/>
              <a:ext cx="2428515" cy="1544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40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5B410949-7250-4810-AFDA-188317E704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 algn="r"/>
            <a:r>
              <a:rPr lang="en-US" sz="320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Terminology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B375A1-1EE5-46C1-A1EB-D7675BA3153B}"/>
              </a:ext>
            </a:extLst>
          </p:cNvPr>
          <p:cNvGrpSpPr/>
          <p:nvPr/>
        </p:nvGrpSpPr>
        <p:grpSpPr>
          <a:xfrm>
            <a:off x="1825597" y="1556493"/>
            <a:ext cx="6175403" cy="4737846"/>
            <a:chOff x="1825597" y="1556493"/>
            <a:chExt cx="6175403" cy="4737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BDCCD9-3700-4F54-B879-B7F7CE22F26E}"/>
                </a:ext>
              </a:extLst>
            </p:cNvPr>
            <p:cNvGrpSpPr/>
            <p:nvPr/>
          </p:nvGrpSpPr>
          <p:grpSpPr>
            <a:xfrm>
              <a:off x="1825597" y="1556493"/>
              <a:ext cx="6175403" cy="4737846"/>
              <a:chOff x="2511397" y="1400545"/>
              <a:chExt cx="4349805" cy="4737846"/>
            </a:xfrm>
          </p:grpSpPr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1DD071E-5EF4-45F6-923C-42654F2704EB}"/>
                  </a:ext>
                </a:extLst>
              </p:cNvPr>
              <p:cNvSpPr/>
              <p:nvPr/>
            </p:nvSpPr>
            <p:spPr>
              <a:xfrm>
                <a:off x="2511397" y="1400545"/>
                <a:ext cx="1931755" cy="1696955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0358124-05A8-4F70-864D-698C42B83257}"/>
                  </a:ext>
                </a:extLst>
              </p:cNvPr>
              <p:cNvSpPr/>
              <p:nvPr/>
            </p:nvSpPr>
            <p:spPr>
              <a:xfrm>
                <a:off x="2511397" y="3097501"/>
                <a:ext cx="1931755" cy="365125"/>
              </a:xfrm>
              <a:custGeom>
                <a:avLst/>
                <a:gdLst>
                  <a:gd name="connsiteX0" fmla="*/ 0 w 1931755"/>
                  <a:gd name="connsiteY0" fmla="*/ 0 h 620066"/>
                  <a:gd name="connsiteX1" fmla="*/ 1931755 w 1931755"/>
                  <a:gd name="connsiteY1" fmla="*/ 0 h 620066"/>
                  <a:gd name="connsiteX2" fmla="*/ 1931755 w 1931755"/>
                  <a:gd name="connsiteY2" fmla="*/ 620066 h 620066"/>
                  <a:gd name="connsiteX3" fmla="*/ 0 w 1931755"/>
                  <a:gd name="connsiteY3" fmla="*/ 620066 h 620066"/>
                  <a:gd name="connsiteX4" fmla="*/ 0 w 1931755"/>
                  <a:gd name="connsiteY4" fmla="*/ 0 h 62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755" h="620066">
                    <a:moveTo>
                      <a:pt x="0" y="0"/>
                    </a:moveTo>
                    <a:lnTo>
                      <a:pt x="1931755" y="0"/>
                    </a:lnTo>
                    <a:lnTo>
                      <a:pt x="1931755" y="620066"/>
                    </a:lnTo>
                    <a:lnTo>
                      <a:pt x="0" y="62006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00" tIns="0" rIns="622165" bIns="0" numCol="1" spcCol="1270" anchor="ctr" anchorCtr="0">
                <a:noAutofit/>
              </a:bodyPr>
              <a:lstStyle/>
              <a:p>
                <a:pPr marL="0" lvl="0" indent="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000" kern="12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56BFB3-D738-411B-AC81-93EAD8F72EEC}"/>
                  </a:ext>
                </a:extLst>
              </p:cNvPr>
              <p:cNvSpPr/>
              <p:nvPr/>
            </p:nvSpPr>
            <p:spPr>
              <a:xfrm>
                <a:off x="4121744" y="2941052"/>
                <a:ext cx="480804" cy="645853"/>
              </a:xfrm>
              <a:prstGeom prst="ellipse">
                <a:avLst/>
              </a:prstGeom>
            </p:spPr>
            <p:style>
              <a:ln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5B35FA36-C6A0-4593-8892-FA1D00D50D71}"/>
                  </a:ext>
                </a:extLst>
              </p:cNvPr>
              <p:cNvSpPr/>
              <p:nvPr/>
            </p:nvSpPr>
            <p:spPr>
              <a:xfrm>
                <a:off x="4770051" y="1400545"/>
                <a:ext cx="1931755" cy="1696955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C767802-8A9B-4976-88B9-43CF338A4728}"/>
                  </a:ext>
                </a:extLst>
              </p:cNvPr>
              <p:cNvSpPr/>
              <p:nvPr/>
            </p:nvSpPr>
            <p:spPr>
              <a:xfrm>
                <a:off x="4770051" y="3097501"/>
                <a:ext cx="1931755" cy="365125"/>
              </a:xfrm>
              <a:custGeom>
                <a:avLst/>
                <a:gdLst>
                  <a:gd name="connsiteX0" fmla="*/ 0 w 1931755"/>
                  <a:gd name="connsiteY0" fmla="*/ 0 h 620066"/>
                  <a:gd name="connsiteX1" fmla="*/ 1931755 w 1931755"/>
                  <a:gd name="connsiteY1" fmla="*/ 0 h 620066"/>
                  <a:gd name="connsiteX2" fmla="*/ 1931755 w 1931755"/>
                  <a:gd name="connsiteY2" fmla="*/ 620066 h 620066"/>
                  <a:gd name="connsiteX3" fmla="*/ 0 w 1931755"/>
                  <a:gd name="connsiteY3" fmla="*/ 620066 h 620066"/>
                  <a:gd name="connsiteX4" fmla="*/ 0 w 1931755"/>
                  <a:gd name="connsiteY4" fmla="*/ 0 h 62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755" h="620066">
                    <a:moveTo>
                      <a:pt x="0" y="0"/>
                    </a:moveTo>
                    <a:lnTo>
                      <a:pt x="1931755" y="0"/>
                    </a:lnTo>
                    <a:lnTo>
                      <a:pt x="1931755" y="620066"/>
                    </a:lnTo>
                    <a:lnTo>
                      <a:pt x="0" y="62006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00" tIns="0" rIns="622165" bIns="0" numCol="1" spcCol="1270" anchor="ctr" anchorCtr="0">
                <a:noAutofit/>
              </a:bodyPr>
              <a:lstStyle/>
              <a:p>
                <a:pPr marL="0" lvl="0" indent="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000" kern="12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3902FEA-86AE-4396-BF0E-AC7453D8B5FB}"/>
                  </a:ext>
                </a:extLst>
              </p:cNvPr>
              <p:cNvSpPr/>
              <p:nvPr/>
            </p:nvSpPr>
            <p:spPr>
              <a:xfrm>
                <a:off x="6380398" y="2941052"/>
                <a:ext cx="480804" cy="645853"/>
              </a:xfrm>
              <a:prstGeom prst="ellipse">
                <a:avLst/>
              </a:prstGeom>
            </p:spPr>
            <p:style>
              <a:ln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5CE1F303-070A-42D8-B5A0-06143EEA513D}"/>
                  </a:ext>
                </a:extLst>
              </p:cNvPr>
              <p:cNvSpPr/>
              <p:nvPr/>
            </p:nvSpPr>
            <p:spPr>
              <a:xfrm>
                <a:off x="2511397" y="3745903"/>
                <a:ext cx="1931755" cy="1903084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38EE855-D8B7-447C-95E6-A20B2D50AA39}"/>
                  </a:ext>
                </a:extLst>
              </p:cNvPr>
              <p:cNvSpPr/>
              <p:nvPr/>
            </p:nvSpPr>
            <p:spPr>
              <a:xfrm>
                <a:off x="2511397" y="5648987"/>
                <a:ext cx="1931755" cy="365125"/>
              </a:xfrm>
              <a:custGeom>
                <a:avLst/>
                <a:gdLst>
                  <a:gd name="connsiteX0" fmla="*/ 0 w 1931755"/>
                  <a:gd name="connsiteY0" fmla="*/ 0 h 620066"/>
                  <a:gd name="connsiteX1" fmla="*/ 1931755 w 1931755"/>
                  <a:gd name="connsiteY1" fmla="*/ 0 h 620066"/>
                  <a:gd name="connsiteX2" fmla="*/ 1931755 w 1931755"/>
                  <a:gd name="connsiteY2" fmla="*/ 620066 h 620066"/>
                  <a:gd name="connsiteX3" fmla="*/ 0 w 1931755"/>
                  <a:gd name="connsiteY3" fmla="*/ 620066 h 620066"/>
                  <a:gd name="connsiteX4" fmla="*/ 0 w 1931755"/>
                  <a:gd name="connsiteY4" fmla="*/ 0 h 62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755" h="620066">
                    <a:moveTo>
                      <a:pt x="0" y="0"/>
                    </a:moveTo>
                    <a:lnTo>
                      <a:pt x="1931755" y="0"/>
                    </a:lnTo>
                    <a:lnTo>
                      <a:pt x="1931755" y="620066"/>
                    </a:lnTo>
                    <a:lnTo>
                      <a:pt x="0" y="62006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00" tIns="0" rIns="622165" bIns="0" numCol="1" spcCol="1270" anchor="ctr" anchorCtr="0">
                <a:noAutofit/>
              </a:bodyPr>
              <a:lstStyle/>
              <a:p>
                <a:pPr marL="0" lvl="0" indent="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000" kern="12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D0C2B9-7293-47E3-A43A-B6E78F63F9B8}"/>
                  </a:ext>
                </a:extLst>
              </p:cNvPr>
              <p:cNvSpPr/>
              <p:nvPr/>
            </p:nvSpPr>
            <p:spPr>
              <a:xfrm>
                <a:off x="4121744" y="5492538"/>
                <a:ext cx="480804" cy="645853"/>
              </a:xfrm>
              <a:prstGeom prst="ellipse">
                <a:avLst/>
              </a:prstGeom>
            </p:spPr>
            <p:style>
              <a:ln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613B855A-BC20-4081-A20A-C836A2B7D227}"/>
                  </a:ext>
                </a:extLst>
              </p:cNvPr>
              <p:cNvSpPr/>
              <p:nvPr/>
            </p:nvSpPr>
            <p:spPr>
              <a:xfrm>
                <a:off x="4770051" y="3745903"/>
                <a:ext cx="1931755" cy="1903084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55D71D4-0FD8-4265-8378-7EAC88D5D660}"/>
                  </a:ext>
                </a:extLst>
              </p:cNvPr>
              <p:cNvSpPr/>
              <p:nvPr/>
            </p:nvSpPr>
            <p:spPr>
              <a:xfrm>
                <a:off x="4770051" y="5648987"/>
                <a:ext cx="1931755" cy="365125"/>
              </a:xfrm>
              <a:custGeom>
                <a:avLst/>
                <a:gdLst>
                  <a:gd name="connsiteX0" fmla="*/ 0 w 1931755"/>
                  <a:gd name="connsiteY0" fmla="*/ 0 h 620066"/>
                  <a:gd name="connsiteX1" fmla="*/ 1931755 w 1931755"/>
                  <a:gd name="connsiteY1" fmla="*/ 0 h 620066"/>
                  <a:gd name="connsiteX2" fmla="*/ 1931755 w 1931755"/>
                  <a:gd name="connsiteY2" fmla="*/ 620066 h 620066"/>
                  <a:gd name="connsiteX3" fmla="*/ 0 w 1931755"/>
                  <a:gd name="connsiteY3" fmla="*/ 620066 h 620066"/>
                  <a:gd name="connsiteX4" fmla="*/ 0 w 1931755"/>
                  <a:gd name="connsiteY4" fmla="*/ 0 h 62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755" h="620066">
                    <a:moveTo>
                      <a:pt x="0" y="0"/>
                    </a:moveTo>
                    <a:lnTo>
                      <a:pt x="1931755" y="0"/>
                    </a:lnTo>
                    <a:lnTo>
                      <a:pt x="1931755" y="620066"/>
                    </a:lnTo>
                    <a:lnTo>
                      <a:pt x="0" y="62006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00" tIns="0" rIns="622165" bIns="0" numCol="1" spcCol="1270" anchor="ctr" anchorCtr="0">
                <a:noAutofit/>
              </a:bodyPr>
              <a:lstStyle/>
              <a:p>
                <a:pPr marL="0" lvl="0" indent="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000" kern="12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1B6EC13-73C2-42C0-BEFF-2BD235CE963B}"/>
                  </a:ext>
                </a:extLst>
              </p:cNvPr>
              <p:cNvSpPr/>
              <p:nvPr/>
            </p:nvSpPr>
            <p:spPr>
              <a:xfrm>
                <a:off x="6380398" y="5492538"/>
                <a:ext cx="480804" cy="645853"/>
              </a:xfrm>
              <a:prstGeom prst="ellipse">
                <a:avLst/>
              </a:prstGeom>
            </p:spPr>
            <p:style>
              <a:ln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879F69-67AF-4CF0-BC2D-6319DF6C4408}"/>
                    </a:ext>
                  </a:extLst>
                </p:cNvPr>
                <p:cNvSpPr txBox="1"/>
                <p:nvPr/>
              </p:nvSpPr>
              <p:spPr>
                <a:xfrm>
                  <a:off x="1936230" y="1723204"/>
                  <a:ext cx="2560820" cy="13710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u="none" strike="noStrike" baseline="0" dirty="0">
                      <a:latin typeface="+mn-lt"/>
                    </a:rPr>
                    <a:t>The indefinite integral</a:t>
                  </a:r>
                </a:p>
                <a:p>
                  <a:pPr algn="ctr"/>
                  <a:r>
                    <a:rPr lang="en-US" sz="2000" b="0" i="0" u="none" strike="noStrike" baseline="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a14:m>
                  <a:endParaRPr lang="en-US" sz="2000" b="0" i="0" u="none" strike="noStrike" baseline="0" dirty="0">
                    <a:latin typeface="+mn-lt"/>
                  </a:endParaRPr>
                </a:p>
                <a:p>
                  <a:pPr algn="l"/>
                  <a:r>
                    <a:rPr lang="en-US" sz="2000" b="0" i="0" u="none" strike="noStrike" baseline="0" dirty="0">
                      <a:latin typeface="+mn-lt"/>
                    </a:rPr>
                    <a:t>is a </a:t>
                  </a:r>
                  <a:r>
                    <a:rPr lang="en-US" sz="2000" b="0" i="1" u="none" strike="noStrike" baseline="0" dirty="0">
                      <a:solidFill>
                        <a:schemeClr val="accent2">
                          <a:lumMod val="75000"/>
                        </a:schemeClr>
                      </a:solidFill>
                      <a:latin typeface="+mn-lt"/>
                    </a:rPr>
                    <a:t>family of functions </a:t>
                  </a:r>
                  <a:r>
                    <a:rPr lang="en-US" sz="2000" b="0" i="0" u="none" strike="noStrike" baseline="0" dirty="0">
                      <a:latin typeface="+mn-lt"/>
                    </a:rPr>
                    <a:t>of </a:t>
                  </a:r>
                  <a:r>
                    <a:rPr lang="en-US" sz="2000" b="0" i="1" u="none" strike="noStrike" baseline="0" dirty="0">
                      <a:latin typeface="+mn-lt"/>
                    </a:rPr>
                    <a:t>x</a:t>
                  </a:r>
                  <a:r>
                    <a:rPr lang="en-US" sz="2000" b="0" i="0" u="none" strike="noStrike" baseline="0" dirty="0">
                      <a:latin typeface="+mn-lt"/>
                    </a:rPr>
                    <a:t>.</a:t>
                  </a:r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879F69-67AF-4CF0-BC2D-6319DF6C4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230" y="1723204"/>
                  <a:ext cx="2560820" cy="1371016"/>
                </a:xfrm>
                <a:prstGeom prst="rect">
                  <a:avLst/>
                </a:prstGeom>
                <a:blipFill>
                  <a:blip r:embed="rId2"/>
                  <a:stretch>
                    <a:fillRect l="-2619" t="-23556" r="-166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4B13A2C-994A-4434-B21F-BF613F5A1711}"/>
                    </a:ext>
                  </a:extLst>
                </p:cNvPr>
                <p:cNvSpPr txBox="1"/>
                <p:nvPr/>
              </p:nvSpPr>
              <p:spPr>
                <a:xfrm>
                  <a:off x="5181600" y="1556962"/>
                  <a:ext cx="2508398" cy="17196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u="none" strike="noStrike" baseline="0" dirty="0">
                      <a:latin typeface="+mn-lt"/>
                    </a:rPr>
                    <a:t>The definite integral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2000" b="0" i="0" u="none" strike="noStrike" baseline="0" dirty="0">
                    <a:latin typeface="+mn-lt"/>
                  </a:endParaRPr>
                </a:p>
                <a:p>
                  <a:pPr algn="l"/>
                  <a:r>
                    <a:rPr lang="en-US" sz="2000" b="0" i="0" u="none" strike="noStrike" baseline="0" dirty="0">
                      <a:latin typeface="+mn-lt"/>
                    </a:rPr>
                    <a:t>is a </a:t>
                  </a:r>
                  <a:r>
                    <a:rPr lang="en-US" sz="2000" b="0" i="1" u="none" strike="noStrike" baseline="0" dirty="0">
                      <a:latin typeface="+mn-lt"/>
                    </a:rPr>
                    <a:t>number</a:t>
                  </a:r>
                  <a:r>
                    <a:rPr lang="en-US" sz="2000" b="0" i="0" u="none" strike="noStrike" baseline="0" dirty="0">
                      <a:latin typeface="+mn-lt"/>
                    </a:rPr>
                    <a:t>, provided that </a:t>
                  </a:r>
                  <a:r>
                    <a:rPr lang="en-US" sz="2000" b="0" i="1" u="none" strike="noStrike" baseline="0" dirty="0">
                      <a:latin typeface="+mn-lt"/>
                    </a:rPr>
                    <a:t>a </a:t>
                  </a:r>
                  <a:r>
                    <a:rPr lang="en-US" sz="2000" b="0" i="0" u="none" strike="noStrike" baseline="0" dirty="0">
                      <a:latin typeface="+mn-lt"/>
                    </a:rPr>
                    <a:t>and </a:t>
                  </a:r>
                  <a:r>
                    <a:rPr lang="en-US" sz="2000" b="0" i="1" u="none" strike="noStrike" baseline="0" dirty="0">
                      <a:latin typeface="+mn-lt"/>
                    </a:rPr>
                    <a:t>b </a:t>
                  </a:r>
                  <a:r>
                    <a:rPr lang="en-US" sz="2000" b="0" i="0" u="none" strike="noStrike" baseline="0" dirty="0">
                      <a:latin typeface="+mn-lt"/>
                    </a:rPr>
                    <a:t>are fixed.</a:t>
                  </a:r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4B13A2C-994A-4434-B21F-BF613F5A1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1556962"/>
                  <a:ext cx="2508398" cy="1719638"/>
                </a:xfrm>
                <a:prstGeom prst="rect">
                  <a:avLst/>
                </a:prstGeom>
                <a:blipFill>
                  <a:blip r:embed="rId3"/>
                  <a:stretch>
                    <a:fillRect l="-2433" t="-1767" r="-1217" b="-4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E2E0D63-404C-4674-A204-1A5E4F0DA281}"/>
                    </a:ext>
                  </a:extLst>
                </p:cNvPr>
                <p:cNvSpPr txBox="1"/>
                <p:nvPr/>
              </p:nvSpPr>
              <p:spPr>
                <a:xfrm>
                  <a:off x="2020823" y="3854970"/>
                  <a:ext cx="2657357" cy="1990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u="none" strike="noStrike" baseline="0" dirty="0">
                      <a:latin typeface="+mn-lt"/>
                    </a:rPr>
                    <a:t>If the upper limit in a definite integral is a variable </a:t>
                  </a:r>
                  <a:r>
                    <a:rPr lang="en-US" sz="2000" b="0" i="1" u="none" strike="noStrike" baseline="0" dirty="0">
                      <a:latin typeface="+mn-lt"/>
                    </a:rPr>
                    <a:t>x</a:t>
                  </a:r>
                  <a:r>
                    <a:rPr lang="en-US" sz="2000" b="0" i="0" u="none" strike="noStrike" baseline="0" dirty="0">
                      <a:latin typeface="+mn-lt"/>
                    </a:rPr>
                    <a:t>, then then</a:t>
                  </a:r>
                  <a:r>
                    <a:rPr lang="en-US" sz="2000" b="0" i="0" u="none" strike="noStrike" dirty="0">
                      <a:latin typeface="+mn-lt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n-US" sz="2000" b="0" i="0" u="none" strike="noStrike" baseline="0" dirty="0">
                    <a:latin typeface="+mn-lt"/>
                  </a:endParaRPr>
                </a:p>
                <a:p>
                  <a:pPr algn="l"/>
                  <a:r>
                    <a:rPr lang="en-US" sz="2000" b="0" i="0" u="none" strike="noStrike" baseline="0" dirty="0">
                      <a:latin typeface="+mn-lt"/>
                    </a:rPr>
                    <a:t>is </a:t>
                  </a:r>
                  <a:r>
                    <a:rPr lang="en-US" sz="2000" b="0" i="0" u="none" strike="noStrike" baseline="0" dirty="0">
                      <a:solidFill>
                        <a:srgbClr val="7030A0"/>
                      </a:solidFill>
                      <a:latin typeface="+mn-lt"/>
                    </a:rPr>
                    <a:t>a </a:t>
                  </a:r>
                  <a:r>
                    <a:rPr lang="en-US" sz="2000" b="0" i="1" u="none" strike="noStrike" baseline="0" dirty="0">
                      <a:solidFill>
                        <a:srgbClr val="7030A0"/>
                      </a:solidFill>
                      <a:latin typeface="+mn-lt"/>
                    </a:rPr>
                    <a:t>function of x</a:t>
                  </a:r>
                  <a:r>
                    <a:rPr lang="en-US" sz="2000" b="0" i="0" u="none" strike="noStrike" baseline="0" dirty="0">
                      <a:solidFill>
                        <a:srgbClr val="7030A0"/>
                      </a:solidFill>
                      <a:latin typeface="+mn-lt"/>
                    </a:rPr>
                    <a:t>.</a:t>
                  </a:r>
                  <a:endParaRPr lang="en-US" sz="2000" dirty="0">
                    <a:solidFill>
                      <a:srgbClr val="7030A0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E2E0D63-404C-4674-A204-1A5E4F0D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823" y="3854970"/>
                  <a:ext cx="2657357" cy="1990160"/>
                </a:xfrm>
                <a:prstGeom prst="rect">
                  <a:avLst/>
                </a:prstGeom>
                <a:blipFill>
                  <a:blip r:embed="rId4"/>
                  <a:stretch>
                    <a:fillRect l="-2294" t="-1529" b="-4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EB955BA-34F7-4FF0-9A07-BADBB5629220}"/>
                    </a:ext>
                  </a:extLst>
                </p:cNvPr>
                <p:cNvSpPr txBox="1"/>
                <p:nvPr/>
              </p:nvSpPr>
              <p:spPr>
                <a:xfrm>
                  <a:off x="5138336" y="4038600"/>
                  <a:ext cx="2634064" cy="1677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000" b="0" i="0" u="none" strike="noStrike" baseline="0" dirty="0">
                      <a:latin typeface="+mn-lt"/>
                    </a:rPr>
                    <a:t>A function of the form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n-US" sz="2000" b="0" i="0" u="none" strike="noStrike" baseline="0" dirty="0">
                    <a:latin typeface="+mn-lt"/>
                  </a:endParaRPr>
                </a:p>
                <a:p>
                  <a:pPr algn="l"/>
                  <a:r>
                    <a:rPr lang="en-US" sz="2000" b="0" i="0" u="none" strike="noStrike" baseline="0" dirty="0">
                      <a:latin typeface="+mn-lt"/>
                    </a:rPr>
                    <a:t>is called an </a:t>
                  </a:r>
                  <a:r>
                    <a:rPr lang="en-US" sz="2000" b="0" i="1" u="none" strike="noStrike" baseline="0" dirty="0">
                      <a:solidFill>
                        <a:srgbClr val="0070C0"/>
                      </a:solidFill>
                      <a:latin typeface="+mn-lt"/>
                    </a:rPr>
                    <a:t>accumulation function</a:t>
                  </a:r>
                  <a:r>
                    <a:rPr lang="en-US" sz="2000" b="0" i="0" u="none" strike="noStrike" baseline="0" dirty="0">
                      <a:latin typeface="+mn-lt"/>
                    </a:rPr>
                    <a:t>.</a:t>
                  </a:r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EB955BA-34F7-4FF0-9A07-BADBB5629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336" y="4038600"/>
                  <a:ext cx="2634064" cy="1677832"/>
                </a:xfrm>
                <a:prstGeom prst="rect">
                  <a:avLst/>
                </a:prstGeom>
                <a:blipFill>
                  <a:blip r:embed="rId5"/>
                  <a:stretch>
                    <a:fillRect l="-2546" t="-2182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6E522E-A166-4C8C-B8D3-9A1BDB105071}"/>
                </a:ext>
              </a:extLst>
            </p:cNvPr>
            <p:cNvSpPr/>
            <p:nvPr/>
          </p:nvSpPr>
          <p:spPr>
            <a:xfrm>
              <a:off x="4248651" y="2974346"/>
              <a:ext cx="49646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BB98DB-C000-4D4A-9D68-7C613C0F385B}"/>
                </a:ext>
              </a:extLst>
            </p:cNvPr>
            <p:cNvSpPr/>
            <p:nvPr/>
          </p:nvSpPr>
          <p:spPr>
            <a:xfrm>
              <a:off x="7422136" y="2951776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/>
                  <a:solidFill>
                    <a:schemeClr val="accent3"/>
                  </a:solidFill>
                  <a:effectLst/>
                </a:rPr>
                <a:t>2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70E6CC-6AA0-41CE-8E60-F87754B4CBB9}"/>
              </a:ext>
            </a:extLst>
          </p:cNvPr>
          <p:cNvSpPr/>
          <p:nvPr/>
        </p:nvSpPr>
        <p:spPr>
          <a:xfrm>
            <a:off x="4229020" y="55097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A037B-0CA5-4387-AB09-6553A2C897BA}"/>
              </a:ext>
            </a:extLst>
          </p:cNvPr>
          <p:cNvSpPr/>
          <p:nvPr/>
        </p:nvSpPr>
        <p:spPr>
          <a:xfrm>
            <a:off x="7416936" y="550974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006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5B410949-7250-4810-AFDA-188317E704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 algn="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Linearity The Definite Integral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B687E9-DCC7-4967-862A-6FA32A881C1E}"/>
              </a:ext>
            </a:extLst>
          </p:cNvPr>
          <p:cNvGrpSpPr/>
          <p:nvPr/>
        </p:nvGrpSpPr>
        <p:grpSpPr>
          <a:xfrm>
            <a:off x="993640" y="1905000"/>
            <a:ext cx="8074160" cy="4114800"/>
            <a:chOff x="993640" y="1905000"/>
            <a:chExt cx="8074160" cy="41148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48C8EC-285E-456D-A79C-EEE65AFD9EF5}"/>
                </a:ext>
              </a:extLst>
            </p:cNvPr>
            <p:cNvGrpSpPr/>
            <p:nvPr/>
          </p:nvGrpSpPr>
          <p:grpSpPr>
            <a:xfrm>
              <a:off x="993640" y="2799196"/>
              <a:ext cx="7714387" cy="3220604"/>
              <a:chOff x="1144519" y="2612085"/>
              <a:chExt cx="7714387" cy="32206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5B22726B-35CC-4F95-9187-4DBEEA555584}"/>
                      </a:ext>
                    </a:extLst>
                  </p:cNvPr>
                  <p:cNvSpPr/>
                  <p:nvPr/>
                </p:nvSpPr>
                <p:spPr>
                  <a:xfrm>
                    <a:off x="1144519" y="4364207"/>
                    <a:ext cx="3450226" cy="812873"/>
                  </a:xfrm>
                  <a:custGeom>
                    <a:avLst/>
                    <a:gdLst>
                      <a:gd name="connsiteX0" fmla="*/ 0 w 2984390"/>
                      <a:gd name="connsiteY0" fmla="*/ 81287 h 812873"/>
                      <a:gd name="connsiteX1" fmla="*/ 81287 w 2984390"/>
                      <a:gd name="connsiteY1" fmla="*/ 0 h 812873"/>
                      <a:gd name="connsiteX2" fmla="*/ 2903103 w 2984390"/>
                      <a:gd name="connsiteY2" fmla="*/ 0 h 812873"/>
                      <a:gd name="connsiteX3" fmla="*/ 2984390 w 2984390"/>
                      <a:gd name="connsiteY3" fmla="*/ 81287 h 812873"/>
                      <a:gd name="connsiteX4" fmla="*/ 2984390 w 2984390"/>
                      <a:gd name="connsiteY4" fmla="*/ 731586 h 812873"/>
                      <a:gd name="connsiteX5" fmla="*/ 2903103 w 2984390"/>
                      <a:gd name="connsiteY5" fmla="*/ 812873 h 812873"/>
                      <a:gd name="connsiteX6" fmla="*/ 81287 w 2984390"/>
                      <a:gd name="connsiteY6" fmla="*/ 812873 h 812873"/>
                      <a:gd name="connsiteX7" fmla="*/ 0 w 2984390"/>
                      <a:gd name="connsiteY7" fmla="*/ 731586 h 812873"/>
                      <a:gd name="connsiteX8" fmla="*/ 0 w 2984390"/>
                      <a:gd name="connsiteY8" fmla="*/ 81287 h 812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84390" h="812873">
                        <a:moveTo>
                          <a:pt x="0" y="81287"/>
                        </a:moveTo>
                        <a:cubicBezTo>
                          <a:pt x="0" y="36393"/>
                          <a:pt x="36393" y="0"/>
                          <a:pt x="81287" y="0"/>
                        </a:cubicBezTo>
                        <a:lnTo>
                          <a:pt x="2903103" y="0"/>
                        </a:lnTo>
                        <a:cubicBezTo>
                          <a:pt x="2947997" y="0"/>
                          <a:pt x="2984390" y="36393"/>
                          <a:pt x="2984390" y="81287"/>
                        </a:cubicBezTo>
                        <a:lnTo>
                          <a:pt x="2984390" y="731586"/>
                        </a:lnTo>
                        <a:cubicBezTo>
                          <a:pt x="2984390" y="776480"/>
                          <a:pt x="2947997" y="812873"/>
                          <a:pt x="2903103" y="812873"/>
                        </a:cubicBezTo>
                        <a:lnTo>
                          <a:pt x="81287" y="812873"/>
                        </a:lnTo>
                        <a:cubicBezTo>
                          <a:pt x="36393" y="812873"/>
                          <a:pt x="0" y="776480"/>
                          <a:pt x="0" y="731586"/>
                        </a:cubicBezTo>
                        <a:lnTo>
                          <a:pt x="0" y="81287"/>
                        </a:lnTo>
                        <a:close/>
                      </a:path>
                    </a:pathLst>
                  </a:custGeom>
                  <a:scene3d>
                    <a:camera prst="orthographicFront"/>
                    <a:lightRig rig="flat" dir="t"/>
                  </a:scene3d>
                  <a:sp3d z="-190500" extrusionH="12700" prstMaterial="plastic">
                    <a:bevelT w="50800" h="50800"/>
                  </a:sp3d>
                </p:spPr>
                <p:style>
                  <a:ln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2521" tIns="62521" rIns="62521" bIns="236708" numCol="1" spcCol="1270" anchor="t" anchorCtr="0">
                    <a:noAutofit/>
                  </a:bodyPr>
                  <a:lstStyle/>
                  <a:p>
                    <a:pPr marL="228600" lvl="1" indent="-228600" defTabSz="889000">
                      <a:lnSpc>
                        <a:spcPct val="90000"/>
                      </a:lnSpc>
                      <a:spcAft>
                        <a:spcPct val="15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trlP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nary>
                            <m:naryPr>
                              <m:ctrlP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oMath>
                      </m:oMathPara>
                    </a14:m>
                    <a:endParaRPr lang="en-US" sz="1600" kern="1200" dirty="0"/>
                  </a:p>
                </p:txBody>
              </p:sp>
            </mc:Choice>
            <mc:Fallback xmlns=""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5B22726B-35CC-4F95-9187-4DBEEA5555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519" y="4364207"/>
                    <a:ext cx="3450226" cy="812873"/>
                  </a:xfrm>
                  <a:custGeom>
                    <a:avLst/>
                    <a:gdLst>
                      <a:gd name="connsiteX0" fmla="*/ 0 w 2984390"/>
                      <a:gd name="connsiteY0" fmla="*/ 81287 h 812873"/>
                      <a:gd name="connsiteX1" fmla="*/ 81287 w 2984390"/>
                      <a:gd name="connsiteY1" fmla="*/ 0 h 812873"/>
                      <a:gd name="connsiteX2" fmla="*/ 2903103 w 2984390"/>
                      <a:gd name="connsiteY2" fmla="*/ 0 h 812873"/>
                      <a:gd name="connsiteX3" fmla="*/ 2984390 w 2984390"/>
                      <a:gd name="connsiteY3" fmla="*/ 81287 h 812873"/>
                      <a:gd name="connsiteX4" fmla="*/ 2984390 w 2984390"/>
                      <a:gd name="connsiteY4" fmla="*/ 731586 h 812873"/>
                      <a:gd name="connsiteX5" fmla="*/ 2903103 w 2984390"/>
                      <a:gd name="connsiteY5" fmla="*/ 812873 h 812873"/>
                      <a:gd name="connsiteX6" fmla="*/ 81287 w 2984390"/>
                      <a:gd name="connsiteY6" fmla="*/ 812873 h 812873"/>
                      <a:gd name="connsiteX7" fmla="*/ 0 w 2984390"/>
                      <a:gd name="connsiteY7" fmla="*/ 731586 h 812873"/>
                      <a:gd name="connsiteX8" fmla="*/ 0 w 2984390"/>
                      <a:gd name="connsiteY8" fmla="*/ 81287 h 812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84390" h="812873">
                        <a:moveTo>
                          <a:pt x="0" y="81287"/>
                        </a:moveTo>
                        <a:cubicBezTo>
                          <a:pt x="0" y="36393"/>
                          <a:pt x="36393" y="0"/>
                          <a:pt x="81287" y="0"/>
                        </a:cubicBezTo>
                        <a:lnTo>
                          <a:pt x="2903103" y="0"/>
                        </a:lnTo>
                        <a:cubicBezTo>
                          <a:pt x="2947997" y="0"/>
                          <a:pt x="2984390" y="36393"/>
                          <a:pt x="2984390" y="81287"/>
                        </a:cubicBezTo>
                        <a:lnTo>
                          <a:pt x="2984390" y="731586"/>
                        </a:lnTo>
                        <a:cubicBezTo>
                          <a:pt x="2984390" y="776480"/>
                          <a:pt x="2947997" y="812873"/>
                          <a:pt x="2903103" y="812873"/>
                        </a:cubicBezTo>
                        <a:lnTo>
                          <a:pt x="81287" y="812873"/>
                        </a:lnTo>
                        <a:cubicBezTo>
                          <a:pt x="36393" y="812873"/>
                          <a:pt x="0" y="776480"/>
                          <a:pt x="0" y="731586"/>
                        </a:cubicBezTo>
                        <a:lnTo>
                          <a:pt x="0" y="81287"/>
                        </a:ln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Shape 30">
                <a:extLst>
                  <a:ext uri="{FF2B5EF4-FFF2-40B4-BE49-F238E27FC236}">
                    <a16:creationId xmlns:a16="http://schemas.microsoft.com/office/drawing/2014/main" id="{317DE144-1E53-4252-9533-5A4A8E020B5A}"/>
                  </a:ext>
                </a:extLst>
              </p:cNvPr>
              <p:cNvSpPr/>
              <p:nvPr/>
            </p:nvSpPr>
            <p:spPr>
              <a:xfrm rot="19361788">
                <a:off x="2626258" y="2989188"/>
                <a:ext cx="2801942" cy="2576629"/>
              </a:xfrm>
              <a:prstGeom prst="leftCircularArrow">
                <a:avLst>
                  <a:gd name="adj1" fmla="val 2477"/>
                  <a:gd name="adj2" fmla="val 300001"/>
                  <a:gd name="adj3" fmla="val 2075512"/>
                  <a:gd name="adj4" fmla="val 9024489"/>
                  <a:gd name="adj5" fmla="val 2890"/>
                </a:avLst>
              </a:prstGeom>
              <a:scene3d>
                <a:camera prst="orthographicFront"/>
                <a:lightRig rig="flat" dir="t"/>
              </a:scene3d>
              <a:sp3d z="-80000" prstMaterial="plastic">
                <a:bevelT w="50800" h="50800"/>
                <a:bevelB w="25400" h="2540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3283DE-FC32-4874-8E53-41ECF9D2172D}"/>
                  </a:ext>
                </a:extLst>
              </p:cNvPr>
              <p:cNvSpPr/>
              <p:nvPr/>
            </p:nvSpPr>
            <p:spPr>
              <a:xfrm>
                <a:off x="2119612" y="4980770"/>
                <a:ext cx="1654726" cy="658030"/>
              </a:xfrm>
              <a:custGeom>
                <a:avLst/>
                <a:gdLst>
                  <a:gd name="connsiteX0" fmla="*/ 0 w 1654726"/>
                  <a:gd name="connsiteY0" fmla="*/ 65803 h 658030"/>
                  <a:gd name="connsiteX1" fmla="*/ 65803 w 1654726"/>
                  <a:gd name="connsiteY1" fmla="*/ 0 h 658030"/>
                  <a:gd name="connsiteX2" fmla="*/ 1588923 w 1654726"/>
                  <a:gd name="connsiteY2" fmla="*/ 0 h 658030"/>
                  <a:gd name="connsiteX3" fmla="*/ 1654726 w 1654726"/>
                  <a:gd name="connsiteY3" fmla="*/ 65803 h 658030"/>
                  <a:gd name="connsiteX4" fmla="*/ 1654726 w 1654726"/>
                  <a:gd name="connsiteY4" fmla="*/ 592227 h 658030"/>
                  <a:gd name="connsiteX5" fmla="*/ 1588923 w 1654726"/>
                  <a:gd name="connsiteY5" fmla="*/ 658030 h 658030"/>
                  <a:gd name="connsiteX6" fmla="*/ 65803 w 1654726"/>
                  <a:gd name="connsiteY6" fmla="*/ 658030 h 658030"/>
                  <a:gd name="connsiteX7" fmla="*/ 0 w 1654726"/>
                  <a:gd name="connsiteY7" fmla="*/ 592227 h 658030"/>
                  <a:gd name="connsiteX8" fmla="*/ 0 w 1654726"/>
                  <a:gd name="connsiteY8" fmla="*/ 65803 h 65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26" h="658030">
                    <a:moveTo>
                      <a:pt x="0" y="65803"/>
                    </a:moveTo>
                    <a:cubicBezTo>
                      <a:pt x="0" y="29461"/>
                      <a:pt x="29461" y="0"/>
                      <a:pt x="65803" y="0"/>
                    </a:cubicBezTo>
                    <a:lnTo>
                      <a:pt x="1588923" y="0"/>
                    </a:lnTo>
                    <a:cubicBezTo>
                      <a:pt x="1625265" y="0"/>
                      <a:pt x="1654726" y="29461"/>
                      <a:pt x="1654726" y="65803"/>
                    </a:cubicBezTo>
                    <a:lnTo>
                      <a:pt x="1654726" y="592227"/>
                    </a:lnTo>
                    <a:cubicBezTo>
                      <a:pt x="1654726" y="628569"/>
                      <a:pt x="1625265" y="658030"/>
                      <a:pt x="1588923" y="658030"/>
                    </a:cubicBezTo>
                    <a:lnTo>
                      <a:pt x="65803" y="658030"/>
                    </a:lnTo>
                    <a:cubicBezTo>
                      <a:pt x="29461" y="658030"/>
                      <a:pt x="0" y="628569"/>
                      <a:pt x="0" y="592227"/>
                    </a:cubicBezTo>
                    <a:lnTo>
                      <a:pt x="0" y="65803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758" tIns="66263" rIns="89758" bIns="66263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700" kern="1200" dirty="0"/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127DD72-1BF4-41FA-AC67-899C702E8FEB}"/>
                      </a:ext>
                    </a:extLst>
                  </p:cNvPr>
                  <p:cNvSpPr/>
                  <p:nvPr/>
                </p:nvSpPr>
                <p:spPr>
                  <a:xfrm>
                    <a:off x="1751079" y="2941100"/>
                    <a:ext cx="3963963" cy="1059991"/>
                  </a:xfrm>
                  <a:custGeom>
                    <a:avLst/>
                    <a:gdLst>
                      <a:gd name="connsiteX0" fmla="*/ 0 w 1861567"/>
                      <a:gd name="connsiteY0" fmla="*/ 153540 h 1535403"/>
                      <a:gd name="connsiteX1" fmla="*/ 153540 w 1861567"/>
                      <a:gd name="connsiteY1" fmla="*/ 0 h 1535403"/>
                      <a:gd name="connsiteX2" fmla="*/ 1708027 w 1861567"/>
                      <a:gd name="connsiteY2" fmla="*/ 0 h 1535403"/>
                      <a:gd name="connsiteX3" fmla="*/ 1861567 w 1861567"/>
                      <a:gd name="connsiteY3" fmla="*/ 153540 h 1535403"/>
                      <a:gd name="connsiteX4" fmla="*/ 1861567 w 1861567"/>
                      <a:gd name="connsiteY4" fmla="*/ 1381863 h 1535403"/>
                      <a:gd name="connsiteX5" fmla="*/ 1708027 w 1861567"/>
                      <a:gd name="connsiteY5" fmla="*/ 1535403 h 1535403"/>
                      <a:gd name="connsiteX6" fmla="*/ 153540 w 1861567"/>
                      <a:gd name="connsiteY6" fmla="*/ 1535403 h 1535403"/>
                      <a:gd name="connsiteX7" fmla="*/ 0 w 1861567"/>
                      <a:gd name="connsiteY7" fmla="*/ 1381863 h 1535403"/>
                      <a:gd name="connsiteX8" fmla="*/ 0 w 1861567"/>
                      <a:gd name="connsiteY8" fmla="*/ 153540 h 1535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61567" h="1535403">
                        <a:moveTo>
                          <a:pt x="0" y="153540"/>
                        </a:moveTo>
                        <a:cubicBezTo>
                          <a:pt x="0" y="68742"/>
                          <a:pt x="68742" y="0"/>
                          <a:pt x="153540" y="0"/>
                        </a:cubicBezTo>
                        <a:lnTo>
                          <a:pt x="1708027" y="0"/>
                        </a:lnTo>
                        <a:cubicBezTo>
                          <a:pt x="1792825" y="0"/>
                          <a:pt x="1861567" y="68742"/>
                          <a:pt x="1861567" y="153540"/>
                        </a:cubicBezTo>
                        <a:lnTo>
                          <a:pt x="1861567" y="1381863"/>
                        </a:lnTo>
                        <a:cubicBezTo>
                          <a:pt x="1861567" y="1466661"/>
                          <a:pt x="1792825" y="1535403"/>
                          <a:pt x="1708027" y="1535403"/>
                        </a:cubicBezTo>
                        <a:lnTo>
                          <a:pt x="153540" y="1535403"/>
                        </a:lnTo>
                        <a:cubicBezTo>
                          <a:pt x="68742" y="1535403"/>
                          <a:pt x="0" y="1466661"/>
                          <a:pt x="0" y="1381863"/>
                        </a:cubicBezTo>
                        <a:lnTo>
                          <a:pt x="0" y="153540"/>
                        </a:lnTo>
                        <a:close/>
                      </a:path>
                    </a:pathLst>
                  </a:custGeom>
                  <a:scene3d>
                    <a:camera prst="orthographicFront"/>
                    <a:lightRig rig="flat" dir="t"/>
                  </a:scene3d>
                  <a:sp3d z="-190500" extrusionH="12700" prstMaterial="plastic">
                    <a:bevelT w="50800" h="50800"/>
                  </a:sp3d>
                </p:spPr>
                <p:style>
                  <a:lnRef idx="1">
                    <a:schemeClr val="accent3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7719" tIns="396734" rIns="67719" bIns="67719" numCol="1" spcCol="1270" anchor="t" anchorCtr="0">
                    <a:noAutofit/>
                  </a:bodyPr>
                  <a:lstStyle/>
                  <a:p>
                    <a:pPr marL="171450" lvl="1" indent="-171450" defTabSz="755650">
                      <a:lnSpc>
                        <a:spcPct val="90000"/>
                      </a:lnSpc>
                      <a:spcAft>
                        <a:spcPct val="15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trlPr>
                                <a:rPr lang="en-US" sz="14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kern="12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400" b="0" i="1" kern="12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400" b="0" i="1" kern="120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14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kern="12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400" b="0" i="1" kern="12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en-US" sz="1400" kern="1200" dirty="0"/>
                  </a:p>
                  <a:p>
                    <a:pPr marL="171450" lvl="1" indent="-171450" defTabSz="755650">
                      <a:lnSpc>
                        <a:spcPct val="90000"/>
                      </a:lnSpc>
                      <a:spcAft>
                        <a:spcPct val="15000"/>
                      </a:spcAft>
                    </a:pPr>
                    <a:endParaRPr lang="en-US" sz="1400" kern="1200" dirty="0"/>
                  </a:p>
                </p:txBody>
              </p:sp>
            </mc:Choice>
            <mc:Fallback xmlns=""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127DD72-1BF4-41FA-AC67-899C702E8F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079" y="2941100"/>
                    <a:ext cx="3963963" cy="1059991"/>
                  </a:xfrm>
                  <a:custGeom>
                    <a:avLst/>
                    <a:gdLst>
                      <a:gd name="connsiteX0" fmla="*/ 0 w 1861567"/>
                      <a:gd name="connsiteY0" fmla="*/ 153540 h 1535403"/>
                      <a:gd name="connsiteX1" fmla="*/ 153540 w 1861567"/>
                      <a:gd name="connsiteY1" fmla="*/ 0 h 1535403"/>
                      <a:gd name="connsiteX2" fmla="*/ 1708027 w 1861567"/>
                      <a:gd name="connsiteY2" fmla="*/ 0 h 1535403"/>
                      <a:gd name="connsiteX3" fmla="*/ 1861567 w 1861567"/>
                      <a:gd name="connsiteY3" fmla="*/ 153540 h 1535403"/>
                      <a:gd name="connsiteX4" fmla="*/ 1861567 w 1861567"/>
                      <a:gd name="connsiteY4" fmla="*/ 1381863 h 1535403"/>
                      <a:gd name="connsiteX5" fmla="*/ 1708027 w 1861567"/>
                      <a:gd name="connsiteY5" fmla="*/ 1535403 h 1535403"/>
                      <a:gd name="connsiteX6" fmla="*/ 153540 w 1861567"/>
                      <a:gd name="connsiteY6" fmla="*/ 1535403 h 1535403"/>
                      <a:gd name="connsiteX7" fmla="*/ 0 w 1861567"/>
                      <a:gd name="connsiteY7" fmla="*/ 1381863 h 1535403"/>
                      <a:gd name="connsiteX8" fmla="*/ 0 w 1861567"/>
                      <a:gd name="connsiteY8" fmla="*/ 153540 h 1535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61567" h="1535403">
                        <a:moveTo>
                          <a:pt x="0" y="153540"/>
                        </a:moveTo>
                        <a:cubicBezTo>
                          <a:pt x="0" y="68742"/>
                          <a:pt x="68742" y="0"/>
                          <a:pt x="153540" y="0"/>
                        </a:cubicBezTo>
                        <a:lnTo>
                          <a:pt x="1708027" y="0"/>
                        </a:lnTo>
                        <a:cubicBezTo>
                          <a:pt x="1792825" y="0"/>
                          <a:pt x="1861567" y="68742"/>
                          <a:pt x="1861567" y="153540"/>
                        </a:cubicBezTo>
                        <a:lnTo>
                          <a:pt x="1861567" y="1381863"/>
                        </a:lnTo>
                        <a:cubicBezTo>
                          <a:pt x="1861567" y="1466661"/>
                          <a:pt x="1792825" y="1535403"/>
                          <a:pt x="1708027" y="1535403"/>
                        </a:cubicBezTo>
                        <a:lnTo>
                          <a:pt x="153540" y="1535403"/>
                        </a:lnTo>
                        <a:cubicBezTo>
                          <a:pt x="68742" y="1535403"/>
                          <a:pt x="0" y="1466661"/>
                          <a:pt x="0" y="1381863"/>
                        </a:cubicBezTo>
                        <a:lnTo>
                          <a:pt x="0" y="153540"/>
                        </a:lnTo>
                        <a:close/>
                      </a:path>
                    </a:pathLst>
                  </a:cu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row: Circular 33">
                <a:extLst>
                  <a:ext uri="{FF2B5EF4-FFF2-40B4-BE49-F238E27FC236}">
                    <a16:creationId xmlns:a16="http://schemas.microsoft.com/office/drawing/2014/main" id="{DBB3C631-46E2-49D2-9849-30D95D3E0772}"/>
                  </a:ext>
                </a:extLst>
              </p:cNvPr>
              <p:cNvSpPr/>
              <p:nvPr/>
            </p:nvSpPr>
            <p:spPr>
              <a:xfrm rot="1507870">
                <a:off x="5383971" y="2613364"/>
                <a:ext cx="2695189" cy="2378593"/>
              </a:xfrm>
              <a:prstGeom prst="circularArrow">
                <a:avLst>
                  <a:gd name="adj1" fmla="val 2663"/>
                  <a:gd name="adj2" fmla="val 324005"/>
                  <a:gd name="adj3" fmla="val 19500484"/>
                  <a:gd name="adj4" fmla="val 12575511"/>
                  <a:gd name="adj5" fmla="val 3107"/>
                </a:avLst>
              </a:prstGeom>
              <a:scene3d>
                <a:camera prst="orthographicFront"/>
                <a:lightRig rig="flat" dir="t"/>
              </a:scene3d>
              <a:sp3d z="-80000" prstMaterial="plastic">
                <a:bevelT w="50800" h="50800"/>
                <a:bevelB w="25400" h="2540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80A991E-3EEC-4011-A3B8-C5F6EFC64981}"/>
                  </a:ext>
                </a:extLst>
              </p:cNvPr>
              <p:cNvSpPr/>
              <p:nvPr/>
            </p:nvSpPr>
            <p:spPr>
              <a:xfrm>
                <a:off x="4341898" y="2612085"/>
                <a:ext cx="1654726" cy="658030"/>
              </a:xfrm>
              <a:custGeom>
                <a:avLst/>
                <a:gdLst>
                  <a:gd name="connsiteX0" fmla="*/ 0 w 1654726"/>
                  <a:gd name="connsiteY0" fmla="*/ 65803 h 658030"/>
                  <a:gd name="connsiteX1" fmla="*/ 65803 w 1654726"/>
                  <a:gd name="connsiteY1" fmla="*/ 0 h 658030"/>
                  <a:gd name="connsiteX2" fmla="*/ 1588923 w 1654726"/>
                  <a:gd name="connsiteY2" fmla="*/ 0 h 658030"/>
                  <a:gd name="connsiteX3" fmla="*/ 1654726 w 1654726"/>
                  <a:gd name="connsiteY3" fmla="*/ 65803 h 658030"/>
                  <a:gd name="connsiteX4" fmla="*/ 1654726 w 1654726"/>
                  <a:gd name="connsiteY4" fmla="*/ 592227 h 658030"/>
                  <a:gd name="connsiteX5" fmla="*/ 1588923 w 1654726"/>
                  <a:gd name="connsiteY5" fmla="*/ 658030 h 658030"/>
                  <a:gd name="connsiteX6" fmla="*/ 65803 w 1654726"/>
                  <a:gd name="connsiteY6" fmla="*/ 658030 h 658030"/>
                  <a:gd name="connsiteX7" fmla="*/ 0 w 1654726"/>
                  <a:gd name="connsiteY7" fmla="*/ 592227 h 658030"/>
                  <a:gd name="connsiteX8" fmla="*/ 0 w 1654726"/>
                  <a:gd name="connsiteY8" fmla="*/ 65803 h 65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26" h="658030">
                    <a:moveTo>
                      <a:pt x="0" y="65803"/>
                    </a:moveTo>
                    <a:cubicBezTo>
                      <a:pt x="0" y="29461"/>
                      <a:pt x="29461" y="0"/>
                      <a:pt x="65803" y="0"/>
                    </a:cubicBezTo>
                    <a:lnTo>
                      <a:pt x="1588923" y="0"/>
                    </a:lnTo>
                    <a:cubicBezTo>
                      <a:pt x="1625265" y="0"/>
                      <a:pt x="1654726" y="29461"/>
                      <a:pt x="1654726" y="65803"/>
                    </a:cubicBezTo>
                    <a:lnTo>
                      <a:pt x="1654726" y="592227"/>
                    </a:lnTo>
                    <a:cubicBezTo>
                      <a:pt x="1654726" y="628569"/>
                      <a:pt x="1625265" y="658030"/>
                      <a:pt x="1588923" y="658030"/>
                    </a:cubicBezTo>
                    <a:lnTo>
                      <a:pt x="65803" y="658030"/>
                    </a:lnTo>
                    <a:cubicBezTo>
                      <a:pt x="29461" y="658030"/>
                      <a:pt x="0" y="628569"/>
                      <a:pt x="0" y="592227"/>
                    </a:cubicBezTo>
                    <a:lnTo>
                      <a:pt x="0" y="65803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758" tIns="66263" rIns="89758" bIns="66263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700" kern="1200" dirty="0"/>
                  <a:t>2</a:t>
                </a: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EA486E4-6026-4EFB-AF05-EB95E1F71A67}"/>
                  </a:ext>
                </a:extLst>
              </p:cNvPr>
              <p:cNvSpPr/>
              <p:nvPr/>
            </p:nvSpPr>
            <p:spPr>
              <a:xfrm>
                <a:off x="5826859" y="3787844"/>
                <a:ext cx="3032047" cy="1474471"/>
              </a:xfrm>
              <a:custGeom>
                <a:avLst/>
                <a:gdLst>
                  <a:gd name="connsiteX0" fmla="*/ 0 w 1861567"/>
                  <a:gd name="connsiteY0" fmla="*/ 153540 h 1535403"/>
                  <a:gd name="connsiteX1" fmla="*/ 153540 w 1861567"/>
                  <a:gd name="connsiteY1" fmla="*/ 0 h 1535403"/>
                  <a:gd name="connsiteX2" fmla="*/ 1708027 w 1861567"/>
                  <a:gd name="connsiteY2" fmla="*/ 0 h 1535403"/>
                  <a:gd name="connsiteX3" fmla="*/ 1861567 w 1861567"/>
                  <a:gd name="connsiteY3" fmla="*/ 153540 h 1535403"/>
                  <a:gd name="connsiteX4" fmla="*/ 1861567 w 1861567"/>
                  <a:gd name="connsiteY4" fmla="*/ 1381863 h 1535403"/>
                  <a:gd name="connsiteX5" fmla="*/ 1708027 w 1861567"/>
                  <a:gd name="connsiteY5" fmla="*/ 1535403 h 1535403"/>
                  <a:gd name="connsiteX6" fmla="*/ 153540 w 1861567"/>
                  <a:gd name="connsiteY6" fmla="*/ 1535403 h 1535403"/>
                  <a:gd name="connsiteX7" fmla="*/ 0 w 1861567"/>
                  <a:gd name="connsiteY7" fmla="*/ 1381863 h 1535403"/>
                  <a:gd name="connsiteX8" fmla="*/ 0 w 1861567"/>
                  <a:gd name="connsiteY8" fmla="*/ 153540 h 153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567" h="1535403">
                    <a:moveTo>
                      <a:pt x="0" y="153540"/>
                    </a:moveTo>
                    <a:cubicBezTo>
                      <a:pt x="0" y="68742"/>
                      <a:pt x="68742" y="0"/>
                      <a:pt x="153540" y="0"/>
                    </a:cubicBezTo>
                    <a:lnTo>
                      <a:pt x="1708027" y="0"/>
                    </a:lnTo>
                    <a:cubicBezTo>
                      <a:pt x="1792825" y="0"/>
                      <a:pt x="1861567" y="68742"/>
                      <a:pt x="1861567" y="153540"/>
                    </a:cubicBezTo>
                    <a:lnTo>
                      <a:pt x="1861567" y="1381863"/>
                    </a:lnTo>
                    <a:cubicBezTo>
                      <a:pt x="1861567" y="1466661"/>
                      <a:pt x="1792825" y="1535403"/>
                      <a:pt x="1708027" y="1535403"/>
                    </a:cubicBezTo>
                    <a:lnTo>
                      <a:pt x="153540" y="1535403"/>
                    </a:lnTo>
                    <a:cubicBezTo>
                      <a:pt x="68742" y="1535403"/>
                      <a:pt x="0" y="1466661"/>
                      <a:pt x="0" y="1381863"/>
                    </a:cubicBezTo>
                    <a:lnTo>
                      <a:pt x="0" y="15354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7719" tIns="67719" rIns="67719" bIns="396734" numCol="1" spcCol="1270" anchor="t" anchorCtr="0">
                <a:noAutofit/>
              </a:bodyPr>
              <a:lstStyle/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700" kern="1200"/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700" kern="1200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E6C218-E95D-4CFF-8193-47EC44CE85B5}"/>
                  </a:ext>
                </a:extLst>
              </p:cNvPr>
              <p:cNvSpPr/>
              <p:nvPr/>
            </p:nvSpPr>
            <p:spPr>
              <a:xfrm>
                <a:off x="6932679" y="5174659"/>
                <a:ext cx="1654726" cy="658030"/>
              </a:xfrm>
              <a:custGeom>
                <a:avLst/>
                <a:gdLst>
                  <a:gd name="connsiteX0" fmla="*/ 0 w 1654726"/>
                  <a:gd name="connsiteY0" fmla="*/ 65803 h 658030"/>
                  <a:gd name="connsiteX1" fmla="*/ 65803 w 1654726"/>
                  <a:gd name="connsiteY1" fmla="*/ 0 h 658030"/>
                  <a:gd name="connsiteX2" fmla="*/ 1588923 w 1654726"/>
                  <a:gd name="connsiteY2" fmla="*/ 0 h 658030"/>
                  <a:gd name="connsiteX3" fmla="*/ 1654726 w 1654726"/>
                  <a:gd name="connsiteY3" fmla="*/ 65803 h 658030"/>
                  <a:gd name="connsiteX4" fmla="*/ 1654726 w 1654726"/>
                  <a:gd name="connsiteY4" fmla="*/ 592227 h 658030"/>
                  <a:gd name="connsiteX5" fmla="*/ 1588923 w 1654726"/>
                  <a:gd name="connsiteY5" fmla="*/ 658030 h 658030"/>
                  <a:gd name="connsiteX6" fmla="*/ 65803 w 1654726"/>
                  <a:gd name="connsiteY6" fmla="*/ 658030 h 658030"/>
                  <a:gd name="connsiteX7" fmla="*/ 0 w 1654726"/>
                  <a:gd name="connsiteY7" fmla="*/ 592227 h 658030"/>
                  <a:gd name="connsiteX8" fmla="*/ 0 w 1654726"/>
                  <a:gd name="connsiteY8" fmla="*/ 65803 h 65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26" h="658030">
                    <a:moveTo>
                      <a:pt x="0" y="65803"/>
                    </a:moveTo>
                    <a:cubicBezTo>
                      <a:pt x="0" y="29461"/>
                      <a:pt x="29461" y="0"/>
                      <a:pt x="65803" y="0"/>
                    </a:cubicBezTo>
                    <a:lnTo>
                      <a:pt x="1588923" y="0"/>
                    </a:lnTo>
                    <a:cubicBezTo>
                      <a:pt x="1625265" y="0"/>
                      <a:pt x="1654726" y="29461"/>
                      <a:pt x="1654726" y="65803"/>
                    </a:cubicBezTo>
                    <a:lnTo>
                      <a:pt x="1654726" y="592227"/>
                    </a:lnTo>
                    <a:cubicBezTo>
                      <a:pt x="1654726" y="628569"/>
                      <a:pt x="1625265" y="658030"/>
                      <a:pt x="1588923" y="658030"/>
                    </a:cubicBezTo>
                    <a:lnTo>
                      <a:pt x="65803" y="658030"/>
                    </a:lnTo>
                    <a:cubicBezTo>
                      <a:pt x="29461" y="658030"/>
                      <a:pt x="0" y="628569"/>
                      <a:pt x="0" y="592227"/>
                    </a:cubicBezTo>
                    <a:lnTo>
                      <a:pt x="0" y="65803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758" tIns="66263" rIns="89758" bIns="66263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700" kern="1200" dirty="0"/>
                  <a:t>3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55F4D0-B53D-4246-B9E5-AFE4E349E041}"/>
                </a:ext>
              </a:extLst>
            </p:cNvPr>
            <p:cNvSpPr txBox="1"/>
            <p:nvPr/>
          </p:nvSpPr>
          <p:spPr>
            <a:xfrm>
              <a:off x="1219200" y="1905000"/>
              <a:ext cx="73152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200" b="0" i="0" u="none" strike="noStrike" baseline="0" dirty="0">
                  <a:latin typeface="+mn-lt"/>
                </a:rPr>
                <a:t>Let </a:t>
              </a:r>
              <a:r>
                <a:rPr lang="en-US" sz="2200" b="0" i="1" u="none" strike="noStrike" baseline="0" dirty="0">
                  <a:latin typeface="+mn-lt"/>
                </a:rPr>
                <a:t>f </a:t>
              </a:r>
              <a:r>
                <a:rPr lang="en-US" sz="2200" b="0" i="0" u="none" strike="noStrike" baseline="0" dirty="0">
                  <a:latin typeface="+mn-lt"/>
                </a:rPr>
                <a:t>and </a:t>
              </a:r>
              <a:r>
                <a:rPr lang="en-US" sz="2200" b="0" i="1" u="none" strike="noStrike" baseline="0" dirty="0">
                  <a:latin typeface="+mn-lt"/>
                </a:rPr>
                <a:t>g </a:t>
              </a:r>
              <a:r>
                <a:rPr lang="en-US" sz="2200" b="0" i="0" u="none" strike="noStrike" baseline="0" dirty="0">
                  <a:latin typeface="+mn-lt"/>
                </a:rPr>
                <a:t>are integrable on [</a:t>
              </a:r>
              <a:r>
                <a:rPr lang="en-US" sz="2200" b="0" i="1" u="none" strike="noStrike" baseline="0" dirty="0">
                  <a:latin typeface="+mn-lt"/>
                </a:rPr>
                <a:t>a</a:t>
              </a:r>
              <a:r>
                <a:rPr lang="en-US" sz="2200" b="0" i="0" u="none" strike="noStrike" baseline="0" dirty="0">
                  <a:latin typeface="+mn-lt"/>
                </a:rPr>
                <a:t>, </a:t>
              </a:r>
              <a:r>
                <a:rPr lang="en-US" sz="2200" b="0" i="1" u="none" strike="noStrike" baseline="0" dirty="0">
                  <a:latin typeface="+mn-lt"/>
                </a:rPr>
                <a:t>b</a:t>
              </a:r>
              <a:r>
                <a:rPr lang="en-US" sz="2200" b="0" i="0" u="none" strike="noStrike" baseline="0" dirty="0">
                  <a:latin typeface="+mn-lt"/>
                </a:rPr>
                <a:t>] and that </a:t>
              </a:r>
              <a:r>
                <a:rPr lang="en-US" sz="2200" b="0" i="1" u="none" strike="noStrike" baseline="0" dirty="0">
                  <a:latin typeface="+mn-lt"/>
                </a:rPr>
                <a:t>k </a:t>
              </a:r>
              <a:r>
                <a:rPr lang="en-US" sz="2200" b="0" i="0" u="none" strike="noStrike" baseline="0" dirty="0">
                  <a:latin typeface="+mn-lt"/>
                </a:rPr>
                <a:t>is a constant</a:t>
              </a:r>
              <a:endParaRPr lang="en-US" sz="22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CA137A7-B055-4C45-8983-9E233B798651}"/>
                    </a:ext>
                  </a:extLst>
                </p:cNvPr>
                <p:cNvSpPr txBox="1"/>
                <p:nvPr/>
              </p:nvSpPr>
              <p:spPr>
                <a:xfrm>
                  <a:off x="5608093" y="4038600"/>
                  <a:ext cx="3459707" cy="12232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71450" lvl="1" indent="-171450" defTabSz="755650">
                    <a:lnSpc>
                      <a:spcPct val="90000"/>
                    </a:lnSpc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1800" kern="1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CA137A7-B055-4C45-8983-9E233B798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093" y="4038600"/>
                  <a:ext cx="3459707" cy="12232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653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90624-B044-4833-BD49-9F06A3BEE42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Second Fundamental Theorem </a:t>
            </a:r>
          </a:p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of Calculus</a:t>
            </a:r>
            <a:endParaRPr lang="en-US" sz="32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E9AA94-E95A-43C6-B368-9DA28741E0E0}"/>
              </a:ext>
            </a:extLst>
          </p:cNvPr>
          <p:cNvGrpSpPr/>
          <p:nvPr/>
        </p:nvGrpSpPr>
        <p:grpSpPr>
          <a:xfrm>
            <a:off x="1371600" y="1610132"/>
            <a:ext cx="6781800" cy="4710400"/>
            <a:chOff x="1371600" y="1610132"/>
            <a:chExt cx="6781800" cy="47104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FD1795-4262-4F46-ADE5-942509A000B0}"/>
                </a:ext>
              </a:extLst>
            </p:cNvPr>
            <p:cNvGrpSpPr/>
            <p:nvPr/>
          </p:nvGrpSpPr>
          <p:grpSpPr>
            <a:xfrm>
              <a:off x="1371600" y="1610132"/>
              <a:ext cx="6781800" cy="4546601"/>
              <a:chOff x="1371600" y="1610132"/>
              <a:chExt cx="6781800" cy="454660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2D741D-6F6E-48A1-B0DD-BA8E1402ED52}"/>
                  </a:ext>
                </a:extLst>
              </p:cNvPr>
              <p:cNvSpPr/>
              <p:nvPr/>
            </p:nvSpPr>
            <p:spPr>
              <a:xfrm>
                <a:off x="1371600" y="1610132"/>
                <a:ext cx="6781800" cy="242846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  <a:alpha val="90000"/>
                </a:schemeClr>
              </a:solidFill>
              <a:scene3d>
                <a:camera prst="orthographicFront"/>
                <a:lightRig rig="flat" dir="t"/>
              </a:scene3d>
              <a:sp3d extrusionH="12700" prstMaterial="plastic">
                <a:bevelT w="50800" h="50800"/>
              </a:sp3d>
            </p:spPr>
            <p:style>
              <a:ln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1664279-DD5D-4385-A248-E6EA564B61DC}"/>
                  </a:ext>
                </a:extLst>
              </p:cNvPr>
              <p:cNvSpPr/>
              <p:nvPr/>
            </p:nvSpPr>
            <p:spPr>
              <a:xfrm>
                <a:off x="1575053" y="1882928"/>
                <a:ext cx="6374892" cy="1780876"/>
              </a:xfrm>
              <a:prstGeom prst="roundRect">
                <a:avLst>
                  <a:gd name="adj" fmla="val 10000"/>
                </a:avLst>
              </a:prstGeom>
              <a:solidFill>
                <a:srgbClr val="AEC87A"/>
              </a:solidFill>
              <a:scene3d>
                <a:camera prst="orthographicFront"/>
                <a:lightRig rig="flat" dir="t"/>
              </a:scene3d>
              <a:sp3d z="127000" prstMaterial="plastic">
                <a:bevelT w="88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9E46726-5E7D-49DE-A397-10ADBFD6166E}"/>
                  </a:ext>
                </a:extLst>
              </p:cNvPr>
              <p:cNvSpPr/>
              <p:nvPr/>
            </p:nvSpPr>
            <p:spPr>
              <a:xfrm>
                <a:off x="1575053" y="3936600"/>
                <a:ext cx="6374893" cy="2220133"/>
              </a:xfrm>
              <a:custGeom>
                <a:avLst/>
                <a:gdLst>
                  <a:gd name="connsiteX0" fmla="*/ 262566 w 6374892"/>
                  <a:gd name="connsiteY0" fmla="*/ 0 h 2500630"/>
                  <a:gd name="connsiteX1" fmla="*/ 6112326 w 6374892"/>
                  <a:gd name="connsiteY1" fmla="*/ 0 h 2500630"/>
                  <a:gd name="connsiteX2" fmla="*/ 6374892 w 6374892"/>
                  <a:gd name="connsiteY2" fmla="*/ 262566 h 2500630"/>
                  <a:gd name="connsiteX3" fmla="*/ 6374892 w 6374892"/>
                  <a:gd name="connsiteY3" fmla="*/ 2500630 h 2500630"/>
                  <a:gd name="connsiteX4" fmla="*/ 6374892 w 6374892"/>
                  <a:gd name="connsiteY4" fmla="*/ 2500630 h 2500630"/>
                  <a:gd name="connsiteX5" fmla="*/ 0 w 6374892"/>
                  <a:gd name="connsiteY5" fmla="*/ 2500630 h 2500630"/>
                  <a:gd name="connsiteX6" fmla="*/ 0 w 6374892"/>
                  <a:gd name="connsiteY6" fmla="*/ 2500630 h 2500630"/>
                  <a:gd name="connsiteX7" fmla="*/ 0 w 6374892"/>
                  <a:gd name="connsiteY7" fmla="*/ 262566 h 2500630"/>
                  <a:gd name="connsiteX8" fmla="*/ 262566 w 6374892"/>
                  <a:gd name="connsiteY8" fmla="*/ 0 h 250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74892" h="2500630">
                    <a:moveTo>
                      <a:pt x="6112326" y="2500629"/>
                    </a:moveTo>
                    <a:lnTo>
                      <a:pt x="262566" y="2500629"/>
                    </a:lnTo>
                    <a:cubicBezTo>
                      <a:pt x="117555" y="2500629"/>
                      <a:pt x="0" y="2383074"/>
                      <a:pt x="0" y="2238063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6374892" y="1"/>
                    </a:lnTo>
                    <a:lnTo>
                      <a:pt x="6374892" y="1"/>
                    </a:lnTo>
                    <a:lnTo>
                      <a:pt x="6374892" y="2238063"/>
                    </a:lnTo>
                    <a:cubicBezTo>
                      <a:pt x="6374892" y="2383074"/>
                      <a:pt x="6257337" y="2500629"/>
                      <a:pt x="6112326" y="250062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39183" tIns="462281" rIns="539184" bIns="539183" numCol="1" spcCol="1270" anchor="t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500" kern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04E28C-B593-4532-9643-7F5C61C2B326}"/>
                    </a:ext>
                  </a:extLst>
                </p:cNvPr>
                <p:cNvSpPr txBox="1"/>
                <p:nvPr/>
              </p:nvSpPr>
              <p:spPr>
                <a:xfrm>
                  <a:off x="1828800" y="1981200"/>
                  <a:ext cx="5943600" cy="15438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Let be continuous (hence integrable) on [</a:t>
                  </a:r>
                  <a:r>
                    <a:rPr lang="en-US" sz="2200" b="0" i="1" u="none" strike="noStrike" baseline="0" dirty="0">
                      <a:latin typeface="+mn-lt"/>
                    </a:rPr>
                    <a:t>a</a:t>
                  </a:r>
                  <a:r>
                    <a:rPr lang="en-US" sz="2200" b="0" i="0" u="none" strike="noStrike" baseline="0" dirty="0">
                      <a:latin typeface="+mn-lt"/>
                    </a:rPr>
                    <a:t>, </a:t>
                  </a:r>
                  <a:r>
                    <a:rPr lang="en-US" sz="2200" b="0" i="1" u="none" strike="noStrike" baseline="0" dirty="0">
                      <a:latin typeface="+mn-lt"/>
                    </a:rPr>
                    <a:t>b</a:t>
                  </a:r>
                  <a:r>
                    <a:rPr lang="en-US" sz="2200" b="0" i="0" u="none" strike="noStrike" baseline="0" dirty="0">
                      <a:latin typeface="+mn-lt"/>
                    </a:rPr>
                    <a:t>], and let </a:t>
                  </a:r>
                  <a:r>
                    <a:rPr lang="en-US" sz="2200" b="0" i="1" u="none" strike="noStrike" baseline="0" dirty="0">
                      <a:latin typeface="+mn-lt"/>
                    </a:rPr>
                    <a:t>F </a:t>
                  </a:r>
                  <a:r>
                    <a:rPr lang="en-US" sz="2200" b="0" i="0" u="none" strike="noStrike" baseline="0" dirty="0">
                      <a:latin typeface="+mn-lt"/>
                    </a:rPr>
                    <a:t>be any antiderivative of on [</a:t>
                  </a:r>
                  <a:r>
                    <a:rPr lang="en-US" sz="2200" b="0" i="1" u="none" strike="noStrike" baseline="0" dirty="0">
                      <a:latin typeface="+mn-lt"/>
                    </a:rPr>
                    <a:t>a</a:t>
                  </a:r>
                  <a:r>
                    <a:rPr lang="en-US" sz="2200" b="0" i="0" u="none" strike="noStrike" baseline="0" dirty="0">
                      <a:latin typeface="+mn-lt"/>
                    </a:rPr>
                    <a:t>, </a:t>
                  </a:r>
                  <a:r>
                    <a:rPr lang="en-US" sz="2200" b="0" i="1" u="none" strike="noStrike" baseline="0" dirty="0">
                      <a:latin typeface="+mn-lt"/>
                    </a:rPr>
                    <a:t>b</a:t>
                  </a:r>
                  <a:r>
                    <a:rPr lang="en-US" sz="2200" b="0" i="0" u="none" strike="noStrike" baseline="0" dirty="0">
                      <a:latin typeface="+mn-lt"/>
                    </a:rPr>
                    <a:t>].Then</a:t>
                  </a:r>
                  <a:endParaRPr lang="en-US" sz="2200" b="0" i="1" u="none" strike="noStrike" baseline="0" dirty="0">
                    <a:latin typeface="+mn-lt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b="0" i="0" u="none" strike="noStrike" baseline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04E28C-B593-4532-9643-7F5C61C2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981200"/>
                  <a:ext cx="5943600" cy="1543821"/>
                </a:xfrm>
                <a:prstGeom prst="rect">
                  <a:avLst/>
                </a:prstGeom>
                <a:blipFill>
                  <a:blip r:embed="rId2"/>
                  <a:stretch>
                    <a:fillRect l="-1333" t="-2767" r="-1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1EFCEA-8365-47D2-AC0E-236B42AB5279}"/>
                    </a:ext>
                  </a:extLst>
                </p:cNvPr>
                <p:cNvSpPr txBox="1"/>
                <p:nvPr/>
              </p:nvSpPr>
              <p:spPr>
                <a:xfrm>
                  <a:off x="1828800" y="4114800"/>
                  <a:ext cx="6087337" cy="22057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200" b="0" i="0" u="none" strike="noStrike" baseline="0" dirty="0">
                      <a:solidFill>
                        <a:schemeClr val="bg1"/>
                      </a:solidFill>
                      <a:latin typeface="+mn-lt"/>
                    </a:rPr>
                    <a:t>Example: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200" b="0" i="1" u="none" strike="noStrike" baseline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u="none" strike="noStrike" baseline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200" b="0" i="1" u="none" strike="noStrike" baseline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u="none" strike="noStrike" baseline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−6</m:t>
                                </m:r>
                                <m:sSup>
                                  <m:sSupPr>
                                    <m:ctrlPr>
                                      <a:rPr lang="en-US" sz="2200" b="0" i="1" u="none" strike="noStrike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u="none" strike="noStrike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u="none" strike="noStrike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22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u="none" strike="noStrike" baseline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u="none" strike="noStrike" baseline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200" b="0" i="1" u="none" strike="noStrike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u="none" strike="noStrike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u="none" strike="noStrike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u="none" strike="noStrike" baseline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sz="2200" b="0" i="1" u="none" strike="noStrike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u="none" strike="noStrike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u="none" strike="noStrike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200" b="0" i="1" u="none" strike="noStrike" baseline="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 algn="l"/>
                  <a:endParaRPr lang="en-US" sz="2200" b="0" i="1" u="none" strike="noStrike" baseline="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8−16</m:t>
                            </m:r>
                          </m:e>
                        </m:d>
                        <m:r>
                          <a:rPr lang="en-US" sz="22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u="none" strike="noStrike" baseline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2+2</m:t>
                            </m:r>
                          </m:e>
                        </m:d>
                        <m:r>
                          <a:rPr lang="en-US" sz="22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=−12</m:t>
                        </m:r>
                      </m:oMath>
                    </m:oMathPara>
                  </a14:m>
                  <a:endParaRPr lang="en-US" sz="2200" b="0" i="0" u="none" strike="noStrike" baseline="0" dirty="0">
                    <a:solidFill>
                      <a:schemeClr val="bg1"/>
                    </a:solidFill>
                    <a:latin typeface="+mn-lt"/>
                  </a:endParaRPr>
                </a:p>
                <a:p>
                  <a:pPr algn="l"/>
                  <a:endParaRPr lang="en-US" sz="22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1EFCEA-8365-47D2-AC0E-236B42AB5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114800"/>
                  <a:ext cx="6087337" cy="2205732"/>
                </a:xfrm>
                <a:prstGeom prst="rect">
                  <a:avLst/>
                </a:prstGeom>
                <a:blipFill>
                  <a:blip r:embed="rId3"/>
                  <a:stretch>
                    <a:fillRect l="-1301" t="-1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477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90624-B044-4833-BD49-9F06A3BEE42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Method of Substitution</a:t>
            </a:r>
            <a:endParaRPr lang="en-US" sz="32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0F7F1AEC-2F1E-417C-849E-DBEF6AAAF1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72212889"/>
                  </p:ext>
                </p:extLst>
              </p:nvPr>
            </p:nvGraphicFramePr>
            <p:xfrm>
              <a:off x="1295400" y="1905000"/>
              <a:ext cx="73914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0F7F1AEC-2F1E-417C-849E-DBEF6AAAF1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72212889"/>
                  </p:ext>
                </p:extLst>
              </p:nvPr>
            </p:nvGraphicFramePr>
            <p:xfrm>
              <a:off x="1295400" y="1905000"/>
              <a:ext cx="73914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902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90624-B044-4833-BD49-9F06A3BEE42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Substitution Rule </a:t>
            </a:r>
          </a:p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Definite Integrals</a:t>
            </a:r>
            <a:endParaRPr lang="en-US" sz="32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EF05D-4B01-4F85-86F6-2A7D9F919A5F}"/>
                  </a:ext>
                </a:extLst>
              </p:cNvPr>
              <p:cNvSpPr txBox="1"/>
              <p:nvPr/>
            </p:nvSpPr>
            <p:spPr>
              <a:xfrm>
                <a:off x="1066800" y="1676400"/>
                <a:ext cx="7620000" cy="1931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Let </a:t>
                </a:r>
                <a:r>
                  <a:rPr lang="en-US" sz="2200" b="0" i="1" u="none" strike="noStrike" baseline="0" dirty="0">
                    <a:latin typeface="+mn-lt"/>
                  </a:rPr>
                  <a:t>g </a:t>
                </a:r>
                <a:r>
                  <a:rPr lang="en-US" sz="2200" b="0" i="0" u="none" strike="noStrike" baseline="0" dirty="0">
                    <a:latin typeface="+mn-lt"/>
                  </a:rPr>
                  <a:t>have a continuous derivative on [</a:t>
                </a:r>
                <a:r>
                  <a:rPr lang="en-US" sz="2200" b="0" i="1" u="none" strike="noStrike" baseline="0" dirty="0">
                    <a:latin typeface="+mn-lt"/>
                  </a:rPr>
                  <a:t>a</a:t>
                </a:r>
                <a:r>
                  <a:rPr lang="en-US" sz="2200" b="0" i="0" u="none" strike="noStrike" baseline="0" dirty="0">
                    <a:latin typeface="+mn-lt"/>
                  </a:rPr>
                  <a:t>, </a:t>
                </a:r>
                <a:r>
                  <a:rPr lang="en-US" sz="2200" b="0" i="1" u="none" strike="noStrike" baseline="0" dirty="0">
                    <a:latin typeface="+mn-lt"/>
                  </a:rPr>
                  <a:t>b</a:t>
                </a:r>
                <a:r>
                  <a:rPr lang="en-US" sz="2200" b="0" i="0" u="none" strike="noStrike" baseline="0" dirty="0">
                    <a:latin typeface="+mn-lt"/>
                  </a:rPr>
                  <a:t>], and let be continuous on the range of </a:t>
                </a:r>
                <a:r>
                  <a:rPr lang="en-US" sz="2200" b="0" i="1" u="none" strike="noStrike" baseline="0" dirty="0">
                    <a:latin typeface="+mn-lt"/>
                  </a:rPr>
                  <a:t>g</a:t>
                </a:r>
                <a:r>
                  <a:rPr lang="en-US" sz="2200" b="0" i="0" u="none" strike="noStrike" baseline="0" dirty="0">
                    <a:latin typeface="+mn-lt"/>
                  </a:rPr>
                  <a:t>. 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200" dirty="0">
                  <a:latin typeface="+mn-lt"/>
                </a:endParaRPr>
              </a:p>
              <a:p>
                <a:pPr algn="l"/>
                <a:r>
                  <a:rPr lang="en-US" sz="2200" dirty="0">
                    <a:latin typeface="+mn-lt"/>
                  </a:rPr>
                  <a:t>where u = g(x).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EF05D-4B01-4F85-86F6-2A7D9F91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76400"/>
                <a:ext cx="7620000" cy="1931554"/>
              </a:xfrm>
              <a:prstGeom prst="rect">
                <a:avLst/>
              </a:prstGeom>
              <a:blipFill>
                <a:blip r:embed="rId2"/>
                <a:stretch>
                  <a:fillRect l="-1040" t="-2208" b="-5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FA6FA7E-FFFC-4B7F-9060-81FA6476E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45489"/>
              </p:ext>
            </p:extLst>
          </p:nvPr>
        </p:nvGraphicFramePr>
        <p:xfrm>
          <a:off x="1219200" y="3175000"/>
          <a:ext cx="716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114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90624-B044-4833-BD49-9F06A3BEE42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2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622D77-F24C-4980-B21E-36D5976B9047}"/>
                  </a:ext>
                </a:extLst>
              </p:cNvPr>
              <p:cNvSpPr txBox="1"/>
              <p:nvPr/>
            </p:nvSpPr>
            <p:spPr>
              <a:xfrm>
                <a:off x="1066800" y="1676400"/>
                <a:ext cx="7620000" cy="611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Evaluate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+6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622D77-F24C-4980-B21E-36D5976B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76400"/>
                <a:ext cx="7620000" cy="611642"/>
              </a:xfrm>
              <a:prstGeom prst="rect">
                <a:avLst/>
              </a:prstGeom>
              <a:blipFill>
                <a:blip r:embed="rId2"/>
                <a:stretch>
                  <a:fillRect l="-104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B993C83-FA91-46A5-9704-1BA7ACF14B1F}"/>
              </a:ext>
            </a:extLst>
          </p:cNvPr>
          <p:cNvGrpSpPr/>
          <p:nvPr/>
        </p:nvGrpSpPr>
        <p:grpSpPr>
          <a:xfrm>
            <a:off x="1287787" y="2584242"/>
            <a:ext cx="7097834" cy="3619915"/>
            <a:chOff x="1287787" y="2584242"/>
            <a:chExt cx="7097834" cy="361991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A020AD-A9BC-4A5F-9599-493252D4DEA0}"/>
                </a:ext>
              </a:extLst>
            </p:cNvPr>
            <p:cNvSpPr/>
            <p:nvPr/>
          </p:nvSpPr>
          <p:spPr>
            <a:xfrm rot="16200000">
              <a:off x="-126719" y="4448744"/>
              <a:ext cx="3169919" cy="340905"/>
            </a:xfrm>
            <a:custGeom>
              <a:avLst/>
              <a:gdLst>
                <a:gd name="connsiteX0" fmla="*/ 0 w 3169919"/>
                <a:gd name="connsiteY0" fmla="*/ 0 h 340905"/>
                <a:gd name="connsiteX1" fmla="*/ 3169919 w 3169919"/>
                <a:gd name="connsiteY1" fmla="*/ 0 h 340905"/>
                <a:gd name="connsiteX2" fmla="*/ 3169919 w 3169919"/>
                <a:gd name="connsiteY2" fmla="*/ 340905 h 340905"/>
                <a:gd name="connsiteX3" fmla="*/ 0 w 3169919"/>
                <a:gd name="connsiteY3" fmla="*/ 340905 h 340905"/>
                <a:gd name="connsiteX4" fmla="*/ 0 w 3169919"/>
                <a:gd name="connsiteY4" fmla="*/ 0 h 34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19" h="340905">
                  <a:moveTo>
                    <a:pt x="0" y="0"/>
                  </a:moveTo>
                  <a:lnTo>
                    <a:pt x="3169919" y="0"/>
                  </a:lnTo>
                  <a:lnTo>
                    <a:pt x="3169919" y="340905"/>
                  </a:lnTo>
                  <a:lnTo>
                    <a:pt x="0" y="340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300660" bIns="0" numCol="1" spcCol="1270" anchor="t" anchorCtr="0">
              <a:noAutofit/>
            </a:bodyPr>
            <a:lstStyle/>
            <a:p>
              <a:pPr marL="0" lvl="0" indent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0630918-C94F-45DC-8D32-58DC21B92250}"/>
                    </a:ext>
                  </a:extLst>
                </p:cNvPr>
                <p:cNvSpPr/>
                <p:nvPr/>
              </p:nvSpPr>
              <p:spPr>
                <a:xfrm>
                  <a:off x="1628692" y="3034237"/>
                  <a:ext cx="3629108" cy="1309163"/>
                </a:xfrm>
                <a:custGeom>
                  <a:avLst/>
                  <a:gdLst>
                    <a:gd name="connsiteX0" fmla="*/ 0 w 1698069"/>
                    <a:gd name="connsiteY0" fmla="*/ 0 h 3169919"/>
                    <a:gd name="connsiteX1" fmla="*/ 1698069 w 1698069"/>
                    <a:gd name="connsiteY1" fmla="*/ 0 h 3169919"/>
                    <a:gd name="connsiteX2" fmla="*/ 1698069 w 1698069"/>
                    <a:gd name="connsiteY2" fmla="*/ 3169919 h 3169919"/>
                    <a:gd name="connsiteX3" fmla="*/ 0 w 1698069"/>
                    <a:gd name="connsiteY3" fmla="*/ 3169919 h 3169919"/>
                    <a:gd name="connsiteX4" fmla="*/ 0 w 1698069"/>
                    <a:gd name="connsiteY4" fmla="*/ 0 h 3169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8069" h="3169919">
                      <a:moveTo>
                        <a:pt x="0" y="0"/>
                      </a:moveTo>
                      <a:lnTo>
                        <a:pt x="1698069" y="0"/>
                      </a:lnTo>
                      <a:lnTo>
                        <a:pt x="1698069" y="3169919"/>
                      </a:lnTo>
                      <a:lnTo>
                        <a:pt x="0" y="31699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28016" tIns="300659" rIns="128016" bIns="128016" numCol="1" spcCol="1270" anchor="t" anchorCtr="0">
                  <a:noAutofit/>
                </a:bodyPr>
                <a:lstStyle/>
                <a:p>
                  <a:pPr marL="0" lvl="1" algn="l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2000" kern="1200" dirty="0">
                      <a:latin typeface="+mn-lt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kern="1200" dirty="0">
                      <a:latin typeface="+mn-lt"/>
                    </a:rPr>
                    <a:t>6</a:t>
                  </a:r>
                </a:p>
                <a:p>
                  <a:pPr marL="0" lvl="1" algn="l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+2 </m:t>
                        </m:r>
                      </m:oMath>
                    </m:oMathPara>
                  </a14:m>
                  <a:endParaRPr lang="en-US" sz="2000" kern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0630918-C94F-45DC-8D32-58DC21B922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692" y="3034237"/>
                  <a:ext cx="3629108" cy="1309163"/>
                </a:xfrm>
                <a:custGeom>
                  <a:avLst/>
                  <a:gdLst>
                    <a:gd name="connsiteX0" fmla="*/ 0 w 1698069"/>
                    <a:gd name="connsiteY0" fmla="*/ 0 h 3169919"/>
                    <a:gd name="connsiteX1" fmla="*/ 1698069 w 1698069"/>
                    <a:gd name="connsiteY1" fmla="*/ 0 h 3169919"/>
                    <a:gd name="connsiteX2" fmla="*/ 1698069 w 1698069"/>
                    <a:gd name="connsiteY2" fmla="*/ 3169919 h 3169919"/>
                    <a:gd name="connsiteX3" fmla="*/ 0 w 1698069"/>
                    <a:gd name="connsiteY3" fmla="*/ 3169919 h 3169919"/>
                    <a:gd name="connsiteX4" fmla="*/ 0 w 1698069"/>
                    <a:gd name="connsiteY4" fmla="*/ 0 h 3169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8069" h="3169919">
                      <a:moveTo>
                        <a:pt x="0" y="0"/>
                      </a:moveTo>
                      <a:lnTo>
                        <a:pt x="1698069" y="0"/>
                      </a:lnTo>
                      <a:lnTo>
                        <a:pt x="1698069" y="3169919"/>
                      </a:lnTo>
                      <a:lnTo>
                        <a:pt x="0" y="31699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AEC5D7-8911-480E-A148-0221DA81F8F9}"/>
                </a:ext>
              </a:extLst>
            </p:cNvPr>
            <p:cNvSpPr/>
            <p:nvPr/>
          </p:nvSpPr>
          <p:spPr>
            <a:xfrm>
              <a:off x="1287787" y="2584242"/>
              <a:ext cx="681810" cy="681810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DF495-C311-4FBE-83E4-E4B776132962}"/>
                </a:ext>
              </a:extLst>
            </p:cNvPr>
            <p:cNvSpPr/>
            <p:nvPr/>
          </p:nvSpPr>
          <p:spPr>
            <a:xfrm rot="16200000">
              <a:off x="2352785" y="4448744"/>
              <a:ext cx="3169919" cy="340905"/>
            </a:xfrm>
            <a:custGeom>
              <a:avLst/>
              <a:gdLst>
                <a:gd name="connsiteX0" fmla="*/ 0 w 3169919"/>
                <a:gd name="connsiteY0" fmla="*/ 0 h 340905"/>
                <a:gd name="connsiteX1" fmla="*/ 3169919 w 3169919"/>
                <a:gd name="connsiteY1" fmla="*/ 0 h 340905"/>
                <a:gd name="connsiteX2" fmla="*/ 3169919 w 3169919"/>
                <a:gd name="connsiteY2" fmla="*/ 340905 h 340905"/>
                <a:gd name="connsiteX3" fmla="*/ 0 w 3169919"/>
                <a:gd name="connsiteY3" fmla="*/ 340905 h 340905"/>
                <a:gd name="connsiteX4" fmla="*/ 0 w 3169919"/>
                <a:gd name="connsiteY4" fmla="*/ 0 h 34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19" h="340905">
                  <a:moveTo>
                    <a:pt x="0" y="0"/>
                  </a:moveTo>
                  <a:lnTo>
                    <a:pt x="3169919" y="0"/>
                  </a:lnTo>
                  <a:lnTo>
                    <a:pt x="3169919" y="340905"/>
                  </a:lnTo>
                  <a:lnTo>
                    <a:pt x="0" y="340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00660" bIns="0" numCol="1" spcCol="1270" anchor="t" anchorCtr="0">
              <a:noAutofit/>
            </a:bodyPr>
            <a:lstStyle/>
            <a:p>
              <a:pPr marL="0" lvl="0" indent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34C04B-FA5B-4A84-B9F4-B7278EC411A7}"/>
                </a:ext>
              </a:extLst>
            </p:cNvPr>
            <p:cNvSpPr/>
            <p:nvPr/>
          </p:nvSpPr>
          <p:spPr>
            <a:xfrm>
              <a:off x="1628692" y="5044441"/>
              <a:ext cx="3629108" cy="1159716"/>
            </a:xfrm>
            <a:custGeom>
              <a:avLst/>
              <a:gdLst>
                <a:gd name="connsiteX0" fmla="*/ 0 w 1698069"/>
                <a:gd name="connsiteY0" fmla="*/ 0 h 3169919"/>
                <a:gd name="connsiteX1" fmla="*/ 1698069 w 1698069"/>
                <a:gd name="connsiteY1" fmla="*/ 0 h 3169919"/>
                <a:gd name="connsiteX2" fmla="*/ 1698069 w 1698069"/>
                <a:gd name="connsiteY2" fmla="*/ 3169919 h 3169919"/>
                <a:gd name="connsiteX3" fmla="*/ 0 w 1698069"/>
                <a:gd name="connsiteY3" fmla="*/ 3169919 h 3169919"/>
                <a:gd name="connsiteX4" fmla="*/ 0 w 1698069"/>
                <a:gd name="connsiteY4" fmla="*/ 0 h 316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8069" h="3169919">
                  <a:moveTo>
                    <a:pt x="0" y="0"/>
                  </a:moveTo>
                  <a:lnTo>
                    <a:pt x="1698069" y="0"/>
                  </a:lnTo>
                  <a:lnTo>
                    <a:pt x="1698069" y="3169919"/>
                  </a:lnTo>
                  <a:lnTo>
                    <a:pt x="0" y="316991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300659" rIns="128016" bIns="128016" numCol="1" spcCol="1270" anchor="t" anchorCtr="0">
              <a:noAutofit/>
            </a:bodyPr>
            <a:lstStyle/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>
                  <a:solidFill>
                    <a:schemeClr val="tx1"/>
                  </a:solidFill>
                  <a:latin typeface="+mn-lt"/>
                </a:rPr>
                <a:t>Note that u = 6 when x = 0 and </a:t>
              </a:r>
            </a:p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>
                  <a:solidFill>
                    <a:schemeClr val="tx1"/>
                  </a:solidFill>
                  <a:latin typeface="+mn-lt"/>
                </a:rPr>
                <a:t>u = 9 when x = 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83420C-9C9C-4389-9485-5EEF8CE50B02}"/>
                </a:ext>
              </a:extLst>
            </p:cNvPr>
            <p:cNvSpPr/>
            <p:nvPr/>
          </p:nvSpPr>
          <p:spPr>
            <a:xfrm>
              <a:off x="1287787" y="4594445"/>
              <a:ext cx="681810" cy="681810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706D4C-4130-46B2-8F75-F04B1ACA09F9}"/>
                </a:ext>
              </a:extLst>
            </p:cNvPr>
            <p:cNvSpPr/>
            <p:nvPr/>
          </p:nvSpPr>
          <p:spPr>
            <a:xfrm rot="16200000">
              <a:off x="4832291" y="4448744"/>
              <a:ext cx="3169919" cy="340905"/>
            </a:xfrm>
            <a:custGeom>
              <a:avLst/>
              <a:gdLst>
                <a:gd name="connsiteX0" fmla="*/ 0 w 3169919"/>
                <a:gd name="connsiteY0" fmla="*/ 0 h 340905"/>
                <a:gd name="connsiteX1" fmla="*/ 3169919 w 3169919"/>
                <a:gd name="connsiteY1" fmla="*/ 0 h 340905"/>
                <a:gd name="connsiteX2" fmla="*/ 3169919 w 3169919"/>
                <a:gd name="connsiteY2" fmla="*/ 340905 h 340905"/>
                <a:gd name="connsiteX3" fmla="*/ 0 w 3169919"/>
                <a:gd name="connsiteY3" fmla="*/ 340905 h 340905"/>
                <a:gd name="connsiteX4" fmla="*/ 0 w 3169919"/>
                <a:gd name="connsiteY4" fmla="*/ 0 h 34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19" h="340905">
                  <a:moveTo>
                    <a:pt x="0" y="0"/>
                  </a:moveTo>
                  <a:lnTo>
                    <a:pt x="3169919" y="0"/>
                  </a:lnTo>
                  <a:lnTo>
                    <a:pt x="3169919" y="340905"/>
                  </a:lnTo>
                  <a:lnTo>
                    <a:pt x="0" y="340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00660" bIns="0" numCol="1" spcCol="1270" anchor="t" anchorCtr="0">
              <a:noAutofit/>
            </a:bodyPr>
            <a:lstStyle/>
            <a:p>
              <a:pPr marL="0" lvl="0" indent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53AD101-8382-4B57-A138-5010A32C4A3D}"/>
                    </a:ext>
                  </a:extLst>
                </p:cNvPr>
                <p:cNvSpPr/>
                <p:nvPr/>
              </p:nvSpPr>
              <p:spPr>
                <a:xfrm>
                  <a:off x="6022674" y="3034237"/>
                  <a:ext cx="2362947" cy="3169919"/>
                </a:xfrm>
                <a:custGeom>
                  <a:avLst/>
                  <a:gdLst>
                    <a:gd name="connsiteX0" fmla="*/ 0 w 2362947"/>
                    <a:gd name="connsiteY0" fmla="*/ 0 h 3169919"/>
                    <a:gd name="connsiteX1" fmla="*/ 2362947 w 2362947"/>
                    <a:gd name="connsiteY1" fmla="*/ 0 h 3169919"/>
                    <a:gd name="connsiteX2" fmla="*/ 2362947 w 2362947"/>
                    <a:gd name="connsiteY2" fmla="*/ 3169919 h 3169919"/>
                    <a:gd name="connsiteX3" fmla="*/ 0 w 2362947"/>
                    <a:gd name="connsiteY3" fmla="*/ 3169919 h 3169919"/>
                    <a:gd name="connsiteX4" fmla="*/ 0 w 2362947"/>
                    <a:gd name="connsiteY4" fmla="*/ 0 h 3169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2947" h="3169919">
                      <a:moveTo>
                        <a:pt x="0" y="0"/>
                      </a:moveTo>
                      <a:lnTo>
                        <a:pt x="2362947" y="0"/>
                      </a:lnTo>
                      <a:lnTo>
                        <a:pt x="2362947" y="3169919"/>
                      </a:lnTo>
                      <a:lnTo>
                        <a:pt x="0" y="31699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9352" tIns="300659" rIns="149352" bIns="149352" numCol="1" spcCol="1270" anchor="t" anchorCtr="0">
                  <a:noAutofit/>
                </a:bodyPr>
                <a:lstStyle/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None/>
                  </a:pPr>
                  <a:endParaRPr lang="en-US" sz="1600" kern="1200" dirty="0"/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kern="1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b="0" i="1" kern="120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kern="12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kern="12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kern="1200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r>
                                          <a:rPr lang="en-US" sz="1600" b="0" i="1" kern="12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kern="1200" smtClean="0">
                                            <a:latin typeface="Cambria Math" panose="02040503050406030204" pitchFamily="18" charset="0"/>
                                          </a:rPr>
                                          <m:t>+6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1600" b="0" i="1" kern="1200" dirty="0">
                    <a:latin typeface="Cambria Math" panose="02040503050406030204" pitchFamily="18" charset="0"/>
                  </a:endParaRP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nary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bSup>
                      </m:oMath>
                    </m:oMathPara>
                  </a14:m>
                  <a:endParaRPr lang="en-US" sz="1600" kern="1200" dirty="0"/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</m:oMath>
                    </m:oMathPara>
                  </a14:m>
                  <a:endParaRPr lang="en-US" sz="1600" kern="1200" dirty="0"/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US" sz="1600" kern="1200" dirty="0"/>
                </a:p>
              </p:txBody>
            </p:sp>
          </mc:Choice>
          <mc:Fallback xmlns=""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53AD101-8382-4B57-A138-5010A32C4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674" y="3034237"/>
                  <a:ext cx="2362947" cy="3169919"/>
                </a:xfrm>
                <a:custGeom>
                  <a:avLst/>
                  <a:gdLst>
                    <a:gd name="connsiteX0" fmla="*/ 0 w 2362947"/>
                    <a:gd name="connsiteY0" fmla="*/ 0 h 3169919"/>
                    <a:gd name="connsiteX1" fmla="*/ 2362947 w 2362947"/>
                    <a:gd name="connsiteY1" fmla="*/ 0 h 3169919"/>
                    <a:gd name="connsiteX2" fmla="*/ 2362947 w 2362947"/>
                    <a:gd name="connsiteY2" fmla="*/ 3169919 h 3169919"/>
                    <a:gd name="connsiteX3" fmla="*/ 0 w 2362947"/>
                    <a:gd name="connsiteY3" fmla="*/ 3169919 h 3169919"/>
                    <a:gd name="connsiteX4" fmla="*/ 0 w 2362947"/>
                    <a:gd name="connsiteY4" fmla="*/ 0 h 3169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2947" h="3169919">
                      <a:moveTo>
                        <a:pt x="0" y="0"/>
                      </a:moveTo>
                      <a:lnTo>
                        <a:pt x="2362947" y="0"/>
                      </a:lnTo>
                      <a:lnTo>
                        <a:pt x="2362947" y="3169919"/>
                      </a:lnTo>
                      <a:lnTo>
                        <a:pt x="0" y="31699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81E7BD-DACA-462F-8EF7-6D577BF162EF}"/>
                </a:ext>
              </a:extLst>
            </p:cNvPr>
            <p:cNvSpPr/>
            <p:nvPr/>
          </p:nvSpPr>
          <p:spPr>
            <a:xfrm>
              <a:off x="5715000" y="2584242"/>
              <a:ext cx="681810" cy="681810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2F94D22-839C-47F0-9F65-41E6E05AA743}"/>
              </a:ext>
            </a:extLst>
          </p:cNvPr>
          <p:cNvSpPr/>
          <p:nvPr/>
        </p:nvSpPr>
        <p:spPr>
          <a:xfrm>
            <a:off x="1360832" y="24634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AE1F60-B3D1-4BE6-9700-F712BA4E1A46}"/>
              </a:ext>
            </a:extLst>
          </p:cNvPr>
          <p:cNvSpPr/>
          <p:nvPr/>
        </p:nvSpPr>
        <p:spPr>
          <a:xfrm>
            <a:off x="5788876" y="24294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B24D10-B283-454C-8011-26D0DC0A4E60}"/>
              </a:ext>
            </a:extLst>
          </p:cNvPr>
          <p:cNvSpPr/>
          <p:nvPr/>
        </p:nvSpPr>
        <p:spPr>
          <a:xfrm>
            <a:off x="1310131" y="447368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537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90624-B044-4833-BD49-9F06A3BEE42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Some Theorems</a:t>
            </a:r>
            <a:endParaRPr lang="en-US" sz="32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80F54675-4DD9-4EAE-ACD1-9D7EAE610A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91276688"/>
                  </p:ext>
                </p:extLst>
              </p:nvPr>
            </p:nvGraphicFramePr>
            <p:xfrm>
              <a:off x="-76200" y="1447800"/>
              <a:ext cx="8610600" cy="4775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80F54675-4DD9-4EAE-ACD1-9D7EAE610A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91276688"/>
                  </p:ext>
                </p:extLst>
              </p:nvPr>
            </p:nvGraphicFramePr>
            <p:xfrm>
              <a:off x="-76200" y="1447800"/>
              <a:ext cx="8610600" cy="4775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467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F6AE114-8C35-420A-845F-564E60CB1D6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058877"/>
                  </p:ext>
                </p:extLst>
              </p:nvPr>
            </p:nvGraphicFramePr>
            <p:xfrm>
              <a:off x="1240438" y="1676400"/>
              <a:ext cx="7293962" cy="4800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F6AE114-8C35-420A-845F-564E60CB1D6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058877"/>
                  </p:ext>
                </p:extLst>
              </p:nvPr>
            </p:nvGraphicFramePr>
            <p:xfrm>
              <a:off x="1240438" y="1676400"/>
              <a:ext cx="7293962" cy="4800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DF90624-B044-4833-BD49-9F06A3BEE42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2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18171-8430-4675-B5BA-4C81020446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2810" y="3456482"/>
            <a:ext cx="3250563" cy="22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6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152901" y="-114300"/>
            <a:ext cx="1981199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56020" y="2026170"/>
            <a:ext cx="5715000" cy="186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 3: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Explain the properties of integral to describe geometric and physical problems, and </a:t>
            </a:r>
            <a:endParaRPr lang="id-ID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other applications.</a:t>
            </a:r>
            <a:endParaRPr lang="id-ID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72440694"/>
              </p:ext>
            </p:extLst>
          </p:nvPr>
        </p:nvGraphicFramePr>
        <p:xfrm>
          <a:off x="1676400" y="1828800"/>
          <a:ext cx="6477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82231"/>
            <a:ext cx="2357437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75AFC8-CC23-449F-A6DB-4EF9F2E0E5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Introduction to Area (1/3)</a:t>
            </a:r>
          </a:p>
        </p:txBody>
      </p:sp>
      <p:pic>
        <p:nvPicPr>
          <p:cNvPr id="512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0675" y="4495800"/>
            <a:ext cx="2447925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FF3E35C1-7E2C-4E1C-BC77-62BB3E4F89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206459"/>
                  </p:ext>
                </p:extLst>
              </p:nvPr>
            </p:nvGraphicFramePr>
            <p:xfrm>
              <a:off x="1295400" y="914400"/>
              <a:ext cx="7100341" cy="48371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FF3E35C1-7E2C-4E1C-BC77-62BB3E4F89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206459"/>
                  </p:ext>
                </p:extLst>
              </p:nvPr>
            </p:nvGraphicFramePr>
            <p:xfrm>
              <a:off x="1295400" y="914400"/>
              <a:ext cx="7100341" cy="48371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6D856-8DD8-4B62-865A-3D3FA119E4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Introduction to Area (2/3)</a:t>
            </a: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 rotWithShape="1">
          <a:blip r:embed="rId2"/>
          <a:srcRect l="51961"/>
          <a:stretch/>
        </p:blipFill>
        <p:spPr bwMode="auto">
          <a:xfrm>
            <a:off x="5638800" y="3581400"/>
            <a:ext cx="2743200" cy="283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8E058D90-6CDD-487C-B0FF-5CD7D7C851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39506764"/>
                  </p:ext>
                </p:extLst>
              </p:nvPr>
            </p:nvGraphicFramePr>
            <p:xfrm>
              <a:off x="1223962" y="1143000"/>
              <a:ext cx="7321549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8E058D90-6CDD-487C-B0FF-5CD7D7C851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39506764"/>
                  </p:ext>
                </p:extLst>
              </p:nvPr>
            </p:nvGraphicFramePr>
            <p:xfrm>
              <a:off x="1223962" y="1143000"/>
              <a:ext cx="7321549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11" name="Picture 6">
            <a:extLst>
              <a:ext uri="{FF2B5EF4-FFF2-40B4-BE49-F238E27FC236}">
                <a16:creationId xmlns:a16="http://schemas.microsoft.com/office/drawing/2014/main" id="{360546B0-8CC8-4B98-AD83-F855A6FB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51961"/>
          <a:stretch/>
        </p:blipFill>
        <p:spPr bwMode="auto">
          <a:xfrm>
            <a:off x="1843454" y="3581400"/>
            <a:ext cx="2743200" cy="283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B94556D-69C8-4E31-BA02-588592D99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964863"/>
              </p:ext>
            </p:extLst>
          </p:nvPr>
        </p:nvGraphicFramePr>
        <p:xfrm>
          <a:off x="1143000" y="228600"/>
          <a:ext cx="7696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A2A399-0D2E-43BB-B2FB-0682CD63343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Introduction to Area (3/3)</a:t>
            </a: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47800" y="4878625"/>
            <a:ext cx="1769308" cy="182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33800" y="3505200"/>
            <a:ext cx="19293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72225" y="3124200"/>
            <a:ext cx="18573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1DB47522-C709-4250-8E4C-6E082D9AD9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37804917"/>
                  </p:ext>
                </p:extLst>
              </p:nvPr>
            </p:nvGraphicFramePr>
            <p:xfrm>
              <a:off x="1447800" y="1066800"/>
              <a:ext cx="7010400" cy="546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1DB47522-C709-4250-8E4C-6E082D9AD9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37804917"/>
                  </p:ext>
                </p:extLst>
              </p:nvPr>
            </p:nvGraphicFramePr>
            <p:xfrm>
              <a:off x="1447800" y="1066800"/>
              <a:ext cx="7010400" cy="546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Riemann Sums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0803C-B7C8-48DC-8D2B-FDD5768A54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0800" y="1676400"/>
            <a:ext cx="4724400" cy="2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0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5B410949-7250-4810-AFDA-188317E704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Definite Integral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Diagram 33">
                <a:extLst>
                  <a:ext uri="{FF2B5EF4-FFF2-40B4-BE49-F238E27FC236}">
                    <a16:creationId xmlns:a16="http://schemas.microsoft.com/office/drawing/2014/main" id="{10CBE651-8894-4AD6-85A2-28B897ED94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8015944"/>
                  </p:ext>
                </p:extLst>
              </p:nvPr>
            </p:nvGraphicFramePr>
            <p:xfrm>
              <a:off x="1371600" y="1828800"/>
              <a:ext cx="7086600" cy="46245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4" name="Diagram 33">
                <a:extLst>
                  <a:ext uri="{FF2B5EF4-FFF2-40B4-BE49-F238E27FC236}">
                    <a16:creationId xmlns:a16="http://schemas.microsoft.com/office/drawing/2014/main" id="{10CBE651-8894-4AD6-85A2-28B897ED94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8015944"/>
                  </p:ext>
                </p:extLst>
              </p:nvPr>
            </p:nvGraphicFramePr>
            <p:xfrm>
              <a:off x="1371600" y="1828800"/>
              <a:ext cx="7086600" cy="46245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2378</TotalTime>
  <Words>1058</Words>
  <Application>Microsoft Office PowerPoint</Application>
  <PresentationFormat>On-screen Show (4:3)</PresentationFormat>
  <Paragraphs>179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Open Sans</vt:lpstr>
      <vt:lpstr>TemplateBM</vt:lpstr>
      <vt:lpstr>Equation</vt:lpstr>
      <vt:lpstr>The Definite Integral Session 12-14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PowerPoint Presentation</vt:lpstr>
      <vt:lpstr>PowerPoint Presentation</vt:lpstr>
      <vt:lpstr>PowerPoint Presentation</vt:lpstr>
      <vt:lpstr>Riemann Sums</vt:lpstr>
      <vt:lpstr>Definite Integral</vt:lpstr>
      <vt:lpstr>PowerPoint Presentation</vt:lpstr>
      <vt:lpstr>PowerPoint Presentation</vt:lpstr>
      <vt:lpstr>PowerPoint Presentation</vt:lpstr>
      <vt:lpstr>Terminology</vt:lpstr>
      <vt:lpstr>Linearity The Definite 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Session 1-2</dc:title>
  <dc:creator>Asus</dc:creator>
  <cp:lastModifiedBy>Viska Noviantri, S.Si., M.Si.</cp:lastModifiedBy>
  <cp:revision>142</cp:revision>
  <dcterms:created xsi:type="dcterms:W3CDTF">2015-07-07T01:04:28Z</dcterms:created>
  <dcterms:modified xsi:type="dcterms:W3CDTF">2021-11-23T07:29:55Z</dcterms:modified>
</cp:coreProperties>
</file>