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7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9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11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13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4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5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6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7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data6.xml" ContentType="application/vnd.openxmlformats-officedocument.drawingml.diagramData+xml"/>
  <Override PartName="/ppt/diagrams/data8.xml" ContentType="application/vnd.openxmlformats-officedocument.drawingml.diagramData+xml"/>
  <Override PartName="/ppt/diagrams/data10.xml" ContentType="application/vnd.openxmlformats-officedocument.drawingml.diagramData+xml"/>
  <Override PartName="/ppt/diagrams/data1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9" r:id="rId2"/>
    <p:sldId id="327" r:id="rId3"/>
    <p:sldId id="328" r:id="rId4"/>
    <p:sldId id="302" r:id="rId5"/>
    <p:sldId id="344" r:id="rId6"/>
    <p:sldId id="262" r:id="rId7"/>
    <p:sldId id="263" r:id="rId8"/>
    <p:sldId id="345" r:id="rId9"/>
    <p:sldId id="266" r:id="rId10"/>
    <p:sldId id="267" r:id="rId11"/>
    <p:sldId id="347" r:id="rId12"/>
    <p:sldId id="348" r:id="rId13"/>
    <p:sldId id="265" r:id="rId14"/>
    <p:sldId id="329" r:id="rId15"/>
    <p:sldId id="346" r:id="rId16"/>
    <p:sldId id="290" r:id="rId17"/>
    <p:sldId id="274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26" r:id="rId27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C87A"/>
    <a:srgbClr val="0079B8"/>
    <a:srgbClr val="0081BD"/>
    <a:srgbClr val="F7F7F7"/>
    <a:srgbClr val="008FD5"/>
    <a:srgbClr val="558FD5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54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image" Target="../media/image70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20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BCC629-CD64-4ED9-9236-27DE5134E855}" type="doc">
      <dgm:prSet loTypeId="urn:microsoft.com/office/officeart/2005/8/layout/chevron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DB24BED-40D0-4666-B80F-FA887DB8D7D1}">
      <dgm:prSet phldrT="[Text]" custT="1"/>
      <dgm:spPr/>
      <dgm:t>
        <a:bodyPr/>
        <a:lstStyle/>
        <a:p>
          <a:r>
            <a:rPr lang="en-US" sz="2800" b="0">
              <a:latin typeface="+mn-lt"/>
              <a:cs typeface="Arial" pitchFamily="34" charset="0"/>
            </a:rPr>
            <a:t>1</a:t>
          </a:r>
          <a:endParaRPr lang="en-US" sz="2800" b="0" dirty="0">
            <a:latin typeface="+mn-lt"/>
            <a:cs typeface="Arial" pitchFamily="34" charset="0"/>
          </a:endParaRPr>
        </a:p>
      </dgm:t>
    </dgm:pt>
    <dgm:pt modelId="{C03E27A8-AAEA-4120-A353-0987483EF10C}" type="parTrans" cxnId="{6FA9C564-2149-4A32-BE3B-325DC79A83DE}">
      <dgm:prSet/>
      <dgm:spPr/>
      <dgm:t>
        <a:bodyPr/>
        <a:lstStyle/>
        <a:p>
          <a:endParaRPr lang="en-US" sz="28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53BBD6F5-EC30-4391-9EC5-30D40CD65C1D}" type="sibTrans" cxnId="{6FA9C564-2149-4A32-BE3B-325DC79A83DE}">
      <dgm:prSet/>
      <dgm:spPr/>
      <dgm:t>
        <a:bodyPr/>
        <a:lstStyle/>
        <a:p>
          <a:endParaRPr lang="en-US" sz="28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446C6094-EC1A-4EFF-869F-0666F6CD2E56}">
      <dgm:prSet phldrT="[Text]" custT="1"/>
      <dgm:spPr/>
      <dgm:t>
        <a:bodyPr/>
        <a:lstStyle/>
        <a:p>
          <a:r>
            <a:rPr lang="en-US" sz="2800" dirty="0"/>
            <a:t>Area</a:t>
          </a:r>
          <a:endParaRPr lang="en-US" sz="2800" b="0" dirty="0">
            <a:latin typeface="+mn-lt"/>
            <a:cs typeface="Arial" pitchFamily="34" charset="0"/>
          </a:endParaRPr>
        </a:p>
      </dgm:t>
    </dgm:pt>
    <dgm:pt modelId="{8F373C32-0D4F-49B1-A02E-62FCFEC09CEE}" type="parTrans" cxnId="{C398DCB2-A12E-4B8D-9629-2DB52353B0CF}">
      <dgm:prSet/>
      <dgm:spPr/>
      <dgm:t>
        <a:bodyPr/>
        <a:lstStyle/>
        <a:p>
          <a:endParaRPr lang="en-US" sz="28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ADB260F7-572C-4510-9F4D-D7DD296ADCCE}" type="sibTrans" cxnId="{C398DCB2-A12E-4B8D-9629-2DB52353B0CF}">
      <dgm:prSet/>
      <dgm:spPr/>
      <dgm:t>
        <a:bodyPr/>
        <a:lstStyle/>
        <a:p>
          <a:endParaRPr lang="en-US" sz="28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5441CB3A-F032-4C4C-82EB-97D50F55158A}">
      <dgm:prSet phldrT="[Text]" custT="1"/>
      <dgm:spPr/>
      <dgm:t>
        <a:bodyPr/>
        <a:lstStyle/>
        <a:p>
          <a:r>
            <a:rPr lang="en-US" sz="2800" b="0">
              <a:latin typeface="+mn-lt"/>
              <a:cs typeface="Arial" pitchFamily="34" charset="0"/>
            </a:rPr>
            <a:t>2</a:t>
          </a:r>
          <a:endParaRPr lang="en-US" sz="2800" b="0" dirty="0">
            <a:latin typeface="+mn-lt"/>
            <a:cs typeface="Arial" pitchFamily="34" charset="0"/>
          </a:endParaRPr>
        </a:p>
      </dgm:t>
    </dgm:pt>
    <dgm:pt modelId="{02C6E83D-CCD9-456E-B439-7AF76A376F19}" type="parTrans" cxnId="{863B190E-1A2B-4BF1-9BDB-C1A2E0663A03}">
      <dgm:prSet/>
      <dgm:spPr/>
      <dgm:t>
        <a:bodyPr/>
        <a:lstStyle/>
        <a:p>
          <a:endParaRPr lang="en-US" sz="28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E4DA15B8-9723-4F90-9D8A-3C25CEE47636}" type="sibTrans" cxnId="{863B190E-1A2B-4BF1-9BDB-C1A2E0663A03}">
      <dgm:prSet/>
      <dgm:spPr/>
      <dgm:t>
        <a:bodyPr/>
        <a:lstStyle/>
        <a:p>
          <a:endParaRPr lang="en-US" sz="28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234DA093-4F62-4914-9F67-D38B80A30884}">
      <dgm:prSet phldrT="[Text]" custT="1"/>
      <dgm:spPr/>
      <dgm:t>
        <a:bodyPr/>
        <a:lstStyle/>
        <a:p>
          <a:r>
            <a:rPr lang="en-US" sz="2800" dirty="0"/>
            <a:t>Volume</a:t>
          </a:r>
          <a:endParaRPr lang="en-US" sz="2800" b="0" dirty="0">
            <a:latin typeface="+mn-lt"/>
            <a:cs typeface="Arial" pitchFamily="34" charset="0"/>
          </a:endParaRPr>
        </a:p>
      </dgm:t>
    </dgm:pt>
    <dgm:pt modelId="{0421E4D7-ADF5-4BB7-9C48-22D27C5F84A6}" type="parTrans" cxnId="{CE0E3765-5FBC-442F-A80F-BD4D83C4F912}">
      <dgm:prSet/>
      <dgm:spPr/>
      <dgm:t>
        <a:bodyPr/>
        <a:lstStyle/>
        <a:p>
          <a:endParaRPr lang="en-US" sz="28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3B861FD1-DE3C-49F0-8F60-7A30A1530484}" type="sibTrans" cxnId="{CE0E3765-5FBC-442F-A80F-BD4D83C4F912}">
      <dgm:prSet/>
      <dgm:spPr/>
      <dgm:t>
        <a:bodyPr/>
        <a:lstStyle/>
        <a:p>
          <a:endParaRPr lang="en-US" sz="2800" b="0">
            <a:solidFill>
              <a:schemeClr val="tx1"/>
            </a:solidFill>
            <a:latin typeface="+mn-lt"/>
            <a:cs typeface="Arial" pitchFamily="34" charset="0"/>
          </a:endParaRPr>
        </a:p>
      </dgm:t>
    </dgm:pt>
    <dgm:pt modelId="{A3C9737F-51C1-4CA8-8ED2-8736CCDC7723}" type="pres">
      <dgm:prSet presAssocID="{CDBCC629-CD64-4ED9-9236-27DE5134E855}" presName="linearFlow" presStyleCnt="0">
        <dgm:presLayoutVars>
          <dgm:dir/>
          <dgm:animLvl val="lvl"/>
          <dgm:resizeHandles val="exact"/>
        </dgm:presLayoutVars>
      </dgm:prSet>
      <dgm:spPr/>
    </dgm:pt>
    <dgm:pt modelId="{48E21809-B4C1-46A8-A6D3-8E350C7877C0}" type="pres">
      <dgm:prSet presAssocID="{0DB24BED-40D0-4666-B80F-FA887DB8D7D1}" presName="composite" presStyleCnt="0"/>
      <dgm:spPr/>
    </dgm:pt>
    <dgm:pt modelId="{C69F07A0-E9B1-4F6F-A088-8D72908A4475}" type="pres">
      <dgm:prSet presAssocID="{0DB24BED-40D0-4666-B80F-FA887DB8D7D1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420C34C2-D1E2-4028-BEA7-A014F9AB9237}" type="pres">
      <dgm:prSet presAssocID="{0DB24BED-40D0-4666-B80F-FA887DB8D7D1}" presName="descendantText" presStyleLbl="alignAcc1" presStyleIdx="0" presStyleCnt="2" custLinFactNeighborX="-819" custLinFactNeighborY="-252">
        <dgm:presLayoutVars>
          <dgm:bulletEnabled val="1"/>
        </dgm:presLayoutVars>
      </dgm:prSet>
      <dgm:spPr/>
    </dgm:pt>
    <dgm:pt modelId="{495B600B-3BD3-4DEA-8EE4-AB169ED60142}" type="pres">
      <dgm:prSet presAssocID="{53BBD6F5-EC30-4391-9EC5-30D40CD65C1D}" presName="sp" presStyleCnt="0"/>
      <dgm:spPr/>
    </dgm:pt>
    <dgm:pt modelId="{046C1F49-D1D2-4BDA-BA46-E977D7B83123}" type="pres">
      <dgm:prSet presAssocID="{5441CB3A-F032-4C4C-82EB-97D50F55158A}" presName="composite" presStyleCnt="0"/>
      <dgm:spPr/>
    </dgm:pt>
    <dgm:pt modelId="{42B82644-8E62-41B9-BF52-4637CB595D7B}" type="pres">
      <dgm:prSet presAssocID="{5441CB3A-F032-4C4C-82EB-97D50F55158A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1F017680-6743-4484-A831-A8E552CA3075}" type="pres">
      <dgm:prSet presAssocID="{5441CB3A-F032-4C4C-82EB-97D50F55158A}" presName="descendantText" presStyleLbl="alignAcc1" presStyleIdx="1" presStyleCnt="2" custLinFactNeighborY="-1855">
        <dgm:presLayoutVars>
          <dgm:bulletEnabled val="1"/>
        </dgm:presLayoutVars>
      </dgm:prSet>
      <dgm:spPr/>
    </dgm:pt>
  </dgm:ptLst>
  <dgm:cxnLst>
    <dgm:cxn modelId="{863B190E-1A2B-4BF1-9BDB-C1A2E0663A03}" srcId="{CDBCC629-CD64-4ED9-9236-27DE5134E855}" destId="{5441CB3A-F032-4C4C-82EB-97D50F55158A}" srcOrd="1" destOrd="0" parTransId="{02C6E83D-CCD9-456E-B439-7AF76A376F19}" sibTransId="{E4DA15B8-9723-4F90-9D8A-3C25CEE47636}"/>
    <dgm:cxn modelId="{5AE2B32D-C419-42A2-84A2-E8124C3F4C8B}" type="presOf" srcId="{0DB24BED-40D0-4666-B80F-FA887DB8D7D1}" destId="{C69F07A0-E9B1-4F6F-A088-8D72908A4475}" srcOrd="0" destOrd="0" presId="urn:microsoft.com/office/officeart/2005/8/layout/chevron2"/>
    <dgm:cxn modelId="{6FA9C564-2149-4A32-BE3B-325DC79A83DE}" srcId="{CDBCC629-CD64-4ED9-9236-27DE5134E855}" destId="{0DB24BED-40D0-4666-B80F-FA887DB8D7D1}" srcOrd="0" destOrd="0" parTransId="{C03E27A8-AAEA-4120-A353-0987483EF10C}" sibTransId="{53BBD6F5-EC30-4391-9EC5-30D40CD65C1D}"/>
    <dgm:cxn modelId="{CE0E3765-5FBC-442F-A80F-BD4D83C4F912}" srcId="{5441CB3A-F032-4C4C-82EB-97D50F55158A}" destId="{234DA093-4F62-4914-9F67-D38B80A30884}" srcOrd="0" destOrd="0" parTransId="{0421E4D7-ADF5-4BB7-9C48-22D27C5F84A6}" sibTransId="{3B861FD1-DE3C-49F0-8F60-7A30A1530484}"/>
    <dgm:cxn modelId="{6C1AA286-2A23-4B5B-A516-75DED10498CC}" type="presOf" srcId="{446C6094-EC1A-4EFF-869F-0666F6CD2E56}" destId="{420C34C2-D1E2-4028-BEA7-A014F9AB9237}" srcOrd="0" destOrd="0" presId="urn:microsoft.com/office/officeart/2005/8/layout/chevron2"/>
    <dgm:cxn modelId="{341DD887-1E6F-4FAA-8BC0-898977D40096}" type="presOf" srcId="{CDBCC629-CD64-4ED9-9236-27DE5134E855}" destId="{A3C9737F-51C1-4CA8-8ED2-8736CCDC7723}" srcOrd="0" destOrd="0" presId="urn:microsoft.com/office/officeart/2005/8/layout/chevron2"/>
    <dgm:cxn modelId="{36070289-24BE-4CDF-8259-4BDDEF1D9F32}" type="presOf" srcId="{5441CB3A-F032-4C4C-82EB-97D50F55158A}" destId="{42B82644-8E62-41B9-BF52-4637CB595D7B}" srcOrd="0" destOrd="0" presId="urn:microsoft.com/office/officeart/2005/8/layout/chevron2"/>
    <dgm:cxn modelId="{AA1A6EAE-FAFD-4519-953F-B73EBF1CFED7}" type="presOf" srcId="{234DA093-4F62-4914-9F67-D38B80A30884}" destId="{1F017680-6743-4484-A831-A8E552CA3075}" srcOrd="0" destOrd="0" presId="urn:microsoft.com/office/officeart/2005/8/layout/chevron2"/>
    <dgm:cxn modelId="{C398DCB2-A12E-4B8D-9629-2DB52353B0CF}" srcId="{0DB24BED-40D0-4666-B80F-FA887DB8D7D1}" destId="{446C6094-EC1A-4EFF-869F-0666F6CD2E56}" srcOrd="0" destOrd="0" parTransId="{8F373C32-0D4F-49B1-A02E-62FCFEC09CEE}" sibTransId="{ADB260F7-572C-4510-9F4D-D7DD296ADCCE}"/>
    <dgm:cxn modelId="{5FF2819F-4D1C-4B09-B949-7DB7FBBDF52C}" type="presParOf" srcId="{A3C9737F-51C1-4CA8-8ED2-8736CCDC7723}" destId="{48E21809-B4C1-46A8-A6D3-8E350C7877C0}" srcOrd="0" destOrd="0" presId="urn:microsoft.com/office/officeart/2005/8/layout/chevron2"/>
    <dgm:cxn modelId="{4FB2711F-3AC6-4791-8DED-B4FB38FCDFEA}" type="presParOf" srcId="{48E21809-B4C1-46A8-A6D3-8E350C7877C0}" destId="{C69F07A0-E9B1-4F6F-A088-8D72908A4475}" srcOrd="0" destOrd="0" presId="urn:microsoft.com/office/officeart/2005/8/layout/chevron2"/>
    <dgm:cxn modelId="{B1A5CAC5-8291-49DA-9F79-D9B71237C891}" type="presParOf" srcId="{48E21809-B4C1-46A8-A6D3-8E350C7877C0}" destId="{420C34C2-D1E2-4028-BEA7-A014F9AB9237}" srcOrd="1" destOrd="0" presId="urn:microsoft.com/office/officeart/2005/8/layout/chevron2"/>
    <dgm:cxn modelId="{FE52DB1C-E448-42B5-9E7F-CA5A219AF827}" type="presParOf" srcId="{A3C9737F-51C1-4CA8-8ED2-8736CCDC7723}" destId="{495B600B-3BD3-4DEA-8EE4-AB169ED60142}" srcOrd="1" destOrd="0" presId="urn:microsoft.com/office/officeart/2005/8/layout/chevron2"/>
    <dgm:cxn modelId="{153CCCA2-8356-4E9E-8203-3CE2B415862D}" type="presParOf" srcId="{A3C9737F-51C1-4CA8-8ED2-8736CCDC7723}" destId="{046C1F49-D1D2-4BDA-BA46-E977D7B83123}" srcOrd="2" destOrd="0" presId="urn:microsoft.com/office/officeart/2005/8/layout/chevron2"/>
    <dgm:cxn modelId="{A253BBCC-E84A-4437-A259-AA065F96E58A}" type="presParOf" srcId="{046C1F49-D1D2-4BDA-BA46-E977D7B83123}" destId="{42B82644-8E62-41B9-BF52-4637CB595D7B}" srcOrd="0" destOrd="0" presId="urn:microsoft.com/office/officeart/2005/8/layout/chevron2"/>
    <dgm:cxn modelId="{51D0A5C7-1A64-4CC5-999A-56D25988A791}" type="presParOf" srcId="{046C1F49-D1D2-4BDA-BA46-E977D7B83123}" destId="{1F017680-6743-4484-A831-A8E552CA3075}" srcOrd="1" destOrd="0" presId="urn:microsoft.com/office/officeart/2005/8/layout/chevron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373950F-2F34-46A6-93D3-E9B02F498DA1}" type="doc">
      <dgm:prSet loTypeId="urn:microsoft.com/office/officeart/2005/8/layout/vList5" loCatId="list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24D20565-8CA9-436A-ABD2-A471AF836B50}">
      <dgm:prSet phldrT="[Text]" phldr="1"/>
      <dgm:spPr/>
      <dgm:t>
        <a:bodyPr/>
        <a:lstStyle/>
        <a:p>
          <a:endParaRPr lang="en-US"/>
        </a:p>
      </dgm:t>
    </dgm:pt>
    <dgm:pt modelId="{1A3E60B1-3443-4D47-904A-7A7D083AB345}" type="parTrans" cxnId="{9DAF9A15-23E1-4804-BD99-25E23ADB3FB9}">
      <dgm:prSet/>
      <dgm:spPr/>
      <dgm:t>
        <a:bodyPr/>
        <a:lstStyle/>
        <a:p>
          <a:endParaRPr lang="en-US"/>
        </a:p>
      </dgm:t>
    </dgm:pt>
    <dgm:pt modelId="{C486773E-423A-4916-850C-4C4322026EF7}" type="sibTrans" cxnId="{9DAF9A15-23E1-4804-BD99-25E23ADB3FB9}">
      <dgm:prSet/>
      <dgm:spPr/>
      <dgm:t>
        <a:bodyPr/>
        <a:lstStyle/>
        <a:p>
          <a:endParaRPr lang="en-US"/>
        </a:p>
      </dgm:t>
    </dgm:pt>
    <dgm:pt modelId="{627378A5-3D11-4E5B-B297-337877593D9F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636004A-F566-4106-ABEE-3A93A990D851}" type="parTrans" cxnId="{EB7AE348-C81D-4D1F-86BF-D7EAB3ECC5E7}">
      <dgm:prSet/>
      <dgm:spPr/>
      <dgm:t>
        <a:bodyPr/>
        <a:lstStyle/>
        <a:p>
          <a:endParaRPr lang="en-US"/>
        </a:p>
      </dgm:t>
    </dgm:pt>
    <dgm:pt modelId="{E79C79BC-7BB3-4C48-A59B-87D24972661F}" type="sibTrans" cxnId="{EB7AE348-C81D-4D1F-86BF-D7EAB3ECC5E7}">
      <dgm:prSet/>
      <dgm:spPr/>
      <dgm:t>
        <a:bodyPr/>
        <a:lstStyle/>
        <a:p>
          <a:endParaRPr lang="en-US"/>
        </a:p>
      </dgm:t>
    </dgm:pt>
    <dgm:pt modelId="{0ACA61FC-51E8-4E81-89BA-CBB074E00BAE}">
      <dgm:prSet phldrT="[Text]" phldr="1"/>
      <dgm:spPr/>
      <dgm:t>
        <a:bodyPr/>
        <a:lstStyle/>
        <a:p>
          <a:endParaRPr lang="en-US"/>
        </a:p>
      </dgm:t>
    </dgm:pt>
    <dgm:pt modelId="{53451875-D5A4-437F-93C9-300634631E32}" type="parTrans" cxnId="{0AF035A0-0046-456C-86BF-E2E40185A637}">
      <dgm:prSet/>
      <dgm:spPr/>
      <dgm:t>
        <a:bodyPr/>
        <a:lstStyle/>
        <a:p>
          <a:endParaRPr lang="en-US"/>
        </a:p>
      </dgm:t>
    </dgm:pt>
    <dgm:pt modelId="{2ED57FD1-2055-44AC-B3AD-276C35E989AA}" type="sibTrans" cxnId="{0AF035A0-0046-456C-86BF-E2E40185A637}">
      <dgm:prSet/>
      <dgm:spPr/>
      <dgm:t>
        <a:bodyPr/>
        <a:lstStyle/>
        <a:p>
          <a:endParaRPr lang="en-US"/>
        </a:p>
      </dgm:t>
    </dgm:pt>
    <dgm:pt modelId="{F4D44CAB-AF53-41B7-9104-7DAA44AF413D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4B7CD5C-48D8-48D3-AC37-313EB79298D4}" type="parTrans" cxnId="{3AC3420E-A19A-41BC-B76B-F01E0190084B}">
      <dgm:prSet/>
      <dgm:spPr/>
      <dgm:t>
        <a:bodyPr/>
        <a:lstStyle/>
        <a:p>
          <a:endParaRPr lang="en-US"/>
        </a:p>
      </dgm:t>
    </dgm:pt>
    <dgm:pt modelId="{77F09CEE-B691-43D3-92DC-94C61FC975AF}" type="sibTrans" cxnId="{3AC3420E-A19A-41BC-B76B-F01E0190084B}">
      <dgm:prSet/>
      <dgm:spPr/>
      <dgm:t>
        <a:bodyPr/>
        <a:lstStyle/>
        <a:p>
          <a:endParaRPr lang="en-US"/>
        </a:p>
      </dgm:t>
    </dgm:pt>
    <dgm:pt modelId="{7513206F-5FE3-4869-910E-5C66F6E3BBDF}">
      <dgm:prSet phldrT="[Text]"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AD0CE409-EB94-4937-94CF-A4FD1EDFFBDF}" type="parTrans" cxnId="{81E9833D-4419-4636-816D-E0ACECE9D789}">
      <dgm:prSet/>
      <dgm:spPr/>
      <dgm:t>
        <a:bodyPr/>
        <a:lstStyle/>
        <a:p>
          <a:endParaRPr lang="en-US"/>
        </a:p>
      </dgm:t>
    </dgm:pt>
    <dgm:pt modelId="{26623D35-4C14-45C6-A74B-C5AAD62BCDE5}" type="sibTrans" cxnId="{81E9833D-4419-4636-816D-E0ACECE9D789}">
      <dgm:prSet/>
      <dgm:spPr/>
      <dgm:t>
        <a:bodyPr/>
        <a:lstStyle/>
        <a:p>
          <a:endParaRPr lang="en-US"/>
        </a:p>
      </dgm:t>
    </dgm:pt>
    <dgm:pt modelId="{9E4BA839-B49E-42BE-9735-8101F064F5CA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816CF28-E495-421A-87EF-F549E48C4643}" type="parTrans" cxnId="{6875DD6D-305B-4691-B5A8-547CA6ED7DCD}">
      <dgm:prSet/>
      <dgm:spPr/>
      <dgm:t>
        <a:bodyPr/>
        <a:lstStyle/>
        <a:p>
          <a:endParaRPr lang="en-US"/>
        </a:p>
      </dgm:t>
    </dgm:pt>
    <dgm:pt modelId="{9E9EA4E0-8354-4507-A731-B2F04A0222C4}" type="sibTrans" cxnId="{6875DD6D-305B-4691-B5A8-547CA6ED7DCD}">
      <dgm:prSet/>
      <dgm:spPr/>
      <dgm:t>
        <a:bodyPr/>
        <a:lstStyle/>
        <a:p>
          <a:endParaRPr lang="en-US"/>
        </a:p>
      </dgm:t>
    </dgm:pt>
    <dgm:pt modelId="{44872CF6-E29F-4B8D-87CC-AF18E0E95215}" type="pres">
      <dgm:prSet presAssocID="{1373950F-2F34-46A6-93D3-E9B02F498DA1}" presName="Name0" presStyleCnt="0">
        <dgm:presLayoutVars>
          <dgm:dir/>
          <dgm:animLvl val="lvl"/>
          <dgm:resizeHandles val="exact"/>
        </dgm:presLayoutVars>
      </dgm:prSet>
      <dgm:spPr/>
    </dgm:pt>
    <dgm:pt modelId="{AE8A7D18-EE66-4412-A334-51DE3858DC10}" type="pres">
      <dgm:prSet presAssocID="{24D20565-8CA9-436A-ABD2-A471AF836B50}" presName="linNode" presStyleCnt="0"/>
      <dgm:spPr/>
    </dgm:pt>
    <dgm:pt modelId="{DBA31577-ED8C-4578-8723-0CE8382A0755}" type="pres">
      <dgm:prSet presAssocID="{24D20565-8CA9-436A-ABD2-A471AF836B50}" presName="parentText" presStyleLbl="node1" presStyleIdx="0" presStyleCnt="2" custScaleX="245894">
        <dgm:presLayoutVars>
          <dgm:chMax val="1"/>
          <dgm:bulletEnabled val="1"/>
        </dgm:presLayoutVars>
      </dgm:prSet>
      <dgm:spPr/>
    </dgm:pt>
    <dgm:pt modelId="{FE409DB7-EA1A-454A-94C7-FCAC25985D24}" type="pres">
      <dgm:prSet presAssocID="{24D20565-8CA9-436A-ABD2-A471AF836B50}" presName="descendantText" presStyleLbl="alignAccFollowNode1" presStyleIdx="0" presStyleCnt="2">
        <dgm:presLayoutVars>
          <dgm:bulletEnabled val="1"/>
        </dgm:presLayoutVars>
      </dgm:prSet>
      <dgm:spPr/>
    </dgm:pt>
    <dgm:pt modelId="{B4744625-0709-454A-904D-CA1ECE2A8BA3}" type="pres">
      <dgm:prSet presAssocID="{C486773E-423A-4916-850C-4C4322026EF7}" presName="sp" presStyleCnt="0"/>
      <dgm:spPr/>
    </dgm:pt>
    <dgm:pt modelId="{931DF880-C3D0-44F1-BA67-247D368EE0D1}" type="pres">
      <dgm:prSet presAssocID="{0ACA61FC-51E8-4E81-89BA-CBB074E00BAE}" presName="linNode" presStyleCnt="0"/>
      <dgm:spPr/>
    </dgm:pt>
    <dgm:pt modelId="{F7AFB126-C4B0-4720-B7A5-3815C21A6F55}" type="pres">
      <dgm:prSet presAssocID="{0ACA61FC-51E8-4E81-89BA-CBB074E00BAE}" presName="parentText" presStyleLbl="node1" presStyleIdx="1" presStyleCnt="2" custScaleX="245894">
        <dgm:presLayoutVars>
          <dgm:chMax val="1"/>
          <dgm:bulletEnabled val="1"/>
        </dgm:presLayoutVars>
      </dgm:prSet>
      <dgm:spPr/>
    </dgm:pt>
    <dgm:pt modelId="{F450F053-C565-46B8-9AD2-F42CA3409363}" type="pres">
      <dgm:prSet presAssocID="{0ACA61FC-51E8-4E81-89BA-CBB074E00BAE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17AD4D08-D2DE-459F-9367-DC1C42B3E3CB}" type="presOf" srcId="{24D20565-8CA9-436A-ABD2-A471AF836B50}" destId="{DBA31577-ED8C-4578-8723-0CE8382A0755}" srcOrd="0" destOrd="0" presId="urn:microsoft.com/office/officeart/2005/8/layout/vList5"/>
    <dgm:cxn modelId="{3AC3420E-A19A-41BC-B76B-F01E0190084B}" srcId="{0ACA61FC-51E8-4E81-89BA-CBB074E00BAE}" destId="{F4D44CAB-AF53-41B7-9104-7DAA44AF413D}" srcOrd="0" destOrd="0" parTransId="{A4B7CD5C-48D8-48D3-AC37-313EB79298D4}" sibTransId="{77F09CEE-B691-43D3-92DC-94C61FC975AF}"/>
    <dgm:cxn modelId="{9DAF9A15-23E1-4804-BD99-25E23ADB3FB9}" srcId="{1373950F-2F34-46A6-93D3-E9B02F498DA1}" destId="{24D20565-8CA9-436A-ABD2-A471AF836B50}" srcOrd="0" destOrd="0" parTransId="{1A3E60B1-3443-4D47-904A-7A7D083AB345}" sibTransId="{C486773E-423A-4916-850C-4C4322026EF7}"/>
    <dgm:cxn modelId="{991EBB3A-EC57-4A7D-9BF0-B92E338D6EA3}" type="presOf" srcId="{1373950F-2F34-46A6-93D3-E9B02F498DA1}" destId="{44872CF6-E29F-4B8D-87CC-AF18E0E95215}" srcOrd="0" destOrd="0" presId="urn:microsoft.com/office/officeart/2005/8/layout/vList5"/>
    <dgm:cxn modelId="{81E9833D-4419-4636-816D-E0ACECE9D789}" srcId="{24D20565-8CA9-436A-ABD2-A471AF836B50}" destId="{7513206F-5FE3-4869-910E-5C66F6E3BBDF}" srcOrd="1" destOrd="0" parTransId="{AD0CE409-EB94-4937-94CF-A4FD1EDFFBDF}" sibTransId="{26623D35-4C14-45C6-A74B-C5AAD62BCDE5}"/>
    <dgm:cxn modelId="{3CF3D444-D63E-4924-9BB7-D49E76682B8E}" type="presOf" srcId="{7513206F-5FE3-4869-910E-5C66F6E3BBDF}" destId="{FE409DB7-EA1A-454A-94C7-FCAC25985D24}" srcOrd="0" destOrd="1" presId="urn:microsoft.com/office/officeart/2005/8/layout/vList5"/>
    <dgm:cxn modelId="{EB7AE348-C81D-4D1F-86BF-D7EAB3ECC5E7}" srcId="{24D20565-8CA9-436A-ABD2-A471AF836B50}" destId="{627378A5-3D11-4E5B-B297-337877593D9F}" srcOrd="0" destOrd="0" parTransId="{E636004A-F566-4106-ABEE-3A93A990D851}" sibTransId="{E79C79BC-7BB3-4C48-A59B-87D24972661F}"/>
    <dgm:cxn modelId="{6875DD6D-305B-4691-B5A8-547CA6ED7DCD}" srcId="{0ACA61FC-51E8-4E81-89BA-CBB074E00BAE}" destId="{9E4BA839-B49E-42BE-9735-8101F064F5CA}" srcOrd="1" destOrd="0" parTransId="{B816CF28-E495-421A-87EF-F549E48C4643}" sibTransId="{9E9EA4E0-8354-4507-A731-B2F04A0222C4}"/>
    <dgm:cxn modelId="{D5694253-1137-48F6-B703-E561C36F20BE}" type="presOf" srcId="{0ACA61FC-51E8-4E81-89BA-CBB074E00BAE}" destId="{F7AFB126-C4B0-4720-B7A5-3815C21A6F55}" srcOrd="0" destOrd="0" presId="urn:microsoft.com/office/officeart/2005/8/layout/vList5"/>
    <dgm:cxn modelId="{19AB4892-CAAE-4071-A493-D17593CBF203}" type="presOf" srcId="{627378A5-3D11-4E5B-B297-337877593D9F}" destId="{FE409DB7-EA1A-454A-94C7-FCAC25985D24}" srcOrd="0" destOrd="0" presId="urn:microsoft.com/office/officeart/2005/8/layout/vList5"/>
    <dgm:cxn modelId="{0AF035A0-0046-456C-86BF-E2E40185A637}" srcId="{1373950F-2F34-46A6-93D3-E9B02F498DA1}" destId="{0ACA61FC-51E8-4E81-89BA-CBB074E00BAE}" srcOrd="1" destOrd="0" parTransId="{53451875-D5A4-437F-93C9-300634631E32}" sibTransId="{2ED57FD1-2055-44AC-B3AD-276C35E989AA}"/>
    <dgm:cxn modelId="{0960AABF-C989-4E0D-B0C1-8F15BFB2ACD1}" type="presOf" srcId="{F4D44CAB-AF53-41B7-9104-7DAA44AF413D}" destId="{F450F053-C565-46B8-9AD2-F42CA3409363}" srcOrd="0" destOrd="0" presId="urn:microsoft.com/office/officeart/2005/8/layout/vList5"/>
    <dgm:cxn modelId="{6FDC38C3-D67D-49D0-B57E-5D01CE506C5D}" type="presOf" srcId="{9E4BA839-B49E-42BE-9735-8101F064F5CA}" destId="{F450F053-C565-46B8-9AD2-F42CA3409363}" srcOrd="0" destOrd="1" presId="urn:microsoft.com/office/officeart/2005/8/layout/vList5"/>
    <dgm:cxn modelId="{87D0A8E6-DD42-46CE-9286-6E18BE274679}" type="presParOf" srcId="{44872CF6-E29F-4B8D-87CC-AF18E0E95215}" destId="{AE8A7D18-EE66-4412-A334-51DE3858DC10}" srcOrd="0" destOrd="0" presId="urn:microsoft.com/office/officeart/2005/8/layout/vList5"/>
    <dgm:cxn modelId="{C12F6032-D2B3-46AE-804D-C4C48F7C2859}" type="presParOf" srcId="{AE8A7D18-EE66-4412-A334-51DE3858DC10}" destId="{DBA31577-ED8C-4578-8723-0CE8382A0755}" srcOrd="0" destOrd="0" presId="urn:microsoft.com/office/officeart/2005/8/layout/vList5"/>
    <dgm:cxn modelId="{3883A08C-51C5-48D6-A094-AB6F55E7DAA7}" type="presParOf" srcId="{AE8A7D18-EE66-4412-A334-51DE3858DC10}" destId="{FE409DB7-EA1A-454A-94C7-FCAC25985D24}" srcOrd="1" destOrd="0" presId="urn:microsoft.com/office/officeart/2005/8/layout/vList5"/>
    <dgm:cxn modelId="{424C0209-8510-4C9A-8DF7-F585C235962F}" type="presParOf" srcId="{44872CF6-E29F-4B8D-87CC-AF18E0E95215}" destId="{B4744625-0709-454A-904D-CA1ECE2A8BA3}" srcOrd="1" destOrd="0" presId="urn:microsoft.com/office/officeart/2005/8/layout/vList5"/>
    <dgm:cxn modelId="{A171843C-1274-45D4-AA7F-727D1DA31AFB}" type="presParOf" srcId="{44872CF6-E29F-4B8D-87CC-AF18E0E95215}" destId="{931DF880-C3D0-44F1-BA67-247D368EE0D1}" srcOrd="2" destOrd="0" presId="urn:microsoft.com/office/officeart/2005/8/layout/vList5"/>
    <dgm:cxn modelId="{ACBF42A2-31D3-4EBD-B1F1-CA2133BB855A}" type="presParOf" srcId="{931DF880-C3D0-44F1-BA67-247D368EE0D1}" destId="{F7AFB126-C4B0-4720-B7A5-3815C21A6F55}" srcOrd="0" destOrd="0" presId="urn:microsoft.com/office/officeart/2005/8/layout/vList5"/>
    <dgm:cxn modelId="{9F71E2F5-F1CA-4D00-A157-7950862C5BB7}" type="presParOf" srcId="{931DF880-C3D0-44F1-BA67-247D368EE0D1}" destId="{F450F053-C565-46B8-9AD2-F42CA340936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597CE28-2825-4745-BF35-88FF58C450CA}" type="doc">
      <dgm:prSet loTypeId="urn:microsoft.com/office/officeart/2009/3/layout/IncreasingArrows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8773A89-2502-4FD4-BE14-FD03B7B6B0C6}">
      <dgm:prSet phldrT="[Text]" phldr="1"/>
      <dgm:spPr/>
      <dgm:t>
        <a:bodyPr/>
        <a:lstStyle/>
        <a:p>
          <a:endParaRPr lang="en-US"/>
        </a:p>
      </dgm:t>
    </dgm:pt>
    <dgm:pt modelId="{B5387E4C-426E-42C4-B3BE-318D54A9C8E5}" type="parTrans" cxnId="{D03A2FB4-C979-47FD-BB1C-210BB4CB67E1}">
      <dgm:prSet/>
      <dgm:spPr/>
      <dgm:t>
        <a:bodyPr/>
        <a:lstStyle/>
        <a:p>
          <a:endParaRPr lang="en-US"/>
        </a:p>
      </dgm:t>
    </dgm:pt>
    <dgm:pt modelId="{9EE10995-7EDA-4A1D-8120-09F856823E49}" type="sibTrans" cxnId="{D03A2FB4-C979-47FD-BB1C-210BB4CB67E1}">
      <dgm:prSet/>
      <dgm:spPr/>
      <dgm:t>
        <a:bodyPr/>
        <a:lstStyle/>
        <a:p>
          <a:endParaRPr lang="en-US"/>
        </a:p>
      </dgm:t>
    </dgm:pt>
    <dgm:pt modelId="{7233EC69-9025-4775-B578-E14B63DB9096}">
      <dgm:prSet phldrT="[Text]" phldr="1"/>
      <dgm:spPr/>
      <dgm:t>
        <a:bodyPr/>
        <a:lstStyle/>
        <a:p>
          <a:endParaRPr lang="en-US"/>
        </a:p>
      </dgm:t>
    </dgm:pt>
    <dgm:pt modelId="{04935DB4-736B-482A-A3AF-64BD05B2FCF2}" type="parTrans" cxnId="{98BEEEDA-B84C-4293-9577-3726B9836005}">
      <dgm:prSet/>
      <dgm:spPr/>
      <dgm:t>
        <a:bodyPr/>
        <a:lstStyle/>
        <a:p>
          <a:endParaRPr lang="en-US"/>
        </a:p>
      </dgm:t>
    </dgm:pt>
    <dgm:pt modelId="{B86A39D5-78B3-41BC-A7D8-CA466CF11E4E}" type="sibTrans" cxnId="{98BEEEDA-B84C-4293-9577-3726B9836005}">
      <dgm:prSet/>
      <dgm:spPr/>
      <dgm:t>
        <a:bodyPr/>
        <a:lstStyle/>
        <a:p>
          <a:endParaRPr lang="en-US"/>
        </a:p>
      </dgm:t>
    </dgm:pt>
    <dgm:pt modelId="{5864539F-89B3-4CBD-ADCD-35A68455D536}">
      <dgm:prSet phldrT="[Text]" phldr="1"/>
      <dgm:spPr/>
      <dgm:t>
        <a:bodyPr/>
        <a:lstStyle/>
        <a:p>
          <a:endParaRPr lang="en-US"/>
        </a:p>
      </dgm:t>
    </dgm:pt>
    <dgm:pt modelId="{AA3D4638-85D4-460A-9B72-02B912AD9643}" type="parTrans" cxnId="{F1C6C653-34CA-43BE-B76F-7F94F744E48F}">
      <dgm:prSet/>
      <dgm:spPr/>
      <dgm:t>
        <a:bodyPr/>
        <a:lstStyle/>
        <a:p>
          <a:endParaRPr lang="en-US"/>
        </a:p>
      </dgm:t>
    </dgm:pt>
    <dgm:pt modelId="{CCE2924E-87AC-451E-927D-13BF61DABA26}" type="sibTrans" cxnId="{F1C6C653-34CA-43BE-B76F-7F94F744E48F}">
      <dgm:prSet/>
      <dgm:spPr/>
      <dgm:t>
        <a:bodyPr/>
        <a:lstStyle/>
        <a:p>
          <a:endParaRPr lang="en-US"/>
        </a:p>
      </dgm:t>
    </dgm:pt>
    <dgm:pt modelId="{CB3D2778-E8BF-4F3D-9483-01AA42257F01}">
      <dgm:prSet phldrT="[Text]" phldr="1"/>
      <dgm:spPr/>
      <dgm:t>
        <a:bodyPr/>
        <a:lstStyle/>
        <a:p>
          <a:endParaRPr lang="en-US"/>
        </a:p>
      </dgm:t>
    </dgm:pt>
    <dgm:pt modelId="{39460563-350B-41C2-BFA9-5AEC83DE4C67}" type="parTrans" cxnId="{9B19CF25-D091-4182-B0FD-0F6A74B756EB}">
      <dgm:prSet/>
      <dgm:spPr/>
      <dgm:t>
        <a:bodyPr/>
        <a:lstStyle/>
        <a:p>
          <a:endParaRPr lang="en-US"/>
        </a:p>
      </dgm:t>
    </dgm:pt>
    <dgm:pt modelId="{D54ECD7C-AE6B-4B6D-9AD2-0EC710ECD08D}" type="sibTrans" cxnId="{9B19CF25-D091-4182-B0FD-0F6A74B756EB}">
      <dgm:prSet/>
      <dgm:spPr/>
      <dgm:t>
        <a:bodyPr/>
        <a:lstStyle/>
        <a:p>
          <a:endParaRPr lang="en-US"/>
        </a:p>
      </dgm:t>
    </dgm:pt>
    <dgm:pt modelId="{6D6FC33F-86CE-4CB4-B183-EDFA3C649288}">
      <dgm:prSet phldrT="[Text]" phldr="1"/>
      <dgm:spPr/>
      <dgm:t>
        <a:bodyPr/>
        <a:lstStyle/>
        <a:p>
          <a:endParaRPr lang="en-US"/>
        </a:p>
      </dgm:t>
    </dgm:pt>
    <dgm:pt modelId="{C38C38B2-F960-4EFA-A805-B399FC3030AE}" type="parTrans" cxnId="{9AC43B53-4322-463E-A254-25FFB7BE1A93}">
      <dgm:prSet/>
      <dgm:spPr/>
      <dgm:t>
        <a:bodyPr/>
        <a:lstStyle/>
        <a:p>
          <a:endParaRPr lang="en-US"/>
        </a:p>
      </dgm:t>
    </dgm:pt>
    <dgm:pt modelId="{CFFF5E5B-F26E-40C7-84F8-C1BAD88D7675}" type="sibTrans" cxnId="{9AC43B53-4322-463E-A254-25FFB7BE1A9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AAC3816-C0E6-4462-867B-8B906640F0C7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Δx</m:t>
                    </m:r>
                  </m:oMath>
                </m:oMathPara>
              </a14:m>
              <a:endParaRPr lang="en-US" sz="2000" b="0" dirty="0">
                <a:latin typeface="+mn-lt"/>
                <a:ea typeface="Cambria Math" panose="02040503050406030204" pitchFamily="18" charset="0"/>
              </a:endParaRP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  <m:nary>
                      <m:nary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m:oMathPara>
              </a14:m>
              <a:endParaRPr lang="en-US" sz="2000" dirty="0">
                <a:latin typeface="+mn-lt"/>
              </a:endParaRPr>
            </a:p>
          </dgm:t>
        </dgm:pt>
      </mc:Choice>
      <mc:Fallback xmlns="">
        <dgm:pt modelId="{BAAC3816-C0E6-4462-867B-8B906640F0C7}">
          <dgm:prSet phldrT="[Text]" custT="1"/>
          <dgm:spPr/>
          <dgm:t>
            <a:bodyPr/>
            <a:lstStyle/>
            <a:p>
              <a:r>
                <a:rPr lang="en-US" sz="2000" b="0" i="0">
                  <a:latin typeface="+mn-lt"/>
                </a:rPr>
                <a:t>Δ𝑉</a:t>
              </a:r>
              <a:r>
                <a:rPr lang="en-US" sz="2000" b="0" i="0">
                  <a:latin typeface="+mn-lt"/>
                  <a:ea typeface="Cambria Math" panose="02040503050406030204" pitchFamily="18" charset="0"/>
                </a:rPr>
                <a:t>≈2𝜋𝑥𝑓(𝑥)Δx</a:t>
              </a:r>
              <a:endParaRPr lang="en-US" sz="2000" b="0" dirty="0">
                <a:latin typeface="+mn-lt"/>
                <a:ea typeface="Cambria Math" panose="02040503050406030204" pitchFamily="18" charset="0"/>
              </a:endParaRPr>
            </a:p>
            <a:p>
              <a:r>
                <a:rPr lang="en-US" sz="2000" b="0" i="0">
                  <a:latin typeface="+mn-lt"/>
                </a:rPr>
                <a:t>𝑉=2𝜋∫24_𝑎^𝑏▒𝑥𝑓(𝑥)𝑑𝑥</a:t>
              </a:r>
              <a:endParaRPr lang="en-US" sz="2000" dirty="0">
                <a:latin typeface="+mn-lt"/>
              </a:endParaRPr>
            </a:p>
          </dgm:t>
        </dgm:pt>
      </mc:Fallback>
    </mc:AlternateContent>
    <dgm:pt modelId="{17CA5AF6-42A2-4265-A9C2-4EE240EE22D0}" type="parTrans" cxnId="{EC18A9D6-E6AE-43B3-8964-CEC17950AAFB}">
      <dgm:prSet/>
      <dgm:spPr/>
      <dgm:t>
        <a:bodyPr/>
        <a:lstStyle/>
        <a:p>
          <a:endParaRPr lang="en-US"/>
        </a:p>
      </dgm:t>
    </dgm:pt>
    <dgm:pt modelId="{2B0B3D81-CB2A-45E7-812C-9AEAD8508E98}" type="sibTrans" cxnId="{EC18A9D6-E6AE-43B3-8964-CEC17950AAFB}">
      <dgm:prSet/>
      <dgm:spPr/>
      <dgm:t>
        <a:bodyPr/>
        <a:lstStyle/>
        <a:p>
          <a:endParaRPr lang="en-US"/>
        </a:p>
      </dgm:t>
    </dgm:pt>
    <dgm:pt modelId="{B4F39F0D-E995-4853-823A-6605A791058D}" type="pres">
      <dgm:prSet presAssocID="{E597CE28-2825-4745-BF35-88FF58C450CA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EEBB843D-5A7D-4A1C-9545-E18337F4DC1D}" type="pres">
      <dgm:prSet presAssocID="{08773A89-2502-4FD4-BE14-FD03B7B6B0C6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CB7976CC-833A-4261-8584-D90843712A97}" type="pres">
      <dgm:prSet presAssocID="{08773A89-2502-4FD4-BE14-FD03B7B6B0C6}" presName="childText1" presStyleLbl="solidAlignAcc1" presStyleIdx="0" presStyleCnt="3" custScaleY="116776" custLinFactNeighborY="7662">
        <dgm:presLayoutVars>
          <dgm:chMax val="0"/>
          <dgm:chPref val="0"/>
          <dgm:bulletEnabled val="1"/>
        </dgm:presLayoutVars>
      </dgm:prSet>
      <dgm:spPr/>
    </dgm:pt>
    <dgm:pt modelId="{B403C370-BCFD-4C79-9E13-8606A7615A00}" type="pres">
      <dgm:prSet presAssocID="{5864539F-89B3-4CBD-ADCD-35A68455D536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5719D5C1-4C11-421F-A1F0-1B46EEB5A969}" type="pres">
      <dgm:prSet presAssocID="{5864539F-89B3-4CBD-ADCD-35A68455D536}" presName="childText2" presStyleLbl="solidAlignAcc1" presStyleIdx="1" presStyleCnt="3" custScaleY="133088" custLinFactNeighborY="17052">
        <dgm:presLayoutVars>
          <dgm:chMax val="0"/>
          <dgm:chPref val="0"/>
          <dgm:bulletEnabled val="1"/>
        </dgm:presLayoutVars>
      </dgm:prSet>
      <dgm:spPr/>
    </dgm:pt>
    <dgm:pt modelId="{974053E6-F966-4F7C-81E1-B7D8C3C07024}" type="pres">
      <dgm:prSet presAssocID="{6D6FC33F-86CE-4CB4-B183-EDFA3C649288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7CC592F8-BD27-488C-BCA5-E17D2B874C26}" type="pres">
      <dgm:prSet presAssocID="{6D6FC33F-86CE-4CB4-B183-EDFA3C649288}" presName="childText3" presStyleLbl="solidAlignAcc1" presStyleIdx="2" presStyleCnt="3" custLinFactNeighborX="1484">
        <dgm:presLayoutVars>
          <dgm:chMax val="0"/>
          <dgm:chPref val="0"/>
          <dgm:bulletEnabled val="1"/>
        </dgm:presLayoutVars>
      </dgm:prSet>
      <dgm:spPr/>
    </dgm:pt>
  </dgm:ptLst>
  <dgm:cxnLst>
    <dgm:cxn modelId="{4CD5D215-A41D-46C0-AE16-29AAF806BDF3}" type="presOf" srcId="{BAAC3816-C0E6-4462-867B-8B906640F0C7}" destId="{7CC592F8-BD27-488C-BCA5-E17D2B874C26}" srcOrd="0" destOrd="0" presId="urn:microsoft.com/office/officeart/2009/3/layout/IncreasingArrowsProcess"/>
    <dgm:cxn modelId="{9B19CF25-D091-4182-B0FD-0F6A74B756EB}" srcId="{5864539F-89B3-4CBD-ADCD-35A68455D536}" destId="{CB3D2778-E8BF-4F3D-9483-01AA42257F01}" srcOrd="0" destOrd="0" parTransId="{39460563-350B-41C2-BFA9-5AEC83DE4C67}" sibTransId="{D54ECD7C-AE6B-4B6D-9AD2-0EC710ECD08D}"/>
    <dgm:cxn modelId="{9B54D82E-40FD-446D-B728-362350FBE2EA}" type="presOf" srcId="{7233EC69-9025-4775-B578-E14B63DB9096}" destId="{CB7976CC-833A-4261-8584-D90843712A97}" srcOrd="0" destOrd="0" presId="urn:microsoft.com/office/officeart/2009/3/layout/IncreasingArrowsProcess"/>
    <dgm:cxn modelId="{EF1A9572-3CA2-45BC-BEF8-AEA2A6BD5A73}" type="presOf" srcId="{E597CE28-2825-4745-BF35-88FF58C450CA}" destId="{B4F39F0D-E995-4853-823A-6605A791058D}" srcOrd="0" destOrd="0" presId="urn:microsoft.com/office/officeart/2009/3/layout/IncreasingArrowsProcess"/>
    <dgm:cxn modelId="{9AC43B53-4322-463E-A254-25FFB7BE1A93}" srcId="{E597CE28-2825-4745-BF35-88FF58C450CA}" destId="{6D6FC33F-86CE-4CB4-B183-EDFA3C649288}" srcOrd="2" destOrd="0" parTransId="{C38C38B2-F960-4EFA-A805-B399FC3030AE}" sibTransId="{CFFF5E5B-F26E-40C7-84F8-C1BAD88D7675}"/>
    <dgm:cxn modelId="{F1C6C653-34CA-43BE-B76F-7F94F744E48F}" srcId="{E597CE28-2825-4745-BF35-88FF58C450CA}" destId="{5864539F-89B3-4CBD-ADCD-35A68455D536}" srcOrd="1" destOrd="0" parTransId="{AA3D4638-85D4-460A-9B72-02B912AD9643}" sibTransId="{CCE2924E-87AC-451E-927D-13BF61DABA26}"/>
    <dgm:cxn modelId="{309D288C-DE08-48FE-9875-C2FBFBC7BFEF}" type="presOf" srcId="{6D6FC33F-86CE-4CB4-B183-EDFA3C649288}" destId="{974053E6-F966-4F7C-81E1-B7D8C3C07024}" srcOrd="0" destOrd="0" presId="urn:microsoft.com/office/officeart/2009/3/layout/IncreasingArrowsProcess"/>
    <dgm:cxn modelId="{C7BD33A5-A361-4B61-9741-632F2166B738}" type="presOf" srcId="{08773A89-2502-4FD4-BE14-FD03B7B6B0C6}" destId="{EEBB843D-5A7D-4A1C-9545-E18337F4DC1D}" srcOrd="0" destOrd="0" presId="urn:microsoft.com/office/officeart/2009/3/layout/IncreasingArrowsProcess"/>
    <dgm:cxn modelId="{D03A2FB4-C979-47FD-BB1C-210BB4CB67E1}" srcId="{E597CE28-2825-4745-BF35-88FF58C450CA}" destId="{08773A89-2502-4FD4-BE14-FD03B7B6B0C6}" srcOrd="0" destOrd="0" parTransId="{B5387E4C-426E-42C4-B3BE-318D54A9C8E5}" sibTransId="{9EE10995-7EDA-4A1D-8120-09F856823E49}"/>
    <dgm:cxn modelId="{EC18A9D6-E6AE-43B3-8964-CEC17950AAFB}" srcId="{6D6FC33F-86CE-4CB4-B183-EDFA3C649288}" destId="{BAAC3816-C0E6-4462-867B-8B906640F0C7}" srcOrd="0" destOrd="0" parTransId="{17CA5AF6-42A2-4265-A9C2-4EE240EE22D0}" sibTransId="{2B0B3D81-CB2A-45E7-812C-9AEAD8508E98}"/>
    <dgm:cxn modelId="{98BEEEDA-B84C-4293-9577-3726B9836005}" srcId="{08773A89-2502-4FD4-BE14-FD03B7B6B0C6}" destId="{7233EC69-9025-4775-B578-E14B63DB9096}" srcOrd="0" destOrd="0" parTransId="{04935DB4-736B-482A-A3AF-64BD05B2FCF2}" sibTransId="{B86A39D5-78B3-41BC-A7D8-CA466CF11E4E}"/>
    <dgm:cxn modelId="{8B9532E9-E6D1-4301-A32B-896DFA8DCEB9}" type="presOf" srcId="{CB3D2778-E8BF-4F3D-9483-01AA42257F01}" destId="{5719D5C1-4C11-421F-A1F0-1B46EEB5A969}" srcOrd="0" destOrd="0" presId="urn:microsoft.com/office/officeart/2009/3/layout/IncreasingArrowsProcess"/>
    <dgm:cxn modelId="{D0A78BEA-8453-49BF-ADB2-215CB9A69866}" type="presOf" srcId="{5864539F-89B3-4CBD-ADCD-35A68455D536}" destId="{B403C370-BCFD-4C79-9E13-8606A7615A00}" srcOrd="0" destOrd="0" presId="urn:microsoft.com/office/officeart/2009/3/layout/IncreasingArrowsProcess"/>
    <dgm:cxn modelId="{F4C890F1-77CB-49B9-9D2C-2EB6ADC66926}" type="presParOf" srcId="{B4F39F0D-E995-4853-823A-6605A791058D}" destId="{EEBB843D-5A7D-4A1C-9545-E18337F4DC1D}" srcOrd="0" destOrd="0" presId="urn:microsoft.com/office/officeart/2009/3/layout/IncreasingArrowsProcess"/>
    <dgm:cxn modelId="{72264F35-81EC-42F8-B236-4F9C6DEA9AC2}" type="presParOf" srcId="{B4F39F0D-E995-4853-823A-6605A791058D}" destId="{CB7976CC-833A-4261-8584-D90843712A97}" srcOrd="1" destOrd="0" presId="urn:microsoft.com/office/officeart/2009/3/layout/IncreasingArrowsProcess"/>
    <dgm:cxn modelId="{6BA6D50F-ECE5-4590-AC16-3598D6009FDA}" type="presParOf" srcId="{B4F39F0D-E995-4853-823A-6605A791058D}" destId="{B403C370-BCFD-4C79-9E13-8606A7615A00}" srcOrd="2" destOrd="0" presId="urn:microsoft.com/office/officeart/2009/3/layout/IncreasingArrowsProcess"/>
    <dgm:cxn modelId="{9435B8E5-B6AE-4A68-A6AD-5AE13D1AF40F}" type="presParOf" srcId="{B4F39F0D-E995-4853-823A-6605A791058D}" destId="{5719D5C1-4C11-421F-A1F0-1B46EEB5A969}" srcOrd="3" destOrd="0" presId="urn:microsoft.com/office/officeart/2009/3/layout/IncreasingArrowsProcess"/>
    <dgm:cxn modelId="{2DFEE58C-DCAD-4A6D-999F-A486C0A4C036}" type="presParOf" srcId="{B4F39F0D-E995-4853-823A-6605A791058D}" destId="{974053E6-F966-4F7C-81E1-B7D8C3C07024}" srcOrd="4" destOrd="0" presId="urn:microsoft.com/office/officeart/2009/3/layout/IncreasingArrowsProcess"/>
    <dgm:cxn modelId="{7DD0C0C8-35FB-4701-A7B9-B27FF11F07C0}" type="presParOf" srcId="{B4F39F0D-E995-4853-823A-6605A791058D}" destId="{7CC592F8-BD27-488C-BCA5-E17D2B874C26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597CE28-2825-4745-BF35-88FF58C450CA}" type="doc">
      <dgm:prSet loTypeId="urn:microsoft.com/office/officeart/2009/3/layout/IncreasingArrows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8773A89-2502-4FD4-BE14-FD03B7B6B0C6}">
      <dgm:prSet phldrT="[Text]" phldr="1"/>
      <dgm:spPr/>
      <dgm:t>
        <a:bodyPr/>
        <a:lstStyle/>
        <a:p>
          <a:endParaRPr lang="en-US"/>
        </a:p>
      </dgm:t>
    </dgm:pt>
    <dgm:pt modelId="{B5387E4C-426E-42C4-B3BE-318D54A9C8E5}" type="parTrans" cxnId="{D03A2FB4-C979-47FD-BB1C-210BB4CB67E1}">
      <dgm:prSet/>
      <dgm:spPr/>
      <dgm:t>
        <a:bodyPr/>
        <a:lstStyle/>
        <a:p>
          <a:endParaRPr lang="en-US"/>
        </a:p>
      </dgm:t>
    </dgm:pt>
    <dgm:pt modelId="{9EE10995-7EDA-4A1D-8120-09F856823E49}" type="sibTrans" cxnId="{D03A2FB4-C979-47FD-BB1C-210BB4CB67E1}">
      <dgm:prSet/>
      <dgm:spPr/>
      <dgm:t>
        <a:bodyPr/>
        <a:lstStyle/>
        <a:p>
          <a:endParaRPr lang="en-US"/>
        </a:p>
      </dgm:t>
    </dgm:pt>
    <dgm:pt modelId="{7233EC69-9025-4775-B578-E14B63DB9096}">
      <dgm:prSet phldrT="[Text]" phldr="1"/>
      <dgm:spPr/>
      <dgm:t>
        <a:bodyPr/>
        <a:lstStyle/>
        <a:p>
          <a:endParaRPr lang="en-US"/>
        </a:p>
      </dgm:t>
    </dgm:pt>
    <dgm:pt modelId="{04935DB4-736B-482A-A3AF-64BD05B2FCF2}" type="parTrans" cxnId="{98BEEEDA-B84C-4293-9577-3726B9836005}">
      <dgm:prSet/>
      <dgm:spPr/>
      <dgm:t>
        <a:bodyPr/>
        <a:lstStyle/>
        <a:p>
          <a:endParaRPr lang="en-US"/>
        </a:p>
      </dgm:t>
    </dgm:pt>
    <dgm:pt modelId="{B86A39D5-78B3-41BC-A7D8-CA466CF11E4E}" type="sibTrans" cxnId="{98BEEEDA-B84C-4293-9577-3726B9836005}">
      <dgm:prSet/>
      <dgm:spPr/>
      <dgm:t>
        <a:bodyPr/>
        <a:lstStyle/>
        <a:p>
          <a:endParaRPr lang="en-US"/>
        </a:p>
      </dgm:t>
    </dgm:pt>
    <dgm:pt modelId="{5864539F-89B3-4CBD-ADCD-35A68455D536}">
      <dgm:prSet phldrT="[Text]" phldr="1"/>
      <dgm:spPr/>
      <dgm:t>
        <a:bodyPr/>
        <a:lstStyle/>
        <a:p>
          <a:endParaRPr lang="en-US"/>
        </a:p>
      </dgm:t>
    </dgm:pt>
    <dgm:pt modelId="{AA3D4638-85D4-460A-9B72-02B912AD9643}" type="parTrans" cxnId="{F1C6C653-34CA-43BE-B76F-7F94F744E48F}">
      <dgm:prSet/>
      <dgm:spPr/>
      <dgm:t>
        <a:bodyPr/>
        <a:lstStyle/>
        <a:p>
          <a:endParaRPr lang="en-US"/>
        </a:p>
      </dgm:t>
    </dgm:pt>
    <dgm:pt modelId="{CCE2924E-87AC-451E-927D-13BF61DABA26}" type="sibTrans" cxnId="{F1C6C653-34CA-43BE-B76F-7F94F744E48F}">
      <dgm:prSet/>
      <dgm:spPr/>
      <dgm:t>
        <a:bodyPr/>
        <a:lstStyle/>
        <a:p>
          <a:endParaRPr lang="en-US"/>
        </a:p>
      </dgm:t>
    </dgm:pt>
    <dgm:pt modelId="{CB3D2778-E8BF-4F3D-9483-01AA42257F01}">
      <dgm:prSet phldrT="[Text]" phldr="1"/>
      <dgm:spPr/>
      <dgm:t>
        <a:bodyPr/>
        <a:lstStyle/>
        <a:p>
          <a:endParaRPr lang="en-US"/>
        </a:p>
      </dgm:t>
    </dgm:pt>
    <dgm:pt modelId="{39460563-350B-41C2-BFA9-5AEC83DE4C67}" type="parTrans" cxnId="{9B19CF25-D091-4182-B0FD-0F6A74B756EB}">
      <dgm:prSet/>
      <dgm:spPr/>
      <dgm:t>
        <a:bodyPr/>
        <a:lstStyle/>
        <a:p>
          <a:endParaRPr lang="en-US"/>
        </a:p>
      </dgm:t>
    </dgm:pt>
    <dgm:pt modelId="{D54ECD7C-AE6B-4B6D-9AD2-0EC710ECD08D}" type="sibTrans" cxnId="{9B19CF25-D091-4182-B0FD-0F6A74B756EB}">
      <dgm:prSet/>
      <dgm:spPr/>
      <dgm:t>
        <a:bodyPr/>
        <a:lstStyle/>
        <a:p>
          <a:endParaRPr lang="en-US"/>
        </a:p>
      </dgm:t>
    </dgm:pt>
    <dgm:pt modelId="{6D6FC33F-86CE-4CB4-B183-EDFA3C649288}">
      <dgm:prSet phldrT="[Text]" phldr="1"/>
      <dgm:spPr/>
      <dgm:t>
        <a:bodyPr/>
        <a:lstStyle/>
        <a:p>
          <a:endParaRPr lang="en-US"/>
        </a:p>
      </dgm:t>
    </dgm:pt>
    <dgm:pt modelId="{C38C38B2-F960-4EFA-A805-B399FC3030AE}" type="parTrans" cxnId="{9AC43B53-4322-463E-A254-25FFB7BE1A93}">
      <dgm:prSet/>
      <dgm:spPr/>
      <dgm:t>
        <a:bodyPr/>
        <a:lstStyle/>
        <a:p>
          <a:endParaRPr lang="en-US"/>
        </a:p>
      </dgm:t>
    </dgm:pt>
    <dgm:pt modelId="{CFFF5E5B-F26E-40C7-84F8-C1BAD88D7675}" type="sibTrans" cxnId="{9AC43B53-4322-463E-A254-25FFB7BE1A93}">
      <dgm:prSet/>
      <dgm:spPr/>
      <dgm:t>
        <a:bodyPr/>
        <a:lstStyle/>
        <a:p>
          <a:endParaRPr lang="en-US"/>
        </a:p>
      </dgm:t>
    </dgm:pt>
    <dgm:pt modelId="{BAAC3816-C0E6-4462-867B-8B906640F0C7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7CA5AF6-42A2-4265-A9C2-4EE240EE22D0}" type="parTrans" cxnId="{EC18A9D6-E6AE-43B3-8964-CEC17950AAFB}">
      <dgm:prSet/>
      <dgm:spPr/>
      <dgm:t>
        <a:bodyPr/>
        <a:lstStyle/>
        <a:p>
          <a:endParaRPr lang="en-US"/>
        </a:p>
      </dgm:t>
    </dgm:pt>
    <dgm:pt modelId="{2B0B3D81-CB2A-45E7-812C-9AEAD8508E98}" type="sibTrans" cxnId="{EC18A9D6-E6AE-43B3-8964-CEC17950AAFB}">
      <dgm:prSet/>
      <dgm:spPr/>
      <dgm:t>
        <a:bodyPr/>
        <a:lstStyle/>
        <a:p>
          <a:endParaRPr lang="en-US"/>
        </a:p>
      </dgm:t>
    </dgm:pt>
    <dgm:pt modelId="{B4F39F0D-E995-4853-823A-6605A791058D}" type="pres">
      <dgm:prSet presAssocID="{E597CE28-2825-4745-BF35-88FF58C450CA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EEBB843D-5A7D-4A1C-9545-E18337F4DC1D}" type="pres">
      <dgm:prSet presAssocID="{08773A89-2502-4FD4-BE14-FD03B7B6B0C6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CB7976CC-833A-4261-8584-D90843712A97}" type="pres">
      <dgm:prSet presAssocID="{08773A89-2502-4FD4-BE14-FD03B7B6B0C6}" presName="childText1" presStyleLbl="solidAlignAcc1" presStyleIdx="0" presStyleCnt="3" custScaleY="116776" custLinFactNeighborY="7662">
        <dgm:presLayoutVars>
          <dgm:chMax val="0"/>
          <dgm:chPref val="0"/>
          <dgm:bulletEnabled val="1"/>
        </dgm:presLayoutVars>
      </dgm:prSet>
      <dgm:spPr/>
    </dgm:pt>
    <dgm:pt modelId="{B403C370-BCFD-4C79-9E13-8606A7615A00}" type="pres">
      <dgm:prSet presAssocID="{5864539F-89B3-4CBD-ADCD-35A68455D536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5719D5C1-4C11-421F-A1F0-1B46EEB5A969}" type="pres">
      <dgm:prSet presAssocID="{5864539F-89B3-4CBD-ADCD-35A68455D536}" presName="childText2" presStyleLbl="solidAlignAcc1" presStyleIdx="1" presStyleCnt="3" custScaleY="133088" custLinFactNeighborY="17052">
        <dgm:presLayoutVars>
          <dgm:chMax val="0"/>
          <dgm:chPref val="0"/>
          <dgm:bulletEnabled val="1"/>
        </dgm:presLayoutVars>
      </dgm:prSet>
      <dgm:spPr/>
    </dgm:pt>
    <dgm:pt modelId="{974053E6-F966-4F7C-81E1-B7D8C3C07024}" type="pres">
      <dgm:prSet presAssocID="{6D6FC33F-86CE-4CB4-B183-EDFA3C649288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7CC592F8-BD27-488C-BCA5-E17D2B874C26}" type="pres">
      <dgm:prSet presAssocID="{6D6FC33F-86CE-4CB4-B183-EDFA3C649288}" presName="childText3" presStyleLbl="solidAlignAcc1" presStyleIdx="2" presStyleCnt="3" custLinFactNeighborX="1484">
        <dgm:presLayoutVars>
          <dgm:chMax val="0"/>
          <dgm:chPref val="0"/>
          <dgm:bulletEnabled val="1"/>
        </dgm:presLayoutVars>
      </dgm:prSet>
      <dgm:spPr/>
    </dgm:pt>
  </dgm:ptLst>
  <dgm:cxnLst>
    <dgm:cxn modelId="{4CD5D215-A41D-46C0-AE16-29AAF806BDF3}" type="presOf" srcId="{BAAC3816-C0E6-4462-867B-8B906640F0C7}" destId="{7CC592F8-BD27-488C-BCA5-E17D2B874C26}" srcOrd="0" destOrd="0" presId="urn:microsoft.com/office/officeart/2009/3/layout/IncreasingArrowsProcess"/>
    <dgm:cxn modelId="{9B19CF25-D091-4182-B0FD-0F6A74B756EB}" srcId="{5864539F-89B3-4CBD-ADCD-35A68455D536}" destId="{CB3D2778-E8BF-4F3D-9483-01AA42257F01}" srcOrd="0" destOrd="0" parTransId="{39460563-350B-41C2-BFA9-5AEC83DE4C67}" sibTransId="{D54ECD7C-AE6B-4B6D-9AD2-0EC710ECD08D}"/>
    <dgm:cxn modelId="{9B54D82E-40FD-446D-B728-362350FBE2EA}" type="presOf" srcId="{7233EC69-9025-4775-B578-E14B63DB9096}" destId="{CB7976CC-833A-4261-8584-D90843712A97}" srcOrd="0" destOrd="0" presId="urn:microsoft.com/office/officeart/2009/3/layout/IncreasingArrowsProcess"/>
    <dgm:cxn modelId="{EF1A9572-3CA2-45BC-BEF8-AEA2A6BD5A73}" type="presOf" srcId="{E597CE28-2825-4745-BF35-88FF58C450CA}" destId="{B4F39F0D-E995-4853-823A-6605A791058D}" srcOrd="0" destOrd="0" presId="urn:microsoft.com/office/officeart/2009/3/layout/IncreasingArrowsProcess"/>
    <dgm:cxn modelId="{9AC43B53-4322-463E-A254-25FFB7BE1A93}" srcId="{E597CE28-2825-4745-BF35-88FF58C450CA}" destId="{6D6FC33F-86CE-4CB4-B183-EDFA3C649288}" srcOrd="2" destOrd="0" parTransId="{C38C38B2-F960-4EFA-A805-B399FC3030AE}" sibTransId="{CFFF5E5B-F26E-40C7-84F8-C1BAD88D7675}"/>
    <dgm:cxn modelId="{F1C6C653-34CA-43BE-B76F-7F94F744E48F}" srcId="{E597CE28-2825-4745-BF35-88FF58C450CA}" destId="{5864539F-89B3-4CBD-ADCD-35A68455D536}" srcOrd="1" destOrd="0" parTransId="{AA3D4638-85D4-460A-9B72-02B912AD9643}" sibTransId="{CCE2924E-87AC-451E-927D-13BF61DABA26}"/>
    <dgm:cxn modelId="{309D288C-DE08-48FE-9875-C2FBFBC7BFEF}" type="presOf" srcId="{6D6FC33F-86CE-4CB4-B183-EDFA3C649288}" destId="{974053E6-F966-4F7C-81E1-B7D8C3C07024}" srcOrd="0" destOrd="0" presId="urn:microsoft.com/office/officeart/2009/3/layout/IncreasingArrowsProcess"/>
    <dgm:cxn modelId="{C7BD33A5-A361-4B61-9741-632F2166B738}" type="presOf" srcId="{08773A89-2502-4FD4-BE14-FD03B7B6B0C6}" destId="{EEBB843D-5A7D-4A1C-9545-E18337F4DC1D}" srcOrd="0" destOrd="0" presId="urn:microsoft.com/office/officeart/2009/3/layout/IncreasingArrowsProcess"/>
    <dgm:cxn modelId="{D03A2FB4-C979-47FD-BB1C-210BB4CB67E1}" srcId="{E597CE28-2825-4745-BF35-88FF58C450CA}" destId="{08773A89-2502-4FD4-BE14-FD03B7B6B0C6}" srcOrd="0" destOrd="0" parTransId="{B5387E4C-426E-42C4-B3BE-318D54A9C8E5}" sibTransId="{9EE10995-7EDA-4A1D-8120-09F856823E49}"/>
    <dgm:cxn modelId="{EC18A9D6-E6AE-43B3-8964-CEC17950AAFB}" srcId="{6D6FC33F-86CE-4CB4-B183-EDFA3C649288}" destId="{BAAC3816-C0E6-4462-867B-8B906640F0C7}" srcOrd="0" destOrd="0" parTransId="{17CA5AF6-42A2-4265-A9C2-4EE240EE22D0}" sibTransId="{2B0B3D81-CB2A-45E7-812C-9AEAD8508E98}"/>
    <dgm:cxn modelId="{98BEEEDA-B84C-4293-9577-3726B9836005}" srcId="{08773A89-2502-4FD4-BE14-FD03B7B6B0C6}" destId="{7233EC69-9025-4775-B578-E14B63DB9096}" srcOrd="0" destOrd="0" parTransId="{04935DB4-736B-482A-A3AF-64BD05B2FCF2}" sibTransId="{B86A39D5-78B3-41BC-A7D8-CA466CF11E4E}"/>
    <dgm:cxn modelId="{8B9532E9-E6D1-4301-A32B-896DFA8DCEB9}" type="presOf" srcId="{CB3D2778-E8BF-4F3D-9483-01AA42257F01}" destId="{5719D5C1-4C11-421F-A1F0-1B46EEB5A969}" srcOrd="0" destOrd="0" presId="urn:microsoft.com/office/officeart/2009/3/layout/IncreasingArrowsProcess"/>
    <dgm:cxn modelId="{D0A78BEA-8453-49BF-ADB2-215CB9A69866}" type="presOf" srcId="{5864539F-89B3-4CBD-ADCD-35A68455D536}" destId="{B403C370-BCFD-4C79-9E13-8606A7615A00}" srcOrd="0" destOrd="0" presId="urn:microsoft.com/office/officeart/2009/3/layout/IncreasingArrowsProcess"/>
    <dgm:cxn modelId="{F4C890F1-77CB-49B9-9D2C-2EB6ADC66926}" type="presParOf" srcId="{B4F39F0D-E995-4853-823A-6605A791058D}" destId="{EEBB843D-5A7D-4A1C-9545-E18337F4DC1D}" srcOrd="0" destOrd="0" presId="urn:microsoft.com/office/officeart/2009/3/layout/IncreasingArrowsProcess"/>
    <dgm:cxn modelId="{72264F35-81EC-42F8-B236-4F9C6DEA9AC2}" type="presParOf" srcId="{B4F39F0D-E995-4853-823A-6605A791058D}" destId="{CB7976CC-833A-4261-8584-D90843712A97}" srcOrd="1" destOrd="0" presId="urn:microsoft.com/office/officeart/2009/3/layout/IncreasingArrowsProcess"/>
    <dgm:cxn modelId="{6BA6D50F-ECE5-4590-AC16-3598D6009FDA}" type="presParOf" srcId="{B4F39F0D-E995-4853-823A-6605A791058D}" destId="{B403C370-BCFD-4C79-9E13-8606A7615A00}" srcOrd="2" destOrd="0" presId="urn:microsoft.com/office/officeart/2009/3/layout/IncreasingArrowsProcess"/>
    <dgm:cxn modelId="{9435B8E5-B6AE-4A68-A6AD-5AE13D1AF40F}" type="presParOf" srcId="{B4F39F0D-E995-4853-823A-6605A791058D}" destId="{5719D5C1-4C11-421F-A1F0-1B46EEB5A969}" srcOrd="3" destOrd="0" presId="urn:microsoft.com/office/officeart/2009/3/layout/IncreasingArrowsProcess"/>
    <dgm:cxn modelId="{2DFEE58C-DCAD-4A6D-999F-A486C0A4C036}" type="presParOf" srcId="{B4F39F0D-E995-4853-823A-6605A791058D}" destId="{974053E6-F966-4F7C-81E1-B7D8C3C07024}" srcOrd="4" destOrd="0" presId="urn:microsoft.com/office/officeart/2009/3/layout/IncreasingArrowsProcess"/>
    <dgm:cxn modelId="{7DD0C0C8-35FB-4701-A7B9-B27FF11F07C0}" type="presParOf" srcId="{B4F39F0D-E995-4853-823A-6605A791058D}" destId="{7CC592F8-BD27-488C-BCA5-E17D2B874C26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E853F8A-7F92-439B-ABD4-22304C8E3E0D}" type="doc">
      <dgm:prSet loTypeId="urn:microsoft.com/office/officeart/2005/8/layout/bList2" loCatId="list" qsTypeId="urn:microsoft.com/office/officeart/2005/8/quickstyle/3d2" qsCatId="3D" csTypeId="urn:microsoft.com/office/officeart/2005/8/colors/colorful4" csCatId="colorful" phldr="1"/>
      <dgm:spPr/>
    </dgm:pt>
    <dgm:pt modelId="{3543AFD0-01A0-4112-8F71-3D60CBB4D68A}">
      <dgm:prSet phldrT="[Text]" custT="1"/>
      <dgm:spPr/>
      <dgm:t>
        <a:bodyPr/>
        <a:lstStyle/>
        <a:p>
          <a:r>
            <a:rPr lang="en-US" sz="4800" dirty="0">
              <a:solidFill>
                <a:schemeClr val="tx1"/>
              </a:solidFill>
            </a:rPr>
            <a:t>y = f(x)</a:t>
          </a:r>
        </a:p>
      </dgm:t>
    </dgm:pt>
    <dgm:pt modelId="{DAC587B0-1150-4371-A8E9-12747A8F16B5}" type="parTrans" cxnId="{B997A219-C35F-41CC-BEDE-5F988415480D}">
      <dgm:prSet/>
      <dgm:spPr/>
      <dgm:t>
        <a:bodyPr/>
        <a:lstStyle/>
        <a:p>
          <a:endParaRPr lang="en-US"/>
        </a:p>
      </dgm:t>
    </dgm:pt>
    <dgm:pt modelId="{3D7C03B0-BD2F-4092-9223-CBDFE1EA9BF7}" type="sibTrans" cxnId="{B997A219-C35F-41CC-BEDE-5F988415480D}">
      <dgm:prSet/>
      <dgm:spPr/>
      <dgm:t>
        <a:bodyPr/>
        <a:lstStyle/>
        <a:p>
          <a:endParaRPr lang="en-US"/>
        </a:p>
      </dgm:t>
    </dgm:pt>
    <dgm:pt modelId="{57B18378-9291-4B57-8FAA-DD49E6AF3548}">
      <dgm:prSet phldrT="[Text]" custT="1"/>
      <dgm:spPr/>
      <dgm:t>
        <a:bodyPr/>
        <a:lstStyle/>
        <a:p>
          <a:r>
            <a:rPr lang="en-US" sz="4800" dirty="0">
              <a:solidFill>
                <a:schemeClr val="tx1"/>
              </a:solidFill>
            </a:rPr>
            <a:t>x = g(y)</a:t>
          </a:r>
        </a:p>
      </dgm:t>
    </dgm:pt>
    <dgm:pt modelId="{FF830FD9-D2B1-45D8-9D7F-295494DE6C37}" type="parTrans" cxnId="{78179FB4-2D1A-4D87-AD44-03C8E7FBB3D5}">
      <dgm:prSet/>
      <dgm:spPr/>
      <dgm:t>
        <a:bodyPr/>
        <a:lstStyle/>
        <a:p>
          <a:endParaRPr lang="en-US"/>
        </a:p>
      </dgm:t>
    </dgm:pt>
    <dgm:pt modelId="{C1273E2C-D7E3-4734-A3C6-19007AFACED0}" type="sibTrans" cxnId="{78179FB4-2D1A-4D87-AD44-03C8E7FBB3D5}">
      <dgm:prSet/>
      <dgm:spPr/>
      <dgm:t>
        <a:bodyPr/>
        <a:lstStyle/>
        <a:p>
          <a:endParaRPr lang="en-US"/>
        </a:p>
      </dgm:t>
    </dgm:pt>
    <dgm:pt modelId="{552F3A32-C35C-4E4D-93E6-FA6BCAF21AB1}" type="pres">
      <dgm:prSet presAssocID="{AE853F8A-7F92-439B-ABD4-22304C8E3E0D}" presName="diagram" presStyleCnt="0">
        <dgm:presLayoutVars>
          <dgm:dir/>
          <dgm:animLvl val="lvl"/>
          <dgm:resizeHandles val="exact"/>
        </dgm:presLayoutVars>
      </dgm:prSet>
      <dgm:spPr/>
    </dgm:pt>
    <dgm:pt modelId="{3625A133-813B-4F45-91A9-CD3B0ECB493E}" type="pres">
      <dgm:prSet presAssocID="{3543AFD0-01A0-4112-8F71-3D60CBB4D68A}" presName="compNode" presStyleCnt="0"/>
      <dgm:spPr/>
    </dgm:pt>
    <dgm:pt modelId="{5BA1020E-A00B-4EE8-8FBE-5D55DD0A200B}" type="pres">
      <dgm:prSet presAssocID="{3543AFD0-01A0-4112-8F71-3D60CBB4D68A}" presName="childRect" presStyleLbl="bgAcc1" presStyleIdx="0" presStyleCnt="2">
        <dgm:presLayoutVars>
          <dgm:bulletEnabled val="1"/>
        </dgm:presLayoutVars>
      </dgm:prSet>
      <dgm:spPr/>
    </dgm:pt>
    <dgm:pt modelId="{8E5498DF-0212-4B81-B871-7C1118B001C7}" type="pres">
      <dgm:prSet presAssocID="{3543AFD0-01A0-4112-8F71-3D60CBB4D68A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8205C18-1A58-4EF4-8A02-345CD5D72D46}" type="pres">
      <dgm:prSet presAssocID="{3543AFD0-01A0-4112-8F71-3D60CBB4D68A}" presName="parentRect" presStyleLbl="alignNode1" presStyleIdx="0" presStyleCnt="2"/>
      <dgm:spPr/>
    </dgm:pt>
    <dgm:pt modelId="{5DB8E49A-2C44-450E-BB29-25AB4AD399AD}" type="pres">
      <dgm:prSet presAssocID="{3543AFD0-01A0-4112-8F71-3D60CBB4D68A}" presName="adorn" presStyleLbl="fgAccFollowNode1" presStyleIdx="0" presStyleCnt="2"/>
      <dgm:spPr/>
    </dgm:pt>
    <dgm:pt modelId="{35FE7BC8-CCF5-4139-B835-7CF23D210370}" type="pres">
      <dgm:prSet presAssocID="{3D7C03B0-BD2F-4092-9223-CBDFE1EA9BF7}" presName="sibTrans" presStyleLbl="sibTrans2D1" presStyleIdx="0" presStyleCnt="0"/>
      <dgm:spPr/>
    </dgm:pt>
    <dgm:pt modelId="{B61D6ED8-8DAF-4B83-988C-F8947B20FD0B}" type="pres">
      <dgm:prSet presAssocID="{57B18378-9291-4B57-8FAA-DD49E6AF3548}" presName="compNode" presStyleCnt="0"/>
      <dgm:spPr/>
    </dgm:pt>
    <dgm:pt modelId="{42A6B42A-0A60-46AD-9934-5095057CA5CF}" type="pres">
      <dgm:prSet presAssocID="{57B18378-9291-4B57-8FAA-DD49E6AF3548}" presName="childRect" presStyleLbl="bgAcc1" presStyleIdx="1" presStyleCnt="2">
        <dgm:presLayoutVars>
          <dgm:bulletEnabled val="1"/>
        </dgm:presLayoutVars>
      </dgm:prSet>
      <dgm:spPr/>
    </dgm:pt>
    <dgm:pt modelId="{5898D803-3A2B-482F-8EE6-95DAEF377A31}" type="pres">
      <dgm:prSet presAssocID="{57B18378-9291-4B57-8FAA-DD49E6AF354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1F3F32F-F999-4CF8-8BE3-388342AADD2E}" type="pres">
      <dgm:prSet presAssocID="{57B18378-9291-4B57-8FAA-DD49E6AF3548}" presName="parentRect" presStyleLbl="alignNode1" presStyleIdx="1" presStyleCnt="2"/>
      <dgm:spPr/>
    </dgm:pt>
    <dgm:pt modelId="{A492073C-2844-426B-B6BD-D602639CCF80}" type="pres">
      <dgm:prSet presAssocID="{57B18378-9291-4B57-8FAA-DD49E6AF3548}" presName="adorn" presStyleLbl="fgAccFollowNode1" presStyleIdx="1" presStyleCnt="2"/>
      <dgm:spPr/>
    </dgm:pt>
  </dgm:ptLst>
  <dgm:cxnLst>
    <dgm:cxn modelId="{D72CC118-4B01-483A-BB8F-B5D9A0572632}" type="presOf" srcId="{3543AFD0-01A0-4112-8F71-3D60CBB4D68A}" destId="{8E5498DF-0212-4B81-B871-7C1118B001C7}" srcOrd="0" destOrd="0" presId="urn:microsoft.com/office/officeart/2005/8/layout/bList2"/>
    <dgm:cxn modelId="{B997A219-C35F-41CC-BEDE-5F988415480D}" srcId="{AE853F8A-7F92-439B-ABD4-22304C8E3E0D}" destId="{3543AFD0-01A0-4112-8F71-3D60CBB4D68A}" srcOrd="0" destOrd="0" parTransId="{DAC587B0-1150-4371-A8E9-12747A8F16B5}" sibTransId="{3D7C03B0-BD2F-4092-9223-CBDFE1EA9BF7}"/>
    <dgm:cxn modelId="{6ED2204A-B997-4EB4-87C0-3430367620C9}" type="presOf" srcId="{3543AFD0-01A0-4112-8F71-3D60CBB4D68A}" destId="{88205C18-1A58-4EF4-8A02-345CD5D72D46}" srcOrd="1" destOrd="0" presId="urn:microsoft.com/office/officeart/2005/8/layout/bList2"/>
    <dgm:cxn modelId="{C5DB047C-B412-41A3-B982-7C3C87DA1737}" type="presOf" srcId="{3D7C03B0-BD2F-4092-9223-CBDFE1EA9BF7}" destId="{35FE7BC8-CCF5-4139-B835-7CF23D210370}" srcOrd="0" destOrd="0" presId="urn:microsoft.com/office/officeart/2005/8/layout/bList2"/>
    <dgm:cxn modelId="{BEB2A387-8A80-4096-859E-EE5064B4D4DA}" type="presOf" srcId="{57B18378-9291-4B57-8FAA-DD49E6AF3548}" destId="{61F3F32F-F999-4CF8-8BE3-388342AADD2E}" srcOrd="1" destOrd="0" presId="urn:microsoft.com/office/officeart/2005/8/layout/bList2"/>
    <dgm:cxn modelId="{100A209C-5297-4421-B395-4B60143101B9}" type="presOf" srcId="{57B18378-9291-4B57-8FAA-DD49E6AF3548}" destId="{5898D803-3A2B-482F-8EE6-95DAEF377A31}" srcOrd="0" destOrd="0" presId="urn:microsoft.com/office/officeart/2005/8/layout/bList2"/>
    <dgm:cxn modelId="{7913459D-2EDF-4C52-A39E-E17CA64B0A5D}" type="presOf" srcId="{AE853F8A-7F92-439B-ABD4-22304C8E3E0D}" destId="{552F3A32-C35C-4E4D-93E6-FA6BCAF21AB1}" srcOrd="0" destOrd="0" presId="urn:microsoft.com/office/officeart/2005/8/layout/bList2"/>
    <dgm:cxn modelId="{78179FB4-2D1A-4D87-AD44-03C8E7FBB3D5}" srcId="{AE853F8A-7F92-439B-ABD4-22304C8E3E0D}" destId="{57B18378-9291-4B57-8FAA-DD49E6AF3548}" srcOrd="1" destOrd="0" parTransId="{FF830FD9-D2B1-45D8-9D7F-295494DE6C37}" sibTransId="{C1273E2C-D7E3-4734-A3C6-19007AFACED0}"/>
    <dgm:cxn modelId="{403CA741-2D19-4908-B80A-1C376117B087}" type="presParOf" srcId="{552F3A32-C35C-4E4D-93E6-FA6BCAF21AB1}" destId="{3625A133-813B-4F45-91A9-CD3B0ECB493E}" srcOrd="0" destOrd="0" presId="urn:microsoft.com/office/officeart/2005/8/layout/bList2"/>
    <dgm:cxn modelId="{B7951650-EC38-4BE2-932C-B6C536D89C2E}" type="presParOf" srcId="{3625A133-813B-4F45-91A9-CD3B0ECB493E}" destId="{5BA1020E-A00B-4EE8-8FBE-5D55DD0A200B}" srcOrd="0" destOrd="0" presId="urn:microsoft.com/office/officeart/2005/8/layout/bList2"/>
    <dgm:cxn modelId="{92F5DE58-A8A4-443C-A6C9-0815B6944F12}" type="presParOf" srcId="{3625A133-813B-4F45-91A9-CD3B0ECB493E}" destId="{8E5498DF-0212-4B81-B871-7C1118B001C7}" srcOrd="1" destOrd="0" presId="urn:microsoft.com/office/officeart/2005/8/layout/bList2"/>
    <dgm:cxn modelId="{41FC761B-67F3-418E-B3B2-B1AD648917A8}" type="presParOf" srcId="{3625A133-813B-4F45-91A9-CD3B0ECB493E}" destId="{88205C18-1A58-4EF4-8A02-345CD5D72D46}" srcOrd="2" destOrd="0" presId="urn:microsoft.com/office/officeart/2005/8/layout/bList2"/>
    <dgm:cxn modelId="{470D2F9B-8AE8-4848-A9C8-EA66767D031D}" type="presParOf" srcId="{3625A133-813B-4F45-91A9-CD3B0ECB493E}" destId="{5DB8E49A-2C44-450E-BB29-25AB4AD399AD}" srcOrd="3" destOrd="0" presId="urn:microsoft.com/office/officeart/2005/8/layout/bList2"/>
    <dgm:cxn modelId="{28D062FB-FB17-4791-B431-989D791FDFAC}" type="presParOf" srcId="{552F3A32-C35C-4E4D-93E6-FA6BCAF21AB1}" destId="{35FE7BC8-CCF5-4139-B835-7CF23D210370}" srcOrd="1" destOrd="0" presId="urn:microsoft.com/office/officeart/2005/8/layout/bList2"/>
    <dgm:cxn modelId="{0BD7AADF-EF7F-4D22-8BE0-40339F024094}" type="presParOf" srcId="{552F3A32-C35C-4E4D-93E6-FA6BCAF21AB1}" destId="{B61D6ED8-8DAF-4B83-988C-F8947B20FD0B}" srcOrd="2" destOrd="0" presId="urn:microsoft.com/office/officeart/2005/8/layout/bList2"/>
    <dgm:cxn modelId="{40619696-9E44-4A0B-8BA9-BABA9D6F9072}" type="presParOf" srcId="{B61D6ED8-8DAF-4B83-988C-F8947B20FD0B}" destId="{42A6B42A-0A60-46AD-9934-5095057CA5CF}" srcOrd="0" destOrd="0" presId="urn:microsoft.com/office/officeart/2005/8/layout/bList2"/>
    <dgm:cxn modelId="{94024A99-F6EB-4DB1-AE73-986C64AA4073}" type="presParOf" srcId="{B61D6ED8-8DAF-4B83-988C-F8947B20FD0B}" destId="{5898D803-3A2B-482F-8EE6-95DAEF377A31}" srcOrd="1" destOrd="0" presId="urn:microsoft.com/office/officeart/2005/8/layout/bList2"/>
    <dgm:cxn modelId="{CA057F58-15E9-443C-A5EE-AC52CA96131B}" type="presParOf" srcId="{B61D6ED8-8DAF-4B83-988C-F8947B20FD0B}" destId="{61F3F32F-F999-4CF8-8BE3-388342AADD2E}" srcOrd="2" destOrd="0" presId="urn:microsoft.com/office/officeart/2005/8/layout/bList2"/>
    <dgm:cxn modelId="{0A10A989-28EC-4963-9F82-FE6F595141BE}" type="presParOf" srcId="{B61D6ED8-8DAF-4B83-988C-F8947B20FD0B}" destId="{A492073C-2844-426B-B6BD-D602639CCF80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6F28F94-6C03-4F1D-8BD0-D85A91AAF432}" type="doc">
      <dgm:prSet loTypeId="urn:microsoft.com/office/officeart/2009/3/layout/StepUpProcess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92A619E-9CB4-456B-94C3-2405EBF61D36}">
          <dgm:prSet phldrT="[Text]"/>
          <dgm:spPr/>
          <dgm:t>
            <a:bodyPr/>
            <a:lstStyle/>
            <a:p>
              <a:r>
                <a:rPr lang="en-US" dirty="0"/>
                <a:t>Let's find the length of the arc of the curve</a:t>
              </a:r>
            </a:p>
            <a:p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𝑦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=</m:t>
                  </m:r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sup>
                  </m:sSup>
                </m:oMath>
              </a14:m>
              <a:r>
                <a:rPr lang="en-US" dirty="0"/>
                <a:t> from the point (1, 1) to the point (4, 8).</a:t>
              </a:r>
            </a:p>
            <a:p>
              <a:endParaRPr lang="en-US" dirty="0"/>
            </a:p>
            <a:p>
              <a:r>
                <a:rPr lang="en-US" dirty="0"/>
                <a:t>Note that </a:t>
              </a:r>
              <a14:m>
                <m:oMath xmlns:m="http://schemas.openxmlformats.org/officeDocument/2006/math">
                  <m:f>
                    <m:f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</m:num>
                    <m:den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den>
                  </m:f>
                  <m:r>
                    <a:rPr lang="en-US" b="0" i="1" smtClean="0"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num>
                    <m:den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sup>
                  </m:sSup>
                </m:oMath>
              </a14:m>
              <a:endParaRPr lang="en-US" dirty="0"/>
            </a:p>
          </dgm:t>
        </dgm:pt>
      </mc:Choice>
      <mc:Fallback xmlns="">
        <dgm:pt modelId="{692A619E-9CB4-456B-94C3-2405EBF61D36}">
          <dgm:prSet phldrT="[Text]"/>
          <dgm:spPr/>
          <dgm:t>
            <a:bodyPr/>
            <a:lstStyle/>
            <a:p>
              <a:r>
                <a:rPr lang="en-US" dirty="0"/>
                <a:t>Let's find the length of the arc of the curve</a:t>
              </a:r>
            </a:p>
            <a:p>
              <a:r>
                <a:rPr lang="en-US" b="0" i="0">
                  <a:latin typeface="Cambria Math" panose="02040503050406030204" pitchFamily="18" charset="0"/>
                </a:rPr>
                <a:t>𝑦=𝑥^(3/2)</a:t>
              </a:r>
              <a:r>
                <a:rPr lang="en-US" dirty="0"/>
                <a:t> from the point (1, 1) to the point (4, 8).</a:t>
              </a:r>
            </a:p>
            <a:p>
              <a:endParaRPr lang="en-US" dirty="0"/>
            </a:p>
            <a:p>
              <a:r>
                <a:rPr lang="en-US" dirty="0"/>
                <a:t>Note that </a:t>
              </a:r>
              <a:r>
                <a:rPr lang="en-US" b="0" i="0">
                  <a:latin typeface="Cambria Math" panose="02040503050406030204" pitchFamily="18" charset="0"/>
                </a:rPr>
                <a:t>𝑑𝑦/𝑑𝑥=3/2 𝑥^(1/2)</a:t>
              </a:r>
              <a:endParaRPr lang="en-US" dirty="0"/>
            </a:p>
          </dgm:t>
        </dgm:pt>
      </mc:Fallback>
    </mc:AlternateContent>
    <dgm:pt modelId="{B4149BB1-1093-4B14-8D09-EA1F345D5FE0}" type="parTrans" cxnId="{D3AA69E7-1BED-4591-9FD0-310FB71AE976}">
      <dgm:prSet/>
      <dgm:spPr/>
      <dgm:t>
        <a:bodyPr/>
        <a:lstStyle/>
        <a:p>
          <a:endParaRPr lang="en-US"/>
        </a:p>
      </dgm:t>
    </dgm:pt>
    <dgm:pt modelId="{076176FC-924D-42A9-93F2-DD1046849D1D}" type="sibTrans" cxnId="{D3AA69E7-1BED-4591-9FD0-310FB71AE976}">
      <dgm:prSet/>
      <dgm:spPr/>
      <dgm:t>
        <a:bodyPr/>
        <a:lstStyle/>
        <a:p>
          <a:endParaRPr lang="en-US"/>
        </a:p>
      </dgm:t>
    </dgm:pt>
    <dgm:pt modelId="{5A8DCB5F-E43B-4B88-832C-13A14FE4DC66}">
      <dgm:prSet phldrT="[Text]" phldr="1"/>
      <dgm:spPr/>
      <dgm:t>
        <a:bodyPr/>
        <a:lstStyle/>
        <a:p>
          <a:endParaRPr lang="en-US"/>
        </a:p>
      </dgm:t>
    </dgm:pt>
    <dgm:pt modelId="{892128AB-8411-41C5-BF12-9ECA4405B3FF}" type="parTrans" cxnId="{809782FC-27B0-4CE2-9DCB-177888F26A4F}">
      <dgm:prSet/>
      <dgm:spPr/>
      <dgm:t>
        <a:bodyPr/>
        <a:lstStyle/>
        <a:p>
          <a:endParaRPr lang="en-US"/>
        </a:p>
      </dgm:t>
    </dgm:pt>
    <dgm:pt modelId="{B6201A58-8C08-4AE9-BE1C-4C8CFE6E829E}" type="sibTrans" cxnId="{809782FC-27B0-4CE2-9DCB-177888F26A4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8384BDA-5D31-432A-9F6F-D0AE6F3D9671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9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m:oMathPara>
              </a14:m>
              <a:endParaRPr lang="en-US" b="0" i="1" dirty="0">
                <a:latin typeface="Cambria Math" panose="02040503050406030204" pitchFamily="18" charset="0"/>
              </a:endParaRPr>
            </a:p>
            <a:p>
              <a:pPr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7.63</m:t>
                    </m:r>
                  </m:oMath>
                </m:oMathPara>
              </a14:m>
              <a:endParaRPr lang="en-US" dirty="0"/>
            </a:p>
            <a:p>
              <a:endParaRPr lang="en-US" dirty="0"/>
            </a:p>
          </dgm:t>
        </dgm:pt>
      </mc:Choice>
      <mc:Fallback xmlns="">
        <dgm:pt modelId="{78384BDA-5D31-432A-9F6F-D0AE6F3D9671}">
          <dgm:prSet phldrT="[Text]"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𝐿=∫24_1^4▒〖√(1+(3/2 𝑥^(1/2) )^2 ) 𝑑𝑥〗=∫_1^4▒〖√(1+9/4 𝑥) 𝑑𝑥〗=[8/27 (1+9/4 𝑥)^(3/2) ]_1^4</a:t>
              </a:r>
              <a:endParaRPr lang="en-US" b="0" i="1" dirty="0">
                <a:latin typeface="Cambria Math" panose="02040503050406030204" pitchFamily="18" charset="0"/>
              </a:endParaRPr>
            </a:p>
            <a:p>
              <a:pPr/>
              <a:r>
                <a:rPr lang="en-US" i="0">
                  <a:latin typeface="Cambria Math" panose="02040503050406030204" pitchFamily="18" charset="0"/>
                  <a:ea typeface="Cambria Math" panose="02040503050406030204" pitchFamily="18" charset="0"/>
                </a:rPr>
                <a:t>≈</a:t>
              </a:r>
              <a:r>
                <a:rPr lang="en-US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7.63</a:t>
              </a:r>
              <a:endParaRPr lang="en-US" dirty="0"/>
            </a:p>
            <a:p>
              <a:endParaRPr lang="en-US" dirty="0"/>
            </a:p>
          </dgm:t>
        </dgm:pt>
      </mc:Fallback>
    </mc:AlternateContent>
    <dgm:pt modelId="{DD1A2083-D913-4612-8BA4-15355655F370}" type="parTrans" cxnId="{10FB364C-E7D6-4187-866D-C97043541EFC}">
      <dgm:prSet/>
      <dgm:spPr/>
      <dgm:t>
        <a:bodyPr/>
        <a:lstStyle/>
        <a:p>
          <a:endParaRPr lang="en-US"/>
        </a:p>
      </dgm:t>
    </dgm:pt>
    <dgm:pt modelId="{A1B24832-2B00-4FA5-B970-347080783AE5}" type="sibTrans" cxnId="{10FB364C-E7D6-4187-866D-C97043541EFC}">
      <dgm:prSet/>
      <dgm:spPr/>
      <dgm:t>
        <a:bodyPr/>
        <a:lstStyle/>
        <a:p>
          <a:endParaRPr lang="en-US"/>
        </a:p>
      </dgm:t>
    </dgm:pt>
    <dgm:pt modelId="{A740E6D6-0177-4BB0-85A8-592BAFBDA72C}" type="pres">
      <dgm:prSet presAssocID="{16F28F94-6C03-4F1D-8BD0-D85A91AAF432}" presName="rootnode" presStyleCnt="0">
        <dgm:presLayoutVars>
          <dgm:chMax/>
          <dgm:chPref/>
          <dgm:dir/>
          <dgm:animLvl val="lvl"/>
        </dgm:presLayoutVars>
      </dgm:prSet>
      <dgm:spPr/>
    </dgm:pt>
    <dgm:pt modelId="{0D911BC5-9D38-4AC8-BF48-2BEAA7434410}" type="pres">
      <dgm:prSet presAssocID="{692A619E-9CB4-456B-94C3-2405EBF61D36}" presName="composite" presStyleCnt="0"/>
      <dgm:spPr/>
    </dgm:pt>
    <dgm:pt modelId="{E5F674CA-780F-42BE-BA84-3A395D0D9A35}" type="pres">
      <dgm:prSet presAssocID="{692A619E-9CB4-456B-94C3-2405EBF61D36}" presName="LShape" presStyleLbl="alignNode1" presStyleIdx="0" presStyleCnt="5" custLinFactNeighborY="-22820"/>
      <dgm:spPr/>
    </dgm:pt>
    <dgm:pt modelId="{16B3BAE9-0FB7-42B8-BD0B-B12A28D49B49}" type="pres">
      <dgm:prSet presAssocID="{692A619E-9CB4-456B-94C3-2405EBF61D36}" presName="ParentText" presStyleLbl="revTx" presStyleIdx="0" presStyleCnt="3" custScaleY="162368" custLinFactNeighborY="16565">
        <dgm:presLayoutVars>
          <dgm:chMax val="0"/>
          <dgm:chPref val="0"/>
          <dgm:bulletEnabled val="1"/>
        </dgm:presLayoutVars>
      </dgm:prSet>
      <dgm:spPr/>
    </dgm:pt>
    <dgm:pt modelId="{7601350A-0065-4D45-9AC3-9355AFD2B571}" type="pres">
      <dgm:prSet presAssocID="{692A619E-9CB4-456B-94C3-2405EBF61D36}" presName="Triangle" presStyleLbl="alignNode1" presStyleIdx="1" presStyleCnt="5" custLinFactNeighborY="-80514"/>
      <dgm:spPr/>
    </dgm:pt>
    <dgm:pt modelId="{BF0F04CF-CBCB-4FA7-B048-F3D5B40713B5}" type="pres">
      <dgm:prSet presAssocID="{076176FC-924D-42A9-93F2-DD1046849D1D}" presName="sibTrans" presStyleCnt="0"/>
      <dgm:spPr/>
    </dgm:pt>
    <dgm:pt modelId="{0C3B88A7-98B1-4E73-90AB-BFA177EB274C}" type="pres">
      <dgm:prSet presAssocID="{076176FC-924D-42A9-93F2-DD1046849D1D}" presName="space" presStyleCnt="0"/>
      <dgm:spPr/>
    </dgm:pt>
    <dgm:pt modelId="{D6116738-AC2D-4E56-9A5E-CAF9249111AC}" type="pres">
      <dgm:prSet presAssocID="{5A8DCB5F-E43B-4B88-832C-13A14FE4DC66}" presName="composite" presStyleCnt="0"/>
      <dgm:spPr/>
    </dgm:pt>
    <dgm:pt modelId="{29FEBB79-AA17-446C-A74E-9E3B22591CC9}" type="pres">
      <dgm:prSet presAssocID="{5A8DCB5F-E43B-4B88-832C-13A14FE4DC66}" presName="LShape" presStyleLbl="alignNode1" presStyleIdx="2" presStyleCnt="5" custLinFactNeighborY="-59472"/>
      <dgm:spPr/>
    </dgm:pt>
    <dgm:pt modelId="{CBDA005E-28F6-4E51-A9B5-B721543B8BEF}" type="pres">
      <dgm:prSet presAssocID="{5A8DCB5F-E43B-4B88-832C-13A14FE4DC66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0E14BE0-098E-49DF-BD18-938443D63DDB}" type="pres">
      <dgm:prSet presAssocID="{5A8DCB5F-E43B-4B88-832C-13A14FE4DC66}" presName="Triangle" presStyleLbl="alignNode1" presStyleIdx="3" presStyleCnt="5" custLinFactY="-100000" custLinFactNeighborY="-109828"/>
      <dgm:spPr/>
    </dgm:pt>
    <dgm:pt modelId="{C8CD7447-5B9F-4E59-8A48-BEEB2654FD95}" type="pres">
      <dgm:prSet presAssocID="{B6201A58-8C08-4AE9-BE1C-4C8CFE6E829E}" presName="sibTrans" presStyleCnt="0"/>
      <dgm:spPr/>
    </dgm:pt>
    <dgm:pt modelId="{62690DD5-9701-4F29-852F-4FB94E743175}" type="pres">
      <dgm:prSet presAssocID="{B6201A58-8C08-4AE9-BE1C-4C8CFE6E829E}" presName="space" presStyleCnt="0"/>
      <dgm:spPr/>
    </dgm:pt>
    <dgm:pt modelId="{E47B735A-1E92-40AB-A9D4-EF726EC6DEDE}" type="pres">
      <dgm:prSet presAssocID="{78384BDA-5D31-432A-9F6F-D0AE6F3D9671}" presName="composite" presStyleCnt="0"/>
      <dgm:spPr/>
    </dgm:pt>
    <dgm:pt modelId="{FFA7F80E-3398-4A87-A9AD-0C51D9250C3A}" type="pres">
      <dgm:prSet presAssocID="{78384BDA-5D31-432A-9F6F-D0AE6F3D9671}" presName="LShape" presStyleLbl="alignNode1" presStyleIdx="4" presStyleCnt="5" custLinFactNeighborY="-30929"/>
      <dgm:spPr/>
    </dgm:pt>
    <dgm:pt modelId="{DADBE368-B85D-463A-963E-865587E1A9D3}" type="pres">
      <dgm:prSet presAssocID="{78384BDA-5D31-432A-9F6F-D0AE6F3D9671}" presName="ParentText" presStyleLbl="revTx" presStyleIdx="2" presStyleCnt="3" custScaleY="201501" custLinFactNeighborY="27197">
        <dgm:presLayoutVars>
          <dgm:chMax val="0"/>
          <dgm:chPref val="0"/>
          <dgm:bulletEnabled val="1"/>
        </dgm:presLayoutVars>
      </dgm:prSet>
      <dgm:spPr/>
    </dgm:pt>
  </dgm:ptLst>
  <dgm:cxnLst>
    <dgm:cxn modelId="{6ED2B407-84DB-4FAF-BC57-96FF4785850C}" type="presOf" srcId="{5A8DCB5F-E43B-4B88-832C-13A14FE4DC66}" destId="{CBDA005E-28F6-4E51-A9B5-B721543B8BEF}" srcOrd="0" destOrd="0" presId="urn:microsoft.com/office/officeart/2009/3/layout/StepUpProcess"/>
    <dgm:cxn modelId="{FC20D449-22CE-4657-A8F1-BDEDB3DCD3C2}" type="presOf" srcId="{78384BDA-5D31-432A-9F6F-D0AE6F3D9671}" destId="{DADBE368-B85D-463A-963E-865587E1A9D3}" srcOrd="0" destOrd="0" presId="urn:microsoft.com/office/officeart/2009/3/layout/StepUpProcess"/>
    <dgm:cxn modelId="{10FB364C-E7D6-4187-866D-C97043541EFC}" srcId="{16F28F94-6C03-4F1D-8BD0-D85A91AAF432}" destId="{78384BDA-5D31-432A-9F6F-D0AE6F3D9671}" srcOrd="2" destOrd="0" parTransId="{DD1A2083-D913-4612-8BA4-15355655F370}" sibTransId="{A1B24832-2B00-4FA5-B970-347080783AE5}"/>
    <dgm:cxn modelId="{B32E0EB2-A849-4D62-814D-316865D4139C}" type="presOf" srcId="{692A619E-9CB4-456B-94C3-2405EBF61D36}" destId="{16B3BAE9-0FB7-42B8-BD0B-B12A28D49B49}" srcOrd="0" destOrd="0" presId="urn:microsoft.com/office/officeart/2009/3/layout/StepUpProcess"/>
    <dgm:cxn modelId="{1BDE3AD2-7A2E-4310-A5B2-E39AB8313849}" type="presOf" srcId="{16F28F94-6C03-4F1D-8BD0-D85A91AAF432}" destId="{A740E6D6-0177-4BB0-85A8-592BAFBDA72C}" srcOrd="0" destOrd="0" presId="urn:microsoft.com/office/officeart/2009/3/layout/StepUpProcess"/>
    <dgm:cxn modelId="{D3AA69E7-1BED-4591-9FD0-310FB71AE976}" srcId="{16F28F94-6C03-4F1D-8BD0-D85A91AAF432}" destId="{692A619E-9CB4-456B-94C3-2405EBF61D36}" srcOrd="0" destOrd="0" parTransId="{B4149BB1-1093-4B14-8D09-EA1F345D5FE0}" sibTransId="{076176FC-924D-42A9-93F2-DD1046849D1D}"/>
    <dgm:cxn modelId="{809782FC-27B0-4CE2-9DCB-177888F26A4F}" srcId="{16F28F94-6C03-4F1D-8BD0-D85A91AAF432}" destId="{5A8DCB5F-E43B-4B88-832C-13A14FE4DC66}" srcOrd="1" destOrd="0" parTransId="{892128AB-8411-41C5-BF12-9ECA4405B3FF}" sibTransId="{B6201A58-8C08-4AE9-BE1C-4C8CFE6E829E}"/>
    <dgm:cxn modelId="{6FCAEE4C-C26E-401B-A812-D30909CF93E8}" type="presParOf" srcId="{A740E6D6-0177-4BB0-85A8-592BAFBDA72C}" destId="{0D911BC5-9D38-4AC8-BF48-2BEAA7434410}" srcOrd="0" destOrd="0" presId="urn:microsoft.com/office/officeart/2009/3/layout/StepUpProcess"/>
    <dgm:cxn modelId="{607CA8DF-B478-462B-B2CA-8729AC9DBAED}" type="presParOf" srcId="{0D911BC5-9D38-4AC8-BF48-2BEAA7434410}" destId="{E5F674CA-780F-42BE-BA84-3A395D0D9A35}" srcOrd="0" destOrd="0" presId="urn:microsoft.com/office/officeart/2009/3/layout/StepUpProcess"/>
    <dgm:cxn modelId="{C39DEAC6-36EA-4529-951A-22A627E1C417}" type="presParOf" srcId="{0D911BC5-9D38-4AC8-BF48-2BEAA7434410}" destId="{16B3BAE9-0FB7-42B8-BD0B-B12A28D49B49}" srcOrd="1" destOrd="0" presId="urn:microsoft.com/office/officeart/2009/3/layout/StepUpProcess"/>
    <dgm:cxn modelId="{23E93176-F1D8-4611-8B82-A74A0AA30AE3}" type="presParOf" srcId="{0D911BC5-9D38-4AC8-BF48-2BEAA7434410}" destId="{7601350A-0065-4D45-9AC3-9355AFD2B571}" srcOrd="2" destOrd="0" presId="urn:microsoft.com/office/officeart/2009/3/layout/StepUpProcess"/>
    <dgm:cxn modelId="{349E8CF9-46A0-4E5C-B5C9-5DAACA57EA36}" type="presParOf" srcId="{A740E6D6-0177-4BB0-85A8-592BAFBDA72C}" destId="{BF0F04CF-CBCB-4FA7-B048-F3D5B40713B5}" srcOrd="1" destOrd="0" presId="urn:microsoft.com/office/officeart/2009/3/layout/StepUpProcess"/>
    <dgm:cxn modelId="{7C02CA12-7043-49E6-8AA1-ACEA8483E293}" type="presParOf" srcId="{BF0F04CF-CBCB-4FA7-B048-F3D5B40713B5}" destId="{0C3B88A7-98B1-4E73-90AB-BFA177EB274C}" srcOrd="0" destOrd="0" presId="urn:microsoft.com/office/officeart/2009/3/layout/StepUpProcess"/>
    <dgm:cxn modelId="{F479B0BB-4D56-421F-B47A-C47284698AC0}" type="presParOf" srcId="{A740E6D6-0177-4BB0-85A8-592BAFBDA72C}" destId="{D6116738-AC2D-4E56-9A5E-CAF9249111AC}" srcOrd="2" destOrd="0" presId="urn:microsoft.com/office/officeart/2009/3/layout/StepUpProcess"/>
    <dgm:cxn modelId="{E41FB373-BB87-48E1-BDC1-B0D3D3BDB0B2}" type="presParOf" srcId="{D6116738-AC2D-4E56-9A5E-CAF9249111AC}" destId="{29FEBB79-AA17-446C-A74E-9E3B22591CC9}" srcOrd="0" destOrd="0" presId="urn:microsoft.com/office/officeart/2009/3/layout/StepUpProcess"/>
    <dgm:cxn modelId="{3CB3D143-47C8-40EB-A466-741E803DE4A2}" type="presParOf" srcId="{D6116738-AC2D-4E56-9A5E-CAF9249111AC}" destId="{CBDA005E-28F6-4E51-A9B5-B721543B8BEF}" srcOrd="1" destOrd="0" presId="urn:microsoft.com/office/officeart/2009/3/layout/StepUpProcess"/>
    <dgm:cxn modelId="{9A184F17-DC0C-4BBC-B7A4-B19ACA87F3F2}" type="presParOf" srcId="{D6116738-AC2D-4E56-9A5E-CAF9249111AC}" destId="{90E14BE0-098E-49DF-BD18-938443D63DDB}" srcOrd="2" destOrd="0" presId="urn:microsoft.com/office/officeart/2009/3/layout/StepUpProcess"/>
    <dgm:cxn modelId="{C67B73CE-0698-4140-85F0-49198083714D}" type="presParOf" srcId="{A740E6D6-0177-4BB0-85A8-592BAFBDA72C}" destId="{C8CD7447-5B9F-4E59-8A48-BEEB2654FD95}" srcOrd="3" destOrd="0" presId="urn:microsoft.com/office/officeart/2009/3/layout/StepUpProcess"/>
    <dgm:cxn modelId="{7A3EE5A2-BD36-46BA-B7C3-D74B1F9E320E}" type="presParOf" srcId="{C8CD7447-5B9F-4E59-8A48-BEEB2654FD95}" destId="{62690DD5-9701-4F29-852F-4FB94E743175}" srcOrd="0" destOrd="0" presId="urn:microsoft.com/office/officeart/2009/3/layout/StepUpProcess"/>
    <dgm:cxn modelId="{0672202F-17CD-418E-AAC3-D721DB6AC7AF}" type="presParOf" srcId="{A740E6D6-0177-4BB0-85A8-592BAFBDA72C}" destId="{E47B735A-1E92-40AB-A9D4-EF726EC6DEDE}" srcOrd="4" destOrd="0" presId="urn:microsoft.com/office/officeart/2009/3/layout/StepUpProcess"/>
    <dgm:cxn modelId="{BAB02DA7-9CEB-4D09-98F4-CEF8E2CB0B25}" type="presParOf" srcId="{E47B735A-1E92-40AB-A9D4-EF726EC6DEDE}" destId="{FFA7F80E-3398-4A87-A9AD-0C51D9250C3A}" srcOrd="0" destOrd="0" presId="urn:microsoft.com/office/officeart/2009/3/layout/StepUpProcess"/>
    <dgm:cxn modelId="{1BCE0B45-BA8A-40CD-BAAF-DD360D13ED7D}" type="presParOf" srcId="{E47B735A-1E92-40AB-A9D4-EF726EC6DEDE}" destId="{DADBE368-B85D-463A-963E-865587E1A9D3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13801E5-3868-47F7-85F0-15F4A17D7573}" type="doc">
      <dgm:prSet loTypeId="urn:microsoft.com/office/officeart/2005/8/layout/arrow2" loCatId="process" qsTypeId="urn:microsoft.com/office/officeart/2005/8/quickstyle/simple1" qsCatId="simple" csTypeId="urn:microsoft.com/office/officeart/2005/8/colors/colorful1" csCatId="colorful" phldr="1"/>
      <dgm:spPr/>
    </dgm:pt>
    <dgm:pt modelId="{B51F14EC-0FE0-4CE8-BD72-EFBB6F2292BE}">
      <dgm:prSet phldrT="[Text]" custT="1"/>
      <dgm:spPr/>
      <dgm:t>
        <a:bodyPr/>
        <a:lstStyle/>
        <a:p>
          <a:r>
            <a:rPr lang="en-US" sz="2800" dirty="0"/>
            <a:t>Work = W = Force . Distance = F.D</a:t>
          </a:r>
        </a:p>
      </dgm:t>
    </dgm:pt>
    <dgm:pt modelId="{69D49255-995A-47B9-8289-883663B5D7AD}" type="parTrans" cxnId="{AB68D41E-FA98-4018-9E9B-ECDF5D9B0FB4}">
      <dgm:prSet/>
      <dgm:spPr/>
      <dgm:t>
        <a:bodyPr/>
        <a:lstStyle/>
        <a:p>
          <a:endParaRPr lang="en-US"/>
        </a:p>
      </dgm:t>
    </dgm:pt>
    <dgm:pt modelId="{BE28C13B-55A6-4A45-8DAF-F856D38A022B}" type="sibTrans" cxnId="{AB68D41E-FA98-4018-9E9B-ECDF5D9B0FB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F0052AC-CE80-4A54-87D1-071C53F47F64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</m:func>
                  </m:oMath>
                </m:oMathPara>
              </a14:m>
              <a:endParaRPr lang="en-US" sz="2000" dirty="0"/>
            </a:p>
          </dgm:t>
        </dgm:pt>
      </mc:Choice>
      <mc:Fallback xmlns="">
        <dgm:pt modelId="{3F0052AC-CE80-4A54-87D1-071C53F47F64}">
          <dgm:prSet phldrT="[Text]" custT="1"/>
          <dgm:spPr/>
          <dgm:t>
            <a:bodyPr/>
            <a:lstStyle/>
            <a:p>
              <a:r>
                <a:rPr lang="en-US" sz="2000" b="0" i="0">
                  <a:latin typeface="Cambria Math" panose="02040503050406030204" pitchFamily="18" charset="0"/>
                </a:rPr>
                <a:t>𝑊=lim_(Δ𝑥→0)⁡∑24_(𝑖=1)^𝑛▒𝐹(𝑥_𝑖 )𝛥𝑥</a:t>
              </a:r>
              <a:endParaRPr lang="en-US" sz="2000" dirty="0"/>
            </a:p>
          </dgm:t>
        </dgm:pt>
      </mc:Fallback>
    </mc:AlternateContent>
    <dgm:pt modelId="{1627C24A-DFF7-4402-8E92-98A9E3EE2104}" type="parTrans" cxnId="{B59F6C9F-815F-46B9-80FE-D12DBEB5C5B6}">
      <dgm:prSet/>
      <dgm:spPr/>
      <dgm:t>
        <a:bodyPr/>
        <a:lstStyle/>
        <a:p>
          <a:endParaRPr lang="en-US"/>
        </a:p>
      </dgm:t>
    </dgm:pt>
    <dgm:pt modelId="{88BB9D1E-EEF8-4848-B250-0EAA3966EE61}" type="sibTrans" cxnId="{B59F6C9F-815F-46B9-80FE-D12DBEB5C5B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D8561D6-6244-4167-9DA1-0F2263573818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m:oMathPara>
              </a14:m>
              <a:endParaRPr lang="en-US" sz="2000" dirty="0"/>
            </a:p>
          </dgm:t>
        </dgm:pt>
      </mc:Choice>
      <mc:Fallback xmlns="">
        <dgm:pt modelId="{8D8561D6-6244-4167-9DA1-0F2263573818}">
          <dgm:prSet phldrT="[Text]" custT="1"/>
          <dgm:spPr/>
          <dgm:t>
            <a:bodyPr/>
            <a:lstStyle/>
            <a:p>
              <a:r>
                <a:rPr lang="en-US" sz="2000" b="0" i="0">
                  <a:latin typeface="Cambria Math" panose="02040503050406030204" pitchFamily="18" charset="0"/>
                </a:rPr>
                <a:t>𝑊=∫24_𝑎^𝑏▒𝐹(𝑥)𝑑𝑥</a:t>
              </a:r>
              <a:endParaRPr lang="en-US" sz="2000" dirty="0"/>
            </a:p>
          </dgm:t>
        </dgm:pt>
      </mc:Fallback>
    </mc:AlternateContent>
    <dgm:pt modelId="{16E336DF-CC3F-4BA3-8D99-1AFDC5C8D998}" type="parTrans" cxnId="{ACD0A033-A911-4E5D-8B63-337D954C88AA}">
      <dgm:prSet/>
      <dgm:spPr/>
      <dgm:t>
        <a:bodyPr/>
        <a:lstStyle/>
        <a:p>
          <a:endParaRPr lang="en-US"/>
        </a:p>
      </dgm:t>
    </dgm:pt>
    <dgm:pt modelId="{9C8C71A9-12FE-4D43-B6C1-D958990AFB21}" type="sibTrans" cxnId="{ACD0A033-A911-4E5D-8B63-337D954C88AA}">
      <dgm:prSet/>
      <dgm:spPr/>
      <dgm:t>
        <a:bodyPr/>
        <a:lstStyle/>
        <a:p>
          <a:endParaRPr lang="en-US"/>
        </a:p>
      </dgm:t>
    </dgm:pt>
    <dgm:pt modelId="{E42048CE-44DD-4419-AA49-E7F51D4D0EF4}" type="pres">
      <dgm:prSet presAssocID="{913801E5-3868-47F7-85F0-15F4A17D7573}" presName="arrowDiagram" presStyleCnt="0">
        <dgm:presLayoutVars>
          <dgm:chMax val="5"/>
          <dgm:dir/>
          <dgm:resizeHandles val="exact"/>
        </dgm:presLayoutVars>
      </dgm:prSet>
      <dgm:spPr/>
    </dgm:pt>
    <dgm:pt modelId="{D384E5EA-475A-419D-87A8-F8C915660CE2}" type="pres">
      <dgm:prSet presAssocID="{913801E5-3868-47F7-85F0-15F4A17D7573}" presName="arrow" presStyleLbl="bgShp" presStyleIdx="0" presStyleCnt="1"/>
      <dgm:spPr/>
    </dgm:pt>
    <dgm:pt modelId="{E42E2922-D700-448B-95C5-72D799F46AB7}" type="pres">
      <dgm:prSet presAssocID="{913801E5-3868-47F7-85F0-15F4A17D7573}" presName="arrowDiagram3" presStyleCnt="0"/>
      <dgm:spPr/>
    </dgm:pt>
    <dgm:pt modelId="{C04AD75E-CA3D-433E-87E2-8B54BBEC44EC}" type="pres">
      <dgm:prSet presAssocID="{B51F14EC-0FE0-4CE8-BD72-EFBB6F2292BE}" presName="bullet3a" presStyleLbl="node1" presStyleIdx="0" presStyleCnt="3"/>
      <dgm:spPr/>
    </dgm:pt>
    <dgm:pt modelId="{BF8CFD27-1EA9-47A6-A11E-3C33274217B2}" type="pres">
      <dgm:prSet presAssocID="{B51F14EC-0FE0-4CE8-BD72-EFBB6F2292BE}" presName="textBox3a" presStyleLbl="revTx" presStyleIdx="0" presStyleCnt="3" custScaleX="325457" custScaleY="52249" custLinFactX="2536" custLinFactNeighborX="100000" custLinFactNeighborY="7398">
        <dgm:presLayoutVars>
          <dgm:bulletEnabled val="1"/>
        </dgm:presLayoutVars>
      </dgm:prSet>
      <dgm:spPr/>
    </dgm:pt>
    <dgm:pt modelId="{1D0AF729-D734-4430-AEEB-E8A84E27B4E1}" type="pres">
      <dgm:prSet presAssocID="{3F0052AC-CE80-4A54-87D1-071C53F47F64}" presName="bullet3b" presStyleLbl="node1" presStyleIdx="1" presStyleCnt="3"/>
      <dgm:spPr/>
    </dgm:pt>
    <dgm:pt modelId="{8801BF98-32A5-4734-ADF2-6FE07579FA04}" type="pres">
      <dgm:prSet presAssocID="{3F0052AC-CE80-4A54-87D1-071C53F47F64}" presName="textBox3b" presStyleLbl="revTx" presStyleIdx="1" presStyleCnt="3" custScaleX="167974" custScaleY="63399" custLinFactNeighborX="2630" custLinFactNeighborY="-8753">
        <dgm:presLayoutVars>
          <dgm:bulletEnabled val="1"/>
        </dgm:presLayoutVars>
      </dgm:prSet>
      <dgm:spPr/>
    </dgm:pt>
    <dgm:pt modelId="{453A993B-7F71-4789-A1D1-E1588E40E79A}" type="pres">
      <dgm:prSet presAssocID="{8D8561D6-6244-4167-9DA1-0F2263573818}" presName="bullet3c" presStyleLbl="node1" presStyleIdx="2" presStyleCnt="3"/>
      <dgm:spPr/>
    </dgm:pt>
    <dgm:pt modelId="{E2CD92DE-7FDF-44A8-B310-C3486D720487}" type="pres">
      <dgm:prSet presAssocID="{8D8561D6-6244-4167-9DA1-0F2263573818}" presName="textBox3c" presStyleLbl="revTx" presStyleIdx="2" presStyleCnt="3" custScaleX="145421" custScaleY="22348" custLinFactNeighborX="-20668" custLinFactNeighborY="-25123">
        <dgm:presLayoutVars>
          <dgm:bulletEnabled val="1"/>
        </dgm:presLayoutVars>
      </dgm:prSet>
      <dgm:spPr/>
    </dgm:pt>
  </dgm:ptLst>
  <dgm:cxnLst>
    <dgm:cxn modelId="{F17ACC18-688B-4891-80AB-81017CF98D24}" type="presOf" srcId="{8D8561D6-6244-4167-9DA1-0F2263573818}" destId="{E2CD92DE-7FDF-44A8-B310-C3486D720487}" srcOrd="0" destOrd="0" presId="urn:microsoft.com/office/officeart/2005/8/layout/arrow2"/>
    <dgm:cxn modelId="{AB68D41E-FA98-4018-9E9B-ECDF5D9B0FB4}" srcId="{913801E5-3868-47F7-85F0-15F4A17D7573}" destId="{B51F14EC-0FE0-4CE8-BD72-EFBB6F2292BE}" srcOrd="0" destOrd="0" parTransId="{69D49255-995A-47B9-8289-883663B5D7AD}" sibTransId="{BE28C13B-55A6-4A45-8DAF-F856D38A022B}"/>
    <dgm:cxn modelId="{ACD0A033-A911-4E5D-8B63-337D954C88AA}" srcId="{913801E5-3868-47F7-85F0-15F4A17D7573}" destId="{8D8561D6-6244-4167-9DA1-0F2263573818}" srcOrd="2" destOrd="0" parTransId="{16E336DF-CC3F-4BA3-8D99-1AFDC5C8D998}" sibTransId="{9C8C71A9-12FE-4D43-B6C1-D958990AFB21}"/>
    <dgm:cxn modelId="{68AC2A41-AC1C-47A5-B20A-954247E5CBB8}" type="presOf" srcId="{3F0052AC-CE80-4A54-87D1-071C53F47F64}" destId="{8801BF98-32A5-4734-ADF2-6FE07579FA04}" srcOrd="0" destOrd="0" presId="urn:microsoft.com/office/officeart/2005/8/layout/arrow2"/>
    <dgm:cxn modelId="{0AF74956-273D-45B5-BEC1-E12540FF66BB}" type="presOf" srcId="{B51F14EC-0FE0-4CE8-BD72-EFBB6F2292BE}" destId="{BF8CFD27-1EA9-47A6-A11E-3C33274217B2}" srcOrd="0" destOrd="0" presId="urn:microsoft.com/office/officeart/2005/8/layout/arrow2"/>
    <dgm:cxn modelId="{B59F6C9F-815F-46B9-80FE-D12DBEB5C5B6}" srcId="{913801E5-3868-47F7-85F0-15F4A17D7573}" destId="{3F0052AC-CE80-4A54-87D1-071C53F47F64}" srcOrd="1" destOrd="0" parTransId="{1627C24A-DFF7-4402-8E92-98A9E3EE2104}" sibTransId="{88BB9D1E-EEF8-4848-B250-0EAA3966EE61}"/>
    <dgm:cxn modelId="{49065BE4-1F6E-497E-BED8-CD42BD0A0A99}" type="presOf" srcId="{913801E5-3868-47F7-85F0-15F4A17D7573}" destId="{E42048CE-44DD-4419-AA49-E7F51D4D0EF4}" srcOrd="0" destOrd="0" presId="urn:microsoft.com/office/officeart/2005/8/layout/arrow2"/>
    <dgm:cxn modelId="{A08971B6-D8F1-4F91-A0A8-3B930EFA3048}" type="presParOf" srcId="{E42048CE-44DD-4419-AA49-E7F51D4D0EF4}" destId="{D384E5EA-475A-419D-87A8-F8C915660CE2}" srcOrd="0" destOrd="0" presId="urn:microsoft.com/office/officeart/2005/8/layout/arrow2"/>
    <dgm:cxn modelId="{4C664670-20DF-4DF4-AD80-A04D11CCCEB7}" type="presParOf" srcId="{E42048CE-44DD-4419-AA49-E7F51D4D0EF4}" destId="{E42E2922-D700-448B-95C5-72D799F46AB7}" srcOrd="1" destOrd="0" presId="urn:microsoft.com/office/officeart/2005/8/layout/arrow2"/>
    <dgm:cxn modelId="{2B81A764-4F86-4378-AFA5-DF0F39186EFB}" type="presParOf" srcId="{E42E2922-D700-448B-95C5-72D799F46AB7}" destId="{C04AD75E-CA3D-433E-87E2-8B54BBEC44EC}" srcOrd="0" destOrd="0" presId="urn:microsoft.com/office/officeart/2005/8/layout/arrow2"/>
    <dgm:cxn modelId="{87434DDF-70E3-4B59-A6FD-F890ED7B245D}" type="presParOf" srcId="{E42E2922-D700-448B-95C5-72D799F46AB7}" destId="{BF8CFD27-1EA9-47A6-A11E-3C33274217B2}" srcOrd="1" destOrd="0" presId="urn:microsoft.com/office/officeart/2005/8/layout/arrow2"/>
    <dgm:cxn modelId="{975F54F6-B604-4963-A12F-BA3EAEF9478E}" type="presParOf" srcId="{E42E2922-D700-448B-95C5-72D799F46AB7}" destId="{1D0AF729-D734-4430-AEEB-E8A84E27B4E1}" srcOrd="2" destOrd="0" presId="urn:microsoft.com/office/officeart/2005/8/layout/arrow2"/>
    <dgm:cxn modelId="{1E6D9B6B-8B7D-4675-8778-030742EACB84}" type="presParOf" srcId="{E42E2922-D700-448B-95C5-72D799F46AB7}" destId="{8801BF98-32A5-4734-ADF2-6FE07579FA04}" srcOrd="3" destOrd="0" presId="urn:microsoft.com/office/officeart/2005/8/layout/arrow2"/>
    <dgm:cxn modelId="{2F841D92-F3F2-4B81-9D7B-978370DBF386}" type="presParOf" srcId="{E42E2922-D700-448B-95C5-72D799F46AB7}" destId="{453A993B-7F71-4789-A1D1-E1588E40E79A}" srcOrd="4" destOrd="0" presId="urn:microsoft.com/office/officeart/2005/8/layout/arrow2"/>
    <dgm:cxn modelId="{8D23DBA3-84E9-4E39-8A24-E3185C1970E3}" type="presParOf" srcId="{E42E2922-D700-448B-95C5-72D799F46AB7}" destId="{E2CD92DE-7FDF-44A8-B310-C3486D720487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458F790-EC6C-43A5-B145-9AE0A80612B8}" type="doc">
      <dgm:prSet loTypeId="urn:microsoft.com/office/officeart/2005/8/layout/hProcess4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8BC4CE-A39D-4247-91B0-AD4C079EC11C}">
      <dgm:prSet phldrT="[Text]"/>
      <dgm:spPr/>
      <dgm:t>
        <a:bodyPr/>
        <a:lstStyle/>
        <a:p>
          <a:r>
            <a:rPr lang="en-US" dirty="0"/>
            <a:t>Density</a:t>
          </a:r>
        </a:p>
      </dgm:t>
    </dgm:pt>
    <dgm:pt modelId="{C22C5455-010D-40D5-B2B4-178EE59F7B35}" type="parTrans" cxnId="{36813A6A-2059-4D2C-9159-2F8425267F0F}">
      <dgm:prSet/>
      <dgm:spPr/>
      <dgm:t>
        <a:bodyPr/>
        <a:lstStyle/>
        <a:p>
          <a:endParaRPr lang="en-US"/>
        </a:p>
      </dgm:t>
    </dgm:pt>
    <dgm:pt modelId="{83D9AD25-066E-43F9-975B-54B60B6AE357}" type="sibTrans" cxnId="{36813A6A-2059-4D2C-9159-2F8425267F0F}">
      <dgm:prSet/>
      <dgm:spPr/>
      <dgm:t>
        <a:bodyPr/>
        <a:lstStyle/>
        <a:p>
          <a:endParaRPr lang="en-US"/>
        </a:p>
      </dgm:t>
    </dgm:pt>
    <dgm:pt modelId="{4BFA793C-9991-471B-BE77-017E62F20598}">
      <dgm:prSet phldrT="[Text]" custT="1"/>
      <dgm:spPr/>
      <dgm:t>
        <a:bodyPr/>
        <a:lstStyle/>
        <a:p>
          <a:pPr>
            <a:buNone/>
          </a:pPr>
          <a:r>
            <a:rPr lang="en-US" sz="2000" dirty="0"/>
            <a:t>Supposing that</a:t>
          </a:r>
        </a:p>
      </dgm:t>
    </dgm:pt>
    <dgm:pt modelId="{53616D71-3C68-4677-931F-3D4C7772D3D8}" type="parTrans" cxnId="{CDCF35AB-CC87-407B-9F49-2CE4343D48E5}">
      <dgm:prSet/>
      <dgm:spPr/>
      <dgm:t>
        <a:bodyPr/>
        <a:lstStyle/>
        <a:p>
          <a:endParaRPr lang="en-US"/>
        </a:p>
      </dgm:t>
    </dgm:pt>
    <dgm:pt modelId="{37EA8D8C-F50D-4453-BA94-EFFF741CDAC2}" type="sibTrans" cxnId="{CDCF35AB-CC87-407B-9F49-2CE4343D48E5}">
      <dgm:prSet/>
      <dgm:spPr/>
      <dgm:t>
        <a:bodyPr/>
        <a:lstStyle/>
        <a:p>
          <a:endParaRPr lang="en-US"/>
        </a:p>
      </dgm:t>
    </dgm:pt>
    <dgm:pt modelId="{99E1A0AB-A678-4E5F-A37E-3E5130DDB56E}">
      <dgm:prSet phldrT="[Text]"/>
      <dgm:spPr/>
      <dgm:t>
        <a:bodyPr/>
        <a:lstStyle/>
        <a:p>
          <a:r>
            <a:rPr lang="en-US" dirty="0"/>
            <a:t>Mass and Moment</a:t>
          </a:r>
        </a:p>
      </dgm:t>
    </dgm:pt>
    <dgm:pt modelId="{0405D811-487F-493B-B21B-17481AA6B666}" type="parTrans" cxnId="{60206D50-D0FF-4C01-97F4-9D928ECDA379}">
      <dgm:prSet/>
      <dgm:spPr/>
      <dgm:t>
        <a:bodyPr/>
        <a:lstStyle/>
        <a:p>
          <a:endParaRPr lang="en-US"/>
        </a:p>
      </dgm:t>
    </dgm:pt>
    <dgm:pt modelId="{15913756-4DB3-47CD-8707-B9E2141D2276}" type="sibTrans" cxnId="{60206D50-D0FF-4C01-97F4-9D928ECDA379}">
      <dgm:prSet/>
      <dgm:spPr/>
      <dgm:t>
        <a:bodyPr/>
        <a:lstStyle/>
        <a:p>
          <a:endParaRPr lang="en-US"/>
        </a:p>
      </dgm:t>
    </dgm:pt>
    <dgm:pt modelId="{B821B7AB-B4C5-4AB2-BBE2-4B5B5B0456E7}">
      <dgm:prSet phldrT="[Text]" custT="1"/>
      <dgm:spPr/>
      <dgm:t>
        <a:bodyPr/>
        <a:lstStyle/>
        <a:p>
          <a:r>
            <a:rPr lang="en-US" sz="1800" dirty="0"/>
            <a:t>The total mass</a:t>
          </a:r>
        </a:p>
      </dgm:t>
    </dgm:pt>
    <dgm:pt modelId="{19A88A24-E25F-4869-B1E5-ED36F6763034}" type="parTrans" cxnId="{20E76179-D419-466B-B861-0F543AFD7E19}">
      <dgm:prSet/>
      <dgm:spPr/>
      <dgm:t>
        <a:bodyPr/>
        <a:lstStyle/>
        <a:p>
          <a:endParaRPr lang="en-US"/>
        </a:p>
      </dgm:t>
    </dgm:pt>
    <dgm:pt modelId="{7816FC8F-A07D-4A3F-90E8-525383EC6423}" type="sibTrans" cxnId="{20E76179-D419-466B-B861-0F543AFD7E19}">
      <dgm:prSet/>
      <dgm:spPr/>
      <dgm:t>
        <a:bodyPr/>
        <a:lstStyle/>
        <a:p>
          <a:endParaRPr lang="en-US"/>
        </a:p>
      </dgm:t>
    </dgm:pt>
    <dgm:pt modelId="{97567CD8-FD35-4C45-8475-2DF4FC90DF2A}">
      <dgm:prSet phldrT="[Text]"/>
      <dgm:spPr/>
      <dgm:t>
        <a:bodyPr/>
        <a:lstStyle/>
        <a:p>
          <a:r>
            <a:rPr lang="en-US" dirty="0"/>
            <a:t>Center of Mass</a:t>
          </a:r>
        </a:p>
      </dgm:t>
    </dgm:pt>
    <dgm:pt modelId="{B236A8D4-6AB5-4F04-8F3D-F6B1B2542A24}" type="parTrans" cxnId="{1CC66893-2617-46D3-9A73-0C018A81B554}">
      <dgm:prSet/>
      <dgm:spPr/>
      <dgm:t>
        <a:bodyPr/>
        <a:lstStyle/>
        <a:p>
          <a:endParaRPr lang="en-US"/>
        </a:p>
      </dgm:t>
    </dgm:pt>
    <dgm:pt modelId="{6ACB6EA8-D073-4887-A7D0-9806BA008162}" type="sibTrans" cxnId="{1CC66893-2617-46D3-9A73-0C018A81B55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89B10CD-6AED-4B9F-9730-C3A0960FDFC3}">
          <dgm:prSet phldrT="[Text]" custT="1"/>
          <dgm:spPr/>
          <dgm:t>
            <a:bodyPr/>
            <a:lstStyle/>
            <a:p>
              <a:pPr algn="l"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m:oMathPara>
              </a14:m>
              <a:endParaRPr lang="en-US" sz="1800" dirty="0"/>
            </a:p>
          </dgm:t>
        </dgm:pt>
      </mc:Choice>
      <mc:Fallback xmlns="">
        <dgm:pt modelId="{689B10CD-6AED-4B9F-9730-C3A0960FDFC3}">
          <dgm:prSet phldrT="[Text]" custT="1"/>
          <dgm:spPr/>
          <dgm:t>
            <a:bodyPr/>
            <a:lstStyle/>
            <a:p>
              <a:pPr algn="l">
                <a:buNone/>
              </a:pPr>
              <a:r>
                <a:rPr lang="en-US" sz="1800" b="0" i="0">
                  <a:latin typeface="Cambria Math" panose="02040503050406030204" pitchFamily="18" charset="0"/>
                </a:rPr>
                <a:t>𝑥 ̅=𝑀/𝑚</a:t>
              </a:r>
              <a:endParaRPr lang="en-US" sz="1800" dirty="0"/>
            </a:p>
          </dgm:t>
        </dgm:pt>
      </mc:Fallback>
    </mc:AlternateContent>
    <dgm:pt modelId="{90EA36E1-B063-4CDD-8C23-B82C0DFDEE57}" type="parTrans" cxnId="{AAD5AA97-16BB-48BE-9D71-EE2AC479B76C}">
      <dgm:prSet/>
      <dgm:spPr/>
      <dgm:t>
        <a:bodyPr/>
        <a:lstStyle/>
        <a:p>
          <a:endParaRPr lang="en-US"/>
        </a:p>
      </dgm:t>
    </dgm:pt>
    <dgm:pt modelId="{FD4B0909-653A-4F3A-8E03-3273D201845E}" type="sibTrans" cxnId="{AAD5AA97-16BB-48BE-9D71-EE2AC479B76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677477F-F3A6-4F98-8D9E-B557704F2C14}">
          <dgm:prSet phldrT="[Text]" custT="1"/>
          <dgm:spPr/>
          <dgm:t>
            <a:bodyPr/>
            <a:lstStyle/>
            <a:p>
              <a:pPr algn="l"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num>
                      <m:den>
                        <m:nary>
                          <m:nary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den>
                    </m:f>
                  </m:oMath>
                </m:oMathPara>
              </a14:m>
              <a:endParaRPr lang="en-US" sz="1800" dirty="0"/>
            </a:p>
          </dgm:t>
        </dgm:pt>
      </mc:Choice>
      <mc:Fallback xmlns="">
        <dgm:pt modelId="{B677477F-F3A6-4F98-8D9E-B557704F2C14}">
          <dgm:prSet phldrT="[Text]" custT="1"/>
          <dgm:spPr/>
          <dgm:t>
            <a:bodyPr/>
            <a:lstStyle/>
            <a:p>
              <a:pPr algn="l">
                <a:buNone/>
              </a:pPr>
              <a:r>
                <a:rPr lang="en-US" sz="1800" b="0" i="0">
                  <a:latin typeface="Cambria Math" panose="02040503050406030204" pitchFamily="18" charset="0"/>
                </a:rPr>
                <a:t>𝑥 ̅=(∫_𝑎^𝑏▒𝑥𝛿(𝑥)𝑑𝑥)/(∫_𝑎^𝑏▒𝛿(𝑥)𝑑𝑥)</a:t>
              </a:r>
              <a:endParaRPr lang="en-US" sz="1800" dirty="0"/>
            </a:p>
          </dgm:t>
        </dgm:pt>
      </mc:Fallback>
    </mc:AlternateContent>
    <dgm:pt modelId="{DBD9B1E4-6845-43C8-9EB9-B1BF379C83AB}" type="parTrans" cxnId="{F7524A0C-B894-41D3-AE4D-1C91480578A6}">
      <dgm:prSet/>
      <dgm:spPr/>
      <dgm:t>
        <a:bodyPr/>
        <a:lstStyle/>
        <a:p>
          <a:endParaRPr lang="en-US"/>
        </a:p>
      </dgm:t>
    </dgm:pt>
    <dgm:pt modelId="{2DE1326F-0004-4D77-943B-A44A9CB09401}" type="sibTrans" cxnId="{F7524A0C-B894-41D3-AE4D-1C91480578A6}">
      <dgm:prSet/>
      <dgm:spPr/>
      <dgm:t>
        <a:bodyPr/>
        <a:lstStyle/>
        <a:p>
          <a:endParaRPr lang="en-US"/>
        </a:p>
      </dgm:t>
    </dgm:pt>
    <dgm:pt modelId="{81C23817-9F1F-4A62-9245-8B8A188049E9}">
      <dgm:prSet phldrT="[Text]" custT="1"/>
      <dgm:spPr/>
      <dgm:t>
        <a:bodyPr/>
        <a:lstStyle/>
        <a:p>
          <a:pPr>
            <a:buNone/>
          </a:pPr>
          <a:r>
            <a:rPr lang="en-US" sz="2000" dirty="0"/>
            <a:t>the density at x</a:t>
          </a:r>
        </a:p>
      </dgm:t>
    </dgm:pt>
    <dgm:pt modelId="{026D9A07-63FF-47EB-B020-4E75DA52CBA0}" type="parTrans" cxnId="{6CFC7A4A-20BD-473C-AF9B-CAB4617686DE}">
      <dgm:prSet/>
      <dgm:spPr/>
      <dgm:t>
        <a:bodyPr/>
        <a:lstStyle/>
        <a:p>
          <a:endParaRPr lang="en-US"/>
        </a:p>
      </dgm:t>
    </dgm:pt>
    <dgm:pt modelId="{24A9C1B0-7EB5-4058-8E34-196DF4D4F313}" type="sibTrans" cxnId="{6CFC7A4A-20BD-473C-AF9B-CAB4617686D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059266D-FE7B-4AF4-9987-BACC6F2FBDA0}">
          <dgm:prSet phldrT="[Text]" custT="1"/>
          <dgm:spPr/>
          <dgm:t>
            <a:bodyPr/>
            <a:lstStyle/>
            <a:p>
              <a:pPr>
                <a:buNone/>
              </a:pPr>
              <a:r>
                <a:rPr lang="en-US" sz="2000" dirty="0"/>
                <a:t>is </a:t>
              </a:r>
              <a14:m>
                <m:oMath xmlns:m="http://schemas.openxmlformats.org/officeDocument/2006/math">
                  <m:r>
                    <a:rPr lang="en-US" sz="2000" b="0" i="1" smtClean="0">
                      <a:latin typeface="Cambria Math" panose="02040503050406030204" pitchFamily="18" charset="0"/>
                    </a:rPr>
                    <m:t>𝛿</m:t>
                  </m:r>
                  <m:r>
                    <a:rPr lang="en-US" sz="2000" b="0" i="1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sz="2000" b="0" i="1" smtClean="0">
                      <a:latin typeface="Cambria Math" panose="02040503050406030204" pitchFamily="18" charset="0"/>
                    </a:rPr>
                    <m:t>𝑥</m:t>
                  </m:r>
                  <m:r>
                    <a:rPr lang="en-US" sz="2000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endParaRPr lang="en-US" sz="2000" dirty="0"/>
            </a:p>
          </dgm:t>
        </dgm:pt>
      </mc:Choice>
      <mc:Fallback xmlns="">
        <dgm:pt modelId="{2059266D-FE7B-4AF4-9987-BACC6F2FBDA0}">
          <dgm:prSet phldrT="[Text]" custT="1"/>
          <dgm:spPr/>
          <dgm:t>
            <a:bodyPr/>
            <a:lstStyle/>
            <a:p>
              <a:pPr>
                <a:buNone/>
              </a:pPr>
              <a:r>
                <a:rPr lang="en-US" sz="2000" dirty="0"/>
                <a:t>is </a:t>
              </a:r>
              <a:r>
                <a:rPr lang="en-US" sz="2000" b="0" i="0">
                  <a:latin typeface="Cambria Math" panose="02040503050406030204" pitchFamily="18" charset="0"/>
                </a:rPr>
                <a:t>𝛿(𝑥)</a:t>
              </a:r>
              <a:endParaRPr lang="en-US" sz="2000" dirty="0"/>
            </a:p>
          </dgm:t>
        </dgm:pt>
      </mc:Fallback>
    </mc:AlternateContent>
    <dgm:pt modelId="{CDAADFC2-7F84-4AAC-A9E4-B3B641F68DB5}" type="parTrans" cxnId="{D1BBC9D7-5B60-460F-A3DA-A7A497CF2C29}">
      <dgm:prSet/>
      <dgm:spPr/>
      <dgm:t>
        <a:bodyPr/>
        <a:lstStyle/>
        <a:p>
          <a:endParaRPr lang="en-US"/>
        </a:p>
      </dgm:t>
    </dgm:pt>
    <dgm:pt modelId="{4128F372-ED77-4628-9201-F117386A4D0A}" type="sibTrans" cxnId="{D1BBC9D7-5B60-460F-A3DA-A7A497CF2C29}">
      <dgm:prSet/>
      <dgm:spPr/>
      <dgm:t>
        <a:bodyPr/>
        <a:lstStyle/>
        <a:p>
          <a:endParaRPr lang="en-US"/>
        </a:p>
      </dgm:t>
    </dgm:pt>
    <dgm:pt modelId="{2D58613C-886C-4DD4-A874-00561E36FF0D}">
      <dgm:prSet phldrT="[Text]" custT="1"/>
      <dgm:spPr/>
      <dgm:t>
        <a:bodyPr/>
        <a:lstStyle/>
        <a:p>
          <a:r>
            <a:rPr lang="en-US" sz="1800" dirty="0"/>
            <a:t>the total moment</a:t>
          </a:r>
        </a:p>
      </dgm:t>
    </dgm:pt>
    <dgm:pt modelId="{2FF415C5-B97C-4977-A90E-CE62B6BD7E36}" type="parTrans" cxnId="{639EAAA6-BB54-46C2-8222-0FC0EF9549F2}">
      <dgm:prSet/>
      <dgm:spPr/>
      <dgm:t>
        <a:bodyPr/>
        <a:lstStyle/>
        <a:p>
          <a:endParaRPr lang="en-US"/>
        </a:p>
      </dgm:t>
    </dgm:pt>
    <dgm:pt modelId="{D23E75B8-4C76-4484-95A7-345651B227BE}" type="sibTrans" cxnId="{639EAAA6-BB54-46C2-8222-0FC0EF9549F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078BE8A-3B49-4368-A1CB-27554EACA463}">
          <dgm:prSet phldrT="[Text]"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m:oMathPara>
              </a14:m>
              <a:endParaRPr lang="en-US" sz="1800" dirty="0"/>
            </a:p>
          </dgm:t>
        </dgm:pt>
      </mc:Choice>
      <mc:Fallback xmlns="">
        <dgm:pt modelId="{3078BE8A-3B49-4368-A1CB-27554EACA463}">
          <dgm:prSet phldrT="[Text]" custT="1"/>
          <dgm:spPr/>
          <dgm:t>
            <a:bodyPr/>
            <a:lstStyle/>
            <a:p>
              <a:pPr>
                <a:buNone/>
              </a:pPr>
              <a:r>
                <a:rPr lang="en-US" sz="1800" b="0" i="0">
                  <a:latin typeface="Cambria Math" panose="02040503050406030204" pitchFamily="18" charset="0"/>
                </a:rPr>
                <a:t>𝑚=∫24_𝑎^𝑏▒𝛿(𝑥)𝑑𝑥</a:t>
              </a:r>
              <a:endParaRPr lang="en-US" sz="1800" dirty="0"/>
            </a:p>
          </dgm:t>
        </dgm:pt>
      </mc:Fallback>
    </mc:AlternateContent>
    <dgm:pt modelId="{B273B770-A656-43FF-867F-D81CA57B25A1}" type="parTrans" cxnId="{EE131E62-3E7B-4ACC-904D-111F23DF433F}">
      <dgm:prSet/>
      <dgm:spPr/>
      <dgm:t>
        <a:bodyPr/>
        <a:lstStyle/>
        <a:p>
          <a:endParaRPr lang="en-US"/>
        </a:p>
      </dgm:t>
    </dgm:pt>
    <dgm:pt modelId="{C2450D73-6A8D-49D8-B07C-4A44DEFEAE8F}" type="sibTrans" cxnId="{EE131E62-3E7B-4ACC-904D-111F23DF433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E19198B-7BFA-431E-88E6-1603BB300347}">
          <dgm:prSet phldrT="[Text]"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m:oMathPara>
              </a14:m>
              <a:endParaRPr lang="en-US" sz="1800" dirty="0"/>
            </a:p>
          </dgm:t>
        </dgm:pt>
      </mc:Choice>
      <mc:Fallback xmlns="">
        <dgm:pt modelId="{BE19198B-7BFA-431E-88E6-1603BB300347}">
          <dgm:prSet phldrT="[Text]" custT="1"/>
          <dgm:spPr/>
          <dgm:t>
            <a:bodyPr/>
            <a:lstStyle/>
            <a:p>
              <a:pPr>
                <a:buNone/>
              </a:pPr>
              <a:r>
                <a:rPr lang="en-US" sz="1800" b="0" i="0">
                  <a:latin typeface="Cambria Math" panose="02040503050406030204" pitchFamily="18" charset="0"/>
                </a:rPr>
                <a:t>𝑀=∫_𝑎^𝑏▒𝑥𝛿(𝑥)𝑑𝑥</a:t>
              </a:r>
              <a:endParaRPr lang="en-US" sz="1800" dirty="0"/>
            </a:p>
          </dgm:t>
        </dgm:pt>
      </mc:Fallback>
    </mc:AlternateContent>
    <dgm:pt modelId="{6B0B93A8-2127-49D4-8D5C-60BF8E75EB70}" type="parTrans" cxnId="{B03E07AC-E97A-482F-97B8-7B5149C53422}">
      <dgm:prSet/>
      <dgm:spPr/>
      <dgm:t>
        <a:bodyPr/>
        <a:lstStyle/>
        <a:p>
          <a:endParaRPr lang="en-US"/>
        </a:p>
      </dgm:t>
    </dgm:pt>
    <dgm:pt modelId="{6A896EF1-EA0F-4F22-8779-BC5314150DC1}" type="sibTrans" cxnId="{B03E07AC-E97A-482F-97B8-7B5149C53422}">
      <dgm:prSet/>
      <dgm:spPr/>
      <dgm:t>
        <a:bodyPr/>
        <a:lstStyle/>
        <a:p>
          <a:endParaRPr lang="en-US"/>
        </a:p>
      </dgm:t>
    </dgm:pt>
    <dgm:pt modelId="{3BF659B0-FF59-424E-8CDA-80338BF6C922}">
      <dgm:prSet phldrT="[Text]" custT="1"/>
      <dgm:spPr/>
      <dgm:t>
        <a:bodyPr/>
        <a:lstStyle/>
        <a:p>
          <a:pPr algn="l"/>
          <a:endParaRPr lang="en-US" sz="1800" dirty="0"/>
        </a:p>
      </dgm:t>
    </dgm:pt>
    <dgm:pt modelId="{0AA3CC4E-7212-4FC3-8315-8CFBB2A5C4CC}" type="parTrans" cxnId="{A4DCF03D-1417-4155-8316-863A089104A1}">
      <dgm:prSet/>
      <dgm:spPr/>
      <dgm:t>
        <a:bodyPr/>
        <a:lstStyle/>
        <a:p>
          <a:endParaRPr lang="en-US"/>
        </a:p>
      </dgm:t>
    </dgm:pt>
    <dgm:pt modelId="{42F1BBCE-3D2D-4506-92FE-52CF4C5E8350}" type="sibTrans" cxnId="{A4DCF03D-1417-4155-8316-863A089104A1}">
      <dgm:prSet/>
      <dgm:spPr/>
      <dgm:t>
        <a:bodyPr/>
        <a:lstStyle/>
        <a:p>
          <a:endParaRPr lang="en-US"/>
        </a:p>
      </dgm:t>
    </dgm:pt>
    <dgm:pt modelId="{C096423B-8578-4E5A-BC30-61AE8F8004F6}" type="pres">
      <dgm:prSet presAssocID="{B458F790-EC6C-43A5-B145-9AE0A80612B8}" presName="Name0" presStyleCnt="0">
        <dgm:presLayoutVars>
          <dgm:dir/>
          <dgm:animLvl val="lvl"/>
          <dgm:resizeHandles val="exact"/>
        </dgm:presLayoutVars>
      </dgm:prSet>
      <dgm:spPr/>
    </dgm:pt>
    <dgm:pt modelId="{618A34B8-1F56-425C-BA66-5066522D30C9}" type="pres">
      <dgm:prSet presAssocID="{B458F790-EC6C-43A5-B145-9AE0A80612B8}" presName="tSp" presStyleCnt="0"/>
      <dgm:spPr/>
    </dgm:pt>
    <dgm:pt modelId="{BC7FE33C-8B24-449C-B9D7-D43A011AA4DC}" type="pres">
      <dgm:prSet presAssocID="{B458F790-EC6C-43A5-B145-9AE0A80612B8}" presName="bSp" presStyleCnt="0"/>
      <dgm:spPr/>
    </dgm:pt>
    <dgm:pt modelId="{90E6AF8C-549E-4B0F-9C50-0123EDEB6E5F}" type="pres">
      <dgm:prSet presAssocID="{B458F790-EC6C-43A5-B145-9AE0A80612B8}" presName="process" presStyleCnt="0"/>
      <dgm:spPr/>
    </dgm:pt>
    <dgm:pt modelId="{FA16292F-4054-4717-A784-25E5A93DF85D}" type="pres">
      <dgm:prSet presAssocID="{B28BC4CE-A39D-4247-91B0-AD4C079EC11C}" presName="composite1" presStyleCnt="0"/>
      <dgm:spPr/>
    </dgm:pt>
    <dgm:pt modelId="{AC21D768-65CD-46B4-A886-09A18C840257}" type="pres">
      <dgm:prSet presAssocID="{B28BC4CE-A39D-4247-91B0-AD4C079EC11C}" presName="dummyNode1" presStyleLbl="node1" presStyleIdx="0" presStyleCnt="3"/>
      <dgm:spPr/>
    </dgm:pt>
    <dgm:pt modelId="{BF874FBD-534E-4E4E-AD10-8D2C13C2E86F}" type="pres">
      <dgm:prSet presAssocID="{B28BC4CE-A39D-4247-91B0-AD4C079EC11C}" presName="childNode1" presStyleLbl="bgAcc1" presStyleIdx="0" presStyleCnt="3" custScaleX="123701" custScaleY="155354">
        <dgm:presLayoutVars>
          <dgm:bulletEnabled val="1"/>
        </dgm:presLayoutVars>
      </dgm:prSet>
      <dgm:spPr/>
    </dgm:pt>
    <dgm:pt modelId="{3DF503DD-F3FB-441C-A5B8-7B7E0DDC034D}" type="pres">
      <dgm:prSet presAssocID="{B28BC4CE-A39D-4247-91B0-AD4C079EC11C}" presName="childNode1tx" presStyleLbl="bgAcc1" presStyleIdx="0" presStyleCnt="3">
        <dgm:presLayoutVars>
          <dgm:bulletEnabled val="1"/>
        </dgm:presLayoutVars>
      </dgm:prSet>
      <dgm:spPr/>
    </dgm:pt>
    <dgm:pt modelId="{E0C2294E-7092-4BDF-A3A1-95B8BF2C337F}" type="pres">
      <dgm:prSet presAssocID="{B28BC4CE-A39D-4247-91B0-AD4C079EC11C}" presName="parentNode1" presStyleLbl="node1" presStyleIdx="0" presStyleCnt="3" custLinFactNeighborX="11883" custLinFactNeighborY="68013">
        <dgm:presLayoutVars>
          <dgm:chMax val="1"/>
          <dgm:bulletEnabled val="1"/>
        </dgm:presLayoutVars>
      </dgm:prSet>
      <dgm:spPr/>
    </dgm:pt>
    <dgm:pt modelId="{74DD474E-DCE0-468B-9630-1DEB56E4D84B}" type="pres">
      <dgm:prSet presAssocID="{B28BC4CE-A39D-4247-91B0-AD4C079EC11C}" presName="connSite1" presStyleCnt="0"/>
      <dgm:spPr/>
    </dgm:pt>
    <dgm:pt modelId="{8FDACDE0-D2D2-4C34-B440-B3AE03560202}" type="pres">
      <dgm:prSet presAssocID="{83D9AD25-066E-43F9-975B-54B60B6AE357}" presName="Name9" presStyleLbl="sibTrans2D1" presStyleIdx="0" presStyleCnt="2" custLinFactNeighborY="10258"/>
      <dgm:spPr/>
    </dgm:pt>
    <dgm:pt modelId="{6CBBF2E1-C96C-482D-B407-CFFFADC77520}" type="pres">
      <dgm:prSet presAssocID="{99E1A0AB-A678-4E5F-A37E-3E5130DDB56E}" presName="composite2" presStyleCnt="0"/>
      <dgm:spPr/>
    </dgm:pt>
    <dgm:pt modelId="{9C064C86-93E9-4ADB-A98F-2279C766A41D}" type="pres">
      <dgm:prSet presAssocID="{99E1A0AB-A678-4E5F-A37E-3E5130DDB56E}" presName="dummyNode2" presStyleLbl="node1" presStyleIdx="0" presStyleCnt="3"/>
      <dgm:spPr/>
    </dgm:pt>
    <dgm:pt modelId="{11490310-C59A-4AE2-9299-F448BEA0906D}" type="pres">
      <dgm:prSet presAssocID="{99E1A0AB-A678-4E5F-A37E-3E5130DDB56E}" presName="childNode2" presStyleLbl="bgAcc1" presStyleIdx="1" presStyleCnt="3" custScaleX="118013" custScaleY="164742" custLinFactNeighborY="-6411">
        <dgm:presLayoutVars>
          <dgm:bulletEnabled val="1"/>
        </dgm:presLayoutVars>
      </dgm:prSet>
      <dgm:spPr/>
    </dgm:pt>
    <dgm:pt modelId="{F4548B78-6E98-4A72-AA02-241874D586D2}" type="pres">
      <dgm:prSet presAssocID="{99E1A0AB-A678-4E5F-A37E-3E5130DDB56E}" presName="childNode2tx" presStyleLbl="bgAcc1" presStyleIdx="1" presStyleCnt="3">
        <dgm:presLayoutVars>
          <dgm:bulletEnabled val="1"/>
        </dgm:presLayoutVars>
      </dgm:prSet>
      <dgm:spPr/>
    </dgm:pt>
    <dgm:pt modelId="{C3FD6B99-4F61-4DF6-B0AF-13FEBED05067}" type="pres">
      <dgm:prSet presAssocID="{99E1A0AB-A678-4E5F-A37E-3E5130DDB56E}" presName="parentNode2" presStyleLbl="node1" presStyleIdx="1" presStyleCnt="3" custLinFactNeighborX="8533" custLinFactNeighborY="-95804">
        <dgm:presLayoutVars>
          <dgm:chMax val="0"/>
          <dgm:bulletEnabled val="1"/>
        </dgm:presLayoutVars>
      </dgm:prSet>
      <dgm:spPr/>
    </dgm:pt>
    <dgm:pt modelId="{58A9B0C1-171E-464C-B00E-07B77BECDD6D}" type="pres">
      <dgm:prSet presAssocID="{99E1A0AB-A678-4E5F-A37E-3E5130DDB56E}" presName="connSite2" presStyleCnt="0"/>
      <dgm:spPr/>
    </dgm:pt>
    <dgm:pt modelId="{33B2F0E1-58B3-4151-A39B-5AF737DA2141}" type="pres">
      <dgm:prSet presAssocID="{15913756-4DB3-47CD-8707-B9E2141D2276}" presName="Name18" presStyleLbl="sibTrans2D1" presStyleIdx="1" presStyleCnt="2" custLinFactNeighborY="-6331"/>
      <dgm:spPr/>
    </dgm:pt>
    <dgm:pt modelId="{C1BCEF7C-CA1E-4D48-B70A-58B39B11D9B6}" type="pres">
      <dgm:prSet presAssocID="{97567CD8-FD35-4C45-8475-2DF4FC90DF2A}" presName="composite1" presStyleCnt="0"/>
      <dgm:spPr/>
    </dgm:pt>
    <dgm:pt modelId="{2E60E73C-B795-4A9F-9E7F-312C08C9148E}" type="pres">
      <dgm:prSet presAssocID="{97567CD8-FD35-4C45-8475-2DF4FC90DF2A}" presName="dummyNode1" presStyleLbl="node1" presStyleIdx="1" presStyleCnt="3"/>
      <dgm:spPr/>
    </dgm:pt>
    <dgm:pt modelId="{B83A620E-6617-4246-B040-19BDFE22C7FE}" type="pres">
      <dgm:prSet presAssocID="{97567CD8-FD35-4C45-8475-2DF4FC90DF2A}" presName="childNode1" presStyleLbl="bgAcc1" presStyleIdx="2" presStyleCnt="3" custScaleX="113999" custScaleY="155354">
        <dgm:presLayoutVars>
          <dgm:bulletEnabled val="1"/>
        </dgm:presLayoutVars>
      </dgm:prSet>
      <dgm:spPr/>
    </dgm:pt>
    <dgm:pt modelId="{A15BD9A5-A1BA-4597-9925-95C3DA387550}" type="pres">
      <dgm:prSet presAssocID="{97567CD8-FD35-4C45-8475-2DF4FC90DF2A}" presName="childNode1tx" presStyleLbl="bgAcc1" presStyleIdx="2" presStyleCnt="3">
        <dgm:presLayoutVars>
          <dgm:bulletEnabled val="1"/>
        </dgm:presLayoutVars>
      </dgm:prSet>
      <dgm:spPr/>
    </dgm:pt>
    <dgm:pt modelId="{76CFC103-9B8B-441B-A3CD-A8FB3369E0DB}" type="pres">
      <dgm:prSet presAssocID="{97567CD8-FD35-4C45-8475-2DF4FC90DF2A}" presName="parentNode1" presStyleLbl="node1" presStyleIdx="2" presStyleCnt="3" custLinFactNeighborX="4352" custLinFactNeighborY="64436">
        <dgm:presLayoutVars>
          <dgm:chMax val="1"/>
          <dgm:bulletEnabled val="1"/>
        </dgm:presLayoutVars>
      </dgm:prSet>
      <dgm:spPr/>
    </dgm:pt>
    <dgm:pt modelId="{0201CB86-47E2-438E-B976-B8A45E7EA236}" type="pres">
      <dgm:prSet presAssocID="{97567CD8-FD35-4C45-8475-2DF4FC90DF2A}" presName="connSite1" presStyleCnt="0"/>
      <dgm:spPr/>
    </dgm:pt>
  </dgm:ptLst>
  <dgm:cxnLst>
    <dgm:cxn modelId="{58F26408-2DC3-4ED4-AAF4-79C34190C652}" type="presOf" srcId="{3BF659B0-FF59-424E-8CDA-80338BF6C922}" destId="{B83A620E-6617-4246-B040-19BDFE22C7FE}" srcOrd="0" destOrd="1" presId="urn:microsoft.com/office/officeart/2005/8/layout/hProcess4"/>
    <dgm:cxn modelId="{F7524A0C-B894-41D3-AE4D-1C91480578A6}" srcId="{97567CD8-FD35-4C45-8475-2DF4FC90DF2A}" destId="{B677477F-F3A6-4F98-8D9E-B557704F2C14}" srcOrd="2" destOrd="0" parTransId="{DBD9B1E4-6845-43C8-9EB9-B1BF379C83AB}" sibTransId="{2DE1326F-0004-4D77-943B-A44A9CB09401}"/>
    <dgm:cxn modelId="{1A460C10-03B4-4893-BD5E-22B465CC1354}" type="presOf" srcId="{B821B7AB-B4C5-4AB2-BBE2-4B5B5B0456E7}" destId="{F4548B78-6E98-4A72-AA02-241874D586D2}" srcOrd="1" destOrd="0" presId="urn:microsoft.com/office/officeart/2005/8/layout/hProcess4"/>
    <dgm:cxn modelId="{CA3E5618-F9B8-4A46-B630-A707F1EAAEBC}" type="presOf" srcId="{4BFA793C-9991-471B-BE77-017E62F20598}" destId="{BF874FBD-534E-4E4E-AD10-8D2C13C2E86F}" srcOrd="0" destOrd="0" presId="urn:microsoft.com/office/officeart/2005/8/layout/hProcess4"/>
    <dgm:cxn modelId="{A248FE28-C990-4D60-868B-1595C3FE605A}" type="presOf" srcId="{689B10CD-6AED-4B9F-9730-C3A0960FDFC3}" destId="{B83A620E-6617-4246-B040-19BDFE22C7FE}" srcOrd="0" destOrd="0" presId="urn:microsoft.com/office/officeart/2005/8/layout/hProcess4"/>
    <dgm:cxn modelId="{A4DCF03D-1417-4155-8316-863A089104A1}" srcId="{97567CD8-FD35-4C45-8475-2DF4FC90DF2A}" destId="{3BF659B0-FF59-424E-8CDA-80338BF6C922}" srcOrd="1" destOrd="0" parTransId="{0AA3CC4E-7212-4FC3-8315-8CFBB2A5C4CC}" sibTransId="{42F1BBCE-3D2D-4506-92FE-52CF4C5E8350}"/>
    <dgm:cxn modelId="{DEDF713F-49BB-408D-ABAC-DC609903F7BE}" type="presOf" srcId="{B677477F-F3A6-4F98-8D9E-B557704F2C14}" destId="{B83A620E-6617-4246-B040-19BDFE22C7FE}" srcOrd="0" destOrd="2" presId="urn:microsoft.com/office/officeart/2005/8/layout/hProcess4"/>
    <dgm:cxn modelId="{B6ACF25B-A0D5-4D07-95A6-9932648E5E06}" type="presOf" srcId="{4BFA793C-9991-471B-BE77-017E62F20598}" destId="{3DF503DD-F3FB-441C-A5B8-7B7E0DDC034D}" srcOrd="1" destOrd="0" presId="urn:microsoft.com/office/officeart/2005/8/layout/hProcess4"/>
    <dgm:cxn modelId="{AABD485E-784E-4DB7-B49B-8625CD7C5774}" type="presOf" srcId="{81C23817-9F1F-4A62-9245-8B8A188049E9}" destId="{3DF503DD-F3FB-441C-A5B8-7B7E0DDC034D}" srcOrd="1" destOrd="1" presId="urn:microsoft.com/office/officeart/2005/8/layout/hProcess4"/>
    <dgm:cxn modelId="{6FEFD05F-FD51-4E64-BB2F-B8194806EE10}" type="presOf" srcId="{2059266D-FE7B-4AF4-9987-BACC6F2FBDA0}" destId="{BF874FBD-534E-4E4E-AD10-8D2C13C2E86F}" srcOrd="0" destOrd="2" presId="urn:microsoft.com/office/officeart/2005/8/layout/hProcess4"/>
    <dgm:cxn modelId="{EE131E62-3E7B-4ACC-904D-111F23DF433F}" srcId="{99E1A0AB-A678-4E5F-A37E-3E5130DDB56E}" destId="{3078BE8A-3B49-4368-A1CB-27554EACA463}" srcOrd="1" destOrd="0" parTransId="{B273B770-A656-43FF-867F-D81CA57B25A1}" sibTransId="{C2450D73-6A8D-49D8-B07C-4A44DEFEAE8F}"/>
    <dgm:cxn modelId="{36813A6A-2059-4D2C-9159-2F8425267F0F}" srcId="{B458F790-EC6C-43A5-B145-9AE0A80612B8}" destId="{B28BC4CE-A39D-4247-91B0-AD4C079EC11C}" srcOrd="0" destOrd="0" parTransId="{C22C5455-010D-40D5-B2B4-178EE59F7B35}" sibTransId="{83D9AD25-066E-43F9-975B-54B60B6AE357}"/>
    <dgm:cxn modelId="{6CFC7A4A-20BD-473C-AF9B-CAB4617686DE}" srcId="{B28BC4CE-A39D-4247-91B0-AD4C079EC11C}" destId="{81C23817-9F1F-4A62-9245-8B8A188049E9}" srcOrd="1" destOrd="0" parTransId="{026D9A07-63FF-47EB-B020-4E75DA52CBA0}" sibTransId="{24A9C1B0-7EB5-4058-8E34-196DF4D4F313}"/>
    <dgm:cxn modelId="{2ECA774F-D34D-4E5E-9587-279B8FDB3E5E}" type="presOf" srcId="{97567CD8-FD35-4C45-8475-2DF4FC90DF2A}" destId="{76CFC103-9B8B-441B-A3CD-A8FB3369E0DB}" srcOrd="0" destOrd="0" presId="urn:microsoft.com/office/officeart/2005/8/layout/hProcess4"/>
    <dgm:cxn modelId="{60206D50-D0FF-4C01-97F4-9D928ECDA379}" srcId="{B458F790-EC6C-43A5-B145-9AE0A80612B8}" destId="{99E1A0AB-A678-4E5F-A37E-3E5130DDB56E}" srcOrd="1" destOrd="0" parTransId="{0405D811-487F-493B-B21B-17481AA6B666}" sibTransId="{15913756-4DB3-47CD-8707-B9E2141D2276}"/>
    <dgm:cxn modelId="{6B341475-5B68-480E-9B4C-89CCAD83DB64}" type="presOf" srcId="{15913756-4DB3-47CD-8707-B9E2141D2276}" destId="{33B2F0E1-58B3-4151-A39B-5AF737DA2141}" srcOrd="0" destOrd="0" presId="urn:microsoft.com/office/officeart/2005/8/layout/hProcess4"/>
    <dgm:cxn modelId="{20E76179-D419-466B-B861-0F543AFD7E19}" srcId="{99E1A0AB-A678-4E5F-A37E-3E5130DDB56E}" destId="{B821B7AB-B4C5-4AB2-BBE2-4B5B5B0456E7}" srcOrd="0" destOrd="0" parTransId="{19A88A24-E25F-4869-B1E5-ED36F6763034}" sibTransId="{7816FC8F-A07D-4A3F-90E8-525383EC6423}"/>
    <dgm:cxn modelId="{8C834F7A-1D40-4B9A-9283-A776BF23A9F9}" type="presOf" srcId="{99E1A0AB-A678-4E5F-A37E-3E5130DDB56E}" destId="{C3FD6B99-4F61-4DF6-B0AF-13FEBED05067}" srcOrd="0" destOrd="0" presId="urn:microsoft.com/office/officeart/2005/8/layout/hProcess4"/>
    <dgm:cxn modelId="{9A46F97E-B4E6-4419-A869-AC00BAB2FEF1}" type="presOf" srcId="{2059266D-FE7B-4AF4-9987-BACC6F2FBDA0}" destId="{3DF503DD-F3FB-441C-A5B8-7B7E0DDC034D}" srcOrd="1" destOrd="2" presId="urn:microsoft.com/office/officeart/2005/8/layout/hProcess4"/>
    <dgm:cxn modelId="{C3492F83-91AA-4CDB-B3D7-32D46A1B7748}" type="presOf" srcId="{B458F790-EC6C-43A5-B145-9AE0A80612B8}" destId="{C096423B-8578-4E5A-BC30-61AE8F8004F6}" srcOrd="0" destOrd="0" presId="urn:microsoft.com/office/officeart/2005/8/layout/hProcess4"/>
    <dgm:cxn modelId="{F8A7FF8F-6F05-4498-9BFA-C2081E84715D}" type="presOf" srcId="{83D9AD25-066E-43F9-975B-54B60B6AE357}" destId="{8FDACDE0-D2D2-4C34-B440-B3AE03560202}" srcOrd="0" destOrd="0" presId="urn:microsoft.com/office/officeart/2005/8/layout/hProcess4"/>
    <dgm:cxn modelId="{1CC66893-2617-46D3-9A73-0C018A81B554}" srcId="{B458F790-EC6C-43A5-B145-9AE0A80612B8}" destId="{97567CD8-FD35-4C45-8475-2DF4FC90DF2A}" srcOrd="2" destOrd="0" parTransId="{B236A8D4-6AB5-4F04-8F3D-F6B1B2542A24}" sibTransId="{6ACB6EA8-D073-4887-A7D0-9806BA008162}"/>
    <dgm:cxn modelId="{A7A1D994-9159-47E3-9599-65BD7EF7C9EB}" type="presOf" srcId="{689B10CD-6AED-4B9F-9730-C3A0960FDFC3}" destId="{A15BD9A5-A1BA-4597-9925-95C3DA387550}" srcOrd="1" destOrd="0" presId="urn:microsoft.com/office/officeart/2005/8/layout/hProcess4"/>
    <dgm:cxn modelId="{AAD5AA97-16BB-48BE-9D71-EE2AC479B76C}" srcId="{97567CD8-FD35-4C45-8475-2DF4FC90DF2A}" destId="{689B10CD-6AED-4B9F-9730-C3A0960FDFC3}" srcOrd="0" destOrd="0" parTransId="{90EA36E1-B063-4CDD-8C23-B82C0DFDEE57}" sibTransId="{FD4B0909-653A-4F3A-8E03-3273D201845E}"/>
    <dgm:cxn modelId="{2B8E329A-BDC6-4090-BE45-6ACE6D80E7AD}" type="presOf" srcId="{BE19198B-7BFA-431E-88E6-1603BB300347}" destId="{11490310-C59A-4AE2-9299-F448BEA0906D}" srcOrd="0" destOrd="3" presId="urn:microsoft.com/office/officeart/2005/8/layout/hProcess4"/>
    <dgm:cxn modelId="{BC81389B-AA9B-43EE-A738-97434D749069}" type="presOf" srcId="{3078BE8A-3B49-4368-A1CB-27554EACA463}" destId="{F4548B78-6E98-4A72-AA02-241874D586D2}" srcOrd="1" destOrd="1" presId="urn:microsoft.com/office/officeart/2005/8/layout/hProcess4"/>
    <dgm:cxn modelId="{9FF2FB9C-02A7-466B-923C-13F44FF074D1}" type="presOf" srcId="{2D58613C-886C-4DD4-A874-00561E36FF0D}" destId="{11490310-C59A-4AE2-9299-F448BEA0906D}" srcOrd="0" destOrd="2" presId="urn:microsoft.com/office/officeart/2005/8/layout/hProcess4"/>
    <dgm:cxn modelId="{59EF63A1-6F78-468A-92A7-E8B83744C9AC}" type="presOf" srcId="{3078BE8A-3B49-4368-A1CB-27554EACA463}" destId="{11490310-C59A-4AE2-9299-F448BEA0906D}" srcOrd="0" destOrd="1" presId="urn:microsoft.com/office/officeart/2005/8/layout/hProcess4"/>
    <dgm:cxn modelId="{639EAAA6-BB54-46C2-8222-0FC0EF9549F2}" srcId="{99E1A0AB-A678-4E5F-A37E-3E5130DDB56E}" destId="{2D58613C-886C-4DD4-A874-00561E36FF0D}" srcOrd="2" destOrd="0" parTransId="{2FF415C5-B97C-4977-A90E-CE62B6BD7E36}" sibTransId="{D23E75B8-4C76-4484-95A7-345651B227BE}"/>
    <dgm:cxn modelId="{CDCF35AB-CC87-407B-9F49-2CE4343D48E5}" srcId="{B28BC4CE-A39D-4247-91B0-AD4C079EC11C}" destId="{4BFA793C-9991-471B-BE77-017E62F20598}" srcOrd="0" destOrd="0" parTransId="{53616D71-3C68-4677-931F-3D4C7772D3D8}" sibTransId="{37EA8D8C-F50D-4453-BA94-EFFF741CDAC2}"/>
    <dgm:cxn modelId="{B03E07AC-E97A-482F-97B8-7B5149C53422}" srcId="{99E1A0AB-A678-4E5F-A37E-3E5130DDB56E}" destId="{BE19198B-7BFA-431E-88E6-1603BB300347}" srcOrd="3" destOrd="0" parTransId="{6B0B93A8-2127-49D4-8D5C-60BF8E75EB70}" sibTransId="{6A896EF1-EA0F-4F22-8779-BC5314150DC1}"/>
    <dgm:cxn modelId="{E3C5E9BF-8318-4F7B-B4B7-FB666D460E19}" type="presOf" srcId="{BE19198B-7BFA-431E-88E6-1603BB300347}" destId="{F4548B78-6E98-4A72-AA02-241874D586D2}" srcOrd="1" destOrd="3" presId="urn:microsoft.com/office/officeart/2005/8/layout/hProcess4"/>
    <dgm:cxn modelId="{3EB9FEC3-007E-4EB2-9A8E-A8A274ACCEF9}" type="presOf" srcId="{B677477F-F3A6-4F98-8D9E-B557704F2C14}" destId="{A15BD9A5-A1BA-4597-9925-95C3DA387550}" srcOrd="1" destOrd="2" presId="urn:microsoft.com/office/officeart/2005/8/layout/hProcess4"/>
    <dgm:cxn modelId="{A24BD6C8-A5DD-4B22-8738-113FB27BCF1F}" type="presOf" srcId="{81C23817-9F1F-4A62-9245-8B8A188049E9}" destId="{BF874FBD-534E-4E4E-AD10-8D2C13C2E86F}" srcOrd="0" destOrd="1" presId="urn:microsoft.com/office/officeart/2005/8/layout/hProcess4"/>
    <dgm:cxn modelId="{4204FDD0-A4D1-48A2-8DDE-27AD26F86021}" type="presOf" srcId="{B28BC4CE-A39D-4247-91B0-AD4C079EC11C}" destId="{E0C2294E-7092-4BDF-A3A1-95B8BF2C337F}" srcOrd="0" destOrd="0" presId="urn:microsoft.com/office/officeart/2005/8/layout/hProcess4"/>
    <dgm:cxn modelId="{D1BBC9D7-5B60-460F-A3DA-A7A497CF2C29}" srcId="{B28BC4CE-A39D-4247-91B0-AD4C079EC11C}" destId="{2059266D-FE7B-4AF4-9987-BACC6F2FBDA0}" srcOrd="2" destOrd="0" parTransId="{CDAADFC2-7F84-4AAC-A9E4-B3B641F68DB5}" sibTransId="{4128F372-ED77-4628-9201-F117386A4D0A}"/>
    <dgm:cxn modelId="{BB2FBEE2-FECE-4997-AD46-98084C835F1E}" type="presOf" srcId="{2D58613C-886C-4DD4-A874-00561E36FF0D}" destId="{F4548B78-6E98-4A72-AA02-241874D586D2}" srcOrd="1" destOrd="2" presId="urn:microsoft.com/office/officeart/2005/8/layout/hProcess4"/>
    <dgm:cxn modelId="{2096BEE6-0CF7-478A-A85F-CF9E37368202}" type="presOf" srcId="{3BF659B0-FF59-424E-8CDA-80338BF6C922}" destId="{A15BD9A5-A1BA-4597-9925-95C3DA387550}" srcOrd="1" destOrd="1" presId="urn:microsoft.com/office/officeart/2005/8/layout/hProcess4"/>
    <dgm:cxn modelId="{02A736FF-2A91-4354-8C56-9BCABBC7964D}" type="presOf" srcId="{B821B7AB-B4C5-4AB2-BBE2-4B5B5B0456E7}" destId="{11490310-C59A-4AE2-9299-F448BEA0906D}" srcOrd="0" destOrd="0" presId="urn:microsoft.com/office/officeart/2005/8/layout/hProcess4"/>
    <dgm:cxn modelId="{21001815-EB04-49DF-AC4C-67B917D94B50}" type="presParOf" srcId="{C096423B-8578-4E5A-BC30-61AE8F8004F6}" destId="{618A34B8-1F56-425C-BA66-5066522D30C9}" srcOrd="0" destOrd="0" presId="urn:microsoft.com/office/officeart/2005/8/layout/hProcess4"/>
    <dgm:cxn modelId="{A99DE4E5-0788-4D05-9DDE-93D9E088B986}" type="presParOf" srcId="{C096423B-8578-4E5A-BC30-61AE8F8004F6}" destId="{BC7FE33C-8B24-449C-B9D7-D43A011AA4DC}" srcOrd="1" destOrd="0" presId="urn:microsoft.com/office/officeart/2005/8/layout/hProcess4"/>
    <dgm:cxn modelId="{D42F1D99-4D55-421D-98DF-DAC3CB62759D}" type="presParOf" srcId="{C096423B-8578-4E5A-BC30-61AE8F8004F6}" destId="{90E6AF8C-549E-4B0F-9C50-0123EDEB6E5F}" srcOrd="2" destOrd="0" presId="urn:microsoft.com/office/officeart/2005/8/layout/hProcess4"/>
    <dgm:cxn modelId="{8397E822-529B-4595-94E6-B32C11809BBE}" type="presParOf" srcId="{90E6AF8C-549E-4B0F-9C50-0123EDEB6E5F}" destId="{FA16292F-4054-4717-A784-25E5A93DF85D}" srcOrd="0" destOrd="0" presId="urn:microsoft.com/office/officeart/2005/8/layout/hProcess4"/>
    <dgm:cxn modelId="{ABA6357D-B05D-4B7E-9FC2-DB17138D38A9}" type="presParOf" srcId="{FA16292F-4054-4717-A784-25E5A93DF85D}" destId="{AC21D768-65CD-46B4-A886-09A18C840257}" srcOrd="0" destOrd="0" presId="urn:microsoft.com/office/officeart/2005/8/layout/hProcess4"/>
    <dgm:cxn modelId="{1A0C12E3-6496-4FFD-ABA8-AF8E7AB9D642}" type="presParOf" srcId="{FA16292F-4054-4717-A784-25E5A93DF85D}" destId="{BF874FBD-534E-4E4E-AD10-8D2C13C2E86F}" srcOrd="1" destOrd="0" presId="urn:microsoft.com/office/officeart/2005/8/layout/hProcess4"/>
    <dgm:cxn modelId="{DBB8C9AD-C0F2-4761-8436-DEC3EFA1EAC3}" type="presParOf" srcId="{FA16292F-4054-4717-A784-25E5A93DF85D}" destId="{3DF503DD-F3FB-441C-A5B8-7B7E0DDC034D}" srcOrd="2" destOrd="0" presId="urn:microsoft.com/office/officeart/2005/8/layout/hProcess4"/>
    <dgm:cxn modelId="{BEF4D393-8D1C-4C9A-B8FF-ABD89C07FACB}" type="presParOf" srcId="{FA16292F-4054-4717-A784-25E5A93DF85D}" destId="{E0C2294E-7092-4BDF-A3A1-95B8BF2C337F}" srcOrd="3" destOrd="0" presId="urn:microsoft.com/office/officeart/2005/8/layout/hProcess4"/>
    <dgm:cxn modelId="{3AACFF08-FFDA-43B5-83D3-21A2EDFA27E2}" type="presParOf" srcId="{FA16292F-4054-4717-A784-25E5A93DF85D}" destId="{74DD474E-DCE0-468B-9630-1DEB56E4D84B}" srcOrd="4" destOrd="0" presId="urn:microsoft.com/office/officeart/2005/8/layout/hProcess4"/>
    <dgm:cxn modelId="{126FCE9A-076D-4947-B6DB-9BB850EB85EB}" type="presParOf" srcId="{90E6AF8C-549E-4B0F-9C50-0123EDEB6E5F}" destId="{8FDACDE0-D2D2-4C34-B440-B3AE03560202}" srcOrd="1" destOrd="0" presId="urn:microsoft.com/office/officeart/2005/8/layout/hProcess4"/>
    <dgm:cxn modelId="{31927858-340F-4DDE-8C5B-B3B1815F2769}" type="presParOf" srcId="{90E6AF8C-549E-4B0F-9C50-0123EDEB6E5F}" destId="{6CBBF2E1-C96C-482D-B407-CFFFADC77520}" srcOrd="2" destOrd="0" presId="urn:microsoft.com/office/officeart/2005/8/layout/hProcess4"/>
    <dgm:cxn modelId="{7D274F22-91B9-4C1A-A06C-B81867B79C01}" type="presParOf" srcId="{6CBBF2E1-C96C-482D-B407-CFFFADC77520}" destId="{9C064C86-93E9-4ADB-A98F-2279C766A41D}" srcOrd="0" destOrd="0" presId="urn:microsoft.com/office/officeart/2005/8/layout/hProcess4"/>
    <dgm:cxn modelId="{2F8855C8-E35B-468E-A949-2700DDDA7EF5}" type="presParOf" srcId="{6CBBF2E1-C96C-482D-B407-CFFFADC77520}" destId="{11490310-C59A-4AE2-9299-F448BEA0906D}" srcOrd="1" destOrd="0" presId="urn:microsoft.com/office/officeart/2005/8/layout/hProcess4"/>
    <dgm:cxn modelId="{850568B7-72F5-478B-81AF-664154C1131E}" type="presParOf" srcId="{6CBBF2E1-C96C-482D-B407-CFFFADC77520}" destId="{F4548B78-6E98-4A72-AA02-241874D586D2}" srcOrd="2" destOrd="0" presId="urn:microsoft.com/office/officeart/2005/8/layout/hProcess4"/>
    <dgm:cxn modelId="{D2A6B9FA-FC3B-46F4-A18D-C42D04DF0D42}" type="presParOf" srcId="{6CBBF2E1-C96C-482D-B407-CFFFADC77520}" destId="{C3FD6B99-4F61-4DF6-B0AF-13FEBED05067}" srcOrd="3" destOrd="0" presId="urn:microsoft.com/office/officeart/2005/8/layout/hProcess4"/>
    <dgm:cxn modelId="{96AF896C-56AA-4459-97CC-55636E24113C}" type="presParOf" srcId="{6CBBF2E1-C96C-482D-B407-CFFFADC77520}" destId="{58A9B0C1-171E-464C-B00E-07B77BECDD6D}" srcOrd="4" destOrd="0" presId="urn:microsoft.com/office/officeart/2005/8/layout/hProcess4"/>
    <dgm:cxn modelId="{6D037CB3-13F2-43DD-8178-90EC93401A58}" type="presParOf" srcId="{90E6AF8C-549E-4B0F-9C50-0123EDEB6E5F}" destId="{33B2F0E1-58B3-4151-A39B-5AF737DA2141}" srcOrd="3" destOrd="0" presId="urn:microsoft.com/office/officeart/2005/8/layout/hProcess4"/>
    <dgm:cxn modelId="{BC179B90-3BD4-4F96-AB66-7058D2BA27A8}" type="presParOf" srcId="{90E6AF8C-549E-4B0F-9C50-0123EDEB6E5F}" destId="{C1BCEF7C-CA1E-4D48-B70A-58B39B11D9B6}" srcOrd="4" destOrd="0" presId="urn:microsoft.com/office/officeart/2005/8/layout/hProcess4"/>
    <dgm:cxn modelId="{74CFDD7B-D626-412E-BB0C-0A025EFEC1CB}" type="presParOf" srcId="{C1BCEF7C-CA1E-4D48-B70A-58B39B11D9B6}" destId="{2E60E73C-B795-4A9F-9E7F-312C08C9148E}" srcOrd="0" destOrd="0" presId="urn:microsoft.com/office/officeart/2005/8/layout/hProcess4"/>
    <dgm:cxn modelId="{41EF034E-1824-48CB-ADE3-1750FFF4D3AD}" type="presParOf" srcId="{C1BCEF7C-CA1E-4D48-B70A-58B39B11D9B6}" destId="{B83A620E-6617-4246-B040-19BDFE22C7FE}" srcOrd="1" destOrd="0" presId="urn:microsoft.com/office/officeart/2005/8/layout/hProcess4"/>
    <dgm:cxn modelId="{A8579FD0-9683-4A68-B8CF-A39AF171908E}" type="presParOf" srcId="{C1BCEF7C-CA1E-4D48-B70A-58B39B11D9B6}" destId="{A15BD9A5-A1BA-4597-9925-95C3DA387550}" srcOrd="2" destOrd="0" presId="urn:microsoft.com/office/officeart/2005/8/layout/hProcess4"/>
    <dgm:cxn modelId="{55F8D97D-C00D-4232-B5AE-F95F8CA5083D}" type="presParOf" srcId="{C1BCEF7C-CA1E-4D48-B70A-58B39B11D9B6}" destId="{76CFC103-9B8B-441B-A3CD-A8FB3369E0DB}" srcOrd="3" destOrd="0" presId="urn:microsoft.com/office/officeart/2005/8/layout/hProcess4"/>
    <dgm:cxn modelId="{6F46621D-22C9-4BE6-AE40-94A5D5B0F8AE}" type="presParOf" srcId="{C1BCEF7C-CA1E-4D48-B70A-58B39B11D9B6}" destId="{0201CB86-47E2-438E-B976-B8A45E7EA23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CD5166E-C51B-4D05-BDD1-156C2C2570D2}" type="doc">
      <dgm:prSet loTypeId="urn:microsoft.com/office/officeart/2005/8/layout/StepDown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1B9D04C-740F-4278-80A7-342D538C333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Mass</a:t>
          </a:r>
        </a:p>
      </dgm:t>
    </dgm:pt>
    <dgm:pt modelId="{570E5951-6A03-449A-9EBD-A9DC68FC7C0C}" type="parTrans" cxnId="{9DAB1B86-CC1B-4ECF-95EF-179B9D592DBE}">
      <dgm:prSet/>
      <dgm:spPr/>
      <dgm:t>
        <a:bodyPr/>
        <a:lstStyle/>
        <a:p>
          <a:endParaRPr lang="en-US"/>
        </a:p>
      </dgm:t>
    </dgm:pt>
    <dgm:pt modelId="{7BCBC377-F929-4491-B524-BDB687D1D1EB}" type="sibTrans" cxnId="{9DAB1B86-CC1B-4ECF-95EF-179B9D592DBE}">
      <dgm:prSet/>
      <dgm:spPr/>
      <dgm:t>
        <a:bodyPr/>
        <a:lstStyle/>
        <a:p>
          <a:endParaRPr lang="en-US"/>
        </a:p>
      </dgm:t>
    </dgm:pt>
    <dgm:pt modelId="{F8375210-604A-40B8-A08D-CFA4852858E7}">
      <dgm:prSet phldrT="[Text]" custT="1"/>
      <dgm:spPr/>
      <dgm:t>
        <a:bodyPr/>
        <a:lstStyle/>
        <a:p>
          <a:pPr>
            <a:buNone/>
          </a:pPr>
          <a:r>
            <a:rPr lang="en-US" sz="2000" dirty="0"/>
            <a:t>Mass</a:t>
          </a:r>
        </a:p>
      </dgm:t>
    </dgm:pt>
    <dgm:pt modelId="{147836A8-5BEB-4E30-A5BC-DA260F810F44}" type="parTrans" cxnId="{096B3111-1FBF-4324-BA5B-21DA0FC921AE}">
      <dgm:prSet/>
      <dgm:spPr/>
      <dgm:t>
        <a:bodyPr/>
        <a:lstStyle/>
        <a:p>
          <a:endParaRPr lang="en-US"/>
        </a:p>
      </dgm:t>
    </dgm:pt>
    <dgm:pt modelId="{808570A7-7995-4669-8EAF-90BD216BFDD8}" type="sibTrans" cxnId="{096B3111-1FBF-4324-BA5B-21DA0FC921AE}">
      <dgm:prSet/>
      <dgm:spPr/>
      <dgm:t>
        <a:bodyPr/>
        <a:lstStyle/>
        <a:p>
          <a:endParaRPr lang="en-US"/>
        </a:p>
      </dgm:t>
    </dgm:pt>
    <dgm:pt modelId="{720706C8-8E03-46A8-B8A1-0E185DA70F01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Moment</a:t>
          </a:r>
        </a:p>
      </dgm:t>
    </dgm:pt>
    <dgm:pt modelId="{AEEA29DB-C787-4831-BD0E-D4C3FE397664}" type="parTrans" cxnId="{1755128F-E6D1-4B00-9F3C-27EF0A602B90}">
      <dgm:prSet/>
      <dgm:spPr/>
      <dgm:t>
        <a:bodyPr/>
        <a:lstStyle/>
        <a:p>
          <a:endParaRPr lang="en-US"/>
        </a:p>
      </dgm:t>
    </dgm:pt>
    <dgm:pt modelId="{1AF1D336-8B6F-4841-8C27-C0EF4F38C2E9}" type="sibTrans" cxnId="{1755128F-E6D1-4B00-9F3C-27EF0A602B9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9A09DDB-A739-4508-B00F-61BCEB540B63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m:oMathPara>
              </a14:m>
              <a:endParaRPr lang="en-US" sz="2000" dirty="0"/>
            </a:p>
          </dgm:t>
        </dgm:pt>
      </mc:Choice>
      <mc:Fallback xmlns="">
        <dgm:pt modelId="{F9A09DDB-A739-4508-B00F-61BCEB540B63}">
          <dgm:prSet phldrT="[Text]" custT="1"/>
          <dgm:spPr/>
          <dgm:t>
            <a:bodyPr/>
            <a:lstStyle/>
            <a:p>
              <a:r>
                <a:rPr lang="en-US" sz="2000" b="0" i="0">
                  <a:latin typeface="Cambria Math" panose="02040503050406030204" pitchFamily="18" charset="0"/>
                </a:rPr>
                <a:t>𝑀_𝑦=𝛿∫_𝑎^𝑏▒𝑥[𝑓(𝑥)−𝑔(𝑥)]𝑑𝑥  </a:t>
              </a:r>
              <a:endParaRPr lang="en-US" sz="2000" dirty="0"/>
            </a:p>
          </dgm:t>
        </dgm:pt>
      </mc:Fallback>
    </mc:AlternateContent>
    <dgm:pt modelId="{D043A7D3-223F-47CF-AF57-8438C83A14AB}" type="parTrans" cxnId="{39ECAE9B-CE5E-4966-87DD-8B03E718FABF}">
      <dgm:prSet/>
      <dgm:spPr/>
      <dgm:t>
        <a:bodyPr/>
        <a:lstStyle/>
        <a:p>
          <a:endParaRPr lang="en-US"/>
        </a:p>
      </dgm:t>
    </dgm:pt>
    <dgm:pt modelId="{AE9944C0-A21F-461E-AC2D-CA96B9196C50}" type="sibTrans" cxnId="{39ECAE9B-CE5E-4966-87DD-8B03E718FABF}">
      <dgm:prSet/>
      <dgm:spPr/>
      <dgm:t>
        <a:bodyPr/>
        <a:lstStyle/>
        <a:p>
          <a:endParaRPr lang="en-US"/>
        </a:p>
      </dgm:t>
    </dgm:pt>
    <dgm:pt modelId="{C73E755A-AB3A-4BC7-9707-BD9E854CDC4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Center of Mass</a:t>
          </a:r>
        </a:p>
      </dgm:t>
    </dgm:pt>
    <dgm:pt modelId="{C64897E9-A5D1-4CDC-8CC4-E674D4DA4B39}" type="parTrans" cxnId="{F063626E-C11D-43D4-BCA4-BA04950E1F77}">
      <dgm:prSet/>
      <dgm:spPr/>
      <dgm:t>
        <a:bodyPr/>
        <a:lstStyle/>
        <a:p>
          <a:endParaRPr lang="en-US"/>
        </a:p>
      </dgm:t>
    </dgm:pt>
    <dgm:pt modelId="{4055E898-462B-4D42-ABB8-4BEA60F51B01}" type="sibTrans" cxnId="{F063626E-C11D-43D4-BCA4-BA04950E1F7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9B005B0-86EF-4495-A44C-C27EA4727B83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    </m:t>
                    </m:r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m:oMathPara>
              </a14:m>
              <a:endParaRPr lang="en-US" sz="2000" dirty="0"/>
            </a:p>
          </dgm:t>
        </dgm:pt>
      </mc:Choice>
      <mc:Fallback xmlns="">
        <dgm:pt modelId="{B9B005B0-86EF-4495-A44C-C27EA4727B83}">
          <dgm:prSet phldrT="[Text]" custT="1"/>
          <dgm:spPr/>
          <dgm:t>
            <a:bodyPr/>
            <a:lstStyle/>
            <a:p>
              <a:r>
                <a:rPr lang="en-US" sz="2000" b="0" i="0">
                  <a:latin typeface="Cambria Math" panose="02040503050406030204" pitchFamily="18" charset="0"/>
                </a:rPr>
                <a:t>𝑥 ̅=𝑀_𝑦/𝑚          𝑦 ̅=𝑀_𝑥/𝑚</a:t>
              </a:r>
              <a:endParaRPr lang="en-US" sz="2000" dirty="0"/>
            </a:p>
          </dgm:t>
        </dgm:pt>
      </mc:Fallback>
    </mc:AlternateContent>
    <dgm:pt modelId="{5CC1578A-ED28-4ED9-AB68-7C9B2E940FE6}" type="parTrans" cxnId="{E05F2337-EC97-4758-A040-6A1BBB9F458D}">
      <dgm:prSet/>
      <dgm:spPr/>
      <dgm:t>
        <a:bodyPr/>
        <a:lstStyle/>
        <a:p>
          <a:endParaRPr lang="en-US"/>
        </a:p>
      </dgm:t>
    </dgm:pt>
    <dgm:pt modelId="{207D5B6A-46FB-483C-8D2A-0FE546F4AFE7}" type="sibTrans" cxnId="{E05F2337-EC97-4758-A040-6A1BBB9F458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13CFA84-A866-4C56-AC31-4D54F3AA1F75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m:oMathPara>
              </a14:m>
              <a:endParaRPr lang="en-US" sz="2000" dirty="0"/>
            </a:p>
          </dgm:t>
        </dgm:pt>
      </mc:Choice>
      <mc:Fallback xmlns="">
        <dgm:pt modelId="{E13CFA84-A866-4C56-AC31-4D54F3AA1F75}">
          <dgm:prSet phldrT="[Text]" custT="1"/>
          <dgm:spPr/>
          <dgm:t>
            <a:bodyPr/>
            <a:lstStyle/>
            <a:p>
              <a:r>
                <a:rPr lang="en-US" sz="2000" b="0" i="0">
                  <a:latin typeface="Cambria Math" panose="02040503050406030204" pitchFamily="18" charset="0"/>
                </a:rPr>
                <a:t>𝑀_𝑥=𝛿/2 ∫_𝑎^𝑏▒[𝑓^2 (𝑥)−𝑔^2 (𝑥)]𝑑𝑥</a:t>
              </a:r>
              <a:endParaRPr lang="en-US" sz="2000" dirty="0"/>
            </a:p>
          </dgm:t>
        </dgm:pt>
      </mc:Fallback>
    </mc:AlternateContent>
    <dgm:pt modelId="{10B73C6E-8FE8-4261-88D5-742EB09BE9AA}" type="parTrans" cxnId="{C197D891-B46C-4BD5-B441-8A2FDB1FDA44}">
      <dgm:prSet/>
      <dgm:spPr/>
      <dgm:t>
        <a:bodyPr/>
        <a:lstStyle/>
        <a:p>
          <a:endParaRPr lang="en-US"/>
        </a:p>
      </dgm:t>
    </dgm:pt>
    <dgm:pt modelId="{99D94438-5DC8-4FCD-AEFF-C53D31D3AB3A}" type="sibTrans" cxnId="{C197D891-B46C-4BD5-B441-8A2FDB1FDA4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ACFBA03-E882-4022-BB54-5E7C5D1CE714}">
          <dgm:prSet phldrT="[Text]" custT="1"/>
          <dgm:spPr/>
          <dgm:t>
            <a:bodyPr/>
            <a:lstStyle/>
            <a:p>
              <a:pPr>
                <a:buNone/>
              </a:pPr>
              <a:r>
                <a:rPr lang="en-US" sz="2000" dirty="0"/>
                <a:t>where </a:t>
              </a:r>
              <a14:m>
                <m:oMath xmlns:m="http://schemas.openxmlformats.org/officeDocument/2006/math">
                  <m:r>
                    <a:rPr lang="en-US" sz="2000" b="0" i="1" smtClean="0">
                      <a:latin typeface="Cambria Math" panose="02040503050406030204" pitchFamily="18" charset="0"/>
                    </a:rPr>
                    <m:t>𝛿</m:t>
                  </m:r>
                </m:oMath>
              </a14:m>
              <a:r>
                <a:rPr lang="en-US" sz="2000" dirty="0"/>
                <a:t> is density</a:t>
              </a:r>
            </a:p>
          </dgm:t>
        </dgm:pt>
      </mc:Choice>
      <mc:Fallback xmlns="">
        <dgm:pt modelId="{FACFBA03-E882-4022-BB54-5E7C5D1CE714}">
          <dgm:prSet phldrT="[Text]" custT="1"/>
          <dgm:spPr/>
          <dgm:t>
            <a:bodyPr/>
            <a:lstStyle/>
            <a:p>
              <a:pPr>
                <a:buNone/>
              </a:pPr>
              <a:r>
                <a:rPr lang="en-US" sz="2000" dirty="0"/>
                <a:t>where </a:t>
              </a:r>
              <a:r>
                <a:rPr lang="en-US" sz="2000" b="0" i="0">
                  <a:latin typeface="Cambria Math" panose="02040503050406030204" pitchFamily="18" charset="0"/>
                </a:rPr>
                <a:t>𝛿</a:t>
              </a:r>
              <a:r>
                <a:rPr lang="en-US" sz="2000" dirty="0"/>
                <a:t> is density</a:t>
              </a:r>
            </a:p>
          </dgm:t>
        </dgm:pt>
      </mc:Fallback>
    </mc:AlternateContent>
    <dgm:pt modelId="{3B3C9D22-062F-4C60-A97A-04C9D68EC434}" type="parTrans" cxnId="{2C4EA89D-8E62-492F-B1BD-82117B881401}">
      <dgm:prSet/>
      <dgm:spPr/>
      <dgm:t>
        <a:bodyPr/>
        <a:lstStyle/>
        <a:p>
          <a:endParaRPr lang="en-US"/>
        </a:p>
      </dgm:t>
    </dgm:pt>
    <dgm:pt modelId="{1C5875C3-C648-48B3-9FD4-85645138761D}" type="sibTrans" cxnId="{2C4EA89D-8E62-492F-B1BD-82117B88140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25E274A-9787-4B7F-82BC-936A2BE940BF}">
          <dgm:prSet phldrT="[Text]"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m:oMathPara>
              </a14:m>
              <a:endParaRPr lang="en-US" sz="2000" dirty="0"/>
            </a:p>
          </dgm:t>
        </dgm:pt>
      </mc:Choice>
      <mc:Fallback xmlns="">
        <dgm:pt modelId="{725E274A-9787-4B7F-82BC-936A2BE940BF}">
          <dgm:prSet phldrT="[Text]" custT="1"/>
          <dgm:spPr/>
          <dgm:t>
            <a:bodyPr/>
            <a:lstStyle/>
            <a:p>
              <a:pPr>
                <a:buNone/>
              </a:pPr>
              <a:r>
                <a:rPr lang="en-US" sz="2000" b="0" i="0">
                  <a:latin typeface="Cambria Math" panose="02040503050406030204" pitchFamily="18" charset="0"/>
                </a:rPr>
                <a:t>𝑚=𝛿∫24_𝑎^𝑏▒[𝑓(𝑥)−𝑔(𝑥)]𝑑𝑥</a:t>
              </a:r>
              <a:endParaRPr lang="en-US" sz="2000" dirty="0"/>
            </a:p>
          </dgm:t>
        </dgm:pt>
      </mc:Fallback>
    </mc:AlternateContent>
    <dgm:pt modelId="{C3A791BA-26D3-41D1-B709-BE2BCF5A3C35}" type="parTrans" cxnId="{C5DC4182-6BE2-4754-90C3-782E36FD216E}">
      <dgm:prSet/>
      <dgm:spPr/>
      <dgm:t>
        <a:bodyPr/>
        <a:lstStyle/>
        <a:p>
          <a:endParaRPr lang="en-US"/>
        </a:p>
      </dgm:t>
    </dgm:pt>
    <dgm:pt modelId="{272D8897-9201-4300-8646-92994AC5A20A}" type="sibTrans" cxnId="{C5DC4182-6BE2-4754-90C3-782E36FD216E}">
      <dgm:prSet/>
      <dgm:spPr/>
      <dgm:t>
        <a:bodyPr/>
        <a:lstStyle/>
        <a:p>
          <a:endParaRPr lang="en-US"/>
        </a:p>
      </dgm:t>
    </dgm:pt>
    <dgm:pt modelId="{2745C0D1-7779-4AC6-98F1-D85C9922D550}" type="pres">
      <dgm:prSet presAssocID="{BCD5166E-C51B-4D05-BDD1-156C2C2570D2}" presName="rootnode" presStyleCnt="0">
        <dgm:presLayoutVars>
          <dgm:chMax/>
          <dgm:chPref/>
          <dgm:dir/>
          <dgm:animLvl val="lvl"/>
        </dgm:presLayoutVars>
      </dgm:prSet>
      <dgm:spPr/>
    </dgm:pt>
    <dgm:pt modelId="{387F6E31-F0BE-46F6-BC6E-18766F7D2970}" type="pres">
      <dgm:prSet presAssocID="{11B9D04C-740F-4278-80A7-342D538C333A}" presName="composite" presStyleCnt="0"/>
      <dgm:spPr/>
    </dgm:pt>
    <dgm:pt modelId="{A713C401-D3CB-4E08-8170-76D236EEEA96}" type="pres">
      <dgm:prSet presAssocID="{11B9D04C-740F-4278-80A7-342D538C333A}" presName="bentUpArrow1" presStyleLbl="alignImgPlace1" presStyleIdx="0" presStyleCnt="2" custLinFactNeighborX="-3907" custLinFactNeighborY="-72847"/>
      <dgm:spPr/>
    </dgm:pt>
    <dgm:pt modelId="{F7DBE4F2-2D5B-4D0B-BBC6-DD7D9FD84C71}" type="pres">
      <dgm:prSet presAssocID="{11B9D04C-740F-4278-80A7-342D538C333A}" presName="ParentText" presStyleLbl="node1" presStyleIdx="0" presStyleCnt="3" custScaleX="85180" custScaleY="83591" custLinFactNeighborX="-10777" custLinFactNeighborY="-59586">
        <dgm:presLayoutVars>
          <dgm:chMax val="1"/>
          <dgm:chPref val="1"/>
          <dgm:bulletEnabled val="1"/>
        </dgm:presLayoutVars>
      </dgm:prSet>
      <dgm:spPr/>
    </dgm:pt>
    <dgm:pt modelId="{5FD96304-3E4F-4A70-8F58-98819869D1CE}" type="pres">
      <dgm:prSet presAssocID="{11B9D04C-740F-4278-80A7-342D538C333A}" presName="ChildText" presStyleLbl="revTx" presStyleIdx="0" presStyleCnt="3" custScaleX="457227" custScaleY="165090" custLinFactX="66909" custLinFactNeighborX="100000" custLinFactNeighborY="-63379">
        <dgm:presLayoutVars>
          <dgm:chMax val="0"/>
          <dgm:chPref val="0"/>
          <dgm:bulletEnabled val="1"/>
        </dgm:presLayoutVars>
      </dgm:prSet>
      <dgm:spPr/>
    </dgm:pt>
    <dgm:pt modelId="{E6C7542D-707A-4C83-A25E-3FEF9CE10DAD}" type="pres">
      <dgm:prSet presAssocID="{7BCBC377-F929-4491-B524-BDB687D1D1EB}" presName="sibTrans" presStyleCnt="0"/>
      <dgm:spPr/>
    </dgm:pt>
    <dgm:pt modelId="{43148343-27D1-4C3F-AC60-700B49106BF6}" type="pres">
      <dgm:prSet presAssocID="{720706C8-8E03-46A8-B8A1-0E185DA70F01}" presName="composite" presStyleCnt="0"/>
      <dgm:spPr/>
    </dgm:pt>
    <dgm:pt modelId="{FF725C52-35DA-47F2-869B-C9A704C7FB86}" type="pres">
      <dgm:prSet presAssocID="{720706C8-8E03-46A8-B8A1-0E185DA70F01}" presName="bentUpArrow1" presStyleLbl="alignImgPlace1" presStyleIdx="1" presStyleCnt="2" custLinFactNeighborX="-59208" custLinFactNeighborY="-43265"/>
      <dgm:spPr/>
    </dgm:pt>
    <dgm:pt modelId="{AAA8FC70-C71A-43B4-98F3-7868A87611F0}" type="pres">
      <dgm:prSet presAssocID="{720706C8-8E03-46A8-B8A1-0E185DA70F01}" presName="ParentText" presStyleLbl="node1" presStyleIdx="1" presStyleCnt="3" custScaleX="85180" custScaleY="83591" custLinFactNeighborX="-45556" custLinFactNeighborY="-38605">
        <dgm:presLayoutVars>
          <dgm:chMax val="1"/>
          <dgm:chPref val="1"/>
          <dgm:bulletEnabled val="1"/>
        </dgm:presLayoutVars>
      </dgm:prSet>
      <dgm:spPr/>
    </dgm:pt>
    <dgm:pt modelId="{48B07C06-3EAA-46B6-8249-CC88C74865EE}" type="pres">
      <dgm:prSet presAssocID="{720706C8-8E03-46A8-B8A1-0E185DA70F01}" presName="ChildText" presStyleLbl="revTx" presStyleIdx="1" presStyleCnt="3" custScaleX="356443" custLinFactNeighborX="54661" custLinFactNeighborY="-49414">
        <dgm:presLayoutVars>
          <dgm:chMax val="0"/>
          <dgm:chPref val="0"/>
          <dgm:bulletEnabled val="1"/>
        </dgm:presLayoutVars>
      </dgm:prSet>
      <dgm:spPr/>
    </dgm:pt>
    <dgm:pt modelId="{E2897A66-CFE3-44DE-B031-2E8F133DDE42}" type="pres">
      <dgm:prSet presAssocID="{1AF1D336-8B6F-4841-8C27-C0EF4F38C2E9}" presName="sibTrans" presStyleCnt="0"/>
      <dgm:spPr/>
    </dgm:pt>
    <dgm:pt modelId="{0B763038-A469-43D1-9CA6-D0E6E2A5D44B}" type="pres">
      <dgm:prSet presAssocID="{C73E755A-AB3A-4BC7-9707-BD9E854CDC45}" presName="composite" presStyleCnt="0"/>
      <dgm:spPr/>
    </dgm:pt>
    <dgm:pt modelId="{07182724-7707-454A-8471-7A53AC47C0A9}" type="pres">
      <dgm:prSet presAssocID="{C73E755A-AB3A-4BC7-9707-BD9E854CDC45}" presName="ParentText" presStyleLbl="node1" presStyleIdx="2" presStyleCnt="3" custScaleX="85180" custScaleY="83591" custLinFactX="-19874" custLinFactNeighborX="-100000" custLinFactNeighborY="-29033">
        <dgm:presLayoutVars>
          <dgm:chMax val="1"/>
          <dgm:chPref val="1"/>
          <dgm:bulletEnabled val="1"/>
        </dgm:presLayoutVars>
      </dgm:prSet>
      <dgm:spPr/>
    </dgm:pt>
    <dgm:pt modelId="{80B783B1-7E3F-4E54-8FDB-89ECA7CC4C08}" type="pres">
      <dgm:prSet presAssocID="{C73E755A-AB3A-4BC7-9707-BD9E854CDC45}" presName="FinalChildText" presStyleLbl="revTx" presStyleIdx="2" presStyleCnt="3" custScaleX="208409" custLinFactX="-15622" custLinFactNeighborX="-100000" custLinFactNeighborY="-37572">
        <dgm:presLayoutVars>
          <dgm:chMax val="0"/>
          <dgm:chPref val="0"/>
          <dgm:bulletEnabled val="1"/>
        </dgm:presLayoutVars>
      </dgm:prSet>
      <dgm:spPr/>
    </dgm:pt>
  </dgm:ptLst>
  <dgm:cxnLst>
    <dgm:cxn modelId="{40AC0407-3C4C-4BBC-941A-00E03E8AF5C1}" type="presOf" srcId="{725E274A-9787-4B7F-82BC-936A2BE940BF}" destId="{5FD96304-3E4F-4A70-8F58-98819869D1CE}" srcOrd="0" destOrd="1" presId="urn:microsoft.com/office/officeart/2005/8/layout/StepDownProcess"/>
    <dgm:cxn modelId="{096B3111-1FBF-4324-BA5B-21DA0FC921AE}" srcId="{11B9D04C-740F-4278-80A7-342D538C333A}" destId="{F8375210-604A-40B8-A08D-CFA4852858E7}" srcOrd="0" destOrd="0" parTransId="{147836A8-5BEB-4E30-A5BC-DA260F810F44}" sibTransId="{808570A7-7995-4669-8EAF-90BD216BFDD8}"/>
    <dgm:cxn modelId="{27365B26-B3B5-4384-BA0C-9539E08D22F6}" type="presOf" srcId="{B9B005B0-86EF-4495-A44C-C27EA4727B83}" destId="{80B783B1-7E3F-4E54-8FDB-89ECA7CC4C08}" srcOrd="0" destOrd="0" presId="urn:microsoft.com/office/officeart/2005/8/layout/StepDownProcess"/>
    <dgm:cxn modelId="{E05F2337-EC97-4758-A040-6A1BBB9F458D}" srcId="{C73E755A-AB3A-4BC7-9707-BD9E854CDC45}" destId="{B9B005B0-86EF-4495-A44C-C27EA4727B83}" srcOrd="0" destOrd="0" parTransId="{5CC1578A-ED28-4ED9-AB68-7C9B2E940FE6}" sibTransId="{207D5B6A-46FB-483C-8D2A-0FE546F4AFE7}"/>
    <dgm:cxn modelId="{FFC67B39-C912-4D10-BBBC-B4BBCC24A235}" type="presOf" srcId="{E13CFA84-A866-4C56-AC31-4D54F3AA1F75}" destId="{48B07C06-3EAA-46B6-8249-CC88C74865EE}" srcOrd="0" destOrd="1" presId="urn:microsoft.com/office/officeart/2005/8/layout/StepDownProcess"/>
    <dgm:cxn modelId="{A63B6762-FCE7-4A7B-B853-795C8273FD99}" type="presOf" srcId="{C73E755A-AB3A-4BC7-9707-BD9E854CDC45}" destId="{07182724-7707-454A-8471-7A53AC47C0A9}" srcOrd="0" destOrd="0" presId="urn:microsoft.com/office/officeart/2005/8/layout/StepDownProcess"/>
    <dgm:cxn modelId="{3018FA4A-1A83-4B41-9659-0779C9EB32B6}" type="presOf" srcId="{720706C8-8E03-46A8-B8A1-0E185DA70F01}" destId="{AAA8FC70-C71A-43B4-98F3-7868A87611F0}" srcOrd="0" destOrd="0" presId="urn:microsoft.com/office/officeart/2005/8/layout/StepDownProcess"/>
    <dgm:cxn modelId="{F063626E-C11D-43D4-BCA4-BA04950E1F77}" srcId="{BCD5166E-C51B-4D05-BDD1-156C2C2570D2}" destId="{C73E755A-AB3A-4BC7-9707-BD9E854CDC45}" srcOrd="2" destOrd="0" parTransId="{C64897E9-A5D1-4CDC-8CC4-E674D4DA4B39}" sibTransId="{4055E898-462B-4D42-ABB8-4BEA60F51B01}"/>
    <dgm:cxn modelId="{4D59F778-ABBC-4899-B209-B837433F2581}" type="presOf" srcId="{F8375210-604A-40B8-A08D-CFA4852858E7}" destId="{5FD96304-3E4F-4A70-8F58-98819869D1CE}" srcOrd="0" destOrd="0" presId="urn:microsoft.com/office/officeart/2005/8/layout/StepDownProcess"/>
    <dgm:cxn modelId="{C5DC4182-6BE2-4754-90C3-782E36FD216E}" srcId="{11B9D04C-740F-4278-80A7-342D538C333A}" destId="{725E274A-9787-4B7F-82BC-936A2BE940BF}" srcOrd="1" destOrd="0" parTransId="{C3A791BA-26D3-41D1-B709-BE2BCF5A3C35}" sibTransId="{272D8897-9201-4300-8646-92994AC5A20A}"/>
    <dgm:cxn modelId="{9DAB1B86-CC1B-4ECF-95EF-179B9D592DBE}" srcId="{BCD5166E-C51B-4D05-BDD1-156C2C2570D2}" destId="{11B9D04C-740F-4278-80A7-342D538C333A}" srcOrd="0" destOrd="0" parTransId="{570E5951-6A03-449A-9EBD-A9DC68FC7C0C}" sibTransId="{7BCBC377-F929-4491-B524-BDB687D1D1EB}"/>
    <dgm:cxn modelId="{1755128F-E6D1-4B00-9F3C-27EF0A602B90}" srcId="{BCD5166E-C51B-4D05-BDD1-156C2C2570D2}" destId="{720706C8-8E03-46A8-B8A1-0E185DA70F01}" srcOrd="1" destOrd="0" parTransId="{AEEA29DB-C787-4831-BD0E-D4C3FE397664}" sibTransId="{1AF1D336-8B6F-4841-8C27-C0EF4F38C2E9}"/>
    <dgm:cxn modelId="{C197D891-B46C-4BD5-B441-8A2FDB1FDA44}" srcId="{720706C8-8E03-46A8-B8A1-0E185DA70F01}" destId="{E13CFA84-A866-4C56-AC31-4D54F3AA1F75}" srcOrd="1" destOrd="0" parTransId="{10B73C6E-8FE8-4261-88D5-742EB09BE9AA}" sibTransId="{99D94438-5DC8-4FCD-AEFF-C53D31D3AB3A}"/>
    <dgm:cxn modelId="{39ECAE9B-CE5E-4966-87DD-8B03E718FABF}" srcId="{720706C8-8E03-46A8-B8A1-0E185DA70F01}" destId="{F9A09DDB-A739-4508-B00F-61BCEB540B63}" srcOrd="0" destOrd="0" parTransId="{D043A7D3-223F-47CF-AF57-8438C83A14AB}" sibTransId="{AE9944C0-A21F-461E-AC2D-CA96B9196C50}"/>
    <dgm:cxn modelId="{2C4EA89D-8E62-492F-B1BD-82117B881401}" srcId="{11B9D04C-740F-4278-80A7-342D538C333A}" destId="{FACFBA03-E882-4022-BB54-5E7C5D1CE714}" srcOrd="2" destOrd="0" parTransId="{3B3C9D22-062F-4C60-A97A-04C9D68EC434}" sibTransId="{1C5875C3-C648-48B3-9FD4-85645138761D}"/>
    <dgm:cxn modelId="{CBE701AD-2294-41CA-97D2-70A2EAC134A1}" type="presOf" srcId="{F9A09DDB-A739-4508-B00F-61BCEB540B63}" destId="{48B07C06-3EAA-46B6-8249-CC88C74865EE}" srcOrd="0" destOrd="0" presId="urn:microsoft.com/office/officeart/2005/8/layout/StepDownProcess"/>
    <dgm:cxn modelId="{E01513D5-F317-418A-A05D-B3F18794CEFC}" type="presOf" srcId="{BCD5166E-C51B-4D05-BDD1-156C2C2570D2}" destId="{2745C0D1-7779-4AC6-98F1-D85C9922D550}" srcOrd="0" destOrd="0" presId="urn:microsoft.com/office/officeart/2005/8/layout/StepDownProcess"/>
    <dgm:cxn modelId="{A9E794F6-75A2-4EF4-8514-38B081B2E0FB}" type="presOf" srcId="{11B9D04C-740F-4278-80A7-342D538C333A}" destId="{F7DBE4F2-2D5B-4D0B-BBC6-DD7D9FD84C71}" srcOrd="0" destOrd="0" presId="urn:microsoft.com/office/officeart/2005/8/layout/StepDownProcess"/>
    <dgm:cxn modelId="{8C02B0F7-B9CF-470E-AAC2-5FD4EDEEC9A4}" type="presOf" srcId="{FACFBA03-E882-4022-BB54-5E7C5D1CE714}" destId="{5FD96304-3E4F-4A70-8F58-98819869D1CE}" srcOrd="0" destOrd="2" presId="urn:microsoft.com/office/officeart/2005/8/layout/StepDownProcess"/>
    <dgm:cxn modelId="{3D5F2176-86B9-4C72-BCE1-58EE0B20842F}" type="presParOf" srcId="{2745C0D1-7779-4AC6-98F1-D85C9922D550}" destId="{387F6E31-F0BE-46F6-BC6E-18766F7D2970}" srcOrd="0" destOrd="0" presId="urn:microsoft.com/office/officeart/2005/8/layout/StepDownProcess"/>
    <dgm:cxn modelId="{0A1EBB3A-7BF7-45CE-8B75-6DA6D415B999}" type="presParOf" srcId="{387F6E31-F0BE-46F6-BC6E-18766F7D2970}" destId="{A713C401-D3CB-4E08-8170-76D236EEEA96}" srcOrd="0" destOrd="0" presId="urn:microsoft.com/office/officeart/2005/8/layout/StepDownProcess"/>
    <dgm:cxn modelId="{2CAC4F9D-78E2-45F4-8B95-B0ABA9C19A41}" type="presParOf" srcId="{387F6E31-F0BE-46F6-BC6E-18766F7D2970}" destId="{F7DBE4F2-2D5B-4D0B-BBC6-DD7D9FD84C71}" srcOrd="1" destOrd="0" presId="urn:microsoft.com/office/officeart/2005/8/layout/StepDownProcess"/>
    <dgm:cxn modelId="{92BA7759-9416-4520-841C-C52168EBCF2D}" type="presParOf" srcId="{387F6E31-F0BE-46F6-BC6E-18766F7D2970}" destId="{5FD96304-3E4F-4A70-8F58-98819869D1CE}" srcOrd="2" destOrd="0" presId="urn:microsoft.com/office/officeart/2005/8/layout/StepDownProcess"/>
    <dgm:cxn modelId="{72D15542-8143-458B-9E86-1D7F8C77DBC2}" type="presParOf" srcId="{2745C0D1-7779-4AC6-98F1-D85C9922D550}" destId="{E6C7542D-707A-4C83-A25E-3FEF9CE10DAD}" srcOrd="1" destOrd="0" presId="urn:microsoft.com/office/officeart/2005/8/layout/StepDownProcess"/>
    <dgm:cxn modelId="{01BD5BC0-2C15-4793-B43B-5DDF55C63826}" type="presParOf" srcId="{2745C0D1-7779-4AC6-98F1-D85C9922D550}" destId="{43148343-27D1-4C3F-AC60-700B49106BF6}" srcOrd="2" destOrd="0" presId="urn:microsoft.com/office/officeart/2005/8/layout/StepDownProcess"/>
    <dgm:cxn modelId="{76B99383-2EF0-4024-A278-713458A47DA4}" type="presParOf" srcId="{43148343-27D1-4C3F-AC60-700B49106BF6}" destId="{FF725C52-35DA-47F2-869B-C9A704C7FB86}" srcOrd="0" destOrd="0" presId="urn:microsoft.com/office/officeart/2005/8/layout/StepDownProcess"/>
    <dgm:cxn modelId="{D97B90D7-B918-417C-8B48-D3BEECDE52F4}" type="presParOf" srcId="{43148343-27D1-4C3F-AC60-700B49106BF6}" destId="{AAA8FC70-C71A-43B4-98F3-7868A87611F0}" srcOrd="1" destOrd="0" presId="urn:microsoft.com/office/officeart/2005/8/layout/StepDownProcess"/>
    <dgm:cxn modelId="{BD1FC298-1982-4E4A-A861-6E57D14D2BC5}" type="presParOf" srcId="{43148343-27D1-4C3F-AC60-700B49106BF6}" destId="{48B07C06-3EAA-46B6-8249-CC88C74865EE}" srcOrd="2" destOrd="0" presId="urn:microsoft.com/office/officeart/2005/8/layout/StepDownProcess"/>
    <dgm:cxn modelId="{FE537745-6032-4A53-9599-4E973F30E180}" type="presParOf" srcId="{2745C0D1-7779-4AC6-98F1-D85C9922D550}" destId="{E2897A66-CFE3-44DE-B031-2E8F133DDE42}" srcOrd="3" destOrd="0" presId="urn:microsoft.com/office/officeart/2005/8/layout/StepDownProcess"/>
    <dgm:cxn modelId="{F67FB783-97B4-40B4-A248-6667944C748B}" type="presParOf" srcId="{2745C0D1-7779-4AC6-98F1-D85C9922D550}" destId="{0B763038-A469-43D1-9CA6-D0E6E2A5D44B}" srcOrd="4" destOrd="0" presId="urn:microsoft.com/office/officeart/2005/8/layout/StepDownProcess"/>
    <dgm:cxn modelId="{EC96A712-F038-4BC0-B571-299625E88797}" type="presParOf" srcId="{0B763038-A469-43D1-9CA6-D0E6E2A5D44B}" destId="{07182724-7707-454A-8471-7A53AC47C0A9}" srcOrd="0" destOrd="0" presId="urn:microsoft.com/office/officeart/2005/8/layout/StepDownProcess"/>
    <dgm:cxn modelId="{41DE68D1-6CB7-4C18-BE19-D0D05FD35654}" type="presParOf" srcId="{0B763038-A469-43D1-9CA6-D0E6E2A5D44B}" destId="{80B783B1-7E3F-4E54-8FDB-89ECA7CC4C0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E4E642-A793-42E8-802C-FF1B9056973C}" type="doc">
      <dgm:prSet loTypeId="urn:microsoft.com/office/officeart/2005/8/layout/pList2" loCatId="list" qsTypeId="urn:microsoft.com/office/officeart/2005/8/quickstyle/simple1" qsCatId="simple" csTypeId="urn:microsoft.com/office/officeart/2005/8/colors/colorful4" csCatId="colorful" phldr="1"/>
      <dgm:spPr/>
    </dgm:pt>
    <mc:AlternateContent xmlns:mc="http://schemas.openxmlformats.org/markup-compatibility/2006" xmlns:a14="http://schemas.microsoft.com/office/drawing/2010/main">
      <mc:Choice Requires="a14">
        <dgm:pt modelId="{DFC77F21-00CA-46A2-A1B2-8E8450D74C8E}">
          <dgm:prSet phldrT="[Text]" custT="1"/>
          <dgm:spPr/>
          <dgm:t>
            <a:bodyPr/>
            <a:lstStyle/>
            <a:p>
              <a:endParaRPr lang="en-US" sz="1800" dirty="0">
                <a:solidFill>
                  <a:schemeClr val="tx1"/>
                </a:solidFill>
                <a:latin typeface="Open Sans"/>
              </a:endParaRPr>
            </a:p>
            <a:p>
              <a:r>
                <a:rPr lang="en-US" sz="1800" dirty="0">
                  <a:solidFill>
                    <a:schemeClr val="tx1"/>
                  </a:solidFill>
                  <a:latin typeface="Open Sans"/>
                </a:rPr>
                <a:t>If the region </a:t>
              </a:r>
              <a:r>
                <a:rPr lang="id-ID" sz="1800" dirty="0">
                  <a:solidFill>
                    <a:schemeClr val="tx1"/>
                  </a:solidFill>
                  <a:latin typeface="Open Sans"/>
                </a:rPr>
                <a:t>S </a:t>
              </a:r>
              <a:r>
                <a:rPr lang="en-US" sz="1800" dirty="0">
                  <a:solidFill>
                    <a:schemeClr val="tx1"/>
                  </a:solidFill>
                  <a:latin typeface="Open Sans"/>
                </a:rPr>
                <a:t>is just the region under the graph</a:t>
              </a:r>
              <a:r>
                <a:rPr lang="id-ID" sz="1800" dirty="0">
                  <a:solidFill>
                    <a:schemeClr val="tx1"/>
                  </a:solidFill>
                  <a:latin typeface="Open Sans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Open Sans"/>
                </a:rPr>
                <a:t>of </a:t>
              </a:r>
              <a:r>
                <a:rPr lang="id-ID" sz="1800" dirty="0">
                  <a:solidFill>
                    <a:schemeClr val="tx1"/>
                  </a:solidFill>
                  <a:latin typeface="Open Sans"/>
                </a:rPr>
                <a:t>f </a:t>
              </a:r>
              <a:r>
                <a:rPr lang="en-US" sz="1800" dirty="0">
                  <a:solidFill>
                    <a:schemeClr val="tx1"/>
                  </a:solidFill>
                  <a:latin typeface="Open Sans"/>
                </a:rPr>
                <a:t>on </a:t>
              </a:r>
              <a:r>
                <a:rPr lang="id-ID" sz="1800" dirty="0">
                  <a:solidFill>
                    <a:schemeClr val="tx1"/>
                  </a:solidFill>
                  <a:latin typeface="Open Sans"/>
                </a:rPr>
                <a:t>[a,b]</a:t>
              </a:r>
              <a:r>
                <a:rPr lang="en-US" sz="1800" dirty="0">
                  <a:solidFill>
                    <a:schemeClr val="tx1"/>
                  </a:solidFill>
                  <a:latin typeface="Open Sans"/>
                </a:rPr>
                <a:t>,</a:t>
              </a:r>
              <a:r>
                <a:rPr lang="id-ID" sz="1800" dirty="0">
                  <a:solidFill>
                    <a:schemeClr val="tx1"/>
                  </a:solidFill>
                  <a:latin typeface="Open Sans"/>
                </a:rPr>
                <a:t> then</a:t>
              </a:r>
              <a:r>
                <a:rPr lang="en-US" sz="1800" dirty="0">
                  <a:solidFill>
                    <a:schemeClr val="tx1"/>
                  </a:solidFill>
                  <a:latin typeface="Open Sans"/>
                </a:rPr>
                <a:t> </a:t>
              </a:r>
              <a:r>
                <a:rPr lang="id-ID" sz="1800" dirty="0">
                  <a:solidFill>
                    <a:schemeClr val="tx1"/>
                  </a:solidFill>
                  <a:latin typeface="Open Sans"/>
                </a:rPr>
                <a:t>the</a:t>
              </a:r>
              <a:r>
                <a:rPr lang="en-US" sz="1800" dirty="0">
                  <a:solidFill>
                    <a:schemeClr val="tx1"/>
                  </a:solidFill>
                  <a:latin typeface="Open Sans"/>
                </a:rPr>
                <a:t> area is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nary>
                      <m:nary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m:oMathPara>
              </a14:m>
              <a:endParaRPr 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DFC77F21-00CA-46A2-A1B2-8E8450D74C8E}">
          <dgm:prSet phldrT="[Text]" custT="1"/>
          <dgm:spPr/>
          <dgm:t>
            <a:bodyPr/>
            <a:lstStyle/>
            <a:p>
              <a:endParaRPr lang="en-US" sz="1800" dirty="0">
                <a:solidFill>
                  <a:schemeClr val="tx1"/>
                </a:solidFill>
                <a:latin typeface="Open Sans"/>
              </a:endParaRPr>
            </a:p>
            <a:p>
              <a:r>
                <a:rPr lang="en-US" sz="1800" dirty="0">
                  <a:solidFill>
                    <a:schemeClr val="tx1"/>
                  </a:solidFill>
                  <a:latin typeface="Open Sans"/>
                </a:rPr>
                <a:t>If the region </a:t>
              </a:r>
              <a:r>
                <a:rPr lang="id-ID" sz="1800" dirty="0">
                  <a:solidFill>
                    <a:schemeClr val="tx1"/>
                  </a:solidFill>
                  <a:latin typeface="Open Sans"/>
                </a:rPr>
                <a:t>S </a:t>
              </a:r>
              <a:r>
                <a:rPr lang="en-US" sz="1800" dirty="0">
                  <a:solidFill>
                    <a:schemeClr val="tx1"/>
                  </a:solidFill>
                  <a:latin typeface="Open Sans"/>
                </a:rPr>
                <a:t>is just the region under the graph</a:t>
              </a:r>
              <a:r>
                <a:rPr lang="id-ID" sz="1800" dirty="0">
                  <a:solidFill>
                    <a:schemeClr val="tx1"/>
                  </a:solidFill>
                  <a:latin typeface="Open Sans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Open Sans"/>
                </a:rPr>
                <a:t>of </a:t>
              </a:r>
              <a:r>
                <a:rPr lang="id-ID" sz="1800" dirty="0">
                  <a:solidFill>
                    <a:schemeClr val="tx1"/>
                  </a:solidFill>
                  <a:latin typeface="Open Sans"/>
                </a:rPr>
                <a:t>f </a:t>
              </a:r>
              <a:r>
                <a:rPr lang="en-US" sz="1800" dirty="0">
                  <a:solidFill>
                    <a:schemeClr val="tx1"/>
                  </a:solidFill>
                  <a:latin typeface="Open Sans"/>
                </a:rPr>
                <a:t>on </a:t>
              </a:r>
              <a:r>
                <a:rPr lang="id-ID" sz="1800" dirty="0">
                  <a:solidFill>
                    <a:schemeClr val="tx1"/>
                  </a:solidFill>
                  <a:latin typeface="Open Sans"/>
                </a:rPr>
                <a:t>[a,b]</a:t>
              </a:r>
              <a:r>
                <a:rPr lang="en-US" sz="1800" dirty="0">
                  <a:solidFill>
                    <a:schemeClr val="tx1"/>
                  </a:solidFill>
                  <a:latin typeface="Open Sans"/>
                </a:rPr>
                <a:t>,</a:t>
              </a:r>
              <a:r>
                <a:rPr lang="id-ID" sz="1800" dirty="0">
                  <a:solidFill>
                    <a:schemeClr val="tx1"/>
                  </a:solidFill>
                  <a:latin typeface="Open Sans"/>
                </a:rPr>
                <a:t> then</a:t>
              </a:r>
              <a:r>
                <a:rPr lang="en-US" sz="1800" dirty="0">
                  <a:solidFill>
                    <a:schemeClr val="tx1"/>
                  </a:solidFill>
                  <a:latin typeface="Open Sans"/>
                </a:rPr>
                <a:t> </a:t>
              </a:r>
              <a:r>
                <a:rPr lang="id-ID" sz="1800" dirty="0">
                  <a:solidFill>
                    <a:schemeClr val="tx1"/>
                  </a:solidFill>
                  <a:latin typeface="Open Sans"/>
                </a:rPr>
                <a:t>the</a:t>
              </a:r>
              <a:r>
                <a:rPr lang="en-US" sz="1800" dirty="0">
                  <a:solidFill>
                    <a:schemeClr val="tx1"/>
                  </a:solidFill>
                  <a:latin typeface="Open Sans"/>
                </a:rPr>
                <a:t> area is</a:t>
              </a:r>
            </a:p>
            <a:p>
              <a:pPr/>
              <a:r>
                <a:rPr lang="en-US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∫_𝑎^𝑏▒𝑓(𝑥)𝑑𝑥</a:t>
              </a:r>
              <a:endParaRPr 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23C56D21-7F69-4E21-A0B9-305B200745E5}" type="parTrans" cxnId="{F2864FFC-8AEC-4A60-A848-DC52DCCED285}">
      <dgm:prSet/>
      <dgm:spPr/>
      <dgm:t>
        <a:bodyPr/>
        <a:lstStyle/>
        <a:p>
          <a:endParaRPr lang="en-US"/>
        </a:p>
      </dgm:t>
    </dgm:pt>
    <dgm:pt modelId="{183B298B-811A-4759-8E2E-20356E00132C}" type="sibTrans" cxnId="{F2864FFC-8AEC-4A60-A848-DC52DCCED28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7B3FBB9-2A68-4CC3-B52B-9F90F6659E37}">
          <dgm:prSet phldrT="[Text]" custT="1"/>
          <dgm:spPr/>
          <dgm:t>
            <a:bodyPr/>
            <a:lstStyle/>
            <a:p>
              <a:endParaRPr lang="en-US" sz="1800" dirty="0">
                <a:solidFill>
                  <a:schemeClr val="tx1"/>
                </a:solidFill>
                <a:latin typeface="Open Sans"/>
              </a:endParaRPr>
            </a:p>
            <a:p>
              <a:r>
                <a:rPr lang="en-US" sz="1800" dirty="0">
                  <a:solidFill>
                    <a:schemeClr val="tx1"/>
                  </a:solidFill>
                  <a:latin typeface="Open Sans"/>
                </a:rPr>
                <a:t>If the region </a:t>
              </a:r>
              <a:r>
                <a:rPr lang="id-ID" sz="1800" dirty="0">
                  <a:solidFill>
                    <a:schemeClr val="tx1"/>
                  </a:solidFill>
                  <a:latin typeface="Open Sans"/>
                </a:rPr>
                <a:t>S </a:t>
              </a:r>
              <a:r>
                <a:rPr lang="en-US" sz="1800" dirty="0">
                  <a:solidFill>
                    <a:schemeClr val="tx1"/>
                  </a:solidFill>
                  <a:latin typeface="Open Sans"/>
                </a:rPr>
                <a:t>is just the region u</a:t>
              </a:r>
              <a:r>
                <a:rPr lang="id-ID" sz="1800" dirty="0">
                  <a:solidFill>
                    <a:schemeClr val="tx1"/>
                  </a:solidFill>
                  <a:latin typeface="Open Sans"/>
                </a:rPr>
                <a:t>pper</a:t>
              </a:r>
              <a:r>
                <a:rPr lang="en-US" sz="1800" dirty="0">
                  <a:solidFill>
                    <a:schemeClr val="tx1"/>
                  </a:solidFill>
                  <a:latin typeface="Open Sans"/>
                </a:rPr>
                <a:t> the graph</a:t>
              </a:r>
              <a:r>
                <a:rPr lang="id-ID" sz="1800" dirty="0">
                  <a:solidFill>
                    <a:schemeClr val="tx1"/>
                  </a:solidFill>
                  <a:latin typeface="Open Sans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Open Sans"/>
                </a:rPr>
                <a:t>of </a:t>
              </a:r>
              <a:r>
                <a:rPr lang="id-ID" sz="1800" dirty="0">
                  <a:solidFill>
                    <a:schemeClr val="tx1"/>
                  </a:solidFill>
                  <a:latin typeface="Open Sans"/>
                </a:rPr>
                <a:t>g </a:t>
              </a:r>
              <a:r>
                <a:rPr lang="en-US" sz="1800" dirty="0">
                  <a:solidFill>
                    <a:schemeClr val="tx1"/>
                  </a:solidFill>
                  <a:latin typeface="Open Sans"/>
                </a:rPr>
                <a:t>on </a:t>
              </a:r>
              <a:r>
                <a:rPr lang="id-ID" sz="1800" dirty="0">
                  <a:solidFill>
                    <a:schemeClr val="tx1"/>
                  </a:solidFill>
                  <a:latin typeface="Open Sans"/>
                </a:rPr>
                <a:t>[a,b]</a:t>
              </a:r>
              <a:r>
                <a:rPr lang="en-US" sz="1800" dirty="0">
                  <a:solidFill>
                    <a:schemeClr val="tx1"/>
                  </a:solidFill>
                  <a:latin typeface="Open Sans"/>
                </a:rPr>
                <a:t>,</a:t>
              </a:r>
              <a:r>
                <a:rPr lang="id-ID" sz="1800" dirty="0">
                  <a:solidFill>
                    <a:schemeClr val="tx1"/>
                  </a:solidFill>
                  <a:latin typeface="Open Sans"/>
                </a:rPr>
                <a:t> then</a:t>
              </a:r>
              <a:r>
                <a:rPr lang="en-US" sz="1800" dirty="0">
                  <a:solidFill>
                    <a:schemeClr val="tx1"/>
                  </a:solidFill>
                  <a:latin typeface="Open Sans"/>
                </a:rPr>
                <a:t> </a:t>
              </a:r>
              <a:r>
                <a:rPr lang="id-ID" sz="1800" dirty="0">
                  <a:solidFill>
                    <a:schemeClr val="tx1"/>
                  </a:solidFill>
                  <a:latin typeface="Open Sans"/>
                </a:rPr>
                <a:t>the</a:t>
              </a:r>
              <a:r>
                <a:rPr lang="en-US" sz="1800" dirty="0">
                  <a:solidFill>
                    <a:schemeClr val="tx1"/>
                  </a:solidFill>
                  <a:latin typeface="Open Sans"/>
                </a:rPr>
                <a:t> area is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nary>
                      <m:nary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m:oMathPara>
              </a14:m>
              <a:endParaRPr lang="en-US" sz="1800" dirty="0">
                <a:solidFill>
                  <a:schemeClr val="tx1"/>
                </a:solidFill>
              </a:endParaRPr>
            </a:p>
          </dgm:t>
        </dgm:pt>
      </mc:Choice>
      <mc:Fallback xmlns="">
        <dgm:pt modelId="{B7B3FBB9-2A68-4CC3-B52B-9F90F6659E37}">
          <dgm:prSet phldrT="[Text]" custT="1"/>
          <dgm:spPr/>
          <dgm:t>
            <a:bodyPr/>
            <a:lstStyle/>
            <a:p>
              <a:endParaRPr lang="en-US" sz="1800" dirty="0">
                <a:solidFill>
                  <a:schemeClr val="tx1"/>
                </a:solidFill>
                <a:latin typeface="Open Sans"/>
              </a:endParaRPr>
            </a:p>
            <a:p>
              <a:r>
                <a:rPr lang="en-US" sz="1800" dirty="0">
                  <a:solidFill>
                    <a:schemeClr val="tx1"/>
                  </a:solidFill>
                  <a:latin typeface="Open Sans"/>
                </a:rPr>
                <a:t>If the region </a:t>
              </a:r>
              <a:r>
                <a:rPr lang="id-ID" sz="1800" dirty="0">
                  <a:solidFill>
                    <a:schemeClr val="tx1"/>
                  </a:solidFill>
                  <a:latin typeface="Open Sans"/>
                </a:rPr>
                <a:t>S </a:t>
              </a:r>
              <a:r>
                <a:rPr lang="en-US" sz="1800" dirty="0">
                  <a:solidFill>
                    <a:schemeClr val="tx1"/>
                  </a:solidFill>
                  <a:latin typeface="Open Sans"/>
                </a:rPr>
                <a:t>is just the region u</a:t>
              </a:r>
              <a:r>
                <a:rPr lang="id-ID" sz="1800" dirty="0">
                  <a:solidFill>
                    <a:schemeClr val="tx1"/>
                  </a:solidFill>
                  <a:latin typeface="Open Sans"/>
                </a:rPr>
                <a:t>pper</a:t>
              </a:r>
              <a:r>
                <a:rPr lang="en-US" sz="1800" dirty="0">
                  <a:solidFill>
                    <a:schemeClr val="tx1"/>
                  </a:solidFill>
                  <a:latin typeface="Open Sans"/>
                </a:rPr>
                <a:t> the graph</a:t>
              </a:r>
              <a:r>
                <a:rPr lang="id-ID" sz="1800" dirty="0">
                  <a:solidFill>
                    <a:schemeClr val="tx1"/>
                  </a:solidFill>
                  <a:latin typeface="Open Sans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Open Sans"/>
                </a:rPr>
                <a:t>of </a:t>
              </a:r>
              <a:r>
                <a:rPr lang="id-ID" sz="1800" dirty="0">
                  <a:solidFill>
                    <a:schemeClr val="tx1"/>
                  </a:solidFill>
                  <a:latin typeface="Open Sans"/>
                </a:rPr>
                <a:t>g </a:t>
              </a:r>
              <a:r>
                <a:rPr lang="en-US" sz="1800" dirty="0">
                  <a:solidFill>
                    <a:schemeClr val="tx1"/>
                  </a:solidFill>
                  <a:latin typeface="Open Sans"/>
                </a:rPr>
                <a:t>on </a:t>
              </a:r>
              <a:r>
                <a:rPr lang="id-ID" sz="1800" dirty="0">
                  <a:solidFill>
                    <a:schemeClr val="tx1"/>
                  </a:solidFill>
                  <a:latin typeface="Open Sans"/>
                </a:rPr>
                <a:t>[a,b]</a:t>
              </a:r>
              <a:r>
                <a:rPr lang="en-US" sz="1800" dirty="0">
                  <a:solidFill>
                    <a:schemeClr val="tx1"/>
                  </a:solidFill>
                  <a:latin typeface="Open Sans"/>
                </a:rPr>
                <a:t>,</a:t>
              </a:r>
              <a:r>
                <a:rPr lang="id-ID" sz="1800" dirty="0">
                  <a:solidFill>
                    <a:schemeClr val="tx1"/>
                  </a:solidFill>
                  <a:latin typeface="Open Sans"/>
                </a:rPr>
                <a:t> then</a:t>
              </a:r>
              <a:r>
                <a:rPr lang="en-US" sz="1800" dirty="0">
                  <a:solidFill>
                    <a:schemeClr val="tx1"/>
                  </a:solidFill>
                  <a:latin typeface="Open Sans"/>
                </a:rPr>
                <a:t> </a:t>
              </a:r>
              <a:r>
                <a:rPr lang="id-ID" sz="1800" dirty="0">
                  <a:solidFill>
                    <a:schemeClr val="tx1"/>
                  </a:solidFill>
                  <a:latin typeface="Open Sans"/>
                </a:rPr>
                <a:t>the</a:t>
              </a:r>
              <a:r>
                <a:rPr lang="en-US" sz="1800" dirty="0">
                  <a:solidFill>
                    <a:schemeClr val="tx1"/>
                  </a:solidFill>
                  <a:latin typeface="Open Sans"/>
                </a:rPr>
                <a:t> area is</a:t>
              </a:r>
            </a:p>
            <a:p>
              <a:pPr/>
              <a:r>
                <a:rPr lang="en-US" sz="18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∫_𝑎^𝑏▒𝑔(𝑥)𝑑𝑥</a:t>
              </a:r>
              <a:endParaRPr lang="en-US" sz="1800" dirty="0">
                <a:solidFill>
                  <a:schemeClr val="tx1"/>
                </a:solidFill>
              </a:endParaRPr>
            </a:p>
          </dgm:t>
        </dgm:pt>
      </mc:Fallback>
    </mc:AlternateContent>
    <dgm:pt modelId="{A42F6B4A-AD69-4B83-ADED-04D28CBDB244}" type="parTrans" cxnId="{57BC1143-32FC-4512-9CFB-213E96EDC99C}">
      <dgm:prSet/>
      <dgm:spPr/>
      <dgm:t>
        <a:bodyPr/>
        <a:lstStyle/>
        <a:p>
          <a:endParaRPr lang="en-US"/>
        </a:p>
      </dgm:t>
    </dgm:pt>
    <dgm:pt modelId="{2FB589E9-2C70-4D23-989B-0FF987C396CA}" type="sibTrans" cxnId="{57BC1143-32FC-4512-9CFB-213E96EDC99C}">
      <dgm:prSet/>
      <dgm:spPr/>
      <dgm:t>
        <a:bodyPr/>
        <a:lstStyle/>
        <a:p>
          <a:endParaRPr lang="en-US"/>
        </a:p>
      </dgm:t>
    </dgm:pt>
    <dgm:pt modelId="{DB590F79-9F9B-419A-98D3-2C536FFEB7F0}" type="pres">
      <dgm:prSet presAssocID="{DDE4E642-A793-42E8-802C-FF1B9056973C}" presName="Name0" presStyleCnt="0">
        <dgm:presLayoutVars>
          <dgm:dir/>
          <dgm:resizeHandles val="exact"/>
        </dgm:presLayoutVars>
      </dgm:prSet>
      <dgm:spPr/>
    </dgm:pt>
    <dgm:pt modelId="{99149A6E-1939-47F6-8C61-91E0EC5696F4}" type="pres">
      <dgm:prSet presAssocID="{DDE4E642-A793-42E8-802C-FF1B9056973C}" presName="bkgdShp" presStyleLbl="alignAccFollowNode1" presStyleIdx="0" presStyleCnt="1" custScaleY="123006" custLinFactNeighborY="-2689"/>
      <dgm:spPr/>
    </dgm:pt>
    <dgm:pt modelId="{7C454D70-9688-4906-906E-54066A3149CD}" type="pres">
      <dgm:prSet presAssocID="{DDE4E642-A793-42E8-802C-FF1B9056973C}" presName="linComp" presStyleCnt="0"/>
      <dgm:spPr/>
    </dgm:pt>
    <dgm:pt modelId="{89BBB532-1C07-4BFD-9D34-1876CDCA3A1E}" type="pres">
      <dgm:prSet presAssocID="{DFC77F21-00CA-46A2-A1B2-8E8450D74C8E}" presName="compNode" presStyleCnt="0"/>
      <dgm:spPr/>
    </dgm:pt>
    <dgm:pt modelId="{4B63F6A2-A255-423E-947C-588D45B24731}" type="pres">
      <dgm:prSet presAssocID="{DFC77F21-00CA-46A2-A1B2-8E8450D74C8E}" presName="node" presStyleLbl="node1" presStyleIdx="0" presStyleCnt="2" custScaleY="85110" custLinFactNeighborY="-1651">
        <dgm:presLayoutVars>
          <dgm:bulletEnabled val="1"/>
        </dgm:presLayoutVars>
      </dgm:prSet>
      <dgm:spPr/>
    </dgm:pt>
    <dgm:pt modelId="{9C249CBE-56E4-4A35-B129-5CE0077A44A4}" type="pres">
      <dgm:prSet presAssocID="{DFC77F21-00CA-46A2-A1B2-8E8450D74C8E}" presName="invisiNode" presStyleLbl="node1" presStyleIdx="0" presStyleCnt="2"/>
      <dgm:spPr/>
    </dgm:pt>
    <dgm:pt modelId="{FBE4E1BE-A948-4959-8902-480DB52EE65D}" type="pres">
      <dgm:prSet presAssocID="{DFC77F21-00CA-46A2-A1B2-8E8450D74C8E}" presName="imagNode" presStyleLbl="fgImgPlace1" presStyleIdx="0" presStyleCnt="2" custScaleY="133208" custLinFactNeighborY="-6652"/>
      <dgm:spPr/>
    </dgm:pt>
    <dgm:pt modelId="{B36F39AB-18C3-4B1E-9E6B-4397FE4105A0}" type="pres">
      <dgm:prSet presAssocID="{183B298B-811A-4759-8E2E-20356E00132C}" presName="sibTrans" presStyleLbl="sibTrans2D1" presStyleIdx="0" presStyleCnt="0"/>
      <dgm:spPr/>
    </dgm:pt>
    <dgm:pt modelId="{D88E10D6-F030-407C-902C-67AC02CC4077}" type="pres">
      <dgm:prSet presAssocID="{B7B3FBB9-2A68-4CC3-B52B-9F90F6659E37}" presName="compNode" presStyleCnt="0"/>
      <dgm:spPr/>
    </dgm:pt>
    <dgm:pt modelId="{92CA4BE4-BD13-4F7D-B560-74FFB9348432}" type="pres">
      <dgm:prSet presAssocID="{B7B3FBB9-2A68-4CC3-B52B-9F90F6659E37}" presName="node" presStyleLbl="node1" presStyleIdx="1" presStyleCnt="2" custScaleY="85110" custLinFactNeighborY="-1651">
        <dgm:presLayoutVars>
          <dgm:bulletEnabled val="1"/>
        </dgm:presLayoutVars>
      </dgm:prSet>
      <dgm:spPr/>
    </dgm:pt>
    <dgm:pt modelId="{B4C6195E-4412-4025-B9A2-7CE649179BD7}" type="pres">
      <dgm:prSet presAssocID="{B7B3FBB9-2A68-4CC3-B52B-9F90F6659E37}" presName="invisiNode" presStyleLbl="node1" presStyleIdx="1" presStyleCnt="2"/>
      <dgm:spPr/>
    </dgm:pt>
    <dgm:pt modelId="{A3D6698D-DAD0-4F6E-981E-BB8CC8325153}" type="pres">
      <dgm:prSet presAssocID="{B7B3FBB9-2A68-4CC3-B52B-9F90F6659E37}" presName="imagNode" presStyleLbl="fgImgPlace1" presStyleIdx="1" presStyleCnt="2" custScaleY="133208" custLinFactNeighborY="-6652"/>
      <dgm:spPr/>
    </dgm:pt>
  </dgm:ptLst>
  <dgm:cxnLst>
    <dgm:cxn modelId="{165F8B30-62EB-44BC-B510-4EFA6F34E1CD}" type="presOf" srcId="{DDE4E642-A793-42E8-802C-FF1B9056973C}" destId="{DB590F79-9F9B-419A-98D3-2C536FFEB7F0}" srcOrd="0" destOrd="0" presId="urn:microsoft.com/office/officeart/2005/8/layout/pList2"/>
    <dgm:cxn modelId="{57BC1143-32FC-4512-9CFB-213E96EDC99C}" srcId="{DDE4E642-A793-42E8-802C-FF1B9056973C}" destId="{B7B3FBB9-2A68-4CC3-B52B-9F90F6659E37}" srcOrd="1" destOrd="0" parTransId="{A42F6B4A-AD69-4B83-ADED-04D28CBDB244}" sibTransId="{2FB589E9-2C70-4D23-989B-0FF987C396CA}"/>
    <dgm:cxn modelId="{6CB88F64-2E46-4195-8294-7625D67CE9C3}" type="presOf" srcId="{B7B3FBB9-2A68-4CC3-B52B-9F90F6659E37}" destId="{92CA4BE4-BD13-4F7D-B560-74FFB9348432}" srcOrd="0" destOrd="0" presId="urn:microsoft.com/office/officeart/2005/8/layout/pList2"/>
    <dgm:cxn modelId="{C79474C2-FFC3-4ED6-95C9-7FFE37359B21}" type="presOf" srcId="{DFC77F21-00CA-46A2-A1B2-8E8450D74C8E}" destId="{4B63F6A2-A255-423E-947C-588D45B24731}" srcOrd="0" destOrd="0" presId="urn:microsoft.com/office/officeart/2005/8/layout/pList2"/>
    <dgm:cxn modelId="{333262E0-A410-420C-8A58-44736B80B426}" type="presOf" srcId="{183B298B-811A-4759-8E2E-20356E00132C}" destId="{B36F39AB-18C3-4B1E-9E6B-4397FE4105A0}" srcOrd="0" destOrd="0" presId="urn:microsoft.com/office/officeart/2005/8/layout/pList2"/>
    <dgm:cxn modelId="{F2864FFC-8AEC-4A60-A848-DC52DCCED285}" srcId="{DDE4E642-A793-42E8-802C-FF1B9056973C}" destId="{DFC77F21-00CA-46A2-A1B2-8E8450D74C8E}" srcOrd="0" destOrd="0" parTransId="{23C56D21-7F69-4E21-A0B9-305B200745E5}" sibTransId="{183B298B-811A-4759-8E2E-20356E00132C}"/>
    <dgm:cxn modelId="{2176EB7F-F41C-4356-B6F0-9D12D875A1F6}" type="presParOf" srcId="{DB590F79-9F9B-419A-98D3-2C536FFEB7F0}" destId="{99149A6E-1939-47F6-8C61-91E0EC5696F4}" srcOrd="0" destOrd="0" presId="urn:microsoft.com/office/officeart/2005/8/layout/pList2"/>
    <dgm:cxn modelId="{FC0E4959-FBA4-4FDE-9A60-CC7DE83301ED}" type="presParOf" srcId="{DB590F79-9F9B-419A-98D3-2C536FFEB7F0}" destId="{7C454D70-9688-4906-906E-54066A3149CD}" srcOrd="1" destOrd="0" presId="urn:microsoft.com/office/officeart/2005/8/layout/pList2"/>
    <dgm:cxn modelId="{A6CD8944-60D2-4E90-A7AE-2EC084F621B9}" type="presParOf" srcId="{7C454D70-9688-4906-906E-54066A3149CD}" destId="{89BBB532-1C07-4BFD-9D34-1876CDCA3A1E}" srcOrd="0" destOrd="0" presId="urn:microsoft.com/office/officeart/2005/8/layout/pList2"/>
    <dgm:cxn modelId="{F28C4122-F27B-4003-BC3E-790F152C0970}" type="presParOf" srcId="{89BBB532-1C07-4BFD-9D34-1876CDCA3A1E}" destId="{4B63F6A2-A255-423E-947C-588D45B24731}" srcOrd="0" destOrd="0" presId="urn:microsoft.com/office/officeart/2005/8/layout/pList2"/>
    <dgm:cxn modelId="{AA05F51E-F8FD-4456-8824-3C4F76D1D991}" type="presParOf" srcId="{89BBB532-1C07-4BFD-9D34-1876CDCA3A1E}" destId="{9C249CBE-56E4-4A35-B129-5CE0077A44A4}" srcOrd="1" destOrd="0" presId="urn:microsoft.com/office/officeart/2005/8/layout/pList2"/>
    <dgm:cxn modelId="{43BF3908-F49C-4672-A80E-42723B7A4B96}" type="presParOf" srcId="{89BBB532-1C07-4BFD-9D34-1876CDCA3A1E}" destId="{FBE4E1BE-A948-4959-8902-480DB52EE65D}" srcOrd="2" destOrd="0" presId="urn:microsoft.com/office/officeart/2005/8/layout/pList2"/>
    <dgm:cxn modelId="{8384C4CE-38C1-45F4-BBFC-DE5D95A7607D}" type="presParOf" srcId="{7C454D70-9688-4906-906E-54066A3149CD}" destId="{B36F39AB-18C3-4B1E-9E6B-4397FE4105A0}" srcOrd="1" destOrd="0" presId="urn:microsoft.com/office/officeart/2005/8/layout/pList2"/>
    <dgm:cxn modelId="{9694DC98-8769-4BA7-BB92-2276DDDB79CF}" type="presParOf" srcId="{7C454D70-9688-4906-906E-54066A3149CD}" destId="{D88E10D6-F030-407C-902C-67AC02CC4077}" srcOrd="2" destOrd="0" presId="urn:microsoft.com/office/officeart/2005/8/layout/pList2"/>
    <dgm:cxn modelId="{910DFDD1-F021-4985-BB6B-6AA3F74ABDF9}" type="presParOf" srcId="{D88E10D6-F030-407C-902C-67AC02CC4077}" destId="{92CA4BE4-BD13-4F7D-B560-74FFB9348432}" srcOrd="0" destOrd="0" presId="urn:microsoft.com/office/officeart/2005/8/layout/pList2"/>
    <dgm:cxn modelId="{9651A1E2-9161-42AA-8A53-DDA24481EFD4}" type="presParOf" srcId="{D88E10D6-F030-407C-902C-67AC02CC4077}" destId="{B4C6195E-4412-4025-B9A2-7CE649179BD7}" srcOrd="1" destOrd="0" presId="urn:microsoft.com/office/officeart/2005/8/layout/pList2"/>
    <dgm:cxn modelId="{EA7B0862-49CB-4C68-AD17-75EA77B0110C}" type="presParOf" srcId="{D88E10D6-F030-407C-902C-67AC02CC4077}" destId="{A3D6698D-DAD0-4F6E-981E-BB8CC8325153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E4E642-A793-42E8-802C-FF1B9056973C}" type="doc">
      <dgm:prSet loTypeId="urn:microsoft.com/office/officeart/2005/8/layout/pList2" loCatId="list" qsTypeId="urn:microsoft.com/office/officeart/2005/8/quickstyle/simple1" qsCatId="simple" csTypeId="urn:microsoft.com/office/officeart/2005/8/colors/colorful4" csCatId="colorful" phldr="1"/>
      <dgm:spPr/>
    </dgm:pt>
    <dgm:pt modelId="{DFC77F21-00CA-46A2-A1B2-8E8450D74C8E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3C56D21-7F69-4E21-A0B9-305B200745E5}" type="parTrans" cxnId="{F2864FFC-8AEC-4A60-A848-DC52DCCED285}">
      <dgm:prSet/>
      <dgm:spPr/>
      <dgm:t>
        <a:bodyPr/>
        <a:lstStyle/>
        <a:p>
          <a:endParaRPr lang="en-US"/>
        </a:p>
      </dgm:t>
    </dgm:pt>
    <dgm:pt modelId="{183B298B-811A-4759-8E2E-20356E00132C}" type="sibTrans" cxnId="{F2864FFC-8AEC-4A60-A848-DC52DCCED285}">
      <dgm:prSet/>
      <dgm:spPr/>
      <dgm:t>
        <a:bodyPr/>
        <a:lstStyle/>
        <a:p>
          <a:endParaRPr lang="en-US"/>
        </a:p>
      </dgm:t>
    </dgm:pt>
    <dgm:pt modelId="{B7B3FBB9-2A68-4CC3-B52B-9F90F6659E37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42F6B4A-AD69-4B83-ADED-04D28CBDB244}" type="parTrans" cxnId="{57BC1143-32FC-4512-9CFB-213E96EDC99C}">
      <dgm:prSet/>
      <dgm:spPr/>
      <dgm:t>
        <a:bodyPr/>
        <a:lstStyle/>
        <a:p>
          <a:endParaRPr lang="en-US"/>
        </a:p>
      </dgm:t>
    </dgm:pt>
    <dgm:pt modelId="{2FB589E9-2C70-4D23-989B-0FF987C396CA}" type="sibTrans" cxnId="{57BC1143-32FC-4512-9CFB-213E96EDC99C}">
      <dgm:prSet/>
      <dgm:spPr/>
      <dgm:t>
        <a:bodyPr/>
        <a:lstStyle/>
        <a:p>
          <a:endParaRPr lang="en-US"/>
        </a:p>
      </dgm:t>
    </dgm:pt>
    <dgm:pt modelId="{DB590F79-9F9B-419A-98D3-2C536FFEB7F0}" type="pres">
      <dgm:prSet presAssocID="{DDE4E642-A793-42E8-802C-FF1B9056973C}" presName="Name0" presStyleCnt="0">
        <dgm:presLayoutVars>
          <dgm:dir/>
          <dgm:resizeHandles val="exact"/>
        </dgm:presLayoutVars>
      </dgm:prSet>
      <dgm:spPr/>
    </dgm:pt>
    <dgm:pt modelId="{99149A6E-1939-47F6-8C61-91E0EC5696F4}" type="pres">
      <dgm:prSet presAssocID="{DDE4E642-A793-42E8-802C-FF1B9056973C}" presName="bkgdShp" presStyleLbl="alignAccFollowNode1" presStyleIdx="0" presStyleCnt="1" custScaleY="123006" custLinFactNeighborY="-2689"/>
      <dgm:spPr/>
    </dgm:pt>
    <dgm:pt modelId="{7C454D70-9688-4906-906E-54066A3149CD}" type="pres">
      <dgm:prSet presAssocID="{DDE4E642-A793-42E8-802C-FF1B9056973C}" presName="linComp" presStyleCnt="0"/>
      <dgm:spPr/>
    </dgm:pt>
    <dgm:pt modelId="{89BBB532-1C07-4BFD-9D34-1876CDCA3A1E}" type="pres">
      <dgm:prSet presAssocID="{DFC77F21-00CA-46A2-A1B2-8E8450D74C8E}" presName="compNode" presStyleCnt="0"/>
      <dgm:spPr/>
    </dgm:pt>
    <dgm:pt modelId="{4B63F6A2-A255-423E-947C-588D45B24731}" type="pres">
      <dgm:prSet presAssocID="{DFC77F21-00CA-46A2-A1B2-8E8450D74C8E}" presName="node" presStyleLbl="node1" presStyleIdx="0" presStyleCnt="2" custScaleY="85110" custLinFactNeighborY="-1651">
        <dgm:presLayoutVars>
          <dgm:bulletEnabled val="1"/>
        </dgm:presLayoutVars>
      </dgm:prSet>
      <dgm:spPr/>
    </dgm:pt>
    <dgm:pt modelId="{9C249CBE-56E4-4A35-B129-5CE0077A44A4}" type="pres">
      <dgm:prSet presAssocID="{DFC77F21-00CA-46A2-A1B2-8E8450D74C8E}" presName="invisiNode" presStyleLbl="node1" presStyleIdx="0" presStyleCnt="2"/>
      <dgm:spPr/>
    </dgm:pt>
    <dgm:pt modelId="{FBE4E1BE-A948-4959-8902-480DB52EE65D}" type="pres">
      <dgm:prSet presAssocID="{DFC77F21-00CA-46A2-A1B2-8E8450D74C8E}" presName="imagNode" presStyleLbl="fgImgPlace1" presStyleIdx="0" presStyleCnt="2" custScaleY="133208" custLinFactNeighborY="-6652"/>
      <dgm:spPr/>
    </dgm:pt>
    <dgm:pt modelId="{B36F39AB-18C3-4B1E-9E6B-4397FE4105A0}" type="pres">
      <dgm:prSet presAssocID="{183B298B-811A-4759-8E2E-20356E00132C}" presName="sibTrans" presStyleLbl="sibTrans2D1" presStyleIdx="0" presStyleCnt="0"/>
      <dgm:spPr/>
    </dgm:pt>
    <dgm:pt modelId="{D88E10D6-F030-407C-902C-67AC02CC4077}" type="pres">
      <dgm:prSet presAssocID="{B7B3FBB9-2A68-4CC3-B52B-9F90F6659E37}" presName="compNode" presStyleCnt="0"/>
      <dgm:spPr/>
    </dgm:pt>
    <dgm:pt modelId="{92CA4BE4-BD13-4F7D-B560-74FFB9348432}" type="pres">
      <dgm:prSet presAssocID="{B7B3FBB9-2A68-4CC3-B52B-9F90F6659E37}" presName="node" presStyleLbl="node1" presStyleIdx="1" presStyleCnt="2" custScaleY="85110" custLinFactNeighborY="-1651">
        <dgm:presLayoutVars>
          <dgm:bulletEnabled val="1"/>
        </dgm:presLayoutVars>
      </dgm:prSet>
      <dgm:spPr/>
    </dgm:pt>
    <dgm:pt modelId="{B4C6195E-4412-4025-B9A2-7CE649179BD7}" type="pres">
      <dgm:prSet presAssocID="{B7B3FBB9-2A68-4CC3-B52B-9F90F6659E37}" presName="invisiNode" presStyleLbl="node1" presStyleIdx="1" presStyleCnt="2"/>
      <dgm:spPr/>
    </dgm:pt>
    <dgm:pt modelId="{A3D6698D-DAD0-4F6E-981E-BB8CC8325153}" type="pres">
      <dgm:prSet presAssocID="{B7B3FBB9-2A68-4CC3-B52B-9F90F6659E37}" presName="imagNode" presStyleLbl="fgImgPlace1" presStyleIdx="1" presStyleCnt="2" custScaleY="133208" custLinFactNeighborY="-6652"/>
      <dgm:spPr/>
    </dgm:pt>
  </dgm:ptLst>
  <dgm:cxnLst>
    <dgm:cxn modelId="{165F8B30-62EB-44BC-B510-4EFA6F34E1CD}" type="presOf" srcId="{DDE4E642-A793-42E8-802C-FF1B9056973C}" destId="{DB590F79-9F9B-419A-98D3-2C536FFEB7F0}" srcOrd="0" destOrd="0" presId="urn:microsoft.com/office/officeart/2005/8/layout/pList2"/>
    <dgm:cxn modelId="{57BC1143-32FC-4512-9CFB-213E96EDC99C}" srcId="{DDE4E642-A793-42E8-802C-FF1B9056973C}" destId="{B7B3FBB9-2A68-4CC3-B52B-9F90F6659E37}" srcOrd="1" destOrd="0" parTransId="{A42F6B4A-AD69-4B83-ADED-04D28CBDB244}" sibTransId="{2FB589E9-2C70-4D23-989B-0FF987C396CA}"/>
    <dgm:cxn modelId="{6CB88F64-2E46-4195-8294-7625D67CE9C3}" type="presOf" srcId="{B7B3FBB9-2A68-4CC3-B52B-9F90F6659E37}" destId="{92CA4BE4-BD13-4F7D-B560-74FFB9348432}" srcOrd="0" destOrd="0" presId="urn:microsoft.com/office/officeart/2005/8/layout/pList2"/>
    <dgm:cxn modelId="{C79474C2-FFC3-4ED6-95C9-7FFE37359B21}" type="presOf" srcId="{DFC77F21-00CA-46A2-A1B2-8E8450D74C8E}" destId="{4B63F6A2-A255-423E-947C-588D45B24731}" srcOrd="0" destOrd="0" presId="urn:microsoft.com/office/officeart/2005/8/layout/pList2"/>
    <dgm:cxn modelId="{333262E0-A410-420C-8A58-44736B80B426}" type="presOf" srcId="{183B298B-811A-4759-8E2E-20356E00132C}" destId="{B36F39AB-18C3-4B1E-9E6B-4397FE4105A0}" srcOrd="0" destOrd="0" presId="urn:microsoft.com/office/officeart/2005/8/layout/pList2"/>
    <dgm:cxn modelId="{F2864FFC-8AEC-4A60-A848-DC52DCCED285}" srcId="{DDE4E642-A793-42E8-802C-FF1B9056973C}" destId="{DFC77F21-00CA-46A2-A1B2-8E8450D74C8E}" srcOrd="0" destOrd="0" parTransId="{23C56D21-7F69-4E21-A0B9-305B200745E5}" sibTransId="{183B298B-811A-4759-8E2E-20356E00132C}"/>
    <dgm:cxn modelId="{2176EB7F-F41C-4356-B6F0-9D12D875A1F6}" type="presParOf" srcId="{DB590F79-9F9B-419A-98D3-2C536FFEB7F0}" destId="{99149A6E-1939-47F6-8C61-91E0EC5696F4}" srcOrd="0" destOrd="0" presId="urn:microsoft.com/office/officeart/2005/8/layout/pList2"/>
    <dgm:cxn modelId="{FC0E4959-FBA4-4FDE-9A60-CC7DE83301ED}" type="presParOf" srcId="{DB590F79-9F9B-419A-98D3-2C536FFEB7F0}" destId="{7C454D70-9688-4906-906E-54066A3149CD}" srcOrd="1" destOrd="0" presId="urn:microsoft.com/office/officeart/2005/8/layout/pList2"/>
    <dgm:cxn modelId="{A6CD8944-60D2-4E90-A7AE-2EC084F621B9}" type="presParOf" srcId="{7C454D70-9688-4906-906E-54066A3149CD}" destId="{89BBB532-1C07-4BFD-9D34-1876CDCA3A1E}" srcOrd="0" destOrd="0" presId="urn:microsoft.com/office/officeart/2005/8/layout/pList2"/>
    <dgm:cxn modelId="{F28C4122-F27B-4003-BC3E-790F152C0970}" type="presParOf" srcId="{89BBB532-1C07-4BFD-9D34-1876CDCA3A1E}" destId="{4B63F6A2-A255-423E-947C-588D45B24731}" srcOrd="0" destOrd="0" presId="urn:microsoft.com/office/officeart/2005/8/layout/pList2"/>
    <dgm:cxn modelId="{AA05F51E-F8FD-4456-8824-3C4F76D1D991}" type="presParOf" srcId="{89BBB532-1C07-4BFD-9D34-1876CDCA3A1E}" destId="{9C249CBE-56E4-4A35-B129-5CE0077A44A4}" srcOrd="1" destOrd="0" presId="urn:microsoft.com/office/officeart/2005/8/layout/pList2"/>
    <dgm:cxn modelId="{43BF3908-F49C-4672-A80E-42723B7A4B96}" type="presParOf" srcId="{89BBB532-1C07-4BFD-9D34-1876CDCA3A1E}" destId="{FBE4E1BE-A948-4959-8902-480DB52EE65D}" srcOrd="2" destOrd="0" presId="urn:microsoft.com/office/officeart/2005/8/layout/pList2"/>
    <dgm:cxn modelId="{8384C4CE-38C1-45F4-BBFC-DE5D95A7607D}" type="presParOf" srcId="{7C454D70-9688-4906-906E-54066A3149CD}" destId="{B36F39AB-18C3-4B1E-9E6B-4397FE4105A0}" srcOrd="1" destOrd="0" presId="urn:microsoft.com/office/officeart/2005/8/layout/pList2"/>
    <dgm:cxn modelId="{9694DC98-8769-4BA7-BB92-2276DDDB79CF}" type="presParOf" srcId="{7C454D70-9688-4906-906E-54066A3149CD}" destId="{D88E10D6-F030-407C-902C-67AC02CC4077}" srcOrd="2" destOrd="0" presId="urn:microsoft.com/office/officeart/2005/8/layout/pList2"/>
    <dgm:cxn modelId="{910DFDD1-F021-4985-BB6B-6AA3F74ABDF9}" type="presParOf" srcId="{D88E10D6-F030-407C-902C-67AC02CC4077}" destId="{92CA4BE4-BD13-4F7D-B560-74FFB9348432}" srcOrd="0" destOrd="0" presId="urn:microsoft.com/office/officeart/2005/8/layout/pList2"/>
    <dgm:cxn modelId="{9651A1E2-9161-42AA-8A53-DDA24481EFD4}" type="presParOf" srcId="{D88E10D6-F030-407C-902C-67AC02CC4077}" destId="{B4C6195E-4412-4025-B9A2-7CE649179BD7}" srcOrd="1" destOrd="0" presId="urn:microsoft.com/office/officeart/2005/8/layout/pList2"/>
    <dgm:cxn modelId="{EA7B0862-49CB-4C68-AD17-75EA77B0110C}" type="presParOf" srcId="{D88E10D6-F030-407C-902C-67AC02CC4077}" destId="{A3D6698D-DAD0-4F6E-981E-BB8CC8325153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D4E26A-43BD-403F-AAE4-1B99F6E7EB2A}" type="doc">
      <dgm:prSet loTypeId="urn:microsoft.com/office/officeart/2005/8/layout/process5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394A93D-1FD1-4B58-B3B3-14351D1DF661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Sketch the region</a:t>
          </a:r>
        </a:p>
      </dgm:t>
    </dgm:pt>
    <dgm:pt modelId="{413386DD-C2C5-4273-93D6-2C949CDD0A33}" type="parTrans" cxnId="{CE109C30-3C5F-4BBA-B9CF-324AA1888A00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DD65308-5878-4CEE-BCFC-DC12A5CFBDE4}" type="sibTrans" cxnId="{CE109C30-3C5F-4BBA-B9CF-324AA1888A00}">
      <dgm:prSet custT="1"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B6A822F-4BDD-4EF6-9959-9017C60972C5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Slice it into thin pieces (strips); label a typical piece</a:t>
          </a:r>
        </a:p>
      </dgm:t>
    </dgm:pt>
    <dgm:pt modelId="{069A62ED-1430-491B-80D4-FFD8DBB072D3}" type="parTrans" cxnId="{87D7E938-E64F-427E-9832-3811E737F7B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6A1171BB-F827-4F30-8F35-92E62954FAA2}" type="sibTrans" cxnId="{87D7E938-E64F-427E-9832-3811E737F7B2}">
      <dgm:prSet custT="1"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CFD58A25-E0BB-4C3B-81F3-49FB8D31B971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Approximate the area of this typical piece as if it were a rectangle</a:t>
          </a:r>
        </a:p>
      </dgm:t>
    </dgm:pt>
    <dgm:pt modelId="{8D589168-296F-4CE7-9BFB-B13276F7DAB5}" type="parTrans" cxnId="{25964613-7D81-4FD0-B5CF-61384D29F2B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CD668B38-D9DA-4387-9E09-1D009FCC085B}" type="sibTrans" cxnId="{25964613-7D81-4FD0-B5CF-61384D29F2B6}">
      <dgm:prSet custT="1"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4F8603C-0615-412D-A110-4DB2E8B60106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Add up the approximations to the areas of the pieces</a:t>
          </a:r>
        </a:p>
      </dgm:t>
    </dgm:pt>
    <dgm:pt modelId="{C4998F53-CD68-4BE4-BF64-6ACD6E2BD447}" type="parTrans" cxnId="{C3BB3E34-A94F-4048-8DB0-62BB23D52787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35A46E95-6D81-477E-A6E9-826E0CDBCA6A}" type="sibTrans" cxnId="{C3BB3E34-A94F-4048-8DB0-62BB23D52787}">
      <dgm:prSet custT="1"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65F8EBDC-802F-48DE-936F-FB05156A66C9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Take the limit as the width of the pieces approaches zero, thus getting a definite integral.</a:t>
          </a:r>
        </a:p>
      </dgm:t>
    </dgm:pt>
    <dgm:pt modelId="{29F1A7D0-EEB9-47C4-98B6-21D14521DACC}" type="parTrans" cxnId="{B485A007-0A24-4607-BA32-791171E06A9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C243A6BC-32E5-4065-936C-92F4C9FE9BA2}" type="sibTrans" cxnId="{B485A007-0A24-4607-BA32-791171E06A9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4AC36590-8F30-4AA0-8BA8-E9FCB5B9190F}" type="pres">
      <dgm:prSet presAssocID="{3BD4E26A-43BD-403F-AAE4-1B99F6E7EB2A}" presName="diagram" presStyleCnt="0">
        <dgm:presLayoutVars>
          <dgm:dir/>
          <dgm:resizeHandles val="exact"/>
        </dgm:presLayoutVars>
      </dgm:prSet>
      <dgm:spPr/>
    </dgm:pt>
    <dgm:pt modelId="{02EFEB83-7159-49DB-B28C-32ADF21311A0}" type="pres">
      <dgm:prSet presAssocID="{A394A93D-1FD1-4B58-B3B3-14351D1DF661}" presName="node" presStyleLbl="node1" presStyleIdx="0" presStyleCnt="5" custScaleX="73633">
        <dgm:presLayoutVars>
          <dgm:bulletEnabled val="1"/>
        </dgm:presLayoutVars>
      </dgm:prSet>
      <dgm:spPr/>
    </dgm:pt>
    <dgm:pt modelId="{D8C301EB-4504-4FF1-92E8-BD85B53E44C2}" type="pres">
      <dgm:prSet presAssocID="{2DD65308-5878-4CEE-BCFC-DC12A5CFBDE4}" presName="sibTrans" presStyleLbl="sibTrans2D1" presStyleIdx="0" presStyleCnt="4"/>
      <dgm:spPr/>
    </dgm:pt>
    <dgm:pt modelId="{30E4CADF-7372-4F8B-A22F-0600FC647E31}" type="pres">
      <dgm:prSet presAssocID="{2DD65308-5878-4CEE-BCFC-DC12A5CFBDE4}" presName="connectorText" presStyleLbl="sibTrans2D1" presStyleIdx="0" presStyleCnt="4"/>
      <dgm:spPr/>
    </dgm:pt>
    <dgm:pt modelId="{BB676CCC-5E40-4ECD-B55F-51E844F78BFA}" type="pres">
      <dgm:prSet presAssocID="{FB6A822F-4BDD-4EF6-9959-9017C60972C5}" presName="node" presStyleLbl="node1" presStyleIdx="1" presStyleCnt="5">
        <dgm:presLayoutVars>
          <dgm:bulletEnabled val="1"/>
        </dgm:presLayoutVars>
      </dgm:prSet>
      <dgm:spPr/>
    </dgm:pt>
    <dgm:pt modelId="{F3774F4A-BFEE-4692-9588-9CB20ECD5F85}" type="pres">
      <dgm:prSet presAssocID="{6A1171BB-F827-4F30-8F35-92E62954FAA2}" presName="sibTrans" presStyleLbl="sibTrans2D1" presStyleIdx="1" presStyleCnt="4"/>
      <dgm:spPr/>
    </dgm:pt>
    <dgm:pt modelId="{30D48071-1437-4889-AB94-33CC0EDEB057}" type="pres">
      <dgm:prSet presAssocID="{6A1171BB-F827-4F30-8F35-92E62954FAA2}" presName="connectorText" presStyleLbl="sibTrans2D1" presStyleIdx="1" presStyleCnt="4"/>
      <dgm:spPr/>
    </dgm:pt>
    <dgm:pt modelId="{F8B403BA-AFD7-4078-820F-63761F4E3083}" type="pres">
      <dgm:prSet presAssocID="{CFD58A25-E0BB-4C3B-81F3-49FB8D31B971}" presName="node" presStyleLbl="node1" presStyleIdx="2" presStyleCnt="5" custScaleX="104859">
        <dgm:presLayoutVars>
          <dgm:bulletEnabled val="1"/>
        </dgm:presLayoutVars>
      </dgm:prSet>
      <dgm:spPr/>
    </dgm:pt>
    <dgm:pt modelId="{C39FBE1C-5803-43F1-80E2-620F767E7C01}" type="pres">
      <dgm:prSet presAssocID="{CD668B38-D9DA-4387-9E09-1D009FCC085B}" presName="sibTrans" presStyleLbl="sibTrans2D1" presStyleIdx="2" presStyleCnt="4"/>
      <dgm:spPr/>
    </dgm:pt>
    <dgm:pt modelId="{A7E22FB3-CE19-4CED-9E45-C7F4F905121A}" type="pres">
      <dgm:prSet presAssocID="{CD668B38-D9DA-4387-9E09-1D009FCC085B}" presName="connectorText" presStyleLbl="sibTrans2D1" presStyleIdx="2" presStyleCnt="4"/>
      <dgm:spPr/>
    </dgm:pt>
    <dgm:pt modelId="{7723704B-A6E1-4414-9B0C-430CEB27BB19}" type="pres">
      <dgm:prSet presAssocID="{94F8603C-0615-412D-A110-4DB2E8B60106}" presName="node" presStyleLbl="node1" presStyleIdx="3" presStyleCnt="5" custScaleX="147931">
        <dgm:presLayoutVars>
          <dgm:bulletEnabled val="1"/>
        </dgm:presLayoutVars>
      </dgm:prSet>
      <dgm:spPr/>
    </dgm:pt>
    <dgm:pt modelId="{49D2FDC9-F806-417F-BCC2-6D698D908E34}" type="pres">
      <dgm:prSet presAssocID="{35A46E95-6D81-477E-A6E9-826E0CDBCA6A}" presName="sibTrans" presStyleLbl="sibTrans2D1" presStyleIdx="3" presStyleCnt="4"/>
      <dgm:spPr/>
    </dgm:pt>
    <dgm:pt modelId="{BFD1CCD3-D68A-4AE6-BB5C-96431039FBAA}" type="pres">
      <dgm:prSet presAssocID="{35A46E95-6D81-477E-A6E9-826E0CDBCA6A}" presName="connectorText" presStyleLbl="sibTrans2D1" presStyleIdx="3" presStyleCnt="4"/>
      <dgm:spPr/>
    </dgm:pt>
    <dgm:pt modelId="{31F22E9E-3C8B-4055-9034-B95939B54AA4}" type="pres">
      <dgm:prSet presAssocID="{65F8EBDC-802F-48DE-936F-FB05156A66C9}" presName="node" presStyleLbl="node1" presStyleIdx="4" presStyleCnt="5" custScaleX="170913">
        <dgm:presLayoutVars>
          <dgm:bulletEnabled val="1"/>
        </dgm:presLayoutVars>
      </dgm:prSet>
      <dgm:spPr/>
    </dgm:pt>
  </dgm:ptLst>
  <dgm:cxnLst>
    <dgm:cxn modelId="{B485A007-0A24-4607-BA32-791171E06A96}" srcId="{3BD4E26A-43BD-403F-AAE4-1B99F6E7EB2A}" destId="{65F8EBDC-802F-48DE-936F-FB05156A66C9}" srcOrd="4" destOrd="0" parTransId="{29F1A7D0-EEB9-47C4-98B6-21D14521DACC}" sibTransId="{C243A6BC-32E5-4065-936C-92F4C9FE9BA2}"/>
    <dgm:cxn modelId="{2E065E0C-BC43-4824-8B6D-08AC2BFB6A24}" type="presOf" srcId="{6A1171BB-F827-4F30-8F35-92E62954FAA2}" destId="{F3774F4A-BFEE-4692-9588-9CB20ECD5F85}" srcOrd="0" destOrd="0" presId="urn:microsoft.com/office/officeart/2005/8/layout/process5"/>
    <dgm:cxn modelId="{25964613-7D81-4FD0-B5CF-61384D29F2B6}" srcId="{3BD4E26A-43BD-403F-AAE4-1B99F6E7EB2A}" destId="{CFD58A25-E0BB-4C3B-81F3-49FB8D31B971}" srcOrd="2" destOrd="0" parTransId="{8D589168-296F-4CE7-9BFB-B13276F7DAB5}" sibTransId="{CD668B38-D9DA-4387-9E09-1D009FCC085B}"/>
    <dgm:cxn modelId="{D9A80022-C3AB-4B62-A06A-01D554E63167}" type="presOf" srcId="{A394A93D-1FD1-4B58-B3B3-14351D1DF661}" destId="{02EFEB83-7159-49DB-B28C-32ADF21311A0}" srcOrd="0" destOrd="0" presId="urn:microsoft.com/office/officeart/2005/8/layout/process5"/>
    <dgm:cxn modelId="{BEE13827-0E75-4041-98F4-E85492381BAF}" type="presOf" srcId="{94F8603C-0615-412D-A110-4DB2E8B60106}" destId="{7723704B-A6E1-4414-9B0C-430CEB27BB19}" srcOrd="0" destOrd="0" presId="urn:microsoft.com/office/officeart/2005/8/layout/process5"/>
    <dgm:cxn modelId="{CE109C30-3C5F-4BBA-B9CF-324AA1888A00}" srcId="{3BD4E26A-43BD-403F-AAE4-1B99F6E7EB2A}" destId="{A394A93D-1FD1-4B58-B3B3-14351D1DF661}" srcOrd="0" destOrd="0" parTransId="{413386DD-C2C5-4273-93D6-2C949CDD0A33}" sibTransId="{2DD65308-5878-4CEE-BCFC-DC12A5CFBDE4}"/>
    <dgm:cxn modelId="{C3BB3E34-A94F-4048-8DB0-62BB23D52787}" srcId="{3BD4E26A-43BD-403F-AAE4-1B99F6E7EB2A}" destId="{94F8603C-0615-412D-A110-4DB2E8B60106}" srcOrd="3" destOrd="0" parTransId="{C4998F53-CD68-4BE4-BF64-6ACD6E2BD447}" sibTransId="{35A46E95-6D81-477E-A6E9-826E0CDBCA6A}"/>
    <dgm:cxn modelId="{87D7E938-E64F-427E-9832-3811E737F7B2}" srcId="{3BD4E26A-43BD-403F-AAE4-1B99F6E7EB2A}" destId="{FB6A822F-4BDD-4EF6-9959-9017C60972C5}" srcOrd="1" destOrd="0" parTransId="{069A62ED-1430-491B-80D4-FFD8DBB072D3}" sibTransId="{6A1171BB-F827-4F30-8F35-92E62954FAA2}"/>
    <dgm:cxn modelId="{CA073645-5E6C-4B67-B990-D5E58EA1B962}" type="presOf" srcId="{3BD4E26A-43BD-403F-AAE4-1B99F6E7EB2A}" destId="{4AC36590-8F30-4AA0-8BA8-E9FCB5B9190F}" srcOrd="0" destOrd="0" presId="urn:microsoft.com/office/officeart/2005/8/layout/process5"/>
    <dgm:cxn modelId="{A109384C-5679-4FBD-91A8-DF09169E34B0}" type="presOf" srcId="{35A46E95-6D81-477E-A6E9-826E0CDBCA6A}" destId="{BFD1CCD3-D68A-4AE6-BB5C-96431039FBAA}" srcOrd="1" destOrd="0" presId="urn:microsoft.com/office/officeart/2005/8/layout/process5"/>
    <dgm:cxn modelId="{04E43452-B950-41FE-A143-577C92356643}" type="presOf" srcId="{CFD58A25-E0BB-4C3B-81F3-49FB8D31B971}" destId="{F8B403BA-AFD7-4078-820F-63761F4E3083}" srcOrd="0" destOrd="0" presId="urn:microsoft.com/office/officeart/2005/8/layout/process5"/>
    <dgm:cxn modelId="{3E639972-5432-4649-9036-7B82E1D81C64}" type="presOf" srcId="{65F8EBDC-802F-48DE-936F-FB05156A66C9}" destId="{31F22E9E-3C8B-4055-9034-B95939B54AA4}" srcOrd="0" destOrd="0" presId="urn:microsoft.com/office/officeart/2005/8/layout/process5"/>
    <dgm:cxn modelId="{C814267F-E52B-4BE8-ACB3-F8CC6E43AB3A}" type="presOf" srcId="{35A46E95-6D81-477E-A6E9-826E0CDBCA6A}" destId="{49D2FDC9-F806-417F-BCC2-6D698D908E34}" srcOrd="0" destOrd="0" presId="urn:microsoft.com/office/officeart/2005/8/layout/process5"/>
    <dgm:cxn modelId="{D2FF1586-1D3C-44D0-97BD-77C9238D6149}" type="presOf" srcId="{2DD65308-5878-4CEE-BCFC-DC12A5CFBDE4}" destId="{30E4CADF-7372-4F8B-A22F-0600FC647E31}" srcOrd="1" destOrd="0" presId="urn:microsoft.com/office/officeart/2005/8/layout/process5"/>
    <dgm:cxn modelId="{DE2910A5-8BCE-4C30-A41E-F44B5DB30B62}" type="presOf" srcId="{CD668B38-D9DA-4387-9E09-1D009FCC085B}" destId="{C39FBE1C-5803-43F1-80E2-620F767E7C01}" srcOrd="0" destOrd="0" presId="urn:microsoft.com/office/officeart/2005/8/layout/process5"/>
    <dgm:cxn modelId="{5822B3AA-21BD-4453-8A72-12247A81E789}" type="presOf" srcId="{FB6A822F-4BDD-4EF6-9959-9017C60972C5}" destId="{BB676CCC-5E40-4ECD-B55F-51E844F78BFA}" srcOrd="0" destOrd="0" presId="urn:microsoft.com/office/officeart/2005/8/layout/process5"/>
    <dgm:cxn modelId="{1B5FD8DC-C2E6-4D53-B071-235AC42711D2}" type="presOf" srcId="{2DD65308-5878-4CEE-BCFC-DC12A5CFBDE4}" destId="{D8C301EB-4504-4FF1-92E8-BD85B53E44C2}" srcOrd="0" destOrd="0" presId="urn:microsoft.com/office/officeart/2005/8/layout/process5"/>
    <dgm:cxn modelId="{619B1CEF-A914-4D4C-B64B-61A3203158E4}" type="presOf" srcId="{CD668B38-D9DA-4387-9E09-1D009FCC085B}" destId="{A7E22FB3-CE19-4CED-9E45-C7F4F905121A}" srcOrd="1" destOrd="0" presId="urn:microsoft.com/office/officeart/2005/8/layout/process5"/>
    <dgm:cxn modelId="{5589C1F3-9F7B-4859-93A6-C5A26A3F1E0B}" type="presOf" srcId="{6A1171BB-F827-4F30-8F35-92E62954FAA2}" destId="{30D48071-1437-4889-AB94-33CC0EDEB057}" srcOrd="1" destOrd="0" presId="urn:microsoft.com/office/officeart/2005/8/layout/process5"/>
    <dgm:cxn modelId="{48A3F555-77CC-49BD-B6BA-8D67E6E2F094}" type="presParOf" srcId="{4AC36590-8F30-4AA0-8BA8-E9FCB5B9190F}" destId="{02EFEB83-7159-49DB-B28C-32ADF21311A0}" srcOrd="0" destOrd="0" presId="urn:microsoft.com/office/officeart/2005/8/layout/process5"/>
    <dgm:cxn modelId="{E8F1F309-4698-425E-A544-D81CE615D863}" type="presParOf" srcId="{4AC36590-8F30-4AA0-8BA8-E9FCB5B9190F}" destId="{D8C301EB-4504-4FF1-92E8-BD85B53E44C2}" srcOrd="1" destOrd="0" presId="urn:microsoft.com/office/officeart/2005/8/layout/process5"/>
    <dgm:cxn modelId="{822DAD8A-4841-4B13-B9E5-E8CB232AE7D7}" type="presParOf" srcId="{D8C301EB-4504-4FF1-92E8-BD85B53E44C2}" destId="{30E4CADF-7372-4F8B-A22F-0600FC647E31}" srcOrd="0" destOrd="0" presId="urn:microsoft.com/office/officeart/2005/8/layout/process5"/>
    <dgm:cxn modelId="{E41F2BD5-0624-496C-AF3C-B09802BE59CB}" type="presParOf" srcId="{4AC36590-8F30-4AA0-8BA8-E9FCB5B9190F}" destId="{BB676CCC-5E40-4ECD-B55F-51E844F78BFA}" srcOrd="2" destOrd="0" presId="urn:microsoft.com/office/officeart/2005/8/layout/process5"/>
    <dgm:cxn modelId="{D4CBF850-8B4D-46AD-9FDB-3A48199E8649}" type="presParOf" srcId="{4AC36590-8F30-4AA0-8BA8-E9FCB5B9190F}" destId="{F3774F4A-BFEE-4692-9588-9CB20ECD5F85}" srcOrd="3" destOrd="0" presId="urn:microsoft.com/office/officeart/2005/8/layout/process5"/>
    <dgm:cxn modelId="{8D39ADBA-E108-40C6-8B81-7831E2073ADD}" type="presParOf" srcId="{F3774F4A-BFEE-4692-9588-9CB20ECD5F85}" destId="{30D48071-1437-4889-AB94-33CC0EDEB057}" srcOrd="0" destOrd="0" presId="urn:microsoft.com/office/officeart/2005/8/layout/process5"/>
    <dgm:cxn modelId="{5458A039-BB0E-4AFE-A221-A2A5661F02AD}" type="presParOf" srcId="{4AC36590-8F30-4AA0-8BA8-E9FCB5B9190F}" destId="{F8B403BA-AFD7-4078-820F-63761F4E3083}" srcOrd="4" destOrd="0" presId="urn:microsoft.com/office/officeart/2005/8/layout/process5"/>
    <dgm:cxn modelId="{D0A0E17B-A770-4F02-BB2D-C0F18A87A6C3}" type="presParOf" srcId="{4AC36590-8F30-4AA0-8BA8-E9FCB5B9190F}" destId="{C39FBE1C-5803-43F1-80E2-620F767E7C01}" srcOrd="5" destOrd="0" presId="urn:microsoft.com/office/officeart/2005/8/layout/process5"/>
    <dgm:cxn modelId="{7E32841F-4810-4116-8DAE-87FAF2858981}" type="presParOf" srcId="{C39FBE1C-5803-43F1-80E2-620F767E7C01}" destId="{A7E22FB3-CE19-4CED-9E45-C7F4F905121A}" srcOrd="0" destOrd="0" presId="urn:microsoft.com/office/officeart/2005/8/layout/process5"/>
    <dgm:cxn modelId="{9640F57A-1495-4641-A6E4-FAD622B6F6C0}" type="presParOf" srcId="{4AC36590-8F30-4AA0-8BA8-E9FCB5B9190F}" destId="{7723704B-A6E1-4414-9B0C-430CEB27BB19}" srcOrd="6" destOrd="0" presId="urn:microsoft.com/office/officeart/2005/8/layout/process5"/>
    <dgm:cxn modelId="{BBC90632-6B35-49AB-A29A-4A25DC9AEB44}" type="presParOf" srcId="{4AC36590-8F30-4AA0-8BA8-E9FCB5B9190F}" destId="{49D2FDC9-F806-417F-BCC2-6D698D908E34}" srcOrd="7" destOrd="0" presId="urn:microsoft.com/office/officeart/2005/8/layout/process5"/>
    <dgm:cxn modelId="{70FDB4DF-EE13-4C30-A82B-6E56E1F40C25}" type="presParOf" srcId="{49D2FDC9-F806-417F-BCC2-6D698D908E34}" destId="{BFD1CCD3-D68A-4AE6-BB5C-96431039FBAA}" srcOrd="0" destOrd="0" presId="urn:microsoft.com/office/officeart/2005/8/layout/process5"/>
    <dgm:cxn modelId="{D29A28DC-FFA2-46A6-A768-F4D8C6C2060F}" type="presParOf" srcId="{4AC36590-8F30-4AA0-8BA8-E9FCB5B9190F}" destId="{31F22E9E-3C8B-4055-9034-B95939B54AA4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AD03833-F3FB-4A90-A853-2026A7A8A2B3}" type="doc">
      <dgm:prSet loTypeId="urn:microsoft.com/office/officeart/2005/8/layout/bList2" loCatId="list" qsTypeId="urn:microsoft.com/office/officeart/2005/8/quickstyle/3d1" qsCatId="3D" csTypeId="urn:microsoft.com/office/officeart/2005/8/colors/colorful1" csCatId="colorful" phldr="1"/>
      <dgm:spPr/>
    </dgm:pt>
    <dgm:pt modelId="{BA19515F-80F7-4FD3-9BEE-B7BFF8051A2E}">
      <dgm:prSet phldrT="[Text]" custT="1"/>
      <dgm:spPr/>
      <dgm:t>
        <a:bodyPr/>
        <a:lstStyle/>
        <a:p>
          <a:r>
            <a:rPr lang="en-US" sz="2400" b="1" i="0" u="none" strike="noStrike" baseline="0" dirty="0">
              <a:solidFill>
                <a:schemeClr val="tx1"/>
              </a:solidFill>
              <a:latin typeface="+mn-lt"/>
            </a:rPr>
            <a:t>    Vertical Slicing</a:t>
          </a:r>
          <a:endParaRPr lang="en-US" sz="2400" b="1" dirty="0">
            <a:solidFill>
              <a:schemeClr val="tx1"/>
            </a:solidFill>
            <a:latin typeface="+mn-lt"/>
          </a:endParaRPr>
        </a:p>
      </dgm:t>
    </dgm:pt>
    <dgm:pt modelId="{7CEE2828-2C5C-4270-BE47-04937CF650C0}" type="parTrans" cxnId="{BD4A3E27-A70F-4FFE-8D10-1C0126F5D1D9}">
      <dgm:prSet/>
      <dgm:spPr/>
      <dgm:t>
        <a:bodyPr/>
        <a:lstStyle/>
        <a:p>
          <a:endParaRPr lang="en-US"/>
        </a:p>
      </dgm:t>
    </dgm:pt>
    <dgm:pt modelId="{9FF76E33-F58E-4CC4-8675-61422BBC4399}" type="sibTrans" cxnId="{BD4A3E27-A70F-4FFE-8D10-1C0126F5D1D9}">
      <dgm:prSet/>
      <dgm:spPr/>
      <dgm:t>
        <a:bodyPr/>
        <a:lstStyle/>
        <a:p>
          <a:endParaRPr lang="en-US"/>
        </a:p>
      </dgm:t>
    </dgm:pt>
    <dgm:pt modelId="{C8D92E21-1675-49FE-BF40-86F21E0C457E}">
      <dgm:prSet phldrT="[Text]" custT="1"/>
      <dgm:spPr/>
      <dgm:t>
        <a:bodyPr/>
        <a:lstStyle/>
        <a:p>
          <a:r>
            <a:rPr lang="en-US" sz="2400" b="1" i="0" u="none" strike="noStrike" baseline="0" dirty="0">
              <a:solidFill>
                <a:schemeClr val="tx1"/>
              </a:solidFill>
              <a:latin typeface="+mn-lt"/>
            </a:rPr>
            <a:t>Horizontal Slicing</a:t>
          </a:r>
          <a:endParaRPr lang="en-US" sz="2400" b="1" dirty="0">
            <a:solidFill>
              <a:schemeClr val="tx1"/>
            </a:solidFill>
            <a:latin typeface="+mn-lt"/>
          </a:endParaRPr>
        </a:p>
      </dgm:t>
    </dgm:pt>
    <dgm:pt modelId="{304F29DB-2B2A-43A2-8E1A-918B88F63D6F}" type="parTrans" cxnId="{D9D94098-3B4B-497C-86F8-516071E57E9B}">
      <dgm:prSet/>
      <dgm:spPr/>
      <dgm:t>
        <a:bodyPr/>
        <a:lstStyle/>
        <a:p>
          <a:endParaRPr lang="en-US"/>
        </a:p>
      </dgm:t>
    </dgm:pt>
    <dgm:pt modelId="{870AFAF0-D502-4627-A38F-FA287F0A3277}" type="sibTrans" cxnId="{D9D94098-3B4B-497C-86F8-516071E57E9B}">
      <dgm:prSet/>
      <dgm:spPr/>
      <dgm:t>
        <a:bodyPr/>
        <a:lstStyle/>
        <a:p>
          <a:endParaRPr lang="en-US"/>
        </a:p>
      </dgm:t>
    </dgm:pt>
    <dgm:pt modelId="{5D197CBF-04EB-46A9-AE89-386746354F9E}" type="pres">
      <dgm:prSet presAssocID="{6AD03833-F3FB-4A90-A853-2026A7A8A2B3}" presName="diagram" presStyleCnt="0">
        <dgm:presLayoutVars>
          <dgm:dir/>
          <dgm:animLvl val="lvl"/>
          <dgm:resizeHandles val="exact"/>
        </dgm:presLayoutVars>
      </dgm:prSet>
      <dgm:spPr/>
    </dgm:pt>
    <dgm:pt modelId="{8CA570B9-2753-43C5-9321-663BC819FCAE}" type="pres">
      <dgm:prSet presAssocID="{BA19515F-80F7-4FD3-9BEE-B7BFF8051A2E}" presName="compNode" presStyleCnt="0"/>
      <dgm:spPr/>
    </dgm:pt>
    <dgm:pt modelId="{A6C2245E-29CC-4652-BDE5-C8754EA76335}" type="pres">
      <dgm:prSet presAssocID="{BA19515F-80F7-4FD3-9BEE-B7BFF8051A2E}" presName="childRect" presStyleLbl="bgAcc1" presStyleIdx="0" presStyleCnt="2" custScaleY="123428" custLinFactNeighborY="-5805">
        <dgm:presLayoutVars>
          <dgm:bulletEnabled val="1"/>
        </dgm:presLayoutVars>
      </dgm:prSet>
      <dgm:spPr/>
    </dgm:pt>
    <dgm:pt modelId="{00DC9997-B853-4D96-A53D-066DBE6D6381}" type="pres">
      <dgm:prSet presAssocID="{BA19515F-80F7-4FD3-9BEE-B7BFF8051A2E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100EFCD-8B16-42BD-A419-3F571A07A591}" type="pres">
      <dgm:prSet presAssocID="{BA19515F-80F7-4FD3-9BEE-B7BFF8051A2E}" presName="parentRect" presStyleLbl="alignNode1" presStyleIdx="0" presStyleCnt="2" custScaleY="72794" custLinFactNeighborY="-21575"/>
      <dgm:spPr/>
    </dgm:pt>
    <dgm:pt modelId="{80372251-4E28-4832-8AB1-D730A7BAD346}" type="pres">
      <dgm:prSet presAssocID="{BA19515F-80F7-4FD3-9BEE-B7BFF8051A2E}" presName="adorn" presStyleLbl="fgAccFollowNode1" presStyleIdx="0" presStyleCnt="2"/>
      <dgm:spPr/>
    </dgm:pt>
    <dgm:pt modelId="{8AA3F5DB-9C0F-4A68-92F3-A8A83EB73EB3}" type="pres">
      <dgm:prSet presAssocID="{9FF76E33-F58E-4CC4-8675-61422BBC4399}" presName="sibTrans" presStyleLbl="sibTrans2D1" presStyleIdx="0" presStyleCnt="0"/>
      <dgm:spPr/>
    </dgm:pt>
    <dgm:pt modelId="{584137E5-7C85-4319-B302-11E46A26F295}" type="pres">
      <dgm:prSet presAssocID="{C8D92E21-1675-49FE-BF40-86F21E0C457E}" presName="compNode" presStyleCnt="0"/>
      <dgm:spPr/>
    </dgm:pt>
    <dgm:pt modelId="{E6C00B06-96E7-4F28-8E18-5601E54FBFA7}" type="pres">
      <dgm:prSet presAssocID="{C8D92E21-1675-49FE-BF40-86F21E0C457E}" presName="childRect" presStyleLbl="bgAcc1" presStyleIdx="1" presStyleCnt="2" custScaleY="123428" custLinFactNeighborY="-5805">
        <dgm:presLayoutVars>
          <dgm:bulletEnabled val="1"/>
        </dgm:presLayoutVars>
      </dgm:prSet>
      <dgm:spPr/>
    </dgm:pt>
    <dgm:pt modelId="{6B97D51B-E930-4D38-8FBA-51331ABB0998}" type="pres">
      <dgm:prSet presAssocID="{C8D92E21-1675-49FE-BF40-86F21E0C457E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E2747E0-FEB9-4CDC-85B2-E26F148AE7CE}" type="pres">
      <dgm:prSet presAssocID="{C8D92E21-1675-49FE-BF40-86F21E0C457E}" presName="parentRect" presStyleLbl="alignNode1" presStyleIdx="1" presStyleCnt="2" custScaleY="72794" custLinFactNeighborY="-21575"/>
      <dgm:spPr/>
    </dgm:pt>
    <dgm:pt modelId="{670A6E60-38A0-4D77-A5B5-B7A0EAFC8EAB}" type="pres">
      <dgm:prSet presAssocID="{C8D92E21-1675-49FE-BF40-86F21E0C457E}" presName="adorn" presStyleLbl="fgAccFollowNode1" presStyleIdx="1" presStyleCnt="2"/>
      <dgm:spPr/>
    </dgm:pt>
  </dgm:ptLst>
  <dgm:cxnLst>
    <dgm:cxn modelId="{C1822213-0C0B-42D2-B2E5-2E3C31BFC2DE}" type="presOf" srcId="{C8D92E21-1675-49FE-BF40-86F21E0C457E}" destId="{6E2747E0-FEB9-4CDC-85B2-E26F148AE7CE}" srcOrd="1" destOrd="0" presId="urn:microsoft.com/office/officeart/2005/8/layout/bList2"/>
    <dgm:cxn modelId="{BD4A3E27-A70F-4FFE-8D10-1C0126F5D1D9}" srcId="{6AD03833-F3FB-4A90-A853-2026A7A8A2B3}" destId="{BA19515F-80F7-4FD3-9BEE-B7BFF8051A2E}" srcOrd="0" destOrd="0" parTransId="{7CEE2828-2C5C-4270-BE47-04937CF650C0}" sibTransId="{9FF76E33-F58E-4CC4-8675-61422BBC4399}"/>
    <dgm:cxn modelId="{25CFDF5A-B8BF-447B-8A71-691C086A5323}" type="presOf" srcId="{BA19515F-80F7-4FD3-9BEE-B7BFF8051A2E}" destId="{00DC9997-B853-4D96-A53D-066DBE6D6381}" srcOrd="0" destOrd="0" presId="urn:microsoft.com/office/officeart/2005/8/layout/bList2"/>
    <dgm:cxn modelId="{62275D81-4266-4931-869D-18BC1E2E7137}" type="presOf" srcId="{BA19515F-80F7-4FD3-9BEE-B7BFF8051A2E}" destId="{4100EFCD-8B16-42BD-A419-3F571A07A591}" srcOrd="1" destOrd="0" presId="urn:microsoft.com/office/officeart/2005/8/layout/bList2"/>
    <dgm:cxn modelId="{5223FC87-6882-47EE-B052-8D654928D254}" type="presOf" srcId="{6AD03833-F3FB-4A90-A853-2026A7A8A2B3}" destId="{5D197CBF-04EB-46A9-AE89-386746354F9E}" srcOrd="0" destOrd="0" presId="urn:microsoft.com/office/officeart/2005/8/layout/bList2"/>
    <dgm:cxn modelId="{D9D94098-3B4B-497C-86F8-516071E57E9B}" srcId="{6AD03833-F3FB-4A90-A853-2026A7A8A2B3}" destId="{C8D92E21-1675-49FE-BF40-86F21E0C457E}" srcOrd="1" destOrd="0" parTransId="{304F29DB-2B2A-43A2-8E1A-918B88F63D6F}" sibTransId="{870AFAF0-D502-4627-A38F-FA287F0A3277}"/>
    <dgm:cxn modelId="{A71CC1D6-A5D6-4473-BC6C-CC7B1B3BEBD5}" type="presOf" srcId="{9FF76E33-F58E-4CC4-8675-61422BBC4399}" destId="{8AA3F5DB-9C0F-4A68-92F3-A8A83EB73EB3}" srcOrd="0" destOrd="0" presId="urn:microsoft.com/office/officeart/2005/8/layout/bList2"/>
    <dgm:cxn modelId="{5A7CB0E5-3938-4B3E-B5B3-9451A7A4615D}" type="presOf" srcId="{C8D92E21-1675-49FE-BF40-86F21E0C457E}" destId="{6B97D51B-E930-4D38-8FBA-51331ABB0998}" srcOrd="0" destOrd="0" presId="urn:microsoft.com/office/officeart/2005/8/layout/bList2"/>
    <dgm:cxn modelId="{ED03E4B7-3760-450C-86EE-B82BE2E83940}" type="presParOf" srcId="{5D197CBF-04EB-46A9-AE89-386746354F9E}" destId="{8CA570B9-2753-43C5-9321-663BC819FCAE}" srcOrd="0" destOrd="0" presId="urn:microsoft.com/office/officeart/2005/8/layout/bList2"/>
    <dgm:cxn modelId="{B1F5A92C-D195-4ECB-B729-51CE37037333}" type="presParOf" srcId="{8CA570B9-2753-43C5-9321-663BC819FCAE}" destId="{A6C2245E-29CC-4652-BDE5-C8754EA76335}" srcOrd="0" destOrd="0" presId="urn:microsoft.com/office/officeart/2005/8/layout/bList2"/>
    <dgm:cxn modelId="{92328D92-4845-4F21-BA76-4DA2CFDB757D}" type="presParOf" srcId="{8CA570B9-2753-43C5-9321-663BC819FCAE}" destId="{00DC9997-B853-4D96-A53D-066DBE6D6381}" srcOrd="1" destOrd="0" presId="urn:microsoft.com/office/officeart/2005/8/layout/bList2"/>
    <dgm:cxn modelId="{1CD7779E-E9E5-4453-83AC-CDEA45FD8098}" type="presParOf" srcId="{8CA570B9-2753-43C5-9321-663BC819FCAE}" destId="{4100EFCD-8B16-42BD-A419-3F571A07A591}" srcOrd="2" destOrd="0" presId="urn:microsoft.com/office/officeart/2005/8/layout/bList2"/>
    <dgm:cxn modelId="{04480F59-BF21-4DB4-B787-C1C7F61CB7AA}" type="presParOf" srcId="{8CA570B9-2753-43C5-9321-663BC819FCAE}" destId="{80372251-4E28-4832-8AB1-D730A7BAD346}" srcOrd="3" destOrd="0" presId="urn:microsoft.com/office/officeart/2005/8/layout/bList2"/>
    <dgm:cxn modelId="{817C70D7-8F86-48EF-B0F2-B7EBF7D83618}" type="presParOf" srcId="{5D197CBF-04EB-46A9-AE89-386746354F9E}" destId="{8AA3F5DB-9C0F-4A68-92F3-A8A83EB73EB3}" srcOrd="1" destOrd="0" presId="urn:microsoft.com/office/officeart/2005/8/layout/bList2"/>
    <dgm:cxn modelId="{CF0DEB42-4923-46F8-B846-50A39E8A7D96}" type="presParOf" srcId="{5D197CBF-04EB-46A9-AE89-386746354F9E}" destId="{584137E5-7C85-4319-B302-11E46A26F295}" srcOrd="2" destOrd="0" presId="urn:microsoft.com/office/officeart/2005/8/layout/bList2"/>
    <dgm:cxn modelId="{EE8D33A5-E2AB-4988-8E41-9E037D995D84}" type="presParOf" srcId="{584137E5-7C85-4319-B302-11E46A26F295}" destId="{E6C00B06-96E7-4F28-8E18-5601E54FBFA7}" srcOrd="0" destOrd="0" presId="urn:microsoft.com/office/officeart/2005/8/layout/bList2"/>
    <dgm:cxn modelId="{A88BDD91-D905-442A-A7AC-DAA284156CF1}" type="presParOf" srcId="{584137E5-7C85-4319-B302-11E46A26F295}" destId="{6B97D51B-E930-4D38-8FBA-51331ABB0998}" srcOrd="1" destOrd="0" presId="urn:microsoft.com/office/officeart/2005/8/layout/bList2"/>
    <dgm:cxn modelId="{7EF8B79F-3240-46F1-BE75-FDCFE5E9EFC5}" type="presParOf" srcId="{584137E5-7C85-4319-B302-11E46A26F295}" destId="{6E2747E0-FEB9-4CDC-85B2-E26F148AE7CE}" srcOrd="2" destOrd="0" presId="urn:microsoft.com/office/officeart/2005/8/layout/bList2"/>
    <dgm:cxn modelId="{EB271F1F-F510-47AD-A863-6534C359C7A2}" type="presParOf" srcId="{584137E5-7C85-4319-B302-11E46A26F295}" destId="{670A6E60-38A0-4D77-A5B5-B7A0EAFC8EAB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AD03833-F3FB-4A90-A853-2026A7A8A2B3}" type="doc">
      <dgm:prSet loTypeId="urn:microsoft.com/office/officeart/2005/8/layout/bList2" loCatId="list" qsTypeId="urn:microsoft.com/office/officeart/2005/8/quickstyle/3d1" qsCatId="3D" csTypeId="urn:microsoft.com/office/officeart/2005/8/colors/colorful1" csCatId="colorful" phldr="1"/>
      <dgm:spPr/>
    </dgm:pt>
    <dgm:pt modelId="{BA19515F-80F7-4FD3-9BEE-B7BFF8051A2E}">
      <dgm:prSet phldrT="[Text]" custT="1"/>
      <dgm:spPr/>
      <dgm:t>
        <a:bodyPr/>
        <a:lstStyle/>
        <a:p>
          <a:r>
            <a:rPr lang="en-US" sz="2400" b="1" i="0" u="none" strike="noStrike" baseline="0" dirty="0">
              <a:solidFill>
                <a:schemeClr val="tx1"/>
              </a:solidFill>
              <a:latin typeface="+mn-lt"/>
            </a:rPr>
            <a:t>    Vertical Slicing</a:t>
          </a:r>
          <a:endParaRPr lang="en-US" sz="2400" b="1" dirty="0">
            <a:solidFill>
              <a:schemeClr val="tx1"/>
            </a:solidFill>
            <a:latin typeface="+mn-lt"/>
          </a:endParaRPr>
        </a:p>
      </dgm:t>
    </dgm:pt>
    <dgm:pt modelId="{7CEE2828-2C5C-4270-BE47-04937CF650C0}" type="parTrans" cxnId="{BD4A3E27-A70F-4FFE-8D10-1C0126F5D1D9}">
      <dgm:prSet/>
      <dgm:spPr/>
      <dgm:t>
        <a:bodyPr/>
        <a:lstStyle/>
        <a:p>
          <a:endParaRPr lang="en-US"/>
        </a:p>
      </dgm:t>
    </dgm:pt>
    <dgm:pt modelId="{9FF76E33-F58E-4CC4-8675-61422BBC4399}" type="sibTrans" cxnId="{BD4A3E27-A70F-4FFE-8D10-1C0126F5D1D9}">
      <dgm:prSet/>
      <dgm:spPr/>
      <dgm:t>
        <a:bodyPr/>
        <a:lstStyle/>
        <a:p>
          <a:endParaRPr lang="en-US"/>
        </a:p>
      </dgm:t>
    </dgm:pt>
    <dgm:pt modelId="{C8D92E21-1675-49FE-BF40-86F21E0C457E}">
      <dgm:prSet phldrT="[Text]" custT="1"/>
      <dgm:spPr/>
      <dgm:t>
        <a:bodyPr/>
        <a:lstStyle/>
        <a:p>
          <a:r>
            <a:rPr lang="en-US" sz="2400" b="1" i="0" u="none" strike="noStrike" baseline="0" dirty="0">
              <a:solidFill>
                <a:schemeClr val="tx1"/>
              </a:solidFill>
              <a:latin typeface="+mn-lt"/>
            </a:rPr>
            <a:t>Horizontal Slicing</a:t>
          </a:r>
          <a:endParaRPr lang="en-US" sz="2400" b="1" dirty="0">
            <a:solidFill>
              <a:schemeClr val="tx1"/>
            </a:solidFill>
            <a:latin typeface="+mn-lt"/>
          </a:endParaRPr>
        </a:p>
      </dgm:t>
    </dgm:pt>
    <dgm:pt modelId="{304F29DB-2B2A-43A2-8E1A-918B88F63D6F}" type="parTrans" cxnId="{D9D94098-3B4B-497C-86F8-516071E57E9B}">
      <dgm:prSet/>
      <dgm:spPr/>
      <dgm:t>
        <a:bodyPr/>
        <a:lstStyle/>
        <a:p>
          <a:endParaRPr lang="en-US"/>
        </a:p>
      </dgm:t>
    </dgm:pt>
    <dgm:pt modelId="{870AFAF0-D502-4627-A38F-FA287F0A3277}" type="sibTrans" cxnId="{D9D94098-3B4B-497C-86F8-516071E57E9B}">
      <dgm:prSet/>
      <dgm:spPr/>
      <dgm:t>
        <a:bodyPr/>
        <a:lstStyle/>
        <a:p>
          <a:endParaRPr lang="en-US"/>
        </a:p>
      </dgm:t>
    </dgm:pt>
    <dgm:pt modelId="{5D197CBF-04EB-46A9-AE89-386746354F9E}" type="pres">
      <dgm:prSet presAssocID="{6AD03833-F3FB-4A90-A853-2026A7A8A2B3}" presName="diagram" presStyleCnt="0">
        <dgm:presLayoutVars>
          <dgm:dir/>
          <dgm:animLvl val="lvl"/>
          <dgm:resizeHandles val="exact"/>
        </dgm:presLayoutVars>
      </dgm:prSet>
      <dgm:spPr/>
    </dgm:pt>
    <dgm:pt modelId="{8CA570B9-2753-43C5-9321-663BC819FCAE}" type="pres">
      <dgm:prSet presAssocID="{BA19515F-80F7-4FD3-9BEE-B7BFF8051A2E}" presName="compNode" presStyleCnt="0"/>
      <dgm:spPr/>
    </dgm:pt>
    <dgm:pt modelId="{A6C2245E-29CC-4652-BDE5-C8754EA76335}" type="pres">
      <dgm:prSet presAssocID="{BA19515F-80F7-4FD3-9BEE-B7BFF8051A2E}" presName="childRect" presStyleLbl="bgAcc1" presStyleIdx="0" presStyleCnt="2" custScaleY="123428" custLinFactNeighborY="-5805">
        <dgm:presLayoutVars>
          <dgm:bulletEnabled val="1"/>
        </dgm:presLayoutVars>
      </dgm:prSet>
      <dgm:spPr/>
    </dgm:pt>
    <dgm:pt modelId="{00DC9997-B853-4D96-A53D-066DBE6D6381}" type="pres">
      <dgm:prSet presAssocID="{BA19515F-80F7-4FD3-9BEE-B7BFF8051A2E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100EFCD-8B16-42BD-A419-3F571A07A591}" type="pres">
      <dgm:prSet presAssocID="{BA19515F-80F7-4FD3-9BEE-B7BFF8051A2E}" presName="parentRect" presStyleLbl="alignNode1" presStyleIdx="0" presStyleCnt="2" custScaleY="72794" custLinFactNeighborY="-21575"/>
      <dgm:spPr/>
    </dgm:pt>
    <dgm:pt modelId="{80372251-4E28-4832-8AB1-D730A7BAD346}" type="pres">
      <dgm:prSet presAssocID="{BA19515F-80F7-4FD3-9BEE-B7BFF8051A2E}" presName="adorn" presStyleLbl="fgAccFollowNode1" presStyleIdx="0" presStyleCnt="2"/>
      <dgm:spPr/>
    </dgm:pt>
    <dgm:pt modelId="{8AA3F5DB-9C0F-4A68-92F3-A8A83EB73EB3}" type="pres">
      <dgm:prSet presAssocID="{9FF76E33-F58E-4CC4-8675-61422BBC4399}" presName="sibTrans" presStyleLbl="sibTrans2D1" presStyleIdx="0" presStyleCnt="0"/>
      <dgm:spPr/>
    </dgm:pt>
    <dgm:pt modelId="{584137E5-7C85-4319-B302-11E46A26F295}" type="pres">
      <dgm:prSet presAssocID="{C8D92E21-1675-49FE-BF40-86F21E0C457E}" presName="compNode" presStyleCnt="0"/>
      <dgm:spPr/>
    </dgm:pt>
    <dgm:pt modelId="{E6C00B06-96E7-4F28-8E18-5601E54FBFA7}" type="pres">
      <dgm:prSet presAssocID="{C8D92E21-1675-49FE-BF40-86F21E0C457E}" presName="childRect" presStyleLbl="bgAcc1" presStyleIdx="1" presStyleCnt="2" custScaleY="123428" custLinFactNeighborY="-5805">
        <dgm:presLayoutVars>
          <dgm:bulletEnabled val="1"/>
        </dgm:presLayoutVars>
      </dgm:prSet>
      <dgm:spPr/>
    </dgm:pt>
    <dgm:pt modelId="{6B97D51B-E930-4D38-8FBA-51331ABB0998}" type="pres">
      <dgm:prSet presAssocID="{C8D92E21-1675-49FE-BF40-86F21E0C457E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E2747E0-FEB9-4CDC-85B2-E26F148AE7CE}" type="pres">
      <dgm:prSet presAssocID="{C8D92E21-1675-49FE-BF40-86F21E0C457E}" presName="parentRect" presStyleLbl="alignNode1" presStyleIdx="1" presStyleCnt="2" custScaleY="72794" custLinFactNeighborY="-21575"/>
      <dgm:spPr/>
    </dgm:pt>
    <dgm:pt modelId="{670A6E60-38A0-4D77-A5B5-B7A0EAFC8EAB}" type="pres">
      <dgm:prSet presAssocID="{C8D92E21-1675-49FE-BF40-86F21E0C457E}" presName="adorn" presStyleLbl="fgAccFollowNode1" presStyleIdx="1" presStyleCnt="2"/>
      <dgm:spPr/>
    </dgm:pt>
  </dgm:ptLst>
  <dgm:cxnLst>
    <dgm:cxn modelId="{C1822213-0C0B-42D2-B2E5-2E3C31BFC2DE}" type="presOf" srcId="{C8D92E21-1675-49FE-BF40-86F21E0C457E}" destId="{6E2747E0-FEB9-4CDC-85B2-E26F148AE7CE}" srcOrd="1" destOrd="0" presId="urn:microsoft.com/office/officeart/2005/8/layout/bList2"/>
    <dgm:cxn modelId="{BD4A3E27-A70F-4FFE-8D10-1C0126F5D1D9}" srcId="{6AD03833-F3FB-4A90-A853-2026A7A8A2B3}" destId="{BA19515F-80F7-4FD3-9BEE-B7BFF8051A2E}" srcOrd="0" destOrd="0" parTransId="{7CEE2828-2C5C-4270-BE47-04937CF650C0}" sibTransId="{9FF76E33-F58E-4CC4-8675-61422BBC4399}"/>
    <dgm:cxn modelId="{25CFDF5A-B8BF-447B-8A71-691C086A5323}" type="presOf" srcId="{BA19515F-80F7-4FD3-9BEE-B7BFF8051A2E}" destId="{00DC9997-B853-4D96-A53D-066DBE6D6381}" srcOrd="0" destOrd="0" presId="urn:microsoft.com/office/officeart/2005/8/layout/bList2"/>
    <dgm:cxn modelId="{62275D81-4266-4931-869D-18BC1E2E7137}" type="presOf" srcId="{BA19515F-80F7-4FD3-9BEE-B7BFF8051A2E}" destId="{4100EFCD-8B16-42BD-A419-3F571A07A591}" srcOrd="1" destOrd="0" presId="urn:microsoft.com/office/officeart/2005/8/layout/bList2"/>
    <dgm:cxn modelId="{5223FC87-6882-47EE-B052-8D654928D254}" type="presOf" srcId="{6AD03833-F3FB-4A90-A853-2026A7A8A2B3}" destId="{5D197CBF-04EB-46A9-AE89-386746354F9E}" srcOrd="0" destOrd="0" presId="urn:microsoft.com/office/officeart/2005/8/layout/bList2"/>
    <dgm:cxn modelId="{D9D94098-3B4B-497C-86F8-516071E57E9B}" srcId="{6AD03833-F3FB-4A90-A853-2026A7A8A2B3}" destId="{C8D92E21-1675-49FE-BF40-86F21E0C457E}" srcOrd="1" destOrd="0" parTransId="{304F29DB-2B2A-43A2-8E1A-918B88F63D6F}" sibTransId="{870AFAF0-D502-4627-A38F-FA287F0A3277}"/>
    <dgm:cxn modelId="{A71CC1D6-A5D6-4473-BC6C-CC7B1B3BEBD5}" type="presOf" srcId="{9FF76E33-F58E-4CC4-8675-61422BBC4399}" destId="{8AA3F5DB-9C0F-4A68-92F3-A8A83EB73EB3}" srcOrd="0" destOrd="0" presId="urn:microsoft.com/office/officeart/2005/8/layout/bList2"/>
    <dgm:cxn modelId="{5A7CB0E5-3938-4B3E-B5B3-9451A7A4615D}" type="presOf" srcId="{C8D92E21-1675-49FE-BF40-86F21E0C457E}" destId="{6B97D51B-E930-4D38-8FBA-51331ABB0998}" srcOrd="0" destOrd="0" presId="urn:microsoft.com/office/officeart/2005/8/layout/bList2"/>
    <dgm:cxn modelId="{ED03E4B7-3760-450C-86EE-B82BE2E83940}" type="presParOf" srcId="{5D197CBF-04EB-46A9-AE89-386746354F9E}" destId="{8CA570B9-2753-43C5-9321-663BC819FCAE}" srcOrd="0" destOrd="0" presId="urn:microsoft.com/office/officeart/2005/8/layout/bList2"/>
    <dgm:cxn modelId="{B1F5A92C-D195-4ECB-B729-51CE37037333}" type="presParOf" srcId="{8CA570B9-2753-43C5-9321-663BC819FCAE}" destId="{A6C2245E-29CC-4652-BDE5-C8754EA76335}" srcOrd="0" destOrd="0" presId="urn:microsoft.com/office/officeart/2005/8/layout/bList2"/>
    <dgm:cxn modelId="{92328D92-4845-4F21-BA76-4DA2CFDB757D}" type="presParOf" srcId="{8CA570B9-2753-43C5-9321-663BC819FCAE}" destId="{00DC9997-B853-4D96-A53D-066DBE6D6381}" srcOrd="1" destOrd="0" presId="urn:microsoft.com/office/officeart/2005/8/layout/bList2"/>
    <dgm:cxn modelId="{1CD7779E-E9E5-4453-83AC-CDEA45FD8098}" type="presParOf" srcId="{8CA570B9-2753-43C5-9321-663BC819FCAE}" destId="{4100EFCD-8B16-42BD-A419-3F571A07A591}" srcOrd="2" destOrd="0" presId="urn:microsoft.com/office/officeart/2005/8/layout/bList2"/>
    <dgm:cxn modelId="{04480F59-BF21-4DB4-B787-C1C7F61CB7AA}" type="presParOf" srcId="{8CA570B9-2753-43C5-9321-663BC819FCAE}" destId="{80372251-4E28-4832-8AB1-D730A7BAD346}" srcOrd="3" destOrd="0" presId="urn:microsoft.com/office/officeart/2005/8/layout/bList2"/>
    <dgm:cxn modelId="{817C70D7-8F86-48EF-B0F2-B7EBF7D83618}" type="presParOf" srcId="{5D197CBF-04EB-46A9-AE89-386746354F9E}" destId="{8AA3F5DB-9C0F-4A68-92F3-A8A83EB73EB3}" srcOrd="1" destOrd="0" presId="urn:microsoft.com/office/officeart/2005/8/layout/bList2"/>
    <dgm:cxn modelId="{CF0DEB42-4923-46F8-B846-50A39E8A7D96}" type="presParOf" srcId="{5D197CBF-04EB-46A9-AE89-386746354F9E}" destId="{584137E5-7C85-4319-B302-11E46A26F295}" srcOrd="2" destOrd="0" presId="urn:microsoft.com/office/officeart/2005/8/layout/bList2"/>
    <dgm:cxn modelId="{EE8D33A5-E2AB-4988-8E41-9E037D995D84}" type="presParOf" srcId="{584137E5-7C85-4319-B302-11E46A26F295}" destId="{E6C00B06-96E7-4F28-8E18-5601E54FBFA7}" srcOrd="0" destOrd="0" presId="urn:microsoft.com/office/officeart/2005/8/layout/bList2"/>
    <dgm:cxn modelId="{A88BDD91-D905-442A-A7AC-DAA284156CF1}" type="presParOf" srcId="{584137E5-7C85-4319-B302-11E46A26F295}" destId="{6B97D51B-E930-4D38-8FBA-51331ABB0998}" srcOrd="1" destOrd="0" presId="urn:microsoft.com/office/officeart/2005/8/layout/bList2"/>
    <dgm:cxn modelId="{7EF8B79F-3240-46F1-BE75-FDCFE5E9EFC5}" type="presParOf" srcId="{584137E5-7C85-4319-B302-11E46A26F295}" destId="{6E2747E0-FEB9-4CDC-85B2-E26F148AE7CE}" srcOrd="2" destOrd="0" presId="urn:microsoft.com/office/officeart/2005/8/layout/bList2"/>
    <dgm:cxn modelId="{EB271F1F-F510-47AD-A863-6534C359C7A2}" type="presParOf" srcId="{584137E5-7C85-4319-B302-11E46A26F295}" destId="{670A6E60-38A0-4D77-A5B5-B7A0EAFC8EAB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188E5B-953A-4B7B-A74E-2021FC834DDB}" type="doc">
      <dgm:prSet loTypeId="urn:microsoft.com/office/officeart/2011/layout/InterconnectedBlock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E3A2854-9342-4FD5-9730-FB611E18BC26}">
      <dgm:prSet phldrT="[Text]" custT="1"/>
      <dgm:spPr/>
      <dgm:t>
        <a:bodyPr/>
        <a:lstStyle/>
        <a:p>
          <a:r>
            <a:rPr lang="en-US" sz="2000" dirty="0">
              <a:latin typeface="+mn-lt"/>
            </a:rPr>
            <a:t>Riemann Sum</a:t>
          </a:r>
        </a:p>
      </dgm:t>
    </dgm:pt>
    <dgm:pt modelId="{47FCF39E-D747-495D-90E8-906D71DEBD1F}" type="parTrans" cxnId="{1DE5D547-A504-4BD1-B8B2-6842DC982270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3112D56B-D0B7-47EB-909D-B3B6389CCCB3}" type="sibTrans" cxnId="{1DE5D547-A504-4BD1-B8B2-6842DC982270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4D3914F0-1B72-45A3-AD78-09357BC1DB0B}">
      <dgm:prSet phldrT="[Text]" custT="1"/>
      <dgm:spPr/>
      <dgm:t>
        <a:bodyPr/>
        <a:lstStyle/>
        <a:p>
          <a:pPr marL="0" indent="0" algn="l">
            <a:buNone/>
          </a:pPr>
          <a:r>
            <a:rPr lang="en-US" sz="2000" b="0" i="0" u="none" strike="noStrike" baseline="0" dirty="0">
              <a:latin typeface="+mn-lt"/>
            </a:rPr>
            <a:t>The “volume” </a:t>
          </a:r>
          <a:r>
            <a:rPr lang="en-US" sz="2000" b="0" i="1" u="none" strike="noStrike" baseline="0" dirty="0">
              <a:latin typeface="+mn-lt"/>
            </a:rPr>
            <a:t>V </a:t>
          </a:r>
          <a:r>
            <a:rPr lang="en-US" sz="2000" b="0" i="0" u="none" strike="noStrike" baseline="0" dirty="0">
              <a:latin typeface="+mn-lt"/>
            </a:rPr>
            <a:t>of the solid should be given by the Riemann sum</a:t>
          </a:r>
          <a:endParaRPr lang="en-US" sz="2000" dirty="0">
            <a:latin typeface="+mn-lt"/>
          </a:endParaRPr>
        </a:p>
      </dgm:t>
    </dgm:pt>
    <dgm:pt modelId="{40CBFE30-553D-45CD-AF78-320B1795FFD0}" type="parTrans" cxnId="{2DE3B43C-C80A-4BF3-98C0-02D5689E1877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27BCA6C9-11B1-4021-87D5-DA85F63B97C7}" type="sibTrans" cxnId="{2DE3B43C-C80A-4BF3-98C0-02D5689E1877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A0860516-77D5-4954-BE54-6C2A31E4254B}">
      <dgm:prSet phldrT="[Text]" custT="1"/>
      <dgm:spPr/>
      <dgm:t>
        <a:bodyPr/>
        <a:lstStyle/>
        <a:p>
          <a:r>
            <a:rPr lang="en-US" sz="2000" dirty="0">
              <a:latin typeface="+mn-lt"/>
            </a:rPr>
            <a:t>Integral</a:t>
          </a:r>
        </a:p>
      </dgm:t>
    </dgm:pt>
    <dgm:pt modelId="{FB20BA6F-D229-4A26-83AF-289335318370}" type="parTrans" cxnId="{CC87A574-93F7-48AA-BC3C-1D176D1A654F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917B5136-CDB4-421B-8B93-9DEF4825D7C8}" type="sibTrans" cxnId="{CC87A574-93F7-48AA-BC3C-1D176D1A654F}">
      <dgm:prSet/>
      <dgm:spPr/>
      <dgm:t>
        <a:bodyPr/>
        <a:lstStyle/>
        <a:p>
          <a:endParaRPr lang="en-US" sz="2000"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D187A60F-2C42-4E50-B9D5-8E29677DA7B4}">
          <dgm:prSet phldrT="[Text]" custT="1"/>
          <dgm:spPr/>
          <dgm:t>
            <a:bodyPr/>
            <a:lstStyle/>
            <a:p>
              <a:pPr algn="l"/>
              <a:r>
                <a:rPr lang="en-US" sz="2000" b="0" i="0" u="none" strike="noStrike" baseline="0" dirty="0">
                  <a:latin typeface="+mn-lt"/>
                </a:rPr>
                <a:t>Let the norm of the partition approach zero, we obtain a definite integral that defined to be the </a:t>
              </a:r>
              <a:r>
                <a:rPr lang="en-US" sz="2000" b="1" i="0" u="none" strike="noStrike" baseline="0" dirty="0">
                  <a:latin typeface="+mn-lt"/>
                </a:rPr>
                <a:t>volume </a:t>
              </a:r>
              <a:r>
                <a:rPr lang="en-US" sz="2000" b="0" i="0" u="none" strike="noStrike" baseline="0" dirty="0">
                  <a:latin typeface="+mn-lt"/>
                </a:rPr>
                <a:t>of the solid.</a:t>
              </a:r>
            </a:p>
            <a:p>
              <a:pPr algn="l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m:oMathPara>
              </a14:m>
              <a:endParaRPr lang="en-US" sz="2000" dirty="0">
                <a:latin typeface="+mn-lt"/>
              </a:endParaRPr>
            </a:p>
          </dgm:t>
        </dgm:pt>
      </mc:Choice>
      <mc:Fallback xmlns="">
        <dgm:pt modelId="{D187A60F-2C42-4E50-B9D5-8E29677DA7B4}">
          <dgm:prSet phldrT="[Text]" custT="1"/>
          <dgm:spPr/>
          <dgm:t>
            <a:bodyPr/>
            <a:lstStyle/>
            <a:p>
              <a:pPr algn="l"/>
              <a:r>
                <a:rPr lang="en-US" sz="2000" b="0" i="0" u="none" strike="noStrike" baseline="0" dirty="0">
                  <a:latin typeface="+mn-lt"/>
                </a:rPr>
                <a:t>Let the norm of the partition approach zero, we obtain a definite integral that defined to be the </a:t>
              </a:r>
              <a:r>
                <a:rPr lang="en-US" sz="2000" b="1" i="0" u="none" strike="noStrike" baseline="0" dirty="0">
                  <a:latin typeface="+mn-lt"/>
                </a:rPr>
                <a:t>volume </a:t>
              </a:r>
              <a:r>
                <a:rPr lang="en-US" sz="2000" b="0" i="0" u="none" strike="noStrike" baseline="0" dirty="0">
                  <a:latin typeface="+mn-lt"/>
                </a:rPr>
                <a:t>of the solid.</a:t>
              </a:r>
            </a:p>
            <a:p>
              <a:pPr algn="l"/>
              <a:r>
                <a:rPr lang="en-US" sz="2000" b="0" i="0">
                  <a:latin typeface="Cambria Math" panose="02040503050406030204" pitchFamily="18" charset="0"/>
                </a:rPr>
                <a:t>𝑉=∫24_𝑎^𝑏▒𝐴(𝑥)𝑑𝑥</a:t>
              </a:r>
              <a:endParaRPr lang="en-US" sz="2000" dirty="0">
                <a:latin typeface="+mn-lt"/>
              </a:endParaRPr>
            </a:p>
          </dgm:t>
        </dgm:pt>
      </mc:Fallback>
    </mc:AlternateContent>
    <dgm:pt modelId="{BEDEA3CD-4C3D-4ABA-A872-566825C27AD6}" type="parTrans" cxnId="{8DDF9286-123D-4FCE-B320-DB90A214EF2B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EB5433AA-4B49-4FB1-AD20-D99CC454BB44}" type="sibTrans" cxnId="{8DDF9286-123D-4FCE-B320-DB90A214EF2B}">
      <dgm:prSet/>
      <dgm:spPr/>
      <dgm:t>
        <a:bodyPr/>
        <a:lstStyle/>
        <a:p>
          <a:endParaRPr lang="en-US" sz="2000">
            <a:latin typeface="+mn-lt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7622AF62-7943-44E0-991B-C924D5546F72}">
          <dgm:prSet custT="1"/>
          <dgm:spPr/>
          <dgm:t>
            <a:bodyPr/>
            <a:lstStyle/>
            <a:p>
              <a:pPr marL="0" algn="l"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m:oMathPara>
              </a14:m>
              <a:endParaRPr lang="en-US" sz="2000" dirty="0">
                <a:latin typeface="+mn-lt"/>
              </a:endParaRPr>
            </a:p>
          </dgm:t>
        </dgm:pt>
      </mc:Choice>
      <mc:Fallback xmlns="">
        <dgm:pt modelId="{7622AF62-7943-44E0-991B-C924D5546F72}">
          <dgm:prSet custT="1"/>
          <dgm:spPr/>
          <dgm:t>
            <a:bodyPr/>
            <a:lstStyle/>
            <a:p>
              <a:pPr marL="0" algn="l"/>
              <a:r>
                <a:rPr lang="en-US" sz="2000" b="0" i="0">
                  <a:latin typeface="+mn-lt"/>
                </a:rPr>
                <a:t>𝑉</a:t>
              </a:r>
              <a:r>
                <a:rPr lang="en-US" sz="2000" b="0" i="0">
                  <a:latin typeface="+mn-lt"/>
                  <a:ea typeface="Cambria Math" panose="02040503050406030204" pitchFamily="18" charset="0"/>
                </a:rPr>
                <a:t>≈∑_(𝑖=1)^𝑛▒〖𝐴((𝑥_𝑖 ) ̅ )Δ𝑥_𝑖 〗</a:t>
              </a:r>
              <a:endParaRPr lang="en-US" sz="2000" dirty="0">
                <a:latin typeface="+mn-lt"/>
              </a:endParaRPr>
            </a:p>
          </dgm:t>
        </dgm:pt>
      </mc:Fallback>
    </mc:AlternateContent>
    <dgm:pt modelId="{8D3941E3-DEA2-46A6-9783-43B8F2574ED6}" type="parTrans" cxnId="{1FCF79BA-9CA3-4E86-A53B-90B4E2F82700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8BD44D1E-2196-406D-B568-5ED90C9CD254}" type="sibTrans" cxnId="{1FCF79BA-9CA3-4E86-A53B-90B4E2F82700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4E4A7FC2-7F26-47F6-87D0-A587BE5FB27F}" type="pres">
      <dgm:prSet presAssocID="{95188E5B-953A-4B7B-A74E-2021FC834DDB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BB7A2156-82AB-40B7-82C5-D96CCAEDEF77}" type="pres">
      <dgm:prSet presAssocID="{A0860516-77D5-4954-BE54-6C2A31E4254B}" presName="ChildAccent2" presStyleCnt="0"/>
      <dgm:spPr/>
    </dgm:pt>
    <dgm:pt modelId="{7CC242A9-F607-4F75-8AE6-3760C2DF8372}" type="pres">
      <dgm:prSet presAssocID="{A0860516-77D5-4954-BE54-6C2A31E4254B}" presName="ChildAccent" presStyleLbl="alignImgPlace1" presStyleIdx="0" presStyleCnt="2" custScaleX="384906" custLinFactX="34619" custLinFactNeighborX="100000"/>
      <dgm:spPr/>
    </dgm:pt>
    <dgm:pt modelId="{0AF96133-B233-4558-9F63-3258779C35DB}" type="pres">
      <dgm:prSet presAssocID="{A0860516-77D5-4954-BE54-6C2A31E4254B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B26833D-458E-4462-A069-C7C7FDAB6E00}" type="pres">
      <dgm:prSet presAssocID="{A0860516-77D5-4954-BE54-6C2A31E4254B}" presName="Parent2" presStyleLbl="node1" presStyleIdx="0" presStyleCnt="2" custScaleX="384906" custLinFactX="34619" custLinFactNeighborX="100000">
        <dgm:presLayoutVars>
          <dgm:chMax val="2"/>
          <dgm:chPref val="1"/>
          <dgm:bulletEnabled val="1"/>
        </dgm:presLayoutVars>
      </dgm:prSet>
      <dgm:spPr/>
    </dgm:pt>
    <dgm:pt modelId="{C6973984-87D7-4DF5-9692-B0C99B9413F2}" type="pres">
      <dgm:prSet presAssocID="{DE3A2854-9342-4FD5-9730-FB611E18BC26}" presName="ChildAccent1" presStyleCnt="0"/>
      <dgm:spPr/>
    </dgm:pt>
    <dgm:pt modelId="{CE19BF2B-CDB1-4D57-8668-CA84496BD373}" type="pres">
      <dgm:prSet presAssocID="{DE3A2854-9342-4FD5-9730-FB611E18BC26}" presName="ChildAccent" presStyleLbl="alignImgPlace1" presStyleIdx="1" presStyleCnt="2" custScaleX="300007" custLinFactX="-13723" custLinFactNeighborX="-100000"/>
      <dgm:spPr/>
    </dgm:pt>
    <dgm:pt modelId="{5598B071-E9CD-4810-A67D-2CF3C7CB84FB}" type="pres">
      <dgm:prSet presAssocID="{DE3A2854-9342-4FD5-9730-FB611E18BC26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3005422-AB86-4F4D-AA37-D9A777959295}" type="pres">
      <dgm:prSet presAssocID="{DE3A2854-9342-4FD5-9730-FB611E18BC26}" presName="Parent1" presStyleLbl="node1" presStyleIdx="1" presStyleCnt="2" custScaleX="300007" custLinFactX="-13723" custLinFactNeighborX="-100000">
        <dgm:presLayoutVars>
          <dgm:chMax val="2"/>
          <dgm:chPref val="1"/>
          <dgm:bulletEnabled val="1"/>
        </dgm:presLayoutVars>
      </dgm:prSet>
      <dgm:spPr/>
    </dgm:pt>
  </dgm:ptLst>
  <dgm:cxnLst>
    <dgm:cxn modelId="{C1CE6E38-3D19-42CA-974F-6921D445C74F}" type="presOf" srcId="{D187A60F-2C42-4E50-B9D5-8E29677DA7B4}" destId="{0AF96133-B233-4558-9F63-3258779C35DB}" srcOrd="1" destOrd="0" presId="urn:microsoft.com/office/officeart/2011/layout/InterconnectedBlockProcess"/>
    <dgm:cxn modelId="{2DE3B43C-C80A-4BF3-98C0-02D5689E1877}" srcId="{DE3A2854-9342-4FD5-9730-FB611E18BC26}" destId="{4D3914F0-1B72-45A3-AD78-09357BC1DB0B}" srcOrd="0" destOrd="0" parTransId="{40CBFE30-553D-45CD-AF78-320B1795FFD0}" sibTransId="{27BCA6C9-11B1-4021-87D5-DA85F63B97C7}"/>
    <dgm:cxn modelId="{A2EB265C-9D8B-4BD7-A26E-392960F61F4E}" type="presOf" srcId="{A0860516-77D5-4954-BE54-6C2A31E4254B}" destId="{7B26833D-458E-4462-A069-C7C7FDAB6E00}" srcOrd="0" destOrd="0" presId="urn:microsoft.com/office/officeart/2011/layout/InterconnectedBlockProcess"/>
    <dgm:cxn modelId="{1DE5D547-A504-4BD1-B8B2-6842DC982270}" srcId="{95188E5B-953A-4B7B-A74E-2021FC834DDB}" destId="{DE3A2854-9342-4FD5-9730-FB611E18BC26}" srcOrd="0" destOrd="0" parTransId="{47FCF39E-D747-495D-90E8-906D71DEBD1F}" sibTransId="{3112D56B-D0B7-47EB-909D-B3B6389CCCB3}"/>
    <dgm:cxn modelId="{7822744C-91F8-43C7-9F0E-902EA266974A}" type="presOf" srcId="{7622AF62-7943-44E0-991B-C924D5546F72}" destId="{CE19BF2B-CDB1-4D57-8668-CA84496BD373}" srcOrd="0" destOrd="1" presId="urn:microsoft.com/office/officeart/2011/layout/InterconnectedBlockProcess"/>
    <dgm:cxn modelId="{CC87A574-93F7-48AA-BC3C-1D176D1A654F}" srcId="{95188E5B-953A-4B7B-A74E-2021FC834DDB}" destId="{A0860516-77D5-4954-BE54-6C2A31E4254B}" srcOrd="1" destOrd="0" parTransId="{FB20BA6F-D229-4A26-83AF-289335318370}" sibTransId="{917B5136-CDB4-421B-8B93-9DEF4825D7C8}"/>
    <dgm:cxn modelId="{8DDF9286-123D-4FCE-B320-DB90A214EF2B}" srcId="{A0860516-77D5-4954-BE54-6C2A31E4254B}" destId="{D187A60F-2C42-4E50-B9D5-8E29677DA7B4}" srcOrd="0" destOrd="0" parTransId="{BEDEA3CD-4C3D-4ABA-A872-566825C27AD6}" sibTransId="{EB5433AA-4B49-4FB1-AD20-D99CC454BB44}"/>
    <dgm:cxn modelId="{2EAF1A95-9743-479F-B4F7-1E23EEC66402}" type="presOf" srcId="{95188E5B-953A-4B7B-A74E-2021FC834DDB}" destId="{4E4A7FC2-7F26-47F6-87D0-A587BE5FB27F}" srcOrd="0" destOrd="0" presId="urn:microsoft.com/office/officeart/2011/layout/InterconnectedBlockProcess"/>
    <dgm:cxn modelId="{C7CC52B4-1091-42BF-A99C-85A3E9F77192}" type="presOf" srcId="{4D3914F0-1B72-45A3-AD78-09357BC1DB0B}" destId="{5598B071-E9CD-4810-A67D-2CF3C7CB84FB}" srcOrd="1" destOrd="0" presId="urn:microsoft.com/office/officeart/2011/layout/InterconnectedBlockProcess"/>
    <dgm:cxn modelId="{348F09B5-75F9-4BAE-8B3E-E6A07DC3BF6E}" type="presOf" srcId="{D187A60F-2C42-4E50-B9D5-8E29677DA7B4}" destId="{7CC242A9-F607-4F75-8AE6-3760C2DF8372}" srcOrd="0" destOrd="0" presId="urn:microsoft.com/office/officeart/2011/layout/InterconnectedBlockProcess"/>
    <dgm:cxn modelId="{1FCF79BA-9CA3-4E86-A53B-90B4E2F82700}" srcId="{DE3A2854-9342-4FD5-9730-FB611E18BC26}" destId="{7622AF62-7943-44E0-991B-C924D5546F72}" srcOrd="1" destOrd="0" parTransId="{8D3941E3-DEA2-46A6-9783-43B8F2574ED6}" sibTransId="{8BD44D1E-2196-406D-B568-5ED90C9CD254}"/>
    <dgm:cxn modelId="{94C44FD3-C2A4-4A5A-958D-995B1E876248}" type="presOf" srcId="{4D3914F0-1B72-45A3-AD78-09357BC1DB0B}" destId="{CE19BF2B-CDB1-4D57-8668-CA84496BD373}" srcOrd="0" destOrd="0" presId="urn:microsoft.com/office/officeart/2011/layout/InterconnectedBlockProcess"/>
    <dgm:cxn modelId="{152B5AD7-5A35-411C-94C0-62DAD821E479}" type="presOf" srcId="{7622AF62-7943-44E0-991B-C924D5546F72}" destId="{5598B071-E9CD-4810-A67D-2CF3C7CB84FB}" srcOrd="1" destOrd="1" presId="urn:microsoft.com/office/officeart/2011/layout/InterconnectedBlockProcess"/>
    <dgm:cxn modelId="{353117DF-4878-4DB8-9BFC-8F5379265AC7}" type="presOf" srcId="{DE3A2854-9342-4FD5-9730-FB611E18BC26}" destId="{53005422-AB86-4F4D-AA37-D9A777959295}" srcOrd="0" destOrd="0" presId="urn:microsoft.com/office/officeart/2011/layout/InterconnectedBlockProcess"/>
    <dgm:cxn modelId="{DA754FFF-1C4A-490D-9CCF-B42783F028C6}" type="presParOf" srcId="{4E4A7FC2-7F26-47F6-87D0-A587BE5FB27F}" destId="{BB7A2156-82AB-40B7-82C5-D96CCAEDEF77}" srcOrd="0" destOrd="0" presId="urn:microsoft.com/office/officeart/2011/layout/InterconnectedBlockProcess"/>
    <dgm:cxn modelId="{E4ECE6CB-7B00-4279-8C10-5E414C6C4DF5}" type="presParOf" srcId="{BB7A2156-82AB-40B7-82C5-D96CCAEDEF77}" destId="{7CC242A9-F607-4F75-8AE6-3760C2DF8372}" srcOrd="0" destOrd="0" presId="urn:microsoft.com/office/officeart/2011/layout/InterconnectedBlockProcess"/>
    <dgm:cxn modelId="{DE597D8D-AE3F-470F-B4CD-0ACD4FEE4C0C}" type="presParOf" srcId="{4E4A7FC2-7F26-47F6-87D0-A587BE5FB27F}" destId="{0AF96133-B233-4558-9F63-3258779C35DB}" srcOrd="1" destOrd="0" presId="urn:microsoft.com/office/officeart/2011/layout/InterconnectedBlockProcess"/>
    <dgm:cxn modelId="{9F6BECB5-554C-4642-90BD-B4B962CF7751}" type="presParOf" srcId="{4E4A7FC2-7F26-47F6-87D0-A587BE5FB27F}" destId="{7B26833D-458E-4462-A069-C7C7FDAB6E00}" srcOrd="2" destOrd="0" presId="urn:microsoft.com/office/officeart/2011/layout/InterconnectedBlockProcess"/>
    <dgm:cxn modelId="{09E96516-12CA-465F-8FDD-2700CBCFCBA6}" type="presParOf" srcId="{4E4A7FC2-7F26-47F6-87D0-A587BE5FB27F}" destId="{C6973984-87D7-4DF5-9692-B0C99B9413F2}" srcOrd="3" destOrd="0" presId="urn:microsoft.com/office/officeart/2011/layout/InterconnectedBlockProcess"/>
    <dgm:cxn modelId="{C7E6FF3A-1F40-4C27-B339-4B51D87332B7}" type="presParOf" srcId="{C6973984-87D7-4DF5-9692-B0C99B9413F2}" destId="{CE19BF2B-CDB1-4D57-8668-CA84496BD373}" srcOrd="0" destOrd="0" presId="urn:microsoft.com/office/officeart/2011/layout/InterconnectedBlockProcess"/>
    <dgm:cxn modelId="{A46ACD26-DCFF-4FA2-8400-B08239A5C569}" type="presParOf" srcId="{4E4A7FC2-7F26-47F6-87D0-A587BE5FB27F}" destId="{5598B071-E9CD-4810-A67D-2CF3C7CB84FB}" srcOrd="4" destOrd="0" presId="urn:microsoft.com/office/officeart/2011/layout/InterconnectedBlockProcess"/>
    <dgm:cxn modelId="{E03C6483-974B-4F40-A25E-B2814AA5BEB4}" type="presParOf" srcId="{4E4A7FC2-7F26-47F6-87D0-A587BE5FB27F}" destId="{53005422-AB86-4F4D-AA37-D9A777959295}" srcOrd="5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5188E5B-953A-4B7B-A74E-2021FC834DDB}" type="doc">
      <dgm:prSet loTypeId="urn:microsoft.com/office/officeart/2011/layout/InterconnectedBlock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E3A2854-9342-4FD5-9730-FB611E18BC26}">
      <dgm:prSet phldrT="[Text]" custT="1"/>
      <dgm:spPr/>
      <dgm:t>
        <a:bodyPr/>
        <a:lstStyle/>
        <a:p>
          <a:r>
            <a:rPr lang="en-US" sz="2000" dirty="0">
              <a:latin typeface="+mn-lt"/>
            </a:rPr>
            <a:t>Riemann Sum</a:t>
          </a:r>
        </a:p>
      </dgm:t>
    </dgm:pt>
    <dgm:pt modelId="{47FCF39E-D747-495D-90E8-906D71DEBD1F}" type="parTrans" cxnId="{1DE5D547-A504-4BD1-B8B2-6842DC982270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3112D56B-D0B7-47EB-909D-B3B6389CCCB3}" type="sibTrans" cxnId="{1DE5D547-A504-4BD1-B8B2-6842DC982270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4D3914F0-1B72-45A3-AD78-09357BC1DB0B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0CBFE30-553D-45CD-AF78-320B1795FFD0}" type="parTrans" cxnId="{2DE3B43C-C80A-4BF3-98C0-02D5689E1877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27BCA6C9-11B1-4021-87D5-DA85F63B97C7}" type="sibTrans" cxnId="{2DE3B43C-C80A-4BF3-98C0-02D5689E1877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A0860516-77D5-4954-BE54-6C2A31E4254B}">
      <dgm:prSet phldrT="[Text]" custT="1"/>
      <dgm:spPr/>
      <dgm:t>
        <a:bodyPr/>
        <a:lstStyle/>
        <a:p>
          <a:r>
            <a:rPr lang="en-US" sz="2000" dirty="0">
              <a:latin typeface="+mn-lt"/>
            </a:rPr>
            <a:t>Integral</a:t>
          </a:r>
        </a:p>
      </dgm:t>
    </dgm:pt>
    <dgm:pt modelId="{FB20BA6F-D229-4A26-83AF-289335318370}" type="parTrans" cxnId="{CC87A574-93F7-48AA-BC3C-1D176D1A654F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917B5136-CDB4-421B-8B93-9DEF4825D7C8}" type="sibTrans" cxnId="{CC87A574-93F7-48AA-BC3C-1D176D1A654F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D187A60F-2C42-4E50-B9D5-8E29677DA7B4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EDEA3CD-4C3D-4ABA-A872-566825C27AD6}" type="parTrans" cxnId="{8DDF9286-123D-4FCE-B320-DB90A214EF2B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EB5433AA-4B49-4FB1-AD20-D99CC454BB44}" type="sibTrans" cxnId="{8DDF9286-123D-4FCE-B320-DB90A214EF2B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7622AF62-7943-44E0-991B-C924D5546F72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8D3941E3-DEA2-46A6-9783-43B8F2574ED6}" type="parTrans" cxnId="{1FCF79BA-9CA3-4E86-A53B-90B4E2F82700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8BD44D1E-2196-406D-B568-5ED90C9CD254}" type="sibTrans" cxnId="{1FCF79BA-9CA3-4E86-A53B-90B4E2F82700}">
      <dgm:prSet/>
      <dgm:spPr/>
      <dgm:t>
        <a:bodyPr/>
        <a:lstStyle/>
        <a:p>
          <a:endParaRPr lang="en-US" sz="2000">
            <a:latin typeface="+mn-lt"/>
          </a:endParaRPr>
        </a:p>
      </dgm:t>
    </dgm:pt>
    <dgm:pt modelId="{4E4A7FC2-7F26-47F6-87D0-A587BE5FB27F}" type="pres">
      <dgm:prSet presAssocID="{95188E5B-953A-4B7B-A74E-2021FC834DDB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BB7A2156-82AB-40B7-82C5-D96CCAEDEF77}" type="pres">
      <dgm:prSet presAssocID="{A0860516-77D5-4954-BE54-6C2A31E4254B}" presName="ChildAccent2" presStyleCnt="0"/>
      <dgm:spPr/>
    </dgm:pt>
    <dgm:pt modelId="{7CC242A9-F607-4F75-8AE6-3760C2DF8372}" type="pres">
      <dgm:prSet presAssocID="{A0860516-77D5-4954-BE54-6C2A31E4254B}" presName="ChildAccent" presStyleLbl="alignImgPlace1" presStyleIdx="0" presStyleCnt="2" custScaleX="384906" custLinFactX="34619" custLinFactNeighborX="100000"/>
      <dgm:spPr/>
    </dgm:pt>
    <dgm:pt modelId="{0AF96133-B233-4558-9F63-3258779C35DB}" type="pres">
      <dgm:prSet presAssocID="{A0860516-77D5-4954-BE54-6C2A31E4254B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B26833D-458E-4462-A069-C7C7FDAB6E00}" type="pres">
      <dgm:prSet presAssocID="{A0860516-77D5-4954-BE54-6C2A31E4254B}" presName="Parent2" presStyleLbl="node1" presStyleIdx="0" presStyleCnt="2" custScaleX="384906" custLinFactX="34619" custLinFactNeighborX="100000">
        <dgm:presLayoutVars>
          <dgm:chMax val="2"/>
          <dgm:chPref val="1"/>
          <dgm:bulletEnabled val="1"/>
        </dgm:presLayoutVars>
      </dgm:prSet>
      <dgm:spPr/>
    </dgm:pt>
    <dgm:pt modelId="{C6973984-87D7-4DF5-9692-B0C99B9413F2}" type="pres">
      <dgm:prSet presAssocID="{DE3A2854-9342-4FD5-9730-FB611E18BC26}" presName="ChildAccent1" presStyleCnt="0"/>
      <dgm:spPr/>
    </dgm:pt>
    <dgm:pt modelId="{CE19BF2B-CDB1-4D57-8668-CA84496BD373}" type="pres">
      <dgm:prSet presAssocID="{DE3A2854-9342-4FD5-9730-FB611E18BC26}" presName="ChildAccent" presStyleLbl="alignImgPlace1" presStyleIdx="1" presStyleCnt="2" custScaleX="300007" custLinFactX="-13723" custLinFactNeighborX="-100000"/>
      <dgm:spPr/>
    </dgm:pt>
    <dgm:pt modelId="{5598B071-E9CD-4810-A67D-2CF3C7CB84FB}" type="pres">
      <dgm:prSet presAssocID="{DE3A2854-9342-4FD5-9730-FB611E18BC26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3005422-AB86-4F4D-AA37-D9A777959295}" type="pres">
      <dgm:prSet presAssocID="{DE3A2854-9342-4FD5-9730-FB611E18BC26}" presName="Parent1" presStyleLbl="node1" presStyleIdx="1" presStyleCnt="2" custScaleX="300007" custLinFactX="-13723" custLinFactNeighborX="-100000">
        <dgm:presLayoutVars>
          <dgm:chMax val="2"/>
          <dgm:chPref val="1"/>
          <dgm:bulletEnabled val="1"/>
        </dgm:presLayoutVars>
      </dgm:prSet>
      <dgm:spPr/>
    </dgm:pt>
  </dgm:ptLst>
  <dgm:cxnLst>
    <dgm:cxn modelId="{C1CE6E38-3D19-42CA-974F-6921D445C74F}" type="presOf" srcId="{D187A60F-2C42-4E50-B9D5-8E29677DA7B4}" destId="{0AF96133-B233-4558-9F63-3258779C35DB}" srcOrd="1" destOrd="0" presId="urn:microsoft.com/office/officeart/2011/layout/InterconnectedBlockProcess"/>
    <dgm:cxn modelId="{2DE3B43C-C80A-4BF3-98C0-02D5689E1877}" srcId="{DE3A2854-9342-4FD5-9730-FB611E18BC26}" destId="{4D3914F0-1B72-45A3-AD78-09357BC1DB0B}" srcOrd="0" destOrd="0" parTransId="{40CBFE30-553D-45CD-AF78-320B1795FFD0}" sibTransId="{27BCA6C9-11B1-4021-87D5-DA85F63B97C7}"/>
    <dgm:cxn modelId="{A2EB265C-9D8B-4BD7-A26E-392960F61F4E}" type="presOf" srcId="{A0860516-77D5-4954-BE54-6C2A31E4254B}" destId="{7B26833D-458E-4462-A069-C7C7FDAB6E00}" srcOrd="0" destOrd="0" presId="urn:microsoft.com/office/officeart/2011/layout/InterconnectedBlockProcess"/>
    <dgm:cxn modelId="{1DE5D547-A504-4BD1-B8B2-6842DC982270}" srcId="{95188E5B-953A-4B7B-A74E-2021FC834DDB}" destId="{DE3A2854-9342-4FD5-9730-FB611E18BC26}" srcOrd="0" destOrd="0" parTransId="{47FCF39E-D747-495D-90E8-906D71DEBD1F}" sibTransId="{3112D56B-D0B7-47EB-909D-B3B6389CCCB3}"/>
    <dgm:cxn modelId="{7822744C-91F8-43C7-9F0E-902EA266974A}" type="presOf" srcId="{7622AF62-7943-44E0-991B-C924D5546F72}" destId="{CE19BF2B-CDB1-4D57-8668-CA84496BD373}" srcOrd="0" destOrd="1" presId="urn:microsoft.com/office/officeart/2011/layout/InterconnectedBlockProcess"/>
    <dgm:cxn modelId="{CC87A574-93F7-48AA-BC3C-1D176D1A654F}" srcId="{95188E5B-953A-4B7B-A74E-2021FC834DDB}" destId="{A0860516-77D5-4954-BE54-6C2A31E4254B}" srcOrd="1" destOrd="0" parTransId="{FB20BA6F-D229-4A26-83AF-289335318370}" sibTransId="{917B5136-CDB4-421B-8B93-9DEF4825D7C8}"/>
    <dgm:cxn modelId="{8DDF9286-123D-4FCE-B320-DB90A214EF2B}" srcId="{A0860516-77D5-4954-BE54-6C2A31E4254B}" destId="{D187A60F-2C42-4E50-B9D5-8E29677DA7B4}" srcOrd="0" destOrd="0" parTransId="{BEDEA3CD-4C3D-4ABA-A872-566825C27AD6}" sibTransId="{EB5433AA-4B49-4FB1-AD20-D99CC454BB44}"/>
    <dgm:cxn modelId="{2EAF1A95-9743-479F-B4F7-1E23EEC66402}" type="presOf" srcId="{95188E5B-953A-4B7B-A74E-2021FC834DDB}" destId="{4E4A7FC2-7F26-47F6-87D0-A587BE5FB27F}" srcOrd="0" destOrd="0" presId="urn:microsoft.com/office/officeart/2011/layout/InterconnectedBlockProcess"/>
    <dgm:cxn modelId="{C7CC52B4-1091-42BF-A99C-85A3E9F77192}" type="presOf" srcId="{4D3914F0-1B72-45A3-AD78-09357BC1DB0B}" destId="{5598B071-E9CD-4810-A67D-2CF3C7CB84FB}" srcOrd="1" destOrd="0" presId="urn:microsoft.com/office/officeart/2011/layout/InterconnectedBlockProcess"/>
    <dgm:cxn modelId="{348F09B5-75F9-4BAE-8B3E-E6A07DC3BF6E}" type="presOf" srcId="{D187A60F-2C42-4E50-B9D5-8E29677DA7B4}" destId="{7CC242A9-F607-4F75-8AE6-3760C2DF8372}" srcOrd="0" destOrd="0" presId="urn:microsoft.com/office/officeart/2011/layout/InterconnectedBlockProcess"/>
    <dgm:cxn modelId="{1FCF79BA-9CA3-4E86-A53B-90B4E2F82700}" srcId="{DE3A2854-9342-4FD5-9730-FB611E18BC26}" destId="{7622AF62-7943-44E0-991B-C924D5546F72}" srcOrd="1" destOrd="0" parTransId="{8D3941E3-DEA2-46A6-9783-43B8F2574ED6}" sibTransId="{8BD44D1E-2196-406D-B568-5ED90C9CD254}"/>
    <dgm:cxn modelId="{94C44FD3-C2A4-4A5A-958D-995B1E876248}" type="presOf" srcId="{4D3914F0-1B72-45A3-AD78-09357BC1DB0B}" destId="{CE19BF2B-CDB1-4D57-8668-CA84496BD373}" srcOrd="0" destOrd="0" presId="urn:microsoft.com/office/officeart/2011/layout/InterconnectedBlockProcess"/>
    <dgm:cxn modelId="{152B5AD7-5A35-411C-94C0-62DAD821E479}" type="presOf" srcId="{7622AF62-7943-44E0-991B-C924D5546F72}" destId="{5598B071-E9CD-4810-A67D-2CF3C7CB84FB}" srcOrd="1" destOrd="1" presId="urn:microsoft.com/office/officeart/2011/layout/InterconnectedBlockProcess"/>
    <dgm:cxn modelId="{353117DF-4878-4DB8-9BFC-8F5379265AC7}" type="presOf" srcId="{DE3A2854-9342-4FD5-9730-FB611E18BC26}" destId="{53005422-AB86-4F4D-AA37-D9A777959295}" srcOrd="0" destOrd="0" presId="urn:microsoft.com/office/officeart/2011/layout/InterconnectedBlockProcess"/>
    <dgm:cxn modelId="{DA754FFF-1C4A-490D-9CCF-B42783F028C6}" type="presParOf" srcId="{4E4A7FC2-7F26-47F6-87D0-A587BE5FB27F}" destId="{BB7A2156-82AB-40B7-82C5-D96CCAEDEF77}" srcOrd="0" destOrd="0" presId="urn:microsoft.com/office/officeart/2011/layout/InterconnectedBlockProcess"/>
    <dgm:cxn modelId="{E4ECE6CB-7B00-4279-8C10-5E414C6C4DF5}" type="presParOf" srcId="{BB7A2156-82AB-40B7-82C5-D96CCAEDEF77}" destId="{7CC242A9-F607-4F75-8AE6-3760C2DF8372}" srcOrd="0" destOrd="0" presId="urn:microsoft.com/office/officeart/2011/layout/InterconnectedBlockProcess"/>
    <dgm:cxn modelId="{DE597D8D-AE3F-470F-B4CD-0ACD4FEE4C0C}" type="presParOf" srcId="{4E4A7FC2-7F26-47F6-87D0-A587BE5FB27F}" destId="{0AF96133-B233-4558-9F63-3258779C35DB}" srcOrd="1" destOrd="0" presId="urn:microsoft.com/office/officeart/2011/layout/InterconnectedBlockProcess"/>
    <dgm:cxn modelId="{9F6BECB5-554C-4642-90BD-B4B962CF7751}" type="presParOf" srcId="{4E4A7FC2-7F26-47F6-87D0-A587BE5FB27F}" destId="{7B26833D-458E-4462-A069-C7C7FDAB6E00}" srcOrd="2" destOrd="0" presId="urn:microsoft.com/office/officeart/2011/layout/InterconnectedBlockProcess"/>
    <dgm:cxn modelId="{09E96516-12CA-465F-8FDD-2700CBCFCBA6}" type="presParOf" srcId="{4E4A7FC2-7F26-47F6-87D0-A587BE5FB27F}" destId="{C6973984-87D7-4DF5-9692-B0C99B9413F2}" srcOrd="3" destOrd="0" presId="urn:microsoft.com/office/officeart/2011/layout/InterconnectedBlockProcess"/>
    <dgm:cxn modelId="{C7E6FF3A-1F40-4C27-B339-4B51D87332B7}" type="presParOf" srcId="{C6973984-87D7-4DF5-9692-B0C99B9413F2}" destId="{CE19BF2B-CDB1-4D57-8668-CA84496BD373}" srcOrd="0" destOrd="0" presId="urn:microsoft.com/office/officeart/2011/layout/InterconnectedBlockProcess"/>
    <dgm:cxn modelId="{A46ACD26-DCFF-4FA2-8400-B08239A5C569}" type="presParOf" srcId="{4E4A7FC2-7F26-47F6-87D0-A587BE5FB27F}" destId="{5598B071-E9CD-4810-A67D-2CF3C7CB84FB}" srcOrd="4" destOrd="0" presId="urn:microsoft.com/office/officeart/2011/layout/InterconnectedBlockProcess"/>
    <dgm:cxn modelId="{E03C6483-974B-4F40-A25E-B2814AA5BEB4}" type="presParOf" srcId="{4E4A7FC2-7F26-47F6-87D0-A587BE5FB27F}" destId="{53005422-AB86-4F4D-AA37-D9A777959295}" srcOrd="5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373950F-2F34-46A6-93D3-E9B02F498DA1}" type="doc">
      <dgm:prSet loTypeId="urn:microsoft.com/office/officeart/2005/8/layout/vList5" loCatId="list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24D20565-8CA9-436A-ABD2-A471AF836B50}">
      <dgm:prSet phldrT="[Text]" phldr="1"/>
      <dgm:spPr/>
      <dgm:t>
        <a:bodyPr/>
        <a:lstStyle/>
        <a:p>
          <a:endParaRPr lang="en-US"/>
        </a:p>
      </dgm:t>
    </dgm:pt>
    <dgm:pt modelId="{1A3E60B1-3443-4D47-904A-7A7D083AB345}" type="parTrans" cxnId="{9DAF9A15-23E1-4804-BD99-25E23ADB3FB9}">
      <dgm:prSet/>
      <dgm:spPr/>
      <dgm:t>
        <a:bodyPr/>
        <a:lstStyle/>
        <a:p>
          <a:endParaRPr lang="en-US"/>
        </a:p>
      </dgm:t>
    </dgm:pt>
    <dgm:pt modelId="{C486773E-423A-4916-850C-4C4322026EF7}" type="sibTrans" cxnId="{9DAF9A15-23E1-4804-BD99-25E23ADB3FB9}">
      <dgm:prSet/>
      <dgm:spPr/>
      <dgm:t>
        <a:bodyPr/>
        <a:lstStyle/>
        <a:p>
          <a:endParaRPr lang="en-US"/>
        </a:p>
      </dgm:t>
    </dgm:pt>
    <dgm:pt modelId="{627378A5-3D11-4E5B-B297-337877593D9F}">
      <dgm:prSet phldrT="[Text]" custT="1"/>
      <dgm:spPr/>
      <dgm:t>
        <a:bodyPr/>
        <a:lstStyle/>
        <a:p>
          <a:pPr>
            <a:buNone/>
          </a:pPr>
          <a:r>
            <a:rPr lang="en-US" sz="2000" dirty="0"/>
            <a:t>X - Axis</a:t>
          </a:r>
        </a:p>
      </dgm:t>
    </dgm:pt>
    <dgm:pt modelId="{E636004A-F566-4106-ABEE-3A93A990D851}" type="parTrans" cxnId="{EB7AE348-C81D-4D1F-86BF-D7EAB3ECC5E7}">
      <dgm:prSet/>
      <dgm:spPr/>
      <dgm:t>
        <a:bodyPr/>
        <a:lstStyle/>
        <a:p>
          <a:endParaRPr lang="en-US"/>
        </a:p>
      </dgm:t>
    </dgm:pt>
    <dgm:pt modelId="{E79C79BC-7BB3-4C48-A59B-87D24972661F}" type="sibTrans" cxnId="{EB7AE348-C81D-4D1F-86BF-D7EAB3ECC5E7}">
      <dgm:prSet/>
      <dgm:spPr/>
      <dgm:t>
        <a:bodyPr/>
        <a:lstStyle/>
        <a:p>
          <a:endParaRPr lang="en-US"/>
        </a:p>
      </dgm:t>
    </dgm:pt>
    <dgm:pt modelId="{0ACA61FC-51E8-4E81-89BA-CBB074E00BAE}">
      <dgm:prSet phldrT="[Text]" phldr="1"/>
      <dgm:spPr/>
      <dgm:t>
        <a:bodyPr/>
        <a:lstStyle/>
        <a:p>
          <a:endParaRPr lang="en-US"/>
        </a:p>
      </dgm:t>
    </dgm:pt>
    <dgm:pt modelId="{53451875-D5A4-437F-93C9-300634631E32}" type="parTrans" cxnId="{0AF035A0-0046-456C-86BF-E2E40185A637}">
      <dgm:prSet/>
      <dgm:spPr/>
      <dgm:t>
        <a:bodyPr/>
        <a:lstStyle/>
        <a:p>
          <a:endParaRPr lang="en-US"/>
        </a:p>
      </dgm:t>
    </dgm:pt>
    <dgm:pt modelId="{2ED57FD1-2055-44AC-B3AD-276C35E989AA}" type="sibTrans" cxnId="{0AF035A0-0046-456C-86BF-E2E40185A637}">
      <dgm:prSet/>
      <dgm:spPr/>
      <dgm:t>
        <a:bodyPr/>
        <a:lstStyle/>
        <a:p>
          <a:endParaRPr lang="en-US"/>
        </a:p>
      </dgm:t>
    </dgm:pt>
    <dgm:pt modelId="{F4D44CAB-AF53-41B7-9104-7DAA44AF413D}">
      <dgm:prSet phldrT="[Text]" custT="1"/>
      <dgm:spPr/>
      <dgm:t>
        <a:bodyPr/>
        <a:lstStyle/>
        <a:p>
          <a:pPr>
            <a:buNone/>
          </a:pPr>
          <a:r>
            <a:rPr lang="en-US" sz="2000" dirty="0"/>
            <a:t>Y - Axis</a:t>
          </a:r>
        </a:p>
      </dgm:t>
    </dgm:pt>
    <dgm:pt modelId="{A4B7CD5C-48D8-48D3-AC37-313EB79298D4}" type="parTrans" cxnId="{3AC3420E-A19A-41BC-B76B-F01E0190084B}">
      <dgm:prSet/>
      <dgm:spPr/>
      <dgm:t>
        <a:bodyPr/>
        <a:lstStyle/>
        <a:p>
          <a:endParaRPr lang="en-US"/>
        </a:p>
      </dgm:t>
    </dgm:pt>
    <dgm:pt modelId="{77F09CEE-B691-43D3-92DC-94C61FC975AF}" type="sibTrans" cxnId="{3AC3420E-A19A-41BC-B76B-F01E0190084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513206F-5FE3-4869-910E-5C66F6E3BBDF}">
          <dgm:prSet phldrT="[Text]"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  <m:nary>
                      <m:nary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m:oMathPara>
              </a14:m>
              <a:endParaRPr lang="en-US" sz="2000" dirty="0"/>
            </a:p>
          </dgm:t>
        </dgm:pt>
      </mc:Choice>
      <mc:Fallback xmlns="">
        <dgm:pt modelId="{7513206F-5FE3-4869-910E-5C66F6E3BBDF}">
          <dgm:prSet phldrT="[Text]" custT="1"/>
          <dgm:spPr/>
          <dgm:t>
            <a:bodyPr/>
            <a:lstStyle/>
            <a:p>
              <a:pPr>
                <a:buNone/>
              </a:pPr>
              <a:r>
                <a:rPr lang="en-US" sz="2000" b="0" i="0">
                  <a:latin typeface="Cambria Math" panose="02040503050406030204" pitchFamily="18" charset="0"/>
                </a:rPr>
                <a:t>𝑣=𝜋∫24_𝑎^𝑏▒〖[𝑓(𝑥)]^2 𝑑𝑥〗</a:t>
              </a:r>
              <a:endParaRPr lang="en-US" sz="2000" dirty="0"/>
            </a:p>
          </dgm:t>
        </dgm:pt>
      </mc:Fallback>
    </mc:AlternateContent>
    <dgm:pt modelId="{AD0CE409-EB94-4937-94CF-A4FD1EDFFBDF}" type="parTrans" cxnId="{81E9833D-4419-4636-816D-E0ACECE9D789}">
      <dgm:prSet/>
      <dgm:spPr/>
      <dgm:t>
        <a:bodyPr/>
        <a:lstStyle/>
        <a:p>
          <a:endParaRPr lang="en-US"/>
        </a:p>
      </dgm:t>
    </dgm:pt>
    <dgm:pt modelId="{26623D35-4C14-45C6-A74B-C5AAD62BCDE5}" type="sibTrans" cxnId="{81E9833D-4419-4636-816D-E0ACECE9D78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E4BA839-B49E-42BE-9735-8101F064F5CA}">
          <dgm:prSet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  <m:nary>
                      <m:nary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</m:oMath>
                </m:oMathPara>
              </a14:m>
              <a:endParaRPr lang="en-US" sz="2000" dirty="0"/>
            </a:p>
          </dgm:t>
        </dgm:pt>
      </mc:Choice>
      <mc:Fallback xmlns="">
        <dgm:pt modelId="{9E4BA839-B49E-42BE-9735-8101F064F5CA}">
          <dgm:prSet custT="1"/>
          <dgm:spPr/>
          <dgm:t>
            <a:bodyPr/>
            <a:lstStyle/>
            <a:p>
              <a:pPr>
                <a:buNone/>
              </a:pPr>
              <a:r>
                <a:rPr lang="en-US" sz="2000" b="0" i="0">
                  <a:latin typeface="Cambria Math" panose="02040503050406030204" pitchFamily="18" charset="0"/>
                </a:rPr>
                <a:t>𝑣=𝜋∫_𝑐^𝑑▒〖[𝑔(𝑦)]^2 𝑑𝑦〗</a:t>
              </a:r>
              <a:endParaRPr lang="en-US" sz="2000" dirty="0"/>
            </a:p>
          </dgm:t>
        </dgm:pt>
      </mc:Fallback>
    </mc:AlternateContent>
    <dgm:pt modelId="{B816CF28-E495-421A-87EF-F549E48C4643}" type="parTrans" cxnId="{6875DD6D-305B-4691-B5A8-547CA6ED7DCD}">
      <dgm:prSet/>
      <dgm:spPr/>
      <dgm:t>
        <a:bodyPr/>
        <a:lstStyle/>
        <a:p>
          <a:endParaRPr lang="en-US"/>
        </a:p>
      </dgm:t>
    </dgm:pt>
    <dgm:pt modelId="{9E9EA4E0-8354-4507-A731-B2F04A0222C4}" type="sibTrans" cxnId="{6875DD6D-305B-4691-B5A8-547CA6ED7DCD}">
      <dgm:prSet/>
      <dgm:spPr/>
      <dgm:t>
        <a:bodyPr/>
        <a:lstStyle/>
        <a:p>
          <a:endParaRPr lang="en-US"/>
        </a:p>
      </dgm:t>
    </dgm:pt>
    <dgm:pt modelId="{44872CF6-E29F-4B8D-87CC-AF18E0E95215}" type="pres">
      <dgm:prSet presAssocID="{1373950F-2F34-46A6-93D3-E9B02F498DA1}" presName="Name0" presStyleCnt="0">
        <dgm:presLayoutVars>
          <dgm:dir/>
          <dgm:animLvl val="lvl"/>
          <dgm:resizeHandles val="exact"/>
        </dgm:presLayoutVars>
      </dgm:prSet>
      <dgm:spPr/>
    </dgm:pt>
    <dgm:pt modelId="{AE8A7D18-EE66-4412-A334-51DE3858DC10}" type="pres">
      <dgm:prSet presAssocID="{24D20565-8CA9-436A-ABD2-A471AF836B50}" presName="linNode" presStyleCnt="0"/>
      <dgm:spPr/>
    </dgm:pt>
    <dgm:pt modelId="{DBA31577-ED8C-4578-8723-0CE8382A0755}" type="pres">
      <dgm:prSet presAssocID="{24D20565-8CA9-436A-ABD2-A471AF836B50}" presName="parentText" presStyleLbl="node1" presStyleIdx="0" presStyleCnt="2" custScaleX="245894">
        <dgm:presLayoutVars>
          <dgm:chMax val="1"/>
          <dgm:bulletEnabled val="1"/>
        </dgm:presLayoutVars>
      </dgm:prSet>
      <dgm:spPr/>
    </dgm:pt>
    <dgm:pt modelId="{FE409DB7-EA1A-454A-94C7-FCAC25985D24}" type="pres">
      <dgm:prSet presAssocID="{24D20565-8CA9-436A-ABD2-A471AF836B50}" presName="descendantText" presStyleLbl="alignAccFollowNode1" presStyleIdx="0" presStyleCnt="2">
        <dgm:presLayoutVars>
          <dgm:bulletEnabled val="1"/>
        </dgm:presLayoutVars>
      </dgm:prSet>
      <dgm:spPr/>
    </dgm:pt>
    <dgm:pt modelId="{B4744625-0709-454A-904D-CA1ECE2A8BA3}" type="pres">
      <dgm:prSet presAssocID="{C486773E-423A-4916-850C-4C4322026EF7}" presName="sp" presStyleCnt="0"/>
      <dgm:spPr/>
    </dgm:pt>
    <dgm:pt modelId="{931DF880-C3D0-44F1-BA67-247D368EE0D1}" type="pres">
      <dgm:prSet presAssocID="{0ACA61FC-51E8-4E81-89BA-CBB074E00BAE}" presName="linNode" presStyleCnt="0"/>
      <dgm:spPr/>
    </dgm:pt>
    <dgm:pt modelId="{F7AFB126-C4B0-4720-B7A5-3815C21A6F55}" type="pres">
      <dgm:prSet presAssocID="{0ACA61FC-51E8-4E81-89BA-CBB074E00BAE}" presName="parentText" presStyleLbl="node1" presStyleIdx="1" presStyleCnt="2" custScaleX="245894">
        <dgm:presLayoutVars>
          <dgm:chMax val="1"/>
          <dgm:bulletEnabled val="1"/>
        </dgm:presLayoutVars>
      </dgm:prSet>
      <dgm:spPr/>
    </dgm:pt>
    <dgm:pt modelId="{F450F053-C565-46B8-9AD2-F42CA3409363}" type="pres">
      <dgm:prSet presAssocID="{0ACA61FC-51E8-4E81-89BA-CBB074E00BAE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17AD4D08-D2DE-459F-9367-DC1C42B3E3CB}" type="presOf" srcId="{24D20565-8CA9-436A-ABD2-A471AF836B50}" destId="{DBA31577-ED8C-4578-8723-0CE8382A0755}" srcOrd="0" destOrd="0" presId="urn:microsoft.com/office/officeart/2005/8/layout/vList5"/>
    <dgm:cxn modelId="{3AC3420E-A19A-41BC-B76B-F01E0190084B}" srcId="{0ACA61FC-51E8-4E81-89BA-CBB074E00BAE}" destId="{F4D44CAB-AF53-41B7-9104-7DAA44AF413D}" srcOrd="0" destOrd="0" parTransId="{A4B7CD5C-48D8-48D3-AC37-313EB79298D4}" sibTransId="{77F09CEE-B691-43D3-92DC-94C61FC975AF}"/>
    <dgm:cxn modelId="{9DAF9A15-23E1-4804-BD99-25E23ADB3FB9}" srcId="{1373950F-2F34-46A6-93D3-E9B02F498DA1}" destId="{24D20565-8CA9-436A-ABD2-A471AF836B50}" srcOrd="0" destOrd="0" parTransId="{1A3E60B1-3443-4D47-904A-7A7D083AB345}" sibTransId="{C486773E-423A-4916-850C-4C4322026EF7}"/>
    <dgm:cxn modelId="{991EBB3A-EC57-4A7D-9BF0-B92E338D6EA3}" type="presOf" srcId="{1373950F-2F34-46A6-93D3-E9B02F498DA1}" destId="{44872CF6-E29F-4B8D-87CC-AF18E0E95215}" srcOrd="0" destOrd="0" presId="urn:microsoft.com/office/officeart/2005/8/layout/vList5"/>
    <dgm:cxn modelId="{81E9833D-4419-4636-816D-E0ACECE9D789}" srcId="{24D20565-8CA9-436A-ABD2-A471AF836B50}" destId="{7513206F-5FE3-4869-910E-5C66F6E3BBDF}" srcOrd="1" destOrd="0" parTransId="{AD0CE409-EB94-4937-94CF-A4FD1EDFFBDF}" sibTransId="{26623D35-4C14-45C6-A74B-C5AAD62BCDE5}"/>
    <dgm:cxn modelId="{3CF3D444-D63E-4924-9BB7-D49E76682B8E}" type="presOf" srcId="{7513206F-5FE3-4869-910E-5C66F6E3BBDF}" destId="{FE409DB7-EA1A-454A-94C7-FCAC25985D24}" srcOrd="0" destOrd="1" presId="urn:microsoft.com/office/officeart/2005/8/layout/vList5"/>
    <dgm:cxn modelId="{EB7AE348-C81D-4D1F-86BF-D7EAB3ECC5E7}" srcId="{24D20565-8CA9-436A-ABD2-A471AF836B50}" destId="{627378A5-3D11-4E5B-B297-337877593D9F}" srcOrd="0" destOrd="0" parTransId="{E636004A-F566-4106-ABEE-3A93A990D851}" sibTransId="{E79C79BC-7BB3-4C48-A59B-87D24972661F}"/>
    <dgm:cxn modelId="{6875DD6D-305B-4691-B5A8-547CA6ED7DCD}" srcId="{0ACA61FC-51E8-4E81-89BA-CBB074E00BAE}" destId="{9E4BA839-B49E-42BE-9735-8101F064F5CA}" srcOrd="1" destOrd="0" parTransId="{B816CF28-E495-421A-87EF-F549E48C4643}" sibTransId="{9E9EA4E0-8354-4507-A731-B2F04A0222C4}"/>
    <dgm:cxn modelId="{D5694253-1137-48F6-B703-E561C36F20BE}" type="presOf" srcId="{0ACA61FC-51E8-4E81-89BA-CBB074E00BAE}" destId="{F7AFB126-C4B0-4720-B7A5-3815C21A6F55}" srcOrd="0" destOrd="0" presId="urn:microsoft.com/office/officeart/2005/8/layout/vList5"/>
    <dgm:cxn modelId="{19AB4892-CAAE-4071-A493-D17593CBF203}" type="presOf" srcId="{627378A5-3D11-4E5B-B297-337877593D9F}" destId="{FE409DB7-EA1A-454A-94C7-FCAC25985D24}" srcOrd="0" destOrd="0" presId="urn:microsoft.com/office/officeart/2005/8/layout/vList5"/>
    <dgm:cxn modelId="{0AF035A0-0046-456C-86BF-E2E40185A637}" srcId="{1373950F-2F34-46A6-93D3-E9B02F498DA1}" destId="{0ACA61FC-51E8-4E81-89BA-CBB074E00BAE}" srcOrd="1" destOrd="0" parTransId="{53451875-D5A4-437F-93C9-300634631E32}" sibTransId="{2ED57FD1-2055-44AC-B3AD-276C35E989AA}"/>
    <dgm:cxn modelId="{0960AABF-C989-4E0D-B0C1-8F15BFB2ACD1}" type="presOf" srcId="{F4D44CAB-AF53-41B7-9104-7DAA44AF413D}" destId="{F450F053-C565-46B8-9AD2-F42CA3409363}" srcOrd="0" destOrd="0" presId="urn:microsoft.com/office/officeart/2005/8/layout/vList5"/>
    <dgm:cxn modelId="{6FDC38C3-D67D-49D0-B57E-5D01CE506C5D}" type="presOf" srcId="{9E4BA839-B49E-42BE-9735-8101F064F5CA}" destId="{F450F053-C565-46B8-9AD2-F42CA3409363}" srcOrd="0" destOrd="1" presId="urn:microsoft.com/office/officeart/2005/8/layout/vList5"/>
    <dgm:cxn modelId="{87D0A8E6-DD42-46CE-9286-6E18BE274679}" type="presParOf" srcId="{44872CF6-E29F-4B8D-87CC-AF18E0E95215}" destId="{AE8A7D18-EE66-4412-A334-51DE3858DC10}" srcOrd="0" destOrd="0" presId="urn:microsoft.com/office/officeart/2005/8/layout/vList5"/>
    <dgm:cxn modelId="{C12F6032-D2B3-46AE-804D-C4C48F7C2859}" type="presParOf" srcId="{AE8A7D18-EE66-4412-A334-51DE3858DC10}" destId="{DBA31577-ED8C-4578-8723-0CE8382A0755}" srcOrd="0" destOrd="0" presId="urn:microsoft.com/office/officeart/2005/8/layout/vList5"/>
    <dgm:cxn modelId="{3883A08C-51C5-48D6-A094-AB6F55E7DAA7}" type="presParOf" srcId="{AE8A7D18-EE66-4412-A334-51DE3858DC10}" destId="{FE409DB7-EA1A-454A-94C7-FCAC25985D24}" srcOrd="1" destOrd="0" presId="urn:microsoft.com/office/officeart/2005/8/layout/vList5"/>
    <dgm:cxn modelId="{424C0209-8510-4C9A-8DF7-F585C235962F}" type="presParOf" srcId="{44872CF6-E29F-4B8D-87CC-AF18E0E95215}" destId="{B4744625-0709-454A-904D-CA1ECE2A8BA3}" srcOrd="1" destOrd="0" presId="urn:microsoft.com/office/officeart/2005/8/layout/vList5"/>
    <dgm:cxn modelId="{A171843C-1274-45D4-AA7F-727D1DA31AFB}" type="presParOf" srcId="{44872CF6-E29F-4B8D-87CC-AF18E0E95215}" destId="{931DF880-C3D0-44F1-BA67-247D368EE0D1}" srcOrd="2" destOrd="0" presId="urn:microsoft.com/office/officeart/2005/8/layout/vList5"/>
    <dgm:cxn modelId="{ACBF42A2-31D3-4EBD-B1F1-CA2133BB855A}" type="presParOf" srcId="{931DF880-C3D0-44F1-BA67-247D368EE0D1}" destId="{F7AFB126-C4B0-4720-B7A5-3815C21A6F55}" srcOrd="0" destOrd="0" presId="urn:microsoft.com/office/officeart/2005/8/layout/vList5"/>
    <dgm:cxn modelId="{9F71E2F5-F1CA-4D00-A157-7950862C5BB7}" type="presParOf" srcId="{931DF880-C3D0-44F1-BA67-247D368EE0D1}" destId="{F450F053-C565-46B8-9AD2-F42CA340936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F07A0-E9B1-4F6F-A088-8D72908A4475}">
      <dsp:nvSpPr>
        <dsp:cNvPr id="0" name=""/>
        <dsp:cNvSpPr/>
      </dsp:nvSpPr>
      <dsp:spPr>
        <a:xfrm rot="5400000">
          <a:off x="-335198" y="338856"/>
          <a:ext cx="2234654" cy="156425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>
              <a:latin typeface="+mn-lt"/>
              <a:cs typeface="Arial" pitchFamily="34" charset="0"/>
            </a:rPr>
            <a:t>1</a:t>
          </a:r>
          <a:endParaRPr lang="en-US" sz="2800" b="0" kern="1200" dirty="0">
            <a:latin typeface="+mn-lt"/>
            <a:cs typeface="Arial" pitchFamily="34" charset="0"/>
          </a:endParaRPr>
        </a:p>
      </dsp:txBody>
      <dsp:txXfrm rot="-5400000">
        <a:off x="0" y="785787"/>
        <a:ext cx="1564258" cy="670396"/>
      </dsp:txXfrm>
    </dsp:sp>
    <dsp:sp modelId="{420C34C2-D1E2-4028-BEA7-A014F9AB9237}">
      <dsp:nvSpPr>
        <dsp:cNvPr id="0" name=""/>
        <dsp:cNvSpPr/>
      </dsp:nvSpPr>
      <dsp:spPr>
        <a:xfrm rot="5400000">
          <a:off x="3254131" y="-1730108"/>
          <a:ext cx="1452525" cy="4912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Area</a:t>
          </a:r>
          <a:endParaRPr lang="en-US" sz="2800" b="0" kern="1200" dirty="0">
            <a:latin typeface="+mn-lt"/>
            <a:cs typeface="Arial" pitchFamily="34" charset="0"/>
          </a:endParaRPr>
        </a:p>
      </dsp:txBody>
      <dsp:txXfrm rot="-5400000">
        <a:off x="1524023" y="70906"/>
        <a:ext cx="4841835" cy="1310713"/>
      </dsp:txXfrm>
    </dsp:sp>
    <dsp:sp modelId="{42B82644-8E62-41B9-BF52-4637CB595D7B}">
      <dsp:nvSpPr>
        <dsp:cNvPr id="0" name=""/>
        <dsp:cNvSpPr/>
      </dsp:nvSpPr>
      <dsp:spPr>
        <a:xfrm rot="5400000">
          <a:off x="-335198" y="2287885"/>
          <a:ext cx="2234654" cy="1564258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>
              <a:latin typeface="+mn-lt"/>
              <a:cs typeface="Arial" pitchFamily="34" charset="0"/>
            </a:rPr>
            <a:t>2</a:t>
          </a:r>
          <a:endParaRPr lang="en-US" sz="2800" b="0" kern="1200" dirty="0">
            <a:latin typeface="+mn-lt"/>
            <a:cs typeface="Arial" pitchFamily="34" charset="0"/>
          </a:endParaRPr>
        </a:p>
      </dsp:txBody>
      <dsp:txXfrm rot="-5400000">
        <a:off x="0" y="2734816"/>
        <a:ext cx="1564258" cy="670396"/>
      </dsp:txXfrm>
    </dsp:sp>
    <dsp:sp modelId="{1F017680-6743-4484-A831-A8E552CA3075}">
      <dsp:nvSpPr>
        <dsp:cNvPr id="0" name=""/>
        <dsp:cNvSpPr/>
      </dsp:nvSpPr>
      <dsp:spPr>
        <a:xfrm rot="5400000">
          <a:off x="3294366" y="195634"/>
          <a:ext cx="1452525" cy="4912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Volume</a:t>
          </a:r>
          <a:endParaRPr lang="en-US" sz="2800" b="0" kern="1200" dirty="0">
            <a:latin typeface="+mn-lt"/>
            <a:cs typeface="Arial" pitchFamily="34" charset="0"/>
          </a:endParaRPr>
        </a:p>
      </dsp:txBody>
      <dsp:txXfrm rot="-5400000">
        <a:off x="1564258" y="1996648"/>
        <a:ext cx="4841835" cy="131071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4E5EA-475A-419D-87A8-F8C915660CE2}">
      <dsp:nvSpPr>
        <dsp:cNvPr id="0" name=""/>
        <dsp:cNvSpPr/>
      </dsp:nvSpPr>
      <dsp:spPr>
        <a:xfrm>
          <a:off x="631083" y="0"/>
          <a:ext cx="7680960" cy="48006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4AD75E-CA3D-433E-87E2-8B54BBEC44EC}">
      <dsp:nvSpPr>
        <dsp:cNvPr id="0" name=""/>
        <dsp:cNvSpPr/>
      </dsp:nvSpPr>
      <dsp:spPr>
        <a:xfrm>
          <a:off x="1606565" y="3313374"/>
          <a:ext cx="199704" cy="19970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8CFD27-1EA9-47A6-A11E-3C33274217B2}">
      <dsp:nvSpPr>
        <dsp:cNvPr id="0" name=""/>
        <dsp:cNvSpPr/>
      </dsp:nvSpPr>
      <dsp:spPr>
        <a:xfrm>
          <a:off x="1524006" y="3847106"/>
          <a:ext cx="5824585" cy="724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82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Work = W = Force . Distance = F.D</a:t>
          </a:r>
        </a:p>
      </dsp:txBody>
      <dsp:txXfrm>
        <a:off x="1524006" y="3847106"/>
        <a:ext cx="5824585" cy="724888"/>
      </dsp:txXfrm>
    </dsp:sp>
    <dsp:sp modelId="{1D0AF729-D734-4430-AEEB-E8A84E27B4E1}">
      <dsp:nvSpPr>
        <dsp:cNvPr id="0" name=""/>
        <dsp:cNvSpPr/>
      </dsp:nvSpPr>
      <dsp:spPr>
        <a:xfrm>
          <a:off x="3369345" y="2008571"/>
          <a:ext cx="361005" cy="3610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1BF98-32A5-4734-ADF2-6FE07579FA04}">
      <dsp:nvSpPr>
        <dsp:cNvPr id="0" name=""/>
        <dsp:cNvSpPr/>
      </dsp:nvSpPr>
      <dsp:spPr>
        <a:xfrm>
          <a:off x="2971803" y="2438409"/>
          <a:ext cx="3096483" cy="1655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289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000" b="0" i="1" kern="1200" smtClean="0">
                    <a:latin typeface="Cambria Math" panose="02040503050406030204" pitchFamily="18" charset="0"/>
                  </a:rPr>
                  <m:t>𝑊</m:t>
                </m:r>
                <m:r>
                  <a:rPr lang="en-US" sz="2000" b="0" i="1" kern="1200" smtClean="0">
                    <a:latin typeface="Cambria Math" panose="02040503050406030204" pitchFamily="18" charset="0"/>
                  </a:rPr>
                  <m:t>=</m:t>
                </m:r>
                <m:func>
                  <m:func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funcPr>
                  <m:fName>
                    <m:limLow>
                      <m:limLowPr>
                        <m:ctrlPr>
                          <a:rPr lang="en-US" sz="2000" b="0" i="1" kern="120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 b="0" i="0" kern="120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2000" b="0" i="0" kern="120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</m:fName>
                  <m:e>
                    <m:nary>
                      <m:naryPr>
                        <m:chr m:val="∑"/>
                        <m:ctrlPr>
                          <a:rPr lang="en-US" sz="2000" b="0" i="1" kern="120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2000" b="0" i="1" kern="12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kern="120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kern="12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kern="120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e>
                </m:func>
              </m:oMath>
            </m:oMathPara>
          </a14:m>
          <a:endParaRPr lang="en-US" sz="2000" kern="1200" dirty="0"/>
        </a:p>
      </dsp:txBody>
      <dsp:txXfrm>
        <a:off x="2971803" y="2438409"/>
        <a:ext cx="3096483" cy="1655681"/>
      </dsp:txXfrm>
    </dsp:sp>
    <dsp:sp modelId="{453A993B-7F71-4789-A1D1-E1588E40E79A}">
      <dsp:nvSpPr>
        <dsp:cNvPr id="0" name=""/>
        <dsp:cNvSpPr/>
      </dsp:nvSpPr>
      <dsp:spPr>
        <a:xfrm>
          <a:off x="5489290" y="1214551"/>
          <a:ext cx="499262" cy="4992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D92DE-7FDF-44A8-B310-C3486D720487}">
      <dsp:nvSpPr>
        <dsp:cNvPr id="0" name=""/>
        <dsp:cNvSpPr/>
      </dsp:nvSpPr>
      <dsp:spPr>
        <a:xfrm>
          <a:off x="4939269" y="1921372"/>
          <a:ext cx="2680734" cy="745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549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000" b="0" i="1" kern="1200" smtClean="0">
                    <a:latin typeface="Cambria Math" panose="02040503050406030204" pitchFamily="18" charset="0"/>
                  </a:rPr>
                  <m:t>𝑊</m:t>
                </m:r>
                <m:r>
                  <a:rPr lang="en-US" sz="2000" b="0" i="1" kern="1200" smtClean="0">
                    <a:latin typeface="Cambria Math" panose="02040503050406030204" pitchFamily="18" charset="0"/>
                  </a:rPr>
                  <m:t>=</m:t>
                </m:r>
                <m:nary>
                  <m:nary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𝑎</m:t>
                    </m:r>
                  </m:sub>
                  <m:sup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𝑏</m:t>
                    </m:r>
                  </m:sup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kern="12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𝑑𝑥</m:t>
                    </m:r>
                  </m:e>
                </m:nary>
              </m:oMath>
            </m:oMathPara>
          </a14:m>
          <a:endParaRPr lang="en-US" sz="2000" kern="1200" dirty="0"/>
        </a:p>
      </dsp:txBody>
      <dsp:txXfrm>
        <a:off x="4939269" y="1921372"/>
        <a:ext cx="2680734" cy="74562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74FBD-534E-4E4E-AD10-8D2C13C2E86F}">
      <dsp:nvSpPr>
        <dsp:cNvPr id="0" name=""/>
        <dsp:cNvSpPr/>
      </dsp:nvSpPr>
      <dsp:spPr>
        <a:xfrm>
          <a:off x="1310" y="1244485"/>
          <a:ext cx="2478388" cy="25672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Supposing that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the density at x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is </a:t>
          </a:r>
          <a14:m xmlns:a14="http://schemas.microsoft.com/office/drawing/2010/main">
            <m:oMath xmlns:m="http://schemas.openxmlformats.org/officeDocument/2006/math">
              <m:r>
                <a:rPr lang="en-US" sz="2000" b="0" i="1" kern="1200" smtClean="0">
                  <a:latin typeface="Cambria Math" panose="02040503050406030204" pitchFamily="18" charset="0"/>
                </a:rPr>
                <m:t>𝛿</m:t>
              </m:r>
              <m:r>
                <a:rPr lang="en-US" sz="2000" b="0" i="1" kern="1200" smtClean="0">
                  <a:latin typeface="Cambria Math" panose="02040503050406030204" pitchFamily="18" charset="0"/>
                </a:rPr>
                <m:t>(</m:t>
              </m:r>
              <m:r>
                <a:rPr lang="en-US" sz="2000" b="0" i="1" kern="1200" smtClean="0">
                  <a:latin typeface="Cambria Math" panose="02040503050406030204" pitchFamily="18" charset="0"/>
                </a:rPr>
                <m:t>𝑥</m:t>
              </m:r>
              <m:r>
                <a:rPr lang="en-US" sz="20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endParaRPr lang="en-US" sz="2000" kern="1200" dirty="0"/>
        </a:p>
      </dsp:txBody>
      <dsp:txXfrm>
        <a:off x="60389" y="1303564"/>
        <a:ext cx="2360230" cy="1898940"/>
      </dsp:txXfrm>
    </dsp:sp>
    <dsp:sp modelId="{8FDACDE0-D2D2-4C34-B440-B3AE03560202}">
      <dsp:nvSpPr>
        <dsp:cNvPr id="0" name=""/>
        <dsp:cNvSpPr/>
      </dsp:nvSpPr>
      <dsp:spPr>
        <a:xfrm>
          <a:off x="1379538" y="2548936"/>
          <a:ext cx="2184634" cy="2184634"/>
        </a:xfrm>
        <a:prstGeom prst="leftCircularArrow">
          <a:avLst>
            <a:gd name="adj1" fmla="val 2492"/>
            <a:gd name="adj2" fmla="val 301912"/>
            <a:gd name="adj3" fmla="val 947759"/>
            <a:gd name="adj4" fmla="val 7894825"/>
            <a:gd name="adj5" fmla="val 290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0C2294E-7092-4BDF-A3A1-95B8BF2C337F}">
      <dsp:nvSpPr>
        <dsp:cNvPr id="0" name=""/>
        <dsp:cNvSpPr/>
      </dsp:nvSpPr>
      <dsp:spPr>
        <a:xfrm>
          <a:off x="895594" y="3481911"/>
          <a:ext cx="1780917" cy="7082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Density</a:t>
          </a:r>
        </a:p>
      </dsp:txBody>
      <dsp:txXfrm>
        <a:off x="916337" y="3502654"/>
        <a:ext cx="1739431" cy="666725"/>
      </dsp:txXfrm>
    </dsp:sp>
    <dsp:sp modelId="{11490310-C59A-4AE2-9299-F448BEA0906D}">
      <dsp:nvSpPr>
        <dsp:cNvPr id="0" name=""/>
        <dsp:cNvSpPr/>
      </dsp:nvSpPr>
      <dsp:spPr>
        <a:xfrm>
          <a:off x="2738905" y="1060976"/>
          <a:ext cx="2364427" cy="27223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 total mass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b="0" i="1" kern="1200" smtClean="0">
                    <a:latin typeface="Cambria Math" panose="02040503050406030204" pitchFamily="18" charset="0"/>
                  </a:rPr>
                  <m:t>𝑚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=</m:t>
                </m:r>
                <m:nary>
                  <m:nary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𝑎</m:t>
                    </m:r>
                  </m:sub>
                  <m:sup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𝑏</m:t>
                    </m:r>
                  </m:sup>
                  <m:e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800" b="0" i="1" kern="12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𝑑𝑥</m:t>
                    </m:r>
                  </m:e>
                </m:nary>
              </m:oMath>
            </m:oMathPara>
          </a14:m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 total moment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b="0" i="1" kern="1200" smtClean="0">
                    <a:latin typeface="Cambria Math" panose="02040503050406030204" pitchFamily="18" charset="0"/>
                  </a:rPr>
                  <m:t>𝑀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=</m:t>
                </m:r>
                <m:nary>
                  <m:nary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𝑎</m:t>
                    </m:r>
                  </m:sub>
                  <m:sup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𝑏</m:t>
                    </m:r>
                  </m:sup>
                  <m:e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800" b="0" i="1" kern="12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𝑑𝑥</m:t>
                    </m:r>
                  </m:e>
                </m:nary>
              </m:oMath>
            </m:oMathPara>
          </a14:m>
          <a:endParaRPr lang="en-US" sz="1800" kern="1200" dirty="0"/>
        </a:p>
      </dsp:txBody>
      <dsp:txXfrm>
        <a:off x="2801554" y="1706986"/>
        <a:ext cx="2239129" cy="2013693"/>
      </dsp:txXfrm>
    </dsp:sp>
    <dsp:sp modelId="{33B2F0E1-58B3-4151-A39B-5AF737DA2141}">
      <dsp:nvSpPr>
        <dsp:cNvPr id="0" name=""/>
        <dsp:cNvSpPr/>
      </dsp:nvSpPr>
      <dsp:spPr>
        <a:xfrm>
          <a:off x="3947225" y="163510"/>
          <a:ext cx="2466181" cy="2466181"/>
        </a:xfrm>
        <a:prstGeom prst="circularArrow">
          <a:avLst>
            <a:gd name="adj1" fmla="val 2207"/>
            <a:gd name="adj2" fmla="val 265695"/>
            <a:gd name="adj3" fmla="val 20711565"/>
            <a:gd name="adj4" fmla="val 13728282"/>
            <a:gd name="adj5" fmla="val 2575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FD6B99-4F61-4DF6-B0AF-13FEBED05067}">
      <dsp:nvSpPr>
        <dsp:cNvPr id="0" name=""/>
        <dsp:cNvSpPr/>
      </dsp:nvSpPr>
      <dsp:spPr>
        <a:xfrm>
          <a:off x="3516548" y="669245"/>
          <a:ext cx="1780917" cy="7082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Mass and Moment</a:t>
          </a:r>
        </a:p>
      </dsp:txBody>
      <dsp:txXfrm>
        <a:off x="3537291" y="689988"/>
        <a:ext cx="1739431" cy="666725"/>
      </dsp:txXfrm>
    </dsp:sp>
    <dsp:sp modelId="{B83A620E-6617-4246-B040-19BDFE22C7FE}">
      <dsp:nvSpPr>
        <dsp:cNvPr id="0" name=""/>
        <dsp:cNvSpPr/>
      </dsp:nvSpPr>
      <dsp:spPr>
        <a:xfrm>
          <a:off x="5404706" y="1244485"/>
          <a:ext cx="2284006" cy="25672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acc>
                  <m:accPr>
                    <m:chr m:val="̅"/>
                    <m:ctrlPr>
                      <a:rPr lang="en-US" sz="1800" i="1" kern="1200" smtClean="0"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</m:acc>
                <m:r>
                  <a:rPr lang="en-US" sz="1800" b="0" i="1" kern="1200" smtClean="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𝑀</m:t>
                    </m:r>
                  </m:num>
                  <m:den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𝑚</m:t>
                    </m:r>
                  </m:den>
                </m:f>
              </m:oMath>
            </m:oMathPara>
          </a14:m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acc>
                  <m:accPr>
                    <m:chr m:val="̅"/>
                    <m:ctrlPr>
                      <a:rPr lang="en-US" sz="1800" i="1" kern="1200" smtClean="0"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</m:acc>
                <m:r>
                  <a:rPr lang="en-US" sz="1800" b="0" i="1" kern="1200" smtClean="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nary>
                      <m:naryPr>
                        <m:ctrlPr>
                          <a:rPr lang="en-US" sz="1800" b="0" i="1" kern="120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num>
                  <m:den>
                    <m:nary>
                      <m:naryPr>
                        <m:ctrlPr>
                          <a:rPr lang="en-US" sz="1800" b="0" i="1" kern="120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den>
                </m:f>
              </m:oMath>
            </m:oMathPara>
          </a14:m>
          <a:endParaRPr lang="en-US" sz="1800" kern="1200" dirty="0"/>
        </a:p>
      </dsp:txBody>
      <dsp:txXfrm>
        <a:off x="5463785" y="1303564"/>
        <a:ext cx="2165848" cy="1898940"/>
      </dsp:txXfrm>
    </dsp:sp>
    <dsp:sp modelId="{76CFC103-9B8B-441B-A3CD-A8FB3369E0DB}">
      <dsp:nvSpPr>
        <dsp:cNvPr id="0" name=""/>
        <dsp:cNvSpPr/>
      </dsp:nvSpPr>
      <dsp:spPr>
        <a:xfrm>
          <a:off x="5991482" y="3456578"/>
          <a:ext cx="1780917" cy="7082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Center of Mass</a:t>
          </a:r>
        </a:p>
      </dsp:txBody>
      <dsp:txXfrm>
        <a:off x="6012225" y="3477321"/>
        <a:ext cx="1739431" cy="66672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3C401-D3CB-4E08-8170-76D236EEEA96}">
      <dsp:nvSpPr>
        <dsp:cNvPr id="0" name=""/>
        <dsp:cNvSpPr/>
      </dsp:nvSpPr>
      <dsp:spPr>
        <a:xfrm rot="5400000">
          <a:off x="702792" y="1142111"/>
          <a:ext cx="966879" cy="11007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F7DBE4F2-2D5B-4D0B-BBC6-DD7D9FD84C71}">
      <dsp:nvSpPr>
        <dsp:cNvPr id="0" name=""/>
        <dsp:cNvSpPr/>
      </dsp:nvSpPr>
      <dsp:spPr>
        <a:xfrm>
          <a:off x="434831" y="189256"/>
          <a:ext cx="1386437" cy="95235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Mass</a:t>
          </a:r>
        </a:p>
      </dsp:txBody>
      <dsp:txXfrm>
        <a:off x="481330" y="235755"/>
        <a:ext cx="1293439" cy="859359"/>
      </dsp:txXfrm>
    </dsp:sp>
    <dsp:sp modelId="{5FD96304-3E4F-4A70-8F58-98819869D1CE}">
      <dsp:nvSpPr>
        <dsp:cNvPr id="0" name=""/>
        <dsp:cNvSpPr/>
      </dsp:nvSpPr>
      <dsp:spPr>
        <a:xfrm>
          <a:off x="1978732" y="3"/>
          <a:ext cx="5412662" cy="1520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Mass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r>
                  <a:rPr lang="en-US" sz="2000" b="0" i="1" kern="1200" smtClean="0">
                    <a:latin typeface="Cambria Math" panose="02040503050406030204" pitchFamily="18" charset="0"/>
                  </a:rPr>
                  <m:t>𝑚</m:t>
                </m:r>
                <m:r>
                  <a:rPr lang="en-US" sz="20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2000" b="0" i="1" kern="1200" smtClean="0">
                    <a:latin typeface="Cambria Math" panose="02040503050406030204" pitchFamily="18" charset="0"/>
                  </a:rPr>
                  <m:t>𝛿</m:t>
                </m:r>
                <m:nary>
                  <m:nary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𝑎</m:t>
                    </m:r>
                  </m:sub>
                  <m:sup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𝑏</m:t>
                    </m:r>
                  </m:sup>
                  <m:e>
                    <m:d>
                      <m:dPr>
                        <m:begChr m:val="["/>
                        <m:endChr m:val="]"/>
                        <m:ctrlPr>
                          <a:rPr lang="en-US" sz="2000" b="0" i="1" kern="12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kern="12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kern="12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𝑑𝑥</m:t>
                    </m:r>
                  </m:e>
                </m:nary>
              </m:oMath>
            </m:oMathPara>
          </a14:m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where </a:t>
          </a:r>
          <a14:m xmlns:a14="http://schemas.microsoft.com/office/drawing/2010/main">
            <m:oMath xmlns:m="http://schemas.openxmlformats.org/officeDocument/2006/math">
              <m:r>
                <a:rPr lang="en-US" sz="2000" b="0" i="1" kern="1200" smtClean="0">
                  <a:latin typeface="Cambria Math" panose="02040503050406030204" pitchFamily="18" charset="0"/>
                </a:rPr>
                <m:t>𝛿</m:t>
              </m:r>
            </m:oMath>
          </a14:m>
          <a:r>
            <a:rPr lang="en-US" sz="2000" kern="1200" dirty="0"/>
            <a:t> is density</a:t>
          </a:r>
        </a:p>
      </dsp:txBody>
      <dsp:txXfrm>
        <a:off x="1978732" y="3"/>
        <a:ext cx="5412662" cy="1520211"/>
      </dsp:txXfrm>
    </dsp:sp>
    <dsp:sp modelId="{FF725C52-35DA-47F2-869B-C9A704C7FB86}">
      <dsp:nvSpPr>
        <dsp:cNvPr id="0" name=""/>
        <dsp:cNvSpPr/>
      </dsp:nvSpPr>
      <dsp:spPr>
        <a:xfrm rot="5400000">
          <a:off x="2095598" y="2614476"/>
          <a:ext cx="966879" cy="11007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-13089511"/>
                <a:satOff val="-703"/>
                <a:lumOff val="11364"/>
                <a:alphaOff val="0"/>
                <a:shade val="51000"/>
                <a:satMod val="130000"/>
              </a:schemeClr>
            </a:gs>
            <a:gs pos="80000">
              <a:schemeClr val="accent1">
                <a:tint val="50000"/>
                <a:hueOff val="-13089511"/>
                <a:satOff val="-703"/>
                <a:lumOff val="11364"/>
                <a:alphaOff val="0"/>
                <a:shade val="93000"/>
                <a:satMod val="130000"/>
              </a:schemeClr>
            </a:gs>
            <a:gs pos="100000">
              <a:schemeClr val="accent1">
                <a:tint val="50000"/>
                <a:hueOff val="-13089511"/>
                <a:satOff val="-703"/>
                <a:lumOff val="1136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AA8FC70-C71A-43B4-98F3-7868A87611F0}">
      <dsp:nvSpPr>
        <dsp:cNvPr id="0" name=""/>
        <dsp:cNvSpPr/>
      </dsp:nvSpPr>
      <dsp:spPr>
        <a:xfrm>
          <a:off x="1870285" y="1614636"/>
          <a:ext cx="1386437" cy="95235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Moment</a:t>
          </a:r>
        </a:p>
      </dsp:txBody>
      <dsp:txXfrm>
        <a:off x="1916784" y="1661135"/>
        <a:ext cx="1293439" cy="859359"/>
      </dsp:txXfrm>
    </dsp:sp>
    <dsp:sp modelId="{48B07C06-3EAA-46B6-8249-CC88C74865EE}">
      <dsp:nvSpPr>
        <dsp:cNvPr id="0" name=""/>
        <dsp:cNvSpPr/>
      </dsp:nvSpPr>
      <dsp:spPr>
        <a:xfrm>
          <a:off x="3248016" y="1614627"/>
          <a:ext cx="4219579" cy="92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0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𝑀</m:t>
                  </m:r>
                </m:e>
                <m:sub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𝑦</m:t>
                  </m:r>
                </m:sub>
              </m:sSub>
              <m:r>
                <a:rPr lang="en-US" sz="2000" b="0" i="1" kern="1200" smtClean="0">
                  <a:latin typeface="Cambria Math" panose="02040503050406030204" pitchFamily="18" charset="0"/>
                </a:rPr>
                <m:t>=</m:t>
              </m:r>
              <m:r>
                <a:rPr lang="en-US" sz="2000" b="0" i="1" kern="1200" smtClean="0">
                  <a:latin typeface="Cambria Math" panose="02040503050406030204" pitchFamily="18" charset="0"/>
                </a:rPr>
                <m:t>𝛿</m:t>
              </m:r>
              <m:nary>
                <m:naryPr>
                  <m:ctrlPr>
                    <a:rPr lang="en-US" sz="2000" b="0" i="1" kern="1200" smtClean="0">
                      <a:latin typeface="Cambria Math" panose="02040503050406030204" pitchFamily="18" charset="0"/>
                    </a:rPr>
                  </m:ctrlPr>
                </m:naryPr>
                <m:sub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𝑎</m:t>
                  </m:r>
                </m:sub>
                <m:sup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𝑏</m:t>
                  </m:r>
                </m:sup>
                <m:e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𝑥</m:t>
                  </m:r>
                  <m:d>
                    <m:dPr>
                      <m:begChr m:val="["/>
                      <m:endChr m:val="]"/>
                      <m:ctrlPr>
                        <a:rPr lang="en-US" sz="2000" b="0" i="1" kern="120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2000" b="0" i="1" kern="120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kern="120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kern="120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kern="120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kern="120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1200" smtClean="0">
                          <a:latin typeface="Cambria Math" panose="02040503050406030204" pitchFamily="18" charset="0"/>
                        </a:rPr>
                        <m:t>)</m:t>
                      </m:r>
                    </m:e>
                  </m:d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𝑑𝑥</m:t>
                  </m:r>
                </m:e>
              </m:nary>
              <m:r>
                <a:rPr lang="en-US" sz="2000" b="0" i="1" kern="1200" smtClean="0">
                  <a:latin typeface="Cambria Math" panose="02040503050406030204" pitchFamily="18" charset="0"/>
                </a:rPr>
                <m:t> </m:t>
              </m:r>
            </m:oMath>
          </a14:m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0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𝑀</m:t>
                  </m:r>
                </m:e>
                <m:sub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𝑥</m:t>
                  </m:r>
                </m:sub>
              </m:sSub>
              <m:r>
                <a:rPr lang="en-US" sz="2000" b="0" i="1" kern="1200" smtClean="0">
                  <a:latin typeface="Cambria Math" panose="02040503050406030204" pitchFamily="18" charset="0"/>
                </a:rPr>
                <m:t>=</m:t>
              </m:r>
              <m:f>
                <m:fPr>
                  <m:ctrlPr>
                    <a:rPr lang="en-US" sz="2000" b="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𝛿</m:t>
                  </m:r>
                </m:num>
                <m:den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2</m:t>
                  </m:r>
                </m:den>
              </m:f>
              <m:nary>
                <m:naryPr>
                  <m:ctrlPr>
                    <a:rPr lang="en-US" sz="2000" b="0" i="1" kern="1200" smtClean="0">
                      <a:latin typeface="Cambria Math" panose="02040503050406030204" pitchFamily="18" charset="0"/>
                    </a:rPr>
                  </m:ctrlPr>
                </m:naryPr>
                <m:sub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𝑎</m:t>
                  </m:r>
                </m:sub>
                <m:sup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𝑏</m:t>
                  </m:r>
                </m:sup>
                <m:e>
                  <m:d>
                    <m:dPr>
                      <m:begChr m:val="["/>
                      <m:endChr m:val="]"/>
                      <m:ctrlPr>
                        <a:rPr lang="en-US" sz="2000" b="0" i="1" kern="120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sSupPr>
                          <m:ctrlP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kern="120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kern="120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kern="120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1200" smtClean="0">
                          <a:latin typeface="Cambria Math" panose="02040503050406030204" pitchFamily="18" charset="0"/>
                        </a:rPr>
                        <m:t>)</m:t>
                      </m:r>
                    </m:e>
                  </m:d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𝑑𝑥</m:t>
                  </m:r>
                </m:e>
              </m:nary>
            </m:oMath>
          </a14:m>
          <a:endParaRPr lang="en-US" sz="2000" kern="1200" dirty="0"/>
        </a:p>
      </dsp:txBody>
      <dsp:txXfrm>
        <a:off x="3248016" y="1614627"/>
        <a:ext cx="4219579" cy="920837"/>
      </dsp:txXfrm>
    </dsp:sp>
    <dsp:sp modelId="{07182724-7707-454A-8471-7A53AC47C0A9}">
      <dsp:nvSpPr>
        <dsp:cNvPr id="0" name=""/>
        <dsp:cNvSpPr/>
      </dsp:nvSpPr>
      <dsp:spPr>
        <a:xfrm>
          <a:off x="3247879" y="2910034"/>
          <a:ext cx="1386437" cy="95235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Center of Mass</a:t>
          </a:r>
        </a:p>
      </dsp:txBody>
      <dsp:txXfrm>
        <a:off x="3294378" y="2956533"/>
        <a:ext cx="1293439" cy="859359"/>
      </dsp:txXfrm>
    </dsp:sp>
    <dsp:sp modelId="{80B783B1-7E3F-4E54-8FDB-89ECA7CC4C08}">
      <dsp:nvSpPr>
        <dsp:cNvPr id="0" name=""/>
        <dsp:cNvSpPr/>
      </dsp:nvSpPr>
      <dsp:spPr>
        <a:xfrm>
          <a:off x="4695653" y="2910016"/>
          <a:ext cx="2467150" cy="92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acc>
                <m:accPr>
                  <m:chr m:val="̅"/>
                  <m:ctrlPr>
                    <a:rPr lang="en-US" sz="200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</m:acc>
              <m:r>
                <a:rPr lang="en-US" sz="2000" b="0" i="1" kern="1200" smtClean="0">
                  <a:latin typeface="Cambria Math" panose="02040503050406030204" pitchFamily="18" charset="0"/>
                </a:rPr>
                <m:t>=</m:t>
              </m:r>
              <m:f>
                <m:fPr>
                  <m:ctrlPr>
                    <a:rPr lang="en-US" sz="2000" b="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sSub>
                    <m:sSubPr>
                      <m:ctrlPr>
                        <a:rPr lang="en-US" sz="20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000" b="0" i="1" kern="1200" smtClean="0">
                          <a:latin typeface="Cambria Math" panose="02040503050406030204" pitchFamily="18" charset="0"/>
                        </a:rPr>
                        <m:t>𝑀</m:t>
                      </m:r>
                    </m:e>
                    <m:sub>
                      <m:r>
                        <a:rPr lang="en-US" sz="2000" b="0" i="1" kern="1200" smtClean="0">
                          <a:latin typeface="Cambria Math" panose="02040503050406030204" pitchFamily="18" charset="0"/>
                        </a:rPr>
                        <m:t>𝑦</m:t>
                      </m:r>
                    </m:sub>
                  </m:sSub>
                </m:num>
                <m:den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𝑚</m:t>
                  </m:r>
                </m:den>
              </m:f>
              <m:r>
                <a:rPr lang="en-US" sz="2000" b="0" i="1" kern="1200" smtClean="0">
                  <a:latin typeface="Cambria Math" panose="02040503050406030204" pitchFamily="18" charset="0"/>
                </a:rPr>
                <m:t>         </m:t>
              </m:r>
              <m:acc>
                <m:accPr>
                  <m:chr m:val="̅"/>
                  <m:ctrlPr>
                    <a:rPr lang="en-US" sz="200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𝑦</m:t>
                  </m:r>
                </m:e>
              </m:acc>
              <m:r>
                <a:rPr lang="en-US" sz="2000" b="0" i="1" kern="1200" smtClean="0">
                  <a:latin typeface="Cambria Math" panose="02040503050406030204" pitchFamily="18" charset="0"/>
                </a:rPr>
                <m:t>=</m:t>
              </m:r>
              <m:f>
                <m:fPr>
                  <m:ctrlPr>
                    <a:rPr lang="en-US" sz="2000" b="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sSub>
                    <m:sSubPr>
                      <m:ctrlPr>
                        <a:rPr lang="en-US" sz="20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000" b="0" i="1" kern="1200" smtClean="0">
                          <a:latin typeface="Cambria Math" panose="02040503050406030204" pitchFamily="18" charset="0"/>
                        </a:rPr>
                        <m:t>𝑀</m:t>
                      </m:r>
                    </m:e>
                    <m:sub>
                      <m:r>
                        <a:rPr lang="en-US" sz="2000" b="0" i="1" kern="1200" smtClean="0">
                          <a:latin typeface="Cambria Math" panose="02040503050406030204" pitchFamily="18" charset="0"/>
                        </a:rPr>
                        <m:t>𝑥</m:t>
                      </m:r>
                    </m:sub>
                  </m:sSub>
                </m:num>
                <m:den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𝑚</m:t>
                  </m:r>
                </m:den>
              </m:f>
            </m:oMath>
          </a14:m>
          <a:endParaRPr lang="en-US" sz="2000" kern="1200" dirty="0"/>
        </a:p>
      </dsp:txBody>
      <dsp:txXfrm>
        <a:off x="4695653" y="2910016"/>
        <a:ext cx="2467150" cy="9208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49A6E-1939-47F6-8C61-91E0EC5696F4}">
      <dsp:nvSpPr>
        <dsp:cNvPr id="0" name=""/>
        <dsp:cNvSpPr/>
      </dsp:nvSpPr>
      <dsp:spPr>
        <a:xfrm>
          <a:off x="0" y="-77489"/>
          <a:ext cx="7391400" cy="274161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4E1BE-A948-4959-8902-480DB52EE65D}">
      <dsp:nvSpPr>
        <dsp:cNvPr id="0" name=""/>
        <dsp:cNvSpPr/>
      </dsp:nvSpPr>
      <dsp:spPr>
        <a:xfrm>
          <a:off x="222590" y="197365"/>
          <a:ext cx="3307723" cy="2177271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63F6A2-A255-423E-947C-588D45B24731}">
      <dsp:nvSpPr>
        <dsp:cNvPr id="0" name=""/>
        <dsp:cNvSpPr/>
      </dsp:nvSpPr>
      <dsp:spPr>
        <a:xfrm rot="10800000">
          <a:off x="222590" y="2666989"/>
          <a:ext cx="3307723" cy="2318524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tx1"/>
            </a:solidFill>
            <a:latin typeface="Open Sans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Open Sans"/>
            </a:rPr>
            <a:t>If the region </a:t>
          </a:r>
          <a:r>
            <a:rPr lang="id-ID" sz="1800" kern="1200" dirty="0">
              <a:solidFill>
                <a:schemeClr val="tx1"/>
              </a:solidFill>
              <a:latin typeface="Open Sans"/>
            </a:rPr>
            <a:t>S </a:t>
          </a:r>
          <a:r>
            <a:rPr lang="en-US" sz="1800" kern="1200" dirty="0">
              <a:solidFill>
                <a:schemeClr val="tx1"/>
              </a:solidFill>
              <a:latin typeface="Open Sans"/>
            </a:rPr>
            <a:t>is just the region under the graph</a:t>
          </a:r>
          <a:r>
            <a:rPr lang="id-ID" sz="1800" kern="1200" dirty="0">
              <a:solidFill>
                <a:schemeClr val="tx1"/>
              </a:solidFill>
              <a:latin typeface="Open Sans"/>
            </a:rPr>
            <a:t> </a:t>
          </a:r>
          <a:r>
            <a:rPr lang="en-US" sz="1800" kern="1200" dirty="0">
              <a:solidFill>
                <a:schemeClr val="tx1"/>
              </a:solidFill>
              <a:latin typeface="Open Sans"/>
            </a:rPr>
            <a:t>of </a:t>
          </a:r>
          <a:r>
            <a:rPr lang="id-ID" sz="1800" kern="1200" dirty="0">
              <a:solidFill>
                <a:schemeClr val="tx1"/>
              </a:solidFill>
              <a:latin typeface="Open Sans"/>
            </a:rPr>
            <a:t>f </a:t>
          </a:r>
          <a:r>
            <a:rPr lang="en-US" sz="1800" kern="1200" dirty="0">
              <a:solidFill>
                <a:schemeClr val="tx1"/>
              </a:solidFill>
              <a:latin typeface="Open Sans"/>
            </a:rPr>
            <a:t>on </a:t>
          </a:r>
          <a:r>
            <a:rPr lang="id-ID" sz="1800" kern="1200" dirty="0">
              <a:solidFill>
                <a:schemeClr val="tx1"/>
              </a:solidFill>
              <a:latin typeface="Open Sans"/>
            </a:rPr>
            <a:t>[a,b]</a:t>
          </a:r>
          <a:r>
            <a:rPr lang="en-US" sz="1800" kern="1200" dirty="0">
              <a:solidFill>
                <a:schemeClr val="tx1"/>
              </a:solidFill>
              <a:latin typeface="Open Sans"/>
            </a:rPr>
            <a:t>,</a:t>
          </a:r>
          <a:r>
            <a:rPr lang="id-ID" sz="1800" kern="1200" dirty="0">
              <a:solidFill>
                <a:schemeClr val="tx1"/>
              </a:solidFill>
              <a:latin typeface="Open Sans"/>
            </a:rPr>
            <a:t> then</a:t>
          </a:r>
          <a:r>
            <a:rPr lang="en-US" sz="1800" kern="1200" dirty="0">
              <a:solidFill>
                <a:schemeClr val="tx1"/>
              </a:solidFill>
              <a:latin typeface="Open Sans"/>
            </a:rPr>
            <a:t> </a:t>
          </a:r>
          <a:r>
            <a:rPr lang="id-ID" sz="1800" kern="1200" dirty="0">
              <a:solidFill>
                <a:schemeClr val="tx1"/>
              </a:solidFill>
              <a:latin typeface="Open Sans"/>
            </a:rPr>
            <a:t>the</a:t>
          </a:r>
          <a:r>
            <a:rPr lang="en-US" sz="1800" kern="1200" dirty="0">
              <a:solidFill>
                <a:schemeClr val="tx1"/>
              </a:solidFill>
              <a:latin typeface="Open Sans"/>
            </a:rPr>
            <a:t> area is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nary>
                  <m:naryPr>
                    <m:ctrlP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sub>
                  <m:sup>
                    <m: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sup>
                  <m:e>
                    <m: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e>
                </m:nary>
              </m:oMath>
            </m:oMathPara>
          </a14:m>
          <a:endParaRPr lang="en-US" sz="1800" kern="1200" dirty="0">
            <a:solidFill>
              <a:schemeClr val="tx1"/>
            </a:solidFill>
          </a:endParaRPr>
        </a:p>
      </dsp:txBody>
      <dsp:txXfrm rot="10800000">
        <a:off x="293893" y="2666989"/>
        <a:ext cx="3165117" cy="2247221"/>
      </dsp:txXfrm>
    </dsp:sp>
    <dsp:sp modelId="{A3D6698D-DAD0-4F6E-981E-BB8CC8325153}">
      <dsp:nvSpPr>
        <dsp:cNvPr id="0" name=""/>
        <dsp:cNvSpPr/>
      </dsp:nvSpPr>
      <dsp:spPr>
        <a:xfrm>
          <a:off x="3861086" y="197365"/>
          <a:ext cx="3307723" cy="2177271"/>
        </a:xfrm>
        <a:prstGeom prst="roundRect">
          <a:avLst>
            <a:gd name="adj" fmla="val 10000"/>
          </a:avLst>
        </a:prstGeom>
        <a:solidFill>
          <a:schemeClr val="accent4">
            <a:tint val="50000"/>
            <a:hueOff val="-3981281"/>
            <a:satOff val="22610"/>
            <a:lumOff val="17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A4BE4-BD13-4F7D-B560-74FFB9348432}">
      <dsp:nvSpPr>
        <dsp:cNvPr id="0" name=""/>
        <dsp:cNvSpPr/>
      </dsp:nvSpPr>
      <dsp:spPr>
        <a:xfrm rot="10800000">
          <a:off x="3861086" y="2666989"/>
          <a:ext cx="3307723" cy="2318524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tx1"/>
            </a:solidFill>
            <a:latin typeface="Open Sans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Open Sans"/>
            </a:rPr>
            <a:t>If the region </a:t>
          </a:r>
          <a:r>
            <a:rPr lang="id-ID" sz="1800" kern="1200" dirty="0">
              <a:solidFill>
                <a:schemeClr val="tx1"/>
              </a:solidFill>
              <a:latin typeface="Open Sans"/>
            </a:rPr>
            <a:t>S </a:t>
          </a:r>
          <a:r>
            <a:rPr lang="en-US" sz="1800" kern="1200" dirty="0">
              <a:solidFill>
                <a:schemeClr val="tx1"/>
              </a:solidFill>
              <a:latin typeface="Open Sans"/>
            </a:rPr>
            <a:t>is just the region u</a:t>
          </a:r>
          <a:r>
            <a:rPr lang="id-ID" sz="1800" kern="1200" dirty="0">
              <a:solidFill>
                <a:schemeClr val="tx1"/>
              </a:solidFill>
              <a:latin typeface="Open Sans"/>
            </a:rPr>
            <a:t>pper</a:t>
          </a:r>
          <a:r>
            <a:rPr lang="en-US" sz="1800" kern="1200" dirty="0">
              <a:solidFill>
                <a:schemeClr val="tx1"/>
              </a:solidFill>
              <a:latin typeface="Open Sans"/>
            </a:rPr>
            <a:t> the graph</a:t>
          </a:r>
          <a:r>
            <a:rPr lang="id-ID" sz="1800" kern="1200" dirty="0">
              <a:solidFill>
                <a:schemeClr val="tx1"/>
              </a:solidFill>
              <a:latin typeface="Open Sans"/>
            </a:rPr>
            <a:t> </a:t>
          </a:r>
          <a:r>
            <a:rPr lang="en-US" sz="1800" kern="1200" dirty="0">
              <a:solidFill>
                <a:schemeClr val="tx1"/>
              </a:solidFill>
              <a:latin typeface="Open Sans"/>
            </a:rPr>
            <a:t>of </a:t>
          </a:r>
          <a:r>
            <a:rPr lang="id-ID" sz="1800" kern="1200" dirty="0">
              <a:solidFill>
                <a:schemeClr val="tx1"/>
              </a:solidFill>
              <a:latin typeface="Open Sans"/>
            </a:rPr>
            <a:t>g </a:t>
          </a:r>
          <a:r>
            <a:rPr lang="en-US" sz="1800" kern="1200" dirty="0">
              <a:solidFill>
                <a:schemeClr val="tx1"/>
              </a:solidFill>
              <a:latin typeface="Open Sans"/>
            </a:rPr>
            <a:t>on </a:t>
          </a:r>
          <a:r>
            <a:rPr lang="id-ID" sz="1800" kern="1200" dirty="0">
              <a:solidFill>
                <a:schemeClr val="tx1"/>
              </a:solidFill>
              <a:latin typeface="Open Sans"/>
            </a:rPr>
            <a:t>[a,b]</a:t>
          </a:r>
          <a:r>
            <a:rPr lang="en-US" sz="1800" kern="1200" dirty="0">
              <a:solidFill>
                <a:schemeClr val="tx1"/>
              </a:solidFill>
              <a:latin typeface="Open Sans"/>
            </a:rPr>
            <a:t>,</a:t>
          </a:r>
          <a:r>
            <a:rPr lang="id-ID" sz="1800" kern="1200" dirty="0">
              <a:solidFill>
                <a:schemeClr val="tx1"/>
              </a:solidFill>
              <a:latin typeface="Open Sans"/>
            </a:rPr>
            <a:t> then</a:t>
          </a:r>
          <a:r>
            <a:rPr lang="en-US" sz="1800" kern="1200" dirty="0">
              <a:solidFill>
                <a:schemeClr val="tx1"/>
              </a:solidFill>
              <a:latin typeface="Open Sans"/>
            </a:rPr>
            <a:t> </a:t>
          </a:r>
          <a:r>
            <a:rPr lang="id-ID" sz="1800" kern="1200" dirty="0">
              <a:solidFill>
                <a:schemeClr val="tx1"/>
              </a:solidFill>
              <a:latin typeface="Open Sans"/>
            </a:rPr>
            <a:t>the</a:t>
          </a:r>
          <a:r>
            <a:rPr lang="en-US" sz="1800" kern="1200" dirty="0">
              <a:solidFill>
                <a:schemeClr val="tx1"/>
              </a:solidFill>
              <a:latin typeface="Open Sans"/>
            </a:rPr>
            <a:t> area is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nary>
                  <m:naryPr>
                    <m:ctrlP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sub>
                  <m:sup>
                    <m: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sup>
                  <m:e>
                    <m: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e>
                </m:nary>
              </m:oMath>
            </m:oMathPara>
          </a14:m>
          <a:endParaRPr lang="en-US" sz="1800" kern="1200" dirty="0">
            <a:solidFill>
              <a:schemeClr val="tx1"/>
            </a:solidFill>
          </a:endParaRPr>
        </a:p>
      </dsp:txBody>
      <dsp:txXfrm rot="10800000">
        <a:off x="3932389" y="2666989"/>
        <a:ext cx="3165117" cy="22472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EFEB83-7159-49DB-B28C-32ADF21311A0}">
      <dsp:nvSpPr>
        <dsp:cNvPr id="0" name=""/>
        <dsp:cNvSpPr/>
      </dsp:nvSpPr>
      <dsp:spPr>
        <a:xfrm>
          <a:off x="12036" y="623292"/>
          <a:ext cx="1530377" cy="12470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Sketch the region</a:t>
          </a:r>
        </a:p>
      </dsp:txBody>
      <dsp:txXfrm>
        <a:off x="48560" y="659816"/>
        <a:ext cx="1457329" cy="1173982"/>
      </dsp:txXfrm>
    </dsp:sp>
    <dsp:sp modelId="{D8C301EB-4504-4FF1-92E8-BD85B53E44C2}">
      <dsp:nvSpPr>
        <dsp:cNvPr id="0" name=""/>
        <dsp:cNvSpPr/>
      </dsp:nvSpPr>
      <dsp:spPr>
        <a:xfrm>
          <a:off x="1725311" y="989087"/>
          <a:ext cx="440617" cy="5154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solidFill>
              <a:schemeClr val="tx1"/>
            </a:solidFill>
          </a:endParaRPr>
        </a:p>
      </dsp:txBody>
      <dsp:txXfrm>
        <a:off x="1725311" y="1092175"/>
        <a:ext cx="308432" cy="309263"/>
      </dsp:txXfrm>
    </dsp:sp>
    <dsp:sp modelId="{BB676CCC-5E40-4ECD-B55F-51E844F78BFA}">
      <dsp:nvSpPr>
        <dsp:cNvPr id="0" name=""/>
        <dsp:cNvSpPr/>
      </dsp:nvSpPr>
      <dsp:spPr>
        <a:xfrm>
          <a:off x="2373767" y="623292"/>
          <a:ext cx="2078384" cy="12470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Slice it into thin pieces (strips); label a typical piece</a:t>
          </a:r>
        </a:p>
      </dsp:txBody>
      <dsp:txXfrm>
        <a:off x="2410291" y="659816"/>
        <a:ext cx="2005336" cy="1173982"/>
      </dsp:txXfrm>
    </dsp:sp>
    <dsp:sp modelId="{F3774F4A-BFEE-4692-9588-9CB20ECD5F85}">
      <dsp:nvSpPr>
        <dsp:cNvPr id="0" name=""/>
        <dsp:cNvSpPr/>
      </dsp:nvSpPr>
      <dsp:spPr>
        <a:xfrm>
          <a:off x="4635049" y="989087"/>
          <a:ext cx="440617" cy="5154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solidFill>
              <a:schemeClr val="tx1"/>
            </a:solidFill>
          </a:endParaRPr>
        </a:p>
      </dsp:txBody>
      <dsp:txXfrm>
        <a:off x="4635049" y="1092175"/>
        <a:ext cx="308432" cy="309263"/>
      </dsp:txXfrm>
    </dsp:sp>
    <dsp:sp modelId="{F8B403BA-AFD7-4078-820F-63761F4E3083}">
      <dsp:nvSpPr>
        <dsp:cNvPr id="0" name=""/>
        <dsp:cNvSpPr/>
      </dsp:nvSpPr>
      <dsp:spPr>
        <a:xfrm>
          <a:off x="5283506" y="623292"/>
          <a:ext cx="2179373" cy="12470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Approximate the area of this typical piece as if it were a rectangle</a:t>
          </a:r>
        </a:p>
      </dsp:txBody>
      <dsp:txXfrm>
        <a:off x="5320030" y="659816"/>
        <a:ext cx="2106325" cy="1173982"/>
      </dsp:txXfrm>
    </dsp:sp>
    <dsp:sp modelId="{C39FBE1C-5803-43F1-80E2-620F767E7C01}">
      <dsp:nvSpPr>
        <dsp:cNvPr id="0" name=""/>
        <dsp:cNvSpPr/>
      </dsp:nvSpPr>
      <dsp:spPr>
        <a:xfrm rot="6129216">
          <a:off x="5926718" y="2015809"/>
          <a:ext cx="450719" cy="5154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solidFill>
              <a:schemeClr val="tx1"/>
            </a:solidFill>
          </a:endParaRPr>
        </a:p>
      </dsp:txBody>
      <dsp:txXfrm rot="-5400000">
        <a:off x="6011680" y="2049684"/>
        <a:ext cx="309263" cy="315503"/>
      </dsp:txXfrm>
    </dsp:sp>
    <dsp:sp modelId="{7723704B-A6E1-4414-9B0C-430CEB27BB19}">
      <dsp:nvSpPr>
        <dsp:cNvPr id="0" name=""/>
        <dsp:cNvSpPr/>
      </dsp:nvSpPr>
      <dsp:spPr>
        <a:xfrm>
          <a:off x="4388304" y="2701676"/>
          <a:ext cx="3074575" cy="12470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Add up the approximations to the areas of the pieces</a:t>
          </a:r>
        </a:p>
      </dsp:txBody>
      <dsp:txXfrm>
        <a:off x="4424828" y="2738200"/>
        <a:ext cx="3001527" cy="1173982"/>
      </dsp:txXfrm>
    </dsp:sp>
    <dsp:sp modelId="{49D2FDC9-F806-417F-BCC2-6D698D908E34}">
      <dsp:nvSpPr>
        <dsp:cNvPr id="0" name=""/>
        <dsp:cNvSpPr/>
      </dsp:nvSpPr>
      <dsp:spPr>
        <a:xfrm rot="10800000">
          <a:off x="3764788" y="3067472"/>
          <a:ext cx="440617" cy="5154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solidFill>
              <a:schemeClr val="tx1"/>
            </a:solidFill>
          </a:endParaRPr>
        </a:p>
      </dsp:txBody>
      <dsp:txXfrm rot="10800000">
        <a:off x="3896973" y="3170560"/>
        <a:ext cx="308432" cy="309263"/>
      </dsp:txXfrm>
    </dsp:sp>
    <dsp:sp modelId="{31F22E9E-3C8B-4055-9034-B95939B54AA4}">
      <dsp:nvSpPr>
        <dsp:cNvPr id="0" name=""/>
        <dsp:cNvSpPr/>
      </dsp:nvSpPr>
      <dsp:spPr>
        <a:xfrm>
          <a:off x="4720" y="2701676"/>
          <a:ext cx="3552229" cy="12470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Take the limit as the width of the pieces approaches zero, thus getting a definite integral.</a:t>
          </a:r>
        </a:p>
      </dsp:txBody>
      <dsp:txXfrm>
        <a:off x="41244" y="2738200"/>
        <a:ext cx="3479181" cy="11739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2245E-29CC-4652-BDE5-C8754EA76335}">
      <dsp:nvSpPr>
        <dsp:cNvPr id="0" name=""/>
        <dsp:cNvSpPr/>
      </dsp:nvSpPr>
      <dsp:spPr>
        <a:xfrm>
          <a:off x="3053" y="261913"/>
          <a:ext cx="3300969" cy="30413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100EFCD-8B16-42BD-A419-3F571A07A591}">
      <dsp:nvSpPr>
        <dsp:cNvPr id="0" name=""/>
        <dsp:cNvSpPr/>
      </dsp:nvSpPr>
      <dsp:spPr>
        <a:xfrm>
          <a:off x="3053" y="3073235"/>
          <a:ext cx="3300969" cy="77129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u="none" strike="noStrike" kern="1200" baseline="0" dirty="0">
              <a:solidFill>
                <a:schemeClr val="tx1"/>
              </a:solidFill>
              <a:latin typeface="+mn-lt"/>
            </a:rPr>
            <a:t>    Vertical Slicing</a:t>
          </a:r>
          <a:endParaRPr lang="en-US" sz="2400" b="1" kern="1200" dirty="0">
            <a:solidFill>
              <a:schemeClr val="tx1"/>
            </a:solidFill>
            <a:latin typeface="+mn-lt"/>
          </a:endParaRPr>
        </a:p>
      </dsp:txBody>
      <dsp:txXfrm>
        <a:off x="3053" y="3073235"/>
        <a:ext cx="2324626" cy="771299"/>
      </dsp:txXfrm>
    </dsp:sp>
    <dsp:sp modelId="{80372251-4E28-4832-8AB1-D730A7BAD346}">
      <dsp:nvSpPr>
        <dsp:cNvPr id="0" name=""/>
        <dsp:cNvSpPr/>
      </dsp:nvSpPr>
      <dsp:spPr>
        <a:xfrm>
          <a:off x="2421059" y="3326006"/>
          <a:ext cx="1155339" cy="1155339"/>
        </a:xfrm>
        <a:prstGeom prst="ellipse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6C00B06-96E7-4F28-8E18-5601E54FBFA7}">
      <dsp:nvSpPr>
        <dsp:cNvPr id="0" name=""/>
        <dsp:cNvSpPr/>
      </dsp:nvSpPr>
      <dsp:spPr>
        <a:xfrm>
          <a:off x="3862626" y="261913"/>
          <a:ext cx="3300969" cy="304139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2747E0-FEB9-4CDC-85B2-E26F148AE7CE}">
      <dsp:nvSpPr>
        <dsp:cNvPr id="0" name=""/>
        <dsp:cNvSpPr/>
      </dsp:nvSpPr>
      <dsp:spPr>
        <a:xfrm>
          <a:off x="3862626" y="3073235"/>
          <a:ext cx="3300969" cy="77129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u="none" strike="noStrike" kern="1200" baseline="0" dirty="0">
              <a:solidFill>
                <a:schemeClr val="tx1"/>
              </a:solidFill>
              <a:latin typeface="+mn-lt"/>
            </a:rPr>
            <a:t>Horizontal Slicing</a:t>
          </a:r>
          <a:endParaRPr lang="en-US" sz="2400" b="1" kern="1200" dirty="0">
            <a:solidFill>
              <a:schemeClr val="tx1"/>
            </a:solidFill>
            <a:latin typeface="+mn-lt"/>
          </a:endParaRPr>
        </a:p>
      </dsp:txBody>
      <dsp:txXfrm>
        <a:off x="3862626" y="3073235"/>
        <a:ext cx="2324626" cy="771299"/>
      </dsp:txXfrm>
    </dsp:sp>
    <dsp:sp modelId="{670A6E60-38A0-4D77-A5B5-B7A0EAFC8EAB}">
      <dsp:nvSpPr>
        <dsp:cNvPr id="0" name=""/>
        <dsp:cNvSpPr/>
      </dsp:nvSpPr>
      <dsp:spPr>
        <a:xfrm>
          <a:off x="6280632" y="3326006"/>
          <a:ext cx="1155339" cy="1155339"/>
        </a:xfrm>
        <a:prstGeom prst="ellipse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242A9-F607-4F75-8AE6-3760C2DF8372}">
      <dsp:nvSpPr>
        <dsp:cNvPr id="0" name=""/>
        <dsp:cNvSpPr/>
      </dsp:nvSpPr>
      <dsp:spPr>
        <a:xfrm>
          <a:off x="3423366" y="432686"/>
          <a:ext cx="4196633" cy="2249810"/>
        </a:xfrm>
        <a:prstGeom prst="wedgeRectCallout">
          <a:avLst>
            <a:gd name="adj1" fmla="val 0"/>
            <a:gd name="adj2" fmla="val 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strike="noStrike" kern="1200" baseline="0" dirty="0">
              <a:latin typeface="+mn-lt"/>
            </a:rPr>
            <a:t>Let the norm of the partition approach zero, we obtain a definite integral that defined to be the </a:t>
          </a:r>
          <a:r>
            <a:rPr lang="en-US" sz="2000" b="1" i="0" u="none" strike="noStrike" kern="1200" baseline="0" dirty="0">
              <a:latin typeface="+mn-lt"/>
            </a:rPr>
            <a:t>volume </a:t>
          </a:r>
          <a:r>
            <a:rPr lang="en-US" sz="2000" b="0" i="0" u="none" strike="noStrike" kern="1200" baseline="0" dirty="0">
              <a:latin typeface="+mn-lt"/>
            </a:rPr>
            <a:t>of the solid.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000" b="0" i="1" kern="1200" smtClean="0">
                    <a:latin typeface="Cambria Math" panose="02040503050406030204" pitchFamily="18" charset="0"/>
                  </a:rPr>
                  <m:t>𝑉</m:t>
                </m:r>
                <m:r>
                  <a:rPr lang="en-US" sz="2000" b="0" i="1" kern="1200" smtClean="0">
                    <a:latin typeface="Cambria Math" panose="02040503050406030204" pitchFamily="18" charset="0"/>
                  </a:rPr>
                  <m:t>=</m:t>
                </m:r>
                <m:nary>
                  <m:nary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𝑎</m:t>
                    </m:r>
                  </m:sub>
                  <m:sup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𝑏</m:t>
                    </m:r>
                  </m:sup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b="0" i="1" kern="12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𝑑𝑥</m:t>
                    </m:r>
                  </m:e>
                </m:nary>
              </m:oMath>
            </m:oMathPara>
          </a14:m>
          <a:endParaRPr lang="en-US" sz="2000" kern="1200" dirty="0">
            <a:latin typeface="+mn-lt"/>
          </a:endParaRPr>
        </a:p>
      </dsp:txBody>
      <dsp:txXfrm>
        <a:off x="3956338" y="432686"/>
        <a:ext cx="3663661" cy="2249810"/>
      </dsp:txXfrm>
    </dsp:sp>
    <dsp:sp modelId="{7B26833D-458E-4462-A069-C7C7FDAB6E00}">
      <dsp:nvSpPr>
        <dsp:cNvPr id="0" name=""/>
        <dsp:cNvSpPr/>
      </dsp:nvSpPr>
      <dsp:spPr>
        <a:xfrm>
          <a:off x="3423366" y="0"/>
          <a:ext cx="4196633" cy="4326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Integral</a:t>
          </a:r>
        </a:p>
      </dsp:txBody>
      <dsp:txXfrm>
        <a:off x="3423366" y="0"/>
        <a:ext cx="4196633" cy="432686"/>
      </dsp:txXfrm>
    </dsp:sp>
    <dsp:sp modelId="{CE19BF2B-CDB1-4D57-8668-CA84496BD373}">
      <dsp:nvSpPr>
        <dsp:cNvPr id="0" name=""/>
        <dsp:cNvSpPr/>
      </dsp:nvSpPr>
      <dsp:spPr>
        <a:xfrm>
          <a:off x="158023" y="432686"/>
          <a:ext cx="3270979" cy="2076789"/>
        </a:xfrm>
        <a:prstGeom prst="wedgeRectCallout">
          <a:avLst>
            <a:gd name="adj1" fmla="val 62500"/>
            <a:gd name="adj2" fmla="val 20830"/>
          </a:avLst>
        </a:prstGeom>
        <a:gradFill rotWithShape="0">
          <a:gsLst>
            <a:gs pos="0">
              <a:schemeClr val="accent1">
                <a:tint val="50000"/>
                <a:hueOff val="-13089511"/>
                <a:satOff val="-703"/>
                <a:lumOff val="11364"/>
                <a:alphaOff val="0"/>
                <a:shade val="51000"/>
                <a:satMod val="130000"/>
              </a:schemeClr>
            </a:gs>
            <a:gs pos="80000">
              <a:schemeClr val="accent1">
                <a:tint val="50000"/>
                <a:hueOff val="-13089511"/>
                <a:satOff val="-703"/>
                <a:lumOff val="11364"/>
                <a:alphaOff val="0"/>
                <a:shade val="93000"/>
                <a:satMod val="130000"/>
              </a:schemeClr>
            </a:gs>
            <a:gs pos="100000">
              <a:schemeClr val="accent1">
                <a:tint val="50000"/>
                <a:hueOff val="-13089511"/>
                <a:satOff val="-703"/>
                <a:lumOff val="1136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strike="noStrike" kern="1200" baseline="0" dirty="0">
              <a:latin typeface="+mn-lt"/>
            </a:rPr>
            <a:t>The “volume” </a:t>
          </a:r>
          <a:r>
            <a:rPr lang="en-US" sz="2000" b="0" i="1" u="none" strike="noStrike" kern="1200" baseline="0" dirty="0">
              <a:latin typeface="+mn-lt"/>
            </a:rPr>
            <a:t>V </a:t>
          </a:r>
          <a:r>
            <a:rPr lang="en-US" sz="2000" b="0" i="0" u="none" strike="noStrike" kern="1200" baseline="0" dirty="0">
              <a:latin typeface="+mn-lt"/>
            </a:rPr>
            <a:t>of the solid should be given by the Riemann sum</a:t>
          </a:r>
          <a:endParaRPr lang="en-US" sz="2000" kern="1200" dirty="0">
            <a:latin typeface="+mn-lt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r>
                  <a:rPr lang="en-US" sz="2000" b="0" i="1" kern="1200" smtClean="0">
                    <a:latin typeface="Cambria Math" panose="02040503050406030204" pitchFamily="18" charset="0"/>
                  </a:rPr>
                  <m:t>𝑉</m:t>
                </m:r>
                <m:r>
                  <a:rPr lang="en-US" sz="20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≈</m:t>
                </m:r>
                <m:nary>
                  <m:naryPr>
                    <m:chr m:val="∑"/>
                    <m:ctrlPr>
                      <a:rPr lang="en-US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naryPr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sub>
                  <m:sup>
                    <m:r>
                      <a:rPr lang="en-US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sup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000" b="0" i="1" kern="1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kern="12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kern="12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kern="12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m:rPr>
                        <m:sty m:val="p"/>
                      </m:rPr>
                      <a:rPr lang="en-US" sz="2000" b="0" i="0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0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kern="1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e>
                </m:nary>
              </m:oMath>
            </m:oMathPara>
          </a14:m>
          <a:endParaRPr lang="en-US" sz="2000" kern="1200" dirty="0">
            <a:latin typeface="+mn-lt"/>
          </a:endParaRPr>
        </a:p>
      </dsp:txBody>
      <dsp:txXfrm>
        <a:off x="573437" y="432686"/>
        <a:ext cx="2855564" cy="2076789"/>
      </dsp:txXfrm>
    </dsp:sp>
    <dsp:sp modelId="{53005422-AB86-4F4D-AA37-D9A777959295}">
      <dsp:nvSpPr>
        <dsp:cNvPr id="0" name=""/>
        <dsp:cNvSpPr/>
      </dsp:nvSpPr>
      <dsp:spPr>
        <a:xfrm>
          <a:off x="158023" y="86644"/>
          <a:ext cx="3270979" cy="34604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Riemann Sum</a:t>
          </a:r>
        </a:p>
      </dsp:txBody>
      <dsp:txXfrm>
        <a:off x="158023" y="86644"/>
        <a:ext cx="3270979" cy="3460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409DB7-EA1A-454A-94C7-FCAC25985D24}">
      <dsp:nvSpPr>
        <dsp:cNvPr id="0" name=""/>
        <dsp:cNvSpPr/>
      </dsp:nvSpPr>
      <dsp:spPr>
        <a:xfrm rot="5400000">
          <a:off x="4900665" y="-451149"/>
          <a:ext cx="1725639" cy="3059455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X - Axis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000" b="0" i="1" kern="1200" smtClean="0">
                    <a:latin typeface="Cambria Math" panose="02040503050406030204" pitchFamily="18" charset="0"/>
                  </a:rPr>
                  <m:t>𝑣</m:t>
                </m:r>
                <m:r>
                  <a:rPr lang="en-US" sz="20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2000" b="0" i="1" kern="1200" smtClean="0">
                    <a:latin typeface="Cambria Math" panose="02040503050406030204" pitchFamily="18" charset="0"/>
                  </a:rPr>
                  <m:t>𝜋</m:t>
                </m:r>
                <m:nary>
                  <m:nary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𝑎</m:t>
                    </m:r>
                  </m:sub>
                  <m:sup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𝑏</m:t>
                    </m:r>
                  </m:sup>
                  <m:e>
                    <m:sSup>
                      <m:sSupPr>
                        <m:ctrlPr>
                          <a:rPr lang="en-US" sz="2000" b="0" i="1" kern="12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kern="12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kern="120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b="0" i="1" kern="120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kern="12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𝑑𝑥</m:t>
                    </m:r>
                  </m:e>
                </m:nary>
              </m:oMath>
            </m:oMathPara>
          </a14:m>
          <a:endParaRPr lang="en-US" sz="2000" kern="1200" dirty="0"/>
        </a:p>
      </dsp:txBody>
      <dsp:txXfrm rot="-5400000">
        <a:off x="4233758" y="299997"/>
        <a:ext cx="2975216" cy="1557161"/>
      </dsp:txXfrm>
    </dsp:sp>
    <dsp:sp modelId="{DBA31577-ED8C-4578-8723-0CE8382A0755}">
      <dsp:nvSpPr>
        <dsp:cNvPr id="0" name=""/>
        <dsp:cNvSpPr/>
      </dsp:nvSpPr>
      <dsp:spPr>
        <a:xfrm>
          <a:off x="2060" y="53"/>
          <a:ext cx="4231697" cy="215704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107358" y="105351"/>
        <a:ext cx="4021101" cy="1946453"/>
      </dsp:txXfrm>
    </dsp:sp>
    <dsp:sp modelId="{F450F053-C565-46B8-9AD2-F42CA3409363}">
      <dsp:nvSpPr>
        <dsp:cNvPr id="0" name=""/>
        <dsp:cNvSpPr/>
      </dsp:nvSpPr>
      <dsp:spPr>
        <a:xfrm rot="5400000">
          <a:off x="4900665" y="1813752"/>
          <a:ext cx="1725639" cy="3059455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/>
            <a:t>Y - Axis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000" b="0" i="1" kern="1200" smtClean="0">
                    <a:latin typeface="Cambria Math" panose="02040503050406030204" pitchFamily="18" charset="0"/>
                  </a:rPr>
                  <m:t>𝑣</m:t>
                </m:r>
                <m:r>
                  <a:rPr lang="en-US" sz="20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2000" b="0" i="1" kern="1200" smtClean="0">
                    <a:latin typeface="Cambria Math" panose="02040503050406030204" pitchFamily="18" charset="0"/>
                  </a:rPr>
                  <m:t>𝜋</m:t>
                </m:r>
                <m:nary>
                  <m:nary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𝑐</m:t>
                    </m:r>
                  </m:sub>
                  <m:sup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𝑑</m:t>
                    </m:r>
                  </m:sup>
                  <m:e>
                    <m:sSup>
                      <m:sSupPr>
                        <m:ctrlPr>
                          <a:rPr lang="en-US" sz="2000" b="0" i="1" kern="12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kern="12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kern="120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000" b="0" i="1" kern="120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kern="120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𝑑𝑦</m:t>
                    </m:r>
                  </m:e>
                </m:nary>
              </m:oMath>
            </m:oMathPara>
          </a14:m>
          <a:endParaRPr lang="en-US" sz="2000" kern="1200" dirty="0"/>
        </a:p>
      </dsp:txBody>
      <dsp:txXfrm rot="-5400000">
        <a:off x="4233758" y="2564899"/>
        <a:ext cx="2975216" cy="1557161"/>
      </dsp:txXfrm>
    </dsp:sp>
    <dsp:sp modelId="{F7AFB126-C4B0-4720-B7A5-3815C21A6F55}">
      <dsp:nvSpPr>
        <dsp:cNvPr id="0" name=""/>
        <dsp:cNvSpPr/>
      </dsp:nvSpPr>
      <dsp:spPr>
        <a:xfrm>
          <a:off x="2060" y="2264955"/>
          <a:ext cx="4231697" cy="2157049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61436"/>
                <a:satOff val="-7560"/>
                <a:lumOff val="42063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361436"/>
                <a:satOff val="-7560"/>
                <a:lumOff val="42063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361436"/>
                <a:satOff val="-7560"/>
                <a:lumOff val="4206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107358" y="2370253"/>
        <a:ext cx="4021101" cy="19464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B843D-5A7D-4A1C-9545-E18337F4DC1D}">
      <dsp:nvSpPr>
        <dsp:cNvPr id="0" name=""/>
        <dsp:cNvSpPr/>
      </dsp:nvSpPr>
      <dsp:spPr>
        <a:xfrm>
          <a:off x="0" y="769373"/>
          <a:ext cx="7467600" cy="1087567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7265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0" y="1041265"/>
        <a:ext cx="7195708" cy="543783"/>
      </dsp:txXfrm>
    </dsp:sp>
    <dsp:sp modelId="{CB7976CC-833A-4261-8584-D90843712A97}">
      <dsp:nvSpPr>
        <dsp:cNvPr id="0" name=""/>
        <dsp:cNvSpPr/>
      </dsp:nvSpPr>
      <dsp:spPr>
        <a:xfrm>
          <a:off x="0" y="1592834"/>
          <a:ext cx="2300020" cy="24465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300" kern="1200"/>
        </a:p>
      </dsp:txBody>
      <dsp:txXfrm>
        <a:off x="0" y="1592834"/>
        <a:ext cx="2300020" cy="2446520"/>
      </dsp:txXfrm>
    </dsp:sp>
    <dsp:sp modelId="{B403C370-BCFD-4C79-9E13-8606A7615A00}">
      <dsp:nvSpPr>
        <dsp:cNvPr id="0" name=""/>
        <dsp:cNvSpPr/>
      </dsp:nvSpPr>
      <dsp:spPr>
        <a:xfrm>
          <a:off x="2300020" y="1131895"/>
          <a:ext cx="5167579" cy="1087567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7265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300020" y="1403787"/>
        <a:ext cx="4895687" cy="543783"/>
      </dsp:txXfrm>
    </dsp:sp>
    <dsp:sp modelId="{5719D5C1-4C11-421F-A1F0-1B46EEB5A969}">
      <dsp:nvSpPr>
        <dsp:cNvPr id="0" name=""/>
        <dsp:cNvSpPr/>
      </dsp:nvSpPr>
      <dsp:spPr>
        <a:xfrm>
          <a:off x="2300020" y="1981209"/>
          <a:ext cx="2300020" cy="27882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300" kern="1200"/>
        </a:p>
      </dsp:txBody>
      <dsp:txXfrm>
        <a:off x="2300020" y="1981209"/>
        <a:ext cx="2300020" cy="2788266"/>
      </dsp:txXfrm>
    </dsp:sp>
    <dsp:sp modelId="{974053E6-F966-4F7C-81E1-B7D8C3C07024}">
      <dsp:nvSpPr>
        <dsp:cNvPr id="0" name=""/>
        <dsp:cNvSpPr/>
      </dsp:nvSpPr>
      <dsp:spPr>
        <a:xfrm>
          <a:off x="4600041" y="1494417"/>
          <a:ext cx="2867558" cy="1087567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254000" bIns="17265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600041" y="1766309"/>
        <a:ext cx="2595666" cy="543783"/>
      </dsp:txXfrm>
    </dsp:sp>
    <dsp:sp modelId="{7CC592F8-BD27-488C-BCA5-E17D2B874C26}">
      <dsp:nvSpPr>
        <dsp:cNvPr id="0" name=""/>
        <dsp:cNvSpPr/>
      </dsp:nvSpPr>
      <dsp:spPr>
        <a:xfrm>
          <a:off x="4634173" y="2333088"/>
          <a:ext cx="2300020" cy="20643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lang="en-US" sz="2000" b="0" i="0" kern="1200" smtClean="0">
                    <a:latin typeface="Cambria Math" panose="02040503050406030204" pitchFamily="18" charset="0"/>
                  </a:rPr>
                  <m:t>Δ</m:t>
                </m:r>
                <m:r>
                  <a:rPr lang="en-US" sz="2000" b="0" i="1" kern="1200" smtClean="0">
                    <a:latin typeface="Cambria Math" panose="02040503050406030204" pitchFamily="18" charset="0"/>
                  </a:rPr>
                  <m:t>𝑉</m:t>
                </m:r>
                <m:r>
                  <a:rPr lang="en-US" sz="20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≈2</m:t>
                </m:r>
                <m:r>
                  <a:rPr lang="en-US" sz="20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𝜋</m:t>
                </m:r>
                <m:r>
                  <a:rPr lang="en-US" sz="20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𝑥𝑓</m:t>
                </m:r>
                <m:d>
                  <m:dPr>
                    <m:ctrlPr>
                      <a:rPr lang="en-US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d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e>
                </m:d>
                <m:r>
                  <m:rPr>
                    <m:sty m:val="p"/>
                  </m:rPr>
                  <a:rPr lang="en-US" sz="2000" b="0" i="0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Δx</m:t>
                </m:r>
              </m:oMath>
            </m:oMathPara>
          </a14:m>
          <a:endParaRPr lang="en-US" sz="2000" b="0" kern="1200" dirty="0">
            <a:latin typeface="+mn-lt"/>
            <a:ea typeface="Cambria Math" panose="02040503050406030204" pitchFamily="18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000" b="0" i="1" kern="1200" smtClean="0">
                    <a:latin typeface="Cambria Math" panose="02040503050406030204" pitchFamily="18" charset="0"/>
                  </a:rPr>
                  <m:t>𝑉</m:t>
                </m:r>
                <m:r>
                  <a:rPr lang="en-US" sz="2000" b="0" i="1" kern="1200" smtClean="0">
                    <a:latin typeface="Cambria Math" panose="02040503050406030204" pitchFamily="18" charset="0"/>
                  </a:rPr>
                  <m:t>=2</m:t>
                </m:r>
                <m:r>
                  <a:rPr lang="en-US" sz="2000" b="0" i="1" kern="1200" smtClean="0">
                    <a:latin typeface="Cambria Math" panose="02040503050406030204" pitchFamily="18" charset="0"/>
                  </a:rPr>
                  <m:t>𝜋</m:t>
                </m:r>
                <m:nary>
                  <m:nary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𝑎</m:t>
                    </m:r>
                  </m:sub>
                  <m:sup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𝑏</m:t>
                    </m:r>
                  </m:sup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𝑥𝑓</m:t>
                    </m:r>
                    <m:d>
                      <m:dPr>
                        <m:ctrlPr>
                          <a:rPr lang="en-US" sz="2000" b="0" i="1" kern="12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120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𝑑𝑥</m:t>
                    </m:r>
                  </m:e>
                </m:nary>
              </m:oMath>
            </m:oMathPara>
          </a14:m>
          <a:endParaRPr lang="en-US" sz="2000" kern="1200" dirty="0">
            <a:latin typeface="+mn-lt"/>
          </a:endParaRPr>
        </a:p>
      </dsp:txBody>
      <dsp:txXfrm>
        <a:off x="4634173" y="2333088"/>
        <a:ext cx="2300020" cy="20643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1020E-A00B-4EE8-8FBE-5D55DD0A200B}">
      <dsp:nvSpPr>
        <dsp:cNvPr id="0" name=""/>
        <dsp:cNvSpPr/>
      </dsp:nvSpPr>
      <dsp:spPr>
        <a:xfrm>
          <a:off x="3127" y="801665"/>
          <a:ext cx="3381275" cy="252405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05C18-1A58-4EF4-8A02-345CD5D72D46}">
      <dsp:nvSpPr>
        <dsp:cNvPr id="0" name=""/>
        <dsp:cNvSpPr/>
      </dsp:nvSpPr>
      <dsp:spPr>
        <a:xfrm>
          <a:off x="3127" y="3325716"/>
          <a:ext cx="3381275" cy="108534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0" rIns="60960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tx1"/>
              </a:solidFill>
            </a:rPr>
            <a:t>y = f(x)</a:t>
          </a:r>
        </a:p>
      </dsp:txBody>
      <dsp:txXfrm>
        <a:off x="3127" y="3325716"/>
        <a:ext cx="2381179" cy="1085341"/>
      </dsp:txXfrm>
    </dsp:sp>
    <dsp:sp modelId="{5DB8E49A-2C44-450E-BB29-25AB4AD399AD}">
      <dsp:nvSpPr>
        <dsp:cNvPr id="0" name=""/>
        <dsp:cNvSpPr/>
      </dsp:nvSpPr>
      <dsp:spPr>
        <a:xfrm>
          <a:off x="2479958" y="3498112"/>
          <a:ext cx="1183446" cy="1183446"/>
        </a:xfrm>
        <a:prstGeom prst="ellips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A6B42A-0A60-46AD-9934-5095057CA5CF}">
      <dsp:nvSpPr>
        <dsp:cNvPr id="0" name=""/>
        <dsp:cNvSpPr/>
      </dsp:nvSpPr>
      <dsp:spPr>
        <a:xfrm>
          <a:off x="3956595" y="801665"/>
          <a:ext cx="3381275" cy="252405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3F32F-F999-4CF8-8BE3-388342AADD2E}">
      <dsp:nvSpPr>
        <dsp:cNvPr id="0" name=""/>
        <dsp:cNvSpPr/>
      </dsp:nvSpPr>
      <dsp:spPr>
        <a:xfrm>
          <a:off x="3956595" y="3325716"/>
          <a:ext cx="3381275" cy="1085341"/>
        </a:xfrm>
        <a:prstGeom prst="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0" rIns="60960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tx1"/>
              </a:solidFill>
            </a:rPr>
            <a:t>x = g(y)</a:t>
          </a:r>
        </a:p>
      </dsp:txBody>
      <dsp:txXfrm>
        <a:off x="3956595" y="3325716"/>
        <a:ext cx="2381179" cy="1085341"/>
      </dsp:txXfrm>
    </dsp:sp>
    <dsp:sp modelId="{A492073C-2844-426B-B6BD-D602639CCF80}">
      <dsp:nvSpPr>
        <dsp:cNvPr id="0" name=""/>
        <dsp:cNvSpPr/>
      </dsp:nvSpPr>
      <dsp:spPr>
        <a:xfrm>
          <a:off x="6433426" y="3498112"/>
          <a:ext cx="1183446" cy="1183446"/>
        </a:xfrm>
        <a:prstGeom prst="ellipse">
          <a:avLst/>
        </a:prstGeom>
        <a:solidFill>
          <a:schemeClr val="accent4">
            <a:tint val="40000"/>
            <a:alpha val="90000"/>
            <a:hueOff val="-3945710"/>
            <a:satOff val="22157"/>
            <a:lumOff val="1408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3945710"/>
              <a:satOff val="22157"/>
              <a:lumOff val="1408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F674CA-780F-42BE-BA84-3A395D0D9A35}">
      <dsp:nvSpPr>
        <dsp:cNvPr id="0" name=""/>
        <dsp:cNvSpPr/>
      </dsp:nvSpPr>
      <dsp:spPr>
        <a:xfrm rot="5400000">
          <a:off x="463162" y="2380240"/>
          <a:ext cx="1391178" cy="231489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6B3BAE9-0FB7-42B8-BD0B-B12A28D49B49}">
      <dsp:nvSpPr>
        <dsp:cNvPr id="0" name=""/>
        <dsp:cNvSpPr/>
      </dsp:nvSpPr>
      <dsp:spPr>
        <a:xfrm>
          <a:off x="230940" y="3081866"/>
          <a:ext cx="2089896" cy="2974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Let's find the length of the arc of the curve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800" b="0" i="1" kern="1200" smtClean="0">
                  <a:latin typeface="Cambria Math" panose="02040503050406030204" pitchFamily="18" charset="0"/>
                </a:rPr>
                <m:t>𝑦</m:t>
              </m:r>
              <m:r>
                <a:rPr lang="en-US" sz="1800" b="0" i="1" kern="1200" smtClean="0">
                  <a:latin typeface="Cambria Math" panose="02040503050406030204" pitchFamily="18" charset="0"/>
                </a:rPr>
                <m:t>=</m:t>
              </m:r>
              <m:sSup>
                <m:sSupPr>
                  <m:ctrlPr>
                    <a:rPr lang="en-US" sz="18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  <m:sup>
                  <m:f>
                    <m:fPr>
                      <m:ctrlPr>
                        <a:rPr lang="en-US" sz="1800" b="0" i="1" kern="1200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sz="1800" b="0" i="1" kern="1200" smtClean="0">
                          <a:latin typeface="Cambria Math" panose="02040503050406030204" pitchFamily="18" charset="0"/>
                        </a:rPr>
                        <m:t>3</m:t>
                      </m:r>
                    </m:num>
                    <m:den>
                      <m:r>
                        <a:rPr lang="en-US" sz="1800" b="0" i="1" kern="1200" smtClean="0"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</m:sup>
              </m:sSup>
            </m:oMath>
          </a14:m>
          <a:r>
            <a:rPr lang="en-US" sz="1800" kern="1200" dirty="0"/>
            <a:t> from the point (1, 1) to the point (4, 8).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Note that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US" sz="1800" b="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𝑑𝑦</m:t>
                  </m:r>
                </m:num>
                <m:den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𝑑𝑥</m:t>
                  </m:r>
                </m:den>
              </m:f>
              <m:r>
                <a:rPr lang="en-US" sz="1800" b="0" i="1" kern="1200" smtClean="0">
                  <a:latin typeface="Cambria Math" panose="02040503050406030204" pitchFamily="18" charset="0"/>
                </a:rPr>
                <m:t>=</m:t>
              </m:r>
              <m:f>
                <m:fPr>
                  <m:ctrlPr>
                    <a:rPr lang="en-US" sz="1800" b="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3</m:t>
                  </m:r>
                </m:num>
                <m:den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2</m:t>
                  </m:r>
                </m:den>
              </m:f>
              <m:sSup>
                <m:sSupPr>
                  <m:ctrlPr>
                    <a:rPr lang="en-US" sz="18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8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  <m:sup>
                  <m:f>
                    <m:fPr>
                      <m:ctrlPr>
                        <a:rPr lang="en-US" sz="1800" b="0" i="1" kern="1200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sz="1800" b="0" i="1" kern="1200" smtClean="0"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lang="en-US" sz="1800" b="0" i="1" kern="1200" smtClean="0"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</m:sup>
              </m:sSup>
            </m:oMath>
          </a14:m>
          <a:endParaRPr lang="en-US" sz="1800" kern="1200" dirty="0"/>
        </a:p>
      </dsp:txBody>
      <dsp:txXfrm>
        <a:off x="230940" y="3081866"/>
        <a:ext cx="2089896" cy="2974446"/>
      </dsp:txXfrm>
    </dsp:sp>
    <dsp:sp modelId="{7601350A-0065-4D45-9AC3-9355AFD2B571}">
      <dsp:nvSpPr>
        <dsp:cNvPr id="0" name=""/>
        <dsp:cNvSpPr/>
      </dsp:nvSpPr>
      <dsp:spPr>
        <a:xfrm>
          <a:off x="1926516" y="2209800"/>
          <a:ext cx="394320" cy="394320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FEBB79-AA17-446C-A74E-9E3B22591CC9}">
      <dsp:nvSpPr>
        <dsp:cNvPr id="0" name=""/>
        <dsp:cNvSpPr/>
      </dsp:nvSpPr>
      <dsp:spPr>
        <a:xfrm rot="5400000">
          <a:off x="3021603" y="1237257"/>
          <a:ext cx="1391178" cy="231489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DA005E-28F6-4E51-A9B5-B721543B8BEF}">
      <dsp:nvSpPr>
        <dsp:cNvPr id="0" name=""/>
        <dsp:cNvSpPr/>
      </dsp:nvSpPr>
      <dsp:spPr>
        <a:xfrm>
          <a:off x="2789381" y="2756272"/>
          <a:ext cx="2089896" cy="1831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789381" y="2756272"/>
        <a:ext cx="2089896" cy="1831916"/>
      </dsp:txXfrm>
    </dsp:sp>
    <dsp:sp modelId="{90E14BE0-098E-49DF-BD18-938443D63DDB}">
      <dsp:nvSpPr>
        <dsp:cNvPr id="0" name=""/>
        <dsp:cNvSpPr/>
      </dsp:nvSpPr>
      <dsp:spPr>
        <a:xfrm>
          <a:off x="4484957" y="1066800"/>
          <a:ext cx="394320" cy="394320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FA7F80E-3398-4A87-A9AD-0C51D9250C3A}">
      <dsp:nvSpPr>
        <dsp:cNvPr id="0" name=""/>
        <dsp:cNvSpPr/>
      </dsp:nvSpPr>
      <dsp:spPr>
        <a:xfrm rot="5400000">
          <a:off x="5580044" y="71545"/>
          <a:ext cx="1391178" cy="231489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DBE368-B85D-463A-963E-865587E1A9D3}">
      <dsp:nvSpPr>
        <dsp:cNvPr id="0" name=""/>
        <dsp:cNvSpPr/>
      </dsp:nvSpPr>
      <dsp:spPr>
        <a:xfrm>
          <a:off x="5347822" y="761996"/>
          <a:ext cx="2089896" cy="3691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b="0" i="1" kern="1200" smtClean="0">
                    <a:latin typeface="Cambria Math" panose="02040503050406030204" pitchFamily="18" charset="0"/>
                  </a:rPr>
                  <m:t>𝐿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=</m:t>
                </m:r>
                <m:nary>
                  <m:nary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  <m:sup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4</m:t>
                    </m:r>
                  </m:sup>
                  <m:e>
                    <m:rad>
                      <m:radPr>
                        <m:degHide m:val="on"/>
                        <m:ctrlPr>
                          <a:rPr lang="en-US" sz="1800" b="0" i="1" kern="120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kern="120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kern="12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kern="12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800" b="0" i="1" kern="1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800" b="0" i="1" kern="12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kern="12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800" b="0" i="1" kern="120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kern="120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800" b="0" i="1" kern="12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𝑑𝑥</m:t>
                    </m:r>
                  </m:e>
                </m:nary>
                <m:r>
                  <a:rPr lang="en-US" sz="1800" b="0" i="1" kern="1200" smtClean="0">
                    <a:latin typeface="Cambria Math" panose="02040503050406030204" pitchFamily="18" charset="0"/>
                  </a:rPr>
                  <m:t>=</m:t>
                </m:r>
                <m:nary>
                  <m:nary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  <m:sup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4</m:t>
                    </m:r>
                  </m:sup>
                  <m:e>
                    <m:rad>
                      <m:radPr>
                        <m:degHide m:val="on"/>
                        <m:ctrlPr>
                          <a:rPr lang="en-US" sz="1800" b="0" i="1" kern="120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𝑑𝑥</m:t>
                    </m:r>
                  </m:e>
                </m:nary>
                <m:r>
                  <a:rPr lang="en-US" sz="1800" b="0" i="1" kern="1200" smtClean="0">
                    <a:latin typeface="Cambria Math" panose="02040503050406030204" pitchFamily="18" charset="0"/>
                  </a:rPr>
                  <m:t>=</m:t>
                </m:r>
                <m:sSubSup>
                  <m:sSubSupPr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sSubSupPr>
                  <m:e>
                    <m:d>
                      <m:dPr>
                        <m:begChr m:val="["/>
                        <m:endChr m:val="]"/>
                        <m:ctrlPr>
                          <a:rPr lang="en-US" sz="1800" b="0" i="1" kern="12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  <m:t>27</m:t>
                            </m:r>
                          </m:den>
                        </m:f>
                        <m:sSup>
                          <m:sSupPr>
                            <m:ctrlP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kern="120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kern="1200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sz="1800" b="0" i="1" kern="12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kern="120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US" sz="1800" b="0" i="1" kern="120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sz="1800" b="0" i="1" kern="12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sz="1800" b="0" i="1" kern="120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kern="12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1800" b="0" i="1" kern="12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</m:e>
                  <m:sub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  <m:sup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4</m:t>
                    </m:r>
                  </m:sup>
                </m:sSubSup>
              </m:oMath>
            </m:oMathPara>
          </a14:m>
          <a:endParaRPr lang="en-US" sz="1800" b="0" i="1" kern="1200" dirty="0">
            <a:latin typeface="Cambria Math" panose="02040503050406030204" pitchFamily="18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r>
                  <a:rPr lang="en-US" sz="180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≈</m:t>
                </m:r>
                <m:r>
                  <a:rPr lang="en-US" sz="18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7.63</m:t>
                </m:r>
              </m:oMath>
            </m:oMathPara>
          </a14:m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5347822" y="761996"/>
        <a:ext cx="2089896" cy="3691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19E0B-EB42-4744-8613-1993B02DE19E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952FB-E3C1-4BFD-8A6E-04E3B2D9B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8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ackground 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3" y="4763"/>
            <a:ext cx="9139237" cy="646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692275" y="1628775"/>
            <a:ext cx="7451725" cy="5229225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44BD8-E532-4E5F-A7B5-34C9D47AFC96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73D6E-2547-4761-B7D1-74F17038E6A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84CC3-DB22-4385-9897-37F184A48DD7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A2331-1E1D-4AF8-B452-3E07D408256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BC52C-13C3-44A3-A0B8-FCA3E1075DE7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8EF08-FE7A-479B-98BC-5EF5EA0ACBEF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5FD58-19A8-49C2-8809-5D8DC831E4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329CF-F87F-42D0-B0A2-373343ACAA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FADDE-AADF-4B64-8F99-C9B4D964480F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5C70F-8CA7-4284-8129-A8FD7F00D90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1EF09-35AA-41BA-8A83-A12729F23086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82B93-05E0-496E-A424-3A7F9D8C9309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2AC2F-4936-4D9F-AA06-40E9C19DD2A6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35D4D-E304-4F3A-8C81-5AF68DA033C1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194C2-731C-42E8-B167-50DDA4B81D17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793DE-19AD-41EB-9AFC-6DB9F9CA7AC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FE688-F40B-4415-8E16-74E417D59499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D01BA-41BA-461A-8B26-4E72379551E1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63"/>
            <a:ext cx="9693275" cy="685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B2F34-EC4F-406F-949A-8246251EBAD4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D5612-6227-44E7-B776-35A1185C77AB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E7F9B-5E60-4D41-8179-EE7179653BE1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6D079-CE6B-47B6-B013-BD591D378C53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94714-4D1C-44F4-93AC-D23E7B6EF066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E00FA-7150-4275-AFCD-38B2076302E1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Background 02.jp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4763"/>
            <a:ext cx="9144000" cy="646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619250" y="1484313"/>
            <a:ext cx="7067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19250" y="2636838"/>
            <a:ext cx="7067550" cy="348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FAB9912-A6D3-40C1-AB14-5AAE3E2C5316}" type="datetimeFigureOut">
              <a:rPr lang="id-ID"/>
              <a:pPr>
                <a:defRPr/>
              </a:pPr>
              <a:t>23/11/2021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BC313FA-FD39-4CFF-817E-917AAF34BA55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3" r:id="rId3"/>
    <p:sldLayoutId id="2147483664" r:id="rId4"/>
    <p:sldLayoutId id="2147483665" r:id="rId5"/>
    <p:sldLayoutId id="2147483666" r:id="rId6"/>
    <p:sldLayoutId id="2147483673" r:id="rId7"/>
    <p:sldLayoutId id="2147483667" r:id="rId8"/>
    <p:sldLayoutId id="2147483668" r:id="rId9"/>
    <p:sldLayoutId id="2147483669" r:id="rId10"/>
    <p:sldLayoutId id="2147483670" r:id="rId11"/>
    <p:sldLayoutId id="2147483674" r:id="rId12"/>
    <p:sldLayoutId id="2147483675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6.emf"/><Relationship Id="rId7" Type="http://schemas.openxmlformats.org/officeDocument/2006/relationships/diagramColors" Target="../diagrams/colors5.xml"/><Relationship Id="rId12" Type="http://schemas.openxmlformats.org/officeDocument/2006/relationships/diagramColors" Target="../diagrams/colors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5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7.xml"/><Relationship Id="rId9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10.xml"/><Relationship Id="rId12" Type="http://schemas.openxmlformats.org/officeDocument/2006/relationships/image" Target="../media/image19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11" Type="http://schemas.openxmlformats.org/officeDocument/2006/relationships/image" Target="../media/image17.png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12.xml"/><Relationship Id="rId12" Type="http://schemas.openxmlformats.org/officeDocument/2006/relationships/image" Target="../media/image23.emf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11" Type="http://schemas.openxmlformats.org/officeDocument/2006/relationships/image" Target="../media/image22.emf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diagramLayout" Target="../diagrams/layout8.xml"/><Relationship Id="rId7" Type="http://schemas.openxmlformats.org/officeDocument/2006/relationships/image" Target="NUL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NULL"/><Relationship Id="rId3" Type="http://schemas.openxmlformats.org/officeDocument/2006/relationships/diagramLayout" Target="../diagrams/layout9.xml"/><Relationship Id="rId7" Type="http://schemas.openxmlformats.org/officeDocument/2006/relationships/diagramData" Target="NUL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11" Type="http://schemas.openxmlformats.org/officeDocument/2006/relationships/image" Target="../media/image27.emf"/><Relationship Id="rId5" Type="http://schemas.openxmlformats.org/officeDocument/2006/relationships/diagramColors" Target="../diagrams/colors9.xml"/><Relationship Id="rId10" Type="http://schemas.openxmlformats.org/officeDocument/2006/relationships/diagramColors" Target="NUL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NUL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NULL"/><Relationship Id="rId3" Type="http://schemas.openxmlformats.org/officeDocument/2006/relationships/diagramLayout" Target="../diagrams/layout10.xml"/><Relationship Id="rId7" Type="http://schemas.openxmlformats.org/officeDocument/2006/relationships/diagramData" Target="NUL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11" Type="http://schemas.openxmlformats.org/officeDocument/2006/relationships/image" Target="../media/image28.emf"/><Relationship Id="rId5" Type="http://schemas.openxmlformats.org/officeDocument/2006/relationships/diagramColors" Target="../diagrams/colors10.xml"/><Relationship Id="rId10" Type="http://schemas.openxmlformats.org/officeDocument/2006/relationships/diagramColors" Target="NUL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NUL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NULL"/><Relationship Id="rId3" Type="http://schemas.openxmlformats.org/officeDocument/2006/relationships/diagramLayout" Target="../diagrams/layout11.xml"/><Relationship Id="rId7" Type="http://schemas.openxmlformats.org/officeDocument/2006/relationships/diagramData" Target="NUL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1.xml"/><Relationship Id="rId11" Type="http://schemas.openxmlformats.org/officeDocument/2006/relationships/image" Target="../media/image29.emf"/><Relationship Id="rId5" Type="http://schemas.openxmlformats.org/officeDocument/2006/relationships/diagramColors" Target="../diagrams/colors11.xml"/><Relationship Id="rId10" Type="http://schemas.openxmlformats.org/officeDocument/2006/relationships/diagramColors" Target="NUL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NUL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Data" Target="NULL"/><Relationship Id="rId3" Type="http://schemas.openxmlformats.org/officeDocument/2006/relationships/diagramData" Target="../diagrams/data17.xml"/><Relationship Id="rId7" Type="http://schemas.microsoft.com/office/2007/relationships/diagramDrawing" Target="../diagrams/drawing12.xml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2.xml"/><Relationship Id="rId11" Type="http://schemas.openxmlformats.org/officeDocument/2006/relationships/diagramColors" Target="NULL"/><Relationship Id="rId5" Type="http://schemas.openxmlformats.org/officeDocument/2006/relationships/diagramQuickStyle" Target="../diagrams/quickStyle12.xml"/><Relationship Id="rId10" Type="http://schemas.openxmlformats.org/officeDocument/2006/relationships/diagramQuickStyle" Target="NULL"/><Relationship Id="rId4" Type="http://schemas.openxmlformats.org/officeDocument/2006/relationships/diagramLayout" Target="../diagrams/layout12.xml"/><Relationship Id="rId9" Type="http://schemas.openxmlformats.org/officeDocument/2006/relationships/diagramLayout" Target="NUL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3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12.png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6.xml"/><Relationship Id="rId12" Type="http://schemas.openxmlformats.org/officeDocument/2006/relationships/image" Target="../media/image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4.xml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905000" y="3759200"/>
            <a:ext cx="6915150" cy="1470025"/>
          </a:xfrm>
          <a:noFill/>
        </p:spPr>
        <p:txBody>
          <a:bodyPr/>
          <a:lstStyle/>
          <a:p>
            <a:r>
              <a:rPr lang="en-ID" sz="3600" b="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Applications of the Integral</a:t>
            </a:r>
            <a:br>
              <a:rPr lang="id-ID" sz="3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id-ID" sz="36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</a:t>
            </a:r>
            <a:r>
              <a:rPr lang="en-US" sz="3600" b="0" dirty="0">
                <a:latin typeface="Arial" pitchFamily="34" charset="0"/>
                <a:cs typeface="Arial" pitchFamily="34" charset="0"/>
              </a:rPr>
              <a:t>15 - 16</a:t>
            </a:r>
            <a:endParaRPr lang="en-US" sz="3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1981199" y="1981200"/>
            <a:ext cx="67675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  <a:defRPr/>
            </a:pPr>
            <a:r>
              <a:rPr lang="id-ID" sz="2400" dirty="0">
                <a:solidFill>
                  <a:schemeClr val="bg1"/>
                </a:solidFill>
                <a:latin typeface="Arial" pitchFamily="34" charset="0"/>
              </a:rPr>
              <a:t>Course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</a:rPr>
              <a:t>	: MATH 6031 – </a:t>
            </a:r>
            <a:r>
              <a:rPr lang="en-AU" sz="2400">
                <a:solidFill>
                  <a:schemeClr val="bg1">
                    <a:lumMod val="95000"/>
                  </a:schemeClr>
                </a:solidFill>
                <a:latin typeface="Arial" pitchFamily="34" charset="0"/>
              </a:rPr>
              <a:t>Calculus 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Arial" pitchFamily="34" charset="0"/>
            </a:endParaRPr>
          </a:p>
          <a:p>
            <a:pPr>
              <a:spcBef>
                <a:spcPct val="20000"/>
              </a:spcBef>
              <a:tabLst>
                <a:tab pos="1320800" algn="l"/>
              </a:tabLst>
              <a:defRPr/>
            </a:pPr>
            <a:r>
              <a:rPr lang="id-ID" sz="2400" dirty="0">
                <a:solidFill>
                  <a:schemeClr val="bg1"/>
                </a:solidFill>
                <a:latin typeface="Arial" pitchFamily="34" charset="0"/>
              </a:rPr>
              <a:t>Year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</a:rPr>
              <a:t>	: 2021</a:t>
            </a:r>
            <a:endParaRPr lang="en-US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b="1" dirty="0">
                <a:solidFill>
                  <a:srgbClr val="3366CC"/>
                </a:solidFill>
              </a:rPr>
              <a:t>Example 2 (2/2)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990600" y="1816100"/>
            <a:ext cx="8229600" cy="3517900"/>
          </a:xfrm>
        </p:spPr>
        <p:txBody>
          <a:bodyPr/>
          <a:lstStyle/>
          <a:p>
            <a:pPr marL="0" indent="0">
              <a:spcBef>
                <a:spcPts val="1200"/>
              </a:spcBef>
              <a:buFontTx/>
              <a:buNone/>
            </a:pPr>
            <a:r>
              <a:rPr lang="id-ID" sz="2200" dirty="0"/>
              <a:t>If </a:t>
            </a:r>
            <a:r>
              <a:rPr lang="en-US" sz="2200" dirty="0"/>
              <a:t>the area </a:t>
            </a:r>
            <a:r>
              <a:rPr lang="id-ID" sz="2200" dirty="0"/>
              <a:t>S</a:t>
            </a:r>
            <a:r>
              <a:rPr lang="id-ID" sz="2200" baseline="-25000" dirty="0"/>
              <a:t>1</a:t>
            </a:r>
            <a:r>
              <a:rPr lang="id-ID" sz="2200" dirty="0"/>
              <a:t> is A</a:t>
            </a:r>
            <a:r>
              <a:rPr lang="id-ID" sz="2200" baseline="-25000" dirty="0"/>
              <a:t>1</a:t>
            </a:r>
            <a:r>
              <a:rPr lang="id-ID" sz="2200" dirty="0"/>
              <a:t> and the area of S</a:t>
            </a:r>
            <a:r>
              <a:rPr lang="id-ID" sz="2200" baseline="-25000" dirty="0"/>
              <a:t>2</a:t>
            </a:r>
            <a:r>
              <a:rPr lang="id-ID" sz="2200" dirty="0"/>
              <a:t> is A</a:t>
            </a:r>
            <a:r>
              <a:rPr lang="id-ID" sz="2200" baseline="-25000" dirty="0"/>
              <a:t>2</a:t>
            </a:r>
            <a:r>
              <a:rPr lang="id-ID" sz="2200" dirty="0"/>
              <a:t>, then </a:t>
            </a:r>
            <a:r>
              <a:rPr lang="en-US" sz="2200" dirty="0"/>
              <a:t>the region</a:t>
            </a:r>
            <a:r>
              <a:rPr lang="id-ID" sz="2200" dirty="0"/>
              <a:t> S</a:t>
            </a:r>
            <a:r>
              <a:rPr lang="en-US" sz="2200" dirty="0"/>
              <a:t> is</a:t>
            </a:r>
            <a:endParaRPr lang="id-ID" sz="2200" dirty="0"/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57B6D7-644B-4A52-A9FF-FEBC5E1AE9C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2088" y="2500313"/>
            <a:ext cx="7072312" cy="247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What is Volume?</a:t>
            </a:r>
            <a:endParaRPr lang="id-ID" sz="3200" dirty="0">
              <a:solidFill>
                <a:srgbClr val="3366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990600" y="1816100"/>
            <a:ext cx="7772400" cy="3517900"/>
          </a:xfrm>
        </p:spPr>
        <p:txBody>
          <a:bodyPr/>
          <a:lstStyle/>
          <a:p>
            <a:pPr marL="0" indent="0" algn="l">
              <a:buNone/>
            </a:pPr>
            <a:r>
              <a:rPr lang="en-US" sz="2200" b="0" i="0" u="none" strike="noStrike" baseline="0" dirty="0">
                <a:latin typeface="+mn-lt"/>
              </a:rPr>
              <a:t>In each case, the solid is generated by moving a plane region (the base) through a distance </a:t>
            </a:r>
            <a:r>
              <a:rPr lang="en-US" sz="2200" b="0" i="1" u="none" strike="noStrike" baseline="0" dirty="0">
                <a:latin typeface="+mn-lt"/>
              </a:rPr>
              <a:t>h </a:t>
            </a:r>
            <a:r>
              <a:rPr lang="en-US" sz="2200" b="0" i="0" u="none" strike="noStrike" baseline="0" dirty="0">
                <a:latin typeface="+mn-lt"/>
              </a:rPr>
              <a:t>in a direction perpendicular to that region.</a:t>
            </a:r>
          </a:p>
          <a:p>
            <a:pPr marL="0" indent="0" algn="l">
              <a:buNone/>
            </a:pPr>
            <a:endParaRPr lang="en-US" sz="2200" dirty="0">
              <a:latin typeface="+mn-lt"/>
            </a:endParaRPr>
          </a:p>
          <a:p>
            <a:pPr marL="0" indent="0" algn="l">
              <a:buNone/>
            </a:pPr>
            <a:r>
              <a:rPr lang="en-US" sz="2200" b="0" i="0" u="none" strike="noStrike" baseline="0" dirty="0">
                <a:latin typeface="+mn-lt"/>
              </a:rPr>
              <a:t>And in each case, the volume of the solid is defined to be the area </a:t>
            </a:r>
            <a:r>
              <a:rPr lang="en-US" sz="2200" b="0" i="1" u="none" strike="noStrike" baseline="0" dirty="0">
                <a:latin typeface="+mn-lt"/>
              </a:rPr>
              <a:t>A </a:t>
            </a:r>
            <a:r>
              <a:rPr lang="en-US" sz="2200" b="0" i="0" u="none" strike="noStrike" baseline="0" dirty="0">
                <a:latin typeface="+mn-lt"/>
              </a:rPr>
              <a:t>of the base times the height </a:t>
            </a:r>
            <a:r>
              <a:rPr lang="en-US" sz="2200" b="0" i="1" u="none" strike="noStrike" baseline="0" dirty="0">
                <a:latin typeface="+mn-lt"/>
              </a:rPr>
              <a:t>h</a:t>
            </a:r>
            <a:r>
              <a:rPr lang="en-US" sz="2200" b="0" i="0" u="none" strike="noStrike" baseline="0" dirty="0">
                <a:latin typeface="+mn-lt"/>
              </a:rPr>
              <a:t>; that is, </a:t>
            </a:r>
          </a:p>
          <a:p>
            <a:pPr marL="0" indent="0" algn="ctr">
              <a:buNone/>
            </a:pPr>
            <a:r>
              <a:rPr lang="en-US" sz="2200" b="0" i="0" u="none" strike="noStrike" baseline="0" dirty="0">
                <a:latin typeface="+mn-lt"/>
              </a:rPr>
              <a:t>V = A h</a:t>
            </a:r>
            <a:endParaRPr lang="id-ID" sz="2200" dirty="0">
              <a:latin typeface="+mn-lt"/>
            </a:endParaRP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57B6D7-644B-4A52-A9FF-FEBC5E1AE9C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967762-6B68-4978-AA6C-63DF6E3C3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866001"/>
            <a:ext cx="7848600" cy="130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86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Volume: Riemann Sum</a:t>
            </a:r>
            <a:endParaRPr lang="id-ID" sz="3200" dirty="0">
              <a:solidFill>
                <a:srgbClr val="3366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1816100"/>
                <a:ext cx="7772400" cy="3517900"/>
              </a:xfrm>
            </p:spPr>
            <p:txBody>
              <a:bodyPr/>
              <a:lstStyle/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d-ID" sz="2200" dirty="0">
                  <a:latin typeface="+mn-lt"/>
                </a:endParaRPr>
              </a:p>
            </p:txBody>
          </p:sp>
        </mc:Choice>
        <mc:Fallback xmlns="">
          <p:sp>
            <p:nvSpPr>
              <p:cNvPr id="1024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816100"/>
                <a:ext cx="7772400" cy="35179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57B6D7-644B-4A52-A9FF-FEBC5E1AE9C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A84D6C-BDAB-4251-89FD-1DCB52D40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314" y="4476211"/>
            <a:ext cx="5649686" cy="2128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Diagram 7">
                <a:extLst>
                  <a:ext uri="{FF2B5EF4-FFF2-40B4-BE49-F238E27FC236}">
                    <a16:creationId xmlns:a16="http://schemas.microsoft.com/office/drawing/2014/main" id="{BE37020E-90E4-4A84-AE4C-DE29BF4E97CF}"/>
                  </a:ext>
                </a:extLst>
              </p:cNvPr>
              <p:cNvGraphicFramePr/>
              <p:nvPr/>
            </p:nvGraphicFramePr>
            <p:xfrm>
              <a:off x="990600" y="1579816"/>
              <a:ext cx="7620000" cy="268249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8" name="Diagram 7">
                <a:extLst>
                  <a:ext uri="{FF2B5EF4-FFF2-40B4-BE49-F238E27FC236}">
                    <a16:creationId xmlns:a16="http://schemas.microsoft.com/office/drawing/2014/main" id="{BE37020E-90E4-4A84-AE4C-DE29BF4E97CF}"/>
                  </a:ext>
                </a:extLst>
              </p:cNvPr>
              <p:cNvGraphicFramePr/>
              <p:nvPr/>
            </p:nvGraphicFramePr>
            <p:xfrm>
              <a:off x="990600" y="1579816"/>
              <a:ext cx="7620000" cy="268249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85510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F0732D3D-8D7B-4D44-88BA-B3FD35BA21A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31211252"/>
                  </p:ext>
                </p:extLst>
              </p:nvPr>
            </p:nvGraphicFramePr>
            <p:xfrm>
              <a:off x="1143000" y="1793001"/>
              <a:ext cx="7295274" cy="442205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F0732D3D-8D7B-4D44-88BA-B3FD35BA21A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31211252"/>
                  </p:ext>
                </p:extLst>
              </p:nvPr>
            </p:nvGraphicFramePr>
            <p:xfrm>
              <a:off x="1143000" y="1793001"/>
              <a:ext cx="7295274" cy="442205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A2A399-0D2E-43BB-B2FB-0682CD63343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428625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</a:rPr>
              <a:t>Solids of Revolution: </a:t>
            </a:r>
          </a:p>
          <a:p>
            <a:pPr algn="r">
              <a:defRPr/>
            </a:pPr>
            <a: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</a:rPr>
              <a:t>Method of Disks</a:t>
            </a:r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ADD7E084-1914-45E7-9E17-B93C65E65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367757" y="1981200"/>
            <a:ext cx="3783863" cy="1779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76F38E70-3968-408B-A085-B2D55D74E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367757" y="4419600"/>
            <a:ext cx="3783863" cy="1467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of Washers</a:t>
            </a:r>
            <a:endParaRPr lang="id-ID" sz="3200" b="1" dirty="0">
              <a:solidFill>
                <a:srgbClr val="0070C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1E4E19-2FD8-4208-B075-83E9B3DB5D6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FF0B364-5406-4EC4-BABB-3DDB7A3B4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900" y="1762125"/>
            <a:ext cx="742950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CAB67F-1B4A-4B7D-A371-D992032F5C1C}"/>
                  </a:ext>
                </a:extLst>
              </p:cNvPr>
              <p:cNvSpPr txBox="1"/>
              <p:nvPr/>
            </p:nvSpPr>
            <p:spPr>
              <a:xfrm>
                <a:off x="2438400" y="4953000"/>
                <a:ext cx="4572000" cy="7904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CAB67F-1B4A-4B7D-A371-D992032F5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953000"/>
                <a:ext cx="4572000" cy="7904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905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  <a:noFill/>
        </p:spPr>
        <p:txBody>
          <a:bodyPr/>
          <a:lstStyle/>
          <a:p>
            <a:fld id="{5B410949-7250-4810-AFDA-188317E7046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 Cylindrical Shell</a:t>
            </a:r>
            <a:endParaRPr lang="id-ID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463841-F854-4581-A30A-4DC6DBBDB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76400"/>
            <a:ext cx="6369141" cy="23284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9EAE8E-12DF-4AE2-8366-B24E7F9ACBA5}"/>
                  </a:ext>
                </a:extLst>
              </p:cNvPr>
              <p:cNvSpPr txBox="1"/>
              <p:nvPr/>
            </p:nvSpPr>
            <p:spPr>
              <a:xfrm>
                <a:off x="1295400" y="4420850"/>
                <a:ext cx="7070770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200" b="0" i="0" u="none" strike="noStrike" baseline="0" dirty="0">
                    <a:latin typeface="+mn-lt"/>
                  </a:rPr>
                  <a:t>If the shell were very thin and flexible (like paper), we could slit it down the side, open it up to form a rectangular sheet, and then calculate its volume by pretending that this sheet forms a thin box of length </a:t>
                </a:r>
                <a14:m>
                  <m:oMath xmlns:m="http://schemas.openxmlformats.org/officeDocument/2006/math">
                    <m:r>
                      <a:rPr lang="en-US" sz="2200" b="0" i="1" u="none" strike="noStrike" baseline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b="0" i="1" u="none" strike="noStrike" baseline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200" b="0" i="1" u="none" strike="noStrike" baseline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200" b="0" i="0" u="none" strike="noStrike" baseline="0" dirty="0">
                    <a:latin typeface="+mn-lt"/>
                  </a:rPr>
                  <a:t>, height </a:t>
                </a:r>
                <a:r>
                  <a:rPr lang="en-US" sz="2200" b="0" i="1" u="none" strike="noStrike" baseline="0" dirty="0">
                    <a:latin typeface="+mn-lt"/>
                  </a:rPr>
                  <a:t>h</a:t>
                </a:r>
                <a:r>
                  <a:rPr lang="en-US" sz="2200" b="0" i="0" u="none" strike="noStrike" baseline="0" dirty="0">
                    <a:latin typeface="+mn-lt"/>
                  </a:rPr>
                  <a:t>, and thickness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u="none" strike="noStrike" baseline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200" b="0" i="1" u="none" strike="noStrike" baseline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200" dirty="0"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9EAE8E-12DF-4AE2-8366-B24E7F9AC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420850"/>
                <a:ext cx="7070770" cy="1446550"/>
              </a:xfrm>
              <a:prstGeom prst="rect">
                <a:avLst/>
              </a:prstGeom>
              <a:blipFill>
                <a:blip r:embed="rId3"/>
                <a:stretch>
                  <a:fillRect l="-1122" t="-2941" b="-7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679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  <a:noFill/>
        </p:spPr>
        <p:txBody>
          <a:bodyPr/>
          <a:lstStyle/>
          <a:p>
            <a:fld id="{5B410949-7250-4810-AFDA-188317E7046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Method of Shells</a:t>
            </a:r>
            <a:endParaRPr lang="id-ID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EFDA32FA-EFDD-4271-8854-FE94C0BA593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63016909"/>
                  </p:ext>
                </p:extLst>
              </p:nvPr>
            </p:nvGraphicFramePr>
            <p:xfrm>
              <a:off x="1219200" y="1143000"/>
              <a:ext cx="7467600" cy="51816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EFDA32FA-EFDD-4271-8854-FE94C0BA593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63016909"/>
                  </p:ext>
                </p:extLst>
              </p:nvPr>
            </p:nvGraphicFramePr>
            <p:xfrm>
              <a:off x="1219200" y="1143000"/>
              <a:ext cx="7467600" cy="51816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B95B2317-86B8-47E1-88A6-6355F7CF6BF4}"/>
              </a:ext>
            </a:extLst>
          </p:cNvPr>
          <p:cNvGrpSpPr/>
          <p:nvPr/>
        </p:nvGrpSpPr>
        <p:grpSpPr>
          <a:xfrm>
            <a:off x="1447800" y="2819400"/>
            <a:ext cx="1981200" cy="2267985"/>
            <a:chOff x="1447800" y="2819400"/>
            <a:chExt cx="1981200" cy="226798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ED6C143-E6D1-4007-87B1-B2E9AC134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447800" y="2895600"/>
              <a:ext cx="1828800" cy="219178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DC1608-57BD-41CA-9AE2-CDA351DA7ED4}"/>
                </a:ext>
              </a:extLst>
            </p:cNvPr>
            <p:cNvSpPr/>
            <p:nvPr/>
          </p:nvSpPr>
          <p:spPr>
            <a:xfrm>
              <a:off x="2971800" y="2819400"/>
              <a:ext cx="4572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4C6B94-9DA9-45CA-80B4-EEC5A58DA7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41230" y="3257569"/>
            <a:ext cx="1718861" cy="253363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8B45FCB-EB9C-41E3-B0BD-6A7405117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707" y="4572000"/>
            <a:ext cx="6111093" cy="2346590"/>
          </a:xfrm>
          <a:prstGeom prst="rect">
            <a:avLst/>
          </a:prstGeom>
        </p:spPr>
      </p:pic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C59FDF-390F-4317-8745-1AF377103C3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7412" name="Title 1"/>
          <p:cNvSpPr txBox="1">
            <a:spLocks/>
          </p:cNvSpPr>
          <p:nvPr/>
        </p:nvSpPr>
        <p:spPr bwMode="auto">
          <a:xfrm>
            <a:off x="428625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B16EC1-8EC5-4694-B126-B0225127BA1B}"/>
                  </a:ext>
                </a:extLst>
              </p:cNvPr>
              <p:cNvSpPr txBox="1"/>
              <p:nvPr/>
            </p:nvSpPr>
            <p:spPr>
              <a:xfrm>
                <a:off x="1066800" y="1371600"/>
                <a:ext cx="7620000" cy="1217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200" b="0" i="0" u="none" strike="noStrike" baseline="0" dirty="0">
                    <a:latin typeface="+mn-lt"/>
                  </a:rPr>
                  <a:t>The region bounded by the line </a:t>
                </a:r>
                <a14:m>
                  <m:oMath xmlns:m="http://schemas.openxmlformats.org/officeDocument/2006/math">
                    <m:r>
                      <a:rPr lang="en-US" sz="2200" b="0" i="1" u="none" strike="noStrike" baseline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2200" b="0" i="1" u="none" strike="noStrike" baseline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u="none" strike="noStrike" baseline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200" b="0" i="0" u="none" strike="noStrike" baseline="0" dirty="0">
                    <a:latin typeface="+mn-lt"/>
                  </a:rPr>
                  <a:t> the </a:t>
                </a:r>
                <a:r>
                  <a:rPr lang="en-US" sz="2200" b="0" i="1" u="none" strike="noStrike" baseline="0" dirty="0">
                    <a:latin typeface="+mn-lt"/>
                  </a:rPr>
                  <a:t>x</a:t>
                </a:r>
                <a:r>
                  <a:rPr lang="en-US" sz="2200" b="0" i="0" u="none" strike="noStrike" baseline="0" dirty="0">
                    <a:latin typeface="+mn-lt"/>
                  </a:rPr>
                  <a:t>-axis, and x = h is revolved about the </a:t>
                </a:r>
                <a:r>
                  <a:rPr lang="en-US" sz="2200" b="0" i="1" u="none" strike="noStrike" baseline="0" dirty="0">
                    <a:latin typeface="+mn-lt"/>
                  </a:rPr>
                  <a:t>x</a:t>
                </a:r>
                <a:r>
                  <a:rPr lang="en-US" sz="2200" b="0" i="0" u="none" strike="noStrike" baseline="0" dirty="0">
                    <a:latin typeface="+mn-lt"/>
                  </a:rPr>
                  <a:t>-axis, thereby generating a cone.</a:t>
                </a:r>
                <a:r>
                  <a:rPr lang="en-US" sz="2200" b="0" i="0" u="none" strike="noStrike" dirty="0">
                    <a:latin typeface="+mn-lt"/>
                  </a:rPr>
                  <a:t> Let's f</a:t>
                </a:r>
                <a:r>
                  <a:rPr lang="en-US" sz="2200" b="0" i="0" u="none" strike="noStrike" baseline="0" dirty="0">
                    <a:latin typeface="+mn-lt"/>
                  </a:rPr>
                  <a:t>ind its volume by the disk method and by the shell method.</a:t>
                </a:r>
                <a:endParaRPr lang="en-US" sz="220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B16EC1-8EC5-4694-B126-B0225127B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371600"/>
                <a:ext cx="7620000" cy="1217449"/>
              </a:xfrm>
              <a:prstGeom prst="rect">
                <a:avLst/>
              </a:prstGeom>
              <a:blipFill>
                <a:blip r:embed="rId3"/>
                <a:stretch>
                  <a:fillRect l="-1040" t="-500" r="-1840" b="-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588E5D5-177A-4C3A-8B26-E2FC0A385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785" y="2563152"/>
            <a:ext cx="6199415" cy="217704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C096DB-E22A-4910-A3EC-76E7C7BCC13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153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 Curve</a:t>
            </a:r>
            <a:endParaRPr lang="id-ID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C1F2D1-3397-4D1A-BF71-DA8683B14699}"/>
              </a:ext>
            </a:extLst>
          </p:cNvPr>
          <p:cNvSpPr txBox="1"/>
          <p:nvPr/>
        </p:nvSpPr>
        <p:spPr>
          <a:xfrm>
            <a:off x="1143000" y="1905000"/>
            <a:ext cx="75438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Arial" panose="020B0604020202020204" pitchFamily="34" charset="0"/>
              </a:rPr>
              <a:t>How long is the spiral curve shown in Figure? If it were a piece of string, most of us would stretch it taut and measure it with a ruler. But if it is the graph of an equation, this is a little hard to do.</a:t>
            </a:r>
          </a:p>
          <a:p>
            <a:pPr algn="l"/>
            <a:endParaRPr lang="en-US" sz="2000" b="0" i="0" u="none" strike="noStrike" baseline="0" dirty="0">
              <a:latin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</a:endParaRPr>
          </a:p>
          <a:p>
            <a:pPr algn="l"/>
            <a:endParaRPr lang="en-US" sz="2000" b="0" i="0" u="none" strike="noStrike" baseline="0" dirty="0">
              <a:latin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</a:endParaRPr>
          </a:p>
          <a:p>
            <a:pPr algn="l"/>
            <a:endParaRPr lang="en-US" sz="2000" b="0" i="0" u="none" strike="noStrike" baseline="0" dirty="0">
              <a:latin typeface="Arial" panose="020B0604020202020204" pitchFamily="34" charset="0"/>
            </a:endParaRPr>
          </a:p>
          <a:p>
            <a:pPr algn="l"/>
            <a:endParaRPr lang="en-US" sz="2000" b="0" i="0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en-US" sz="2000" b="0" i="0" u="none" strike="noStrike" baseline="0" dirty="0">
                <a:latin typeface="Arial" panose="020B0604020202020204" pitchFamily="34" charset="0"/>
              </a:rPr>
              <a:t>A little reflection suggests a prior question. What is a plane curve? We have used the term </a:t>
            </a:r>
            <a:r>
              <a:rPr lang="en-US" sz="2000" b="0" i="1" u="none" strike="noStrike" baseline="0" dirty="0">
                <a:latin typeface="Arial" panose="020B0604020202020204" pitchFamily="34" charset="0"/>
              </a:rPr>
              <a:t>curve 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informally until now, often in reference to the graph of a function.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5ED81A-039F-4FB9-8702-D14AE5160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012485"/>
            <a:ext cx="2209800" cy="18643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75AFC8-CC23-449F-A6DB-4EF9F2E0E5F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28625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</a:rPr>
              <a:t>Arc Length</a:t>
            </a:r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3939E57-D947-4227-88AF-9ECAE30EBE58}"/>
              </a:ext>
            </a:extLst>
          </p:cNvPr>
          <p:cNvGraphicFramePr/>
          <p:nvPr/>
        </p:nvGraphicFramePr>
        <p:xfrm>
          <a:off x="1219200" y="1335087"/>
          <a:ext cx="7620000" cy="5483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4DA953-D075-412D-85C5-3B1D34561373}"/>
                  </a:ext>
                </a:extLst>
              </p:cNvPr>
              <p:cNvSpPr txBox="1"/>
              <p:nvPr/>
            </p:nvSpPr>
            <p:spPr>
              <a:xfrm>
                <a:off x="1371600" y="2286000"/>
                <a:ext cx="3048000" cy="22327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000" b="0" i="0" u="none" strike="noStrike" baseline="0" dirty="0">
                    <a:latin typeface="+mn-lt"/>
                  </a:rPr>
                  <a:t>If the curve is given by </a:t>
                </a:r>
                <a:endParaRPr lang="en-US" sz="2000" b="0" i="1" u="none" strike="noStrike" baseline="0" dirty="0">
                  <a:latin typeface="+mn-lt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b="0" i="0" u="none" strike="noStrike" baseline="0" dirty="0">
                  <a:latin typeface="+mn-lt"/>
                </a:endParaRPr>
              </a:p>
              <a:p>
                <a:pPr algn="l"/>
                <a:r>
                  <a:rPr lang="en-US" sz="2000" b="0" i="0" u="none" strike="noStrike" baseline="0" dirty="0">
                    <a:latin typeface="+mn-lt"/>
                  </a:rPr>
                  <a:t>we treat </a:t>
                </a:r>
                <a:r>
                  <a:rPr lang="en-US" sz="2000" b="0" i="1" u="none" strike="noStrike" baseline="0" dirty="0">
                    <a:latin typeface="+mn-lt"/>
                  </a:rPr>
                  <a:t>x </a:t>
                </a:r>
                <a:r>
                  <a:rPr lang="en-US" sz="2000" b="0" i="0" u="none" strike="noStrike" baseline="0" dirty="0">
                    <a:latin typeface="+mn-lt"/>
                  </a:rPr>
                  <a:t>as the parameter and arc length L becomes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𝑑𝑦</m:t>
                                          </m:r>
                                        </m:num>
                                        <m:den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𝑑𝑥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nary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4DA953-D075-412D-85C5-3B1D34561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286000"/>
                <a:ext cx="3048000" cy="2232791"/>
              </a:xfrm>
              <a:prstGeom prst="rect">
                <a:avLst/>
              </a:prstGeom>
              <a:blipFill>
                <a:blip r:embed="rId7"/>
                <a:stretch>
                  <a:fillRect l="-2000" t="-1366" r="-3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378DFD-E8A7-4FA5-B4C6-63F111F548F6}"/>
                  </a:ext>
                </a:extLst>
              </p:cNvPr>
              <p:cNvSpPr txBox="1"/>
              <p:nvPr/>
            </p:nvSpPr>
            <p:spPr>
              <a:xfrm>
                <a:off x="5410200" y="2286000"/>
                <a:ext cx="3048000" cy="22327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000" b="0" i="0" u="none" strike="noStrike" baseline="0" dirty="0">
                    <a:latin typeface="+mn-lt"/>
                  </a:rPr>
                  <a:t>If the curve is given by </a:t>
                </a:r>
                <a:endParaRPr lang="en-US" sz="2000" b="0" i="1" u="none" strike="noStrike" baseline="0" dirty="0">
                  <a:latin typeface="+mn-lt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b="0" i="0" u="none" strike="noStrike" baseline="0" dirty="0">
                  <a:latin typeface="+mn-lt"/>
                </a:endParaRPr>
              </a:p>
              <a:p>
                <a:pPr algn="l"/>
                <a:r>
                  <a:rPr lang="en-US" sz="2000" b="0" i="0" u="none" strike="noStrike" baseline="0" dirty="0">
                    <a:latin typeface="+mn-lt"/>
                  </a:rPr>
                  <a:t>we treat </a:t>
                </a:r>
                <a:r>
                  <a:rPr lang="en-US" sz="2000" b="0" i="1" u="none" strike="noStrike" baseline="0" dirty="0">
                    <a:latin typeface="+mn-lt"/>
                  </a:rPr>
                  <a:t>x </a:t>
                </a:r>
                <a:r>
                  <a:rPr lang="en-US" sz="2000" b="0" i="0" u="none" strike="noStrike" baseline="0" dirty="0">
                    <a:latin typeface="+mn-lt"/>
                  </a:rPr>
                  <a:t>as the parameter and arc length L becomes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𝑑𝑥</m:t>
                                          </m:r>
                                        </m:num>
                                        <m:den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𝑑𝑦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nary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378DFD-E8A7-4FA5-B4C6-63F111F54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286000"/>
                <a:ext cx="3048000" cy="2232791"/>
              </a:xfrm>
              <a:prstGeom prst="rect">
                <a:avLst/>
              </a:prstGeom>
              <a:blipFill>
                <a:blip r:embed="rId8"/>
                <a:stretch>
                  <a:fillRect l="-2200" t="-1366" r="-3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C43BA940-DCF3-411A-88DA-C2219C520AB0}"/>
              </a:ext>
            </a:extLst>
          </p:cNvPr>
          <p:cNvSpPr/>
          <p:nvPr/>
        </p:nvSpPr>
        <p:spPr>
          <a:xfrm>
            <a:off x="4036276" y="487680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1E3EAC-8A51-4FD7-AA61-846CE7E43D88}"/>
              </a:ext>
            </a:extLst>
          </p:cNvPr>
          <p:cNvSpPr/>
          <p:nvPr/>
        </p:nvSpPr>
        <p:spPr>
          <a:xfrm>
            <a:off x="7924800" y="4895538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4343400" cy="4038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0" dirty="0">
                <a:solidFill>
                  <a:schemeClr val="tx1"/>
                </a:solidFill>
              </a:rPr>
              <a:t>These slides have been adapted from:</a:t>
            </a:r>
            <a:br>
              <a:rPr lang="en-US" sz="2400" b="0" dirty="0">
                <a:solidFill>
                  <a:schemeClr val="tx1"/>
                </a:solidFill>
              </a:rPr>
            </a:br>
            <a:br>
              <a:rPr lang="en-US" sz="2400" b="0" dirty="0">
                <a:solidFill>
                  <a:schemeClr val="tx1"/>
                </a:solidFill>
              </a:rPr>
            </a:b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Dale </a:t>
            </a:r>
            <a:r>
              <a:rPr lang="en-US" sz="2400" b="0" dirty="0" err="1">
                <a:solidFill>
                  <a:schemeClr val="accent3">
                    <a:lumMod val="50000"/>
                  </a:schemeClr>
                </a:solidFill>
              </a:rPr>
              <a:t>Varberg</a:t>
            </a: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, Edwin Purcell, Steve Rigdon. </a:t>
            </a:r>
            <a:r>
              <a:rPr lang="id-ID" sz="2400" b="0" dirty="0">
                <a:solidFill>
                  <a:schemeClr val="accent3">
                    <a:lumMod val="50000"/>
                  </a:schemeClr>
                </a:solidFill>
              </a:rPr>
              <a:t>2007</a:t>
            </a: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. </a:t>
            </a:r>
            <a:r>
              <a:rPr lang="en-US" sz="2400" b="0" i="1" dirty="0">
                <a:solidFill>
                  <a:schemeClr val="accent3">
                    <a:lumMod val="50000"/>
                  </a:schemeClr>
                </a:solidFill>
              </a:rPr>
              <a:t>Calculus</a:t>
            </a: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. Prentice Hall. ISBN:</a:t>
            </a:r>
            <a:r>
              <a:rPr lang="id-ID" sz="2400" b="0" dirty="0">
                <a:solidFill>
                  <a:schemeClr val="accent3">
                    <a:lumMod val="50000"/>
                  </a:schemeClr>
                </a:solidFill>
              </a:rPr>
              <a:t> 978-0132306331</a:t>
            </a: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  <a:t>.</a:t>
            </a:r>
            <a:b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b="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Soo.T.Tan</a:t>
            </a:r>
            <a:r>
              <a:rPr lang="en-US" sz="24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24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Calculus</a:t>
            </a:r>
            <a:r>
              <a:rPr lang="en-US" sz="24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 2010. Brooks/Cole. ISBN-13: </a:t>
            </a:r>
            <a:r>
              <a:rPr lang="id-ID" sz="2400" b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978-0-534-46579-7</a:t>
            </a:r>
            <a:br>
              <a:rPr lang="en-US" sz="2400" b="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400" b="0" dirty="0">
                <a:solidFill>
                  <a:schemeClr val="tx1"/>
                </a:solidFill>
              </a:rPr>
            </a:br>
            <a:br>
              <a:rPr lang="en-US" sz="2400" b="0" dirty="0">
                <a:solidFill>
                  <a:schemeClr val="tx1"/>
                </a:solidFill>
              </a:rPr>
            </a:br>
            <a:br>
              <a:rPr lang="en-US" sz="2400" b="0" dirty="0">
                <a:solidFill>
                  <a:schemeClr val="tx1"/>
                </a:solidFill>
              </a:rPr>
            </a:br>
            <a:endParaRPr lang="id-ID" b="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3000" b="1" dirty="0">
                <a:solidFill>
                  <a:srgbClr val="0081BD"/>
                </a:solidFill>
                <a:latin typeface="Arial" pitchFamily="34" charset="0"/>
              </a:rPr>
              <a:t>Acknowledgement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705DC-4475-4BDB-84D4-A451F47A8C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 t="17391" r="40000" b="5534"/>
          <a:stretch/>
        </p:blipFill>
        <p:spPr>
          <a:xfrm rot="697537">
            <a:off x="5958565" y="1710626"/>
            <a:ext cx="1831619" cy="226771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2" descr="C:\Users\Asus\Desktop\Untitled.jpg">
            <a:extLst>
              <a:ext uri="{FF2B5EF4-FFF2-40B4-BE49-F238E27FC236}">
                <a16:creationId xmlns:a16="http://schemas.microsoft.com/office/drawing/2014/main" id="{5105D308-09C7-419F-8602-CB4FBA914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637723">
            <a:off x="6210733" y="4141870"/>
            <a:ext cx="1598222" cy="2219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16D856-8DD8-4B62-865A-3D3FA119E4F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28625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</a:rPr>
              <a:t>Example</a:t>
            </a:r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54D7068A-B1C9-40DE-A55D-DEC4EDBF8980}"/>
                  </a:ext>
                </a:extLst>
              </p:cNvPr>
              <p:cNvGraphicFramePr/>
              <p:nvPr/>
            </p:nvGraphicFramePr>
            <p:xfrm>
              <a:off x="1143000" y="761999"/>
              <a:ext cx="7439025" cy="605631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54D7068A-B1C9-40DE-A55D-DEC4EDBF898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83369275"/>
                  </p:ext>
                </p:extLst>
              </p:nvPr>
            </p:nvGraphicFramePr>
            <p:xfrm>
              <a:off x="1143000" y="761999"/>
              <a:ext cx="7439025" cy="605631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DDD1FD68-FC41-4440-AD71-D67E10ECDD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62400" y="2784334"/>
            <a:ext cx="2057072" cy="291987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16D856-8DD8-4B62-865A-3D3FA119E4F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28625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</a:rPr>
              <a:t>Work Done</a:t>
            </a:r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DBF07166-C35E-4216-A892-D5A89E228109}"/>
                  </a:ext>
                </a:extLst>
              </p:cNvPr>
              <p:cNvGraphicFramePr/>
              <p:nvPr/>
            </p:nvGraphicFramePr>
            <p:xfrm>
              <a:off x="533400" y="1600200"/>
              <a:ext cx="8001000" cy="48006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DBF07166-C35E-4216-A892-D5A89E2281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56532766"/>
                  </p:ext>
                </p:extLst>
              </p:nvPr>
            </p:nvGraphicFramePr>
            <p:xfrm>
              <a:off x="533400" y="1600200"/>
              <a:ext cx="8001000" cy="48006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650607D-A329-467C-96CA-41FFEDAE01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9200" y="1752600"/>
            <a:ext cx="2895600" cy="13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69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Mass Distribution </a:t>
            </a:r>
            <a:b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along a Line</a:t>
            </a:r>
            <a:endParaRPr lang="id-ID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81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1F4D61-3B44-4F76-99DC-5BF6A92855DD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6260DD-AD42-473A-9EAD-8A824AFC62DB}"/>
              </a:ext>
            </a:extLst>
          </p:cNvPr>
          <p:cNvGrpSpPr/>
          <p:nvPr/>
        </p:nvGrpSpPr>
        <p:grpSpPr>
          <a:xfrm>
            <a:off x="1066800" y="1600200"/>
            <a:ext cx="7772400" cy="5056188"/>
            <a:chOff x="1143000" y="1600200"/>
            <a:chExt cx="7772400" cy="5056188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" name="Diagram 5">
                  <a:extLst>
                    <a:ext uri="{FF2B5EF4-FFF2-40B4-BE49-F238E27FC236}">
                      <a16:creationId xmlns:a16="http://schemas.microsoft.com/office/drawing/2014/main" id="{FD3F299F-2633-4C92-9A7E-06EF7ECCBBED}"/>
                    </a:ext>
                  </a:extLst>
                </p:cNvPr>
                <p:cNvGraphicFramePr/>
                <p:nvPr/>
              </p:nvGraphicFramePr>
              <p:xfrm>
                <a:off x="1143000" y="1600200"/>
                <a:ext cx="7772400" cy="5056188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</mc:Choice>
          <mc:Fallback xmlns="">
            <p:graphicFrame>
              <p:nvGraphicFramePr>
                <p:cNvPr id="6" name="Diagram 5">
                  <a:extLst>
                    <a:ext uri="{FF2B5EF4-FFF2-40B4-BE49-F238E27FC236}">
                      <a16:creationId xmlns:a16="http://schemas.microsoft.com/office/drawing/2014/main" id="{FD3F299F-2633-4C92-9A7E-06EF7ECCBBE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468394468"/>
                    </p:ext>
                  </p:extLst>
                </p:nvPr>
              </p:nvGraphicFramePr>
              <p:xfrm>
                <a:off x="1143000" y="1600200"/>
                <a:ext cx="7772400" cy="5056188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7" r:lo="rId8" r:qs="rId9" r:cs="rId10"/>
                </a:graphicData>
              </a:graphic>
            </p:graphicFrame>
          </mc:Fallback>
        </mc:AlternateContent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E12058D-EF73-4025-BBEC-C735F435B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45053" y="4114800"/>
              <a:ext cx="2336347" cy="8201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id-ID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81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1F4D61-3B44-4F76-99DC-5BF6A92855DD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87A4C8A-0F89-42D3-92E7-8E387A04D99A}"/>
              </a:ext>
            </a:extLst>
          </p:cNvPr>
          <p:cNvGrpSpPr/>
          <p:nvPr/>
        </p:nvGrpSpPr>
        <p:grpSpPr>
          <a:xfrm>
            <a:off x="1295400" y="1600200"/>
            <a:ext cx="7238999" cy="4719072"/>
            <a:chOff x="1295400" y="1880394"/>
            <a:chExt cx="7238999" cy="4719072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21A15C-C5FE-4386-9A7C-CDB73026C107}"/>
                </a:ext>
              </a:extLst>
            </p:cNvPr>
            <p:cNvSpPr/>
            <p:nvPr/>
          </p:nvSpPr>
          <p:spPr>
            <a:xfrm>
              <a:off x="1295400" y="1880394"/>
              <a:ext cx="6153150" cy="1828800"/>
            </a:xfrm>
            <a:custGeom>
              <a:avLst/>
              <a:gdLst>
                <a:gd name="connsiteX0" fmla="*/ 0 w 6153150"/>
                <a:gd name="connsiteY0" fmla="*/ 182880 h 1828800"/>
                <a:gd name="connsiteX1" fmla="*/ 182880 w 6153150"/>
                <a:gd name="connsiteY1" fmla="*/ 0 h 1828800"/>
                <a:gd name="connsiteX2" fmla="*/ 5970270 w 6153150"/>
                <a:gd name="connsiteY2" fmla="*/ 0 h 1828800"/>
                <a:gd name="connsiteX3" fmla="*/ 6153150 w 6153150"/>
                <a:gd name="connsiteY3" fmla="*/ 182880 h 1828800"/>
                <a:gd name="connsiteX4" fmla="*/ 6153150 w 6153150"/>
                <a:gd name="connsiteY4" fmla="*/ 1645920 h 1828800"/>
                <a:gd name="connsiteX5" fmla="*/ 5970270 w 6153150"/>
                <a:gd name="connsiteY5" fmla="*/ 1828800 h 1828800"/>
                <a:gd name="connsiteX6" fmla="*/ 182880 w 6153150"/>
                <a:gd name="connsiteY6" fmla="*/ 1828800 h 1828800"/>
                <a:gd name="connsiteX7" fmla="*/ 0 w 6153150"/>
                <a:gd name="connsiteY7" fmla="*/ 1645920 h 1828800"/>
                <a:gd name="connsiteX8" fmla="*/ 0 w 6153150"/>
                <a:gd name="connsiteY8" fmla="*/ 18288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53150" h="1828800">
                  <a:moveTo>
                    <a:pt x="0" y="182880"/>
                  </a:moveTo>
                  <a:cubicBezTo>
                    <a:pt x="0" y="81878"/>
                    <a:pt x="81878" y="0"/>
                    <a:pt x="182880" y="0"/>
                  </a:cubicBezTo>
                  <a:lnTo>
                    <a:pt x="5970270" y="0"/>
                  </a:lnTo>
                  <a:cubicBezTo>
                    <a:pt x="6071272" y="0"/>
                    <a:pt x="6153150" y="81878"/>
                    <a:pt x="6153150" y="182880"/>
                  </a:cubicBezTo>
                  <a:lnTo>
                    <a:pt x="6153150" y="1645920"/>
                  </a:lnTo>
                  <a:cubicBezTo>
                    <a:pt x="6153150" y="1746922"/>
                    <a:pt x="6071272" y="1828800"/>
                    <a:pt x="5970270" y="1828800"/>
                  </a:cubicBezTo>
                  <a:lnTo>
                    <a:pt x="182880" y="1828800"/>
                  </a:lnTo>
                  <a:cubicBezTo>
                    <a:pt x="81878" y="1828800"/>
                    <a:pt x="0" y="1746922"/>
                    <a:pt x="0" y="1645920"/>
                  </a:cubicBezTo>
                  <a:lnTo>
                    <a:pt x="0" y="18288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1214" tIns="301214" rIns="2084294" bIns="301214" numCol="1" spcCol="1270" anchor="ctr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500" kern="120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10BBB02-E961-45B0-BF37-BD665F80F423}"/>
                </a:ext>
              </a:extLst>
            </p:cNvPr>
            <p:cNvSpPr/>
            <p:nvPr/>
          </p:nvSpPr>
          <p:spPr>
            <a:xfrm>
              <a:off x="2381249" y="4115594"/>
              <a:ext cx="6153150" cy="2483872"/>
            </a:xfrm>
            <a:custGeom>
              <a:avLst/>
              <a:gdLst>
                <a:gd name="connsiteX0" fmla="*/ 0 w 6153150"/>
                <a:gd name="connsiteY0" fmla="*/ 182880 h 1828800"/>
                <a:gd name="connsiteX1" fmla="*/ 182880 w 6153150"/>
                <a:gd name="connsiteY1" fmla="*/ 0 h 1828800"/>
                <a:gd name="connsiteX2" fmla="*/ 5970270 w 6153150"/>
                <a:gd name="connsiteY2" fmla="*/ 0 h 1828800"/>
                <a:gd name="connsiteX3" fmla="*/ 6153150 w 6153150"/>
                <a:gd name="connsiteY3" fmla="*/ 182880 h 1828800"/>
                <a:gd name="connsiteX4" fmla="*/ 6153150 w 6153150"/>
                <a:gd name="connsiteY4" fmla="*/ 1645920 h 1828800"/>
                <a:gd name="connsiteX5" fmla="*/ 5970270 w 6153150"/>
                <a:gd name="connsiteY5" fmla="*/ 1828800 h 1828800"/>
                <a:gd name="connsiteX6" fmla="*/ 182880 w 6153150"/>
                <a:gd name="connsiteY6" fmla="*/ 1828800 h 1828800"/>
                <a:gd name="connsiteX7" fmla="*/ 0 w 6153150"/>
                <a:gd name="connsiteY7" fmla="*/ 1645920 h 1828800"/>
                <a:gd name="connsiteX8" fmla="*/ 0 w 6153150"/>
                <a:gd name="connsiteY8" fmla="*/ 18288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53150" h="1828800">
                  <a:moveTo>
                    <a:pt x="0" y="182880"/>
                  </a:moveTo>
                  <a:cubicBezTo>
                    <a:pt x="0" y="81878"/>
                    <a:pt x="81878" y="0"/>
                    <a:pt x="182880" y="0"/>
                  </a:cubicBezTo>
                  <a:lnTo>
                    <a:pt x="5970270" y="0"/>
                  </a:lnTo>
                  <a:cubicBezTo>
                    <a:pt x="6071272" y="0"/>
                    <a:pt x="6153150" y="81878"/>
                    <a:pt x="6153150" y="182880"/>
                  </a:cubicBezTo>
                  <a:lnTo>
                    <a:pt x="6153150" y="1645920"/>
                  </a:lnTo>
                  <a:cubicBezTo>
                    <a:pt x="6153150" y="1746922"/>
                    <a:pt x="6071272" y="1828800"/>
                    <a:pt x="5970270" y="1828800"/>
                  </a:cubicBezTo>
                  <a:lnTo>
                    <a:pt x="182880" y="1828800"/>
                  </a:lnTo>
                  <a:cubicBezTo>
                    <a:pt x="81878" y="1828800"/>
                    <a:pt x="0" y="1746922"/>
                    <a:pt x="0" y="1645920"/>
                  </a:cubicBezTo>
                  <a:lnTo>
                    <a:pt x="0" y="182880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1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1214" tIns="301214" rIns="2575784" bIns="301214" numCol="1" spcCol="1270" anchor="ctr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500" kern="1200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3C04B95-FA8B-4DC6-9A19-0B40AFE01BDE}"/>
                </a:ext>
              </a:extLst>
            </p:cNvPr>
            <p:cNvSpPr/>
            <p:nvPr/>
          </p:nvSpPr>
          <p:spPr>
            <a:xfrm>
              <a:off x="6259830" y="3318033"/>
              <a:ext cx="1188720" cy="1188720"/>
            </a:xfrm>
            <a:custGeom>
              <a:avLst/>
              <a:gdLst>
                <a:gd name="connsiteX0" fmla="*/ 0 w 1188720"/>
                <a:gd name="connsiteY0" fmla="*/ 653796 h 1188720"/>
                <a:gd name="connsiteX1" fmla="*/ 267462 w 1188720"/>
                <a:gd name="connsiteY1" fmla="*/ 653796 h 1188720"/>
                <a:gd name="connsiteX2" fmla="*/ 267462 w 1188720"/>
                <a:gd name="connsiteY2" fmla="*/ 0 h 1188720"/>
                <a:gd name="connsiteX3" fmla="*/ 921258 w 1188720"/>
                <a:gd name="connsiteY3" fmla="*/ 0 h 1188720"/>
                <a:gd name="connsiteX4" fmla="*/ 921258 w 1188720"/>
                <a:gd name="connsiteY4" fmla="*/ 653796 h 1188720"/>
                <a:gd name="connsiteX5" fmla="*/ 1188720 w 1188720"/>
                <a:gd name="connsiteY5" fmla="*/ 653796 h 1188720"/>
                <a:gd name="connsiteX6" fmla="*/ 594360 w 1188720"/>
                <a:gd name="connsiteY6" fmla="*/ 1188720 h 1188720"/>
                <a:gd name="connsiteX7" fmla="*/ 0 w 1188720"/>
                <a:gd name="connsiteY7" fmla="*/ 653796 h 118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8720" h="1188720">
                  <a:moveTo>
                    <a:pt x="0" y="653796"/>
                  </a:moveTo>
                  <a:lnTo>
                    <a:pt x="267462" y="653796"/>
                  </a:lnTo>
                  <a:lnTo>
                    <a:pt x="267462" y="0"/>
                  </a:lnTo>
                  <a:lnTo>
                    <a:pt x="921258" y="0"/>
                  </a:lnTo>
                  <a:lnTo>
                    <a:pt x="921258" y="653796"/>
                  </a:lnTo>
                  <a:lnTo>
                    <a:pt x="1188720" y="653796"/>
                  </a:lnTo>
                  <a:lnTo>
                    <a:pt x="594360" y="1188720"/>
                  </a:lnTo>
                  <a:lnTo>
                    <a:pt x="0" y="653796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3182" tIns="45720" rIns="313182" bIns="339928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6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6D69A5-D9BA-4A5F-AA7A-FE6572A952C4}"/>
                  </a:ext>
                </a:extLst>
              </p:cNvPr>
              <p:cNvSpPr txBox="1"/>
              <p:nvPr/>
            </p:nvSpPr>
            <p:spPr>
              <a:xfrm>
                <a:off x="2590800" y="4114800"/>
                <a:ext cx="5781207" cy="20299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200" b="0" i="0" u="none" strike="noStrike" baseline="0" dirty="0">
                    <a:latin typeface="+mn-lt"/>
                  </a:rPr>
                  <a:t>The center of mass of the piece between x = 0 and x  = 10 is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u="none" strike="noStrike" baseline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200" b="0" i="1" u="none" strike="noStrike" baseline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sz="22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2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2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r>
                                <a:rPr lang="en-US" sz="22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2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  <m:sSup>
                                <m:sSupPr>
                                  <m:ctrlPr>
                                    <a:rPr lang="en-US" sz="22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2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200" b="0" i="1" u="none" strike="noStrike" baseline="0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nary>
                            <m:naryPr>
                              <m:ctrlPr>
                                <a:rPr lang="en-US" sz="22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2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2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r>
                                <a:rPr lang="en-US" sz="22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sz="22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2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200" b="0" i="1" u="none" strike="noStrike" baseline="0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200" b="0" i="1" u="none" strike="noStrike" baseline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2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200" b="0" i="1" u="none" strike="noStrike" baseline="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200" b="0" i="1" u="none" strike="noStrike" baseline="0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sSup>
                                        <m:sSupPr>
                                          <m:ctrlPr>
                                            <a:rPr lang="en-US" sz="2200" b="0" i="1" u="none" strike="noStrike" baseline="0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 u="none" strike="noStrike" baseline="0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 u="none" strike="noStrike" baseline="0" dirty="0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200" b="0" i="1" u="none" strike="noStrike" baseline="0" dirty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2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2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200" b="0" i="1" u="none" strike="noStrike" baseline="0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b="0" i="1" u="none" strike="noStrike" baseline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200" b="0" i="1" u="none" strike="noStrike" baseline="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0" i="1" u="none" strike="noStrike" baseline="0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200" b="0" i="1" u="none" strike="noStrike" baseline="0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sz="22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200" b="0" i="1" u="none" strike="noStrike" baseline="0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</m:den>
                      </m:f>
                      <m:r>
                        <a:rPr lang="en-US" sz="2200" b="0" i="1" u="none" strike="noStrike" baseline="0" dirty="0" smtClean="0">
                          <a:latin typeface="Cambria Math" panose="02040503050406030204" pitchFamily="18" charset="0"/>
                        </a:rPr>
                        <m:t>=7.5 </m:t>
                      </m:r>
                      <m:r>
                        <a:rPr lang="en-US" sz="2200" b="0" i="1" u="none" strike="noStrike" baseline="0" dirty="0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en-US" sz="2200" dirty="0">
                  <a:latin typeface="+mn-lt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6D69A5-D9BA-4A5F-AA7A-FE6572A95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114800"/>
                <a:ext cx="5781207" cy="2029915"/>
              </a:xfrm>
              <a:prstGeom prst="rect">
                <a:avLst/>
              </a:prstGeom>
              <a:blipFill>
                <a:blip r:embed="rId2"/>
                <a:stretch>
                  <a:fillRect l="-1371" t="-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449326-3B57-48D6-BB72-9C4647D6D738}"/>
                  </a:ext>
                </a:extLst>
              </p:cNvPr>
              <p:cNvSpPr txBox="1"/>
              <p:nvPr/>
            </p:nvSpPr>
            <p:spPr>
              <a:xfrm>
                <a:off x="1524000" y="1932310"/>
                <a:ext cx="5924550" cy="11156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200" b="0" i="0" u="none" strike="noStrike" baseline="0" dirty="0">
                    <a:latin typeface="+mn-lt"/>
                  </a:rPr>
                  <a:t>The density </a:t>
                </a:r>
                <a14:m>
                  <m:oMath xmlns:m="http://schemas.openxmlformats.org/officeDocument/2006/math">
                    <m:r>
                      <a:rPr lang="en-US" sz="2200" b="0" i="1" u="none" strike="noStrike" baseline="0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b="0" i="0" u="none" strike="noStrike" baseline="0" dirty="0">
                    <a:latin typeface="+mn-lt"/>
                  </a:rPr>
                  <a:t>of a wire at the point </a:t>
                </a:r>
                <a:r>
                  <a:rPr lang="en-US" sz="2200" b="0" i="1" u="none" strike="noStrike" baseline="0" dirty="0">
                    <a:latin typeface="+mn-lt"/>
                  </a:rPr>
                  <a:t>x </a:t>
                </a:r>
                <a:r>
                  <a:rPr lang="en-US" sz="2200" b="0" i="0" u="none" strike="noStrike" baseline="0" dirty="0">
                    <a:latin typeface="+mn-lt"/>
                  </a:rPr>
                  <a:t>centimeters from one end is given by </a:t>
                </a:r>
                <a14:m>
                  <m:oMath xmlns:m="http://schemas.openxmlformats.org/officeDocument/2006/math">
                    <m:r>
                      <a:rPr lang="en-US" sz="2200" b="0" i="1" u="none" strike="noStrike" baseline="0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u="none" strike="noStrike" baseline="0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b="0" i="0" u="none" strike="noStrike" baseline="0" dirty="0">
                    <a:latin typeface="+mn-lt"/>
                  </a:rPr>
                  <a:t> grams per centimeter.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449326-3B57-48D6-BB72-9C4647D6D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932310"/>
                <a:ext cx="5924550" cy="1115690"/>
              </a:xfrm>
              <a:prstGeom prst="rect">
                <a:avLst/>
              </a:prstGeom>
              <a:blipFill>
                <a:blip r:embed="rId3"/>
                <a:stretch>
                  <a:fillRect l="-1337" t="-3825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659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60EAD6C-EB92-4CDE-89AA-55E99DB53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563" y="1308777"/>
            <a:ext cx="3121237" cy="176121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EAC8C5-5AB4-432F-8874-E317772C129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221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 Distributions in the Plane</a:t>
            </a:r>
            <a:endParaRPr lang="id-ID" sz="3200" b="1" baseline="30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C43DD250-72B5-45D8-9596-5E7E17249CDE}"/>
                  </a:ext>
                </a:extLst>
              </p:cNvPr>
              <p:cNvGraphicFramePr/>
              <p:nvPr/>
            </p:nvGraphicFramePr>
            <p:xfrm>
              <a:off x="609600" y="2233612"/>
              <a:ext cx="8534400" cy="47767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C43DD250-72B5-45D8-9596-5E7E17249CD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64321439"/>
                  </p:ext>
                </p:extLst>
              </p:nvPr>
            </p:nvGraphicFramePr>
            <p:xfrm>
              <a:off x="609600" y="2233612"/>
              <a:ext cx="8534400" cy="47767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b="1" dirty="0">
                <a:solidFill>
                  <a:srgbClr val="3366CC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1511300"/>
                <a:ext cx="8229600" cy="3517900"/>
              </a:xfrm>
            </p:spPr>
            <p:txBody>
              <a:bodyPr/>
              <a:lstStyle/>
              <a:p>
                <a:pPr marL="0" indent="0">
                  <a:spcBef>
                    <a:spcPts val="1200"/>
                  </a:spcBef>
                  <a:buFontTx/>
                  <a:buNone/>
                </a:pPr>
                <a:r>
                  <a:rPr lang="en-US" b="0" i="0" u="none" strike="noStrike" baseline="0" dirty="0">
                    <a:latin typeface="+mn-lt"/>
                  </a:rPr>
                  <a:t>Find the centroid of the region bounded by the curves </a:t>
                </a:r>
                <a14:m>
                  <m:oMath xmlns:m="http://schemas.openxmlformats.org/officeDocument/2006/math">
                    <m:r>
                      <a:rPr lang="en-US" b="0" i="1" u="none" strike="noStrike" baseline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u="none" strike="noStrike" baseline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id-ID" dirty="0">
                  <a:latin typeface="+mn-lt"/>
                </a:endParaRPr>
              </a:p>
            </p:txBody>
          </p:sp>
        </mc:Choice>
        <mc:Fallback xmlns="">
          <p:sp>
            <p:nvSpPr>
              <p:cNvPr id="1024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511300"/>
                <a:ext cx="8229600" cy="3517900"/>
              </a:xfrm>
              <a:blipFill>
                <a:blip r:embed="rId2"/>
                <a:stretch>
                  <a:fillRect l="-815" t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57B6D7-644B-4A52-A9FF-FEBC5E1AE9C4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D73E47-1D1D-44C4-971A-1A97648DF34C}"/>
              </a:ext>
            </a:extLst>
          </p:cNvPr>
          <p:cNvGrpSpPr/>
          <p:nvPr/>
        </p:nvGrpSpPr>
        <p:grpSpPr>
          <a:xfrm>
            <a:off x="1219200" y="2209800"/>
            <a:ext cx="7276915" cy="4366471"/>
            <a:chOff x="1409885" y="2367952"/>
            <a:chExt cx="7276915" cy="4366471"/>
          </a:xfrm>
        </p:grpSpPr>
        <p:sp>
          <p:nvSpPr>
            <p:cNvPr id="4" name="Rectangle: Top Corners Rounded 3">
              <a:extLst>
                <a:ext uri="{FF2B5EF4-FFF2-40B4-BE49-F238E27FC236}">
                  <a16:creationId xmlns:a16="http://schemas.microsoft.com/office/drawing/2014/main" id="{894B246C-B114-4E15-9661-E4F980920575}"/>
                </a:ext>
              </a:extLst>
            </p:cNvPr>
            <p:cNvSpPr/>
            <p:nvPr/>
          </p:nvSpPr>
          <p:spPr>
            <a:xfrm>
              <a:off x="1409885" y="2367952"/>
              <a:ext cx="2285630" cy="1711438"/>
            </a:xfrm>
            <a:prstGeom prst="round2SameRect">
              <a:avLst>
                <a:gd name="adj1" fmla="val 8000"/>
                <a:gd name="adj2" fmla="val 0"/>
              </a:avLst>
            </a:prstGeom>
            <a:scene3d>
              <a:camera prst="orthographicFront"/>
              <a:lightRig rig="flat" dir="t"/>
            </a:scene3d>
            <a:sp3d z="-190500" extrusionH="12700" prstMaterial="plastic">
              <a:bevelT w="50800" h="50800"/>
            </a:sp3d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A033E59-F4C1-4D8E-AFF7-16E61E6FC594}"/>
                </a:ext>
              </a:extLst>
            </p:cNvPr>
            <p:cNvSpPr/>
            <p:nvPr/>
          </p:nvSpPr>
          <p:spPr>
            <a:xfrm>
              <a:off x="1409885" y="3948897"/>
              <a:ext cx="2285630" cy="305967"/>
            </a:xfrm>
            <a:custGeom>
              <a:avLst/>
              <a:gdLst>
                <a:gd name="connsiteX0" fmla="*/ 0 w 3345016"/>
                <a:gd name="connsiteY0" fmla="*/ 0 h 305967"/>
                <a:gd name="connsiteX1" fmla="*/ 3345016 w 3345016"/>
                <a:gd name="connsiteY1" fmla="*/ 0 h 305967"/>
                <a:gd name="connsiteX2" fmla="*/ 3345016 w 3345016"/>
                <a:gd name="connsiteY2" fmla="*/ 305967 h 305967"/>
                <a:gd name="connsiteX3" fmla="*/ 0 w 3345016"/>
                <a:gd name="connsiteY3" fmla="*/ 305967 h 305967"/>
                <a:gd name="connsiteX4" fmla="*/ 0 w 3345016"/>
                <a:gd name="connsiteY4" fmla="*/ 0 h 30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016" h="305967">
                  <a:moveTo>
                    <a:pt x="0" y="0"/>
                  </a:moveTo>
                  <a:lnTo>
                    <a:pt x="3345016" y="0"/>
                  </a:lnTo>
                  <a:lnTo>
                    <a:pt x="3345016" y="305967"/>
                  </a:lnTo>
                  <a:lnTo>
                    <a:pt x="0" y="305967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010" tIns="0" rIns="1016041" bIns="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DCEC43C-1B0D-4D87-AA36-A8C30BFF71CB}"/>
                </a:ext>
              </a:extLst>
            </p:cNvPr>
            <p:cNvSpPr/>
            <p:nvPr/>
          </p:nvSpPr>
          <p:spPr>
            <a:xfrm>
              <a:off x="3514662" y="4069543"/>
              <a:ext cx="333623" cy="333623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732708BA-22F1-46EA-A0BB-AD497FF60299}"/>
                </a:ext>
              </a:extLst>
            </p:cNvPr>
            <p:cNvSpPr/>
            <p:nvPr/>
          </p:nvSpPr>
          <p:spPr>
            <a:xfrm>
              <a:off x="4229285" y="2367952"/>
              <a:ext cx="4305115" cy="1711438"/>
            </a:xfrm>
            <a:prstGeom prst="round2SameRect">
              <a:avLst>
                <a:gd name="adj1" fmla="val 8000"/>
                <a:gd name="adj2" fmla="val 0"/>
              </a:avLst>
            </a:prstGeom>
            <a:scene3d>
              <a:camera prst="orthographicFront"/>
              <a:lightRig rig="flat" dir="t"/>
            </a:scene3d>
            <a:sp3d z="-190500" extrusionH="12700" prstMaterial="plastic">
              <a:bevelT w="50800" h="50800"/>
            </a:sp3d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B02953C-E261-4C0A-8D0E-3465E8A7800C}"/>
                </a:ext>
              </a:extLst>
            </p:cNvPr>
            <p:cNvSpPr/>
            <p:nvPr/>
          </p:nvSpPr>
          <p:spPr>
            <a:xfrm>
              <a:off x="4229285" y="3948897"/>
              <a:ext cx="4305115" cy="305967"/>
            </a:xfrm>
            <a:custGeom>
              <a:avLst/>
              <a:gdLst>
                <a:gd name="connsiteX0" fmla="*/ 0 w 3345016"/>
                <a:gd name="connsiteY0" fmla="*/ 0 h 305967"/>
                <a:gd name="connsiteX1" fmla="*/ 3345016 w 3345016"/>
                <a:gd name="connsiteY1" fmla="*/ 0 h 305967"/>
                <a:gd name="connsiteX2" fmla="*/ 3345016 w 3345016"/>
                <a:gd name="connsiteY2" fmla="*/ 305967 h 305967"/>
                <a:gd name="connsiteX3" fmla="*/ 0 w 3345016"/>
                <a:gd name="connsiteY3" fmla="*/ 305967 h 305967"/>
                <a:gd name="connsiteX4" fmla="*/ 0 w 3345016"/>
                <a:gd name="connsiteY4" fmla="*/ 0 h 30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016" h="305967">
                  <a:moveTo>
                    <a:pt x="0" y="0"/>
                  </a:moveTo>
                  <a:lnTo>
                    <a:pt x="3345016" y="0"/>
                  </a:lnTo>
                  <a:lnTo>
                    <a:pt x="3345016" y="305967"/>
                  </a:lnTo>
                  <a:lnTo>
                    <a:pt x="0" y="305967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010" tIns="0" rIns="1016041" bIns="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F6A36B9-970B-48F5-90FB-FF5B3E4D1DCC}"/>
                </a:ext>
              </a:extLst>
            </p:cNvPr>
            <p:cNvSpPr/>
            <p:nvPr/>
          </p:nvSpPr>
          <p:spPr>
            <a:xfrm>
              <a:off x="8353177" y="4069543"/>
              <a:ext cx="333623" cy="333623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0E24A4C4-86AC-4CEC-8AED-C5C0155980F6}"/>
                </a:ext>
              </a:extLst>
            </p:cNvPr>
            <p:cNvSpPr/>
            <p:nvPr/>
          </p:nvSpPr>
          <p:spPr>
            <a:xfrm>
              <a:off x="1409885" y="4495797"/>
              <a:ext cx="2285630" cy="1882779"/>
            </a:xfrm>
            <a:prstGeom prst="round2SameRect">
              <a:avLst>
                <a:gd name="adj1" fmla="val 8000"/>
                <a:gd name="adj2" fmla="val 0"/>
              </a:avLst>
            </a:prstGeom>
            <a:scene3d>
              <a:camera prst="orthographicFront"/>
              <a:lightRig rig="flat" dir="t"/>
            </a:scene3d>
            <a:sp3d z="-190500" extrusionH="12700" prstMaterial="plastic">
              <a:bevelT w="50800" h="50800"/>
            </a:sp3d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815F6C8-CD7D-43F4-BEDF-76DCB95F7C40}"/>
                </a:ext>
              </a:extLst>
            </p:cNvPr>
            <p:cNvSpPr/>
            <p:nvPr/>
          </p:nvSpPr>
          <p:spPr>
            <a:xfrm>
              <a:off x="1409885" y="6285514"/>
              <a:ext cx="2285630" cy="305967"/>
            </a:xfrm>
            <a:custGeom>
              <a:avLst/>
              <a:gdLst>
                <a:gd name="connsiteX0" fmla="*/ 0 w 3345016"/>
                <a:gd name="connsiteY0" fmla="*/ 0 h 305967"/>
                <a:gd name="connsiteX1" fmla="*/ 3345016 w 3345016"/>
                <a:gd name="connsiteY1" fmla="*/ 0 h 305967"/>
                <a:gd name="connsiteX2" fmla="*/ 3345016 w 3345016"/>
                <a:gd name="connsiteY2" fmla="*/ 305967 h 305967"/>
                <a:gd name="connsiteX3" fmla="*/ 0 w 3345016"/>
                <a:gd name="connsiteY3" fmla="*/ 305967 h 305967"/>
                <a:gd name="connsiteX4" fmla="*/ 0 w 3345016"/>
                <a:gd name="connsiteY4" fmla="*/ 0 h 30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016" h="305967">
                  <a:moveTo>
                    <a:pt x="0" y="0"/>
                  </a:moveTo>
                  <a:lnTo>
                    <a:pt x="3345016" y="0"/>
                  </a:lnTo>
                  <a:lnTo>
                    <a:pt x="3345016" y="305967"/>
                  </a:lnTo>
                  <a:lnTo>
                    <a:pt x="0" y="305967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010" tIns="0" rIns="1016041" bIns="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29C3648-9EDC-43D3-94F2-9E0135957574}"/>
                </a:ext>
              </a:extLst>
            </p:cNvPr>
            <p:cNvSpPr/>
            <p:nvPr/>
          </p:nvSpPr>
          <p:spPr>
            <a:xfrm>
              <a:off x="3514662" y="6400800"/>
              <a:ext cx="333623" cy="333623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8878C4BF-77E7-4567-85F5-B363A840F4B0}"/>
                </a:ext>
              </a:extLst>
            </p:cNvPr>
            <p:cNvSpPr/>
            <p:nvPr/>
          </p:nvSpPr>
          <p:spPr>
            <a:xfrm>
              <a:off x="4229285" y="4495797"/>
              <a:ext cx="4305115" cy="1882779"/>
            </a:xfrm>
            <a:prstGeom prst="round2SameRect">
              <a:avLst>
                <a:gd name="adj1" fmla="val 8000"/>
                <a:gd name="adj2" fmla="val 0"/>
              </a:avLst>
            </a:prstGeom>
            <a:scene3d>
              <a:camera prst="orthographicFront"/>
              <a:lightRig rig="flat" dir="t"/>
            </a:scene3d>
            <a:sp3d z="-190500" extrusionH="12700" prstMaterial="plastic">
              <a:bevelT w="50800" h="50800"/>
            </a:sp3d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B31AFD6-258B-4FB9-AD81-2B072E596EC6}"/>
                </a:ext>
              </a:extLst>
            </p:cNvPr>
            <p:cNvSpPr/>
            <p:nvPr/>
          </p:nvSpPr>
          <p:spPr>
            <a:xfrm>
              <a:off x="4229285" y="6285514"/>
              <a:ext cx="4305115" cy="305967"/>
            </a:xfrm>
            <a:custGeom>
              <a:avLst/>
              <a:gdLst>
                <a:gd name="connsiteX0" fmla="*/ 0 w 3345016"/>
                <a:gd name="connsiteY0" fmla="*/ 0 h 305967"/>
                <a:gd name="connsiteX1" fmla="*/ 3345016 w 3345016"/>
                <a:gd name="connsiteY1" fmla="*/ 0 h 305967"/>
                <a:gd name="connsiteX2" fmla="*/ 3345016 w 3345016"/>
                <a:gd name="connsiteY2" fmla="*/ 305967 h 305967"/>
                <a:gd name="connsiteX3" fmla="*/ 0 w 3345016"/>
                <a:gd name="connsiteY3" fmla="*/ 305967 h 305967"/>
                <a:gd name="connsiteX4" fmla="*/ 0 w 3345016"/>
                <a:gd name="connsiteY4" fmla="*/ 0 h 30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5016" h="305967">
                  <a:moveTo>
                    <a:pt x="0" y="0"/>
                  </a:moveTo>
                  <a:lnTo>
                    <a:pt x="3345016" y="0"/>
                  </a:lnTo>
                  <a:lnTo>
                    <a:pt x="3345016" y="305967"/>
                  </a:lnTo>
                  <a:lnTo>
                    <a:pt x="0" y="305967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010" tIns="0" rIns="1016041" bIns="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222CD2B-77C1-429B-BD19-29C183849D29}"/>
                </a:ext>
              </a:extLst>
            </p:cNvPr>
            <p:cNvSpPr/>
            <p:nvPr/>
          </p:nvSpPr>
          <p:spPr>
            <a:xfrm>
              <a:off x="8353177" y="6400800"/>
              <a:ext cx="333623" cy="333623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4892B1D5-C397-4A38-AE59-852B97974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266870"/>
            <a:ext cx="1775635" cy="14689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DE3C9BA-C935-4461-83B6-358AEF568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085" y="4572000"/>
            <a:ext cx="1714315" cy="13334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CFC8156-E3D6-4D45-A73D-338D50C69F68}"/>
                  </a:ext>
                </a:extLst>
              </p:cNvPr>
              <p:cNvSpPr txBox="1"/>
              <p:nvPr/>
            </p:nvSpPr>
            <p:spPr>
              <a:xfrm>
                <a:off x="4800600" y="2545617"/>
                <a:ext cx="2895600" cy="883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CFC8156-E3D6-4D45-A73D-338D50C6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545617"/>
                <a:ext cx="2895600" cy="8833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4FFD95-0EDC-421C-A485-D976CAD084AF}"/>
                  </a:ext>
                </a:extLst>
              </p:cNvPr>
              <p:cNvSpPr txBox="1"/>
              <p:nvPr/>
            </p:nvSpPr>
            <p:spPr>
              <a:xfrm>
                <a:off x="4306636" y="4794208"/>
                <a:ext cx="3770564" cy="1225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4FFD95-0EDC-421C-A485-D976CAD08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636" y="4794208"/>
                <a:ext cx="3770564" cy="12255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F961E1ED-FC5F-4D55-9E9E-6D5AEC1C164F}"/>
              </a:ext>
            </a:extLst>
          </p:cNvPr>
          <p:cNvSpPr txBox="1"/>
          <p:nvPr/>
        </p:nvSpPr>
        <p:spPr>
          <a:xfrm>
            <a:off x="1815788" y="6096000"/>
            <a:ext cx="99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Centroid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AD958C-C33D-4CD5-8612-AA192F56A6D4}"/>
              </a:ext>
            </a:extLst>
          </p:cNvPr>
          <p:cNvSpPr txBox="1"/>
          <p:nvPr/>
        </p:nvSpPr>
        <p:spPr>
          <a:xfrm>
            <a:off x="5726855" y="376378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- Axis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9A54F1-58BD-4441-B277-D07579DAD8E0}"/>
              </a:ext>
            </a:extLst>
          </p:cNvPr>
          <p:cNvSpPr txBox="1"/>
          <p:nvPr/>
        </p:nvSpPr>
        <p:spPr>
          <a:xfrm>
            <a:off x="5669972" y="61076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- Axis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487114-1BEA-47FA-99B7-1BD775CD631F}"/>
              </a:ext>
            </a:extLst>
          </p:cNvPr>
          <p:cNvSpPr/>
          <p:nvPr/>
        </p:nvSpPr>
        <p:spPr>
          <a:xfrm>
            <a:off x="3238425" y="3733800"/>
            <a:ext cx="49646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95B951-5225-45D6-9F8E-E844DDE06684}"/>
              </a:ext>
            </a:extLst>
          </p:cNvPr>
          <p:cNvSpPr/>
          <p:nvPr/>
        </p:nvSpPr>
        <p:spPr>
          <a:xfrm>
            <a:off x="8119951" y="3733799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chemeClr val="accent3"/>
                </a:solidFill>
                <a:effectLst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B62985-B80A-47CD-9949-A232CBE4A86C}"/>
              </a:ext>
            </a:extLst>
          </p:cNvPr>
          <p:cNvSpPr/>
          <p:nvPr/>
        </p:nvSpPr>
        <p:spPr>
          <a:xfrm>
            <a:off x="8130686" y="6088535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F3ED37-452F-497A-9C53-FB7C06B7D2B1}"/>
              </a:ext>
            </a:extLst>
          </p:cNvPr>
          <p:cNvSpPr/>
          <p:nvPr/>
        </p:nvSpPr>
        <p:spPr>
          <a:xfrm>
            <a:off x="3297887" y="6120825"/>
            <a:ext cx="393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4"/>
                </a:solidFill>
                <a:effectLst/>
              </a:rPr>
              <a:t>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1143000" y="1714500"/>
            <a:ext cx="7620000" cy="3517900"/>
          </a:xfrm>
        </p:spPr>
        <p:txBody>
          <a:bodyPr>
            <a:noAutofit/>
          </a:bodyPr>
          <a:lstStyle/>
          <a:p>
            <a:pPr marL="0" indent="0">
              <a:buFontTx/>
              <a:buNone/>
            </a:pPr>
            <a:r>
              <a:rPr lang="en-US" sz="2400" dirty="0">
                <a:latin typeface="+mn-lt"/>
              </a:rPr>
              <a:t>Dale </a:t>
            </a:r>
            <a:r>
              <a:rPr lang="en-US" sz="2400" dirty="0" err="1">
                <a:latin typeface="+mn-lt"/>
              </a:rPr>
              <a:t>Varberg</a:t>
            </a:r>
            <a:r>
              <a:rPr lang="en-US" sz="2400" dirty="0">
                <a:latin typeface="+mn-lt"/>
              </a:rPr>
              <a:t>, Edwin Purcell, Steve </a:t>
            </a:r>
            <a:r>
              <a:rPr lang="en-US" sz="2400" dirty="0" err="1">
                <a:latin typeface="+mn-lt"/>
              </a:rPr>
              <a:t>Rigdon</a:t>
            </a:r>
            <a:r>
              <a:rPr lang="en-US" sz="2400" dirty="0">
                <a:latin typeface="+mn-lt"/>
              </a:rPr>
              <a:t>. </a:t>
            </a:r>
            <a:r>
              <a:rPr lang="id-ID" sz="2400" dirty="0">
                <a:latin typeface="+mn-lt"/>
              </a:rPr>
              <a:t>2007</a:t>
            </a:r>
            <a:r>
              <a:rPr lang="en-US" sz="2400" dirty="0">
                <a:latin typeface="+mn-lt"/>
              </a:rPr>
              <a:t>. </a:t>
            </a:r>
            <a:r>
              <a:rPr lang="en-US" sz="2400" b="1" i="1" dirty="0">
                <a:latin typeface="+mn-lt"/>
              </a:rPr>
              <a:t>Calculus</a:t>
            </a:r>
            <a:r>
              <a:rPr lang="en-US" sz="2400" dirty="0">
                <a:latin typeface="+mn-lt"/>
              </a:rPr>
              <a:t>. Prentice Hall. ISBN:</a:t>
            </a:r>
            <a:r>
              <a:rPr lang="id-ID" sz="2400" dirty="0">
                <a:latin typeface="+mn-lt"/>
              </a:rPr>
              <a:t> 978-0132306331</a:t>
            </a:r>
            <a:r>
              <a:rPr lang="en-US" sz="2400" dirty="0">
                <a:latin typeface="+mn-lt"/>
              </a:rPr>
              <a:t>.</a:t>
            </a:r>
          </a:p>
          <a:p>
            <a:pPr marL="0" indent="0">
              <a:buFontTx/>
              <a:buNone/>
            </a:pPr>
            <a:endParaRPr lang="en-US" sz="2400" dirty="0">
              <a:latin typeface="+mn-lt"/>
            </a:endParaRPr>
          </a:p>
          <a:p>
            <a:pPr marL="0" indent="0">
              <a:buFontTx/>
              <a:buNone/>
            </a:pPr>
            <a:r>
              <a:rPr lang="en-US" sz="2400" dirty="0">
                <a:latin typeface="+mn-lt"/>
              </a:rPr>
              <a:t>Dale </a:t>
            </a:r>
            <a:r>
              <a:rPr lang="en-US" sz="2400" dirty="0" err="1">
                <a:latin typeface="+mn-lt"/>
              </a:rPr>
              <a:t>Varberg</a:t>
            </a:r>
            <a:r>
              <a:rPr lang="en-US" sz="2400" dirty="0">
                <a:latin typeface="+mn-lt"/>
              </a:rPr>
              <a:t>, Edwin Purcell, Steve Rigdon. 2014. </a:t>
            </a:r>
            <a:r>
              <a:rPr lang="en-US" sz="2400" b="1" i="1" u="none" strike="noStrike" baseline="0" dirty="0">
                <a:latin typeface="+mn-lt"/>
              </a:rPr>
              <a:t>Calculus Early Transcendentals. </a:t>
            </a:r>
            <a:r>
              <a:rPr lang="en-US" sz="2400" dirty="0">
                <a:latin typeface="+mn-lt"/>
              </a:rPr>
              <a:t>Pearson New International Edition</a:t>
            </a:r>
            <a:r>
              <a:rPr lang="en-US" sz="2400" b="0" i="0" u="none" strike="noStrike" baseline="0" dirty="0">
                <a:latin typeface="+mn-lt"/>
              </a:rPr>
              <a:t>. ISBN: 978-1-292-04268-8</a:t>
            </a:r>
            <a:endParaRPr lang="en-US" sz="2400" dirty="0">
              <a:latin typeface="+mn-lt"/>
            </a:endParaRPr>
          </a:p>
          <a:p>
            <a:pPr marL="0" indent="0">
              <a:buFontTx/>
              <a:buNone/>
            </a:pPr>
            <a:endParaRPr lang="en-US" sz="2400" dirty="0">
              <a:latin typeface="+mn-lt"/>
            </a:endParaRPr>
          </a:p>
          <a:p>
            <a:pPr marL="0" indent="0">
              <a:buFontTx/>
              <a:buNone/>
            </a:pPr>
            <a:r>
              <a:rPr lang="en-US" sz="2400" dirty="0" err="1">
                <a:latin typeface="+mn-lt"/>
              </a:rPr>
              <a:t>Soo.T.Tan</a:t>
            </a:r>
            <a:r>
              <a:rPr lang="en-US" sz="2400" dirty="0">
                <a:latin typeface="+mn-lt"/>
              </a:rPr>
              <a:t>. 2010. </a:t>
            </a:r>
            <a:r>
              <a:rPr lang="en-US" sz="2400" b="1" i="1" dirty="0">
                <a:latin typeface="+mn-lt"/>
              </a:rPr>
              <a:t>Calculus. </a:t>
            </a:r>
            <a:r>
              <a:rPr lang="en-US" sz="2400" dirty="0">
                <a:latin typeface="+mn-lt"/>
              </a:rPr>
              <a:t>Brooks/Cole. ISBN-13: </a:t>
            </a:r>
            <a:r>
              <a:rPr lang="id-ID" sz="2400" dirty="0">
                <a:latin typeface="+mn-lt"/>
              </a:rPr>
              <a:t>978-0-534-46579-7</a:t>
            </a:r>
            <a:endParaRPr lang="en-US" sz="24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706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D78297-1CC6-49BF-AE59-AB1DFFEB964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60848"/>
            <a:ext cx="7453064" cy="4492352"/>
          </a:xfrm>
        </p:spPr>
        <p:txBody>
          <a:bodyPr>
            <a:normAutofit/>
          </a:bodyPr>
          <a:lstStyle/>
          <a:p>
            <a:pPr lvl="0" algn="ctr"/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br>
              <a:rPr lang="en-US" sz="2400" dirty="0"/>
            </a:br>
            <a:endParaRPr lang="id-ID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3000" b="1" dirty="0">
                <a:solidFill>
                  <a:srgbClr val="0081BD"/>
                </a:solidFill>
                <a:latin typeface="Arial" pitchFamily="34" charset="0"/>
              </a:rPr>
              <a:t>Learning Objectives</a:t>
            </a:r>
          </a:p>
        </p:txBody>
      </p:sp>
      <p:sp>
        <p:nvSpPr>
          <p:cNvPr id="9" name="Rounded Rectangular Callout 8"/>
          <p:cNvSpPr/>
          <p:nvPr/>
        </p:nvSpPr>
        <p:spPr>
          <a:xfrm rot="5400000">
            <a:off x="4152901" y="-114300"/>
            <a:ext cx="1981199" cy="6172200"/>
          </a:xfrm>
          <a:prstGeom prst="wedgeRoundRectCallout">
            <a:avLst>
              <a:gd name="adj1" fmla="val 99933"/>
              <a:gd name="adj2" fmla="val 36799"/>
              <a:gd name="adj3" fmla="val 16667"/>
            </a:avLst>
          </a:prstGeom>
          <a:solidFill>
            <a:srgbClr val="CFD17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Open Sans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466492"/>
            <a:ext cx="1219200" cy="178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256020" y="2026170"/>
            <a:ext cx="5715000" cy="1860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685800" algn="l"/>
              </a:tabLst>
            </a:pPr>
            <a:r>
              <a:rPr lang="en-ID" sz="2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LO 3: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685800" algn="l"/>
              </a:tabLst>
            </a:pPr>
            <a:r>
              <a:rPr lang="en-ID" sz="2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Explain the properties of integral to describe geometric and physical problems, and </a:t>
            </a:r>
            <a:endParaRPr lang="id-ID" sz="24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685800" algn="l"/>
              </a:tabLst>
            </a:pPr>
            <a:r>
              <a:rPr lang="en-ID" sz="2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other applications.</a:t>
            </a:r>
            <a:endParaRPr lang="id-ID" sz="24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22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329CF-F87F-42D0-B0A2-373343ACAA6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2369" y="838200"/>
            <a:ext cx="82999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sz="2400" b="1" dirty="0">
              <a:solidFill>
                <a:srgbClr val="0000FF"/>
              </a:solidFill>
              <a:latin typeface="+mn-lt"/>
            </a:endParaRPr>
          </a:p>
          <a:p>
            <a:pPr marL="742950" indent="-742950">
              <a:buFont typeface="+mj-lt"/>
              <a:buAutoNum type="arabicPeriod"/>
            </a:pPr>
            <a:endParaRPr lang="en-US" sz="2400" dirty="0">
              <a:latin typeface="+mn-lt"/>
            </a:endParaRPr>
          </a:p>
          <a:p>
            <a:pPr marL="742950" indent="-742950">
              <a:buFont typeface="+mj-lt"/>
              <a:buAutoNum type="arabicPeriod"/>
            </a:pPr>
            <a:endParaRPr lang="en-US" sz="2400" dirty="0">
              <a:latin typeface="+mn-lt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218291386"/>
              </p:ext>
            </p:extLst>
          </p:nvPr>
        </p:nvGraphicFramePr>
        <p:xfrm>
          <a:off x="1676400" y="1828800"/>
          <a:ext cx="6477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3000" b="1" dirty="0">
                <a:solidFill>
                  <a:srgbClr val="0081BD"/>
                </a:solidFill>
                <a:latin typeface="Arial" pitchFamily="34" charset="0"/>
              </a:rPr>
              <a:t>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4C287D13-F2B9-474B-8304-FE2F932C150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7402444"/>
                  </p:ext>
                </p:extLst>
              </p:nvPr>
            </p:nvGraphicFramePr>
            <p:xfrm>
              <a:off x="1219200" y="1600200"/>
              <a:ext cx="7391400" cy="4953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4C287D13-F2B9-474B-8304-FE2F932C150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7402444"/>
                  </p:ext>
                </p:extLst>
              </p:nvPr>
            </p:nvGraphicFramePr>
            <p:xfrm>
              <a:off x="1219200" y="1600200"/>
              <a:ext cx="7391400" cy="4953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pic>
        <p:nvPicPr>
          <p:cNvPr id="6146" name="Picture 8"/>
          <p:cNvPicPr>
            <a:picLocks noChangeAspect="1" noChangeArrowheads="1"/>
          </p:cNvPicPr>
          <p:nvPr/>
        </p:nvPicPr>
        <p:blipFill rotWithShape="1">
          <a:blip r:embed="rId11"/>
          <a:srcRect r="50000" b="28614"/>
          <a:stretch/>
        </p:blipFill>
        <p:spPr bwMode="auto">
          <a:xfrm>
            <a:off x="1548072" y="2036338"/>
            <a:ext cx="3085138" cy="169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C096DB-E22A-4910-A3EC-76E7C7BCC13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53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en-US" sz="3200" b="1" dirty="0">
                <a:solidFill>
                  <a:srgbClr val="33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id-ID" sz="3200" b="1" dirty="0">
              <a:solidFill>
                <a:srgbClr val="3366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A2EFA47E-1390-4164-8860-77797C52C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/>
          <a:srcRect l="53545"/>
          <a:stretch/>
        </p:blipFill>
        <p:spPr bwMode="auto">
          <a:xfrm>
            <a:off x="5694779" y="1961656"/>
            <a:ext cx="2226273" cy="184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75AFC8-CC23-449F-A6DB-4EF9F2E0E5F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28625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</a:rPr>
              <a:t>A Helpful Way of Thinking</a:t>
            </a:r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3E27423-A4EA-46B0-9577-A962EA23EF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1368740"/>
              </p:ext>
            </p:extLst>
          </p:nvPr>
        </p:nvGraphicFramePr>
        <p:xfrm>
          <a:off x="1219200" y="1447800"/>
          <a:ext cx="7467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16D856-8DD8-4B62-865A-3D3FA119E4F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28625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US" sz="32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</a:rPr>
              <a:t>A Region Between Two Curves</a:t>
            </a:r>
            <a:endParaRPr lang="en-US" sz="32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115087C-C998-4528-8744-7F7D20E31E4A}"/>
              </a:ext>
            </a:extLst>
          </p:cNvPr>
          <p:cNvGrpSpPr/>
          <p:nvPr/>
        </p:nvGrpSpPr>
        <p:grpSpPr>
          <a:xfrm>
            <a:off x="1219199" y="1971700"/>
            <a:ext cx="7439025" cy="4886300"/>
            <a:chOff x="1219199" y="1566888"/>
            <a:chExt cx="7439025" cy="48863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Diagram 3">
                  <a:extLst>
                    <a:ext uri="{FF2B5EF4-FFF2-40B4-BE49-F238E27FC236}">
                      <a16:creationId xmlns:a16="http://schemas.microsoft.com/office/drawing/2014/main" id="{9F2BCB3D-46E9-4F79-969D-4A46AFCFB04E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811781244"/>
                    </p:ext>
                  </p:extLst>
                </p:nvPr>
              </p:nvGraphicFramePr>
              <p:xfrm>
                <a:off x="1219199" y="1566888"/>
                <a:ext cx="7439025" cy="488630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</mc:Choice>
          <mc:Fallback xmlns="">
            <p:graphicFrame>
              <p:nvGraphicFramePr>
                <p:cNvPr id="4" name="Diagram 3">
                  <a:extLst>
                    <a:ext uri="{FF2B5EF4-FFF2-40B4-BE49-F238E27FC236}">
                      <a16:creationId xmlns:a16="http://schemas.microsoft.com/office/drawing/2014/main" id="{9F2BCB3D-46E9-4F79-969D-4A46AFCFB04E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811781244"/>
                    </p:ext>
                  </p:extLst>
                </p:nvPr>
              </p:nvGraphicFramePr>
              <p:xfrm>
                <a:off x="1219199" y="1566888"/>
                <a:ext cx="7439025" cy="488630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7" r:lo="rId8" r:qs="rId9" r:cs="rId10"/>
                </a:graphicData>
              </a:graphic>
            </p:graphicFrame>
          </mc:Fallback>
        </mc:AlternateContent>
        <p:pic>
          <p:nvPicPr>
            <p:cNvPr id="7" name="Picture 14">
              <a:extLst>
                <a:ext uri="{FF2B5EF4-FFF2-40B4-BE49-F238E27FC236}">
                  <a16:creationId xmlns:a16="http://schemas.microsoft.com/office/drawing/2014/main" id="{02A8FD01-41CA-4A1B-A710-A312D67B0B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1355360" y="1957466"/>
              <a:ext cx="3048000" cy="190404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ED4ACE3-9E1C-4567-BB23-FE988423CD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5319010" y="1951220"/>
              <a:ext cx="2858138" cy="2057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C8242C5-1234-4291-9E6F-5CFCD2704AF4}"/>
                    </a:ext>
                  </a:extLst>
                </p:cNvPr>
                <p:cNvSpPr txBox="1"/>
                <p:nvPr/>
              </p:nvSpPr>
              <p:spPr>
                <a:xfrm>
                  <a:off x="1425596" y="3962400"/>
                  <a:ext cx="3375004" cy="5164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Area = </a:t>
                  </a:r>
                  <a14:m>
                    <m:oMath xmlns:m="http://schemas.openxmlformats.org/officeDocument/2006/math"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C8242C5-1234-4291-9E6F-5CFCD2704A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5596" y="3962400"/>
                  <a:ext cx="3375004" cy="516423"/>
                </a:xfrm>
                <a:prstGeom prst="rect">
                  <a:avLst/>
                </a:prstGeom>
                <a:blipFill>
                  <a:blip r:embed="rId13"/>
                  <a:stretch>
                    <a:fillRect l="-1986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3396355-48DC-43F8-A875-FE261FAAA7D2}"/>
                    </a:ext>
                  </a:extLst>
                </p:cNvPr>
                <p:cNvSpPr txBox="1"/>
                <p:nvPr/>
              </p:nvSpPr>
              <p:spPr>
                <a:xfrm>
                  <a:off x="5219356" y="4023363"/>
                  <a:ext cx="3375004" cy="5164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Area = </a:t>
                  </a:r>
                  <a14:m>
                    <m:oMath xmlns:m="http://schemas.openxmlformats.org/officeDocument/2006/math"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3396355-48DC-43F8-A875-FE261FAAA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356" y="4023363"/>
                  <a:ext cx="3375004" cy="516423"/>
                </a:xfrm>
                <a:prstGeom prst="rect">
                  <a:avLst/>
                </a:prstGeom>
                <a:blipFill>
                  <a:blip r:embed="rId14"/>
                  <a:stretch>
                    <a:fillRect l="-1805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B824217-3FE4-45D7-AFB3-B44068B1B10A}"/>
              </a:ext>
            </a:extLst>
          </p:cNvPr>
          <p:cNvSpPr/>
          <p:nvPr/>
        </p:nvSpPr>
        <p:spPr>
          <a:xfrm>
            <a:off x="3962400" y="540915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3AE766-2C90-4D50-9656-8006B8B957ED}"/>
              </a:ext>
            </a:extLst>
          </p:cNvPr>
          <p:cNvSpPr/>
          <p:nvPr/>
        </p:nvSpPr>
        <p:spPr>
          <a:xfrm>
            <a:off x="7835197" y="539142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2743200"/>
            <a:ext cx="3481388" cy="359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b="1" dirty="0">
                <a:solidFill>
                  <a:srgbClr val="3366CC"/>
                </a:solidFill>
              </a:rPr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8800"/>
            <a:ext cx="7772400" cy="4071938"/>
          </a:xfrm>
        </p:spPr>
        <p:txBody>
          <a:bodyPr>
            <a:normAutofit lnSpcReduction="10000"/>
          </a:bodyPr>
          <a:lstStyle/>
          <a:p>
            <a:pPr marL="0" indent="0">
              <a:buFontTx/>
              <a:buNone/>
              <a:defRPr/>
            </a:pPr>
            <a:r>
              <a:rPr lang="en-US" sz="2200" dirty="0"/>
              <a:t>Find the area of the region between the graphs of </a:t>
            </a:r>
            <a:r>
              <a:rPr lang="id-ID" sz="2200" dirty="0"/>
              <a:t>y = x</a:t>
            </a:r>
            <a:r>
              <a:rPr lang="id-ID" sz="2200" baseline="30000" dirty="0"/>
              <a:t>2</a:t>
            </a:r>
            <a:r>
              <a:rPr lang="id-ID" sz="2200" dirty="0"/>
              <a:t> +2 </a:t>
            </a:r>
            <a:r>
              <a:rPr lang="en-US" sz="2200" dirty="0"/>
              <a:t>and</a:t>
            </a:r>
            <a:r>
              <a:rPr lang="id-ID" sz="2200" dirty="0"/>
              <a:t> y = x -1 </a:t>
            </a:r>
            <a:r>
              <a:rPr lang="en-US" sz="2200" dirty="0"/>
              <a:t>and the vertical lines </a:t>
            </a:r>
            <a:r>
              <a:rPr lang="id-ID" sz="2200" dirty="0"/>
              <a:t>x = -1 </a:t>
            </a:r>
            <a:r>
              <a:rPr lang="en-US" sz="2200" dirty="0"/>
              <a:t>and</a:t>
            </a:r>
            <a:r>
              <a:rPr lang="id-ID" sz="2200" dirty="0"/>
              <a:t> x = 2.</a:t>
            </a:r>
          </a:p>
          <a:p>
            <a:pPr marL="0" indent="0">
              <a:buFontTx/>
              <a:buNone/>
              <a:defRPr/>
            </a:pPr>
            <a:endParaRPr lang="id-ID" sz="2200" dirty="0"/>
          </a:p>
          <a:p>
            <a:pPr marL="0" indent="0">
              <a:buFontTx/>
              <a:buNone/>
              <a:defRPr/>
            </a:pPr>
            <a:r>
              <a:rPr lang="id-ID" sz="2200" b="1" dirty="0"/>
              <a:t>Solution</a:t>
            </a:r>
          </a:p>
          <a:p>
            <a:pPr>
              <a:buFontTx/>
              <a:buNone/>
              <a:defRPr/>
            </a:pPr>
            <a:r>
              <a:rPr lang="en-US" sz="2200" dirty="0"/>
              <a:t>Observe that the graph of </a:t>
            </a:r>
          </a:p>
          <a:p>
            <a:pPr>
              <a:buFontTx/>
              <a:buNone/>
              <a:defRPr/>
            </a:pPr>
            <a:r>
              <a:rPr lang="id-ID" sz="2200" dirty="0"/>
              <a:t>y = x</a:t>
            </a:r>
            <a:r>
              <a:rPr lang="id-ID" sz="2200" baseline="30000" dirty="0"/>
              <a:t>2</a:t>
            </a:r>
            <a:r>
              <a:rPr lang="id-ID" sz="2200" dirty="0"/>
              <a:t> +2 </a:t>
            </a:r>
            <a:r>
              <a:rPr lang="en-US" sz="2200" dirty="0"/>
              <a:t>lies</a:t>
            </a:r>
            <a:r>
              <a:rPr lang="id-ID" sz="2200" dirty="0"/>
              <a:t> </a:t>
            </a:r>
            <a:r>
              <a:rPr lang="en-US" sz="2200" dirty="0"/>
              <a:t>above that of </a:t>
            </a:r>
          </a:p>
          <a:p>
            <a:pPr>
              <a:buFontTx/>
              <a:buNone/>
              <a:defRPr/>
            </a:pPr>
            <a:r>
              <a:rPr lang="id-ID" sz="2200" dirty="0"/>
              <a:t>y = x -1</a:t>
            </a:r>
            <a:r>
              <a:rPr lang="en-US" sz="2200" dirty="0"/>
              <a:t>.</a:t>
            </a:r>
            <a:endParaRPr lang="id-ID" sz="2200" dirty="0"/>
          </a:p>
          <a:p>
            <a:pPr>
              <a:buFontTx/>
              <a:buNone/>
              <a:defRPr/>
            </a:pPr>
            <a:endParaRPr lang="id-ID" sz="2200" dirty="0"/>
          </a:p>
          <a:p>
            <a:pPr>
              <a:buFontTx/>
              <a:buNone/>
              <a:defRPr/>
            </a:pPr>
            <a:r>
              <a:rPr lang="en-US" sz="2200" dirty="0"/>
              <a:t>Therefore, if we let </a:t>
            </a:r>
            <a:r>
              <a:rPr lang="id-ID" sz="2200" dirty="0"/>
              <a:t>f(x) = x</a:t>
            </a:r>
            <a:r>
              <a:rPr lang="id-ID" sz="2200" baseline="30000" dirty="0"/>
              <a:t>2</a:t>
            </a:r>
            <a:r>
              <a:rPr lang="id-ID" sz="2200" dirty="0"/>
              <a:t> +2  </a:t>
            </a:r>
            <a:endParaRPr lang="en-US" sz="2200" dirty="0"/>
          </a:p>
          <a:p>
            <a:pPr>
              <a:buFontTx/>
              <a:buNone/>
              <a:defRPr/>
            </a:pPr>
            <a:r>
              <a:rPr lang="en-US" sz="2200" dirty="0"/>
              <a:t>and  </a:t>
            </a:r>
            <a:r>
              <a:rPr lang="id-ID" sz="2200" dirty="0"/>
              <a:t>g(x) = x -1</a:t>
            </a:r>
            <a:r>
              <a:rPr lang="en-US" sz="2200" dirty="0"/>
              <a:t>, then</a:t>
            </a:r>
            <a:r>
              <a:rPr lang="id-ID" sz="2200" dirty="0"/>
              <a:t> </a:t>
            </a:r>
            <a:endParaRPr lang="en-US" sz="2200" dirty="0"/>
          </a:p>
          <a:p>
            <a:pPr>
              <a:buFontTx/>
              <a:buNone/>
              <a:defRPr/>
            </a:pPr>
            <a:r>
              <a:rPr lang="id-ID" sz="2200" dirty="0"/>
              <a:t>f(x) </a:t>
            </a:r>
            <a:r>
              <a:rPr lang="id-ID" sz="2200" dirty="0">
                <a:cs typeface="Calibri"/>
              </a:rPr>
              <a:t>≥ g(x)</a:t>
            </a:r>
            <a:r>
              <a:rPr lang="en-US" sz="2200" dirty="0"/>
              <a:t> on</a:t>
            </a:r>
            <a:r>
              <a:rPr lang="id-ID" sz="2200" dirty="0"/>
              <a:t> [-1,2]</a:t>
            </a:r>
            <a:endParaRPr lang="en-US" sz="22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81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1F4D61-3B44-4F76-99DC-5BF6A92855D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7696200" cy="3517900"/>
          </a:xfrm>
        </p:spPr>
        <p:txBody>
          <a:bodyPr>
            <a:noAutofit/>
          </a:bodyPr>
          <a:lstStyle/>
          <a:p>
            <a:pPr marL="0" indent="0">
              <a:buFontTx/>
              <a:buNone/>
              <a:defRPr/>
            </a:pPr>
            <a:r>
              <a:rPr lang="en-US" sz="2200" dirty="0"/>
              <a:t>Find the area of the region bounded by the graphs of </a:t>
            </a:r>
            <a:r>
              <a:rPr lang="id-ID" sz="2200" dirty="0"/>
              <a:t>x = y</a:t>
            </a:r>
            <a:r>
              <a:rPr lang="id-ID" sz="2200" baseline="30000" dirty="0"/>
              <a:t>2</a:t>
            </a:r>
            <a:r>
              <a:rPr lang="id-ID" sz="2200" dirty="0"/>
              <a:t> </a:t>
            </a:r>
            <a:r>
              <a:rPr lang="en-US" sz="2200" dirty="0"/>
              <a:t>a</a:t>
            </a:r>
            <a:r>
              <a:rPr lang="id-ID" sz="2200" dirty="0"/>
              <a:t>nd y = x -2.</a:t>
            </a:r>
          </a:p>
          <a:p>
            <a:pPr>
              <a:buFontTx/>
              <a:buNone/>
              <a:defRPr/>
            </a:pPr>
            <a:endParaRPr lang="id-ID" sz="2200" b="1" dirty="0"/>
          </a:p>
          <a:p>
            <a:pPr>
              <a:buFontTx/>
              <a:buNone/>
              <a:defRPr/>
            </a:pPr>
            <a:r>
              <a:rPr lang="en-US" sz="2200" b="1" dirty="0"/>
              <a:t>Solution </a:t>
            </a:r>
            <a:endParaRPr lang="id-ID" sz="2200" b="1" dirty="0"/>
          </a:p>
          <a:p>
            <a:pPr marL="0" indent="0">
              <a:buFontTx/>
              <a:buNone/>
              <a:defRPr/>
            </a:pPr>
            <a:r>
              <a:rPr lang="en-US" sz="2200" dirty="0"/>
              <a:t>The region </a:t>
            </a:r>
            <a:r>
              <a:rPr lang="id-ID" sz="2200" dirty="0"/>
              <a:t>S </a:t>
            </a:r>
            <a:r>
              <a:rPr lang="en-US" sz="2200" dirty="0"/>
              <a:t>is shown in Figure. </a:t>
            </a:r>
          </a:p>
          <a:p>
            <a:pPr marL="0" indent="0">
              <a:buFontTx/>
              <a:buNone/>
              <a:defRPr/>
            </a:pPr>
            <a:r>
              <a:rPr lang="en-US" sz="2200" dirty="0"/>
              <a:t>The points of intersection of the two</a:t>
            </a:r>
            <a:r>
              <a:rPr lang="id-ID" sz="2200" dirty="0"/>
              <a:t> </a:t>
            </a:r>
            <a:endParaRPr lang="en-US" sz="2200" dirty="0"/>
          </a:p>
          <a:p>
            <a:pPr marL="0" indent="0">
              <a:buFontTx/>
              <a:buNone/>
              <a:defRPr/>
            </a:pPr>
            <a:r>
              <a:rPr lang="en-US" sz="2200" dirty="0"/>
              <a:t>curves are found by solving the </a:t>
            </a:r>
          </a:p>
          <a:p>
            <a:pPr marL="0" indent="0">
              <a:buFontTx/>
              <a:buNone/>
              <a:defRPr/>
            </a:pPr>
            <a:r>
              <a:rPr lang="en-US" sz="2200" dirty="0"/>
              <a:t>equations </a:t>
            </a:r>
            <a:r>
              <a:rPr lang="id-ID" sz="2200" dirty="0"/>
              <a:t>x = y</a:t>
            </a:r>
            <a:r>
              <a:rPr lang="id-ID" sz="2200" baseline="30000" dirty="0"/>
              <a:t>2</a:t>
            </a:r>
            <a:r>
              <a:rPr lang="en-US" sz="2200" dirty="0"/>
              <a:t> a</a:t>
            </a:r>
            <a:r>
              <a:rPr lang="id-ID" sz="2200" dirty="0"/>
              <a:t>nd y = x -2</a:t>
            </a:r>
            <a:r>
              <a:rPr lang="en-US" sz="2200" dirty="0"/>
              <a:t> </a:t>
            </a:r>
          </a:p>
          <a:p>
            <a:pPr marL="0" indent="0">
              <a:buFontTx/>
              <a:buNone/>
              <a:defRPr/>
            </a:pPr>
            <a:r>
              <a:rPr lang="en-US" sz="2200" dirty="0"/>
              <a:t>simultaneously. </a:t>
            </a:r>
            <a:r>
              <a:rPr lang="id-ID" sz="2200" dirty="0"/>
              <a:t>The point are (1,1) </a:t>
            </a:r>
            <a:endParaRPr lang="en-US" sz="2200" dirty="0"/>
          </a:p>
          <a:p>
            <a:pPr marL="0" indent="0">
              <a:buFontTx/>
              <a:buNone/>
              <a:defRPr/>
            </a:pPr>
            <a:r>
              <a:rPr lang="id-ID" sz="2200" dirty="0"/>
              <a:t>and (4,2). </a:t>
            </a:r>
          </a:p>
          <a:p>
            <a:pPr marL="0" indent="0">
              <a:buFontTx/>
              <a:buNone/>
              <a:defRPr/>
            </a:pPr>
            <a:r>
              <a:rPr lang="en-US" sz="2200" dirty="0"/>
              <a:t>This observation suggests that we consider the area of to be the sum of the areas of </a:t>
            </a:r>
            <a:r>
              <a:rPr lang="id-ID" sz="2200" dirty="0"/>
              <a:t>S</a:t>
            </a:r>
            <a:r>
              <a:rPr lang="id-ID" sz="2200" baseline="-25000" dirty="0"/>
              <a:t>1</a:t>
            </a:r>
            <a:r>
              <a:rPr lang="id-ID" sz="2200" dirty="0"/>
              <a:t> </a:t>
            </a:r>
            <a:r>
              <a:rPr lang="en-US" sz="2200" dirty="0"/>
              <a:t>and </a:t>
            </a:r>
            <a:r>
              <a:rPr lang="id-ID" sz="2200" dirty="0"/>
              <a:t>S</a:t>
            </a:r>
            <a:r>
              <a:rPr lang="id-ID" sz="2200" baseline="-25000" dirty="0"/>
              <a:t>2</a:t>
            </a:r>
            <a:r>
              <a:rPr lang="en-US" sz="2200" dirty="0"/>
              <a:t>.</a:t>
            </a:r>
            <a:endParaRPr lang="id-ID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EAC8C5-5AB4-432F-8874-E317772C129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221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r"/>
            <a:r>
              <a:rPr lang="id-ID" b="1" dirty="0">
                <a:solidFill>
                  <a:srgbClr val="3366CC"/>
                </a:solidFill>
              </a:rPr>
              <a:t>Example 2 (1/2)</a:t>
            </a:r>
            <a:endParaRPr lang="id-ID" b="1" baseline="30000" dirty="0">
              <a:solidFill>
                <a:srgbClr val="3366CC"/>
              </a:solidFill>
            </a:endParaRPr>
          </a:p>
        </p:txBody>
      </p:sp>
      <p:pic>
        <p:nvPicPr>
          <p:cNvPr id="922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6588" y="2362200"/>
            <a:ext cx="3141662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</Template>
  <TotalTime>2490</TotalTime>
  <Words>1230</Words>
  <Application>Microsoft Office PowerPoint</Application>
  <PresentationFormat>On-screen Show (4:3)</PresentationFormat>
  <Paragraphs>202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Open Sans</vt:lpstr>
      <vt:lpstr>TemplateBM</vt:lpstr>
      <vt:lpstr>Applications of the Integral Session 15 - 16</vt:lpstr>
      <vt:lpstr>These slides have been adapted from:  Dale Varberg, Edwin Purcell, Steve Rigdon. 2007. Calculus. Prentice Hall. ISBN: 978-0132306331.  Soo.T.Tan. Calculus. 2010. Brooks/Cole. ISBN-13: 978-0-534-46579-7    </vt:lpstr>
      <vt:lpstr>     </vt:lpstr>
      <vt:lpstr>PowerPoint Presentation</vt:lpstr>
      <vt:lpstr>Area</vt:lpstr>
      <vt:lpstr>PowerPoint Presentation</vt:lpstr>
      <vt:lpstr>PowerPoint Presentation</vt:lpstr>
      <vt:lpstr>Example 1</vt:lpstr>
      <vt:lpstr>Example 2 (1/2)</vt:lpstr>
      <vt:lpstr>Example 2 (2/2)</vt:lpstr>
      <vt:lpstr>What is Volume?</vt:lpstr>
      <vt:lpstr>Volume: Riemann Sum</vt:lpstr>
      <vt:lpstr>PowerPoint Presentation</vt:lpstr>
      <vt:lpstr>Method of Washers</vt:lpstr>
      <vt:lpstr>A Cylindrical Shell</vt:lpstr>
      <vt:lpstr>The Method of Shells</vt:lpstr>
      <vt:lpstr>PowerPoint Presentation</vt:lpstr>
      <vt:lpstr>Plane Curve</vt:lpstr>
      <vt:lpstr>PowerPoint Presentation</vt:lpstr>
      <vt:lpstr>PowerPoint Presentation</vt:lpstr>
      <vt:lpstr>PowerPoint Presentation</vt:lpstr>
      <vt:lpstr>Continuous Mass Distribution  along a Line</vt:lpstr>
      <vt:lpstr>Example</vt:lpstr>
      <vt:lpstr>Mass Distributions in the Plane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Limits Session 1-2</dc:title>
  <dc:creator>Asus</dc:creator>
  <cp:lastModifiedBy>Viska Noviantri, S.Si., M.Si.</cp:lastModifiedBy>
  <cp:revision>154</cp:revision>
  <dcterms:created xsi:type="dcterms:W3CDTF">2015-07-07T01:04:28Z</dcterms:created>
  <dcterms:modified xsi:type="dcterms:W3CDTF">2021-11-23T07:30:11Z</dcterms:modified>
</cp:coreProperties>
</file>