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327" r:id="rId3"/>
    <p:sldId id="374" r:id="rId4"/>
    <p:sldId id="302" r:id="rId5"/>
    <p:sldId id="365" r:id="rId6"/>
    <p:sldId id="375" r:id="rId7"/>
    <p:sldId id="376" r:id="rId8"/>
    <p:sldId id="373" r:id="rId9"/>
    <p:sldId id="291" r:id="rId10"/>
    <p:sldId id="292" r:id="rId11"/>
    <p:sldId id="295" r:id="rId12"/>
    <p:sldId id="300" r:id="rId13"/>
    <p:sldId id="377" r:id="rId14"/>
    <p:sldId id="326" r:id="rId1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54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image" Target="../media/image80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BCC629-CD64-4ED9-9236-27DE5134E855}" type="doc">
      <dgm:prSet loTypeId="urn:microsoft.com/office/officeart/2005/8/layout/chevron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DB24BED-40D0-4666-B80F-FA887DB8D7D1}">
      <dgm:prSet phldrT="[Text]" custT="1"/>
      <dgm:spPr/>
      <dgm:t>
        <a:bodyPr/>
        <a:lstStyle/>
        <a:p>
          <a:r>
            <a:rPr lang="en-US" sz="2400" b="0">
              <a:latin typeface="+mn-lt"/>
              <a:cs typeface="Arial" pitchFamily="34" charset="0"/>
            </a:rPr>
            <a:t>1</a:t>
          </a:r>
          <a:endParaRPr lang="en-US" sz="2400" b="0" dirty="0">
            <a:latin typeface="+mn-lt"/>
            <a:cs typeface="Arial" pitchFamily="34" charset="0"/>
          </a:endParaRPr>
        </a:p>
      </dgm:t>
    </dgm:pt>
    <dgm:pt modelId="{C03E27A8-AAEA-4120-A353-0987483EF10C}" type="parTrans" cxnId="{6FA9C564-2149-4A32-BE3B-325DC79A83DE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53BBD6F5-EC30-4391-9EC5-30D40CD65C1D}" type="sibTrans" cxnId="{6FA9C564-2149-4A32-BE3B-325DC79A83DE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446C6094-EC1A-4EFF-869F-0666F6CD2E56}">
      <dgm:prSet phldrT="[Text]" custT="1"/>
      <dgm:spPr/>
      <dgm:t>
        <a:bodyPr/>
        <a:lstStyle/>
        <a:p>
          <a:r>
            <a:rPr lang="en-US" sz="2400" dirty="0"/>
            <a:t>The natural logarithm function</a:t>
          </a:r>
          <a:endParaRPr lang="en-US" sz="2400" b="0" dirty="0">
            <a:latin typeface="+mn-lt"/>
            <a:cs typeface="Arial" pitchFamily="34" charset="0"/>
          </a:endParaRPr>
        </a:p>
      </dgm:t>
    </dgm:pt>
    <dgm:pt modelId="{8F373C32-0D4F-49B1-A02E-62FCFEC09CEE}" type="parTrans" cxnId="{C398DCB2-A12E-4B8D-9629-2DB52353B0CF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ADB260F7-572C-4510-9F4D-D7DD296ADCCE}" type="sibTrans" cxnId="{C398DCB2-A12E-4B8D-9629-2DB52353B0CF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5441CB3A-F032-4C4C-82EB-97D50F55158A}">
      <dgm:prSet phldrT="[Text]" custT="1"/>
      <dgm:spPr/>
      <dgm:t>
        <a:bodyPr/>
        <a:lstStyle/>
        <a:p>
          <a:r>
            <a:rPr lang="en-US" sz="2400" b="0">
              <a:latin typeface="+mn-lt"/>
              <a:cs typeface="Arial" pitchFamily="34" charset="0"/>
            </a:rPr>
            <a:t>2</a:t>
          </a:r>
          <a:endParaRPr lang="en-US" sz="2400" b="0" dirty="0">
            <a:latin typeface="+mn-lt"/>
            <a:cs typeface="Arial" pitchFamily="34" charset="0"/>
          </a:endParaRPr>
        </a:p>
      </dgm:t>
    </dgm:pt>
    <dgm:pt modelId="{02C6E83D-CCD9-456E-B439-7AF76A376F19}" type="parTrans" cxnId="{863B190E-1A2B-4BF1-9BDB-C1A2E0663A03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E4DA15B8-9723-4F90-9D8A-3C25CEE47636}" type="sibTrans" cxnId="{863B190E-1A2B-4BF1-9BDB-C1A2E0663A03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234DA093-4F62-4914-9F67-D38B80A30884}">
      <dgm:prSet phldrT="[Text]" custT="1"/>
      <dgm:spPr/>
      <dgm:t>
        <a:bodyPr/>
        <a:lstStyle/>
        <a:p>
          <a:r>
            <a:rPr lang="en-US" sz="2400" dirty="0"/>
            <a:t>Inverse function and Their derivatives</a:t>
          </a:r>
          <a:endParaRPr lang="en-US" sz="2400" b="0" dirty="0">
            <a:latin typeface="+mn-lt"/>
            <a:cs typeface="Arial" pitchFamily="34" charset="0"/>
          </a:endParaRPr>
        </a:p>
      </dgm:t>
    </dgm:pt>
    <dgm:pt modelId="{0421E4D7-ADF5-4BB7-9C48-22D27C5F84A6}" type="parTrans" cxnId="{CE0E3765-5FBC-442F-A80F-BD4D83C4F912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3B861FD1-DE3C-49F0-8F60-7A30A1530484}" type="sibTrans" cxnId="{CE0E3765-5FBC-442F-A80F-BD4D83C4F912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D4D5918B-E9C8-445C-9775-A6C975FD073B}">
      <dgm:prSet phldrT="[Text]" custT="1"/>
      <dgm:spPr/>
      <dgm:t>
        <a:bodyPr/>
        <a:lstStyle/>
        <a:p>
          <a:r>
            <a:rPr lang="en-US" sz="2400" b="0" dirty="0">
              <a:latin typeface="+mn-lt"/>
              <a:cs typeface="Arial" pitchFamily="34" charset="0"/>
            </a:rPr>
            <a:t>3</a:t>
          </a:r>
        </a:p>
      </dgm:t>
    </dgm:pt>
    <dgm:pt modelId="{42DC3904-4B0C-4B6E-B677-B448C0F00D74}" type="parTrans" cxnId="{6B13978A-F466-4B99-9FFC-A411FA73D342}">
      <dgm:prSet/>
      <dgm:spPr/>
      <dgm:t>
        <a:bodyPr/>
        <a:lstStyle/>
        <a:p>
          <a:endParaRPr lang="en-US" sz="2400"/>
        </a:p>
      </dgm:t>
    </dgm:pt>
    <dgm:pt modelId="{324A6010-BCDA-4B49-91A9-E99C0194D42E}" type="sibTrans" cxnId="{6B13978A-F466-4B99-9FFC-A411FA73D342}">
      <dgm:prSet/>
      <dgm:spPr/>
      <dgm:t>
        <a:bodyPr/>
        <a:lstStyle/>
        <a:p>
          <a:endParaRPr lang="en-US" sz="2400"/>
        </a:p>
      </dgm:t>
    </dgm:pt>
    <dgm:pt modelId="{6A3E7C6E-54DF-41E1-8F79-C4FD10E6B2F7}">
      <dgm:prSet phldrT="[Text]" custT="1"/>
      <dgm:spPr/>
      <dgm:t>
        <a:bodyPr/>
        <a:lstStyle/>
        <a:p>
          <a:r>
            <a:rPr lang="en-US" sz="2400" dirty="0"/>
            <a:t>The natural exponential function</a:t>
          </a:r>
          <a:endParaRPr lang="en-US" sz="2400" b="0" dirty="0">
            <a:latin typeface="+mn-lt"/>
            <a:cs typeface="Arial" pitchFamily="34" charset="0"/>
          </a:endParaRPr>
        </a:p>
      </dgm:t>
    </dgm:pt>
    <dgm:pt modelId="{024E6AFD-DCBD-4556-A113-B2598FA04C5D}" type="parTrans" cxnId="{1794F18B-3527-4233-BF86-5EFB5AA28A9C}">
      <dgm:prSet/>
      <dgm:spPr/>
      <dgm:t>
        <a:bodyPr/>
        <a:lstStyle/>
        <a:p>
          <a:endParaRPr lang="en-US" sz="2400"/>
        </a:p>
      </dgm:t>
    </dgm:pt>
    <dgm:pt modelId="{FA7EDD00-3AAB-4161-8659-D6FE116E9969}" type="sibTrans" cxnId="{1794F18B-3527-4233-BF86-5EFB5AA28A9C}">
      <dgm:prSet/>
      <dgm:spPr/>
      <dgm:t>
        <a:bodyPr/>
        <a:lstStyle/>
        <a:p>
          <a:endParaRPr lang="en-US" sz="2400"/>
        </a:p>
      </dgm:t>
    </dgm:pt>
    <dgm:pt modelId="{24618E6F-1C07-4922-ADD2-00A4916318F6}">
      <dgm:prSet phldrT="[Text]" custT="1"/>
      <dgm:spPr/>
      <dgm:t>
        <a:bodyPr/>
        <a:lstStyle/>
        <a:p>
          <a:r>
            <a:rPr lang="en-US" sz="2400" b="0" dirty="0">
              <a:latin typeface="+mn-lt"/>
              <a:cs typeface="Arial" pitchFamily="34" charset="0"/>
            </a:rPr>
            <a:t>4</a:t>
          </a:r>
        </a:p>
      </dgm:t>
    </dgm:pt>
    <dgm:pt modelId="{CF63597B-6F89-4EA3-B19D-B90E8894424C}" type="parTrans" cxnId="{ED1D86EF-44DF-4D7A-AE3E-CE46076A3329}">
      <dgm:prSet/>
      <dgm:spPr/>
      <dgm:t>
        <a:bodyPr/>
        <a:lstStyle/>
        <a:p>
          <a:endParaRPr lang="en-US" sz="2400"/>
        </a:p>
      </dgm:t>
    </dgm:pt>
    <dgm:pt modelId="{409ED564-4A7B-45AA-804B-69ADD856216B}" type="sibTrans" cxnId="{ED1D86EF-44DF-4D7A-AE3E-CE46076A3329}">
      <dgm:prSet/>
      <dgm:spPr/>
      <dgm:t>
        <a:bodyPr/>
        <a:lstStyle/>
        <a:p>
          <a:endParaRPr lang="en-US" sz="2400"/>
        </a:p>
      </dgm:t>
    </dgm:pt>
    <dgm:pt modelId="{0D55851E-6B4B-482F-B741-179A998817E2}">
      <dgm:prSet phldrT="[Text]" custT="1"/>
      <dgm:spPr/>
      <dgm:t>
        <a:bodyPr/>
        <a:lstStyle/>
        <a:p>
          <a:r>
            <a:rPr lang="en-US" sz="2400" dirty="0"/>
            <a:t>General exponential and logarithmic functions</a:t>
          </a:r>
          <a:endParaRPr lang="en-US" sz="2400" b="0" dirty="0">
            <a:latin typeface="+mn-lt"/>
            <a:cs typeface="Arial" pitchFamily="34" charset="0"/>
          </a:endParaRPr>
        </a:p>
      </dgm:t>
    </dgm:pt>
    <dgm:pt modelId="{A9F5045F-B447-4FAA-805F-1A2471AD7B28}" type="parTrans" cxnId="{14BDEDBB-3D5F-4CD1-8522-5C3B40498639}">
      <dgm:prSet/>
      <dgm:spPr/>
      <dgm:t>
        <a:bodyPr/>
        <a:lstStyle/>
        <a:p>
          <a:endParaRPr lang="en-US" sz="2400"/>
        </a:p>
      </dgm:t>
    </dgm:pt>
    <dgm:pt modelId="{CADCA07C-E45A-4154-B9A9-2342F1B02F20}" type="sibTrans" cxnId="{14BDEDBB-3D5F-4CD1-8522-5C3B40498639}">
      <dgm:prSet/>
      <dgm:spPr/>
      <dgm:t>
        <a:bodyPr/>
        <a:lstStyle/>
        <a:p>
          <a:endParaRPr lang="en-US" sz="2400"/>
        </a:p>
      </dgm:t>
    </dgm:pt>
    <dgm:pt modelId="{A3C9737F-51C1-4CA8-8ED2-8736CCDC7723}" type="pres">
      <dgm:prSet presAssocID="{CDBCC629-CD64-4ED9-9236-27DE5134E855}" presName="linearFlow" presStyleCnt="0">
        <dgm:presLayoutVars>
          <dgm:dir/>
          <dgm:animLvl val="lvl"/>
          <dgm:resizeHandles val="exact"/>
        </dgm:presLayoutVars>
      </dgm:prSet>
      <dgm:spPr/>
    </dgm:pt>
    <dgm:pt modelId="{48E21809-B4C1-46A8-A6D3-8E350C7877C0}" type="pres">
      <dgm:prSet presAssocID="{0DB24BED-40D0-4666-B80F-FA887DB8D7D1}" presName="composite" presStyleCnt="0"/>
      <dgm:spPr/>
    </dgm:pt>
    <dgm:pt modelId="{C69F07A0-E9B1-4F6F-A088-8D72908A4475}" type="pres">
      <dgm:prSet presAssocID="{0DB24BED-40D0-4666-B80F-FA887DB8D7D1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420C34C2-D1E2-4028-BEA7-A014F9AB9237}" type="pres">
      <dgm:prSet presAssocID="{0DB24BED-40D0-4666-B80F-FA887DB8D7D1}" presName="descendantText" presStyleLbl="alignAcc1" presStyleIdx="0" presStyleCnt="4" custLinFactNeighborX="-819" custLinFactNeighborY="-252">
        <dgm:presLayoutVars>
          <dgm:bulletEnabled val="1"/>
        </dgm:presLayoutVars>
      </dgm:prSet>
      <dgm:spPr/>
    </dgm:pt>
    <dgm:pt modelId="{495B600B-3BD3-4DEA-8EE4-AB169ED60142}" type="pres">
      <dgm:prSet presAssocID="{53BBD6F5-EC30-4391-9EC5-30D40CD65C1D}" presName="sp" presStyleCnt="0"/>
      <dgm:spPr/>
    </dgm:pt>
    <dgm:pt modelId="{046C1F49-D1D2-4BDA-BA46-E977D7B83123}" type="pres">
      <dgm:prSet presAssocID="{5441CB3A-F032-4C4C-82EB-97D50F55158A}" presName="composite" presStyleCnt="0"/>
      <dgm:spPr/>
    </dgm:pt>
    <dgm:pt modelId="{42B82644-8E62-41B9-BF52-4637CB595D7B}" type="pres">
      <dgm:prSet presAssocID="{5441CB3A-F032-4C4C-82EB-97D50F55158A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1F017680-6743-4484-A831-A8E552CA3075}" type="pres">
      <dgm:prSet presAssocID="{5441CB3A-F032-4C4C-82EB-97D50F55158A}" presName="descendantText" presStyleLbl="alignAcc1" presStyleIdx="1" presStyleCnt="4" custLinFactNeighborY="-1855">
        <dgm:presLayoutVars>
          <dgm:bulletEnabled val="1"/>
        </dgm:presLayoutVars>
      </dgm:prSet>
      <dgm:spPr/>
    </dgm:pt>
    <dgm:pt modelId="{C85DA3B6-5160-4670-9799-C01ED5619A38}" type="pres">
      <dgm:prSet presAssocID="{E4DA15B8-9723-4F90-9D8A-3C25CEE47636}" presName="sp" presStyleCnt="0"/>
      <dgm:spPr/>
    </dgm:pt>
    <dgm:pt modelId="{7236B9F5-CBBA-4DE3-A84B-CB5260C5B304}" type="pres">
      <dgm:prSet presAssocID="{D4D5918B-E9C8-445C-9775-A6C975FD073B}" presName="composite" presStyleCnt="0"/>
      <dgm:spPr/>
    </dgm:pt>
    <dgm:pt modelId="{3D5E1D8D-3ED5-4A1A-B060-39319FDB700E}" type="pres">
      <dgm:prSet presAssocID="{D4D5918B-E9C8-445C-9775-A6C975FD073B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FB8C32FB-12D7-4FE0-AC2B-61AFD592C123}" type="pres">
      <dgm:prSet presAssocID="{D4D5918B-E9C8-445C-9775-A6C975FD073B}" presName="descendantText" presStyleLbl="alignAcc1" presStyleIdx="2" presStyleCnt="4" custLinFactNeighborY="-1855">
        <dgm:presLayoutVars>
          <dgm:bulletEnabled val="1"/>
        </dgm:presLayoutVars>
      </dgm:prSet>
      <dgm:spPr/>
    </dgm:pt>
    <dgm:pt modelId="{76A3A15F-C4DF-4E66-8460-35979B901525}" type="pres">
      <dgm:prSet presAssocID="{324A6010-BCDA-4B49-91A9-E99C0194D42E}" presName="sp" presStyleCnt="0"/>
      <dgm:spPr/>
    </dgm:pt>
    <dgm:pt modelId="{43AF9065-6A79-40D0-87DD-ADBD891F12B3}" type="pres">
      <dgm:prSet presAssocID="{24618E6F-1C07-4922-ADD2-00A4916318F6}" presName="composite" presStyleCnt="0"/>
      <dgm:spPr/>
    </dgm:pt>
    <dgm:pt modelId="{BB19C878-F8CA-4FCC-B027-3B85D6F1797C}" type="pres">
      <dgm:prSet presAssocID="{24618E6F-1C07-4922-ADD2-00A4916318F6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CE8AABE9-0DA9-482A-9776-7320719D1D92}" type="pres">
      <dgm:prSet presAssocID="{24618E6F-1C07-4922-ADD2-00A4916318F6}" presName="descendantText" presStyleLbl="alignAcc1" presStyleIdx="3" presStyleCnt="4" custLinFactNeighborY="-1855">
        <dgm:presLayoutVars>
          <dgm:bulletEnabled val="1"/>
        </dgm:presLayoutVars>
      </dgm:prSet>
      <dgm:spPr/>
    </dgm:pt>
  </dgm:ptLst>
  <dgm:cxnLst>
    <dgm:cxn modelId="{1BA9670A-19B8-45AC-9580-9BA609028C9C}" type="presOf" srcId="{D4D5918B-E9C8-445C-9775-A6C975FD073B}" destId="{3D5E1D8D-3ED5-4A1A-B060-39319FDB700E}" srcOrd="0" destOrd="0" presId="urn:microsoft.com/office/officeart/2005/8/layout/chevron2"/>
    <dgm:cxn modelId="{863B190E-1A2B-4BF1-9BDB-C1A2E0663A03}" srcId="{CDBCC629-CD64-4ED9-9236-27DE5134E855}" destId="{5441CB3A-F032-4C4C-82EB-97D50F55158A}" srcOrd="1" destOrd="0" parTransId="{02C6E83D-CCD9-456E-B439-7AF76A376F19}" sibTransId="{E4DA15B8-9723-4F90-9D8A-3C25CEE47636}"/>
    <dgm:cxn modelId="{5AE2B32D-C419-42A2-84A2-E8124C3F4C8B}" type="presOf" srcId="{0DB24BED-40D0-4666-B80F-FA887DB8D7D1}" destId="{C69F07A0-E9B1-4F6F-A088-8D72908A4475}" srcOrd="0" destOrd="0" presId="urn:microsoft.com/office/officeart/2005/8/layout/chevron2"/>
    <dgm:cxn modelId="{6FA9C564-2149-4A32-BE3B-325DC79A83DE}" srcId="{CDBCC629-CD64-4ED9-9236-27DE5134E855}" destId="{0DB24BED-40D0-4666-B80F-FA887DB8D7D1}" srcOrd="0" destOrd="0" parTransId="{C03E27A8-AAEA-4120-A353-0987483EF10C}" sibTransId="{53BBD6F5-EC30-4391-9EC5-30D40CD65C1D}"/>
    <dgm:cxn modelId="{CE0E3765-5FBC-442F-A80F-BD4D83C4F912}" srcId="{5441CB3A-F032-4C4C-82EB-97D50F55158A}" destId="{234DA093-4F62-4914-9F67-D38B80A30884}" srcOrd="0" destOrd="0" parTransId="{0421E4D7-ADF5-4BB7-9C48-22D27C5F84A6}" sibTransId="{3B861FD1-DE3C-49F0-8F60-7A30A1530484}"/>
    <dgm:cxn modelId="{89019950-627E-477C-AA0C-1A232DFAD30F}" type="presOf" srcId="{6A3E7C6E-54DF-41E1-8F79-C4FD10E6B2F7}" destId="{FB8C32FB-12D7-4FE0-AC2B-61AFD592C123}" srcOrd="0" destOrd="0" presId="urn:microsoft.com/office/officeart/2005/8/layout/chevron2"/>
    <dgm:cxn modelId="{CF3CCC5A-F218-43A2-ADB4-06DEEB8A6349}" type="presOf" srcId="{24618E6F-1C07-4922-ADD2-00A4916318F6}" destId="{BB19C878-F8CA-4FCC-B027-3B85D6F1797C}" srcOrd="0" destOrd="0" presId="urn:microsoft.com/office/officeart/2005/8/layout/chevron2"/>
    <dgm:cxn modelId="{6C1AA286-2A23-4B5B-A516-75DED10498CC}" type="presOf" srcId="{446C6094-EC1A-4EFF-869F-0666F6CD2E56}" destId="{420C34C2-D1E2-4028-BEA7-A014F9AB9237}" srcOrd="0" destOrd="0" presId="urn:microsoft.com/office/officeart/2005/8/layout/chevron2"/>
    <dgm:cxn modelId="{341DD887-1E6F-4FAA-8BC0-898977D40096}" type="presOf" srcId="{CDBCC629-CD64-4ED9-9236-27DE5134E855}" destId="{A3C9737F-51C1-4CA8-8ED2-8736CCDC7723}" srcOrd="0" destOrd="0" presId="urn:microsoft.com/office/officeart/2005/8/layout/chevron2"/>
    <dgm:cxn modelId="{36070289-24BE-4CDF-8259-4BDDEF1D9F32}" type="presOf" srcId="{5441CB3A-F032-4C4C-82EB-97D50F55158A}" destId="{42B82644-8E62-41B9-BF52-4637CB595D7B}" srcOrd="0" destOrd="0" presId="urn:microsoft.com/office/officeart/2005/8/layout/chevron2"/>
    <dgm:cxn modelId="{6B13978A-F466-4B99-9FFC-A411FA73D342}" srcId="{CDBCC629-CD64-4ED9-9236-27DE5134E855}" destId="{D4D5918B-E9C8-445C-9775-A6C975FD073B}" srcOrd="2" destOrd="0" parTransId="{42DC3904-4B0C-4B6E-B677-B448C0F00D74}" sibTransId="{324A6010-BCDA-4B49-91A9-E99C0194D42E}"/>
    <dgm:cxn modelId="{1794F18B-3527-4233-BF86-5EFB5AA28A9C}" srcId="{D4D5918B-E9C8-445C-9775-A6C975FD073B}" destId="{6A3E7C6E-54DF-41E1-8F79-C4FD10E6B2F7}" srcOrd="0" destOrd="0" parTransId="{024E6AFD-DCBD-4556-A113-B2598FA04C5D}" sibTransId="{FA7EDD00-3AAB-4161-8659-D6FE116E9969}"/>
    <dgm:cxn modelId="{AA1A6EAE-FAFD-4519-953F-B73EBF1CFED7}" type="presOf" srcId="{234DA093-4F62-4914-9F67-D38B80A30884}" destId="{1F017680-6743-4484-A831-A8E552CA3075}" srcOrd="0" destOrd="0" presId="urn:microsoft.com/office/officeart/2005/8/layout/chevron2"/>
    <dgm:cxn modelId="{C398DCB2-A12E-4B8D-9629-2DB52353B0CF}" srcId="{0DB24BED-40D0-4666-B80F-FA887DB8D7D1}" destId="{446C6094-EC1A-4EFF-869F-0666F6CD2E56}" srcOrd="0" destOrd="0" parTransId="{8F373C32-0D4F-49B1-A02E-62FCFEC09CEE}" sibTransId="{ADB260F7-572C-4510-9F4D-D7DD296ADCCE}"/>
    <dgm:cxn modelId="{14BDEDBB-3D5F-4CD1-8522-5C3B40498639}" srcId="{24618E6F-1C07-4922-ADD2-00A4916318F6}" destId="{0D55851E-6B4B-482F-B741-179A998817E2}" srcOrd="0" destOrd="0" parTransId="{A9F5045F-B447-4FAA-805F-1A2471AD7B28}" sibTransId="{CADCA07C-E45A-4154-B9A9-2342F1B02F20}"/>
    <dgm:cxn modelId="{ED1D86EF-44DF-4D7A-AE3E-CE46076A3329}" srcId="{CDBCC629-CD64-4ED9-9236-27DE5134E855}" destId="{24618E6F-1C07-4922-ADD2-00A4916318F6}" srcOrd="3" destOrd="0" parTransId="{CF63597B-6F89-4EA3-B19D-B90E8894424C}" sibTransId="{409ED564-4A7B-45AA-804B-69ADD856216B}"/>
    <dgm:cxn modelId="{4B058FFB-7169-44FC-A61F-69F6875DA09C}" type="presOf" srcId="{0D55851E-6B4B-482F-B741-179A998817E2}" destId="{CE8AABE9-0DA9-482A-9776-7320719D1D92}" srcOrd="0" destOrd="0" presId="urn:microsoft.com/office/officeart/2005/8/layout/chevron2"/>
    <dgm:cxn modelId="{5FF2819F-4D1C-4B09-B949-7DB7FBBDF52C}" type="presParOf" srcId="{A3C9737F-51C1-4CA8-8ED2-8736CCDC7723}" destId="{48E21809-B4C1-46A8-A6D3-8E350C7877C0}" srcOrd="0" destOrd="0" presId="urn:microsoft.com/office/officeart/2005/8/layout/chevron2"/>
    <dgm:cxn modelId="{4FB2711F-3AC6-4791-8DED-B4FB38FCDFEA}" type="presParOf" srcId="{48E21809-B4C1-46A8-A6D3-8E350C7877C0}" destId="{C69F07A0-E9B1-4F6F-A088-8D72908A4475}" srcOrd="0" destOrd="0" presId="urn:microsoft.com/office/officeart/2005/8/layout/chevron2"/>
    <dgm:cxn modelId="{B1A5CAC5-8291-49DA-9F79-D9B71237C891}" type="presParOf" srcId="{48E21809-B4C1-46A8-A6D3-8E350C7877C0}" destId="{420C34C2-D1E2-4028-BEA7-A014F9AB9237}" srcOrd="1" destOrd="0" presId="urn:microsoft.com/office/officeart/2005/8/layout/chevron2"/>
    <dgm:cxn modelId="{FE52DB1C-E448-42B5-9E7F-CA5A219AF827}" type="presParOf" srcId="{A3C9737F-51C1-4CA8-8ED2-8736CCDC7723}" destId="{495B600B-3BD3-4DEA-8EE4-AB169ED60142}" srcOrd="1" destOrd="0" presId="urn:microsoft.com/office/officeart/2005/8/layout/chevron2"/>
    <dgm:cxn modelId="{153CCCA2-8356-4E9E-8203-3CE2B415862D}" type="presParOf" srcId="{A3C9737F-51C1-4CA8-8ED2-8736CCDC7723}" destId="{046C1F49-D1D2-4BDA-BA46-E977D7B83123}" srcOrd="2" destOrd="0" presId="urn:microsoft.com/office/officeart/2005/8/layout/chevron2"/>
    <dgm:cxn modelId="{A253BBCC-E84A-4437-A259-AA065F96E58A}" type="presParOf" srcId="{046C1F49-D1D2-4BDA-BA46-E977D7B83123}" destId="{42B82644-8E62-41B9-BF52-4637CB595D7B}" srcOrd="0" destOrd="0" presId="urn:microsoft.com/office/officeart/2005/8/layout/chevron2"/>
    <dgm:cxn modelId="{51D0A5C7-1A64-4CC5-999A-56D25988A791}" type="presParOf" srcId="{046C1F49-D1D2-4BDA-BA46-E977D7B83123}" destId="{1F017680-6743-4484-A831-A8E552CA3075}" srcOrd="1" destOrd="0" presId="urn:microsoft.com/office/officeart/2005/8/layout/chevron2"/>
    <dgm:cxn modelId="{656CD73C-7CA3-4114-BF49-8D2F3B6FD472}" type="presParOf" srcId="{A3C9737F-51C1-4CA8-8ED2-8736CCDC7723}" destId="{C85DA3B6-5160-4670-9799-C01ED5619A38}" srcOrd="3" destOrd="0" presId="urn:microsoft.com/office/officeart/2005/8/layout/chevron2"/>
    <dgm:cxn modelId="{F9F9FA2C-A344-4B0B-9A82-49F87A8FD885}" type="presParOf" srcId="{A3C9737F-51C1-4CA8-8ED2-8736CCDC7723}" destId="{7236B9F5-CBBA-4DE3-A84B-CB5260C5B304}" srcOrd="4" destOrd="0" presId="urn:microsoft.com/office/officeart/2005/8/layout/chevron2"/>
    <dgm:cxn modelId="{727B915D-F83A-4A6C-843C-8798AF751DB6}" type="presParOf" srcId="{7236B9F5-CBBA-4DE3-A84B-CB5260C5B304}" destId="{3D5E1D8D-3ED5-4A1A-B060-39319FDB700E}" srcOrd="0" destOrd="0" presId="urn:microsoft.com/office/officeart/2005/8/layout/chevron2"/>
    <dgm:cxn modelId="{67E67185-C63C-43E7-A4B1-7764F9789F61}" type="presParOf" srcId="{7236B9F5-CBBA-4DE3-A84B-CB5260C5B304}" destId="{FB8C32FB-12D7-4FE0-AC2B-61AFD592C123}" srcOrd="1" destOrd="0" presId="urn:microsoft.com/office/officeart/2005/8/layout/chevron2"/>
    <dgm:cxn modelId="{C54A4BCF-AEC1-4F3C-8235-68519446CA2F}" type="presParOf" srcId="{A3C9737F-51C1-4CA8-8ED2-8736CCDC7723}" destId="{76A3A15F-C4DF-4E66-8460-35979B901525}" srcOrd="5" destOrd="0" presId="urn:microsoft.com/office/officeart/2005/8/layout/chevron2"/>
    <dgm:cxn modelId="{8A3F652A-B8A8-4FB7-A052-35C409C14057}" type="presParOf" srcId="{A3C9737F-51C1-4CA8-8ED2-8736CCDC7723}" destId="{43AF9065-6A79-40D0-87DD-ADBD891F12B3}" srcOrd="6" destOrd="0" presId="urn:microsoft.com/office/officeart/2005/8/layout/chevron2"/>
    <dgm:cxn modelId="{4FC35F96-0448-422B-BE48-82FA293447DF}" type="presParOf" srcId="{43AF9065-6A79-40D0-87DD-ADBD891F12B3}" destId="{BB19C878-F8CA-4FCC-B027-3B85D6F1797C}" srcOrd="0" destOrd="0" presId="urn:microsoft.com/office/officeart/2005/8/layout/chevron2"/>
    <dgm:cxn modelId="{E72154C0-9945-4933-BB38-E689776B6883}" type="presParOf" srcId="{43AF9065-6A79-40D0-87DD-ADBD891F12B3}" destId="{CE8AABE9-0DA9-482A-9776-7320719D1D92}" srcOrd="1" destOrd="0" presId="urn:microsoft.com/office/officeart/2005/8/layout/chevron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90C60D-C880-4BB9-A475-91FF56F85F5A}" type="doc">
      <dgm:prSet loTypeId="urn:microsoft.com/office/officeart/2011/layout/InterconnectedBlock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26154BF-BAD1-4FC0-96DF-2736E8C313DB}">
      <dgm:prSet phldrT="[Text]"/>
      <dgm:spPr/>
      <dgm:t>
        <a:bodyPr/>
        <a:lstStyle/>
        <a:p>
          <a:r>
            <a:rPr lang="en-US" dirty="0"/>
            <a:t>Definition</a:t>
          </a:r>
        </a:p>
      </dgm:t>
    </dgm:pt>
    <dgm:pt modelId="{2AD915BC-5031-4802-BAD5-2095970E4134}" type="parTrans" cxnId="{05BF7397-6C14-4AAE-B90C-477F57E5AC34}">
      <dgm:prSet/>
      <dgm:spPr/>
      <dgm:t>
        <a:bodyPr/>
        <a:lstStyle/>
        <a:p>
          <a:endParaRPr lang="en-US"/>
        </a:p>
      </dgm:t>
    </dgm:pt>
    <dgm:pt modelId="{DD0D0FFC-248A-4481-A201-48DC452C3B9D}" type="sibTrans" cxnId="{05BF7397-6C14-4AAE-B90C-477F57E5AC3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A2F4408-B31C-41DF-BA16-B580CFDFC62B}">
          <dgm:prSet phldrT="[Text]"/>
          <dgm:spPr/>
          <dgm:t>
            <a:bodyPr/>
            <a:lstStyle/>
            <a:p>
              <a:pPr algn="l"/>
              <a:endParaRPr lang="en-US" b="0" i="0" u="none" strike="noStrike" baseline="0" dirty="0"/>
            </a:p>
            <a:p>
              <a:pPr algn="l"/>
              <a:r>
                <a:rPr lang="en-US" b="0" i="0" u="none" strike="noStrike" baseline="0" dirty="0"/>
                <a:t>A function g is the inverse of the function f if</a:t>
              </a:r>
              <a:endParaRPr lang="en-US" b="0" i="1" u="none" strike="noStrike" baseline="0" dirty="0">
                <a:latin typeface="Cambria Math" panose="02040503050406030204" pitchFamily="18" charset="0"/>
              </a:endParaRPr>
            </a:p>
            <a:p>
              <a:pPr algn="l"/>
              <a14:m>
                <m:oMath xmlns:m="http://schemas.openxmlformats.org/officeDocument/2006/math">
                  <m:r>
                    <a:rPr lang="en-US" b="0" i="1" u="none" strike="noStrike" baseline="0" smtClean="0">
                      <a:latin typeface="Cambria Math" panose="02040503050406030204" pitchFamily="18" charset="0"/>
                    </a:rPr>
                    <m:t>𝑓</m:t>
                  </m:r>
                  <m:d>
                    <m:dPr>
                      <m:ctrlPr>
                        <a:rPr lang="en-US" b="0" i="1" u="none" strike="noStrike" baseline="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b="0" i="1" u="none" strike="noStrike" baseline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u="none" strike="noStrike" baseline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e>
                  </m:d>
                  <m:r>
                    <a:rPr lang="en-US" b="0" i="1" u="none" strike="noStrike" baseline="0" smtClean="0">
                      <a:latin typeface="Cambria Math" panose="02040503050406030204" pitchFamily="18" charset="0"/>
                    </a:rPr>
                    <m:t>=</m:t>
                  </m:r>
                  <m:r>
                    <a:rPr lang="en-US" b="0" i="1" u="none" strike="noStrike" baseline="0" smtClean="0">
                      <a:latin typeface="Cambria Math" panose="02040503050406030204" pitchFamily="18" charset="0"/>
                    </a:rPr>
                    <m:t>𝑥</m:t>
                  </m:r>
                </m:oMath>
              </a14:m>
              <a:r>
                <a:rPr lang="en-US" b="0" i="0" u="none" strike="noStrike" baseline="0" dirty="0"/>
                <a:t> for every x in the domain of g </a:t>
              </a:r>
              <a:r>
                <a:rPr lang="en-US" dirty="0"/>
                <a:t>a</a:t>
              </a:r>
              <a:r>
                <a:rPr lang="en-US" b="0" i="0" u="none" strike="noStrike" baseline="0" dirty="0"/>
                <a:t>nd</a:t>
              </a:r>
              <a:endParaRPr lang="en-US" dirty="0"/>
            </a:p>
          </dgm:t>
        </dgm:pt>
      </mc:Choice>
      <mc:Fallback xmlns="">
        <dgm:pt modelId="{6A2F4408-B31C-41DF-BA16-B580CFDFC62B}">
          <dgm:prSet phldrT="[Text]"/>
          <dgm:spPr/>
          <dgm:t>
            <a:bodyPr/>
            <a:lstStyle/>
            <a:p>
              <a:pPr algn="l"/>
              <a:endParaRPr lang="en-US" b="0" i="0" u="none" strike="noStrike" baseline="0" dirty="0"/>
            </a:p>
            <a:p>
              <a:pPr algn="l"/>
              <a:r>
                <a:rPr lang="en-US" b="0" i="0" u="none" strike="noStrike" baseline="0" dirty="0"/>
                <a:t>A function g is the inverse of the function f if</a:t>
              </a:r>
              <a:endParaRPr lang="en-US" b="0" i="1" u="none" strike="noStrike" baseline="0" dirty="0">
                <a:latin typeface="Cambria Math" panose="02040503050406030204" pitchFamily="18" charset="0"/>
              </a:endParaRPr>
            </a:p>
            <a:p>
              <a:pPr algn="l"/>
              <a:r>
                <a:rPr lang="en-US" b="0" i="0" u="none" strike="noStrike" baseline="0">
                  <a:latin typeface="Cambria Math" panose="02040503050406030204" pitchFamily="18" charset="0"/>
                </a:rPr>
                <a:t>𝑓(𝑔(𝑥))=𝑥</a:t>
              </a:r>
              <a:r>
                <a:rPr lang="en-US" b="0" i="0" u="none" strike="noStrike" baseline="0" dirty="0"/>
                <a:t> for every x in the domain of g </a:t>
              </a:r>
              <a:r>
                <a:rPr lang="en-US" dirty="0"/>
                <a:t>a</a:t>
              </a:r>
              <a:r>
                <a:rPr lang="en-US" b="0" i="0" u="none" strike="noStrike" baseline="0" dirty="0"/>
                <a:t>nd</a:t>
              </a:r>
              <a:endParaRPr lang="en-US" dirty="0"/>
            </a:p>
          </dgm:t>
        </dgm:pt>
      </mc:Fallback>
    </mc:AlternateContent>
    <dgm:pt modelId="{44848952-49E0-4074-B1FE-04DFFA771B28}" type="parTrans" cxnId="{2A73AE43-96B1-4832-8D1E-8249085F6CE7}">
      <dgm:prSet/>
      <dgm:spPr/>
      <dgm:t>
        <a:bodyPr/>
        <a:lstStyle/>
        <a:p>
          <a:endParaRPr lang="en-US"/>
        </a:p>
      </dgm:t>
    </dgm:pt>
    <dgm:pt modelId="{A7905743-1D6E-4EEA-9DA2-4F16D846EA24}" type="sibTrans" cxnId="{2A73AE43-96B1-4832-8D1E-8249085F6CE7}">
      <dgm:prSet/>
      <dgm:spPr/>
      <dgm:t>
        <a:bodyPr/>
        <a:lstStyle/>
        <a:p>
          <a:endParaRPr lang="en-US"/>
        </a:p>
      </dgm:t>
    </dgm:pt>
    <dgm:pt modelId="{6894C78D-6BD5-4F81-A3FB-07D7B85795C8}">
      <dgm:prSet phldrT="[Text]"/>
      <dgm:spPr/>
      <dgm:t>
        <a:bodyPr/>
        <a:lstStyle/>
        <a:p>
          <a:r>
            <a:rPr lang="en-US" dirty="0"/>
            <a:t>Definition</a:t>
          </a:r>
        </a:p>
      </dgm:t>
    </dgm:pt>
    <dgm:pt modelId="{200E6F18-E5CB-4A64-8724-95062D774925}" type="parTrans" cxnId="{A7F8C79B-8F94-420D-8E27-C823E7521470}">
      <dgm:prSet/>
      <dgm:spPr/>
      <dgm:t>
        <a:bodyPr/>
        <a:lstStyle/>
        <a:p>
          <a:endParaRPr lang="en-US"/>
        </a:p>
      </dgm:t>
    </dgm:pt>
    <dgm:pt modelId="{69447616-5F40-423F-87E1-B64702205520}" type="sibTrans" cxnId="{A7F8C79B-8F94-420D-8E27-C823E7521470}">
      <dgm:prSet/>
      <dgm:spPr/>
      <dgm:t>
        <a:bodyPr/>
        <a:lstStyle/>
        <a:p>
          <a:endParaRPr lang="en-US"/>
        </a:p>
      </dgm:t>
    </dgm:pt>
    <dgm:pt modelId="{6EA4A47D-1680-46BD-B12C-9F04E3FF7661}">
      <dgm:prSet phldrT="[Text]"/>
      <dgm:spPr/>
      <dgm:t>
        <a:bodyPr/>
        <a:lstStyle/>
        <a:p>
          <a:pPr algn="l"/>
          <a:endParaRPr lang="en-US" b="0" i="0" u="none" strike="noStrike" baseline="0" dirty="0"/>
        </a:p>
        <a:p>
          <a:pPr algn="l"/>
          <a:r>
            <a:rPr lang="en-US" b="0" i="0" u="none" strike="noStrike" baseline="0" dirty="0"/>
            <a:t>Equivalently, g is the inverse of f if the following condition is satisfied:</a:t>
          </a:r>
          <a:endParaRPr lang="en-US" dirty="0"/>
        </a:p>
      </dgm:t>
    </dgm:pt>
    <dgm:pt modelId="{09F70C00-E939-4951-B595-107022B31A68}" type="parTrans" cxnId="{92AAD26F-A0D6-4E34-9913-3C8A6C564DD2}">
      <dgm:prSet/>
      <dgm:spPr/>
      <dgm:t>
        <a:bodyPr/>
        <a:lstStyle/>
        <a:p>
          <a:endParaRPr lang="en-US"/>
        </a:p>
      </dgm:t>
    </dgm:pt>
    <dgm:pt modelId="{E614546A-09D0-4723-8494-0974D1DDBB56}" type="sibTrans" cxnId="{92AAD26F-A0D6-4E34-9913-3C8A6C564DD2}">
      <dgm:prSet/>
      <dgm:spPr/>
      <dgm:t>
        <a:bodyPr/>
        <a:lstStyle/>
        <a:p>
          <a:endParaRPr lang="en-US"/>
        </a:p>
      </dgm:t>
    </dgm:pt>
    <dgm:pt modelId="{CEE9FC5E-1A7B-4F2B-A224-1DAD8201C253}">
      <dgm:prSet phldrT="[Text]"/>
      <dgm:spPr/>
      <dgm:t>
        <a:bodyPr/>
        <a:lstStyle/>
        <a:p>
          <a:r>
            <a:rPr lang="en-US" dirty="0"/>
            <a:t>Finding Inverse</a:t>
          </a:r>
        </a:p>
      </dgm:t>
    </dgm:pt>
    <dgm:pt modelId="{C3A3DA52-89FB-4FBC-9592-E22C1A94B844}" type="parTrans" cxnId="{FFEEE682-3786-4B88-98AF-4B58E35B3AEE}">
      <dgm:prSet/>
      <dgm:spPr/>
      <dgm:t>
        <a:bodyPr/>
        <a:lstStyle/>
        <a:p>
          <a:endParaRPr lang="en-US"/>
        </a:p>
      </dgm:t>
    </dgm:pt>
    <dgm:pt modelId="{48E89F18-EFFD-4A25-92FA-0D3FEBC75734}" type="sibTrans" cxnId="{FFEEE682-3786-4B88-98AF-4B58E35B3AE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85445A0-A046-4237-8740-3D824C473110}">
          <dgm:prSet phldrT="[Text]"/>
          <dgm:spPr/>
          <dgm:t>
            <a:bodyPr/>
            <a:lstStyle/>
            <a:p>
              <a:pPr algn="l"/>
              <a:endParaRPr lang="en-US" dirty="0"/>
            </a:p>
            <a:p>
              <a:pPr algn="l"/>
              <a:r>
                <a:rPr lang="en-US" dirty="0"/>
                <a:t>1. Write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𝑦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=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𝑓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𝑥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US" dirty="0"/>
                <a:t>.</a:t>
              </a:r>
            </a:p>
          </dgm:t>
        </dgm:pt>
      </mc:Choice>
      <mc:Fallback xmlns="">
        <dgm:pt modelId="{C85445A0-A046-4237-8740-3D824C473110}">
          <dgm:prSet phldrT="[Text]"/>
          <dgm:spPr/>
          <dgm:t>
            <a:bodyPr/>
            <a:lstStyle/>
            <a:p>
              <a:pPr algn="l"/>
              <a:endParaRPr lang="en-US" dirty="0"/>
            </a:p>
            <a:p>
              <a:pPr algn="l"/>
              <a:r>
                <a:rPr lang="en-US" dirty="0"/>
                <a:t>1. Write </a:t>
              </a:r>
              <a:r>
                <a:rPr lang="en-US" b="0" i="0">
                  <a:latin typeface="Cambria Math" panose="02040503050406030204" pitchFamily="18" charset="0"/>
                </a:rPr>
                <a:t>𝑦=𝑓(𝑥)</a:t>
              </a:r>
              <a:r>
                <a:rPr lang="en-US" dirty="0"/>
                <a:t>.</a:t>
              </a:r>
            </a:p>
          </dgm:t>
        </dgm:pt>
      </mc:Fallback>
    </mc:AlternateContent>
    <dgm:pt modelId="{F62F1B23-CD5A-4B84-BAC0-1B1671A1F003}" type="parTrans" cxnId="{D8C28F2C-8CC7-4486-9E93-D82098BA3393}">
      <dgm:prSet/>
      <dgm:spPr/>
      <dgm:t>
        <a:bodyPr/>
        <a:lstStyle/>
        <a:p>
          <a:endParaRPr lang="en-US"/>
        </a:p>
      </dgm:t>
    </dgm:pt>
    <dgm:pt modelId="{B9FA8F1B-A770-494F-B465-F529F607684F}" type="sibTrans" cxnId="{D8C28F2C-8CC7-4486-9E93-D82098BA339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8C95B54-8003-4390-9C91-F33A83C33C3E}">
          <dgm:prSet/>
          <dgm:spPr/>
          <dgm:t>
            <a:bodyPr/>
            <a:lstStyle/>
            <a:p>
              <a:pPr algn="l"/>
              <a14:m>
                <m:oMath xmlns:m="http://schemas.openxmlformats.org/officeDocument/2006/math">
                  <m:r>
                    <a:rPr lang="en-US" b="0" i="1" u="none" strike="noStrike" baseline="0" smtClean="0">
                      <a:latin typeface="Cambria Math" panose="02040503050406030204" pitchFamily="18" charset="0"/>
                    </a:rPr>
                    <m:t>𝑔</m:t>
                  </m:r>
                  <m:d>
                    <m:dPr>
                      <m:ctrlPr>
                        <a:rPr lang="en-US" b="0" i="1" u="none" strike="noStrike" baseline="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b="0" i="1" u="none" strike="noStrike" baseline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u="none" strike="noStrike" baseline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e>
                  </m:d>
                  <m:r>
                    <a:rPr lang="en-US" b="0" i="1" u="none" strike="noStrike" baseline="0" smtClean="0">
                      <a:latin typeface="Cambria Math" panose="02040503050406030204" pitchFamily="18" charset="0"/>
                    </a:rPr>
                    <m:t>=</m:t>
                  </m:r>
                  <m:r>
                    <a:rPr lang="en-US" b="0" i="1" u="none" strike="noStrike" baseline="0" smtClean="0">
                      <a:latin typeface="Cambria Math" panose="02040503050406030204" pitchFamily="18" charset="0"/>
                    </a:rPr>
                    <m:t>𝑥</m:t>
                  </m:r>
                </m:oMath>
              </a14:m>
              <a:r>
                <a:rPr lang="en-US" b="0" i="0" u="none" strike="noStrike" baseline="0" dirty="0"/>
                <a:t> for every x in the domain of f</a:t>
              </a:r>
            </a:p>
          </dgm:t>
        </dgm:pt>
      </mc:Choice>
      <mc:Fallback xmlns="">
        <dgm:pt modelId="{98C95B54-8003-4390-9C91-F33A83C33C3E}">
          <dgm:prSet/>
          <dgm:spPr/>
          <dgm:t>
            <a:bodyPr/>
            <a:lstStyle/>
            <a:p>
              <a:pPr algn="l"/>
              <a:r>
                <a:rPr lang="en-US" b="0" i="0" u="none" strike="noStrike" baseline="0">
                  <a:latin typeface="Cambria Math" panose="02040503050406030204" pitchFamily="18" charset="0"/>
                </a:rPr>
                <a:t>𝑔(𝑓(𝑥))=𝑥</a:t>
              </a:r>
              <a:r>
                <a:rPr lang="en-US" b="0" i="0" u="none" strike="noStrike" baseline="0" dirty="0"/>
                <a:t> for every x in the domain of f</a:t>
              </a:r>
            </a:p>
          </dgm:t>
        </dgm:pt>
      </mc:Fallback>
    </mc:AlternateContent>
    <dgm:pt modelId="{3416C9E0-7CD1-4F96-9898-AE679223DBE6}" type="parTrans" cxnId="{5CA6435E-7600-4FB6-914F-8746E3C4C4B2}">
      <dgm:prSet/>
      <dgm:spPr/>
      <dgm:t>
        <a:bodyPr/>
        <a:lstStyle/>
        <a:p>
          <a:endParaRPr lang="en-US"/>
        </a:p>
      </dgm:t>
    </dgm:pt>
    <dgm:pt modelId="{F2365A73-3058-40E1-9732-C72BA7930518}" type="sibTrans" cxnId="{5CA6435E-7600-4FB6-914F-8746E3C4C4B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9AAA229-A51F-4D16-A933-C7EC72BC3227}">
          <dgm:prSet/>
          <dgm:spPr/>
          <dgm:t>
            <a:bodyPr/>
            <a:lstStyle/>
            <a:p>
              <a:pPr algn="l"/>
              <a14:m>
                <m:oMath xmlns:m="http://schemas.openxmlformats.org/officeDocument/2006/math">
                  <m:r>
                    <a:rPr lang="en-US" b="0" i="1" u="none" strike="noStrike" baseline="0" smtClean="0">
                      <a:latin typeface="Cambria Math" panose="02040503050406030204" pitchFamily="18" charset="0"/>
                    </a:rPr>
                    <m:t>𝑦</m:t>
                  </m:r>
                  <m:r>
                    <a:rPr lang="en-US" b="0" i="1" u="none" strike="noStrike" baseline="0" smtClean="0">
                      <a:latin typeface="Cambria Math" panose="02040503050406030204" pitchFamily="18" charset="0"/>
                    </a:rPr>
                    <m:t>=</m:t>
                  </m:r>
                  <m:r>
                    <a:rPr lang="en-US" b="0" i="1" u="none" strike="noStrike" baseline="0" smtClean="0">
                      <a:latin typeface="Cambria Math" panose="02040503050406030204" pitchFamily="18" charset="0"/>
                    </a:rPr>
                    <m:t>𝑓</m:t>
                  </m:r>
                  <m:d>
                    <m:dPr>
                      <m:ctrlPr>
                        <a:rPr lang="en-US" b="0" i="1" u="none" strike="noStrike" baseline="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b="0" i="1" u="none" strike="noStrike" baseline="0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</m:oMath>
              </a14:m>
              <a:r>
                <a:rPr lang="en-US" b="0" i="0" u="none" strike="noStrike" baseline="0" dirty="0"/>
                <a:t>  if and only if </a:t>
              </a:r>
              <a14:m>
                <m:oMath xmlns:m="http://schemas.openxmlformats.org/officeDocument/2006/math">
                  <m:r>
                    <a:rPr lang="en-US" b="0" i="1" u="none" strike="noStrike" baseline="0" smtClean="0">
                      <a:latin typeface="Cambria Math" panose="02040503050406030204" pitchFamily="18" charset="0"/>
                    </a:rPr>
                    <m:t>𝑥</m:t>
                  </m:r>
                  <m:r>
                    <a:rPr lang="en-US" b="0" i="1" u="none" strike="noStrike" baseline="0" smtClean="0">
                      <a:latin typeface="Cambria Math" panose="02040503050406030204" pitchFamily="18" charset="0"/>
                    </a:rPr>
                    <m:t>=</m:t>
                  </m:r>
                  <m:r>
                    <a:rPr lang="en-US" b="0" i="1" u="none" strike="noStrike" baseline="0" smtClean="0">
                      <a:latin typeface="Cambria Math" panose="02040503050406030204" pitchFamily="18" charset="0"/>
                    </a:rPr>
                    <m:t>𝑔</m:t>
                  </m:r>
                  <m:r>
                    <a:rPr lang="en-US" b="0" i="1" u="none" strike="noStrike" baseline="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b="0" i="1" u="none" strike="noStrike" baseline="0" smtClean="0">
                      <a:latin typeface="Cambria Math" panose="02040503050406030204" pitchFamily="18" charset="0"/>
                    </a:rPr>
                    <m:t>𝑦</m:t>
                  </m:r>
                  <m:r>
                    <a:rPr lang="en-US" b="0" i="1" u="none" strike="noStrike" baseline="0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endParaRPr lang="en-US" b="0" i="0" u="none" strike="noStrike" baseline="0" dirty="0"/>
            </a:p>
          </dgm:t>
        </dgm:pt>
      </mc:Choice>
      <mc:Fallback xmlns="">
        <dgm:pt modelId="{99AAA229-A51F-4D16-A933-C7EC72BC3227}">
          <dgm:prSet/>
          <dgm:spPr/>
          <dgm:t>
            <a:bodyPr/>
            <a:lstStyle/>
            <a:p>
              <a:pPr algn="l"/>
              <a:r>
                <a:rPr lang="en-US" b="0" i="0" u="none" strike="noStrike" baseline="0">
                  <a:latin typeface="Cambria Math" panose="02040503050406030204" pitchFamily="18" charset="0"/>
                </a:rPr>
                <a:t>𝑦=𝑓(𝑥)</a:t>
              </a:r>
              <a:r>
                <a:rPr lang="en-US" b="0" i="0" u="none" strike="noStrike" baseline="0" dirty="0"/>
                <a:t>  if and only if </a:t>
              </a:r>
              <a:r>
                <a:rPr lang="en-US" b="0" i="0" u="none" strike="noStrike" baseline="0">
                  <a:latin typeface="Cambria Math" panose="02040503050406030204" pitchFamily="18" charset="0"/>
                </a:rPr>
                <a:t>𝑥=𝑔(𝑦)</a:t>
              </a:r>
              <a:endParaRPr lang="en-US" b="0" i="0" u="none" strike="noStrike" baseline="0" dirty="0"/>
            </a:p>
          </dgm:t>
        </dgm:pt>
      </mc:Fallback>
    </mc:AlternateContent>
    <dgm:pt modelId="{E48728FB-C071-4389-B3E1-1456DC44935A}" type="parTrans" cxnId="{2CAD922A-4824-4F61-9D7F-63F82A50B422}">
      <dgm:prSet/>
      <dgm:spPr/>
      <dgm:t>
        <a:bodyPr/>
        <a:lstStyle/>
        <a:p>
          <a:endParaRPr lang="en-US"/>
        </a:p>
      </dgm:t>
    </dgm:pt>
    <dgm:pt modelId="{C2582F6A-E579-4CE3-A45E-4C0610386F81}" type="sibTrans" cxnId="{2CAD922A-4824-4F61-9D7F-63F82A50B422}">
      <dgm:prSet/>
      <dgm:spPr/>
      <dgm:t>
        <a:bodyPr/>
        <a:lstStyle/>
        <a:p>
          <a:endParaRPr lang="en-US"/>
        </a:p>
      </dgm:t>
    </dgm:pt>
    <dgm:pt modelId="{6106CCCF-B2DB-403E-9DFC-4C60B190556E}">
      <dgm:prSet/>
      <dgm:spPr/>
      <dgm:t>
        <a:bodyPr/>
        <a:lstStyle/>
        <a:p>
          <a:pPr algn="l"/>
          <a:r>
            <a:rPr lang="en-US" b="0" i="0" u="none" strike="noStrike" baseline="0" dirty="0"/>
            <a:t>for every </a:t>
          </a:r>
          <a:r>
            <a:rPr lang="en-US" b="0" i="1" u="none" strike="noStrike" baseline="0" dirty="0"/>
            <a:t>x </a:t>
          </a:r>
          <a:r>
            <a:rPr lang="en-US" b="0" i="0" u="none" strike="noStrike" baseline="0" dirty="0"/>
            <a:t>in the domain of </a:t>
          </a:r>
          <a:r>
            <a:rPr lang="en-US" b="0" i="1" u="none" strike="noStrike" baseline="0" dirty="0"/>
            <a:t>f </a:t>
          </a:r>
          <a:r>
            <a:rPr lang="en-US" b="0" i="0" u="none" strike="noStrike" baseline="0" dirty="0"/>
            <a:t>and for every </a:t>
          </a:r>
          <a:r>
            <a:rPr lang="en-US" b="0" i="1" u="none" strike="noStrike" baseline="0" dirty="0"/>
            <a:t>y </a:t>
          </a:r>
          <a:r>
            <a:rPr lang="en-US" b="0" i="0" u="none" strike="noStrike" baseline="0" dirty="0"/>
            <a:t>in its range.</a:t>
          </a:r>
          <a:endParaRPr lang="en-US" dirty="0"/>
        </a:p>
      </dgm:t>
    </dgm:pt>
    <dgm:pt modelId="{B20755E5-AD2D-4493-B309-909F887CC092}" type="parTrans" cxnId="{642DA855-DEF7-4E9A-A0DE-F0D489410AA3}">
      <dgm:prSet/>
      <dgm:spPr/>
      <dgm:t>
        <a:bodyPr/>
        <a:lstStyle/>
        <a:p>
          <a:endParaRPr lang="en-US"/>
        </a:p>
      </dgm:t>
    </dgm:pt>
    <dgm:pt modelId="{51C9B6D8-031D-4431-B34D-EFDEC56308AB}" type="sibTrans" cxnId="{642DA855-DEF7-4E9A-A0DE-F0D489410AA3}">
      <dgm:prSet/>
      <dgm:spPr/>
      <dgm:t>
        <a:bodyPr/>
        <a:lstStyle/>
        <a:p>
          <a:endParaRPr lang="en-US"/>
        </a:p>
      </dgm:t>
    </dgm:pt>
    <dgm:pt modelId="{8D7044DD-3780-49FA-8740-384A59222C15}">
      <dgm:prSet/>
      <dgm:spPr/>
      <dgm:t>
        <a:bodyPr/>
        <a:lstStyle/>
        <a:p>
          <a:pPr algn="l"/>
          <a:r>
            <a:rPr lang="en-US" dirty="0"/>
            <a:t>2. Solve this equation for in terms of (if possible).</a:t>
          </a:r>
        </a:p>
      </dgm:t>
    </dgm:pt>
    <dgm:pt modelId="{45B54A74-8E0F-428F-B554-BF87368B7EF9}" type="parTrans" cxnId="{F6E48C7B-03FC-487D-89C8-5113D6F99357}">
      <dgm:prSet/>
      <dgm:spPr/>
      <dgm:t>
        <a:bodyPr/>
        <a:lstStyle/>
        <a:p>
          <a:endParaRPr lang="en-US"/>
        </a:p>
      </dgm:t>
    </dgm:pt>
    <dgm:pt modelId="{64587DCD-E6B6-421A-8F7A-FBE783470A05}" type="sibTrans" cxnId="{F6E48C7B-03FC-487D-89C8-5113D6F9935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E1B004E-75A1-4537-8B0F-E98DB86257FC}">
          <dgm:prSet/>
          <dgm:spPr/>
          <dgm:t>
            <a:bodyPr/>
            <a:lstStyle/>
            <a:p>
              <a:pPr algn="l"/>
              <a:r>
                <a:rPr lang="en-US" dirty="0"/>
                <a:t>3. Interchange x and y to obtain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𝑦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=</m:t>
                  </m:r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sup>
                  </m:sSup>
                  <m:r>
                    <a:rPr lang="en-US" b="0" i="1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𝑥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US" dirty="0"/>
                <a:t>.</a:t>
              </a:r>
            </a:p>
          </dgm:t>
        </dgm:pt>
      </mc:Choice>
      <mc:Fallback xmlns="">
        <dgm:pt modelId="{7E1B004E-75A1-4537-8B0F-E98DB86257FC}">
          <dgm:prSet/>
          <dgm:spPr/>
          <dgm:t>
            <a:bodyPr/>
            <a:lstStyle/>
            <a:p>
              <a:pPr algn="l"/>
              <a:r>
                <a:rPr lang="en-US" dirty="0"/>
                <a:t>3. Interchange x and y to obtain </a:t>
              </a:r>
              <a:r>
                <a:rPr lang="en-US" b="0" i="0">
                  <a:latin typeface="Cambria Math" panose="02040503050406030204" pitchFamily="18" charset="0"/>
                </a:rPr>
                <a:t>𝑦=𝑓^(−1) (𝑥)</a:t>
              </a:r>
              <a:r>
                <a:rPr lang="en-US" dirty="0"/>
                <a:t>.</a:t>
              </a:r>
            </a:p>
          </dgm:t>
        </dgm:pt>
      </mc:Fallback>
    </mc:AlternateContent>
    <dgm:pt modelId="{21F297BB-89C3-4B64-BEC4-DEFF1F9F00DF}" type="parTrans" cxnId="{25169D0D-F80B-4A78-AC27-F45B1178ACB6}">
      <dgm:prSet/>
      <dgm:spPr/>
      <dgm:t>
        <a:bodyPr/>
        <a:lstStyle/>
        <a:p>
          <a:endParaRPr lang="en-US"/>
        </a:p>
      </dgm:t>
    </dgm:pt>
    <dgm:pt modelId="{DF9858FF-3E97-4A60-8FBA-70A37CEE1512}" type="sibTrans" cxnId="{25169D0D-F80B-4A78-AC27-F45B1178ACB6}">
      <dgm:prSet/>
      <dgm:spPr/>
      <dgm:t>
        <a:bodyPr/>
        <a:lstStyle/>
        <a:p>
          <a:endParaRPr lang="en-US"/>
        </a:p>
      </dgm:t>
    </dgm:pt>
    <dgm:pt modelId="{7B376B5B-A53F-4D35-9AAB-D1F10FC6A82B}" type="pres">
      <dgm:prSet presAssocID="{2390C60D-C880-4BB9-A475-91FF56F85F5A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A79C6289-7D2A-4BFF-8085-1F478E3D0F53}" type="pres">
      <dgm:prSet presAssocID="{CEE9FC5E-1A7B-4F2B-A224-1DAD8201C253}" presName="ChildAccent3" presStyleCnt="0"/>
      <dgm:spPr/>
    </dgm:pt>
    <dgm:pt modelId="{568B5832-FCFA-4A8B-AC91-BD7704688479}" type="pres">
      <dgm:prSet presAssocID="{CEE9FC5E-1A7B-4F2B-A224-1DAD8201C253}" presName="ChildAccent" presStyleLbl="alignImgPlace1" presStyleIdx="0" presStyleCnt="3" custScaleX="131858" custScaleY="98169" custLinFactNeighborX="21258"/>
      <dgm:spPr/>
    </dgm:pt>
    <dgm:pt modelId="{739A2F3C-4B39-4A46-8E16-C758F5F48EF6}" type="pres">
      <dgm:prSet presAssocID="{CEE9FC5E-1A7B-4F2B-A224-1DAD8201C253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FAC0C74-9215-42CA-8CAC-8D55AB6FD3AF}" type="pres">
      <dgm:prSet presAssocID="{CEE9FC5E-1A7B-4F2B-A224-1DAD8201C253}" presName="Parent3" presStyleLbl="node1" presStyleIdx="0" presStyleCnt="3" custScaleX="131858" custScaleY="98169" custLinFactNeighborX="21258">
        <dgm:presLayoutVars>
          <dgm:chMax val="2"/>
          <dgm:chPref val="1"/>
          <dgm:bulletEnabled val="1"/>
        </dgm:presLayoutVars>
      </dgm:prSet>
      <dgm:spPr/>
    </dgm:pt>
    <dgm:pt modelId="{11AA6C67-53CC-4AAF-B678-935F889693F7}" type="pres">
      <dgm:prSet presAssocID="{6894C78D-6BD5-4F81-A3FB-07D7B85795C8}" presName="ChildAccent2" presStyleCnt="0"/>
      <dgm:spPr/>
    </dgm:pt>
    <dgm:pt modelId="{8CCA8854-B68B-4C27-B3CF-0421DD77E62F}" type="pres">
      <dgm:prSet presAssocID="{6894C78D-6BD5-4F81-A3FB-07D7B85795C8}" presName="ChildAccent" presStyleLbl="alignImgPlace1" presStyleIdx="1" presStyleCnt="3" custScaleX="125402" custLinFactNeighborX="-5970"/>
      <dgm:spPr/>
    </dgm:pt>
    <dgm:pt modelId="{B65374F8-B54D-452D-9202-6C196B6473FA}" type="pres">
      <dgm:prSet presAssocID="{6894C78D-6BD5-4F81-A3FB-07D7B85795C8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26B029C-82AC-4D5E-A9D3-4C889DDCCDA0}" type="pres">
      <dgm:prSet presAssocID="{6894C78D-6BD5-4F81-A3FB-07D7B85795C8}" presName="Parent2" presStyleLbl="node1" presStyleIdx="1" presStyleCnt="3" custScaleX="125402" custLinFactNeighborX="-5970">
        <dgm:presLayoutVars>
          <dgm:chMax val="2"/>
          <dgm:chPref val="1"/>
          <dgm:bulletEnabled val="1"/>
        </dgm:presLayoutVars>
      </dgm:prSet>
      <dgm:spPr/>
    </dgm:pt>
    <dgm:pt modelId="{EF49CB5A-6BFD-4225-9942-7EC5E1F725C1}" type="pres">
      <dgm:prSet presAssocID="{126154BF-BAD1-4FC0-96DF-2736E8C313DB}" presName="ChildAccent1" presStyleCnt="0"/>
      <dgm:spPr/>
    </dgm:pt>
    <dgm:pt modelId="{6F452178-DA0C-4AC4-B85F-4A196E8B585D}" type="pres">
      <dgm:prSet presAssocID="{126154BF-BAD1-4FC0-96DF-2736E8C313DB}" presName="ChildAccent" presStyleLbl="alignImgPlace1" presStyleIdx="2" presStyleCnt="3" custScaleX="113458" custLinFactNeighborX="-24537"/>
      <dgm:spPr/>
    </dgm:pt>
    <dgm:pt modelId="{5C9AB5FB-89D2-4E7F-91E4-BC120F408779}" type="pres">
      <dgm:prSet presAssocID="{126154BF-BAD1-4FC0-96DF-2736E8C313DB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2132EF9-2237-4A2A-A421-564B8585460D}" type="pres">
      <dgm:prSet presAssocID="{126154BF-BAD1-4FC0-96DF-2736E8C313DB}" presName="Parent1" presStyleLbl="node1" presStyleIdx="2" presStyleCnt="3" custScaleX="113458" custLinFactNeighborX="-24537">
        <dgm:presLayoutVars>
          <dgm:chMax val="2"/>
          <dgm:chPref val="1"/>
          <dgm:bulletEnabled val="1"/>
        </dgm:presLayoutVars>
      </dgm:prSet>
      <dgm:spPr/>
    </dgm:pt>
  </dgm:ptLst>
  <dgm:cxnLst>
    <dgm:cxn modelId="{05CA6001-A180-4922-91F2-2ACBBB5AF425}" type="presOf" srcId="{6106CCCF-B2DB-403E-9DFC-4C60B190556E}" destId="{8CCA8854-B68B-4C27-B3CF-0421DD77E62F}" srcOrd="0" destOrd="2" presId="urn:microsoft.com/office/officeart/2011/layout/InterconnectedBlockProcess"/>
    <dgm:cxn modelId="{235D2306-3E3B-4FCC-BB06-C0881AFCB49D}" type="presOf" srcId="{7E1B004E-75A1-4537-8B0F-E98DB86257FC}" destId="{568B5832-FCFA-4A8B-AC91-BD7704688479}" srcOrd="0" destOrd="2" presId="urn:microsoft.com/office/officeart/2011/layout/InterconnectedBlockProcess"/>
    <dgm:cxn modelId="{25169D0D-F80B-4A78-AC27-F45B1178ACB6}" srcId="{CEE9FC5E-1A7B-4F2B-A224-1DAD8201C253}" destId="{7E1B004E-75A1-4537-8B0F-E98DB86257FC}" srcOrd="2" destOrd="0" parTransId="{21F297BB-89C3-4B64-BEC4-DEFF1F9F00DF}" sibTransId="{DF9858FF-3E97-4A60-8FBA-70A37CEE1512}"/>
    <dgm:cxn modelId="{2CAD922A-4824-4F61-9D7F-63F82A50B422}" srcId="{6894C78D-6BD5-4F81-A3FB-07D7B85795C8}" destId="{99AAA229-A51F-4D16-A933-C7EC72BC3227}" srcOrd="1" destOrd="0" parTransId="{E48728FB-C071-4389-B3E1-1456DC44935A}" sibTransId="{C2582F6A-E579-4CE3-A45E-4C0610386F81}"/>
    <dgm:cxn modelId="{5B55F72A-614D-4FA9-8F9D-C9F1725FD966}" type="presOf" srcId="{C85445A0-A046-4237-8740-3D824C473110}" destId="{739A2F3C-4B39-4A46-8E16-C758F5F48EF6}" srcOrd="1" destOrd="0" presId="urn:microsoft.com/office/officeart/2011/layout/InterconnectedBlockProcess"/>
    <dgm:cxn modelId="{D8C28F2C-8CC7-4486-9E93-D82098BA3393}" srcId="{CEE9FC5E-1A7B-4F2B-A224-1DAD8201C253}" destId="{C85445A0-A046-4237-8740-3D824C473110}" srcOrd="0" destOrd="0" parTransId="{F62F1B23-CD5A-4B84-BAC0-1B1671A1F003}" sibTransId="{B9FA8F1B-A770-494F-B465-F529F607684F}"/>
    <dgm:cxn modelId="{0BE07831-E8CC-4F9C-AFCC-CB2C654130F0}" type="presOf" srcId="{CEE9FC5E-1A7B-4F2B-A224-1DAD8201C253}" destId="{7FAC0C74-9215-42CA-8CAC-8D55AB6FD3AF}" srcOrd="0" destOrd="0" presId="urn:microsoft.com/office/officeart/2011/layout/InterconnectedBlockProcess"/>
    <dgm:cxn modelId="{5CA6435E-7600-4FB6-914F-8746E3C4C4B2}" srcId="{126154BF-BAD1-4FC0-96DF-2736E8C313DB}" destId="{98C95B54-8003-4390-9C91-F33A83C33C3E}" srcOrd="1" destOrd="0" parTransId="{3416C9E0-7CD1-4F96-9898-AE679223DBE6}" sibTransId="{F2365A73-3058-40E1-9732-C72BA7930518}"/>
    <dgm:cxn modelId="{2A73AE43-96B1-4832-8D1E-8249085F6CE7}" srcId="{126154BF-BAD1-4FC0-96DF-2736E8C313DB}" destId="{6A2F4408-B31C-41DF-BA16-B580CFDFC62B}" srcOrd="0" destOrd="0" parTransId="{44848952-49E0-4074-B1FE-04DFFA771B28}" sibTransId="{A7905743-1D6E-4EEA-9DA2-4F16D846EA24}"/>
    <dgm:cxn modelId="{92AAD26F-A0D6-4E34-9913-3C8A6C564DD2}" srcId="{6894C78D-6BD5-4F81-A3FB-07D7B85795C8}" destId="{6EA4A47D-1680-46BD-B12C-9F04E3FF7661}" srcOrd="0" destOrd="0" parTransId="{09F70C00-E939-4951-B595-107022B31A68}" sibTransId="{E614546A-09D0-4723-8494-0974D1DDBB56}"/>
    <dgm:cxn modelId="{46AD8A73-532A-47D6-A6B8-BD1DBB8A44AC}" type="presOf" srcId="{6A2F4408-B31C-41DF-BA16-B580CFDFC62B}" destId="{6F452178-DA0C-4AC4-B85F-4A196E8B585D}" srcOrd="0" destOrd="0" presId="urn:microsoft.com/office/officeart/2011/layout/InterconnectedBlockProcess"/>
    <dgm:cxn modelId="{642DA855-DEF7-4E9A-A0DE-F0D489410AA3}" srcId="{6894C78D-6BD5-4F81-A3FB-07D7B85795C8}" destId="{6106CCCF-B2DB-403E-9DFC-4C60B190556E}" srcOrd="2" destOrd="0" parTransId="{B20755E5-AD2D-4493-B309-909F887CC092}" sibTransId="{51C9B6D8-031D-4431-B34D-EFDEC56308AB}"/>
    <dgm:cxn modelId="{E61DF176-BE92-429A-8A1D-6E49C50AFE6A}" type="presOf" srcId="{C85445A0-A046-4237-8740-3D824C473110}" destId="{568B5832-FCFA-4A8B-AC91-BD7704688479}" srcOrd="0" destOrd="0" presId="urn:microsoft.com/office/officeart/2011/layout/InterconnectedBlockProcess"/>
    <dgm:cxn modelId="{B459C47A-D8EA-4DC9-92A7-26A0A9E6FF13}" type="presOf" srcId="{8D7044DD-3780-49FA-8740-384A59222C15}" destId="{739A2F3C-4B39-4A46-8E16-C758F5F48EF6}" srcOrd="1" destOrd="1" presId="urn:microsoft.com/office/officeart/2011/layout/InterconnectedBlockProcess"/>
    <dgm:cxn modelId="{F6E48C7B-03FC-487D-89C8-5113D6F99357}" srcId="{CEE9FC5E-1A7B-4F2B-A224-1DAD8201C253}" destId="{8D7044DD-3780-49FA-8740-384A59222C15}" srcOrd="1" destOrd="0" parTransId="{45B54A74-8E0F-428F-B554-BF87368B7EF9}" sibTransId="{64587DCD-E6B6-421A-8F7A-FBE783470A05}"/>
    <dgm:cxn modelId="{BF90A480-984D-4BA2-BECD-7A1F30969CC7}" type="presOf" srcId="{7E1B004E-75A1-4537-8B0F-E98DB86257FC}" destId="{739A2F3C-4B39-4A46-8E16-C758F5F48EF6}" srcOrd="1" destOrd="2" presId="urn:microsoft.com/office/officeart/2011/layout/InterconnectedBlockProcess"/>
    <dgm:cxn modelId="{FFEEE682-3786-4B88-98AF-4B58E35B3AEE}" srcId="{2390C60D-C880-4BB9-A475-91FF56F85F5A}" destId="{CEE9FC5E-1A7B-4F2B-A224-1DAD8201C253}" srcOrd="2" destOrd="0" parTransId="{C3A3DA52-89FB-4FBC-9592-E22C1A94B844}" sibTransId="{48E89F18-EFFD-4A25-92FA-0D3FEBC75734}"/>
    <dgm:cxn modelId="{3E596E83-22FA-4D77-9585-A68246307D5E}" type="presOf" srcId="{6A2F4408-B31C-41DF-BA16-B580CFDFC62B}" destId="{5C9AB5FB-89D2-4E7F-91E4-BC120F408779}" srcOrd="1" destOrd="0" presId="urn:microsoft.com/office/officeart/2011/layout/InterconnectedBlockProcess"/>
    <dgm:cxn modelId="{A74E828D-F1AC-47EC-807E-8EF90CEA450F}" type="presOf" srcId="{98C95B54-8003-4390-9C91-F33A83C33C3E}" destId="{5C9AB5FB-89D2-4E7F-91E4-BC120F408779}" srcOrd="1" destOrd="1" presId="urn:microsoft.com/office/officeart/2011/layout/InterconnectedBlockProcess"/>
    <dgm:cxn modelId="{05BF7397-6C14-4AAE-B90C-477F57E5AC34}" srcId="{2390C60D-C880-4BB9-A475-91FF56F85F5A}" destId="{126154BF-BAD1-4FC0-96DF-2736E8C313DB}" srcOrd="0" destOrd="0" parTransId="{2AD915BC-5031-4802-BAD5-2095970E4134}" sibTransId="{DD0D0FFC-248A-4481-A201-48DC452C3B9D}"/>
    <dgm:cxn modelId="{A7F8C79B-8F94-420D-8E27-C823E7521470}" srcId="{2390C60D-C880-4BB9-A475-91FF56F85F5A}" destId="{6894C78D-6BD5-4F81-A3FB-07D7B85795C8}" srcOrd="1" destOrd="0" parTransId="{200E6F18-E5CB-4A64-8724-95062D774925}" sibTransId="{69447616-5F40-423F-87E1-B64702205520}"/>
    <dgm:cxn modelId="{ABEDEB9D-CB08-4BF9-860A-E60381EB7D66}" type="presOf" srcId="{6894C78D-6BD5-4F81-A3FB-07D7B85795C8}" destId="{626B029C-82AC-4D5E-A9D3-4C889DDCCDA0}" srcOrd="0" destOrd="0" presId="urn:microsoft.com/office/officeart/2011/layout/InterconnectedBlockProcess"/>
    <dgm:cxn modelId="{C2BE21A1-0C78-4013-95E7-AE081421AE9D}" type="presOf" srcId="{99AAA229-A51F-4D16-A933-C7EC72BC3227}" destId="{B65374F8-B54D-452D-9202-6C196B6473FA}" srcOrd="1" destOrd="1" presId="urn:microsoft.com/office/officeart/2011/layout/InterconnectedBlockProcess"/>
    <dgm:cxn modelId="{97376EBC-71AD-4818-8D47-B25EA42DEA33}" type="presOf" srcId="{8D7044DD-3780-49FA-8740-384A59222C15}" destId="{568B5832-FCFA-4A8B-AC91-BD7704688479}" srcOrd="0" destOrd="1" presId="urn:microsoft.com/office/officeart/2011/layout/InterconnectedBlockProcess"/>
    <dgm:cxn modelId="{607DB0C0-BF93-4A97-800A-5358E5F9009B}" type="presOf" srcId="{6EA4A47D-1680-46BD-B12C-9F04E3FF7661}" destId="{8CCA8854-B68B-4C27-B3CF-0421DD77E62F}" srcOrd="0" destOrd="0" presId="urn:microsoft.com/office/officeart/2011/layout/InterconnectedBlockProcess"/>
    <dgm:cxn modelId="{2E785EC4-F71F-41FF-80DF-BB0C6CB16F60}" type="presOf" srcId="{6EA4A47D-1680-46BD-B12C-9F04E3FF7661}" destId="{B65374F8-B54D-452D-9202-6C196B6473FA}" srcOrd="1" destOrd="0" presId="urn:microsoft.com/office/officeart/2011/layout/InterconnectedBlockProcess"/>
    <dgm:cxn modelId="{44E092D3-F620-4D3B-91D0-9898DF747AC6}" type="presOf" srcId="{99AAA229-A51F-4D16-A933-C7EC72BC3227}" destId="{8CCA8854-B68B-4C27-B3CF-0421DD77E62F}" srcOrd="0" destOrd="1" presId="urn:microsoft.com/office/officeart/2011/layout/InterconnectedBlockProcess"/>
    <dgm:cxn modelId="{4BBC53D8-8024-462E-99E1-DCF20A7FFCB0}" type="presOf" srcId="{98C95B54-8003-4390-9C91-F33A83C33C3E}" destId="{6F452178-DA0C-4AC4-B85F-4A196E8B585D}" srcOrd="0" destOrd="1" presId="urn:microsoft.com/office/officeart/2011/layout/InterconnectedBlockProcess"/>
    <dgm:cxn modelId="{B7A0A2E4-AECB-4BB2-8AEC-38BC0834AC53}" type="presOf" srcId="{2390C60D-C880-4BB9-A475-91FF56F85F5A}" destId="{7B376B5B-A53F-4D35-9AAB-D1F10FC6A82B}" srcOrd="0" destOrd="0" presId="urn:microsoft.com/office/officeart/2011/layout/InterconnectedBlockProcess"/>
    <dgm:cxn modelId="{1778D8F7-4EE6-4832-B572-49CA4D8CE03B}" type="presOf" srcId="{126154BF-BAD1-4FC0-96DF-2736E8C313DB}" destId="{B2132EF9-2237-4A2A-A421-564B8585460D}" srcOrd="0" destOrd="0" presId="urn:microsoft.com/office/officeart/2011/layout/InterconnectedBlockProcess"/>
    <dgm:cxn modelId="{77D4E3FB-7AD2-4347-B7D3-81020AA259C3}" type="presOf" srcId="{6106CCCF-B2DB-403E-9DFC-4C60B190556E}" destId="{B65374F8-B54D-452D-9202-6C196B6473FA}" srcOrd="1" destOrd="2" presId="urn:microsoft.com/office/officeart/2011/layout/InterconnectedBlockProcess"/>
    <dgm:cxn modelId="{6F1FE29E-9644-483E-AA0A-5FF8244684BB}" type="presParOf" srcId="{7B376B5B-A53F-4D35-9AAB-D1F10FC6A82B}" destId="{A79C6289-7D2A-4BFF-8085-1F478E3D0F53}" srcOrd="0" destOrd="0" presId="urn:microsoft.com/office/officeart/2011/layout/InterconnectedBlockProcess"/>
    <dgm:cxn modelId="{E52217B9-3001-4212-8A94-8CB33BA20063}" type="presParOf" srcId="{A79C6289-7D2A-4BFF-8085-1F478E3D0F53}" destId="{568B5832-FCFA-4A8B-AC91-BD7704688479}" srcOrd="0" destOrd="0" presId="urn:microsoft.com/office/officeart/2011/layout/InterconnectedBlockProcess"/>
    <dgm:cxn modelId="{E68AF342-2C98-412F-B1F5-E8CB164D400A}" type="presParOf" srcId="{7B376B5B-A53F-4D35-9AAB-D1F10FC6A82B}" destId="{739A2F3C-4B39-4A46-8E16-C758F5F48EF6}" srcOrd="1" destOrd="0" presId="urn:microsoft.com/office/officeart/2011/layout/InterconnectedBlockProcess"/>
    <dgm:cxn modelId="{3D44B243-AA0F-4A2B-9D4B-2EE1F483C93E}" type="presParOf" srcId="{7B376B5B-A53F-4D35-9AAB-D1F10FC6A82B}" destId="{7FAC0C74-9215-42CA-8CAC-8D55AB6FD3AF}" srcOrd="2" destOrd="0" presId="urn:microsoft.com/office/officeart/2011/layout/InterconnectedBlockProcess"/>
    <dgm:cxn modelId="{22658A66-EECE-4BCA-9AE8-EA8436D3FAB9}" type="presParOf" srcId="{7B376B5B-A53F-4D35-9AAB-D1F10FC6A82B}" destId="{11AA6C67-53CC-4AAF-B678-935F889693F7}" srcOrd="3" destOrd="0" presId="urn:microsoft.com/office/officeart/2011/layout/InterconnectedBlockProcess"/>
    <dgm:cxn modelId="{99808A66-E926-43D8-8C2A-A2C36CB54F42}" type="presParOf" srcId="{11AA6C67-53CC-4AAF-B678-935F889693F7}" destId="{8CCA8854-B68B-4C27-B3CF-0421DD77E62F}" srcOrd="0" destOrd="0" presId="urn:microsoft.com/office/officeart/2011/layout/InterconnectedBlockProcess"/>
    <dgm:cxn modelId="{1387E14F-2561-41A3-A685-49AB5EDAE83A}" type="presParOf" srcId="{7B376B5B-A53F-4D35-9AAB-D1F10FC6A82B}" destId="{B65374F8-B54D-452D-9202-6C196B6473FA}" srcOrd="4" destOrd="0" presId="urn:microsoft.com/office/officeart/2011/layout/InterconnectedBlockProcess"/>
    <dgm:cxn modelId="{9342C218-481E-4BD7-AD31-17D64DC7481E}" type="presParOf" srcId="{7B376B5B-A53F-4D35-9AAB-D1F10FC6A82B}" destId="{626B029C-82AC-4D5E-A9D3-4C889DDCCDA0}" srcOrd="5" destOrd="0" presId="urn:microsoft.com/office/officeart/2011/layout/InterconnectedBlockProcess"/>
    <dgm:cxn modelId="{1540D5AA-427A-4A00-B327-C814DBA8412C}" type="presParOf" srcId="{7B376B5B-A53F-4D35-9AAB-D1F10FC6A82B}" destId="{EF49CB5A-6BFD-4225-9942-7EC5E1F725C1}" srcOrd="6" destOrd="0" presId="urn:microsoft.com/office/officeart/2011/layout/InterconnectedBlockProcess"/>
    <dgm:cxn modelId="{09B2FBA6-99BF-46D5-B17E-F452BB6581A6}" type="presParOf" srcId="{EF49CB5A-6BFD-4225-9942-7EC5E1F725C1}" destId="{6F452178-DA0C-4AC4-B85F-4A196E8B585D}" srcOrd="0" destOrd="0" presId="urn:microsoft.com/office/officeart/2011/layout/InterconnectedBlockProcess"/>
    <dgm:cxn modelId="{0E8C841D-BC6F-4A8C-95C1-1EA79DE3B157}" type="presParOf" srcId="{7B376B5B-A53F-4D35-9AAB-D1F10FC6A82B}" destId="{5C9AB5FB-89D2-4E7F-91E4-BC120F408779}" srcOrd="7" destOrd="0" presId="urn:microsoft.com/office/officeart/2011/layout/InterconnectedBlockProcess"/>
    <dgm:cxn modelId="{9665CE4D-DE37-4BBB-98D1-D08934C27030}" type="presParOf" srcId="{7B376B5B-A53F-4D35-9AAB-D1F10FC6A82B}" destId="{B2132EF9-2237-4A2A-A421-564B8585460D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90C60D-C880-4BB9-A475-91FF56F85F5A}" type="doc">
      <dgm:prSet loTypeId="urn:microsoft.com/office/officeart/2011/layout/InterconnectedBlock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26154BF-BAD1-4FC0-96DF-2736E8C313DB}">
      <dgm:prSet phldrT="[Text]"/>
      <dgm:spPr/>
      <dgm:t>
        <a:bodyPr/>
        <a:lstStyle/>
        <a:p>
          <a:r>
            <a:rPr lang="en-US" dirty="0"/>
            <a:t>Definition</a:t>
          </a:r>
        </a:p>
      </dgm:t>
    </dgm:pt>
    <dgm:pt modelId="{2AD915BC-5031-4802-BAD5-2095970E4134}" type="parTrans" cxnId="{05BF7397-6C14-4AAE-B90C-477F57E5AC34}">
      <dgm:prSet/>
      <dgm:spPr/>
      <dgm:t>
        <a:bodyPr/>
        <a:lstStyle/>
        <a:p>
          <a:endParaRPr lang="en-US"/>
        </a:p>
      </dgm:t>
    </dgm:pt>
    <dgm:pt modelId="{DD0D0FFC-248A-4481-A201-48DC452C3B9D}" type="sibTrans" cxnId="{05BF7397-6C14-4AAE-B90C-477F57E5AC34}">
      <dgm:prSet/>
      <dgm:spPr/>
      <dgm:t>
        <a:bodyPr/>
        <a:lstStyle/>
        <a:p>
          <a:endParaRPr lang="en-US"/>
        </a:p>
      </dgm:t>
    </dgm:pt>
    <dgm:pt modelId="{6A2F4408-B31C-41DF-BA16-B580CFDFC62B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4848952-49E0-4074-B1FE-04DFFA771B28}" type="parTrans" cxnId="{2A73AE43-96B1-4832-8D1E-8249085F6CE7}">
      <dgm:prSet/>
      <dgm:spPr/>
      <dgm:t>
        <a:bodyPr/>
        <a:lstStyle/>
        <a:p>
          <a:endParaRPr lang="en-US"/>
        </a:p>
      </dgm:t>
    </dgm:pt>
    <dgm:pt modelId="{A7905743-1D6E-4EEA-9DA2-4F16D846EA24}" type="sibTrans" cxnId="{2A73AE43-96B1-4832-8D1E-8249085F6CE7}">
      <dgm:prSet/>
      <dgm:spPr/>
      <dgm:t>
        <a:bodyPr/>
        <a:lstStyle/>
        <a:p>
          <a:endParaRPr lang="en-US"/>
        </a:p>
      </dgm:t>
    </dgm:pt>
    <dgm:pt modelId="{6894C78D-6BD5-4F81-A3FB-07D7B85795C8}">
      <dgm:prSet phldrT="[Text]"/>
      <dgm:spPr/>
      <dgm:t>
        <a:bodyPr/>
        <a:lstStyle/>
        <a:p>
          <a:r>
            <a:rPr lang="en-US" dirty="0"/>
            <a:t>Definition</a:t>
          </a:r>
        </a:p>
      </dgm:t>
    </dgm:pt>
    <dgm:pt modelId="{200E6F18-E5CB-4A64-8724-95062D774925}" type="parTrans" cxnId="{A7F8C79B-8F94-420D-8E27-C823E7521470}">
      <dgm:prSet/>
      <dgm:spPr/>
      <dgm:t>
        <a:bodyPr/>
        <a:lstStyle/>
        <a:p>
          <a:endParaRPr lang="en-US"/>
        </a:p>
      </dgm:t>
    </dgm:pt>
    <dgm:pt modelId="{69447616-5F40-423F-87E1-B64702205520}" type="sibTrans" cxnId="{A7F8C79B-8F94-420D-8E27-C823E7521470}">
      <dgm:prSet/>
      <dgm:spPr/>
      <dgm:t>
        <a:bodyPr/>
        <a:lstStyle/>
        <a:p>
          <a:endParaRPr lang="en-US"/>
        </a:p>
      </dgm:t>
    </dgm:pt>
    <dgm:pt modelId="{6EA4A47D-1680-46BD-B12C-9F04E3FF7661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9F70C00-E939-4951-B595-107022B31A68}" type="parTrans" cxnId="{92AAD26F-A0D6-4E34-9913-3C8A6C564DD2}">
      <dgm:prSet/>
      <dgm:spPr/>
      <dgm:t>
        <a:bodyPr/>
        <a:lstStyle/>
        <a:p>
          <a:endParaRPr lang="en-US"/>
        </a:p>
      </dgm:t>
    </dgm:pt>
    <dgm:pt modelId="{E614546A-09D0-4723-8494-0974D1DDBB56}" type="sibTrans" cxnId="{92AAD26F-A0D6-4E34-9913-3C8A6C564DD2}">
      <dgm:prSet/>
      <dgm:spPr/>
      <dgm:t>
        <a:bodyPr/>
        <a:lstStyle/>
        <a:p>
          <a:endParaRPr lang="en-US"/>
        </a:p>
      </dgm:t>
    </dgm:pt>
    <dgm:pt modelId="{CEE9FC5E-1A7B-4F2B-A224-1DAD8201C253}">
      <dgm:prSet phldrT="[Text]"/>
      <dgm:spPr/>
      <dgm:t>
        <a:bodyPr/>
        <a:lstStyle/>
        <a:p>
          <a:r>
            <a:rPr lang="en-US" dirty="0"/>
            <a:t>Finding Inverse</a:t>
          </a:r>
        </a:p>
      </dgm:t>
    </dgm:pt>
    <dgm:pt modelId="{C3A3DA52-89FB-4FBC-9592-E22C1A94B844}" type="parTrans" cxnId="{FFEEE682-3786-4B88-98AF-4B58E35B3AEE}">
      <dgm:prSet/>
      <dgm:spPr/>
      <dgm:t>
        <a:bodyPr/>
        <a:lstStyle/>
        <a:p>
          <a:endParaRPr lang="en-US"/>
        </a:p>
      </dgm:t>
    </dgm:pt>
    <dgm:pt modelId="{48E89F18-EFFD-4A25-92FA-0D3FEBC75734}" type="sibTrans" cxnId="{FFEEE682-3786-4B88-98AF-4B58E35B3AEE}">
      <dgm:prSet/>
      <dgm:spPr/>
      <dgm:t>
        <a:bodyPr/>
        <a:lstStyle/>
        <a:p>
          <a:endParaRPr lang="en-US"/>
        </a:p>
      </dgm:t>
    </dgm:pt>
    <dgm:pt modelId="{C85445A0-A046-4237-8740-3D824C473110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62F1B23-CD5A-4B84-BAC0-1B1671A1F003}" type="parTrans" cxnId="{D8C28F2C-8CC7-4486-9E93-D82098BA3393}">
      <dgm:prSet/>
      <dgm:spPr/>
      <dgm:t>
        <a:bodyPr/>
        <a:lstStyle/>
        <a:p>
          <a:endParaRPr lang="en-US"/>
        </a:p>
      </dgm:t>
    </dgm:pt>
    <dgm:pt modelId="{B9FA8F1B-A770-494F-B465-F529F607684F}" type="sibTrans" cxnId="{D8C28F2C-8CC7-4486-9E93-D82098BA3393}">
      <dgm:prSet/>
      <dgm:spPr/>
      <dgm:t>
        <a:bodyPr/>
        <a:lstStyle/>
        <a:p>
          <a:endParaRPr lang="en-US"/>
        </a:p>
      </dgm:t>
    </dgm:pt>
    <dgm:pt modelId="{98C95B54-8003-4390-9C91-F33A83C33C3E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3416C9E0-7CD1-4F96-9898-AE679223DBE6}" type="parTrans" cxnId="{5CA6435E-7600-4FB6-914F-8746E3C4C4B2}">
      <dgm:prSet/>
      <dgm:spPr/>
      <dgm:t>
        <a:bodyPr/>
        <a:lstStyle/>
        <a:p>
          <a:endParaRPr lang="en-US"/>
        </a:p>
      </dgm:t>
    </dgm:pt>
    <dgm:pt modelId="{F2365A73-3058-40E1-9732-C72BA7930518}" type="sibTrans" cxnId="{5CA6435E-7600-4FB6-914F-8746E3C4C4B2}">
      <dgm:prSet/>
      <dgm:spPr/>
      <dgm:t>
        <a:bodyPr/>
        <a:lstStyle/>
        <a:p>
          <a:endParaRPr lang="en-US"/>
        </a:p>
      </dgm:t>
    </dgm:pt>
    <dgm:pt modelId="{99AAA229-A51F-4D16-A933-C7EC72BC3227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E48728FB-C071-4389-B3E1-1456DC44935A}" type="parTrans" cxnId="{2CAD922A-4824-4F61-9D7F-63F82A50B422}">
      <dgm:prSet/>
      <dgm:spPr/>
      <dgm:t>
        <a:bodyPr/>
        <a:lstStyle/>
        <a:p>
          <a:endParaRPr lang="en-US"/>
        </a:p>
      </dgm:t>
    </dgm:pt>
    <dgm:pt modelId="{C2582F6A-E579-4CE3-A45E-4C0610386F81}" type="sibTrans" cxnId="{2CAD922A-4824-4F61-9D7F-63F82A50B422}">
      <dgm:prSet/>
      <dgm:spPr/>
      <dgm:t>
        <a:bodyPr/>
        <a:lstStyle/>
        <a:p>
          <a:endParaRPr lang="en-US"/>
        </a:p>
      </dgm:t>
    </dgm:pt>
    <dgm:pt modelId="{6106CCCF-B2DB-403E-9DFC-4C60B190556E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20755E5-AD2D-4493-B309-909F887CC092}" type="parTrans" cxnId="{642DA855-DEF7-4E9A-A0DE-F0D489410AA3}">
      <dgm:prSet/>
      <dgm:spPr/>
      <dgm:t>
        <a:bodyPr/>
        <a:lstStyle/>
        <a:p>
          <a:endParaRPr lang="en-US"/>
        </a:p>
      </dgm:t>
    </dgm:pt>
    <dgm:pt modelId="{51C9B6D8-031D-4431-B34D-EFDEC56308AB}" type="sibTrans" cxnId="{642DA855-DEF7-4E9A-A0DE-F0D489410AA3}">
      <dgm:prSet/>
      <dgm:spPr/>
      <dgm:t>
        <a:bodyPr/>
        <a:lstStyle/>
        <a:p>
          <a:endParaRPr lang="en-US"/>
        </a:p>
      </dgm:t>
    </dgm:pt>
    <dgm:pt modelId="{8D7044DD-3780-49FA-8740-384A59222C1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45B54A74-8E0F-428F-B554-BF87368B7EF9}" type="parTrans" cxnId="{F6E48C7B-03FC-487D-89C8-5113D6F99357}">
      <dgm:prSet/>
      <dgm:spPr/>
      <dgm:t>
        <a:bodyPr/>
        <a:lstStyle/>
        <a:p>
          <a:endParaRPr lang="en-US"/>
        </a:p>
      </dgm:t>
    </dgm:pt>
    <dgm:pt modelId="{64587DCD-E6B6-421A-8F7A-FBE783470A05}" type="sibTrans" cxnId="{F6E48C7B-03FC-487D-89C8-5113D6F99357}">
      <dgm:prSet/>
      <dgm:spPr/>
      <dgm:t>
        <a:bodyPr/>
        <a:lstStyle/>
        <a:p>
          <a:endParaRPr lang="en-US"/>
        </a:p>
      </dgm:t>
    </dgm:pt>
    <dgm:pt modelId="{7E1B004E-75A1-4537-8B0F-E98DB86257FC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21F297BB-89C3-4B64-BEC4-DEFF1F9F00DF}" type="parTrans" cxnId="{25169D0D-F80B-4A78-AC27-F45B1178ACB6}">
      <dgm:prSet/>
      <dgm:spPr/>
      <dgm:t>
        <a:bodyPr/>
        <a:lstStyle/>
        <a:p>
          <a:endParaRPr lang="en-US"/>
        </a:p>
      </dgm:t>
    </dgm:pt>
    <dgm:pt modelId="{DF9858FF-3E97-4A60-8FBA-70A37CEE1512}" type="sibTrans" cxnId="{25169D0D-F80B-4A78-AC27-F45B1178ACB6}">
      <dgm:prSet/>
      <dgm:spPr/>
      <dgm:t>
        <a:bodyPr/>
        <a:lstStyle/>
        <a:p>
          <a:endParaRPr lang="en-US"/>
        </a:p>
      </dgm:t>
    </dgm:pt>
    <dgm:pt modelId="{7B376B5B-A53F-4D35-9AAB-D1F10FC6A82B}" type="pres">
      <dgm:prSet presAssocID="{2390C60D-C880-4BB9-A475-91FF56F85F5A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A79C6289-7D2A-4BFF-8085-1F478E3D0F53}" type="pres">
      <dgm:prSet presAssocID="{CEE9FC5E-1A7B-4F2B-A224-1DAD8201C253}" presName="ChildAccent3" presStyleCnt="0"/>
      <dgm:spPr/>
    </dgm:pt>
    <dgm:pt modelId="{568B5832-FCFA-4A8B-AC91-BD7704688479}" type="pres">
      <dgm:prSet presAssocID="{CEE9FC5E-1A7B-4F2B-A224-1DAD8201C253}" presName="ChildAccent" presStyleLbl="alignImgPlace1" presStyleIdx="0" presStyleCnt="3" custScaleX="131858" custScaleY="98169" custLinFactNeighborX="21258"/>
      <dgm:spPr/>
    </dgm:pt>
    <dgm:pt modelId="{739A2F3C-4B39-4A46-8E16-C758F5F48EF6}" type="pres">
      <dgm:prSet presAssocID="{CEE9FC5E-1A7B-4F2B-A224-1DAD8201C253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FAC0C74-9215-42CA-8CAC-8D55AB6FD3AF}" type="pres">
      <dgm:prSet presAssocID="{CEE9FC5E-1A7B-4F2B-A224-1DAD8201C253}" presName="Parent3" presStyleLbl="node1" presStyleIdx="0" presStyleCnt="3" custScaleX="131858" custScaleY="98169" custLinFactNeighborX="21258">
        <dgm:presLayoutVars>
          <dgm:chMax val="2"/>
          <dgm:chPref val="1"/>
          <dgm:bulletEnabled val="1"/>
        </dgm:presLayoutVars>
      </dgm:prSet>
      <dgm:spPr/>
    </dgm:pt>
    <dgm:pt modelId="{11AA6C67-53CC-4AAF-B678-935F889693F7}" type="pres">
      <dgm:prSet presAssocID="{6894C78D-6BD5-4F81-A3FB-07D7B85795C8}" presName="ChildAccent2" presStyleCnt="0"/>
      <dgm:spPr/>
    </dgm:pt>
    <dgm:pt modelId="{8CCA8854-B68B-4C27-B3CF-0421DD77E62F}" type="pres">
      <dgm:prSet presAssocID="{6894C78D-6BD5-4F81-A3FB-07D7B85795C8}" presName="ChildAccent" presStyleLbl="alignImgPlace1" presStyleIdx="1" presStyleCnt="3" custScaleX="125402" custLinFactNeighborX="-5970"/>
      <dgm:spPr/>
    </dgm:pt>
    <dgm:pt modelId="{B65374F8-B54D-452D-9202-6C196B6473FA}" type="pres">
      <dgm:prSet presAssocID="{6894C78D-6BD5-4F81-A3FB-07D7B85795C8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26B029C-82AC-4D5E-A9D3-4C889DDCCDA0}" type="pres">
      <dgm:prSet presAssocID="{6894C78D-6BD5-4F81-A3FB-07D7B85795C8}" presName="Parent2" presStyleLbl="node1" presStyleIdx="1" presStyleCnt="3" custScaleX="125402" custLinFactNeighborX="-5970">
        <dgm:presLayoutVars>
          <dgm:chMax val="2"/>
          <dgm:chPref val="1"/>
          <dgm:bulletEnabled val="1"/>
        </dgm:presLayoutVars>
      </dgm:prSet>
      <dgm:spPr/>
    </dgm:pt>
    <dgm:pt modelId="{EF49CB5A-6BFD-4225-9942-7EC5E1F725C1}" type="pres">
      <dgm:prSet presAssocID="{126154BF-BAD1-4FC0-96DF-2736E8C313DB}" presName="ChildAccent1" presStyleCnt="0"/>
      <dgm:spPr/>
    </dgm:pt>
    <dgm:pt modelId="{6F452178-DA0C-4AC4-B85F-4A196E8B585D}" type="pres">
      <dgm:prSet presAssocID="{126154BF-BAD1-4FC0-96DF-2736E8C313DB}" presName="ChildAccent" presStyleLbl="alignImgPlace1" presStyleIdx="2" presStyleCnt="3" custScaleX="113458" custLinFactNeighborX="-24537"/>
      <dgm:spPr/>
    </dgm:pt>
    <dgm:pt modelId="{5C9AB5FB-89D2-4E7F-91E4-BC120F408779}" type="pres">
      <dgm:prSet presAssocID="{126154BF-BAD1-4FC0-96DF-2736E8C313DB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2132EF9-2237-4A2A-A421-564B8585460D}" type="pres">
      <dgm:prSet presAssocID="{126154BF-BAD1-4FC0-96DF-2736E8C313DB}" presName="Parent1" presStyleLbl="node1" presStyleIdx="2" presStyleCnt="3" custScaleX="113458" custLinFactNeighborX="-24537">
        <dgm:presLayoutVars>
          <dgm:chMax val="2"/>
          <dgm:chPref val="1"/>
          <dgm:bulletEnabled val="1"/>
        </dgm:presLayoutVars>
      </dgm:prSet>
      <dgm:spPr/>
    </dgm:pt>
  </dgm:ptLst>
  <dgm:cxnLst>
    <dgm:cxn modelId="{05CA6001-A180-4922-91F2-2ACBBB5AF425}" type="presOf" srcId="{6106CCCF-B2DB-403E-9DFC-4C60B190556E}" destId="{8CCA8854-B68B-4C27-B3CF-0421DD77E62F}" srcOrd="0" destOrd="2" presId="urn:microsoft.com/office/officeart/2011/layout/InterconnectedBlockProcess"/>
    <dgm:cxn modelId="{235D2306-3E3B-4FCC-BB06-C0881AFCB49D}" type="presOf" srcId="{7E1B004E-75A1-4537-8B0F-E98DB86257FC}" destId="{568B5832-FCFA-4A8B-AC91-BD7704688479}" srcOrd="0" destOrd="2" presId="urn:microsoft.com/office/officeart/2011/layout/InterconnectedBlockProcess"/>
    <dgm:cxn modelId="{25169D0D-F80B-4A78-AC27-F45B1178ACB6}" srcId="{CEE9FC5E-1A7B-4F2B-A224-1DAD8201C253}" destId="{7E1B004E-75A1-4537-8B0F-E98DB86257FC}" srcOrd="2" destOrd="0" parTransId="{21F297BB-89C3-4B64-BEC4-DEFF1F9F00DF}" sibTransId="{DF9858FF-3E97-4A60-8FBA-70A37CEE1512}"/>
    <dgm:cxn modelId="{2CAD922A-4824-4F61-9D7F-63F82A50B422}" srcId="{6894C78D-6BD5-4F81-A3FB-07D7B85795C8}" destId="{99AAA229-A51F-4D16-A933-C7EC72BC3227}" srcOrd="1" destOrd="0" parTransId="{E48728FB-C071-4389-B3E1-1456DC44935A}" sibTransId="{C2582F6A-E579-4CE3-A45E-4C0610386F81}"/>
    <dgm:cxn modelId="{5B55F72A-614D-4FA9-8F9D-C9F1725FD966}" type="presOf" srcId="{C85445A0-A046-4237-8740-3D824C473110}" destId="{739A2F3C-4B39-4A46-8E16-C758F5F48EF6}" srcOrd="1" destOrd="0" presId="urn:microsoft.com/office/officeart/2011/layout/InterconnectedBlockProcess"/>
    <dgm:cxn modelId="{D8C28F2C-8CC7-4486-9E93-D82098BA3393}" srcId="{CEE9FC5E-1A7B-4F2B-A224-1DAD8201C253}" destId="{C85445A0-A046-4237-8740-3D824C473110}" srcOrd="0" destOrd="0" parTransId="{F62F1B23-CD5A-4B84-BAC0-1B1671A1F003}" sibTransId="{B9FA8F1B-A770-494F-B465-F529F607684F}"/>
    <dgm:cxn modelId="{0BE07831-E8CC-4F9C-AFCC-CB2C654130F0}" type="presOf" srcId="{CEE9FC5E-1A7B-4F2B-A224-1DAD8201C253}" destId="{7FAC0C74-9215-42CA-8CAC-8D55AB6FD3AF}" srcOrd="0" destOrd="0" presId="urn:microsoft.com/office/officeart/2011/layout/InterconnectedBlockProcess"/>
    <dgm:cxn modelId="{5CA6435E-7600-4FB6-914F-8746E3C4C4B2}" srcId="{126154BF-BAD1-4FC0-96DF-2736E8C313DB}" destId="{98C95B54-8003-4390-9C91-F33A83C33C3E}" srcOrd="1" destOrd="0" parTransId="{3416C9E0-7CD1-4F96-9898-AE679223DBE6}" sibTransId="{F2365A73-3058-40E1-9732-C72BA7930518}"/>
    <dgm:cxn modelId="{2A73AE43-96B1-4832-8D1E-8249085F6CE7}" srcId="{126154BF-BAD1-4FC0-96DF-2736E8C313DB}" destId="{6A2F4408-B31C-41DF-BA16-B580CFDFC62B}" srcOrd="0" destOrd="0" parTransId="{44848952-49E0-4074-B1FE-04DFFA771B28}" sibTransId="{A7905743-1D6E-4EEA-9DA2-4F16D846EA24}"/>
    <dgm:cxn modelId="{92AAD26F-A0D6-4E34-9913-3C8A6C564DD2}" srcId="{6894C78D-6BD5-4F81-A3FB-07D7B85795C8}" destId="{6EA4A47D-1680-46BD-B12C-9F04E3FF7661}" srcOrd="0" destOrd="0" parTransId="{09F70C00-E939-4951-B595-107022B31A68}" sibTransId="{E614546A-09D0-4723-8494-0974D1DDBB56}"/>
    <dgm:cxn modelId="{46AD8A73-532A-47D6-A6B8-BD1DBB8A44AC}" type="presOf" srcId="{6A2F4408-B31C-41DF-BA16-B580CFDFC62B}" destId="{6F452178-DA0C-4AC4-B85F-4A196E8B585D}" srcOrd="0" destOrd="0" presId="urn:microsoft.com/office/officeart/2011/layout/InterconnectedBlockProcess"/>
    <dgm:cxn modelId="{642DA855-DEF7-4E9A-A0DE-F0D489410AA3}" srcId="{6894C78D-6BD5-4F81-A3FB-07D7B85795C8}" destId="{6106CCCF-B2DB-403E-9DFC-4C60B190556E}" srcOrd="2" destOrd="0" parTransId="{B20755E5-AD2D-4493-B309-909F887CC092}" sibTransId="{51C9B6D8-031D-4431-B34D-EFDEC56308AB}"/>
    <dgm:cxn modelId="{E61DF176-BE92-429A-8A1D-6E49C50AFE6A}" type="presOf" srcId="{C85445A0-A046-4237-8740-3D824C473110}" destId="{568B5832-FCFA-4A8B-AC91-BD7704688479}" srcOrd="0" destOrd="0" presId="urn:microsoft.com/office/officeart/2011/layout/InterconnectedBlockProcess"/>
    <dgm:cxn modelId="{B459C47A-D8EA-4DC9-92A7-26A0A9E6FF13}" type="presOf" srcId="{8D7044DD-3780-49FA-8740-384A59222C15}" destId="{739A2F3C-4B39-4A46-8E16-C758F5F48EF6}" srcOrd="1" destOrd="1" presId="urn:microsoft.com/office/officeart/2011/layout/InterconnectedBlockProcess"/>
    <dgm:cxn modelId="{F6E48C7B-03FC-487D-89C8-5113D6F99357}" srcId="{CEE9FC5E-1A7B-4F2B-A224-1DAD8201C253}" destId="{8D7044DD-3780-49FA-8740-384A59222C15}" srcOrd="1" destOrd="0" parTransId="{45B54A74-8E0F-428F-B554-BF87368B7EF9}" sibTransId="{64587DCD-E6B6-421A-8F7A-FBE783470A05}"/>
    <dgm:cxn modelId="{BF90A480-984D-4BA2-BECD-7A1F30969CC7}" type="presOf" srcId="{7E1B004E-75A1-4537-8B0F-E98DB86257FC}" destId="{739A2F3C-4B39-4A46-8E16-C758F5F48EF6}" srcOrd="1" destOrd="2" presId="urn:microsoft.com/office/officeart/2011/layout/InterconnectedBlockProcess"/>
    <dgm:cxn modelId="{FFEEE682-3786-4B88-98AF-4B58E35B3AEE}" srcId="{2390C60D-C880-4BB9-A475-91FF56F85F5A}" destId="{CEE9FC5E-1A7B-4F2B-A224-1DAD8201C253}" srcOrd="2" destOrd="0" parTransId="{C3A3DA52-89FB-4FBC-9592-E22C1A94B844}" sibTransId="{48E89F18-EFFD-4A25-92FA-0D3FEBC75734}"/>
    <dgm:cxn modelId="{3E596E83-22FA-4D77-9585-A68246307D5E}" type="presOf" srcId="{6A2F4408-B31C-41DF-BA16-B580CFDFC62B}" destId="{5C9AB5FB-89D2-4E7F-91E4-BC120F408779}" srcOrd="1" destOrd="0" presId="urn:microsoft.com/office/officeart/2011/layout/InterconnectedBlockProcess"/>
    <dgm:cxn modelId="{A74E828D-F1AC-47EC-807E-8EF90CEA450F}" type="presOf" srcId="{98C95B54-8003-4390-9C91-F33A83C33C3E}" destId="{5C9AB5FB-89D2-4E7F-91E4-BC120F408779}" srcOrd="1" destOrd="1" presId="urn:microsoft.com/office/officeart/2011/layout/InterconnectedBlockProcess"/>
    <dgm:cxn modelId="{05BF7397-6C14-4AAE-B90C-477F57E5AC34}" srcId="{2390C60D-C880-4BB9-A475-91FF56F85F5A}" destId="{126154BF-BAD1-4FC0-96DF-2736E8C313DB}" srcOrd="0" destOrd="0" parTransId="{2AD915BC-5031-4802-BAD5-2095970E4134}" sibTransId="{DD0D0FFC-248A-4481-A201-48DC452C3B9D}"/>
    <dgm:cxn modelId="{A7F8C79B-8F94-420D-8E27-C823E7521470}" srcId="{2390C60D-C880-4BB9-A475-91FF56F85F5A}" destId="{6894C78D-6BD5-4F81-A3FB-07D7B85795C8}" srcOrd="1" destOrd="0" parTransId="{200E6F18-E5CB-4A64-8724-95062D774925}" sibTransId="{69447616-5F40-423F-87E1-B64702205520}"/>
    <dgm:cxn modelId="{ABEDEB9D-CB08-4BF9-860A-E60381EB7D66}" type="presOf" srcId="{6894C78D-6BD5-4F81-A3FB-07D7B85795C8}" destId="{626B029C-82AC-4D5E-A9D3-4C889DDCCDA0}" srcOrd="0" destOrd="0" presId="urn:microsoft.com/office/officeart/2011/layout/InterconnectedBlockProcess"/>
    <dgm:cxn modelId="{C2BE21A1-0C78-4013-95E7-AE081421AE9D}" type="presOf" srcId="{99AAA229-A51F-4D16-A933-C7EC72BC3227}" destId="{B65374F8-B54D-452D-9202-6C196B6473FA}" srcOrd="1" destOrd="1" presId="urn:microsoft.com/office/officeart/2011/layout/InterconnectedBlockProcess"/>
    <dgm:cxn modelId="{97376EBC-71AD-4818-8D47-B25EA42DEA33}" type="presOf" srcId="{8D7044DD-3780-49FA-8740-384A59222C15}" destId="{568B5832-FCFA-4A8B-AC91-BD7704688479}" srcOrd="0" destOrd="1" presId="urn:microsoft.com/office/officeart/2011/layout/InterconnectedBlockProcess"/>
    <dgm:cxn modelId="{607DB0C0-BF93-4A97-800A-5358E5F9009B}" type="presOf" srcId="{6EA4A47D-1680-46BD-B12C-9F04E3FF7661}" destId="{8CCA8854-B68B-4C27-B3CF-0421DD77E62F}" srcOrd="0" destOrd="0" presId="urn:microsoft.com/office/officeart/2011/layout/InterconnectedBlockProcess"/>
    <dgm:cxn modelId="{2E785EC4-F71F-41FF-80DF-BB0C6CB16F60}" type="presOf" srcId="{6EA4A47D-1680-46BD-B12C-9F04E3FF7661}" destId="{B65374F8-B54D-452D-9202-6C196B6473FA}" srcOrd="1" destOrd="0" presId="urn:microsoft.com/office/officeart/2011/layout/InterconnectedBlockProcess"/>
    <dgm:cxn modelId="{44E092D3-F620-4D3B-91D0-9898DF747AC6}" type="presOf" srcId="{99AAA229-A51F-4D16-A933-C7EC72BC3227}" destId="{8CCA8854-B68B-4C27-B3CF-0421DD77E62F}" srcOrd="0" destOrd="1" presId="urn:microsoft.com/office/officeart/2011/layout/InterconnectedBlockProcess"/>
    <dgm:cxn modelId="{4BBC53D8-8024-462E-99E1-DCF20A7FFCB0}" type="presOf" srcId="{98C95B54-8003-4390-9C91-F33A83C33C3E}" destId="{6F452178-DA0C-4AC4-B85F-4A196E8B585D}" srcOrd="0" destOrd="1" presId="urn:microsoft.com/office/officeart/2011/layout/InterconnectedBlockProcess"/>
    <dgm:cxn modelId="{B7A0A2E4-AECB-4BB2-8AEC-38BC0834AC53}" type="presOf" srcId="{2390C60D-C880-4BB9-A475-91FF56F85F5A}" destId="{7B376B5B-A53F-4D35-9AAB-D1F10FC6A82B}" srcOrd="0" destOrd="0" presId="urn:microsoft.com/office/officeart/2011/layout/InterconnectedBlockProcess"/>
    <dgm:cxn modelId="{1778D8F7-4EE6-4832-B572-49CA4D8CE03B}" type="presOf" srcId="{126154BF-BAD1-4FC0-96DF-2736E8C313DB}" destId="{B2132EF9-2237-4A2A-A421-564B8585460D}" srcOrd="0" destOrd="0" presId="urn:microsoft.com/office/officeart/2011/layout/InterconnectedBlockProcess"/>
    <dgm:cxn modelId="{77D4E3FB-7AD2-4347-B7D3-81020AA259C3}" type="presOf" srcId="{6106CCCF-B2DB-403E-9DFC-4C60B190556E}" destId="{B65374F8-B54D-452D-9202-6C196B6473FA}" srcOrd="1" destOrd="2" presId="urn:microsoft.com/office/officeart/2011/layout/InterconnectedBlockProcess"/>
    <dgm:cxn modelId="{6F1FE29E-9644-483E-AA0A-5FF8244684BB}" type="presParOf" srcId="{7B376B5B-A53F-4D35-9AAB-D1F10FC6A82B}" destId="{A79C6289-7D2A-4BFF-8085-1F478E3D0F53}" srcOrd="0" destOrd="0" presId="urn:microsoft.com/office/officeart/2011/layout/InterconnectedBlockProcess"/>
    <dgm:cxn modelId="{E52217B9-3001-4212-8A94-8CB33BA20063}" type="presParOf" srcId="{A79C6289-7D2A-4BFF-8085-1F478E3D0F53}" destId="{568B5832-FCFA-4A8B-AC91-BD7704688479}" srcOrd="0" destOrd="0" presId="urn:microsoft.com/office/officeart/2011/layout/InterconnectedBlockProcess"/>
    <dgm:cxn modelId="{E68AF342-2C98-412F-B1F5-E8CB164D400A}" type="presParOf" srcId="{7B376B5B-A53F-4D35-9AAB-D1F10FC6A82B}" destId="{739A2F3C-4B39-4A46-8E16-C758F5F48EF6}" srcOrd="1" destOrd="0" presId="urn:microsoft.com/office/officeart/2011/layout/InterconnectedBlockProcess"/>
    <dgm:cxn modelId="{3D44B243-AA0F-4A2B-9D4B-2EE1F483C93E}" type="presParOf" srcId="{7B376B5B-A53F-4D35-9AAB-D1F10FC6A82B}" destId="{7FAC0C74-9215-42CA-8CAC-8D55AB6FD3AF}" srcOrd="2" destOrd="0" presId="urn:microsoft.com/office/officeart/2011/layout/InterconnectedBlockProcess"/>
    <dgm:cxn modelId="{22658A66-EECE-4BCA-9AE8-EA8436D3FAB9}" type="presParOf" srcId="{7B376B5B-A53F-4D35-9AAB-D1F10FC6A82B}" destId="{11AA6C67-53CC-4AAF-B678-935F889693F7}" srcOrd="3" destOrd="0" presId="urn:microsoft.com/office/officeart/2011/layout/InterconnectedBlockProcess"/>
    <dgm:cxn modelId="{99808A66-E926-43D8-8C2A-A2C36CB54F42}" type="presParOf" srcId="{11AA6C67-53CC-4AAF-B678-935F889693F7}" destId="{8CCA8854-B68B-4C27-B3CF-0421DD77E62F}" srcOrd="0" destOrd="0" presId="urn:microsoft.com/office/officeart/2011/layout/InterconnectedBlockProcess"/>
    <dgm:cxn modelId="{1387E14F-2561-41A3-A685-49AB5EDAE83A}" type="presParOf" srcId="{7B376B5B-A53F-4D35-9AAB-D1F10FC6A82B}" destId="{B65374F8-B54D-452D-9202-6C196B6473FA}" srcOrd="4" destOrd="0" presId="urn:microsoft.com/office/officeart/2011/layout/InterconnectedBlockProcess"/>
    <dgm:cxn modelId="{9342C218-481E-4BD7-AD31-17D64DC7481E}" type="presParOf" srcId="{7B376B5B-A53F-4D35-9AAB-D1F10FC6A82B}" destId="{626B029C-82AC-4D5E-A9D3-4C889DDCCDA0}" srcOrd="5" destOrd="0" presId="urn:microsoft.com/office/officeart/2011/layout/InterconnectedBlockProcess"/>
    <dgm:cxn modelId="{1540D5AA-427A-4A00-B327-C814DBA8412C}" type="presParOf" srcId="{7B376B5B-A53F-4D35-9AAB-D1F10FC6A82B}" destId="{EF49CB5A-6BFD-4225-9942-7EC5E1F725C1}" srcOrd="6" destOrd="0" presId="urn:microsoft.com/office/officeart/2011/layout/InterconnectedBlockProcess"/>
    <dgm:cxn modelId="{09B2FBA6-99BF-46D5-B17E-F452BB6581A6}" type="presParOf" srcId="{EF49CB5A-6BFD-4225-9942-7EC5E1F725C1}" destId="{6F452178-DA0C-4AC4-B85F-4A196E8B585D}" srcOrd="0" destOrd="0" presId="urn:microsoft.com/office/officeart/2011/layout/InterconnectedBlockProcess"/>
    <dgm:cxn modelId="{0E8C841D-BC6F-4A8C-95C1-1EA79DE3B157}" type="presParOf" srcId="{7B376B5B-A53F-4D35-9AAB-D1F10FC6A82B}" destId="{5C9AB5FB-89D2-4E7F-91E4-BC120F408779}" srcOrd="7" destOrd="0" presId="urn:microsoft.com/office/officeart/2011/layout/InterconnectedBlockProcess"/>
    <dgm:cxn modelId="{9665CE4D-DE37-4BBB-98D1-D08934C27030}" type="presParOf" srcId="{7B376B5B-A53F-4D35-9AAB-D1F10FC6A82B}" destId="{B2132EF9-2237-4A2A-A421-564B8585460D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0B6A66-F2C3-42B4-A3E4-22F2D17E0214}" type="doc">
      <dgm:prSet loTypeId="urn:microsoft.com/office/officeart/2009/3/layout/IncreasingArrows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A0CAD62-D0E1-4AFE-80A1-48970C45DEF2}">
      <dgm:prSet phldrT="[Text]"/>
      <dgm:spPr/>
      <dgm:t>
        <a:bodyPr/>
        <a:lstStyle/>
        <a:p>
          <a:r>
            <a:rPr lang="en-US" dirty="0"/>
            <a:t>Theorem</a:t>
          </a:r>
        </a:p>
      </dgm:t>
    </dgm:pt>
    <dgm:pt modelId="{75BC05C2-6020-460D-9709-4EDA2626149C}" type="parTrans" cxnId="{74266B27-7C1C-41F4-8B41-FC69766013B3}">
      <dgm:prSet/>
      <dgm:spPr/>
      <dgm:t>
        <a:bodyPr/>
        <a:lstStyle/>
        <a:p>
          <a:endParaRPr lang="en-US"/>
        </a:p>
      </dgm:t>
    </dgm:pt>
    <dgm:pt modelId="{3B0339D7-B9ED-46BD-A6A9-3736EE266B42}" type="sibTrans" cxnId="{74266B27-7C1C-41F4-8B41-FC69766013B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0D36136-C992-4698-8533-5B9F7FDC1309}">
          <dgm:prSet phldrT="[Text]" custT="1"/>
          <dgm:spPr/>
          <dgm:t>
            <a:bodyPr/>
            <a:lstStyle/>
            <a:p>
              <a:r>
                <a:rPr lang="en-US" sz="1800" dirty="0">
                  <a:latin typeface="+mn-lt"/>
                </a:rPr>
                <a:t>Let f be differentiable on its domain and have an inverse function </a:t>
              </a:r>
              <a14:m>
                <m:oMath xmlns:m="http://schemas.openxmlformats.org/officeDocument/2006/math">
                  <m:r>
                    <a:rPr lang="en-US" sz="1800" b="0" i="1" smtClean="0">
                      <a:latin typeface="Cambria Math" panose="02040503050406030204" pitchFamily="18" charset="0"/>
                    </a:rPr>
                    <m:t>𝑔</m:t>
                  </m:r>
                  <m:r>
                    <a:rPr lang="en-US" sz="1800" b="0" i="1" smtClean="0">
                      <a:latin typeface="Cambria Math" panose="02040503050406030204" pitchFamily="18" charset="0"/>
                    </a:rPr>
                    <m:t>=</m:t>
                  </m:r>
                  <m:sSup>
                    <m:sSupPr>
                      <m:ctrlPr>
                        <a:rPr lang="en-US" sz="18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</m:e>
                    <m: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−1</m:t>
                      </m:r>
                    </m:sup>
                  </m:sSup>
                  <m:r>
                    <a:rPr lang="en-US" sz="1800" b="0" i="1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sz="1800" b="0" i="1" smtClean="0">
                      <a:latin typeface="Cambria Math" panose="02040503050406030204" pitchFamily="18" charset="0"/>
                    </a:rPr>
                    <m:t>𝑥</m:t>
                  </m:r>
                  <m:r>
                    <a:rPr lang="en-US" sz="1800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US" sz="1800" dirty="0">
                  <a:latin typeface="+mn-lt"/>
                </a:rPr>
                <a:t>. </a:t>
              </a:r>
            </a:p>
            <a:p>
              <a:endParaRPr lang="en-US" sz="1800" dirty="0">
                <a:latin typeface="+mn-lt"/>
              </a:endParaRPr>
            </a:p>
            <a:p>
              <a:r>
                <a:rPr lang="en-US" sz="1800" dirty="0">
                  <a:latin typeface="+mn-lt"/>
                </a:rPr>
                <a:t>Then the derivative of is given by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)]</m:t>
                        </m:r>
                      </m:den>
                    </m:f>
                  </m:oMath>
                </m:oMathPara>
              </a14:m>
              <a:endParaRPr lang="en-US" sz="1800" dirty="0">
                <a:latin typeface="+mn-lt"/>
              </a:endParaRPr>
            </a:p>
            <a:p>
              <a:r>
                <a:rPr lang="en-US" sz="1800" dirty="0">
                  <a:latin typeface="+mn-lt"/>
                </a:rPr>
                <a:t>provided that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sz="18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</m:e>
                    <m: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d>
                    <m:dPr>
                      <m:begChr m:val="["/>
                      <m:endChr m:val="]"/>
                      <m:ctrlPr>
                        <a:rPr lang="en-US" sz="1800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e>
                  </m:d>
                  <m:r>
                    <a:rPr lang="en-US" sz="1800" b="0" i="1" smtClean="0">
                      <a:latin typeface="Cambria Math" panose="02040503050406030204" pitchFamily="18" charset="0"/>
                    </a:rPr>
                    <m:t>≠0</m:t>
                  </m:r>
                </m:oMath>
              </a14:m>
              <a:r>
                <a:rPr lang="en-US" sz="1800" dirty="0">
                  <a:latin typeface="+mn-lt"/>
                </a:rPr>
                <a:t> </a:t>
              </a:r>
            </a:p>
          </dgm:t>
        </dgm:pt>
      </mc:Choice>
      <mc:Fallback xmlns="">
        <dgm:pt modelId="{10D36136-C992-4698-8533-5B9F7FDC1309}">
          <dgm:prSet phldrT="[Text]" custT="1"/>
          <dgm:spPr/>
          <dgm:t>
            <a:bodyPr/>
            <a:lstStyle/>
            <a:p>
              <a:r>
                <a:rPr lang="en-US" sz="1800" dirty="0">
                  <a:latin typeface="+mn-lt"/>
                </a:rPr>
                <a:t>Let f be differentiable on its domain and have an inverse function </a:t>
              </a:r>
              <a:r>
                <a:rPr lang="en-US" sz="1800" b="0" i="0">
                  <a:latin typeface="+mn-lt"/>
                </a:rPr>
                <a:t>𝑔=𝑓^(−1) (𝑥)</a:t>
              </a:r>
              <a:r>
                <a:rPr lang="en-US" sz="1800" dirty="0">
                  <a:latin typeface="+mn-lt"/>
                </a:rPr>
                <a:t>. </a:t>
              </a:r>
            </a:p>
            <a:p>
              <a:endParaRPr lang="en-US" sz="1800" dirty="0">
                <a:latin typeface="+mn-lt"/>
              </a:endParaRPr>
            </a:p>
            <a:p>
              <a:r>
                <a:rPr lang="en-US" sz="1800" dirty="0">
                  <a:latin typeface="+mn-lt"/>
                </a:rPr>
                <a:t>Then the derivative of is given by</a:t>
              </a:r>
            </a:p>
            <a:p>
              <a:r>
                <a:rPr lang="en-US" sz="1800" b="0" i="0">
                  <a:latin typeface="+mn-lt"/>
                </a:rPr>
                <a:t>𝑔^′ (𝑥)=1/(𝑓^′ [𝑔(𝑥)])</a:t>
              </a:r>
              <a:endParaRPr lang="en-US" sz="1800" dirty="0">
                <a:latin typeface="+mn-lt"/>
              </a:endParaRPr>
            </a:p>
            <a:p>
              <a:r>
                <a:rPr lang="en-US" sz="1800" dirty="0">
                  <a:latin typeface="+mn-lt"/>
                </a:rPr>
                <a:t>provided that </a:t>
              </a:r>
              <a:r>
                <a:rPr lang="en-US" sz="1800" b="0" i="0">
                  <a:latin typeface="+mn-lt"/>
                </a:rPr>
                <a:t>𝑓^′ [𝑔(𝑥)]≠0</a:t>
              </a:r>
              <a:r>
                <a:rPr lang="en-US" sz="1800" dirty="0">
                  <a:latin typeface="+mn-lt"/>
                </a:rPr>
                <a:t> </a:t>
              </a:r>
            </a:p>
          </dgm:t>
        </dgm:pt>
      </mc:Fallback>
    </mc:AlternateContent>
    <dgm:pt modelId="{FB7771CD-AFEB-43F2-9048-EEFB0A12CFD9}" type="parTrans" cxnId="{4F093BBA-0EA0-4029-814A-C92700E8E191}">
      <dgm:prSet/>
      <dgm:spPr/>
      <dgm:t>
        <a:bodyPr/>
        <a:lstStyle/>
        <a:p>
          <a:endParaRPr lang="en-US"/>
        </a:p>
      </dgm:t>
    </dgm:pt>
    <dgm:pt modelId="{42D2126F-1352-420F-B5B2-0DFAD76C781E}" type="sibTrans" cxnId="{4F093BBA-0EA0-4029-814A-C92700E8E191}">
      <dgm:prSet/>
      <dgm:spPr/>
      <dgm:t>
        <a:bodyPr/>
        <a:lstStyle/>
        <a:p>
          <a:endParaRPr lang="en-US"/>
        </a:p>
      </dgm:t>
    </dgm:pt>
    <dgm:pt modelId="{378DDEBD-0F48-42D1-ABAA-FF23C7C66613}">
      <dgm:prSet phldrT="[Text]"/>
      <dgm:spPr/>
      <dgm:t>
        <a:bodyPr/>
        <a:lstStyle/>
        <a:p>
          <a:r>
            <a:rPr lang="en-US" dirty="0"/>
            <a:t>Example</a:t>
          </a:r>
        </a:p>
      </dgm:t>
    </dgm:pt>
    <dgm:pt modelId="{EB5933A1-35DA-4B08-AD0B-6132217E9F12}" type="parTrans" cxnId="{8B2259DA-F728-49DB-AB18-3317DEC79DE5}">
      <dgm:prSet/>
      <dgm:spPr/>
      <dgm:t>
        <a:bodyPr/>
        <a:lstStyle/>
        <a:p>
          <a:endParaRPr lang="en-US"/>
        </a:p>
      </dgm:t>
    </dgm:pt>
    <dgm:pt modelId="{4F3CE28D-9B8D-4A4D-ABB0-C6E1660796B2}" type="sibTrans" cxnId="{8B2259DA-F728-49DB-AB18-3317DEC79DE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6A6A0E8-5F17-477F-9478-02B42898328E}">
          <dgm:prSet phldrT="[Text]" custT="1"/>
          <dgm:spPr/>
          <dgm:t>
            <a:bodyPr/>
            <a:lstStyle/>
            <a:p>
              <a:r>
                <a:rPr lang="en-US" sz="1800" dirty="0">
                  <a:latin typeface="+mn-lt"/>
                </a:rPr>
                <a:t>Let </a:t>
              </a:r>
              <a14:m>
                <m:oMath xmlns:m="http://schemas.openxmlformats.org/officeDocument/2006/math">
                  <m:r>
                    <a:rPr lang="en-US" sz="1800" b="0" i="1" smtClean="0">
                      <a:latin typeface="Cambria Math" panose="02040503050406030204" pitchFamily="18" charset="0"/>
                    </a:rPr>
                    <m:t>𝑓</m:t>
                  </m:r>
                  <m:d>
                    <m:dPr>
                      <m:ctrlPr>
                        <a:rPr lang="en-US" sz="1800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  <m:r>
                    <a:rPr lang="en-US" sz="1800" b="0" i="1" smtClean="0">
                      <a:latin typeface="Cambria Math" panose="02040503050406030204" pitchFamily="18" charset="0"/>
                    </a:rPr>
                    <m:t>=</m:t>
                  </m:r>
                  <m:sSup>
                    <m:sSupPr>
                      <m:ctrlPr>
                        <a:rPr lang="en-US" sz="18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lang="en-US" sz="1800" b="0" i="1" smtClean="0">
                      <a:latin typeface="Cambria Math" panose="02040503050406030204" pitchFamily="18" charset="0"/>
                    </a:rPr>
                    <m:t> </m:t>
                  </m:r>
                </m:oMath>
              </a14:m>
              <a:r>
                <a:rPr lang="en-US" sz="1800" dirty="0">
                  <a:latin typeface="+mn-lt"/>
                </a:rPr>
                <a:t>and </a:t>
              </a:r>
              <a14:m>
                <m:oMath xmlns:m="http://schemas.openxmlformats.org/officeDocument/2006/math">
                  <m:r>
                    <a:rPr lang="en-US" sz="1800" b="0" i="1" smtClean="0">
                      <a:latin typeface="Cambria Math" panose="02040503050406030204" pitchFamily="18" charset="0"/>
                    </a:rPr>
                    <m:t>𝑔</m:t>
                  </m:r>
                </m:oMath>
              </a14:m>
              <a:r>
                <a:rPr lang="en-US" sz="1800" dirty="0">
                  <a:latin typeface="+mn-lt"/>
                </a:rPr>
                <a:t> is the inverse of f.</a:t>
              </a:r>
            </a:p>
            <a:p>
              <a:r>
                <a:rPr lang="en-US" sz="1800" dirty="0">
                  <a:latin typeface="+mn-lt"/>
                </a:rPr>
                <a:t>The point (2,4) does lie on the graph of f.</a:t>
              </a:r>
            </a:p>
            <a:p>
              <a:r>
                <a:rPr lang="en-US" sz="1800" dirty="0">
                  <a:latin typeface="+mn-lt"/>
                </a:rPr>
                <a:t>Then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(4)]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′(2)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2(2)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m:oMathPara>
              </a14:m>
              <a:endParaRPr lang="en-US" sz="1800" b="0" dirty="0">
                <a:latin typeface="+mn-lt"/>
              </a:endParaRPr>
            </a:p>
            <a:p>
              <a:endParaRPr lang="en-US" sz="1800" dirty="0">
                <a:latin typeface="+mn-lt"/>
              </a:endParaRPr>
            </a:p>
          </dgm:t>
        </dgm:pt>
      </mc:Choice>
      <mc:Fallback xmlns="">
        <dgm:pt modelId="{36A6A0E8-5F17-477F-9478-02B42898328E}">
          <dgm:prSet phldrT="[Text]" custT="1"/>
          <dgm:spPr/>
          <dgm:t>
            <a:bodyPr/>
            <a:lstStyle/>
            <a:p>
              <a:r>
                <a:rPr lang="en-US" sz="1800" dirty="0">
                  <a:latin typeface="+mn-lt"/>
                </a:rPr>
                <a:t>Let </a:t>
              </a:r>
              <a:r>
                <a:rPr lang="en-US" sz="1800" b="0" i="0">
                  <a:latin typeface="+mn-lt"/>
                </a:rPr>
                <a:t>𝑓(𝑥)=𝑥^2  </a:t>
              </a:r>
              <a:r>
                <a:rPr lang="en-US" sz="1800" dirty="0">
                  <a:latin typeface="+mn-lt"/>
                </a:rPr>
                <a:t>and </a:t>
              </a:r>
              <a:r>
                <a:rPr lang="en-US" sz="1800" b="0" i="0">
                  <a:latin typeface="+mn-lt"/>
                </a:rPr>
                <a:t>𝑔</a:t>
              </a:r>
              <a:r>
                <a:rPr lang="en-US" sz="1800" dirty="0">
                  <a:latin typeface="+mn-lt"/>
                </a:rPr>
                <a:t> is the inverse of f.</a:t>
              </a:r>
            </a:p>
            <a:p>
              <a:r>
                <a:rPr lang="en-US" sz="1800" dirty="0">
                  <a:latin typeface="+mn-lt"/>
                </a:rPr>
                <a:t>The point (2,4) does lie on the graph of f.</a:t>
              </a:r>
            </a:p>
            <a:p>
              <a:r>
                <a:rPr lang="en-US" sz="1800" dirty="0">
                  <a:latin typeface="+mn-lt"/>
                </a:rPr>
                <a:t>Then</a:t>
              </a:r>
            </a:p>
            <a:p>
              <a:r>
                <a:rPr lang="en-US" sz="1800" b="0" i="0">
                  <a:latin typeface="+mn-lt"/>
                </a:rPr>
                <a:t>𝑔^′ (4)=1/(𝑓^′ [𝑔(4)])=1/(𝑓′(2))=├ 1/2𝑥┤|_(𝑥=2)=1/(2(2))=1/4</a:t>
              </a:r>
              <a:endParaRPr lang="en-US" sz="1800" b="0" dirty="0">
                <a:latin typeface="+mn-lt"/>
              </a:endParaRPr>
            </a:p>
            <a:p>
              <a:endParaRPr lang="en-US" sz="1800" dirty="0">
                <a:latin typeface="+mn-lt"/>
              </a:endParaRPr>
            </a:p>
          </dgm:t>
        </dgm:pt>
      </mc:Fallback>
    </mc:AlternateContent>
    <dgm:pt modelId="{2B7B6184-BF12-416F-8216-ADC5C0A771E4}" type="parTrans" cxnId="{1307CFBB-DA81-484D-9066-7798F3BE9072}">
      <dgm:prSet/>
      <dgm:spPr/>
      <dgm:t>
        <a:bodyPr/>
        <a:lstStyle/>
        <a:p>
          <a:endParaRPr lang="en-US"/>
        </a:p>
      </dgm:t>
    </dgm:pt>
    <dgm:pt modelId="{9ECA2BBB-FD18-47A3-B9E3-78FFA3BEA283}" type="sibTrans" cxnId="{1307CFBB-DA81-484D-9066-7798F3BE9072}">
      <dgm:prSet/>
      <dgm:spPr/>
      <dgm:t>
        <a:bodyPr/>
        <a:lstStyle/>
        <a:p>
          <a:endParaRPr lang="en-US"/>
        </a:p>
      </dgm:t>
    </dgm:pt>
    <dgm:pt modelId="{C52AAABF-1990-4721-AF6C-5A92F3184C8E}" type="pres">
      <dgm:prSet presAssocID="{DD0B6A66-F2C3-42B4-A3E4-22F2D17E0214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7F5F0A2A-C1C4-4443-A206-529204466726}" type="pres">
      <dgm:prSet presAssocID="{EA0CAD62-D0E1-4AFE-80A1-48970C45DEF2}" presName="parentText1" presStyleLbl="node1" presStyleIdx="0" presStyleCnt="2">
        <dgm:presLayoutVars>
          <dgm:chMax/>
          <dgm:chPref val="3"/>
          <dgm:bulletEnabled val="1"/>
        </dgm:presLayoutVars>
      </dgm:prSet>
      <dgm:spPr/>
    </dgm:pt>
    <dgm:pt modelId="{22EBC573-679E-4453-AAB9-3232B9DDCBE4}" type="pres">
      <dgm:prSet presAssocID="{EA0CAD62-D0E1-4AFE-80A1-48970C45DEF2}" presName="childText1" presStyleLbl="solidAlignAcc1" presStyleIdx="0" presStyleCnt="2" custScaleY="124823" custLinFactNeighborY="12548">
        <dgm:presLayoutVars>
          <dgm:chMax val="0"/>
          <dgm:chPref val="0"/>
          <dgm:bulletEnabled val="1"/>
        </dgm:presLayoutVars>
      </dgm:prSet>
      <dgm:spPr/>
    </dgm:pt>
    <dgm:pt modelId="{A6BAA591-58FE-403C-B3F0-C55244C47239}" type="pres">
      <dgm:prSet presAssocID="{378DDEBD-0F48-42D1-ABAA-FF23C7C66613}" presName="parentText2" presStyleLbl="node1" presStyleIdx="1" presStyleCnt="2">
        <dgm:presLayoutVars>
          <dgm:chMax/>
          <dgm:chPref val="3"/>
          <dgm:bulletEnabled val="1"/>
        </dgm:presLayoutVars>
      </dgm:prSet>
      <dgm:spPr/>
    </dgm:pt>
    <dgm:pt modelId="{0522B6B1-D729-4861-9EBA-34E6E4A52DF3}" type="pres">
      <dgm:prSet presAssocID="{378DDEBD-0F48-42D1-ABAA-FF23C7C66613}" presName="childText2" presStyleLbl="solidAlignAcc1" presStyleIdx="1" presStyleCnt="2" custScaleY="124823" custLinFactNeighborY="12548">
        <dgm:presLayoutVars>
          <dgm:chMax val="0"/>
          <dgm:chPref val="0"/>
          <dgm:bulletEnabled val="1"/>
        </dgm:presLayoutVars>
      </dgm:prSet>
      <dgm:spPr/>
    </dgm:pt>
  </dgm:ptLst>
  <dgm:cxnLst>
    <dgm:cxn modelId="{21077109-162C-4337-A557-6368B5C9025E}" type="presOf" srcId="{36A6A0E8-5F17-477F-9478-02B42898328E}" destId="{0522B6B1-D729-4861-9EBA-34E6E4A52DF3}" srcOrd="0" destOrd="0" presId="urn:microsoft.com/office/officeart/2009/3/layout/IncreasingArrowsProcess"/>
    <dgm:cxn modelId="{74266B27-7C1C-41F4-8B41-FC69766013B3}" srcId="{DD0B6A66-F2C3-42B4-A3E4-22F2D17E0214}" destId="{EA0CAD62-D0E1-4AFE-80A1-48970C45DEF2}" srcOrd="0" destOrd="0" parTransId="{75BC05C2-6020-460D-9709-4EDA2626149C}" sibTransId="{3B0339D7-B9ED-46BD-A6A9-3736EE266B42}"/>
    <dgm:cxn modelId="{D9FA1B40-CB8E-4E8A-BCBD-9F31470E4769}" type="presOf" srcId="{EA0CAD62-D0E1-4AFE-80A1-48970C45DEF2}" destId="{7F5F0A2A-C1C4-4443-A206-529204466726}" srcOrd="0" destOrd="0" presId="urn:microsoft.com/office/officeart/2009/3/layout/IncreasingArrowsProcess"/>
    <dgm:cxn modelId="{0533F999-C7AD-4501-9DA1-7249E4C48960}" type="presOf" srcId="{378DDEBD-0F48-42D1-ABAA-FF23C7C66613}" destId="{A6BAA591-58FE-403C-B3F0-C55244C47239}" srcOrd="0" destOrd="0" presId="urn:microsoft.com/office/officeart/2009/3/layout/IncreasingArrowsProcess"/>
    <dgm:cxn modelId="{3710AE9B-058F-4A36-8E24-45B5589CF768}" type="presOf" srcId="{DD0B6A66-F2C3-42B4-A3E4-22F2D17E0214}" destId="{C52AAABF-1990-4721-AF6C-5A92F3184C8E}" srcOrd="0" destOrd="0" presId="urn:microsoft.com/office/officeart/2009/3/layout/IncreasingArrowsProcess"/>
    <dgm:cxn modelId="{AF0881A8-B2CF-4A44-91DA-2A0623866AAB}" type="presOf" srcId="{10D36136-C992-4698-8533-5B9F7FDC1309}" destId="{22EBC573-679E-4453-AAB9-3232B9DDCBE4}" srcOrd="0" destOrd="0" presId="urn:microsoft.com/office/officeart/2009/3/layout/IncreasingArrowsProcess"/>
    <dgm:cxn modelId="{4F093BBA-0EA0-4029-814A-C92700E8E191}" srcId="{EA0CAD62-D0E1-4AFE-80A1-48970C45DEF2}" destId="{10D36136-C992-4698-8533-5B9F7FDC1309}" srcOrd="0" destOrd="0" parTransId="{FB7771CD-AFEB-43F2-9048-EEFB0A12CFD9}" sibTransId="{42D2126F-1352-420F-B5B2-0DFAD76C781E}"/>
    <dgm:cxn modelId="{1307CFBB-DA81-484D-9066-7798F3BE9072}" srcId="{378DDEBD-0F48-42D1-ABAA-FF23C7C66613}" destId="{36A6A0E8-5F17-477F-9478-02B42898328E}" srcOrd="0" destOrd="0" parTransId="{2B7B6184-BF12-416F-8216-ADC5C0A771E4}" sibTransId="{9ECA2BBB-FD18-47A3-B9E3-78FFA3BEA283}"/>
    <dgm:cxn modelId="{8B2259DA-F728-49DB-AB18-3317DEC79DE5}" srcId="{DD0B6A66-F2C3-42B4-A3E4-22F2D17E0214}" destId="{378DDEBD-0F48-42D1-ABAA-FF23C7C66613}" srcOrd="1" destOrd="0" parTransId="{EB5933A1-35DA-4B08-AD0B-6132217E9F12}" sibTransId="{4F3CE28D-9B8D-4A4D-ABB0-C6E1660796B2}"/>
    <dgm:cxn modelId="{EABBFC2A-2966-4DB8-B073-19F10DDD4E0D}" type="presParOf" srcId="{C52AAABF-1990-4721-AF6C-5A92F3184C8E}" destId="{7F5F0A2A-C1C4-4443-A206-529204466726}" srcOrd="0" destOrd="0" presId="urn:microsoft.com/office/officeart/2009/3/layout/IncreasingArrowsProcess"/>
    <dgm:cxn modelId="{C160F749-C585-4B93-BDDD-80923F703AEB}" type="presParOf" srcId="{C52AAABF-1990-4721-AF6C-5A92F3184C8E}" destId="{22EBC573-679E-4453-AAB9-3232B9DDCBE4}" srcOrd="1" destOrd="0" presId="urn:microsoft.com/office/officeart/2009/3/layout/IncreasingArrowsProcess"/>
    <dgm:cxn modelId="{528CC0EF-92AE-472B-B0B5-4D84368E0C2B}" type="presParOf" srcId="{C52AAABF-1990-4721-AF6C-5A92F3184C8E}" destId="{A6BAA591-58FE-403C-B3F0-C55244C47239}" srcOrd="2" destOrd="0" presId="urn:microsoft.com/office/officeart/2009/3/layout/IncreasingArrowsProcess"/>
    <dgm:cxn modelId="{F2B48A76-C446-487D-A68B-8E10F3A6FB90}" type="presParOf" srcId="{C52AAABF-1990-4721-AF6C-5A92F3184C8E}" destId="{0522B6B1-D729-4861-9EBA-34E6E4A52DF3}" srcOrd="3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0B6A66-F2C3-42B4-A3E4-22F2D17E0214}" type="doc">
      <dgm:prSet loTypeId="urn:microsoft.com/office/officeart/2009/3/layout/IncreasingArrows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A0CAD62-D0E1-4AFE-80A1-48970C45DEF2}">
      <dgm:prSet phldrT="[Text]"/>
      <dgm:spPr/>
      <dgm:t>
        <a:bodyPr/>
        <a:lstStyle/>
        <a:p>
          <a:r>
            <a:rPr lang="en-US" dirty="0"/>
            <a:t>Theorem</a:t>
          </a:r>
        </a:p>
      </dgm:t>
    </dgm:pt>
    <dgm:pt modelId="{75BC05C2-6020-460D-9709-4EDA2626149C}" type="parTrans" cxnId="{74266B27-7C1C-41F4-8B41-FC69766013B3}">
      <dgm:prSet/>
      <dgm:spPr/>
      <dgm:t>
        <a:bodyPr/>
        <a:lstStyle/>
        <a:p>
          <a:endParaRPr lang="en-US"/>
        </a:p>
      </dgm:t>
    </dgm:pt>
    <dgm:pt modelId="{3B0339D7-B9ED-46BD-A6A9-3736EE266B42}" type="sibTrans" cxnId="{74266B27-7C1C-41F4-8B41-FC69766013B3}">
      <dgm:prSet/>
      <dgm:spPr/>
      <dgm:t>
        <a:bodyPr/>
        <a:lstStyle/>
        <a:p>
          <a:endParaRPr lang="en-US"/>
        </a:p>
      </dgm:t>
    </dgm:pt>
    <dgm:pt modelId="{10D36136-C992-4698-8533-5B9F7FDC1309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B7771CD-AFEB-43F2-9048-EEFB0A12CFD9}" type="parTrans" cxnId="{4F093BBA-0EA0-4029-814A-C92700E8E191}">
      <dgm:prSet/>
      <dgm:spPr/>
      <dgm:t>
        <a:bodyPr/>
        <a:lstStyle/>
        <a:p>
          <a:endParaRPr lang="en-US"/>
        </a:p>
      </dgm:t>
    </dgm:pt>
    <dgm:pt modelId="{42D2126F-1352-420F-B5B2-0DFAD76C781E}" type="sibTrans" cxnId="{4F093BBA-0EA0-4029-814A-C92700E8E191}">
      <dgm:prSet/>
      <dgm:spPr/>
      <dgm:t>
        <a:bodyPr/>
        <a:lstStyle/>
        <a:p>
          <a:endParaRPr lang="en-US"/>
        </a:p>
      </dgm:t>
    </dgm:pt>
    <dgm:pt modelId="{378DDEBD-0F48-42D1-ABAA-FF23C7C66613}">
      <dgm:prSet phldrT="[Text]"/>
      <dgm:spPr/>
      <dgm:t>
        <a:bodyPr/>
        <a:lstStyle/>
        <a:p>
          <a:r>
            <a:rPr lang="en-US" dirty="0"/>
            <a:t>Example</a:t>
          </a:r>
        </a:p>
      </dgm:t>
    </dgm:pt>
    <dgm:pt modelId="{EB5933A1-35DA-4B08-AD0B-6132217E9F12}" type="parTrans" cxnId="{8B2259DA-F728-49DB-AB18-3317DEC79DE5}">
      <dgm:prSet/>
      <dgm:spPr/>
      <dgm:t>
        <a:bodyPr/>
        <a:lstStyle/>
        <a:p>
          <a:endParaRPr lang="en-US"/>
        </a:p>
      </dgm:t>
    </dgm:pt>
    <dgm:pt modelId="{4F3CE28D-9B8D-4A4D-ABB0-C6E1660796B2}" type="sibTrans" cxnId="{8B2259DA-F728-49DB-AB18-3317DEC79DE5}">
      <dgm:prSet/>
      <dgm:spPr/>
      <dgm:t>
        <a:bodyPr/>
        <a:lstStyle/>
        <a:p>
          <a:endParaRPr lang="en-US"/>
        </a:p>
      </dgm:t>
    </dgm:pt>
    <dgm:pt modelId="{36A6A0E8-5F17-477F-9478-02B42898328E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B7B6184-BF12-416F-8216-ADC5C0A771E4}" type="parTrans" cxnId="{1307CFBB-DA81-484D-9066-7798F3BE9072}">
      <dgm:prSet/>
      <dgm:spPr/>
      <dgm:t>
        <a:bodyPr/>
        <a:lstStyle/>
        <a:p>
          <a:endParaRPr lang="en-US"/>
        </a:p>
      </dgm:t>
    </dgm:pt>
    <dgm:pt modelId="{9ECA2BBB-FD18-47A3-B9E3-78FFA3BEA283}" type="sibTrans" cxnId="{1307CFBB-DA81-484D-9066-7798F3BE9072}">
      <dgm:prSet/>
      <dgm:spPr/>
      <dgm:t>
        <a:bodyPr/>
        <a:lstStyle/>
        <a:p>
          <a:endParaRPr lang="en-US"/>
        </a:p>
      </dgm:t>
    </dgm:pt>
    <dgm:pt modelId="{C52AAABF-1990-4721-AF6C-5A92F3184C8E}" type="pres">
      <dgm:prSet presAssocID="{DD0B6A66-F2C3-42B4-A3E4-22F2D17E0214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7F5F0A2A-C1C4-4443-A206-529204466726}" type="pres">
      <dgm:prSet presAssocID="{EA0CAD62-D0E1-4AFE-80A1-48970C45DEF2}" presName="parentText1" presStyleLbl="node1" presStyleIdx="0" presStyleCnt="2">
        <dgm:presLayoutVars>
          <dgm:chMax/>
          <dgm:chPref val="3"/>
          <dgm:bulletEnabled val="1"/>
        </dgm:presLayoutVars>
      </dgm:prSet>
      <dgm:spPr/>
    </dgm:pt>
    <dgm:pt modelId="{22EBC573-679E-4453-AAB9-3232B9DDCBE4}" type="pres">
      <dgm:prSet presAssocID="{EA0CAD62-D0E1-4AFE-80A1-48970C45DEF2}" presName="childText1" presStyleLbl="solidAlignAcc1" presStyleIdx="0" presStyleCnt="2" custScaleY="124823" custLinFactNeighborY="12548">
        <dgm:presLayoutVars>
          <dgm:chMax val="0"/>
          <dgm:chPref val="0"/>
          <dgm:bulletEnabled val="1"/>
        </dgm:presLayoutVars>
      </dgm:prSet>
      <dgm:spPr/>
    </dgm:pt>
    <dgm:pt modelId="{A6BAA591-58FE-403C-B3F0-C55244C47239}" type="pres">
      <dgm:prSet presAssocID="{378DDEBD-0F48-42D1-ABAA-FF23C7C66613}" presName="parentText2" presStyleLbl="node1" presStyleIdx="1" presStyleCnt="2">
        <dgm:presLayoutVars>
          <dgm:chMax/>
          <dgm:chPref val="3"/>
          <dgm:bulletEnabled val="1"/>
        </dgm:presLayoutVars>
      </dgm:prSet>
      <dgm:spPr/>
    </dgm:pt>
    <dgm:pt modelId="{0522B6B1-D729-4861-9EBA-34E6E4A52DF3}" type="pres">
      <dgm:prSet presAssocID="{378DDEBD-0F48-42D1-ABAA-FF23C7C66613}" presName="childText2" presStyleLbl="solidAlignAcc1" presStyleIdx="1" presStyleCnt="2" custScaleY="124823" custLinFactNeighborY="12548">
        <dgm:presLayoutVars>
          <dgm:chMax val="0"/>
          <dgm:chPref val="0"/>
          <dgm:bulletEnabled val="1"/>
        </dgm:presLayoutVars>
      </dgm:prSet>
      <dgm:spPr/>
    </dgm:pt>
  </dgm:ptLst>
  <dgm:cxnLst>
    <dgm:cxn modelId="{21077109-162C-4337-A557-6368B5C9025E}" type="presOf" srcId="{36A6A0E8-5F17-477F-9478-02B42898328E}" destId="{0522B6B1-D729-4861-9EBA-34E6E4A52DF3}" srcOrd="0" destOrd="0" presId="urn:microsoft.com/office/officeart/2009/3/layout/IncreasingArrowsProcess"/>
    <dgm:cxn modelId="{74266B27-7C1C-41F4-8B41-FC69766013B3}" srcId="{DD0B6A66-F2C3-42B4-A3E4-22F2D17E0214}" destId="{EA0CAD62-D0E1-4AFE-80A1-48970C45DEF2}" srcOrd="0" destOrd="0" parTransId="{75BC05C2-6020-460D-9709-4EDA2626149C}" sibTransId="{3B0339D7-B9ED-46BD-A6A9-3736EE266B42}"/>
    <dgm:cxn modelId="{D9FA1B40-CB8E-4E8A-BCBD-9F31470E4769}" type="presOf" srcId="{EA0CAD62-D0E1-4AFE-80A1-48970C45DEF2}" destId="{7F5F0A2A-C1C4-4443-A206-529204466726}" srcOrd="0" destOrd="0" presId="urn:microsoft.com/office/officeart/2009/3/layout/IncreasingArrowsProcess"/>
    <dgm:cxn modelId="{0533F999-C7AD-4501-9DA1-7249E4C48960}" type="presOf" srcId="{378DDEBD-0F48-42D1-ABAA-FF23C7C66613}" destId="{A6BAA591-58FE-403C-B3F0-C55244C47239}" srcOrd="0" destOrd="0" presId="urn:microsoft.com/office/officeart/2009/3/layout/IncreasingArrowsProcess"/>
    <dgm:cxn modelId="{3710AE9B-058F-4A36-8E24-45B5589CF768}" type="presOf" srcId="{DD0B6A66-F2C3-42B4-A3E4-22F2D17E0214}" destId="{C52AAABF-1990-4721-AF6C-5A92F3184C8E}" srcOrd="0" destOrd="0" presId="urn:microsoft.com/office/officeart/2009/3/layout/IncreasingArrowsProcess"/>
    <dgm:cxn modelId="{AF0881A8-B2CF-4A44-91DA-2A0623866AAB}" type="presOf" srcId="{10D36136-C992-4698-8533-5B9F7FDC1309}" destId="{22EBC573-679E-4453-AAB9-3232B9DDCBE4}" srcOrd="0" destOrd="0" presId="urn:microsoft.com/office/officeart/2009/3/layout/IncreasingArrowsProcess"/>
    <dgm:cxn modelId="{4F093BBA-0EA0-4029-814A-C92700E8E191}" srcId="{EA0CAD62-D0E1-4AFE-80A1-48970C45DEF2}" destId="{10D36136-C992-4698-8533-5B9F7FDC1309}" srcOrd="0" destOrd="0" parTransId="{FB7771CD-AFEB-43F2-9048-EEFB0A12CFD9}" sibTransId="{42D2126F-1352-420F-B5B2-0DFAD76C781E}"/>
    <dgm:cxn modelId="{1307CFBB-DA81-484D-9066-7798F3BE9072}" srcId="{378DDEBD-0F48-42D1-ABAA-FF23C7C66613}" destId="{36A6A0E8-5F17-477F-9478-02B42898328E}" srcOrd="0" destOrd="0" parTransId="{2B7B6184-BF12-416F-8216-ADC5C0A771E4}" sibTransId="{9ECA2BBB-FD18-47A3-B9E3-78FFA3BEA283}"/>
    <dgm:cxn modelId="{8B2259DA-F728-49DB-AB18-3317DEC79DE5}" srcId="{DD0B6A66-F2C3-42B4-A3E4-22F2D17E0214}" destId="{378DDEBD-0F48-42D1-ABAA-FF23C7C66613}" srcOrd="1" destOrd="0" parTransId="{EB5933A1-35DA-4B08-AD0B-6132217E9F12}" sibTransId="{4F3CE28D-9B8D-4A4D-ABB0-C6E1660796B2}"/>
    <dgm:cxn modelId="{EABBFC2A-2966-4DB8-B073-19F10DDD4E0D}" type="presParOf" srcId="{C52AAABF-1990-4721-AF6C-5A92F3184C8E}" destId="{7F5F0A2A-C1C4-4443-A206-529204466726}" srcOrd="0" destOrd="0" presId="urn:microsoft.com/office/officeart/2009/3/layout/IncreasingArrowsProcess"/>
    <dgm:cxn modelId="{C160F749-C585-4B93-BDDD-80923F703AEB}" type="presParOf" srcId="{C52AAABF-1990-4721-AF6C-5A92F3184C8E}" destId="{22EBC573-679E-4453-AAB9-3232B9DDCBE4}" srcOrd="1" destOrd="0" presId="urn:microsoft.com/office/officeart/2009/3/layout/IncreasingArrowsProcess"/>
    <dgm:cxn modelId="{528CC0EF-92AE-472B-B0B5-4D84368E0C2B}" type="presParOf" srcId="{C52AAABF-1990-4721-AF6C-5A92F3184C8E}" destId="{A6BAA591-58FE-403C-B3F0-C55244C47239}" srcOrd="2" destOrd="0" presId="urn:microsoft.com/office/officeart/2009/3/layout/IncreasingArrowsProcess"/>
    <dgm:cxn modelId="{F2B48A76-C446-487D-A68B-8E10F3A6FB90}" type="presParOf" srcId="{C52AAABF-1990-4721-AF6C-5A92F3184C8E}" destId="{0522B6B1-D729-4861-9EBA-34E6E4A52DF3}" srcOrd="3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0EC352C-88DE-4FE9-9C16-03F2138C1552}" type="doc">
      <dgm:prSet loTypeId="urn:microsoft.com/office/officeart/2005/8/layout/hList9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769C7FB-80D6-4E1C-A914-4EF917F97E06}">
      <dgm:prSet phldrT="[Text]" custT="1"/>
      <dgm:spPr/>
      <dgm:t>
        <a:bodyPr/>
        <a:lstStyle/>
        <a:p>
          <a:r>
            <a:rPr lang="en-US" sz="2400" b="1" dirty="0"/>
            <a:t>Theorem</a:t>
          </a:r>
        </a:p>
      </dgm:t>
    </dgm:pt>
    <dgm:pt modelId="{88132A86-F249-42B8-ACCB-59F9E6230865}" type="parTrans" cxnId="{FCAB7B77-4EEE-4F36-94FE-1FCB3F071C64}">
      <dgm:prSet/>
      <dgm:spPr/>
      <dgm:t>
        <a:bodyPr/>
        <a:lstStyle/>
        <a:p>
          <a:endParaRPr lang="en-US"/>
        </a:p>
      </dgm:t>
    </dgm:pt>
    <dgm:pt modelId="{57037435-C431-49BC-8FE5-6CAFF12CF3FA}" type="sibTrans" cxnId="{FCAB7B77-4EEE-4F36-94FE-1FCB3F071C64}">
      <dgm:prSet/>
      <dgm:spPr/>
      <dgm:t>
        <a:bodyPr/>
        <a:lstStyle/>
        <a:p>
          <a:endParaRPr lang="en-US"/>
        </a:p>
      </dgm:t>
    </dgm:pt>
    <dgm:pt modelId="{0A0C9718-F3F3-4D74-859F-F1418202EBE2}">
      <dgm:prSet phldrT="[Text]"/>
      <dgm:spPr/>
      <dgm:t>
        <a:bodyPr/>
        <a:lstStyle/>
        <a:p>
          <a:r>
            <a:rPr lang="en-US" dirty="0"/>
            <a:t>Let u be a differentiable function of x</a:t>
          </a:r>
        </a:p>
      </dgm:t>
    </dgm:pt>
    <dgm:pt modelId="{44CDEE15-7CC5-4AEE-8587-254DF0962C60}" type="parTrans" cxnId="{9BDB5CE1-89F3-4D5E-85A4-878133BAFC24}">
      <dgm:prSet/>
      <dgm:spPr/>
      <dgm:t>
        <a:bodyPr/>
        <a:lstStyle/>
        <a:p>
          <a:endParaRPr lang="en-US"/>
        </a:p>
      </dgm:t>
    </dgm:pt>
    <dgm:pt modelId="{AF089CCE-A080-4B75-A6B8-5BDD58C4084B}" type="sibTrans" cxnId="{9BDB5CE1-89F3-4D5E-85A4-878133BAFC24}">
      <dgm:prSet/>
      <dgm:spPr/>
      <dgm:t>
        <a:bodyPr/>
        <a:lstStyle/>
        <a:p>
          <a:endParaRPr lang="en-US"/>
        </a:p>
      </dgm:t>
    </dgm:pt>
    <dgm:pt modelId="{FC800037-9BFC-4B35-891E-3059F077D90B}">
      <dgm:prSet phldrT="[Text]" phldr="1"/>
      <dgm:spPr/>
      <dgm:t>
        <a:bodyPr/>
        <a:lstStyle/>
        <a:p>
          <a:endParaRPr lang="en-US"/>
        </a:p>
      </dgm:t>
    </dgm:pt>
    <dgm:pt modelId="{82F80771-AA02-480C-99F5-62B1D0A2348B}" type="parTrans" cxnId="{1B566E0D-B563-4103-AF94-3BE1FF8F21B2}">
      <dgm:prSet/>
      <dgm:spPr/>
      <dgm:t>
        <a:bodyPr/>
        <a:lstStyle/>
        <a:p>
          <a:endParaRPr lang="en-US"/>
        </a:p>
      </dgm:t>
    </dgm:pt>
    <dgm:pt modelId="{5F183094-7245-4708-BA14-091B4145795A}" type="sibTrans" cxnId="{1B566E0D-B563-4103-AF94-3BE1FF8F21B2}">
      <dgm:prSet/>
      <dgm:spPr/>
      <dgm:t>
        <a:bodyPr/>
        <a:lstStyle/>
        <a:p>
          <a:endParaRPr lang="en-US"/>
        </a:p>
      </dgm:t>
    </dgm:pt>
    <dgm:pt modelId="{4AB307D3-90DD-4888-B752-1A96A7FB87A6}">
      <dgm:prSet phldrT="[Text]"/>
      <dgm:spPr/>
      <dgm:t>
        <a:bodyPr/>
        <a:lstStyle/>
        <a:p>
          <a:r>
            <a:rPr lang="en-US" b="1" dirty="0"/>
            <a:t>Theorem</a:t>
          </a:r>
        </a:p>
      </dgm:t>
    </dgm:pt>
    <dgm:pt modelId="{D1FF8050-1CC9-46CC-B3B0-F4538DE85AE0}" type="parTrans" cxnId="{3D31E2CE-AED5-48B9-92DD-1492D10F2CBC}">
      <dgm:prSet/>
      <dgm:spPr/>
      <dgm:t>
        <a:bodyPr/>
        <a:lstStyle/>
        <a:p>
          <a:endParaRPr lang="en-US"/>
        </a:p>
      </dgm:t>
    </dgm:pt>
    <dgm:pt modelId="{3F5B60EA-E32C-4B78-A9F2-C17D3D944B8F}" type="sibTrans" cxnId="{3D31E2CE-AED5-48B9-92DD-1492D10F2CBC}">
      <dgm:prSet/>
      <dgm:spPr/>
      <dgm:t>
        <a:bodyPr/>
        <a:lstStyle/>
        <a:p>
          <a:endParaRPr lang="en-US"/>
        </a:p>
      </dgm:t>
    </dgm:pt>
    <dgm:pt modelId="{EE7381DE-C2C9-4ABE-A5DA-82CAF68DF07F}">
      <dgm:prSet phldrT="[Text]"/>
      <dgm:spPr/>
      <dgm:t>
        <a:bodyPr/>
        <a:lstStyle/>
        <a:p>
          <a:r>
            <a:rPr lang="en-US" dirty="0"/>
            <a:t>The integral of a</a:t>
          </a:r>
          <a:r>
            <a:rPr lang="en-US" baseline="30000" dirty="0"/>
            <a:t>x</a:t>
          </a:r>
          <a:r>
            <a:rPr lang="en-US" baseline="0" dirty="0"/>
            <a:t> where a &gt; 0 and a </a:t>
          </a:r>
          <a:r>
            <a:rPr lang="en-US" baseline="0" dirty="0">
              <a:latin typeface="Arial"/>
              <a:cs typeface="Arial"/>
            </a:rPr>
            <a:t>≠ 1</a:t>
          </a:r>
          <a:r>
            <a:rPr lang="en-US" baseline="0" dirty="0"/>
            <a:t>:</a:t>
          </a:r>
          <a:endParaRPr lang="en-US" baseline="30000" dirty="0"/>
        </a:p>
      </dgm:t>
    </dgm:pt>
    <dgm:pt modelId="{B1EAC23E-E489-4B44-838A-C00799B68F8B}" type="parTrans" cxnId="{D042B083-A4E5-4077-94A4-022DDED96F8F}">
      <dgm:prSet/>
      <dgm:spPr/>
      <dgm:t>
        <a:bodyPr/>
        <a:lstStyle/>
        <a:p>
          <a:endParaRPr lang="en-US"/>
        </a:p>
      </dgm:t>
    </dgm:pt>
    <dgm:pt modelId="{88241168-3480-4F6D-80C0-AE7C8D031492}" type="sibTrans" cxnId="{D042B083-A4E5-4077-94A4-022DDED96F8F}">
      <dgm:prSet/>
      <dgm:spPr/>
      <dgm:t>
        <a:bodyPr/>
        <a:lstStyle/>
        <a:p>
          <a:endParaRPr lang="en-US"/>
        </a:p>
      </dgm:t>
    </dgm:pt>
    <dgm:pt modelId="{FDA9EEF5-C693-401A-93B3-4E6700269DC1}">
      <dgm:prSet phldrT="[Text]" phldr="1"/>
      <dgm:spPr/>
      <dgm:t>
        <a:bodyPr/>
        <a:lstStyle/>
        <a:p>
          <a:endParaRPr lang="en-US"/>
        </a:p>
      </dgm:t>
    </dgm:pt>
    <dgm:pt modelId="{6FD0C3EA-E2E0-4678-8A06-8E7D3EC11026}" type="parTrans" cxnId="{102B8EF9-79F6-4368-BF8D-AFCFA60183FC}">
      <dgm:prSet/>
      <dgm:spPr/>
      <dgm:t>
        <a:bodyPr/>
        <a:lstStyle/>
        <a:p>
          <a:endParaRPr lang="en-US"/>
        </a:p>
      </dgm:t>
    </dgm:pt>
    <dgm:pt modelId="{95061B55-EA8C-43FE-87D4-2CF6C9DED3BE}" type="sibTrans" cxnId="{102B8EF9-79F6-4368-BF8D-AFCFA60183FC}">
      <dgm:prSet/>
      <dgm:spPr/>
      <dgm:t>
        <a:bodyPr/>
        <a:lstStyle/>
        <a:p>
          <a:endParaRPr lang="en-US"/>
        </a:p>
      </dgm:t>
    </dgm:pt>
    <dgm:pt modelId="{FBF63507-6C7A-4951-9E57-E9BAB6146CA1}" type="pres">
      <dgm:prSet presAssocID="{40EC352C-88DE-4FE9-9C16-03F2138C1552}" presName="list" presStyleCnt="0">
        <dgm:presLayoutVars>
          <dgm:dir/>
          <dgm:animLvl val="lvl"/>
        </dgm:presLayoutVars>
      </dgm:prSet>
      <dgm:spPr/>
    </dgm:pt>
    <dgm:pt modelId="{054196F4-4354-46E7-9D89-60FB561F264E}" type="pres">
      <dgm:prSet presAssocID="{0769C7FB-80D6-4E1C-A914-4EF917F97E06}" presName="posSpace" presStyleCnt="0"/>
      <dgm:spPr/>
    </dgm:pt>
    <dgm:pt modelId="{2D4E7B12-9F1C-4876-8A6A-85285CAE51DB}" type="pres">
      <dgm:prSet presAssocID="{0769C7FB-80D6-4E1C-A914-4EF917F97E06}" presName="vertFlow" presStyleCnt="0"/>
      <dgm:spPr/>
    </dgm:pt>
    <dgm:pt modelId="{6DA43FA5-B856-4F1F-A414-20B3424EFBCA}" type="pres">
      <dgm:prSet presAssocID="{0769C7FB-80D6-4E1C-A914-4EF917F97E06}" presName="topSpace" presStyleCnt="0"/>
      <dgm:spPr/>
    </dgm:pt>
    <dgm:pt modelId="{05DB5A28-5A5F-4A89-8A81-1F78AE8E9F99}" type="pres">
      <dgm:prSet presAssocID="{0769C7FB-80D6-4E1C-A914-4EF917F97E06}" presName="firstComp" presStyleCnt="0"/>
      <dgm:spPr/>
    </dgm:pt>
    <dgm:pt modelId="{5F556BBF-47C5-458C-8BF7-F7B4F7F4656F}" type="pres">
      <dgm:prSet presAssocID="{0769C7FB-80D6-4E1C-A914-4EF917F97E06}" presName="firstChild" presStyleLbl="bgAccFollowNode1" presStyleIdx="0" presStyleCnt="4"/>
      <dgm:spPr/>
    </dgm:pt>
    <dgm:pt modelId="{9B928F17-BB3B-40B0-8F0D-1C026BEC88DE}" type="pres">
      <dgm:prSet presAssocID="{0769C7FB-80D6-4E1C-A914-4EF917F97E06}" presName="firstChildTx" presStyleLbl="bgAccFollowNode1" presStyleIdx="0" presStyleCnt="4">
        <dgm:presLayoutVars>
          <dgm:bulletEnabled val="1"/>
        </dgm:presLayoutVars>
      </dgm:prSet>
      <dgm:spPr/>
    </dgm:pt>
    <dgm:pt modelId="{67E8C138-61B2-4C7F-94AF-3A2F0F3511AB}" type="pres">
      <dgm:prSet presAssocID="{FC800037-9BFC-4B35-891E-3059F077D90B}" presName="comp" presStyleCnt="0"/>
      <dgm:spPr/>
    </dgm:pt>
    <dgm:pt modelId="{0E29303F-8F21-4CD2-A1DA-F3CB14ADBCEE}" type="pres">
      <dgm:prSet presAssocID="{FC800037-9BFC-4B35-891E-3059F077D90B}" presName="child" presStyleLbl="bgAccFollowNode1" presStyleIdx="1" presStyleCnt="4"/>
      <dgm:spPr/>
    </dgm:pt>
    <dgm:pt modelId="{E123DC43-CA69-4ABD-BB8A-1C643BE4FAD9}" type="pres">
      <dgm:prSet presAssocID="{FC800037-9BFC-4B35-891E-3059F077D90B}" presName="childTx" presStyleLbl="bgAccFollowNode1" presStyleIdx="1" presStyleCnt="4">
        <dgm:presLayoutVars>
          <dgm:bulletEnabled val="1"/>
        </dgm:presLayoutVars>
      </dgm:prSet>
      <dgm:spPr/>
    </dgm:pt>
    <dgm:pt modelId="{CE5ED822-4798-4FD5-AC99-967410C94052}" type="pres">
      <dgm:prSet presAssocID="{0769C7FB-80D6-4E1C-A914-4EF917F97E06}" presName="negSpace" presStyleCnt="0"/>
      <dgm:spPr/>
    </dgm:pt>
    <dgm:pt modelId="{31BEAE15-0828-470F-8187-C813442408DC}" type="pres">
      <dgm:prSet presAssocID="{0769C7FB-80D6-4E1C-A914-4EF917F97E06}" presName="circle" presStyleLbl="node1" presStyleIdx="0" presStyleCnt="2"/>
      <dgm:spPr/>
    </dgm:pt>
    <dgm:pt modelId="{FEB09C65-5791-4D38-82CB-0382FBD8E44A}" type="pres">
      <dgm:prSet presAssocID="{57037435-C431-49BC-8FE5-6CAFF12CF3FA}" presName="transSpace" presStyleCnt="0"/>
      <dgm:spPr/>
    </dgm:pt>
    <dgm:pt modelId="{1602E186-5E57-44AC-B102-23B0AC8F2BCE}" type="pres">
      <dgm:prSet presAssocID="{4AB307D3-90DD-4888-B752-1A96A7FB87A6}" presName="posSpace" presStyleCnt="0"/>
      <dgm:spPr/>
    </dgm:pt>
    <dgm:pt modelId="{3CE54E8A-013F-4A62-A6E6-9F2C59ED6AD2}" type="pres">
      <dgm:prSet presAssocID="{4AB307D3-90DD-4888-B752-1A96A7FB87A6}" presName="vertFlow" presStyleCnt="0"/>
      <dgm:spPr/>
    </dgm:pt>
    <dgm:pt modelId="{F9AB6F97-9921-40C6-B64E-B64C03C8EA3A}" type="pres">
      <dgm:prSet presAssocID="{4AB307D3-90DD-4888-B752-1A96A7FB87A6}" presName="topSpace" presStyleCnt="0"/>
      <dgm:spPr/>
    </dgm:pt>
    <dgm:pt modelId="{61A41D02-603F-4FC4-81DA-0A4AFE2684A6}" type="pres">
      <dgm:prSet presAssocID="{4AB307D3-90DD-4888-B752-1A96A7FB87A6}" presName="firstComp" presStyleCnt="0"/>
      <dgm:spPr/>
    </dgm:pt>
    <dgm:pt modelId="{EDF6E4F3-B083-4433-9C6B-262947871C34}" type="pres">
      <dgm:prSet presAssocID="{4AB307D3-90DD-4888-B752-1A96A7FB87A6}" presName="firstChild" presStyleLbl="bgAccFollowNode1" presStyleIdx="2" presStyleCnt="4"/>
      <dgm:spPr/>
    </dgm:pt>
    <dgm:pt modelId="{B78EFF11-3EC5-4C5E-8F06-CDEBCD68FFE9}" type="pres">
      <dgm:prSet presAssocID="{4AB307D3-90DD-4888-B752-1A96A7FB87A6}" presName="firstChildTx" presStyleLbl="bgAccFollowNode1" presStyleIdx="2" presStyleCnt="4">
        <dgm:presLayoutVars>
          <dgm:bulletEnabled val="1"/>
        </dgm:presLayoutVars>
      </dgm:prSet>
      <dgm:spPr/>
    </dgm:pt>
    <dgm:pt modelId="{51A5765A-45C6-41AA-90CA-C917A24817D9}" type="pres">
      <dgm:prSet presAssocID="{FDA9EEF5-C693-401A-93B3-4E6700269DC1}" presName="comp" presStyleCnt="0"/>
      <dgm:spPr/>
    </dgm:pt>
    <dgm:pt modelId="{81CD90A8-7612-4344-A357-DEB25D3452EF}" type="pres">
      <dgm:prSet presAssocID="{FDA9EEF5-C693-401A-93B3-4E6700269DC1}" presName="child" presStyleLbl="bgAccFollowNode1" presStyleIdx="3" presStyleCnt="4"/>
      <dgm:spPr/>
    </dgm:pt>
    <dgm:pt modelId="{E441DA15-AD8C-4E19-859B-7516563AAEB2}" type="pres">
      <dgm:prSet presAssocID="{FDA9EEF5-C693-401A-93B3-4E6700269DC1}" presName="childTx" presStyleLbl="bgAccFollowNode1" presStyleIdx="3" presStyleCnt="4">
        <dgm:presLayoutVars>
          <dgm:bulletEnabled val="1"/>
        </dgm:presLayoutVars>
      </dgm:prSet>
      <dgm:spPr/>
    </dgm:pt>
    <dgm:pt modelId="{EF843701-D856-487A-B3B2-8143129CAE0C}" type="pres">
      <dgm:prSet presAssocID="{4AB307D3-90DD-4888-B752-1A96A7FB87A6}" presName="negSpace" presStyleCnt="0"/>
      <dgm:spPr/>
    </dgm:pt>
    <dgm:pt modelId="{C2B18B25-5E80-4B9F-BCAB-74DDFCB8D1EB}" type="pres">
      <dgm:prSet presAssocID="{4AB307D3-90DD-4888-B752-1A96A7FB87A6}" presName="circle" presStyleLbl="node1" presStyleIdx="1" presStyleCnt="2"/>
      <dgm:spPr/>
    </dgm:pt>
  </dgm:ptLst>
  <dgm:cxnLst>
    <dgm:cxn modelId="{26311F04-D5EE-433F-A1F9-F2337F562DED}" type="presOf" srcId="{EE7381DE-C2C9-4ABE-A5DA-82CAF68DF07F}" destId="{B78EFF11-3EC5-4C5E-8F06-CDEBCD68FFE9}" srcOrd="1" destOrd="0" presId="urn:microsoft.com/office/officeart/2005/8/layout/hList9"/>
    <dgm:cxn modelId="{1B566E0D-B563-4103-AF94-3BE1FF8F21B2}" srcId="{0769C7FB-80D6-4E1C-A914-4EF917F97E06}" destId="{FC800037-9BFC-4B35-891E-3059F077D90B}" srcOrd="1" destOrd="0" parTransId="{82F80771-AA02-480C-99F5-62B1D0A2348B}" sibTransId="{5F183094-7245-4708-BA14-091B4145795A}"/>
    <dgm:cxn modelId="{B8FE411C-77A3-468D-88ED-13A668377F4C}" type="presOf" srcId="{FC800037-9BFC-4B35-891E-3059F077D90B}" destId="{E123DC43-CA69-4ABD-BB8A-1C643BE4FAD9}" srcOrd="1" destOrd="0" presId="urn:microsoft.com/office/officeart/2005/8/layout/hList9"/>
    <dgm:cxn modelId="{EF6A8431-F716-4A56-99A5-BF6F4CC4FA38}" type="presOf" srcId="{0769C7FB-80D6-4E1C-A914-4EF917F97E06}" destId="{31BEAE15-0828-470F-8187-C813442408DC}" srcOrd="0" destOrd="0" presId="urn:microsoft.com/office/officeart/2005/8/layout/hList9"/>
    <dgm:cxn modelId="{FCAB7B77-4EEE-4F36-94FE-1FCB3F071C64}" srcId="{40EC352C-88DE-4FE9-9C16-03F2138C1552}" destId="{0769C7FB-80D6-4E1C-A914-4EF917F97E06}" srcOrd="0" destOrd="0" parTransId="{88132A86-F249-42B8-ACCB-59F9E6230865}" sibTransId="{57037435-C431-49BC-8FE5-6CAFF12CF3FA}"/>
    <dgm:cxn modelId="{B2ED3C81-30C8-4F4E-8006-11ABF374F751}" type="presOf" srcId="{FC800037-9BFC-4B35-891E-3059F077D90B}" destId="{0E29303F-8F21-4CD2-A1DA-F3CB14ADBCEE}" srcOrd="0" destOrd="0" presId="urn:microsoft.com/office/officeart/2005/8/layout/hList9"/>
    <dgm:cxn modelId="{D042B083-A4E5-4077-94A4-022DDED96F8F}" srcId="{4AB307D3-90DD-4888-B752-1A96A7FB87A6}" destId="{EE7381DE-C2C9-4ABE-A5DA-82CAF68DF07F}" srcOrd="0" destOrd="0" parTransId="{B1EAC23E-E489-4B44-838A-C00799B68F8B}" sibTransId="{88241168-3480-4F6D-80C0-AE7C8D031492}"/>
    <dgm:cxn modelId="{62839695-E4E5-45B0-8BD6-FA2401B7F5D3}" type="presOf" srcId="{FDA9EEF5-C693-401A-93B3-4E6700269DC1}" destId="{E441DA15-AD8C-4E19-859B-7516563AAEB2}" srcOrd="1" destOrd="0" presId="urn:microsoft.com/office/officeart/2005/8/layout/hList9"/>
    <dgm:cxn modelId="{364C1FBE-25CF-4549-8FE3-4E79AFDAED3E}" type="presOf" srcId="{EE7381DE-C2C9-4ABE-A5DA-82CAF68DF07F}" destId="{EDF6E4F3-B083-4433-9C6B-262947871C34}" srcOrd="0" destOrd="0" presId="urn:microsoft.com/office/officeart/2005/8/layout/hList9"/>
    <dgm:cxn modelId="{3D31E2CE-AED5-48B9-92DD-1492D10F2CBC}" srcId="{40EC352C-88DE-4FE9-9C16-03F2138C1552}" destId="{4AB307D3-90DD-4888-B752-1A96A7FB87A6}" srcOrd="1" destOrd="0" parTransId="{D1FF8050-1CC9-46CC-B3B0-F4538DE85AE0}" sibTransId="{3F5B60EA-E32C-4B78-A9F2-C17D3D944B8F}"/>
    <dgm:cxn modelId="{9680EBD1-B92B-4F2C-B5B4-198358690F66}" type="presOf" srcId="{40EC352C-88DE-4FE9-9C16-03F2138C1552}" destId="{FBF63507-6C7A-4951-9E57-E9BAB6146CA1}" srcOrd="0" destOrd="0" presId="urn:microsoft.com/office/officeart/2005/8/layout/hList9"/>
    <dgm:cxn modelId="{A3DBCDD4-68EB-46C3-AE56-478EC2310AF4}" type="presOf" srcId="{4AB307D3-90DD-4888-B752-1A96A7FB87A6}" destId="{C2B18B25-5E80-4B9F-BCAB-74DDFCB8D1EB}" srcOrd="0" destOrd="0" presId="urn:microsoft.com/office/officeart/2005/8/layout/hList9"/>
    <dgm:cxn modelId="{B0C722D9-B543-47C4-9731-770A77874325}" type="presOf" srcId="{0A0C9718-F3F3-4D74-859F-F1418202EBE2}" destId="{9B928F17-BB3B-40B0-8F0D-1C026BEC88DE}" srcOrd="1" destOrd="0" presId="urn:microsoft.com/office/officeart/2005/8/layout/hList9"/>
    <dgm:cxn modelId="{9BDB5CE1-89F3-4D5E-85A4-878133BAFC24}" srcId="{0769C7FB-80D6-4E1C-A914-4EF917F97E06}" destId="{0A0C9718-F3F3-4D74-859F-F1418202EBE2}" srcOrd="0" destOrd="0" parTransId="{44CDEE15-7CC5-4AEE-8587-254DF0962C60}" sibTransId="{AF089CCE-A080-4B75-A6B8-5BDD58C4084B}"/>
    <dgm:cxn modelId="{08A091E8-D95C-47BF-8ABF-B3DF06E57F93}" type="presOf" srcId="{0A0C9718-F3F3-4D74-859F-F1418202EBE2}" destId="{5F556BBF-47C5-458C-8BF7-F7B4F7F4656F}" srcOrd="0" destOrd="0" presId="urn:microsoft.com/office/officeart/2005/8/layout/hList9"/>
    <dgm:cxn modelId="{5F0EB8F3-6568-44D6-B0A3-B362C8183019}" type="presOf" srcId="{FDA9EEF5-C693-401A-93B3-4E6700269DC1}" destId="{81CD90A8-7612-4344-A357-DEB25D3452EF}" srcOrd="0" destOrd="0" presId="urn:microsoft.com/office/officeart/2005/8/layout/hList9"/>
    <dgm:cxn modelId="{102B8EF9-79F6-4368-BF8D-AFCFA60183FC}" srcId="{4AB307D3-90DD-4888-B752-1A96A7FB87A6}" destId="{FDA9EEF5-C693-401A-93B3-4E6700269DC1}" srcOrd="1" destOrd="0" parTransId="{6FD0C3EA-E2E0-4678-8A06-8E7D3EC11026}" sibTransId="{95061B55-EA8C-43FE-87D4-2CF6C9DED3BE}"/>
    <dgm:cxn modelId="{D1055758-AEBD-450F-B071-E6E8FDF0FB40}" type="presParOf" srcId="{FBF63507-6C7A-4951-9E57-E9BAB6146CA1}" destId="{054196F4-4354-46E7-9D89-60FB561F264E}" srcOrd="0" destOrd="0" presId="urn:microsoft.com/office/officeart/2005/8/layout/hList9"/>
    <dgm:cxn modelId="{240AF036-715A-4BE6-BE5F-7379BA876317}" type="presParOf" srcId="{FBF63507-6C7A-4951-9E57-E9BAB6146CA1}" destId="{2D4E7B12-9F1C-4876-8A6A-85285CAE51DB}" srcOrd="1" destOrd="0" presId="urn:microsoft.com/office/officeart/2005/8/layout/hList9"/>
    <dgm:cxn modelId="{C102A6D8-3877-4C2F-A861-EBB6A6BF9907}" type="presParOf" srcId="{2D4E7B12-9F1C-4876-8A6A-85285CAE51DB}" destId="{6DA43FA5-B856-4F1F-A414-20B3424EFBCA}" srcOrd="0" destOrd="0" presId="urn:microsoft.com/office/officeart/2005/8/layout/hList9"/>
    <dgm:cxn modelId="{2583599F-2C61-4FC7-BC61-42FA56EE51AA}" type="presParOf" srcId="{2D4E7B12-9F1C-4876-8A6A-85285CAE51DB}" destId="{05DB5A28-5A5F-4A89-8A81-1F78AE8E9F99}" srcOrd="1" destOrd="0" presId="urn:microsoft.com/office/officeart/2005/8/layout/hList9"/>
    <dgm:cxn modelId="{9C9B4F5E-8916-46FD-9107-C6DE69BCEA20}" type="presParOf" srcId="{05DB5A28-5A5F-4A89-8A81-1F78AE8E9F99}" destId="{5F556BBF-47C5-458C-8BF7-F7B4F7F4656F}" srcOrd="0" destOrd="0" presId="urn:microsoft.com/office/officeart/2005/8/layout/hList9"/>
    <dgm:cxn modelId="{1A1F9C3B-EF46-4F3C-9619-A2DEB43E0EDF}" type="presParOf" srcId="{05DB5A28-5A5F-4A89-8A81-1F78AE8E9F99}" destId="{9B928F17-BB3B-40B0-8F0D-1C026BEC88DE}" srcOrd="1" destOrd="0" presId="urn:microsoft.com/office/officeart/2005/8/layout/hList9"/>
    <dgm:cxn modelId="{AB39EF7B-E699-4E68-9008-33B56C87F1AF}" type="presParOf" srcId="{2D4E7B12-9F1C-4876-8A6A-85285CAE51DB}" destId="{67E8C138-61B2-4C7F-94AF-3A2F0F3511AB}" srcOrd="2" destOrd="0" presId="urn:microsoft.com/office/officeart/2005/8/layout/hList9"/>
    <dgm:cxn modelId="{41E7CF60-3DC5-47EF-B6C7-BC4BC687C2DF}" type="presParOf" srcId="{67E8C138-61B2-4C7F-94AF-3A2F0F3511AB}" destId="{0E29303F-8F21-4CD2-A1DA-F3CB14ADBCEE}" srcOrd="0" destOrd="0" presId="urn:microsoft.com/office/officeart/2005/8/layout/hList9"/>
    <dgm:cxn modelId="{84A13654-8B32-4220-A6BF-1DCA675EBE47}" type="presParOf" srcId="{67E8C138-61B2-4C7F-94AF-3A2F0F3511AB}" destId="{E123DC43-CA69-4ABD-BB8A-1C643BE4FAD9}" srcOrd="1" destOrd="0" presId="urn:microsoft.com/office/officeart/2005/8/layout/hList9"/>
    <dgm:cxn modelId="{3B180CBE-91EE-4764-9DC7-C7BD4631DAF5}" type="presParOf" srcId="{FBF63507-6C7A-4951-9E57-E9BAB6146CA1}" destId="{CE5ED822-4798-4FD5-AC99-967410C94052}" srcOrd="2" destOrd="0" presId="urn:microsoft.com/office/officeart/2005/8/layout/hList9"/>
    <dgm:cxn modelId="{2B1D750B-A5D7-4AE1-96A5-BA84D7B1DB7E}" type="presParOf" srcId="{FBF63507-6C7A-4951-9E57-E9BAB6146CA1}" destId="{31BEAE15-0828-470F-8187-C813442408DC}" srcOrd="3" destOrd="0" presId="urn:microsoft.com/office/officeart/2005/8/layout/hList9"/>
    <dgm:cxn modelId="{B4BE1782-F58B-41AC-9C36-4DF9E88D9D17}" type="presParOf" srcId="{FBF63507-6C7A-4951-9E57-E9BAB6146CA1}" destId="{FEB09C65-5791-4D38-82CB-0382FBD8E44A}" srcOrd="4" destOrd="0" presId="urn:microsoft.com/office/officeart/2005/8/layout/hList9"/>
    <dgm:cxn modelId="{6A3D3F16-1EE7-4C0D-B598-2F8A0D3DA6B4}" type="presParOf" srcId="{FBF63507-6C7A-4951-9E57-E9BAB6146CA1}" destId="{1602E186-5E57-44AC-B102-23B0AC8F2BCE}" srcOrd="5" destOrd="0" presId="urn:microsoft.com/office/officeart/2005/8/layout/hList9"/>
    <dgm:cxn modelId="{9A5C94C3-7672-4614-81C3-B0772A966EDE}" type="presParOf" srcId="{FBF63507-6C7A-4951-9E57-E9BAB6146CA1}" destId="{3CE54E8A-013F-4A62-A6E6-9F2C59ED6AD2}" srcOrd="6" destOrd="0" presId="urn:microsoft.com/office/officeart/2005/8/layout/hList9"/>
    <dgm:cxn modelId="{2762FC11-8D00-4128-8185-5A81F207990A}" type="presParOf" srcId="{3CE54E8A-013F-4A62-A6E6-9F2C59ED6AD2}" destId="{F9AB6F97-9921-40C6-B64E-B64C03C8EA3A}" srcOrd="0" destOrd="0" presId="urn:microsoft.com/office/officeart/2005/8/layout/hList9"/>
    <dgm:cxn modelId="{6454FB47-A69D-4027-86DE-EF7A6EDA8F10}" type="presParOf" srcId="{3CE54E8A-013F-4A62-A6E6-9F2C59ED6AD2}" destId="{61A41D02-603F-4FC4-81DA-0A4AFE2684A6}" srcOrd="1" destOrd="0" presId="urn:microsoft.com/office/officeart/2005/8/layout/hList9"/>
    <dgm:cxn modelId="{D3FCB7C2-319E-4907-BDA7-BA0A9BD22982}" type="presParOf" srcId="{61A41D02-603F-4FC4-81DA-0A4AFE2684A6}" destId="{EDF6E4F3-B083-4433-9C6B-262947871C34}" srcOrd="0" destOrd="0" presId="urn:microsoft.com/office/officeart/2005/8/layout/hList9"/>
    <dgm:cxn modelId="{F9E89361-3AB1-4559-B1CC-C8DBE4D417D9}" type="presParOf" srcId="{61A41D02-603F-4FC4-81DA-0A4AFE2684A6}" destId="{B78EFF11-3EC5-4C5E-8F06-CDEBCD68FFE9}" srcOrd="1" destOrd="0" presId="urn:microsoft.com/office/officeart/2005/8/layout/hList9"/>
    <dgm:cxn modelId="{6FBD675A-1076-42AE-A4FF-B39369D6119B}" type="presParOf" srcId="{3CE54E8A-013F-4A62-A6E6-9F2C59ED6AD2}" destId="{51A5765A-45C6-41AA-90CA-C917A24817D9}" srcOrd="2" destOrd="0" presId="urn:microsoft.com/office/officeart/2005/8/layout/hList9"/>
    <dgm:cxn modelId="{3C10AE96-8CC0-42C3-82C9-BCD935B76FFB}" type="presParOf" srcId="{51A5765A-45C6-41AA-90CA-C917A24817D9}" destId="{81CD90A8-7612-4344-A357-DEB25D3452EF}" srcOrd="0" destOrd="0" presId="urn:microsoft.com/office/officeart/2005/8/layout/hList9"/>
    <dgm:cxn modelId="{1C802F3C-DB8C-4C82-9F95-7F8B3C0C7A41}" type="presParOf" srcId="{51A5765A-45C6-41AA-90CA-C917A24817D9}" destId="{E441DA15-AD8C-4E19-859B-7516563AAEB2}" srcOrd="1" destOrd="0" presId="urn:microsoft.com/office/officeart/2005/8/layout/hList9"/>
    <dgm:cxn modelId="{1A81F7A8-AB6B-42E0-B63C-D0FC0CB9A12B}" type="presParOf" srcId="{FBF63507-6C7A-4951-9E57-E9BAB6146CA1}" destId="{EF843701-D856-487A-B3B2-8143129CAE0C}" srcOrd="7" destOrd="0" presId="urn:microsoft.com/office/officeart/2005/8/layout/hList9"/>
    <dgm:cxn modelId="{990B60F8-A2AD-40B1-96A6-B6794F924FE5}" type="presParOf" srcId="{FBF63507-6C7A-4951-9E57-E9BAB6146CA1}" destId="{C2B18B25-5E80-4B9F-BCAB-74DDFCB8D1EB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F07A0-E9B1-4F6F-A088-8D72908A4475}">
      <dsp:nvSpPr>
        <dsp:cNvPr id="0" name=""/>
        <dsp:cNvSpPr/>
      </dsp:nvSpPr>
      <dsp:spPr>
        <a:xfrm rot="5400000">
          <a:off x="-173568" y="176670"/>
          <a:ext cx="1157123" cy="80998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>
              <a:latin typeface="+mn-lt"/>
              <a:cs typeface="Arial" pitchFamily="34" charset="0"/>
            </a:rPr>
            <a:t>1</a:t>
          </a:r>
          <a:endParaRPr lang="en-US" sz="2400" b="0" kern="1200" dirty="0">
            <a:latin typeface="+mn-lt"/>
            <a:cs typeface="Arial" pitchFamily="34" charset="0"/>
          </a:endParaRPr>
        </a:p>
      </dsp:txBody>
      <dsp:txXfrm rot="-5400000">
        <a:off x="1" y="408094"/>
        <a:ext cx="809986" cy="347137"/>
      </dsp:txXfrm>
    </dsp:sp>
    <dsp:sp modelId="{420C34C2-D1E2-4028-BEA7-A014F9AB9237}">
      <dsp:nvSpPr>
        <dsp:cNvPr id="0" name=""/>
        <dsp:cNvSpPr/>
      </dsp:nvSpPr>
      <dsp:spPr>
        <a:xfrm rot="5400000">
          <a:off x="3220817" y="-2456037"/>
          <a:ext cx="752525" cy="56670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The natural logarithm function</a:t>
          </a:r>
          <a:endParaRPr lang="en-US" sz="2400" b="0" kern="1200" dirty="0">
            <a:latin typeface="+mn-lt"/>
            <a:cs typeface="Arial" pitchFamily="34" charset="0"/>
          </a:endParaRPr>
        </a:p>
      </dsp:txBody>
      <dsp:txXfrm rot="-5400000">
        <a:off x="763574" y="37941"/>
        <a:ext cx="5630278" cy="679055"/>
      </dsp:txXfrm>
    </dsp:sp>
    <dsp:sp modelId="{42B82644-8E62-41B9-BF52-4637CB595D7B}">
      <dsp:nvSpPr>
        <dsp:cNvPr id="0" name=""/>
        <dsp:cNvSpPr/>
      </dsp:nvSpPr>
      <dsp:spPr>
        <a:xfrm rot="5400000">
          <a:off x="-173568" y="1185894"/>
          <a:ext cx="1157123" cy="80998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>
              <a:latin typeface="+mn-lt"/>
              <a:cs typeface="Arial" pitchFamily="34" charset="0"/>
            </a:rPr>
            <a:t>2</a:t>
          </a:r>
          <a:endParaRPr lang="en-US" sz="2400" b="0" kern="1200" dirty="0">
            <a:latin typeface="+mn-lt"/>
            <a:cs typeface="Arial" pitchFamily="34" charset="0"/>
          </a:endParaRPr>
        </a:p>
      </dsp:txBody>
      <dsp:txXfrm rot="-5400000">
        <a:off x="1" y="1417318"/>
        <a:ext cx="809986" cy="347137"/>
      </dsp:txXfrm>
    </dsp:sp>
    <dsp:sp modelId="{1F017680-6743-4484-A831-A8E552CA3075}">
      <dsp:nvSpPr>
        <dsp:cNvPr id="0" name=""/>
        <dsp:cNvSpPr/>
      </dsp:nvSpPr>
      <dsp:spPr>
        <a:xfrm rot="5400000">
          <a:off x="3267428" y="-1459067"/>
          <a:ext cx="752130" cy="56670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Inverse function and Their derivatives</a:t>
          </a:r>
          <a:endParaRPr lang="en-US" sz="2400" b="0" kern="1200" dirty="0">
            <a:latin typeface="+mn-lt"/>
            <a:cs typeface="Arial" pitchFamily="34" charset="0"/>
          </a:endParaRPr>
        </a:p>
      </dsp:txBody>
      <dsp:txXfrm rot="-5400000">
        <a:off x="809987" y="1035090"/>
        <a:ext cx="5630297" cy="678698"/>
      </dsp:txXfrm>
    </dsp:sp>
    <dsp:sp modelId="{3D5E1D8D-3ED5-4A1A-B060-39319FDB700E}">
      <dsp:nvSpPr>
        <dsp:cNvPr id="0" name=""/>
        <dsp:cNvSpPr/>
      </dsp:nvSpPr>
      <dsp:spPr>
        <a:xfrm rot="5400000">
          <a:off x="-173568" y="2195118"/>
          <a:ext cx="1157123" cy="80998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+mn-lt"/>
              <a:cs typeface="Arial" pitchFamily="34" charset="0"/>
            </a:rPr>
            <a:t>3</a:t>
          </a:r>
        </a:p>
      </dsp:txBody>
      <dsp:txXfrm rot="-5400000">
        <a:off x="1" y="2426542"/>
        <a:ext cx="809986" cy="347137"/>
      </dsp:txXfrm>
    </dsp:sp>
    <dsp:sp modelId="{FB8C32FB-12D7-4FE0-AC2B-61AFD592C123}">
      <dsp:nvSpPr>
        <dsp:cNvPr id="0" name=""/>
        <dsp:cNvSpPr/>
      </dsp:nvSpPr>
      <dsp:spPr>
        <a:xfrm rot="5400000">
          <a:off x="3267428" y="-449843"/>
          <a:ext cx="752130" cy="56670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The natural exponential function</a:t>
          </a:r>
          <a:endParaRPr lang="en-US" sz="2400" b="0" kern="1200" dirty="0">
            <a:latin typeface="+mn-lt"/>
            <a:cs typeface="Arial" pitchFamily="34" charset="0"/>
          </a:endParaRPr>
        </a:p>
      </dsp:txBody>
      <dsp:txXfrm rot="-5400000">
        <a:off x="809987" y="2044314"/>
        <a:ext cx="5630297" cy="678698"/>
      </dsp:txXfrm>
    </dsp:sp>
    <dsp:sp modelId="{BB19C878-F8CA-4FCC-B027-3B85D6F1797C}">
      <dsp:nvSpPr>
        <dsp:cNvPr id="0" name=""/>
        <dsp:cNvSpPr/>
      </dsp:nvSpPr>
      <dsp:spPr>
        <a:xfrm rot="5400000">
          <a:off x="-173568" y="3204342"/>
          <a:ext cx="1157123" cy="80998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+mn-lt"/>
              <a:cs typeface="Arial" pitchFamily="34" charset="0"/>
            </a:rPr>
            <a:t>4</a:t>
          </a:r>
        </a:p>
      </dsp:txBody>
      <dsp:txXfrm rot="-5400000">
        <a:off x="1" y="3435766"/>
        <a:ext cx="809986" cy="347137"/>
      </dsp:txXfrm>
    </dsp:sp>
    <dsp:sp modelId="{CE8AABE9-0DA9-482A-9776-7320719D1D92}">
      <dsp:nvSpPr>
        <dsp:cNvPr id="0" name=""/>
        <dsp:cNvSpPr/>
      </dsp:nvSpPr>
      <dsp:spPr>
        <a:xfrm rot="5400000">
          <a:off x="3267428" y="559380"/>
          <a:ext cx="752130" cy="56670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General exponential and logarithmic functions</a:t>
          </a:r>
          <a:endParaRPr lang="en-US" sz="2400" b="0" kern="1200" dirty="0">
            <a:latin typeface="+mn-lt"/>
            <a:cs typeface="Arial" pitchFamily="34" charset="0"/>
          </a:endParaRPr>
        </a:p>
      </dsp:txBody>
      <dsp:txXfrm rot="-5400000">
        <a:off x="809987" y="3053537"/>
        <a:ext cx="5630297" cy="6786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B5832-FCFA-4A8B-AC91-BD7704688479}">
      <dsp:nvSpPr>
        <dsp:cNvPr id="0" name=""/>
        <dsp:cNvSpPr/>
      </dsp:nvSpPr>
      <dsp:spPr>
        <a:xfrm>
          <a:off x="5026703" y="903398"/>
          <a:ext cx="2372821" cy="3925787"/>
        </a:xfrm>
        <a:prstGeom prst="wedgeRectCallout">
          <a:avLst>
            <a:gd name="adj1" fmla="val 0"/>
            <a:gd name="adj2" fmla="val 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325" tIns="60325" rIns="60325" bIns="60325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 Write </a:t>
          </a:r>
          <a14:m xmlns:a14="http://schemas.microsoft.com/office/drawing/2010/main">
            <m:oMath xmlns:m="http://schemas.openxmlformats.org/officeDocument/2006/math">
              <m:r>
                <a:rPr lang="en-US" sz="1900" b="0" i="1" kern="1200" smtClean="0">
                  <a:latin typeface="Cambria Math" panose="02040503050406030204" pitchFamily="18" charset="0"/>
                </a:rPr>
                <m:t>𝑦</m:t>
              </m:r>
              <m:r>
                <a:rPr lang="en-US" sz="1900" b="0" i="1" kern="1200" smtClean="0">
                  <a:latin typeface="Cambria Math" panose="02040503050406030204" pitchFamily="18" charset="0"/>
                </a:rPr>
                <m:t>=</m:t>
              </m:r>
              <m:r>
                <a:rPr lang="en-US" sz="1900" b="0" i="1" kern="1200" smtClean="0">
                  <a:latin typeface="Cambria Math" panose="02040503050406030204" pitchFamily="18" charset="0"/>
                </a:rPr>
                <m:t>𝑓</m:t>
              </m:r>
              <m:r>
                <a:rPr lang="en-US" sz="1900" b="0" i="1" kern="1200" smtClean="0">
                  <a:latin typeface="Cambria Math" panose="02040503050406030204" pitchFamily="18" charset="0"/>
                </a:rPr>
                <m:t>(</m:t>
              </m:r>
              <m:r>
                <a:rPr lang="en-US" sz="1900" b="0" i="1" kern="1200" smtClean="0">
                  <a:latin typeface="Cambria Math" panose="02040503050406030204" pitchFamily="18" charset="0"/>
                </a:rPr>
                <m:t>𝑥</m:t>
              </m:r>
              <m:r>
                <a:rPr lang="en-US" sz="19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en-US" sz="1900" kern="1200" dirty="0"/>
            <a:t>.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2. Solve this equation for in terms of (if possible).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3. Interchange x and y to obtain </a:t>
          </a:r>
          <a14:m xmlns:a14="http://schemas.microsoft.com/office/drawing/2010/main">
            <m:oMath xmlns:m="http://schemas.openxmlformats.org/officeDocument/2006/math">
              <m:r>
                <a:rPr lang="en-US" sz="1900" b="0" i="1" kern="1200" smtClean="0">
                  <a:latin typeface="Cambria Math" panose="02040503050406030204" pitchFamily="18" charset="0"/>
                </a:rPr>
                <m:t>𝑦</m:t>
              </m:r>
              <m:r>
                <a:rPr lang="en-US" sz="1900" b="0" i="1" kern="1200" smtClean="0">
                  <a:latin typeface="Cambria Math" panose="02040503050406030204" pitchFamily="18" charset="0"/>
                </a:rPr>
                <m:t>=</m:t>
              </m:r>
              <m:sSup>
                <m:sSupPr>
                  <m:ctrlPr>
                    <a:rPr lang="en-US" sz="19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900" b="0" i="1" kern="1200" smtClean="0">
                      <a:latin typeface="Cambria Math" panose="02040503050406030204" pitchFamily="18" charset="0"/>
                    </a:rPr>
                    <m:t>𝑓</m:t>
                  </m:r>
                </m:e>
                <m:sup>
                  <m:r>
                    <a:rPr lang="en-US" sz="1900" b="0" i="1" kern="1200" smtClean="0">
                      <a:latin typeface="Cambria Math" panose="02040503050406030204" pitchFamily="18" charset="0"/>
                    </a:rPr>
                    <m:t>−1</m:t>
                  </m:r>
                </m:sup>
              </m:sSup>
              <m:r>
                <a:rPr lang="en-US" sz="1900" b="0" i="1" kern="1200" smtClean="0">
                  <a:latin typeface="Cambria Math" panose="02040503050406030204" pitchFamily="18" charset="0"/>
                </a:rPr>
                <m:t>(</m:t>
              </m:r>
              <m:r>
                <a:rPr lang="en-US" sz="1900" b="0" i="1" kern="1200" smtClean="0">
                  <a:latin typeface="Cambria Math" panose="02040503050406030204" pitchFamily="18" charset="0"/>
                </a:rPr>
                <m:t>𝑥</m:t>
              </m:r>
              <m:r>
                <a:rPr lang="en-US" sz="19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en-US" sz="1900" kern="1200" dirty="0"/>
            <a:t>.</a:t>
          </a:r>
        </a:p>
      </dsp:txBody>
      <dsp:txXfrm>
        <a:off x="5327844" y="903398"/>
        <a:ext cx="2071680" cy="3925787"/>
      </dsp:txXfrm>
    </dsp:sp>
    <dsp:sp modelId="{7FAC0C74-9215-42CA-8CAC-8D55AB6FD3AF}">
      <dsp:nvSpPr>
        <dsp:cNvPr id="0" name=""/>
        <dsp:cNvSpPr/>
      </dsp:nvSpPr>
      <dsp:spPr>
        <a:xfrm>
          <a:off x="5026703" y="22213"/>
          <a:ext cx="2372821" cy="83821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Finding Inverse</a:t>
          </a:r>
        </a:p>
      </dsp:txBody>
      <dsp:txXfrm>
        <a:off x="5026703" y="22213"/>
        <a:ext cx="2372821" cy="838212"/>
      </dsp:txXfrm>
    </dsp:sp>
    <dsp:sp modelId="{8CCA8854-B68B-4C27-B3CF-0421DD77E62F}">
      <dsp:nvSpPr>
        <dsp:cNvPr id="0" name=""/>
        <dsp:cNvSpPr/>
      </dsp:nvSpPr>
      <dsp:spPr>
        <a:xfrm>
          <a:off x="2794749" y="866787"/>
          <a:ext cx="2256643" cy="3713746"/>
        </a:xfrm>
        <a:prstGeom prst="wedgeRectCallout">
          <a:avLst>
            <a:gd name="adj1" fmla="val 62500"/>
            <a:gd name="adj2" fmla="val 20830"/>
          </a:avLst>
        </a:prstGeom>
        <a:gradFill rotWithShape="0">
          <a:gsLst>
            <a:gs pos="0">
              <a:schemeClr val="accent1">
                <a:tint val="50000"/>
                <a:hueOff val="-6544756"/>
                <a:satOff val="-351"/>
                <a:lumOff val="5682"/>
                <a:alphaOff val="0"/>
                <a:shade val="51000"/>
                <a:satMod val="130000"/>
              </a:schemeClr>
            </a:gs>
            <a:gs pos="80000">
              <a:schemeClr val="accent1">
                <a:tint val="50000"/>
                <a:hueOff val="-6544756"/>
                <a:satOff val="-351"/>
                <a:lumOff val="5682"/>
                <a:alphaOff val="0"/>
                <a:shade val="93000"/>
                <a:satMod val="130000"/>
              </a:schemeClr>
            </a:gs>
            <a:gs pos="100000">
              <a:schemeClr val="accent1">
                <a:tint val="50000"/>
                <a:hueOff val="-6544756"/>
                <a:satOff val="-351"/>
                <a:lumOff val="568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i="0" u="none" strike="noStrike" kern="1200" baseline="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u="none" strike="noStrike" kern="1200" baseline="0" dirty="0"/>
            <a:t>Equivalently, g is the inverse of f if the following condition is satisfied: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800" b="0" i="1" u="none" strike="noStrike" kern="1200" baseline="0" smtClean="0">
                  <a:latin typeface="Cambria Math" panose="02040503050406030204" pitchFamily="18" charset="0"/>
                </a:rPr>
                <m:t>𝑦</m:t>
              </m:r>
              <m:r>
                <a:rPr lang="en-US" sz="1800" b="0" i="1" u="none" strike="noStrike" kern="1200" baseline="0" smtClean="0">
                  <a:latin typeface="Cambria Math" panose="02040503050406030204" pitchFamily="18" charset="0"/>
                </a:rPr>
                <m:t>=</m:t>
              </m:r>
              <m:r>
                <a:rPr lang="en-US" sz="1800" b="0" i="1" u="none" strike="noStrike" kern="1200" baseline="0" smtClean="0">
                  <a:latin typeface="Cambria Math" panose="02040503050406030204" pitchFamily="18" charset="0"/>
                </a:rPr>
                <m:t>𝑓</m:t>
              </m:r>
              <m:d>
                <m:dPr>
                  <m:ctrlPr>
                    <a:rPr lang="en-US" sz="1800" b="0" i="1" u="none" strike="noStrike" kern="1200" baseline="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1800" b="0" i="1" u="none" strike="noStrike" kern="1200" baseline="0" smtClean="0">
                      <a:latin typeface="Cambria Math" panose="02040503050406030204" pitchFamily="18" charset="0"/>
                    </a:rPr>
                    <m:t>𝑥</m:t>
                  </m:r>
                </m:e>
              </m:d>
            </m:oMath>
          </a14:m>
          <a:r>
            <a:rPr lang="en-US" sz="1800" b="0" i="0" u="none" strike="noStrike" kern="1200" baseline="0" dirty="0"/>
            <a:t>  if and only if </a:t>
          </a:r>
          <a14:m xmlns:a14="http://schemas.microsoft.com/office/drawing/2010/main">
            <m:oMath xmlns:m="http://schemas.openxmlformats.org/officeDocument/2006/math">
              <m:r>
                <a:rPr lang="en-US" sz="1800" b="0" i="1" u="none" strike="noStrike" kern="1200" baseline="0" smtClean="0">
                  <a:latin typeface="Cambria Math" panose="02040503050406030204" pitchFamily="18" charset="0"/>
                </a:rPr>
                <m:t>𝑥</m:t>
              </m:r>
              <m:r>
                <a:rPr lang="en-US" sz="1800" b="0" i="1" u="none" strike="noStrike" kern="1200" baseline="0" smtClean="0">
                  <a:latin typeface="Cambria Math" panose="02040503050406030204" pitchFamily="18" charset="0"/>
                </a:rPr>
                <m:t>=</m:t>
              </m:r>
              <m:r>
                <a:rPr lang="en-US" sz="1800" b="0" i="1" u="none" strike="noStrike" kern="1200" baseline="0" smtClean="0">
                  <a:latin typeface="Cambria Math" panose="02040503050406030204" pitchFamily="18" charset="0"/>
                </a:rPr>
                <m:t>𝑔</m:t>
              </m:r>
              <m:r>
                <a:rPr lang="en-US" sz="1800" b="0" i="1" u="none" strike="noStrike" kern="1200" baseline="0" smtClean="0">
                  <a:latin typeface="Cambria Math" panose="02040503050406030204" pitchFamily="18" charset="0"/>
                </a:rPr>
                <m:t>(</m:t>
              </m:r>
              <m:r>
                <a:rPr lang="en-US" sz="1800" b="0" i="1" u="none" strike="noStrike" kern="1200" baseline="0" smtClean="0">
                  <a:latin typeface="Cambria Math" panose="02040503050406030204" pitchFamily="18" charset="0"/>
                </a:rPr>
                <m:t>𝑦</m:t>
              </m:r>
              <m:r>
                <a:rPr lang="en-US" sz="1800" b="0" i="1" u="none" strike="noStrike" kern="1200" baseline="0" smtClean="0">
                  <a:latin typeface="Cambria Math" panose="02040503050406030204" pitchFamily="18" charset="0"/>
                </a:rPr>
                <m:t>)</m:t>
              </m:r>
            </m:oMath>
          </a14:m>
          <a:endParaRPr lang="en-US" sz="1800" b="0" i="0" u="none" strike="noStrike" kern="1200" baseline="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u="none" strike="noStrike" kern="1200" baseline="0" dirty="0"/>
            <a:t>for every </a:t>
          </a:r>
          <a:r>
            <a:rPr lang="en-US" sz="1800" b="0" i="1" u="none" strike="noStrike" kern="1200" baseline="0" dirty="0"/>
            <a:t>x </a:t>
          </a:r>
          <a:r>
            <a:rPr lang="en-US" sz="1800" b="0" i="0" u="none" strike="noStrike" kern="1200" baseline="0" dirty="0"/>
            <a:t>in the domain of </a:t>
          </a:r>
          <a:r>
            <a:rPr lang="en-US" sz="1800" b="0" i="1" u="none" strike="noStrike" kern="1200" baseline="0" dirty="0"/>
            <a:t>f </a:t>
          </a:r>
          <a:r>
            <a:rPr lang="en-US" sz="1800" b="0" i="0" u="none" strike="noStrike" kern="1200" baseline="0" dirty="0"/>
            <a:t>and for every </a:t>
          </a:r>
          <a:r>
            <a:rPr lang="en-US" sz="1800" b="0" i="1" u="none" strike="noStrike" kern="1200" baseline="0" dirty="0"/>
            <a:t>y </a:t>
          </a:r>
          <a:r>
            <a:rPr lang="en-US" sz="1800" b="0" i="0" u="none" strike="noStrike" kern="1200" baseline="0" dirty="0"/>
            <a:t>in its range.</a:t>
          </a:r>
          <a:endParaRPr lang="en-US" sz="1800" kern="1200" dirty="0"/>
        </a:p>
      </dsp:txBody>
      <dsp:txXfrm>
        <a:off x="3081145" y="866787"/>
        <a:ext cx="1970247" cy="3713746"/>
      </dsp:txXfrm>
    </dsp:sp>
    <dsp:sp modelId="{626B029C-82AC-4D5E-A9D3-4C889DDCCDA0}">
      <dsp:nvSpPr>
        <dsp:cNvPr id="0" name=""/>
        <dsp:cNvSpPr/>
      </dsp:nvSpPr>
      <dsp:spPr>
        <a:xfrm>
          <a:off x="2794749" y="152661"/>
          <a:ext cx="2256643" cy="71412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Definition</a:t>
          </a:r>
        </a:p>
      </dsp:txBody>
      <dsp:txXfrm>
        <a:off x="2794749" y="152661"/>
        <a:ext cx="2256643" cy="714126"/>
      </dsp:txXfrm>
    </dsp:sp>
    <dsp:sp modelId="{6F452178-DA0C-4AC4-B85F-4A196E8B585D}">
      <dsp:nvSpPr>
        <dsp:cNvPr id="0" name=""/>
        <dsp:cNvSpPr/>
      </dsp:nvSpPr>
      <dsp:spPr>
        <a:xfrm>
          <a:off x="768570" y="866787"/>
          <a:ext cx="2041708" cy="3427999"/>
        </a:xfrm>
        <a:prstGeom prst="wedgeRectCallout">
          <a:avLst>
            <a:gd name="adj1" fmla="val 62500"/>
            <a:gd name="adj2" fmla="val 20830"/>
          </a:avLst>
        </a:prstGeom>
        <a:gradFill rotWithShape="0">
          <a:gsLst>
            <a:gs pos="0">
              <a:schemeClr val="accent1">
                <a:tint val="50000"/>
                <a:hueOff val="-13089511"/>
                <a:satOff val="-703"/>
                <a:lumOff val="11364"/>
                <a:alphaOff val="0"/>
                <a:shade val="51000"/>
                <a:satMod val="130000"/>
              </a:schemeClr>
            </a:gs>
            <a:gs pos="80000">
              <a:schemeClr val="accent1">
                <a:tint val="50000"/>
                <a:hueOff val="-13089511"/>
                <a:satOff val="-703"/>
                <a:lumOff val="11364"/>
                <a:alphaOff val="0"/>
                <a:shade val="93000"/>
                <a:satMod val="130000"/>
              </a:schemeClr>
            </a:gs>
            <a:gs pos="100000">
              <a:schemeClr val="accent1">
                <a:tint val="50000"/>
                <a:hueOff val="-13089511"/>
                <a:satOff val="-703"/>
                <a:lumOff val="1136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i="0" u="none" strike="noStrike" kern="1200" baseline="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u="none" strike="noStrike" kern="1200" baseline="0" dirty="0"/>
            <a:t>A function g is the inverse of the function f if</a:t>
          </a:r>
          <a:endParaRPr lang="en-US" sz="1800" b="0" i="1" u="none" strike="noStrike" kern="1200" baseline="0" dirty="0">
            <a:latin typeface="Cambria Math" panose="02040503050406030204" pitchFamily="18" charset="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800" b="0" i="1" u="none" strike="noStrike" kern="1200" baseline="0" smtClean="0">
                  <a:latin typeface="Cambria Math" panose="02040503050406030204" pitchFamily="18" charset="0"/>
                </a:rPr>
                <m:t>𝑓</m:t>
              </m:r>
              <m:d>
                <m:dPr>
                  <m:ctrlPr>
                    <a:rPr lang="en-US" sz="1800" b="0" i="1" u="none" strike="noStrike" kern="1200" baseline="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1800" b="0" i="1" u="none" strike="noStrike" kern="1200" baseline="0" smtClean="0">
                      <a:latin typeface="Cambria Math" panose="02040503050406030204" pitchFamily="18" charset="0"/>
                    </a:rPr>
                    <m:t>𝑔</m:t>
                  </m:r>
                  <m:d>
                    <m:dPr>
                      <m:ctrlPr>
                        <a:rPr lang="en-US" sz="1800" b="0" i="1" u="none" strike="noStrike" kern="1200" baseline="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1800" b="0" i="1" u="none" strike="noStrike" kern="1200" baseline="0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</m:e>
              </m:d>
              <m:r>
                <a:rPr lang="en-US" sz="1800" b="0" i="1" u="none" strike="noStrike" kern="1200" baseline="0" smtClean="0">
                  <a:latin typeface="Cambria Math" panose="02040503050406030204" pitchFamily="18" charset="0"/>
                </a:rPr>
                <m:t>=</m:t>
              </m:r>
              <m:r>
                <a:rPr lang="en-US" sz="1800" b="0" i="1" u="none" strike="noStrike" kern="1200" baseline="0" smtClean="0">
                  <a:latin typeface="Cambria Math" panose="02040503050406030204" pitchFamily="18" charset="0"/>
                </a:rPr>
                <m:t>𝑥</m:t>
              </m:r>
            </m:oMath>
          </a14:m>
          <a:r>
            <a:rPr lang="en-US" sz="1800" b="0" i="0" u="none" strike="noStrike" kern="1200" baseline="0" dirty="0"/>
            <a:t> for every x in the domain of g </a:t>
          </a:r>
          <a:r>
            <a:rPr lang="en-US" sz="1800" kern="1200" dirty="0"/>
            <a:t>a</a:t>
          </a:r>
          <a:r>
            <a:rPr lang="en-US" sz="1800" b="0" i="0" u="none" strike="noStrike" kern="1200" baseline="0" dirty="0"/>
            <a:t>nd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800" b="0" i="1" u="none" strike="noStrike" kern="1200" baseline="0" smtClean="0">
                  <a:latin typeface="Cambria Math" panose="02040503050406030204" pitchFamily="18" charset="0"/>
                </a:rPr>
                <m:t>𝑔</m:t>
              </m:r>
              <m:d>
                <m:dPr>
                  <m:ctrlPr>
                    <a:rPr lang="en-US" sz="1800" b="0" i="1" u="none" strike="noStrike" kern="1200" baseline="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1800" b="0" i="1" u="none" strike="noStrike" kern="1200" baseline="0" smtClean="0">
                      <a:latin typeface="Cambria Math" panose="02040503050406030204" pitchFamily="18" charset="0"/>
                    </a:rPr>
                    <m:t>𝑓</m:t>
                  </m:r>
                  <m:d>
                    <m:dPr>
                      <m:ctrlPr>
                        <a:rPr lang="en-US" sz="1800" b="0" i="1" u="none" strike="noStrike" kern="1200" baseline="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1800" b="0" i="1" u="none" strike="noStrike" kern="1200" baseline="0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</m:e>
              </m:d>
              <m:r>
                <a:rPr lang="en-US" sz="1800" b="0" i="1" u="none" strike="noStrike" kern="1200" baseline="0" smtClean="0">
                  <a:latin typeface="Cambria Math" panose="02040503050406030204" pitchFamily="18" charset="0"/>
                </a:rPr>
                <m:t>=</m:t>
              </m:r>
              <m:r>
                <a:rPr lang="en-US" sz="1800" b="0" i="1" u="none" strike="noStrike" kern="1200" baseline="0" smtClean="0">
                  <a:latin typeface="Cambria Math" panose="02040503050406030204" pitchFamily="18" charset="0"/>
                </a:rPr>
                <m:t>𝑥</m:t>
              </m:r>
            </m:oMath>
          </a14:m>
          <a:r>
            <a:rPr lang="en-US" sz="1800" b="0" i="0" u="none" strike="noStrike" kern="1200" baseline="0" dirty="0"/>
            <a:t> for every x in the domain of f</a:t>
          </a:r>
        </a:p>
      </dsp:txBody>
      <dsp:txXfrm>
        <a:off x="1027689" y="866787"/>
        <a:ext cx="1782589" cy="3427999"/>
      </dsp:txXfrm>
    </dsp:sp>
    <dsp:sp modelId="{B2132EF9-2237-4A2A-A421-564B8585460D}">
      <dsp:nvSpPr>
        <dsp:cNvPr id="0" name=""/>
        <dsp:cNvSpPr/>
      </dsp:nvSpPr>
      <dsp:spPr>
        <a:xfrm>
          <a:off x="768570" y="295293"/>
          <a:ext cx="2041708" cy="57149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Definition</a:t>
          </a:r>
        </a:p>
      </dsp:txBody>
      <dsp:txXfrm>
        <a:off x="768570" y="295293"/>
        <a:ext cx="2041708" cy="5714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F0A2A-C1C4-4443-A206-529204466726}">
      <dsp:nvSpPr>
        <dsp:cNvPr id="0" name=""/>
        <dsp:cNvSpPr/>
      </dsp:nvSpPr>
      <dsp:spPr>
        <a:xfrm>
          <a:off x="0" y="530122"/>
          <a:ext cx="7391400" cy="1076557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7090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Theorem</a:t>
          </a:r>
        </a:p>
      </dsp:txBody>
      <dsp:txXfrm>
        <a:off x="0" y="799261"/>
        <a:ext cx="7122261" cy="538279"/>
      </dsp:txXfrm>
    </dsp:sp>
    <dsp:sp modelId="{22EBC573-679E-4453-AAB9-3232B9DDCBE4}">
      <dsp:nvSpPr>
        <dsp:cNvPr id="0" name=""/>
        <dsp:cNvSpPr/>
      </dsp:nvSpPr>
      <dsp:spPr>
        <a:xfrm>
          <a:off x="0" y="1366251"/>
          <a:ext cx="3414826" cy="29994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</a:rPr>
            <a:t>Let f be differentiable on its domain and have an inverse function </a:t>
          </a:r>
          <a14:m xmlns:a14="http://schemas.microsoft.com/office/drawing/2010/main">
            <m:oMath xmlns:m="http://schemas.openxmlformats.org/officeDocument/2006/math">
              <m:r>
                <a:rPr lang="en-US" sz="1800" b="0" i="1" kern="1200" smtClean="0">
                  <a:latin typeface="Cambria Math" panose="02040503050406030204" pitchFamily="18" charset="0"/>
                </a:rPr>
                <m:t>𝑔</m:t>
              </m:r>
              <m:r>
                <a:rPr lang="en-US" sz="1800" b="0" i="1" kern="1200" smtClean="0">
                  <a:latin typeface="Cambria Math" panose="02040503050406030204" pitchFamily="18" charset="0"/>
                </a:rPr>
                <m:t>=</m:t>
              </m:r>
              <m:sSup>
                <m:sSupPr>
                  <m:ctrlPr>
                    <a:rPr lang="en-US" sz="18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𝑓</m:t>
                  </m:r>
                </m:e>
                <m:sup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−1</m:t>
                  </m:r>
                </m:sup>
              </m:sSup>
              <m:r>
                <a:rPr lang="en-US" sz="1800" b="0" i="1" kern="1200" smtClean="0">
                  <a:latin typeface="Cambria Math" panose="02040503050406030204" pitchFamily="18" charset="0"/>
                </a:rPr>
                <m:t>(</m:t>
              </m:r>
              <m:r>
                <a:rPr lang="en-US" sz="1800" b="0" i="1" kern="1200" smtClean="0">
                  <a:latin typeface="Cambria Math" panose="02040503050406030204" pitchFamily="18" charset="0"/>
                </a:rPr>
                <m:t>𝑥</m:t>
              </m:r>
              <m:r>
                <a:rPr lang="en-US" sz="18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en-US" sz="1800" kern="1200" dirty="0">
              <a:latin typeface="+mn-lt"/>
            </a:rPr>
            <a:t>.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+mn-lt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</a:rPr>
            <a:t>Then the derivative of is given by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p>
                  <m:sSupPr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𝑔</m:t>
                    </m:r>
                  </m:e>
                  <m:sup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  <m:d>
                  <m:dPr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</m:d>
                <m:r>
                  <a:rPr lang="en-US" sz="1800" b="0" i="1" kern="1200" smtClean="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sSup>
                      <m:sSupPr>
                        <m:ctrlPr>
                          <a:rPr lang="en-US" sz="1800" b="0" i="1" kern="12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)]</m:t>
                    </m:r>
                  </m:den>
                </m:f>
              </m:oMath>
            </m:oMathPara>
          </a14:m>
          <a:endParaRPr lang="en-US" sz="1800" kern="1200" dirty="0">
            <a:latin typeface="+mn-lt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</a:rPr>
            <a:t>provided that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8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𝑓</m:t>
                  </m:r>
                </m:e>
                <m:sup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  <m:d>
                <m:dPr>
                  <m:begChr m:val="["/>
                  <m:endChr m:val="]"/>
                  <m:ctrlPr>
                    <a:rPr lang="en-US" sz="18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𝑔</m:t>
                  </m:r>
                  <m:d>
                    <m:dPr>
                      <m:ctrlPr>
                        <a:rPr lang="en-US" sz="1800" b="0" i="1" kern="120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1800" b="0" i="1" kern="1200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</m:e>
              </m:d>
              <m:r>
                <a:rPr lang="en-US" sz="1800" b="0" i="1" kern="1200" smtClean="0">
                  <a:latin typeface="Cambria Math" panose="02040503050406030204" pitchFamily="18" charset="0"/>
                </a:rPr>
                <m:t>≠0</m:t>
              </m:r>
            </m:oMath>
          </a14:m>
          <a:r>
            <a:rPr lang="en-US" sz="1800" kern="1200" dirty="0">
              <a:latin typeface="+mn-lt"/>
            </a:rPr>
            <a:t> </a:t>
          </a:r>
        </a:p>
      </dsp:txBody>
      <dsp:txXfrm>
        <a:off x="0" y="1366251"/>
        <a:ext cx="3414826" cy="2999412"/>
      </dsp:txXfrm>
    </dsp:sp>
    <dsp:sp modelId="{A6BAA591-58FE-403C-B3F0-C55244C47239}">
      <dsp:nvSpPr>
        <dsp:cNvPr id="0" name=""/>
        <dsp:cNvSpPr/>
      </dsp:nvSpPr>
      <dsp:spPr>
        <a:xfrm>
          <a:off x="3414826" y="888855"/>
          <a:ext cx="3976573" cy="1076557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7090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Example</a:t>
          </a:r>
        </a:p>
      </dsp:txBody>
      <dsp:txXfrm>
        <a:off x="3414826" y="1157994"/>
        <a:ext cx="3707434" cy="538279"/>
      </dsp:txXfrm>
    </dsp:sp>
    <dsp:sp modelId="{0522B6B1-D729-4861-9EBA-34E6E4A52DF3}">
      <dsp:nvSpPr>
        <dsp:cNvPr id="0" name=""/>
        <dsp:cNvSpPr/>
      </dsp:nvSpPr>
      <dsp:spPr>
        <a:xfrm>
          <a:off x="3414826" y="1724984"/>
          <a:ext cx="3414826" cy="29994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</a:rPr>
            <a:t>Let </a:t>
          </a:r>
          <a14:m xmlns:a14="http://schemas.microsoft.com/office/drawing/2010/main">
            <m:oMath xmlns:m="http://schemas.openxmlformats.org/officeDocument/2006/math">
              <m:r>
                <a:rPr lang="en-US" sz="1800" b="0" i="1" kern="1200" smtClean="0">
                  <a:latin typeface="Cambria Math" panose="02040503050406030204" pitchFamily="18" charset="0"/>
                </a:rPr>
                <m:t>𝑓</m:t>
              </m:r>
              <m:d>
                <m:dPr>
                  <m:ctrlPr>
                    <a:rPr lang="en-US" sz="18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</m:d>
              <m:r>
                <a:rPr lang="en-US" sz="1800" b="0" i="1" kern="1200" smtClean="0">
                  <a:latin typeface="Cambria Math" panose="02040503050406030204" pitchFamily="18" charset="0"/>
                </a:rPr>
                <m:t>=</m:t>
              </m:r>
              <m:sSup>
                <m:sSupPr>
                  <m:ctrlPr>
                    <a:rPr lang="en-US" sz="18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  <m:sup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  <m:r>
                <a:rPr lang="en-US" sz="1800" b="0" i="1" kern="1200" smtClean="0">
                  <a:latin typeface="Cambria Math" panose="02040503050406030204" pitchFamily="18" charset="0"/>
                </a:rPr>
                <m:t> </m:t>
              </m:r>
            </m:oMath>
          </a14:m>
          <a:r>
            <a:rPr lang="en-US" sz="1800" kern="1200" dirty="0">
              <a:latin typeface="+mn-lt"/>
            </a:rPr>
            <a:t>and </a:t>
          </a:r>
          <a14:m xmlns:a14="http://schemas.microsoft.com/office/drawing/2010/main">
            <m:oMath xmlns:m="http://schemas.openxmlformats.org/officeDocument/2006/math">
              <m:r>
                <a:rPr lang="en-US" sz="1800" b="0" i="1" kern="1200" smtClean="0">
                  <a:latin typeface="Cambria Math" panose="02040503050406030204" pitchFamily="18" charset="0"/>
                </a:rPr>
                <m:t>𝑔</m:t>
              </m:r>
            </m:oMath>
          </a14:m>
          <a:r>
            <a:rPr lang="en-US" sz="1800" kern="1200" dirty="0">
              <a:latin typeface="+mn-lt"/>
            </a:rPr>
            <a:t> is the inverse of f.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</a:rPr>
            <a:t>The point (2,4) does lie on the graph of f.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</a:rPr>
            <a:t>Then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p>
                  <m:sSupPr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𝑔</m:t>
                    </m:r>
                  </m:e>
                  <m:sup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  <m:d>
                  <m:dPr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4</m:t>
                    </m:r>
                  </m:e>
                </m:d>
                <m:r>
                  <a:rPr lang="en-US" sz="1800" b="0" i="1" kern="1200" smtClean="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sSup>
                      <m:sSupPr>
                        <m:ctrlPr>
                          <a:rPr lang="en-US" sz="1800" b="0" i="1" kern="12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(4)]</m:t>
                    </m:r>
                  </m:den>
                </m:f>
                <m:r>
                  <a:rPr lang="en-US" sz="1800" b="0" i="1" kern="1200" smtClean="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′(2)</m:t>
                    </m:r>
                  </m:den>
                </m:f>
                <m:r>
                  <a:rPr lang="en-US" sz="1800" b="0" i="1" kern="1200" smtClean="0"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d>
                      <m:dPr>
                        <m:begChr m:val=""/>
                        <m:endChr m:val="|"/>
                        <m:ctrlPr>
                          <a:rPr lang="en-US" sz="1800" b="0" i="1" kern="12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e>
                  <m:sub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=2</m:t>
                    </m:r>
                  </m:sub>
                </m:sSub>
                <m:r>
                  <a:rPr lang="en-US" sz="1800" b="0" i="1" kern="1200" smtClean="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2(2)</m:t>
                    </m:r>
                  </m:den>
                </m:f>
                <m:r>
                  <a:rPr lang="en-US" sz="1800" b="0" i="1" kern="1200" smtClean="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4</m:t>
                    </m:r>
                  </m:den>
                </m:f>
              </m:oMath>
            </m:oMathPara>
          </a14:m>
          <a:endParaRPr lang="en-US" sz="1800" b="0" kern="1200" dirty="0">
            <a:latin typeface="+mn-lt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+mn-lt"/>
          </a:endParaRPr>
        </a:p>
      </dsp:txBody>
      <dsp:txXfrm>
        <a:off x="3414826" y="1724984"/>
        <a:ext cx="3414826" cy="29994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56BBF-47C5-458C-8BF7-F7B4F7F4656F}">
      <dsp:nvSpPr>
        <dsp:cNvPr id="0" name=""/>
        <dsp:cNvSpPr/>
      </dsp:nvSpPr>
      <dsp:spPr>
        <a:xfrm>
          <a:off x="1309121" y="723593"/>
          <a:ext cx="2451729" cy="163530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84912" rIns="184912" bIns="184912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Let u be a differentiable function of x</a:t>
          </a:r>
        </a:p>
      </dsp:txBody>
      <dsp:txXfrm>
        <a:off x="1701398" y="723593"/>
        <a:ext cx="2059452" cy="1635303"/>
      </dsp:txXfrm>
    </dsp:sp>
    <dsp:sp modelId="{0E29303F-8F21-4CD2-A1DA-F3CB14ADBCEE}">
      <dsp:nvSpPr>
        <dsp:cNvPr id="0" name=""/>
        <dsp:cNvSpPr/>
      </dsp:nvSpPr>
      <dsp:spPr>
        <a:xfrm>
          <a:off x="1309121" y="2358897"/>
          <a:ext cx="2451729" cy="163530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84912" rIns="184912" bIns="184912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1701398" y="2358897"/>
        <a:ext cx="2059452" cy="1635303"/>
      </dsp:txXfrm>
    </dsp:sp>
    <dsp:sp modelId="{31BEAE15-0828-470F-8187-C813442408DC}">
      <dsp:nvSpPr>
        <dsp:cNvPr id="0" name=""/>
        <dsp:cNvSpPr/>
      </dsp:nvSpPr>
      <dsp:spPr>
        <a:xfrm>
          <a:off x="1532" y="69799"/>
          <a:ext cx="1634486" cy="163448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Theorem</a:t>
          </a:r>
        </a:p>
      </dsp:txBody>
      <dsp:txXfrm>
        <a:off x="240897" y="309164"/>
        <a:ext cx="1155756" cy="1155756"/>
      </dsp:txXfrm>
    </dsp:sp>
    <dsp:sp modelId="{EDF6E4F3-B083-4433-9C6B-262947871C34}">
      <dsp:nvSpPr>
        <dsp:cNvPr id="0" name=""/>
        <dsp:cNvSpPr/>
      </dsp:nvSpPr>
      <dsp:spPr>
        <a:xfrm>
          <a:off x="5395337" y="723593"/>
          <a:ext cx="2451729" cy="163530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84912" rIns="184912" bIns="184912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integral of a</a:t>
          </a:r>
          <a:r>
            <a:rPr lang="en-US" sz="2600" kern="1200" baseline="30000" dirty="0"/>
            <a:t>x</a:t>
          </a:r>
          <a:r>
            <a:rPr lang="en-US" sz="2600" kern="1200" baseline="0" dirty="0"/>
            <a:t> where a &gt; 0 and a </a:t>
          </a:r>
          <a:r>
            <a:rPr lang="en-US" sz="2600" kern="1200" baseline="0" dirty="0">
              <a:latin typeface="Arial"/>
              <a:cs typeface="Arial"/>
            </a:rPr>
            <a:t>≠ 1</a:t>
          </a:r>
          <a:r>
            <a:rPr lang="en-US" sz="2600" kern="1200" baseline="0" dirty="0"/>
            <a:t>:</a:t>
          </a:r>
          <a:endParaRPr lang="en-US" sz="2600" kern="1200" baseline="30000" dirty="0"/>
        </a:p>
      </dsp:txBody>
      <dsp:txXfrm>
        <a:off x="5787614" y="723593"/>
        <a:ext cx="2059452" cy="1635303"/>
      </dsp:txXfrm>
    </dsp:sp>
    <dsp:sp modelId="{81CD90A8-7612-4344-A357-DEB25D3452EF}">
      <dsp:nvSpPr>
        <dsp:cNvPr id="0" name=""/>
        <dsp:cNvSpPr/>
      </dsp:nvSpPr>
      <dsp:spPr>
        <a:xfrm>
          <a:off x="5395337" y="2358897"/>
          <a:ext cx="2451729" cy="163530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84912" rIns="184912" bIns="184912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787614" y="2358897"/>
        <a:ext cx="2059452" cy="1635303"/>
      </dsp:txXfrm>
    </dsp:sp>
    <dsp:sp modelId="{C2B18B25-5E80-4B9F-BCAB-74DDFCB8D1EB}">
      <dsp:nvSpPr>
        <dsp:cNvPr id="0" name=""/>
        <dsp:cNvSpPr/>
      </dsp:nvSpPr>
      <dsp:spPr>
        <a:xfrm>
          <a:off x="4087748" y="69799"/>
          <a:ext cx="1634486" cy="163448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Theorem</a:t>
          </a:r>
        </a:p>
      </dsp:txBody>
      <dsp:txXfrm>
        <a:off x="4327113" y="309164"/>
        <a:ext cx="1155756" cy="1155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CDA07-E44F-4547-B3F5-8167DCC8D75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F9EF0-8651-4606-81A7-30947E9C4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73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slide yang natural logarithm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F9EF0-8651-4606-81A7-30947E9C4E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09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23/11/2021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E6353-0D8E-4211-B799-DF4FC360A6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329CF-F87F-42D0-B0A2-373343ACAA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23/11/2021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23/11/2021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23/11/2021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23/11/2021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23/11/2021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23/11/2021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23/11/2021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23/11/2021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7.jpe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6.wmf"/><Relationship Id="rId5" Type="http://schemas.openxmlformats.org/officeDocument/2006/relationships/image" Target="../media/image19.jpeg"/><Relationship Id="rId10" Type="http://schemas.openxmlformats.org/officeDocument/2006/relationships/oleObject" Target="../embeddings/oleObject6.bin"/><Relationship Id="rId4" Type="http://schemas.openxmlformats.org/officeDocument/2006/relationships/image" Target="../media/image18.jpeg"/><Relationship Id="rId9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981200" y="3759200"/>
            <a:ext cx="6838950" cy="14700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sz="36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3600" b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Transcendental Functions</a:t>
            </a:r>
            <a:br>
              <a:rPr lang="en-US" sz="36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17-19</a:t>
            </a:r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>
            <a:off x="1981200" y="1981200"/>
            <a:ext cx="6691312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: MATH 6031 </a:t>
            </a:r>
            <a:r>
              <a:rPr lang="en-US" sz="2400">
                <a:solidFill>
                  <a:schemeClr val="bg1"/>
                </a:solidFill>
                <a:latin typeface="Open Sans"/>
              </a:rPr>
              <a:t>- Calculus</a:t>
            </a:r>
            <a:endParaRPr lang="en-US" sz="2400" dirty="0">
              <a:solidFill>
                <a:schemeClr val="bg1"/>
              </a:solidFill>
              <a:latin typeface="Open Sans"/>
            </a:endParaRP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Year	: 2021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09600" y="1524000"/>
            <a:ext cx="8153400" cy="4950392"/>
            <a:chOff x="609600" y="1524000"/>
            <a:chExt cx="8153400" cy="4950392"/>
          </a:xfrm>
        </p:grpSpPr>
        <p:sp>
          <p:nvSpPr>
            <p:cNvPr id="9" name="Freeform 8"/>
            <p:cNvSpPr/>
            <p:nvPr/>
          </p:nvSpPr>
          <p:spPr>
            <a:xfrm>
              <a:off x="609600" y="1524000"/>
              <a:ext cx="8153400" cy="1359172"/>
            </a:xfrm>
            <a:custGeom>
              <a:avLst/>
              <a:gdLst>
                <a:gd name="connsiteX0" fmla="*/ 0 w 8153400"/>
                <a:gd name="connsiteY0" fmla="*/ 135917 h 1359172"/>
                <a:gd name="connsiteX1" fmla="*/ 135917 w 8153400"/>
                <a:gd name="connsiteY1" fmla="*/ 0 h 1359172"/>
                <a:gd name="connsiteX2" fmla="*/ 8017483 w 8153400"/>
                <a:gd name="connsiteY2" fmla="*/ 0 h 1359172"/>
                <a:gd name="connsiteX3" fmla="*/ 8153400 w 8153400"/>
                <a:gd name="connsiteY3" fmla="*/ 135917 h 1359172"/>
                <a:gd name="connsiteX4" fmla="*/ 8153400 w 8153400"/>
                <a:gd name="connsiteY4" fmla="*/ 1223255 h 1359172"/>
                <a:gd name="connsiteX5" fmla="*/ 8017483 w 8153400"/>
                <a:gd name="connsiteY5" fmla="*/ 1359172 h 1359172"/>
                <a:gd name="connsiteX6" fmla="*/ 135917 w 8153400"/>
                <a:gd name="connsiteY6" fmla="*/ 1359172 h 1359172"/>
                <a:gd name="connsiteX7" fmla="*/ 0 w 8153400"/>
                <a:gd name="connsiteY7" fmla="*/ 1223255 h 1359172"/>
                <a:gd name="connsiteX8" fmla="*/ 0 w 8153400"/>
                <a:gd name="connsiteY8" fmla="*/ 135917 h 1359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53400" h="1359172">
                  <a:moveTo>
                    <a:pt x="0" y="135917"/>
                  </a:moveTo>
                  <a:cubicBezTo>
                    <a:pt x="0" y="60852"/>
                    <a:pt x="60852" y="0"/>
                    <a:pt x="135917" y="0"/>
                  </a:cubicBezTo>
                  <a:lnTo>
                    <a:pt x="8017483" y="0"/>
                  </a:lnTo>
                  <a:cubicBezTo>
                    <a:pt x="8092548" y="0"/>
                    <a:pt x="8153400" y="60852"/>
                    <a:pt x="8153400" y="135917"/>
                  </a:cubicBezTo>
                  <a:lnTo>
                    <a:pt x="8153400" y="1223255"/>
                  </a:lnTo>
                  <a:cubicBezTo>
                    <a:pt x="8153400" y="1298320"/>
                    <a:pt x="8092548" y="1359172"/>
                    <a:pt x="8017483" y="1359172"/>
                  </a:cubicBezTo>
                  <a:lnTo>
                    <a:pt x="135917" y="1359172"/>
                  </a:lnTo>
                  <a:cubicBezTo>
                    <a:pt x="60852" y="1359172"/>
                    <a:pt x="0" y="1298320"/>
                    <a:pt x="0" y="1223255"/>
                  </a:cubicBezTo>
                  <a:lnTo>
                    <a:pt x="0" y="135917"/>
                  </a:lnTo>
                  <a:close/>
                </a:path>
              </a:pathLst>
            </a:cu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06627" tIns="240030" rIns="240031" bIns="240030" numCol="1" spcCol="1270" anchor="ctr" anchorCtr="0">
              <a:noAutofit/>
            </a:bodyPr>
            <a:lstStyle/>
            <a:p>
              <a:pPr lvl="0" algn="l" defTabSz="2800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300" kern="12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36222" y="1668974"/>
              <a:ext cx="506195" cy="1087338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chilly" dir="t"/>
            </a:scene3d>
            <a:sp3d z="12700" extrusionH="12700" prstMaterial="translucentPowder">
              <a:bevelT w="25400" h="6350" prst="softRound"/>
              <a:bevelB w="0" h="0" prst="convex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09600" y="3019090"/>
              <a:ext cx="8153400" cy="1359172"/>
            </a:xfrm>
            <a:custGeom>
              <a:avLst/>
              <a:gdLst>
                <a:gd name="connsiteX0" fmla="*/ 0 w 8153400"/>
                <a:gd name="connsiteY0" fmla="*/ 135917 h 1359172"/>
                <a:gd name="connsiteX1" fmla="*/ 135917 w 8153400"/>
                <a:gd name="connsiteY1" fmla="*/ 0 h 1359172"/>
                <a:gd name="connsiteX2" fmla="*/ 8017483 w 8153400"/>
                <a:gd name="connsiteY2" fmla="*/ 0 h 1359172"/>
                <a:gd name="connsiteX3" fmla="*/ 8153400 w 8153400"/>
                <a:gd name="connsiteY3" fmla="*/ 135917 h 1359172"/>
                <a:gd name="connsiteX4" fmla="*/ 8153400 w 8153400"/>
                <a:gd name="connsiteY4" fmla="*/ 1223255 h 1359172"/>
                <a:gd name="connsiteX5" fmla="*/ 8017483 w 8153400"/>
                <a:gd name="connsiteY5" fmla="*/ 1359172 h 1359172"/>
                <a:gd name="connsiteX6" fmla="*/ 135917 w 8153400"/>
                <a:gd name="connsiteY6" fmla="*/ 1359172 h 1359172"/>
                <a:gd name="connsiteX7" fmla="*/ 0 w 8153400"/>
                <a:gd name="connsiteY7" fmla="*/ 1223255 h 1359172"/>
                <a:gd name="connsiteX8" fmla="*/ 0 w 8153400"/>
                <a:gd name="connsiteY8" fmla="*/ 135917 h 1359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53400" h="1359172">
                  <a:moveTo>
                    <a:pt x="0" y="135917"/>
                  </a:moveTo>
                  <a:cubicBezTo>
                    <a:pt x="0" y="60852"/>
                    <a:pt x="60852" y="0"/>
                    <a:pt x="135917" y="0"/>
                  </a:cubicBezTo>
                  <a:lnTo>
                    <a:pt x="8017483" y="0"/>
                  </a:lnTo>
                  <a:cubicBezTo>
                    <a:pt x="8092548" y="0"/>
                    <a:pt x="8153400" y="60852"/>
                    <a:pt x="8153400" y="135917"/>
                  </a:cubicBezTo>
                  <a:lnTo>
                    <a:pt x="8153400" y="1223255"/>
                  </a:lnTo>
                  <a:cubicBezTo>
                    <a:pt x="8153400" y="1298320"/>
                    <a:pt x="8092548" y="1359172"/>
                    <a:pt x="8017483" y="1359172"/>
                  </a:cubicBezTo>
                  <a:lnTo>
                    <a:pt x="135917" y="1359172"/>
                  </a:lnTo>
                  <a:cubicBezTo>
                    <a:pt x="60852" y="1359172"/>
                    <a:pt x="0" y="1298320"/>
                    <a:pt x="0" y="1223255"/>
                  </a:cubicBezTo>
                  <a:lnTo>
                    <a:pt x="0" y="135917"/>
                  </a:lnTo>
                  <a:close/>
                </a:path>
              </a:pathLst>
            </a:cu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2340759"/>
                <a:satOff val="-2919"/>
                <a:lumOff val="686"/>
                <a:alphaOff val="0"/>
              </a:schemeClr>
            </a:fillRef>
            <a:effectRef idx="0">
              <a:schemeClr val="accent2">
                <a:hueOff val="2340759"/>
                <a:satOff val="-2919"/>
                <a:lumOff val="68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06627" tIns="240030" rIns="240031" bIns="240030" numCol="1" spcCol="1270" anchor="ctr" anchorCtr="0">
              <a:noAutofit/>
            </a:bodyPr>
            <a:lstStyle/>
            <a:p>
              <a:pPr lvl="0" algn="l" defTabSz="2800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300" kern="12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36222" y="3147015"/>
              <a:ext cx="506195" cy="1087338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chilly" dir="t"/>
            </a:scene3d>
            <a:sp3d z="12700" extrusionH="12700" prstMaterial="translucentPowder">
              <a:bevelT w="25400" h="6350" prst="softRound"/>
              <a:bevelB w="0" h="0" prst="convex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50000"/>
                <a:hueOff val="2501437"/>
                <a:satOff val="-2237"/>
                <a:lumOff val="6"/>
                <a:alphaOff val="0"/>
              </a:schemeClr>
            </a:fillRef>
            <a:effectRef idx="0">
              <a:schemeClr val="accent2">
                <a:tint val="50000"/>
                <a:hueOff val="2501437"/>
                <a:satOff val="-2237"/>
                <a:lumOff val="6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609600" y="4514180"/>
              <a:ext cx="8153400" cy="1960212"/>
            </a:xfrm>
            <a:custGeom>
              <a:avLst/>
              <a:gdLst>
                <a:gd name="connsiteX0" fmla="*/ 0 w 8153400"/>
                <a:gd name="connsiteY0" fmla="*/ 196021 h 1960212"/>
                <a:gd name="connsiteX1" fmla="*/ 196021 w 8153400"/>
                <a:gd name="connsiteY1" fmla="*/ 0 h 1960212"/>
                <a:gd name="connsiteX2" fmla="*/ 7957379 w 8153400"/>
                <a:gd name="connsiteY2" fmla="*/ 0 h 1960212"/>
                <a:gd name="connsiteX3" fmla="*/ 8153400 w 8153400"/>
                <a:gd name="connsiteY3" fmla="*/ 196021 h 1960212"/>
                <a:gd name="connsiteX4" fmla="*/ 8153400 w 8153400"/>
                <a:gd name="connsiteY4" fmla="*/ 1764191 h 1960212"/>
                <a:gd name="connsiteX5" fmla="*/ 7957379 w 8153400"/>
                <a:gd name="connsiteY5" fmla="*/ 1960212 h 1960212"/>
                <a:gd name="connsiteX6" fmla="*/ 196021 w 8153400"/>
                <a:gd name="connsiteY6" fmla="*/ 1960212 h 1960212"/>
                <a:gd name="connsiteX7" fmla="*/ 0 w 8153400"/>
                <a:gd name="connsiteY7" fmla="*/ 1764191 h 1960212"/>
                <a:gd name="connsiteX8" fmla="*/ 0 w 8153400"/>
                <a:gd name="connsiteY8" fmla="*/ 196021 h 1960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53400" h="1960212">
                  <a:moveTo>
                    <a:pt x="0" y="196021"/>
                  </a:moveTo>
                  <a:cubicBezTo>
                    <a:pt x="0" y="87762"/>
                    <a:pt x="87762" y="0"/>
                    <a:pt x="196021" y="0"/>
                  </a:cubicBezTo>
                  <a:lnTo>
                    <a:pt x="7957379" y="0"/>
                  </a:lnTo>
                  <a:cubicBezTo>
                    <a:pt x="8065638" y="0"/>
                    <a:pt x="8153400" y="87762"/>
                    <a:pt x="8153400" y="196021"/>
                  </a:cubicBezTo>
                  <a:lnTo>
                    <a:pt x="8153400" y="1764191"/>
                  </a:lnTo>
                  <a:cubicBezTo>
                    <a:pt x="8153400" y="1872450"/>
                    <a:pt x="8065638" y="1960212"/>
                    <a:pt x="7957379" y="1960212"/>
                  </a:cubicBezTo>
                  <a:lnTo>
                    <a:pt x="196021" y="1960212"/>
                  </a:lnTo>
                  <a:cubicBezTo>
                    <a:pt x="87762" y="1960212"/>
                    <a:pt x="0" y="1872450"/>
                    <a:pt x="0" y="1764191"/>
                  </a:cubicBezTo>
                  <a:lnTo>
                    <a:pt x="0" y="196021"/>
                  </a:lnTo>
                  <a:close/>
                </a:path>
              </a:pathLst>
            </a:cu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0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10437" tIns="243840" rIns="243841" bIns="243840" numCol="1" spcCol="1270" anchor="ctr" anchorCtr="0">
              <a:noAutofit/>
            </a:bodyPr>
            <a:lstStyle/>
            <a:p>
              <a:pPr lvl="0" algn="l" defTabSz="2844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400" kern="12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62802" y="4724402"/>
              <a:ext cx="506195" cy="1521653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chilly" dir="t"/>
            </a:scene3d>
            <a:sp3d z="12700" extrusionH="12700" prstMaterial="translucentPowder">
              <a:bevelT w="25400" h="6350" prst="softRound"/>
              <a:bevelB w="0" h="0" prst="convex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50000"/>
                <a:hueOff val="5002875"/>
                <a:satOff val="-4473"/>
                <a:lumOff val="13"/>
                <a:alphaOff val="0"/>
              </a:schemeClr>
            </a:fillRef>
            <a:effectRef idx="0">
              <a:schemeClr val="accent2">
                <a:tint val="50000"/>
                <a:hueOff val="5002875"/>
                <a:satOff val="-4473"/>
                <a:lumOff val="13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Example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8</a:t>
            </a:r>
            <a:endParaRPr lang="id-ID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A415E-5725-41FB-BAD1-FA424DE1513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524000" y="1600200"/>
          <a:ext cx="6372225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3504960" imgH="660240" progId="Equation.3">
                  <p:embed/>
                </p:oleObj>
              </mc:Choice>
              <mc:Fallback>
                <p:oleObj name="Equation" r:id="rId3" imgW="3504960" imgH="66024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1600200"/>
                        <a:ext cx="6372225" cy="120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371600" y="4677696"/>
          <a:ext cx="7362825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4051080" imgH="914400" progId="Equation.3">
                  <p:embed/>
                </p:oleObj>
              </mc:Choice>
              <mc:Fallback>
                <p:oleObj name="Equation" r:id="rId5" imgW="4051080" imgH="9144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677696"/>
                        <a:ext cx="7362825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460500" y="3200400"/>
          <a:ext cx="4940300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2717640" imgH="812520" progId="Equation.3">
                  <p:embed/>
                </p:oleObj>
              </mc:Choice>
              <mc:Fallback>
                <p:oleObj name="Equation" r:id="rId7" imgW="2717640" imgH="81252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3200400"/>
                        <a:ext cx="4940300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145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Diagonal Corner Rectangle 12"/>
          <p:cNvSpPr/>
          <p:nvPr/>
        </p:nvSpPr>
        <p:spPr>
          <a:xfrm>
            <a:off x="1140542" y="4343400"/>
            <a:ext cx="7622458" cy="2057400"/>
          </a:xfrm>
          <a:prstGeom prst="round2DiagRect">
            <a:avLst/>
          </a:prstGeom>
          <a:blipFill>
            <a:blip r:embed="rId3"/>
            <a:tile tx="0" ty="0" sx="100000" sy="100000" flip="none" algn="tl"/>
          </a:blipFill>
          <a:ln w="38100"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Diagonal Corner Rectangle 11"/>
          <p:cNvSpPr/>
          <p:nvPr/>
        </p:nvSpPr>
        <p:spPr>
          <a:xfrm>
            <a:off x="1143000" y="2514600"/>
            <a:ext cx="7620000" cy="1676400"/>
          </a:xfrm>
          <a:prstGeom prst="round2DiagRect">
            <a:avLst/>
          </a:prstGeom>
          <a:blipFill>
            <a:blip r:embed="rId4"/>
            <a:tile tx="0" ty="0" sx="100000" sy="100000" flip="none" algn="tl"/>
          </a:blipFill>
          <a:ln w="38100"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Diagonal Corner Rectangle 7"/>
          <p:cNvSpPr/>
          <p:nvPr/>
        </p:nvSpPr>
        <p:spPr>
          <a:xfrm>
            <a:off x="1143000" y="1524000"/>
            <a:ext cx="7620000" cy="838200"/>
          </a:xfrm>
          <a:prstGeom prst="round2DiagRect">
            <a:avLst/>
          </a:prstGeom>
          <a:blipFill>
            <a:blip r:embed="rId5"/>
            <a:tile tx="0" ty="0" sx="100000" sy="100000" flip="none" algn="tl"/>
          </a:blipFill>
          <a:ln w="38100"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Example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endParaRPr lang="id-ID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1EE0E0-3643-468A-89CA-53ACCDEE359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447800" y="1720644"/>
          <a:ext cx="411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6" imgW="2057400" imgH="228600" progId="Equation.3">
                  <p:embed/>
                </p:oleObj>
              </mc:Choice>
              <mc:Fallback>
                <p:oleObj name="Equation" r:id="rId6" imgW="2057400" imgH="2286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47800" y="1720644"/>
                        <a:ext cx="4114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447800" y="2605548"/>
          <a:ext cx="67056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8" imgW="3352680" imgH="736560" progId="Equation.3">
                  <p:embed/>
                </p:oleObj>
              </mc:Choice>
              <mc:Fallback>
                <p:oleObj name="Equation" r:id="rId8" imgW="3352680" imgH="73656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605548"/>
                        <a:ext cx="67056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19200" y="4495800"/>
          <a:ext cx="75184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10" imgW="3759120" imgH="888840" progId="Equation.3">
                  <p:embed/>
                </p:oleObj>
              </mc:Choice>
              <mc:Fallback>
                <p:oleObj name="Equation" r:id="rId10" imgW="3759120" imgH="8888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495800"/>
                        <a:ext cx="75184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4609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b="1" dirty="0">
                <a:solidFill>
                  <a:srgbClr val="0070C0"/>
                </a:solidFill>
              </a:rPr>
              <a:t>Integration Logarithmic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id-ID" b="1" dirty="0">
                <a:solidFill>
                  <a:srgbClr val="0070C0"/>
                </a:solidFill>
              </a:rPr>
              <a:t>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A53A1A-A108-4468-990F-B70AAB11F2EE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219200" y="1752599"/>
            <a:ext cx="7696200" cy="4495801"/>
            <a:chOff x="1219200" y="1752599"/>
            <a:chExt cx="7696200" cy="4495801"/>
          </a:xfrm>
        </p:grpSpPr>
        <p:grpSp>
          <p:nvGrpSpPr>
            <p:cNvPr id="3" name="Group 2"/>
            <p:cNvGrpSpPr/>
            <p:nvPr/>
          </p:nvGrpSpPr>
          <p:grpSpPr>
            <a:xfrm>
              <a:off x="1219200" y="1752599"/>
              <a:ext cx="7543799" cy="4495801"/>
              <a:chOff x="1219200" y="1752599"/>
              <a:chExt cx="7543799" cy="4495801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1219200" y="1752599"/>
                <a:ext cx="6412230" cy="2247899"/>
              </a:xfrm>
              <a:custGeom>
                <a:avLst/>
                <a:gdLst>
                  <a:gd name="connsiteX0" fmla="*/ 0 w 6412230"/>
                  <a:gd name="connsiteY0" fmla="*/ 202311 h 2023110"/>
                  <a:gd name="connsiteX1" fmla="*/ 202311 w 6412230"/>
                  <a:gd name="connsiteY1" fmla="*/ 0 h 2023110"/>
                  <a:gd name="connsiteX2" fmla="*/ 6209919 w 6412230"/>
                  <a:gd name="connsiteY2" fmla="*/ 0 h 2023110"/>
                  <a:gd name="connsiteX3" fmla="*/ 6412230 w 6412230"/>
                  <a:gd name="connsiteY3" fmla="*/ 202311 h 2023110"/>
                  <a:gd name="connsiteX4" fmla="*/ 6412230 w 6412230"/>
                  <a:gd name="connsiteY4" fmla="*/ 1820799 h 2023110"/>
                  <a:gd name="connsiteX5" fmla="*/ 6209919 w 6412230"/>
                  <a:gd name="connsiteY5" fmla="*/ 2023110 h 2023110"/>
                  <a:gd name="connsiteX6" fmla="*/ 202311 w 6412230"/>
                  <a:gd name="connsiteY6" fmla="*/ 2023110 h 2023110"/>
                  <a:gd name="connsiteX7" fmla="*/ 0 w 6412230"/>
                  <a:gd name="connsiteY7" fmla="*/ 1820799 h 2023110"/>
                  <a:gd name="connsiteX8" fmla="*/ 0 w 6412230"/>
                  <a:gd name="connsiteY8" fmla="*/ 202311 h 2023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12230" h="2023110">
                    <a:moveTo>
                      <a:pt x="0" y="202311"/>
                    </a:moveTo>
                    <a:cubicBezTo>
                      <a:pt x="0" y="90578"/>
                      <a:pt x="90578" y="0"/>
                      <a:pt x="202311" y="0"/>
                    </a:cubicBezTo>
                    <a:lnTo>
                      <a:pt x="6209919" y="0"/>
                    </a:lnTo>
                    <a:cubicBezTo>
                      <a:pt x="6321652" y="0"/>
                      <a:pt x="6412230" y="90578"/>
                      <a:pt x="6412230" y="202311"/>
                    </a:cubicBezTo>
                    <a:lnTo>
                      <a:pt x="6412230" y="1820799"/>
                    </a:lnTo>
                    <a:cubicBezTo>
                      <a:pt x="6412230" y="1932532"/>
                      <a:pt x="6321652" y="2023110"/>
                      <a:pt x="6209919" y="2023110"/>
                    </a:cubicBezTo>
                    <a:lnTo>
                      <a:pt x="202311" y="2023110"/>
                    </a:lnTo>
                    <a:cubicBezTo>
                      <a:pt x="90578" y="2023110"/>
                      <a:pt x="0" y="1932532"/>
                      <a:pt x="0" y="1820799"/>
                    </a:cubicBezTo>
                    <a:lnTo>
                      <a:pt x="0" y="202311"/>
                    </a:lnTo>
                    <a:close/>
                  </a:path>
                </a:pathLst>
              </a:custGeom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06905" tIns="306905" rIns="2279438" bIns="306905" numCol="1" spcCol="1270" anchor="ctr" anchorCtr="0">
                <a:noAutofit/>
              </a:bodyPr>
              <a:lstStyle/>
              <a:p>
                <a:pPr lvl="0" algn="l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6500" kern="1200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2350769" y="4658010"/>
                <a:ext cx="6412230" cy="1590390"/>
              </a:xfrm>
              <a:custGeom>
                <a:avLst/>
                <a:gdLst>
                  <a:gd name="connsiteX0" fmla="*/ 0 w 6412230"/>
                  <a:gd name="connsiteY0" fmla="*/ 202311 h 2023110"/>
                  <a:gd name="connsiteX1" fmla="*/ 202311 w 6412230"/>
                  <a:gd name="connsiteY1" fmla="*/ 0 h 2023110"/>
                  <a:gd name="connsiteX2" fmla="*/ 6209919 w 6412230"/>
                  <a:gd name="connsiteY2" fmla="*/ 0 h 2023110"/>
                  <a:gd name="connsiteX3" fmla="*/ 6412230 w 6412230"/>
                  <a:gd name="connsiteY3" fmla="*/ 202311 h 2023110"/>
                  <a:gd name="connsiteX4" fmla="*/ 6412230 w 6412230"/>
                  <a:gd name="connsiteY4" fmla="*/ 1820799 h 2023110"/>
                  <a:gd name="connsiteX5" fmla="*/ 6209919 w 6412230"/>
                  <a:gd name="connsiteY5" fmla="*/ 2023110 h 2023110"/>
                  <a:gd name="connsiteX6" fmla="*/ 202311 w 6412230"/>
                  <a:gd name="connsiteY6" fmla="*/ 2023110 h 2023110"/>
                  <a:gd name="connsiteX7" fmla="*/ 0 w 6412230"/>
                  <a:gd name="connsiteY7" fmla="*/ 1820799 h 2023110"/>
                  <a:gd name="connsiteX8" fmla="*/ 0 w 6412230"/>
                  <a:gd name="connsiteY8" fmla="*/ 202311 h 2023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12230" h="2023110">
                    <a:moveTo>
                      <a:pt x="0" y="202311"/>
                    </a:moveTo>
                    <a:cubicBezTo>
                      <a:pt x="0" y="90578"/>
                      <a:pt x="90578" y="0"/>
                      <a:pt x="202311" y="0"/>
                    </a:cubicBezTo>
                    <a:lnTo>
                      <a:pt x="6209919" y="0"/>
                    </a:lnTo>
                    <a:cubicBezTo>
                      <a:pt x="6321652" y="0"/>
                      <a:pt x="6412230" y="90578"/>
                      <a:pt x="6412230" y="202311"/>
                    </a:cubicBezTo>
                    <a:lnTo>
                      <a:pt x="6412230" y="1820799"/>
                    </a:lnTo>
                    <a:cubicBezTo>
                      <a:pt x="6412230" y="1932532"/>
                      <a:pt x="6321652" y="2023110"/>
                      <a:pt x="6209919" y="2023110"/>
                    </a:cubicBezTo>
                    <a:lnTo>
                      <a:pt x="202311" y="2023110"/>
                    </a:lnTo>
                    <a:cubicBezTo>
                      <a:pt x="90578" y="2023110"/>
                      <a:pt x="0" y="1932532"/>
                      <a:pt x="0" y="1820799"/>
                    </a:cubicBezTo>
                    <a:lnTo>
                      <a:pt x="0" y="202311"/>
                    </a:lnTo>
                    <a:close/>
                  </a:path>
                </a:pathLst>
              </a:custGeom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-4464770"/>
                  <a:satOff val="26899"/>
                  <a:lumOff val="2156"/>
                  <a:alphaOff val="0"/>
                </a:schemeClr>
              </a:fillRef>
              <a:effectRef idx="0">
                <a:schemeClr val="accent4">
                  <a:hueOff val="-4464770"/>
                  <a:satOff val="26899"/>
                  <a:lumOff val="215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06905" tIns="306905" rIns="2753497" bIns="306905" numCol="1" spcCol="1270" anchor="ctr" anchorCtr="0">
                <a:noAutofit/>
              </a:bodyPr>
              <a:lstStyle/>
              <a:p>
                <a:pPr lvl="0" algn="l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6500" kern="1200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6316408" y="3637979"/>
                <a:ext cx="1315021" cy="1315021"/>
              </a:xfrm>
              <a:custGeom>
                <a:avLst/>
                <a:gdLst>
                  <a:gd name="connsiteX0" fmla="*/ 0 w 1315021"/>
                  <a:gd name="connsiteY0" fmla="*/ 723262 h 1315021"/>
                  <a:gd name="connsiteX1" fmla="*/ 295880 w 1315021"/>
                  <a:gd name="connsiteY1" fmla="*/ 723262 h 1315021"/>
                  <a:gd name="connsiteX2" fmla="*/ 295880 w 1315021"/>
                  <a:gd name="connsiteY2" fmla="*/ 0 h 1315021"/>
                  <a:gd name="connsiteX3" fmla="*/ 1019141 w 1315021"/>
                  <a:gd name="connsiteY3" fmla="*/ 0 h 1315021"/>
                  <a:gd name="connsiteX4" fmla="*/ 1019141 w 1315021"/>
                  <a:gd name="connsiteY4" fmla="*/ 723262 h 1315021"/>
                  <a:gd name="connsiteX5" fmla="*/ 1315021 w 1315021"/>
                  <a:gd name="connsiteY5" fmla="*/ 723262 h 1315021"/>
                  <a:gd name="connsiteX6" fmla="*/ 657511 w 1315021"/>
                  <a:gd name="connsiteY6" fmla="*/ 1315021 h 1315021"/>
                  <a:gd name="connsiteX7" fmla="*/ 0 w 1315021"/>
                  <a:gd name="connsiteY7" fmla="*/ 723262 h 1315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5021" h="1315021">
                    <a:moveTo>
                      <a:pt x="0" y="723262"/>
                    </a:moveTo>
                    <a:lnTo>
                      <a:pt x="295880" y="723262"/>
                    </a:lnTo>
                    <a:lnTo>
                      <a:pt x="295880" y="0"/>
                    </a:lnTo>
                    <a:lnTo>
                      <a:pt x="1019141" y="0"/>
                    </a:lnTo>
                    <a:lnTo>
                      <a:pt x="1019141" y="723262"/>
                    </a:lnTo>
                    <a:lnTo>
                      <a:pt x="1315021" y="723262"/>
                    </a:lnTo>
                    <a:lnTo>
                      <a:pt x="657511" y="1315021"/>
                    </a:lnTo>
                    <a:lnTo>
                      <a:pt x="0" y="723262"/>
                    </a:lnTo>
                    <a:close/>
                  </a:path>
                </a:pathLst>
              </a:custGeom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  <p:style>
              <a:ln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41600" tIns="45720" rIns="341600" bIns="371188" numCol="1" spcCol="1270" anchor="ctr" anchorCtr="0">
                <a:no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600" kern="1200"/>
              </a:p>
            </p:txBody>
          </p:sp>
        </p:grpSp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2895600" y="5300345"/>
            <a:ext cx="5270541" cy="643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Equation" r:id="rId3" imgW="3225600" imgH="393480" progId="Equation.3">
                    <p:embed/>
                  </p:oleObj>
                </mc:Choice>
                <mc:Fallback>
                  <p:oleObj name="Equation" r:id="rId3" imgW="3225600" imgH="393480" progId="Equation.3">
                    <p:embed/>
                    <p:pic>
                      <p:nvPicPr>
                        <p:cNvPr id="9" name="Object 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95600" y="5300345"/>
                          <a:ext cx="5270541" cy="64325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1447800" y="1905000"/>
              <a:ext cx="609600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" pitchFamily="34" charset="0"/>
                  <a:cs typeface="Arial" pitchFamily="34" charset="0"/>
                </a:rPr>
                <a:t>Theorem</a:t>
              </a:r>
            </a:p>
            <a:p>
              <a:r>
                <a:rPr lang="en-US" sz="2200" dirty="0">
                  <a:latin typeface="Arial" pitchFamily="34" charset="0"/>
                  <a:cs typeface="Arial" pitchFamily="34" charset="0"/>
                </a:rPr>
                <a:t>Let u = g(x), where g is differentiable, and suppose that g(x) ≠ 0. Then</a:t>
              </a: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3509095" y="3043773"/>
            <a:ext cx="2205905" cy="768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Equation" r:id="rId5" imgW="1130040" imgH="393480" progId="Equation.3">
                    <p:embed/>
                  </p:oleObj>
                </mc:Choice>
                <mc:Fallback>
                  <p:oleObj name="Equation" r:id="rId5" imgW="1130040" imgH="393480" progId="Equation.3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509095" y="3043773"/>
                          <a:ext cx="2205905" cy="7683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2819400" y="4800600"/>
              <a:ext cx="609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" pitchFamily="34" charset="0"/>
                  <a:cs typeface="Arial" pitchFamily="34" charset="0"/>
                </a:rPr>
                <a:t>Example</a:t>
              </a:r>
              <a:endParaRPr lang="en-US" sz="22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b="1" dirty="0">
                <a:solidFill>
                  <a:srgbClr val="0070C0"/>
                </a:solidFill>
              </a:rPr>
              <a:t>Integration of the Natural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Exponential Function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839906-7290-4665-AA68-884F97E5482E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914400" y="1905000"/>
            <a:ext cx="7848600" cy="4064000"/>
            <a:chOff x="914400" y="1905000"/>
            <a:chExt cx="7848600" cy="4064000"/>
          </a:xfrm>
        </p:grpSpPr>
        <p:graphicFrame>
          <p:nvGraphicFramePr>
            <p:cNvPr id="3" name="Diagram 2"/>
            <p:cNvGraphicFramePr/>
            <p:nvPr/>
          </p:nvGraphicFramePr>
          <p:xfrm>
            <a:off x="914400" y="1905000"/>
            <a:ext cx="78486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80898" name="Picture 2"/>
            <p:cNvPicPr>
              <a:picLocks noChangeAspect="1" noChangeArrowheads="1"/>
            </p:cNvPicPr>
            <p:nvPr/>
          </p:nvPicPr>
          <p:blipFill rotWithShape="1">
            <a:blip r:embed="rId7"/>
            <a:srcRect l="38614" t="50000" r="35902"/>
            <a:stretch/>
          </p:blipFill>
          <p:spPr bwMode="auto">
            <a:xfrm>
              <a:off x="2453148" y="4677696"/>
              <a:ext cx="2057171" cy="855663"/>
            </a:xfrm>
            <a:prstGeom prst="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  <a:effectLst/>
          </p:spPr>
        </p:pic>
        <p:pic>
          <p:nvPicPr>
            <p:cNvPr id="46086" name="Picture 4"/>
            <p:cNvPicPr>
              <a:picLocks noChangeAspect="1" noChangeArrowheads="1"/>
            </p:cNvPicPr>
            <p:nvPr/>
          </p:nvPicPr>
          <p:blipFill rotWithShape="1">
            <a:blip r:embed="rId8"/>
            <a:srcRect l="22353" t="32899" r="51436" b="11123"/>
            <a:stretch/>
          </p:blipFill>
          <p:spPr bwMode="auto">
            <a:xfrm>
              <a:off x="6477000" y="4645742"/>
              <a:ext cx="2153265" cy="840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313604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1143000" y="1714500"/>
            <a:ext cx="7620000" cy="3517900"/>
          </a:xfrm>
        </p:spPr>
        <p:txBody>
          <a:bodyPr>
            <a:noAutofit/>
          </a:bodyPr>
          <a:lstStyle/>
          <a:p>
            <a:pPr marL="0" indent="0">
              <a:buFontTx/>
              <a:buNone/>
            </a:pPr>
            <a:r>
              <a:rPr lang="en-US" sz="2400" dirty="0">
                <a:latin typeface="+mn-lt"/>
              </a:rPr>
              <a:t>Dale </a:t>
            </a:r>
            <a:r>
              <a:rPr lang="en-US" sz="2400" dirty="0" err="1">
                <a:latin typeface="+mn-lt"/>
              </a:rPr>
              <a:t>Varberg</a:t>
            </a:r>
            <a:r>
              <a:rPr lang="en-US" sz="2400" dirty="0">
                <a:latin typeface="+mn-lt"/>
              </a:rPr>
              <a:t>, Edwin Purcell, Steve </a:t>
            </a:r>
            <a:r>
              <a:rPr lang="en-US" sz="2400" dirty="0" err="1">
                <a:latin typeface="+mn-lt"/>
              </a:rPr>
              <a:t>Rigdon</a:t>
            </a:r>
            <a:r>
              <a:rPr lang="en-US" sz="2400" dirty="0">
                <a:latin typeface="+mn-lt"/>
              </a:rPr>
              <a:t>. </a:t>
            </a:r>
            <a:r>
              <a:rPr lang="id-ID" sz="2400" dirty="0">
                <a:latin typeface="+mn-lt"/>
              </a:rPr>
              <a:t>2007</a:t>
            </a:r>
            <a:r>
              <a:rPr lang="en-US" sz="2400" dirty="0">
                <a:latin typeface="+mn-lt"/>
              </a:rPr>
              <a:t>. </a:t>
            </a:r>
            <a:r>
              <a:rPr lang="en-US" sz="2400" b="1" i="1" dirty="0">
                <a:latin typeface="+mn-lt"/>
              </a:rPr>
              <a:t>Calculus</a:t>
            </a:r>
            <a:r>
              <a:rPr lang="en-US" sz="2400" dirty="0">
                <a:latin typeface="+mn-lt"/>
              </a:rPr>
              <a:t>. Prentice Hall. ISBN:</a:t>
            </a:r>
            <a:r>
              <a:rPr lang="id-ID" sz="2400" dirty="0">
                <a:latin typeface="+mn-lt"/>
              </a:rPr>
              <a:t> 978-0132306331</a:t>
            </a:r>
            <a:r>
              <a:rPr lang="en-US" sz="2400" dirty="0">
                <a:latin typeface="+mn-lt"/>
              </a:rPr>
              <a:t>.</a:t>
            </a:r>
          </a:p>
          <a:p>
            <a:pPr marL="0" indent="0">
              <a:buFontTx/>
              <a:buNone/>
            </a:pPr>
            <a:endParaRPr lang="en-US" sz="2400" dirty="0">
              <a:latin typeface="+mn-lt"/>
            </a:endParaRPr>
          </a:p>
          <a:p>
            <a:pPr marL="0" indent="0">
              <a:buFontTx/>
              <a:buNone/>
            </a:pPr>
            <a:r>
              <a:rPr lang="en-US" sz="2400" dirty="0">
                <a:latin typeface="+mn-lt"/>
              </a:rPr>
              <a:t>Dale </a:t>
            </a:r>
            <a:r>
              <a:rPr lang="en-US" sz="2400" dirty="0" err="1">
                <a:latin typeface="+mn-lt"/>
              </a:rPr>
              <a:t>Varberg</a:t>
            </a:r>
            <a:r>
              <a:rPr lang="en-US" sz="2400" dirty="0">
                <a:latin typeface="+mn-lt"/>
              </a:rPr>
              <a:t>, Edwin Purcell, Steve Rigdon. 2014. </a:t>
            </a:r>
            <a:r>
              <a:rPr lang="en-US" sz="2400" b="1" i="1" u="none" strike="noStrike" baseline="0" dirty="0">
                <a:latin typeface="+mn-lt"/>
              </a:rPr>
              <a:t>Calculus Early Transcendentals. </a:t>
            </a:r>
            <a:r>
              <a:rPr lang="en-US" sz="2400" dirty="0">
                <a:latin typeface="+mn-lt"/>
              </a:rPr>
              <a:t>Pearson New International Edition</a:t>
            </a:r>
            <a:r>
              <a:rPr lang="en-US" sz="2400" b="0" i="0" u="none" strike="noStrike" baseline="0" dirty="0">
                <a:latin typeface="+mn-lt"/>
              </a:rPr>
              <a:t>. ISBN: 978-1-292-04268-8</a:t>
            </a:r>
            <a:endParaRPr lang="en-US" sz="2400" dirty="0">
              <a:latin typeface="+mn-lt"/>
            </a:endParaRPr>
          </a:p>
          <a:p>
            <a:pPr marL="0" indent="0">
              <a:buFontTx/>
              <a:buNone/>
            </a:pPr>
            <a:endParaRPr lang="en-US" sz="2400" dirty="0">
              <a:latin typeface="+mn-lt"/>
            </a:endParaRPr>
          </a:p>
          <a:p>
            <a:pPr marL="0" indent="0">
              <a:buFontTx/>
              <a:buNone/>
            </a:pPr>
            <a:r>
              <a:rPr lang="en-US" sz="2400" dirty="0" err="1">
                <a:latin typeface="+mn-lt"/>
              </a:rPr>
              <a:t>Soo.T.Tan</a:t>
            </a:r>
            <a:r>
              <a:rPr lang="en-US" sz="2400" dirty="0">
                <a:latin typeface="+mn-lt"/>
              </a:rPr>
              <a:t>. 2010. </a:t>
            </a:r>
            <a:r>
              <a:rPr lang="en-US" sz="2400" b="1" i="1" dirty="0">
                <a:latin typeface="+mn-lt"/>
              </a:rPr>
              <a:t>Calculus. </a:t>
            </a:r>
            <a:r>
              <a:rPr lang="en-US" sz="2400" dirty="0">
                <a:latin typeface="+mn-lt"/>
              </a:rPr>
              <a:t>Brooks/Cole. ISBN-13: </a:t>
            </a:r>
            <a:r>
              <a:rPr lang="id-ID" sz="2400" dirty="0">
                <a:latin typeface="+mn-lt"/>
              </a:rPr>
              <a:t>978-0-534-46579-7</a:t>
            </a:r>
            <a:endParaRPr lang="en-US" sz="24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706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D78297-1CC6-49BF-AE59-AB1DFFEB964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4343400" cy="4038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0" dirty="0">
                <a:solidFill>
                  <a:schemeClr val="tx1"/>
                </a:solidFill>
              </a:rPr>
              <a:t>These slides have been adapted from:</a:t>
            </a:r>
            <a:br>
              <a:rPr lang="en-US" sz="2400" b="0" dirty="0">
                <a:solidFill>
                  <a:schemeClr val="tx1"/>
                </a:solidFill>
              </a:rPr>
            </a:br>
            <a:br>
              <a:rPr lang="en-US" sz="2400" b="0" dirty="0">
                <a:solidFill>
                  <a:schemeClr val="tx1"/>
                </a:solidFill>
              </a:rPr>
            </a:b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Dale </a:t>
            </a:r>
            <a:r>
              <a:rPr lang="en-US" sz="2400" b="0" dirty="0" err="1">
                <a:solidFill>
                  <a:schemeClr val="accent3">
                    <a:lumMod val="50000"/>
                  </a:schemeClr>
                </a:solidFill>
              </a:rPr>
              <a:t>Varberg</a:t>
            </a: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, Edwin Purcell, Steve Rigdon. </a:t>
            </a:r>
            <a:r>
              <a:rPr lang="id-ID" sz="2400" b="0" dirty="0">
                <a:solidFill>
                  <a:schemeClr val="accent3">
                    <a:lumMod val="50000"/>
                  </a:schemeClr>
                </a:solidFill>
              </a:rPr>
              <a:t>2007</a:t>
            </a: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. </a:t>
            </a:r>
            <a:r>
              <a:rPr lang="en-US" sz="2400" b="0" i="1" dirty="0">
                <a:solidFill>
                  <a:schemeClr val="accent3">
                    <a:lumMod val="50000"/>
                  </a:schemeClr>
                </a:solidFill>
              </a:rPr>
              <a:t>Calculus</a:t>
            </a: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. Prentice Hall. ISBN:</a:t>
            </a:r>
            <a:r>
              <a:rPr lang="id-ID" sz="2400" b="0" dirty="0">
                <a:solidFill>
                  <a:schemeClr val="accent3">
                    <a:lumMod val="50000"/>
                  </a:schemeClr>
                </a:solidFill>
              </a:rPr>
              <a:t> 978-0132306331</a:t>
            </a: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.</a:t>
            </a:r>
            <a:b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b="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Soo.T.Tan</a:t>
            </a:r>
            <a:r>
              <a:rPr lang="en-US" sz="24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24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Calculus</a:t>
            </a:r>
            <a:r>
              <a:rPr lang="en-US" sz="24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 2010. Brooks/Cole. ISBN-13: </a:t>
            </a:r>
            <a:r>
              <a:rPr lang="id-ID" sz="24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978-0-534-46579-7</a:t>
            </a:r>
            <a:b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b="0" dirty="0">
                <a:solidFill>
                  <a:schemeClr val="tx1"/>
                </a:solidFill>
              </a:rPr>
            </a:br>
            <a:br>
              <a:rPr lang="en-US" sz="2400" b="0" dirty="0">
                <a:solidFill>
                  <a:schemeClr val="tx1"/>
                </a:solidFill>
              </a:rPr>
            </a:br>
            <a:br>
              <a:rPr lang="en-US" sz="2400" b="0" dirty="0">
                <a:solidFill>
                  <a:schemeClr val="tx1"/>
                </a:solidFill>
              </a:rPr>
            </a:br>
            <a:endParaRPr lang="id-ID" b="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3000" b="1" dirty="0">
                <a:solidFill>
                  <a:srgbClr val="0081BD"/>
                </a:solidFill>
                <a:latin typeface="Arial" pitchFamily="34" charset="0"/>
              </a:rPr>
              <a:t>Acknowledgement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705DC-4475-4BDB-84D4-A451F47A8C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0" t="17391" r="40000" b="5534"/>
          <a:stretch/>
        </p:blipFill>
        <p:spPr>
          <a:xfrm rot="697537">
            <a:off x="5958565" y="1710626"/>
            <a:ext cx="1831619" cy="226771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2" descr="C:\Users\Asus\Desktop\Untitled.jpg">
            <a:extLst>
              <a:ext uri="{FF2B5EF4-FFF2-40B4-BE49-F238E27FC236}">
                <a16:creationId xmlns:a16="http://schemas.microsoft.com/office/drawing/2014/main" id="{5105D308-09C7-419F-8602-CB4FBA914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637723">
            <a:off x="6210733" y="4141870"/>
            <a:ext cx="1598222" cy="22190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865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60848"/>
            <a:ext cx="7453064" cy="4492352"/>
          </a:xfrm>
        </p:spPr>
        <p:txBody>
          <a:bodyPr>
            <a:normAutofit/>
          </a:bodyPr>
          <a:lstStyle/>
          <a:p>
            <a:pPr lvl="0" algn="ctr"/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br>
              <a:rPr lang="en-US" sz="2400" dirty="0"/>
            </a:br>
            <a:endParaRPr lang="id-ID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3000" b="1" dirty="0">
                <a:solidFill>
                  <a:srgbClr val="0081BD"/>
                </a:solidFill>
                <a:latin typeface="Arial" pitchFamily="34" charset="0"/>
              </a:rPr>
              <a:t>Learning Objectives</a:t>
            </a:r>
          </a:p>
        </p:txBody>
      </p:sp>
      <p:sp>
        <p:nvSpPr>
          <p:cNvPr id="9" name="Rounded Rectangular Callout 8"/>
          <p:cNvSpPr/>
          <p:nvPr/>
        </p:nvSpPr>
        <p:spPr>
          <a:xfrm rot="5400000">
            <a:off x="4152901" y="-114300"/>
            <a:ext cx="1981199" cy="6172200"/>
          </a:xfrm>
          <a:prstGeom prst="wedgeRoundRectCallout">
            <a:avLst>
              <a:gd name="adj1" fmla="val 99933"/>
              <a:gd name="adj2" fmla="val 36799"/>
              <a:gd name="adj3" fmla="val 16667"/>
            </a:avLst>
          </a:prstGeom>
          <a:solidFill>
            <a:srgbClr val="CFD17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Open Sans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4466492"/>
            <a:ext cx="1219200" cy="178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256020" y="2026170"/>
            <a:ext cx="5715000" cy="1860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685800" algn="l"/>
              </a:tabLst>
            </a:pPr>
            <a:r>
              <a:rPr lang="en-ID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 3: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685800" algn="l"/>
              </a:tabLst>
            </a:pPr>
            <a:r>
              <a:rPr lang="en-ID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Explain the properties of integral to describe geometric and physical problems, and </a:t>
            </a:r>
            <a:endParaRPr lang="id-ID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685800" algn="l"/>
              </a:tabLst>
            </a:pPr>
            <a:r>
              <a:rPr lang="en-ID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other applications.</a:t>
            </a:r>
            <a:endParaRPr lang="id-ID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22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329CF-F87F-42D0-B0A2-373343ACAA6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92369" y="838200"/>
            <a:ext cx="82999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sz="2400" b="1" dirty="0">
              <a:solidFill>
                <a:srgbClr val="0000FF"/>
              </a:solidFill>
              <a:latin typeface="+mn-lt"/>
            </a:endParaRPr>
          </a:p>
          <a:p>
            <a:pPr marL="742950" indent="-742950">
              <a:buFont typeface="+mj-lt"/>
              <a:buAutoNum type="arabicPeriod"/>
            </a:pPr>
            <a:endParaRPr lang="en-US" sz="2400" dirty="0">
              <a:latin typeface="+mn-lt"/>
            </a:endParaRPr>
          </a:p>
          <a:p>
            <a:pPr marL="742950" indent="-742950">
              <a:buFont typeface="+mj-lt"/>
              <a:buAutoNum type="arabicPeriod"/>
            </a:pPr>
            <a:endParaRPr lang="en-US" sz="2400" dirty="0">
              <a:latin typeface="+mn-lt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92165283"/>
              </p:ext>
            </p:extLst>
          </p:nvPr>
        </p:nvGraphicFramePr>
        <p:xfrm>
          <a:off x="1676400" y="1828800"/>
          <a:ext cx="6477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3000" b="1" dirty="0">
                <a:solidFill>
                  <a:srgbClr val="0081BD"/>
                </a:solidFill>
                <a:latin typeface="Arial" pitchFamily="34" charset="0"/>
              </a:rPr>
              <a:t>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91123" y="1742046"/>
            <a:ext cx="7695677" cy="3885774"/>
            <a:chOff x="2830394" y="2494701"/>
            <a:chExt cx="4942006" cy="1911227"/>
          </a:xfrm>
        </p:grpSpPr>
        <p:sp>
          <p:nvSpPr>
            <p:cNvPr id="6" name="Freeform 5"/>
            <p:cNvSpPr/>
            <p:nvPr/>
          </p:nvSpPr>
          <p:spPr>
            <a:xfrm>
              <a:off x="3106861" y="2735241"/>
              <a:ext cx="1717584" cy="835343"/>
            </a:xfrm>
            <a:custGeom>
              <a:avLst/>
              <a:gdLst>
                <a:gd name="connsiteX0" fmla="*/ 0 w 1252388"/>
                <a:gd name="connsiteY0" fmla="*/ 0 h 835343"/>
                <a:gd name="connsiteX1" fmla="*/ 1252388 w 1252388"/>
                <a:gd name="connsiteY1" fmla="*/ 0 h 835343"/>
                <a:gd name="connsiteX2" fmla="*/ 1252388 w 1252388"/>
                <a:gd name="connsiteY2" fmla="*/ 835343 h 835343"/>
                <a:gd name="connsiteX3" fmla="*/ 0 w 1252388"/>
                <a:gd name="connsiteY3" fmla="*/ 835343 h 835343"/>
                <a:gd name="connsiteX4" fmla="*/ 0 w 1252388"/>
                <a:gd name="connsiteY4" fmla="*/ 0 h 83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2388" h="835343">
                  <a:moveTo>
                    <a:pt x="0" y="0"/>
                  </a:moveTo>
                  <a:lnTo>
                    <a:pt x="1252388" y="0"/>
                  </a:lnTo>
                  <a:lnTo>
                    <a:pt x="1252388" y="835343"/>
                  </a:lnTo>
                  <a:lnTo>
                    <a:pt x="0" y="835343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z="-152400" extrusionH="63500" prstMaterial="dkEdge">
              <a:bevelT w="144450" h="36350" prst="relaxedInset"/>
              <a:contourClr>
                <a:schemeClr val="bg1"/>
              </a:contourClr>
            </a:sp3d>
          </p:spPr>
          <p:style>
            <a:ln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0382" tIns="206248" rIns="206248" bIns="206248" numCol="1" spcCol="1270" anchor="ctr" anchorCtr="0">
              <a:noAutofit/>
            </a:bodyPr>
            <a:lstStyle/>
            <a:p>
              <a:pPr lvl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  <p:sp>
          <p:nvSpPr>
            <p:cNvPr id="7" name="Freeform 6"/>
            <p:cNvSpPr/>
            <p:nvPr/>
          </p:nvSpPr>
          <p:spPr>
            <a:xfrm>
              <a:off x="3106861" y="3570585"/>
              <a:ext cx="1717584" cy="835343"/>
            </a:xfrm>
            <a:custGeom>
              <a:avLst/>
              <a:gdLst>
                <a:gd name="connsiteX0" fmla="*/ 0 w 1252388"/>
                <a:gd name="connsiteY0" fmla="*/ 0 h 835343"/>
                <a:gd name="connsiteX1" fmla="*/ 1252388 w 1252388"/>
                <a:gd name="connsiteY1" fmla="*/ 0 h 835343"/>
                <a:gd name="connsiteX2" fmla="*/ 1252388 w 1252388"/>
                <a:gd name="connsiteY2" fmla="*/ 835343 h 835343"/>
                <a:gd name="connsiteX3" fmla="*/ 0 w 1252388"/>
                <a:gd name="connsiteY3" fmla="*/ 835343 h 835343"/>
                <a:gd name="connsiteX4" fmla="*/ 0 w 1252388"/>
                <a:gd name="connsiteY4" fmla="*/ 0 h 83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2388" h="835343">
                  <a:moveTo>
                    <a:pt x="0" y="0"/>
                  </a:moveTo>
                  <a:lnTo>
                    <a:pt x="1252388" y="0"/>
                  </a:lnTo>
                  <a:lnTo>
                    <a:pt x="1252388" y="835343"/>
                  </a:lnTo>
                  <a:lnTo>
                    <a:pt x="0" y="835343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z="-152400" extrusionH="63500" prstMaterial="dkEdge">
              <a:bevelT w="144450" h="36350" prst="relaxedInset"/>
              <a:contourClr>
                <a:schemeClr val="bg1"/>
              </a:contourClr>
            </a:sp3d>
          </p:spPr>
          <p:style>
            <a:ln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0382" tIns="206248" rIns="206248" bIns="206248" numCol="1" spcCol="1270" anchor="ctr" anchorCtr="0">
              <a:noAutofit/>
            </a:bodyPr>
            <a:lstStyle/>
            <a:p>
              <a:pPr lvl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2830394" y="2526510"/>
              <a:ext cx="526030" cy="385653"/>
            </a:xfrm>
            <a:custGeom>
              <a:avLst/>
              <a:gdLst>
                <a:gd name="connsiteX0" fmla="*/ 0 w 834925"/>
                <a:gd name="connsiteY0" fmla="*/ 417463 h 834925"/>
                <a:gd name="connsiteX1" fmla="*/ 417463 w 834925"/>
                <a:gd name="connsiteY1" fmla="*/ 0 h 834925"/>
                <a:gd name="connsiteX2" fmla="*/ 834926 w 834925"/>
                <a:gd name="connsiteY2" fmla="*/ 417463 h 834925"/>
                <a:gd name="connsiteX3" fmla="*/ 417463 w 834925"/>
                <a:gd name="connsiteY3" fmla="*/ 834926 h 834925"/>
                <a:gd name="connsiteX4" fmla="*/ 0 w 834925"/>
                <a:gd name="connsiteY4" fmla="*/ 417463 h 83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4925" h="834925">
                  <a:moveTo>
                    <a:pt x="0" y="417463"/>
                  </a:moveTo>
                  <a:cubicBezTo>
                    <a:pt x="0" y="186905"/>
                    <a:pt x="186905" y="0"/>
                    <a:pt x="417463" y="0"/>
                  </a:cubicBezTo>
                  <a:cubicBezTo>
                    <a:pt x="648021" y="0"/>
                    <a:pt x="834926" y="186905"/>
                    <a:pt x="834926" y="417463"/>
                  </a:cubicBezTo>
                  <a:cubicBezTo>
                    <a:pt x="834926" y="648021"/>
                    <a:pt x="648021" y="834926"/>
                    <a:pt x="417463" y="834926"/>
                  </a:cubicBezTo>
                  <a:cubicBezTo>
                    <a:pt x="186905" y="834926"/>
                    <a:pt x="0" y="648021"/>
                    <a:pt x="0" y="417463"/>
                  </a:cubicBez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272" tIns="122272" rIns="122272" bIns="122272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5245073" y="2735241"/>
              <a:ext cx="1252388" cy="835343"/>
            </a:xfrm>
            <a:custGeom>
              <a:avLst/>
              <a:gdLst>
                <a:gd name="connsiteX0" fmla="*/ 0 w 1252388"/>
                <a:gd name="connsiteY0" fmla="*/ 0 h 835343"/>
                <a:gd name="connsiteX1" fmla="*/ 1252388 w 1252388"/>
                <a:gd name="connsiteY1" fmla="*/ 0 h 835343"/>
                <a:gd name="connsiteX2" fmla="*/ 1252388 w 1252388"/>
                <a:gd name="connsiteY2" fmla="*/ 835343 h 835343"/>
                <a:gd name="connsiteX3" fmla="*/ 0 w 1252388"/>
                <a:gd name="connsiteY3" fmla="*/ 835343 h 835343"/>
                <a:gd name="connsiteX4" fmla="*/ 0 w 1252388"/>
                <a:gd name="connsiteY4" fmla="*/ 0 h 83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2388" h="835343">
                  <a:moveTo>
                    <a:pt x="0" y="0"/>
                  </a:moveTo>
                  <a:lnTo>
                    <a:pt x="1252388" y="0"/>
                  </a:lnTo>
                  <a:lnTo>
                    <a:pt x="1252388" y="835343"/>
                  </a:lnTo>
                  <a:lnTo>
                    <a:pt x="0" y="835343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z="-152400" extrusionH="63500" prstMaterial="dkEdge">
              <a:bevelT w="144450" h="36350" prst="relaxedInset"/>
              <a:contourClr>
                <a:schemeClr val="bg1"/>
              </a:contourClr>
            </a:sp3d>
          </p:spPr>
          <p:style>
            <a:ln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0382" tIns="206248" rIns="206248" bIns="206248" numCol="1" spcCol="1270" anchor="ctr" anchorCtr="0">
              <a:noAutofit/>
            </a:bodyPr>
            <a:lstStyle/>
            <a:p>
              <a:pPr lvl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245073" y="3570585"/>
              <a:ext cx="1252388" cy="835343"/>
            </a:xfrm>
            <a:custGeom>
              <a:avLst/>
              <a:gdLst>
                <a:gd name="connsiteX0" fmla="*/ 0 w 1252388"/>
                <a:gd name="connsiteY0" fmla="*/ 0 h 835343"/>
                <a:gd name="connsiteX1" fmla="*/ 1252388 w 1252388"/>
                <a:gd name="connsiteY1" fmla="*/ 0 h 835343"/>
                <a:gd name="connsiteX2" fmla="*/ 1252388 w 1252388"/>
                <a:gd name="connsiteY2" fmla="*/ 835343 h 835343"/>
                <a:gd name="connsiteX3" fmla="*/ 0 w 1252388"/>
                <a:gd name="connsiteY3" fmla="*/ 835343 h 835343"/>
                <a:gd name="connsiteX4" fmla="*/ 0 w 1252388"/>
                <a:gd name="connsiteY4" fmla="*/ 0 h 83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2388" h="835343">
                  <a:moveTo>
                    <a:pt x="0" y="0"/>
                  </a:moveTo>
                  <a:lnTo>
                    <a:pt x="1252388" y="0"/>
                  </a:lnTo>
                  <a:lnTo>
                    <a:pt x="1252388" y="835343"/>
                  </a:lnTo>
                  <a:lnTo>
                    <a:pt x="0" y="835343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z="-152400" extrusionH="63500" prstMaterial="dkEdge">
              <a:bevelT w="144450" h="36350" prst="relaxedInset"/>
              <a:contourClr>
                <a:schemeClr val="bg1"/>
              </a:contourClr>
            </a:sp3d>
          </p:spPr>
          <p:style>
            <a:ln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0382" tIns="206248" rIns="206248" bIns="206248" numCol="1" spcCol="1270" anchor="ctr" anchorCtr="0">
              <a:noAutofit/>
            </a:bodyPr>
            <a:lstStyle/>
            <a:p>
              <a:pPr lvl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923871" y="2494701"/>
              <a:ext cx="585650" cy="417462"/>
            </a:xfrm>
            <a:custGeom>
              <a:avLst/>
              <a:gdLst>
                <a:gd name="connsiteX0" fmla="*/ 0 w 834925"/>
                <a:gd name="connsiteY0" fmla="*/ 417463 h 834925"/>
                <a:gd name="connsiteX1" fmla="*/ 417463 w 834925"/>
                <a:gd name="connsiteY1" fmla="*/ 0 h 834925"/>
                <a:gd name="connsiteX2" fmla="*/ 834926 w 834925"/>
                <a:gd name="connsiteY2" fmla="*/ 417463 h 834925"/>
                <a:gd name="connsiteX3" fmla="*/ 417463 w 834925"/>
                <a:gd name="connsiteY3" fmla="*/ 834926 h 834925"/>
                <a:gd name="connsiteX4" fmla="*/ 0 w 834925"/>
                <a:gd name="connsiteY4" fmla="*/ 417463 h 83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4925" h="834925">
                  <a:moveTo>
                    <a:pt x="0" y="417463"/>
                  </a:moveTo>
                  <a:cubicBezTo>
                    <a:pt x="0" y="186905"/>
                    <a:pt x="186905" y="0"/>
                    <a:pt x="417463" y="0"/>
                  </a:cubicBezTo>
                  <a:cubicBezTo>
                    <a:pt x="648021" y="0"/>
                    <a:pt x="834926" y="186905"/>
                    <a:pt x="834926" y="417463"/>
                  </a:cubicBezTo>
                  <a:cubicBezTo>
                    <a:pt x="834926" y="648021"/>
                    <a:pt x="648021" y="834926"/>
                    <a:pt x="417463" y="834926"/>
                  </a:cubicBezTo>
                  <a:cubicBezTo>
                    <a:pt x="186905" y="834926"/>
                    <a:pt x="0" y="648021"/>
                    <a:pt x="0" y="417463"/>
                  </a:cubicBez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272" tIns="122272" rIns="122272" bIns="122272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6520012" y="2735241"/>
              <a:ext cx="1252388" cy="835343"/>
            </a:xfrm>
            <a:custGeom>
              <a:avLst/>
              <a:gdLst>
                <a:gd name="connsiteX0" fmla="*/ 0 w 1252388"/>
                <a:gd name="connsiteY0" fmla="*/ 0 h 835343"/>
                <a:gd name="connsiteX1" fmla="*/ 1252388 w 1252388"/>
                <a:gd name="connsiteY1" fmla="*/ 0 h 835343"/>
                <a:gd name="connsiteX2" fmla="*/ 1252388 w 1252388"/>
                <a:gd name="connsiteY2" fmla="*/ 835343 h 835343"/>
                <a:gd name="connsiteX3" fmla="*/ 0 w 1252388"/>
                <a:gd name="connsiteY3" fmla="*/ 835343 h 835343"/>
                <a:gd name="connsiteX4" fmla="*/ 0 w 1252388"/>
                <a:gd name="connsiteY4" fmla="*/ 0 h 83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2388" h="835343">
                  <a:moveTo>
                    <a:pt x="0" y="0"/>
                  </a:moveTo>
                  <a:lnTo>
                    <a:pt x="1252388" y="0"/>
                  </a:lnTo>
                  <a:lnTo>
                    <a:pt x="1252388" y="835343"/>
                  </a:lnTo>
                  <a:lnTo>
                    <a:pt x="0" y="835343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z="-152400" extrusionH="63500" prstMaterial="dkEdge">
              <a:bevelT w="144450" h="36350" prst="relaxedInset"/>
              <a:contourClr>
                <a:schemeClr val="bg1"/>
              </a:contourClr>
            </a:sp3d>
          </p:spPr>
          <p:style>
            <a:ln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0382" tIns="206248" rIns="206248" bIns="206248" numCol="1" spcCol="1270" anchor="ctr" anchorCtr="0">
              <a:noAutofit/>
            </a:bodyPr>
            <a:lstStyle/>
            <a:p>
              <a:pPr lvl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6520012" y="3570585"/>
              <a:ext cx="1252388" cy="835343"/>
            </a:xfrm>
            <a:custGeom>
              <a:avLst/>
              <a:gdLst>
                <a:gd name="connsiteX0" fmla="*/ 0 w 1252388"/>
                <a:gd name="connsiteY0" fmla="*/ 0 h 835343"/>
                <a:gd name="connsiteX1" fmla="*/ 1252388 w 1252388"/>
                <a:gd name="connsiteY1" fmla="*/ 0 h 835343"/>
                <a:gd name="connsiteX2" fmla="*/ 1252388 w 1252388"/>
                <a:gd name="connsiteY2" fmla="*/ 835343 h 835343"/>
                <a:gd name="connsiteX3" fmla="*/ 0 w 1252388"/>
                <a:gd name="connsiteY3" fmla="*/ 835343 h 835343"/>
                <a:gd name="connsiteX4" fmla="*/ 0 w 1252388"/>
                <a:gd name="connsiteY4" fmla="*/ 0 h 83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2388" h="835343">
                  <a:moveTo>
                    <a:pt x="0" y="0"/>
                  </a:moveTo>
                  <a:lnTo>
                    <a:pt x="1252388" y="0"/>
                  </a:lnTo>
                  <a:lnTo>
                    <a:pt x="1252388" y="835343"/>
                  </a:lnTo>
                  <a:lnTo>
                    <a:pt x="0" y="835343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z="-152400" extrusionH="63500" prstMaterial="dkEdge">
              <a:bevelT w="144450" h="36350" prst="relaxedInset"/>
              <a:contourClr>
                <a:schemeClr val="bg1"/>
              </a:contourClr>
            </a:sp3d>
          </p:spPr>
          <p:style>
            <a:ln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0382" tIns="206248" rIns="206248" bIns="206248" numCol="1" spcCol="1270" anchor="ctr" anchorCtr="0">
              <a:noAutofit/>
            </a:bodyPr>
            <a:lstStyle/>
            <a:p>
              <a:pPr lvl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/>
            </a:p>
          </p:txBody>
        </p:sp>
      </p:grpSp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r"/>
            <a:r>
              <a:rPr lang="id-ID" b="1" dirty="0">
                <a:solidFill>
                  <a:srgbClr val="0070C0"/>
                </a:solidFill>
              </a:rPr>
              <a:t>The Natural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id-ID" b="1" dirty="0">
                <a:solidFill>
                  <a:srgbClr val="0070C0"/>
                </a:solidFill>
              </a:rPr>
              <a:t>Logarithmic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34B8D7-9FB1-4B9E-9DDE-593F0B3C013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3994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762" y="2355534"/>
            <a:ext cx="2091238" cy="1449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896407" y="4191000"/>
                <a:ext cx="1684993" cy="1172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 </m:t>
                          </m:r>
                          <m:nary>
                            <m:naryPr>
                              <m:limLoc m:val="undOv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/>
                                </a:rPr>
                                <m:t>𝑑𝑡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407" y="4191000"/>
                <a:ext cx="1684993" cy="1172950"/>
              </a:xfrm>
              <a:prstGeom prst="rect">
                <a:avLst/>
              </a:prstGeom>
              <a:blipFill rotWithShape="1">
                <a:blip r:embed="rId3"/>
                <a:stretch>
                  <a:fillRect r="-9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029200" y="2895609"/>
                <a:ext cx="12997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1=0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895609"/>
                <a:ext cx="1299779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723186" y="2514600"/>
                <a:ext cx="1963614" cy="1157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𝑦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 −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186" y="2514600"/>
                <a:ext cx="1963614" cy="1157305"/>
              </a:xfrm>
              <a:prstGeom prst="rect">
                <a:avLst/>
              </a:prstGeom>
              <a:blipFill rotWithShape="1">
                <a:blip r:embed="rId5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806092" y="4389120"/>
                <a:ext cx="18807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ln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𝑥𝑦</m:t>
                    </m:r>
                  </m:oMath>
                </a14:m>
                <a:endParaRPr lang="en-US" sz="2400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092" y="4389120"/>
                <a:ext cx="1880708" cy="830997"/>
              </a:xfrm>
              <a:prstGeom prst="rect">
                <a:avLst/>
              </a:prstGeom>
              <a:blipFill rotWithShape="1">
                <a:blip r:embed="rId6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00773" y="4419600"/>
                <a:ext cx="125117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𝑟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400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𝑟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773" y="4419600"/>
                <a:ext cx="1251175" cy="83099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342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Diagram 14">
                <a:extLst>
                  <a:ext uri="{FF2B5EF4-FFF2-40B4-BE49-F238E27FC236}">
                    <a16:creationId xmlns:a16="http://schemas.microsoft.com/office/drawing/2014/main" id="{198E3985-0960-4B5E-A466-941B32A9101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46972636"/>
                  </p:ext>
                </p:extLst>
              </p:nvPr>
            </p:nvGraphicFramePr>
            <p:xfrm>
              <a:off x="840698" y="1473200"/>
              <a:ext cx="8227102" cy="4851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15" name="Diagram 14">
                <a:extLst>
                  <a:ext uri="{FF2B5EF4-FFF2-40B4-BE49-F238E27FC236}">
                    <a16:creationId xmlns:a16="http://schemas.microsoft.com/office/drawing/2014/main" id="{198E3985-0960-4B5E-A466-941B32A9101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46972636"/>
                  </p:ext>
                </p:extLst>
              </p:nvPr>
            </p:nvGraphicFramePr>
            <p:xfrm>
              <a:off x="840698" y="1473200"/>
              <a:ext cx="8227102" cy="4851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Inverse Function</a:t>
            </a:r>
            <a:endParaRPr lang="id-ID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1EE0E0-3643-468A-89CA-53ACCDEE359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2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2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Derivative of </a:t>
            </a:r>
            <a:br>
              <a:rPr lang="en-US" sz="32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itchFamily="34" charset="0"/>
              </a:rPr>
              <a:t>Inverse Function</a:t>
            </a:r>
            <a:endParaRPr lang="id-ID" sz="3200" b="1" dirty="0">
              <a:solidFill>
                <a:srgbClr val="0070C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1EE0E0-3643-468A-89CA-53ACCDEE359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14FDC7BA-1041-4F14-B956-ED2B21E69A3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95504596"/>
                  </p:ext>
                </p:extLst>
              </p:nvPr>
            </p:nvGraphicFramePr>
            <p:xfrm>
              <a:off x="1219200" y="1219200"/>
              <a:ext cx="7391400" cy="4953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14FDC7BA-1041-4F14-B956-ED2B21E69A3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95504596"/>
                  </p:ext>
                </p:extLst>
              </p:nvPr>
            </p:nvGraphicFramePr>
            <p:xfrm>
              <a:off x="1219200" y="1219200"/>
              <a:ext cx="7391400" cy="4953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9304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371601" y="1600200"/>
            <a:ext cx="7086599" cy="4876800"/>
            <a:chOff x="1618594" y="2109635"/>
            <a:chExt cx="6516413" cy="4519766"/>
          </a:xfrm>
        </p:grpSpPr>
        <p:grpSp>
          <p:nvGrpSpPr>
            <p:cNvPr id="6" name="Group 5"/>
            <p:cNvGrpSpPr/>
            <p:nvPr/>
          </p:nvGrpSpPr>
          <p:grpSpPr>
            <a:xfrm>
              <a:off x="1618594" y="2109635"/>
              <a:ext cx="6516413" cy="4519766"/>
              <a:chOff x="1313794" y="1397716"/>
              <a:chExt cx="6516413" cy="4519766"/>
            </a:xfrm>
          </p:grpSpPr>
          <p:sp>
            <p:nvSpPr>
              <p:cNvPr id="7" name="Freeform 6"/>
              <p:cNvSpPr/>
              <p:nvPr/>
            </p:nvSpPr>
            <p:spPr>
              <a:xfrm>
                <a:off x="1313794" y="3657599"/>
                <a:ext cx="6516413" cy="2259883"/>
              </a:xfrm>
              <a:custGeom>
                <a:avLst/>
                <a:gdLst>
                  <a:gd name="connsiteX0" fmla="*/ 0 w 6096000"/>
                  <a:gd name="connsiteY0" fmla="*/ 0 h 1004093"/>
                  <a:gd name="connsiteX1" fmla="*/ 6096000 w 6096000"/>
                  <a:gd name="connsiteY1" fmla="*/ 0 h 1004093"/>
                  <a:gd name="connsiteX2" fmla="*/ 6096000 w 6096000"/>
                  <a:gd name="connsiteY2" fmla="*/ 1004093 h 1004093"/>
                  <a:gd name="connsiteX3" fmla="*/ 0 w 6096000"/>
                  <a:gd name="connsiteY3" fmla="*/ 1004093 h 1004093"/>
                  <a:gd name="connsiteX4" fmla="*/ 0 w 6096000"/>
                  <a:gd name="connsiteY4" fmla="*/ 0 h 1004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6000" h="1004093">
                    <a:moveTo>
                      <a:pt x="0" y="0"/>
                    </a:moveTo>
                    <a:lnTo>
                      <a:pt x="6096000" y="0"/>
                    </a:lnTo>
                    <a:lnTo>
                      <a:pt x="6096000" y="1004093"/>
                    </a:lnTo>
                    <a:lnTo>
                      <a:pt x="0" y="1004093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threePt" dir="t">
                  <a:rot lat="0" lon="0" rev="7500000"/>
                </a:lightRig>
              </a:scene3d>
              <a:sp3d prstMaterial="plastic">
                <a:bevelT w="127000" h="254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35128" tIns="135128" rIns="135128" bIns="597011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900" kern="1200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1313794" y="4217116"/>
                <a:ext cx="2115207" cy="675897"/>
              </a:xfrm>
              <a:custGeom>
                <a:avLst/>
                <a:gdLst>
                  <a:gd name="connsiteX0" fmla="*/ 0 w 3047999"/>
                  <a:gd name="connsiteY0" fmla="*/ 0 h 461883"/>
                  <a:gd name="connsiteX1" fmla="*/ 3047999 w 3047999"/>
                  <a:gd name="connsiteY1" fmla="*/ 0 h 461883"/>
                  <a:gd name="connsiteX2" fmla="*/ 3047999 w 3047999"/>
                  <a:gd name="connsiteY2" fmla="*/ 461883 h 461883"/>
                  <a:gd name="connsiteX3" fmla="*/ 0 w 3047999"/>
                  <a:gd name="connsiteY3" fmla="*/ 461883 h 461883"/>
                  <a:gd name="connsiteX4" fmla="*/ 0 w 3047999"/>
                  <a:gd name="connsiteY4" fmla="*/ 0 h 461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7999" h="461883">
                    <a:moveTo>
                      <a:pt x="0" y="0"/>
                    </a:moveTo>
                    <a:lnTo>
                      <a:pt x="3047999" y="0"/>
                    </a:lnTo>
                    <a:lnTo>
                      <a:pt x="3047999" y="461883"/>
                    </a:lnTo>
                    <a:lnTo>
                      <a:pt x="0" y="461883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threePt" dir="t">
                  <a:rot lat="0" lon="0" rev="7500000"/>
                </a:lightRig>
              </a:scene3d>
              <a:sp3d z="152400" extrusionH="63500" prstMaterial="dkEdge">
                <a:bevelT w="125400" h="36350" prst="relaxedInset"/>
                <a:contourClr>
                  <a:schemeClr val="bg1"/>
                </a:contourClr>
              </a:sp3d>
            </p:spPr>
            <p:style>
              <a:lnRef idx="1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99136" tIns="35560" rIns="199136" bIns="3556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800" kern="1200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5686097" y="4217116"/>
                <a:ext cx="2133599" cy="675897"/>
              </a:xfrm>
              <a:custGeom>
                <a:avLst/>
                <a:gdLst>
                  <a:gd name="connsiteX0" fmla="*/ 0 w 3047999"/>
                  <a:gd name="connsiteY0" fmla="*/ 0 h 461883"/>
                  <a:gd name="connsiteX1" fmla="*/ 3047999 w 3047999"/>
                  <a:gd name="connsiteY1" fmla="*/ 0 h 461883"/>
                  <a:gd name="connsiteX2" fmla="*/ 3047999 w 3047999"/>
                  <a:gd name="connsiteY2" fmla="*/ 461883 h 461883"/>
                  <a:gd name="connsiteX3" fmla="*/ 0 w 3047999"/>
                  <a:gd name="connsiteY3" fmla="*/ 461883 h 461883"/>
                  <a:gd name="connsiteX4" fmla="*/ 0 w 3047999"/>
                  <a:gd name="connsiteY4" fmla="*/ 0 h 461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7999" h="461883">
                    <a:moveTo>
                      <a:pt x="0" y="0"/>
                    </a:moveTo>
                    <a:lnTo>
                      <a:pt x="3047999" y="0"/>
                    </a:lnTo>
                    <a:lnTo>
                      <a:pt x="3047999" y="461883"/>
                    </a:lnTo>
                    <a:lnTo>
                      <a:pt x="0" y="461883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threePt" dir="t">
                  <a:rot lat="0" lon="0" rev="7500000"/>
                </a:lightRig>
              </a:scene3d>
              <a:sp3d z="152400" extrusionH="63500" prstMaterial="dkEdge">
                <a:bevelT w="125400" h="36350" prst="relaxedInset"/>
                <a:contourClr>
                  <a:schemeClr val="bg1"/>
                </a:contourClr>
              </a:sp3d>
            </p:spPr>
            <p:style>
              <a:lnRef idx="1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99136" tIns="35560" rIns="199136" bIns="3556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800" kern="1200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1524000" y="1397716"/>
                <a:ext cx="6096000" cy="2259883"/>
              </a:xfrm>
              <a:custGeom>
                <a:avLst/>
                <a:gdLst>
                  <a:gd name="connsiteX0" fmla="*/ 0 w 6096000"/>
                  <a:gd name="connsiteY0" fmla="*/ 540859 h 1544296"/>
                  <a:gd name="connsiteX1" fmla="*/ 2854963 w 6096000"/>
                  <a:gd name="connsiteY1" fmla="*/ 540859 h 1544296"/>
                  <a:gd name="connsiteX2" fmla="*/ 2854963 w 6096000"/>
                  <a:gd name="connsiteY2" fmla="*/ 386074 h 1544296"/>
                  <a:gd name="connsiteX3" fmla="*/ 2661926 w 6096000"/>
                  <a:gd name="connsiteY3" fmla="*/ 386074 h 1544296"/>
                  <a:gd name="connsiteX4" fmla="*/ 3048000 w 6096000"/>
                  <a:gd name="connsiteY4" fmla="*/ 0 h 1544296"/>
                  <a:gd name="connsiteX5" fmla="*/ 3434074 w 6096000"/>
                  <a:gd name="connsiteY5" fmla="*/ 386074 h 1544296"/>
                  <a:gd name="connsiteX6" fmla="*/ 3241037 w 6096000"/>
                  <a:gd name="connsiteY6" fmla="*/ 386074 h 1544296"/>
                  <a:gd name="connsiteX7" fmla="*/ 3241037 w 6096000"/>
                  <a:gd name="connsiteY7" fmla="*/ 540859 h 1544296"/>
                  <a:gd name="connsiteX8" fmla="*/ 6096000 w 6096000"/>
                  <a:gd name="connsiteY8" fmla="*/ 540859 h 1544296"/>
                  <a:gd name="connsiteX9" fmla="*/ 6096000 w 6096000"/>
                  <a:gd name="connsiteY9" fmla="*/ 1544296 h 1544296"/>
                  <a:gd name="connsiteX10" fmla="*/ 0 w 6096000"/>
                  <a:gd name="connsiteY10" fmla="*/ 1544296 h 1544296"/>
                  <a:gd name="connsiteX11" fmla="*/ 0 w 6096000"/>
                  <a:gd name="connsiteY11" fmla="*/ 540859 h 154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96000" h="1544296">
                    <a:moveTo>
                      <a:pt x="6096000" y="1003437"/>
                    </a:moveTo>
                    <a:lnTo>
                      <a:pt x="3241037" y="1003437"/>
                    </a:lnTo>
                    <a:lnTo>
                      <a:pt x="3241037" y="1158222"/>
                    </a:lnTo>
                    <a:lnTo>
                      <a:pt x="3434074" y="1158222"/>
                    </a:lnTo>
                    <a:lnTo>
                      <a:pt x="3048000" y="1544295"/>
                    </a:lnTo>
                    <a:lnTo>
                      <a:pt x="2661926" y="1158222"/>
                    </a:lnTo>
                    <a:lnTo>
                      <a:pt x="2854963" y="1158222"/>
                    </a:lnTo>
                    <a:lnTo>
                      <a:pt x="2854963" y="1003437"/>
                    </a:lnTo>
                    <a:lnTo>
                      <a:pt x="0" y="1003437"/>
                    </a:lnTo>
                    <a:lnTo>
                      <a:pt x="0" y="1"/>
                    </a:lnTo>
                    <a:lnTo>
                      <a:pt x="6096000" y="1"/>
                    </a:lnTo>
                    <a:lnTo>
                      <a:pt x="6096000" y="1003437"/>
                    </a:lnTo>
                    <a:close/>
                  </a:path>
                </a:pathLst>
              </a:custGeom>
              <a:scene3d>
                <a:camera prst="orthographicFront"/>
                <a:lightRig rig="threePt" dir="t">
                  <a:rot lat="0" lon="0" rev="7500000"/>
                </a:lightRig>
              </a:scene3d>
              <a:sp3d prstMaterial="plastic">
                <a:bevelT w="127000" h="254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35128" tIns="135129" rIns="135128" bIns="1137378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900" kern="1200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1524000" y="2209800"/>
                <a:ext cx="6095999" cy="574833"/>
              </a:xfrm>
              <a:custGeom>
                <a:avLst/>
                <a:gdLst>
                  <a:gd name="connsiteX0" fmla="*/ 0 w 3047999"/>
                  <a:gd name="connsiteY0" fmla="*/ 0 h 461744"/>
                  <a:gd name="connsiteX1" fmla="*/ 3047999 w 3047999"/>
                  <a:gd name="connsiteY1" fmla="*/ 0 h 461744"/>
                  <a:gd name="connsiteX2" fmla="*/ 3047999 w 3047999"/>
                  <a:gd name="connsiteY2" fmla="*/ 461744 h 461744"/>
                  <a:gd name="connsiteX3" fmla="*/ 0 w 3047999"/>
                  <a:gd name="connsiteY3" fmla="*/ 461744 h 461744"/>
                  <a:gd name="connsiteX4" fmla="*/ 0 w 3047999"/>
                  <a:gd name="connsiteY4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7999" h="461744">
                    <a:moveTo>
                      <a:pt x="0" y="0"/>
                    </a:moveTo>
                    <a:lnTo>
                      <a:pt x="3047999" y="0"/>
                    </a:lnTo>
                    <a:lnTo>
                      <a:pt x="3047999" y="461744"/>
                    </a:lnTo>
                    <a:lnTo>
                      <a:pt x="0" y="461744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threePt" dir="t">
                  <a:rot lat="0" lon="0" rev="7500000"/>
                </a:lightRig>
              </a:scene3d>
              <a:sp3d z="152400" extrusionH="63500" prstMaterial="dkEdge">
                <a:bevelT w="125400" h="36350" prst="relaxedInset"/>
                <a:contourClr>
                  <a:schemeClr val="bg1"/>
                </a:contourClr>
              </a:sp3d>
            </p:spPr>
            <p:style>
              <a:lnRef idx="1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92024" tIns="34290" rIns="192024" bIns="34290" numCol="1" spcCol="1270" anchor="ctr" anchorCtr="0">
                <a:noAutofit/>
              </a:bodyPr>
              <a:lstStyle/>
              <a:p>
                <a:pPr lvl="0" algn="ctr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700" kern="1200"/>
              </a:p>
            </p:txBody>
          </p:sp>
        </p:grpSp>
        <p:sp>
          <p:nvSpPr>
            <p:cNvPr id="21" name="Freeform 20"/>
            <p:cNvSpPr/>
            <p:nvPr/>
          </p:nvSpPr>
          <p:spPr>
            <a:xfrm>
              <a:off x="3733800" y="4929035"/>
              <a:ext cx="2257097" cy="679557"/>
            </a:xfrm>
            <a:custGeom>
              <a:avLst/>
              <a:gdLst>
                <a:gd name="connsiteX0" fmla="*/ 0 w 3047999"/>
                <a:gd name="connsiteY0" fmla="*/ 0 h 461883"/>
                <a:gd name="connsiteX1" fmla="*/ 3047999 w 3047999"/>
                <a:gd name="connsiteY1" fmla="*/ 0 h 461883"/>
                <a:gd name="connsiteX2" fmla="*/ 3047999 w 3047999"/>
                <a:gd name="connsiteY2" fmla="*/ 461883 h 461883"/>
                <a:gd name="connsiteX3" fmla="*/ 0 w 3047999"/>
                <a:gd name="connsiteY3" fmla="*/ 461883 h 461883"/>
                <a:gd name="connsiteX4" fmla="*/ 0 w 3047999"/>
                <a:gd name="connsiteY4" fmla="*/ 0 h 461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7999" h="461883">
                  <a:moveTo>
                    <a:pt x="0" y="0"/>
                  </a:moveTo>
                  <a:lnTo>
                    <a:pt x="3047999" y="0"/>
                  </a:lnTo>
                  <a:lnTo>
                    <a:pt x="3047999" y="461883"/>
                  </a:lnTo>
                  <a:lnTo>
                    <a:pt x="0" y="4618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90000"/>
              </a:schemeClr>
            </a:solidFill>
            <a:scene3d>
              <a:camera prst="orthographicFront"/>
              <a:lightRig rig="threePt" dir="t">
                <a:rot lat="0" lon="0" rev="7500000"/>
              </a:lightRig>
            </a:scene3d>
            <a:sp3d z="152400" extrusionH="63500" prstMaterial="dkEdge">
              <a:bevelT w="125400" h="36350" prst="relaxedInset"/>
              <a:contourClr>
                <a:schemeClr val="bg1"/>
              </a:contourClr>
            </a:sp3d>
          </p:spPr>
          <p:style>
            <a:ln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136" tIns="35560" rIns="199136" bIns="3556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/>
            </a:p>
          </p:txBody>
        </p:sp>
      </p:grpSp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r"/>
            <a:r>
              <a:rPr lang="id-ID" b="1" dirty="0">
                <a:solidFill>
                  <a:srgbClr val="0070C0"/>
                </a:solidFill>
              </a:rPr>
              <a:t>The Natural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id-ID" b="1" dirty="0">
                <a:solidFill>
                  <a:srgbClr val="0070C0"/>
                </a:solidFill>
              </a:rPr>
              <a:t>Exponential Function</a:t>
            </a:r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38619C-3693-4743-A40B-DEEF3CDD0D6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28800" y="1668959"/>
            <a:ext cx="6400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natural exponential function, </a:t>
            </a:r>
            <a:r>
              <a:rPr lang="en-US" sz="2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</a:t>
            </a:r>
            <a:r>
              <a:rPr lang="en-US" sz="2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is defined by the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895600" y="2667000"/>
                <a:ext cx="41669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𝑒𝑥𝑝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667000"/>
                <a:ext cx="4166975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2286000" y="4191000"/>
            <a:ext cx="5029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Properties of the exponential function: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835321" y="4764183"/>
                <a:ext cx="12888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321" y="4764183"/>
                <a:ext cx="128887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795010" y="4755630"/>
                <a:ext cx="2268378" cy="478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sup>
                      </m:sSup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010" y="4755630"/>
                <a:ext cx="2268378" cy="4780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82878" y="4772045"/>
                <a:ext cx="16705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878" y="4772045"/>
                <a:ext cx="1670522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 7">
            <a:extLst>
              <a:ext uri="{FF2B5EF4-FFF2-40B4-BE49-F238E27FC236}">
                <a16:creationId xmlns:a16="http://schemas.microsoft.com/office/drawing/2014/main" id="{701A9627-1337-4DD8-B228-79BB07B6DFBE}"/>
              </a:ext>
            </a:extLst>
          </p:cNvPr>
          <p:cNvSpPr/>
          <p:nvPr/>
        </p:nvSpPr>
        <p:spPr>
          <a:xfrm>
            <a:off x="1371600" y="5562600"/>
            <a:ext cx="2300288" cy="715067"/>
          </a:xfrm>
          <a:custGeom>
            <a:avLst/>
            <a:gdLst>
              <a:gd name="connsiteX0" fmla="*/ 0 w 3047999"/>
              <a:gd name="connsiteY0" fmla="*/ 0 h 461883"/>
              <a:gd name="connsiteX1" fmla="*/ 3047999 w 3047999"/>
              <a:gd name="connsiteY1" fmla="*/ 0 h 461883"/>
              <a:gd name="connsiteX2" fmla="*/ 3047999 w 3047999"/>
              <a:gd name="connsiteY2" fmla="*/ 461883 h 461883"/>
              <a:gd name="connsiteX3" fmla="*/ 0 w 3047999"/>
              <a:gd name="connsiteY3" fmla="*/ 461883 h 461883"/>
              <a:gd name="connsiteX4" fmla="*/ 0 w 3047999"/>
              <a:gd name="connsiteY4" fmla="*/ 0 h 461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7999" h="461883">
                <a:moveTo>
                  <a:pt x="0" y="0"/>
                </a:moveTo>
                <a:lnTo>
                  <a:pt x="3047999" y="0"/>
                </a:lnTo>
                <a:lnTo>
                  <a:pt x="3047999" y="461883"/>
                </a:lnTo>
                <a:lnTo>
                  <a:pt x="0" y="4618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9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25400" h="36350" prst="relaxedInset"/>
            <a:contourClr>
              <a:schemeClr val="bg1"/>
            </a:contourClr>
          </a:sp3d>
        </p:spPr>
        <p:style>
          <a:ln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9136" tIns="35560" rIns="199136" bIns="3556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kern="1200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B26CEB7D-74A5-4A4A-9C3F-56023FED2AC1}"/>
              </a:ext>
            </a:extLst>
          </p:cNvPr>
          <p:cNvSpPr/>
          <p:nvPr/>
        </p:nvSpPr>
        <p:spPr>
          <a:xfrm>
            <a:off x="6126479" y="5562600"/>
            <a:ext cx="2320289" cy="715067"/>
          </a:xfrm>
          <a:custGeom>
            <a:avLst/>
            <a:gdLst>
              <a:gd name="connsiteX0" fmla="*/ 0 w 3047999"/>
              <a:gd name="connsiteY0" fmla="*/ 0 h 461883"/>
              <a:gd name="connsiteX1" fmla="*/ 3047999 w 3047999"/>
              <a:gd name="connsiteY1" fmla="*/ 0 h 461883"/>
              <a:gd name="connsiteX2" fmla="*/ 3047999 w 3047999"/>
              <a:gd name="connsiteY2" fmla="*/ 461883 h 461883"/>
              <a:gd name="connsiteX3" fmla="*/ 0 w 3047999"/>
              <a:gd name="connsiteY3" fmla="*/ 461883 h 461883"/>
              <a:gd name="connsiteX4" fmla="*/ 0 w 3047999"/>
              <a:gd name="connsiteY4" fmla="*/ 0 h 461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7999" h="461883">
                <a:moveTo>
                  <a:pt x="0" y="0"/>
                </a:moveTo>
                <a:lnTo>
                  <a:pt x="3047999" y="0"/>
                </a:lnTo>
                <a:lnTo>
                  <a:pt x="3047999" y="461883"/>
                </a:lnTo>
                <a:lnTo>
                  <a:pt x="0" y="461883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  <a:alpha val="9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25400" h="36350" prst="relaxedInset"/>
            <a:contourClr>
              <a:schemeClr val="bg1"/>
            </a:contourClr>
          </a:sp3d>
        </p:spPr>
        <p:style>
          <a:ln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9136" tIns="35560" rIns="199136" bIns="3556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kern="1200"/>
          </a:p>
        </p:txBody>
      </p:sp>
      <p:sp>
        <p:nvSpPr>
          <p:cNvPr id="26" name="Freeform 20">
            <a:extLst>
              <a:ext uri="{FF2B5EF4-FFF2-40B4-BE49-F238E27FC236}">
                <a16:creationId xmlns:a16="http://schemas.microsoft.com/office/drawing/2014/main" id="{EE748C58-7E60-4B4A-9BE7-A0BB6B2DDEFF}"/>
              </a:ext>
            </a:extLst>
          </p:cNvPr>
          <p:cNvSpPr/>
          <p:nvPr/>
        </p:nvSpPr>
        <p:spPr>
          <a:xfrm>
            <a:off x="3671886" y="5562600"/>
            <a:ext cx="2454593" cy="718939"/>
          </a:xfrm>
          <a:custGeom>
            <a:avLst/>
            <a:gdLst>
              <a:gd name="connsiteX0" fmla="*/ 0 w 3047999"/>
              <a:gd name="connsiteY0" fmla="*/ 0 h 461883"/>
              <a:gd name="connsiteX1" fmla="*/ 3047999 w 3047999"/>
              <a:gd name="connsiteY1" fmla="*/ 0 h 461883"/>
              <a:gd name="connsiteX2" fmla="*/ 3047999 w 3047999"/>
              <a:gd name="connsiteY2" fmla="*/ 461883 h 461883"/>
              <a:gd name="connsiteX3" fmla="*/ 0 w 3047999"/>
              <a:gd name="connsiteY3" fmla="*/ 461883 h 461883"/>
              <a:gd name="connsiteX4" fmla="*/ 0 w 3047999"/>
              <a:gd name="connsiteY4" fmla="*/ 0 h 461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7999" h="461883">
                <a:moveTo>
                  <a:pt x="0" y="0"/>
                </a:moveTo>
                <a:lnTo>
                  <a:pt x="3047999" y="0"/>
                </a:lnTo>
                <a:lnTo>
                  <a:pt x="3047999" y="461883"/>
                </a:lnTo>
                <a:lnTo>
                  <a:pt x="0" y="4618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9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25400" h="36350" prst="relaxedInset"/>
            <a:contourClr>
              <a:schemeClr val="bg1"/>
            </a:contourClr>
          </a:sp3d>
        </p:spPr>
        <p:style>
          <a:ln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9136" tIns="35560" rIns="199136" bIns="3556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kern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0020180-0817-4242-A9C1-86F447DC0518}"/>
                  </a:ext>
                </a:extLst>
              </p:cNvPr>
              <p:cNvSpPr/>
              <p:nvPr/>
            </p:nvSpPr>
            <p:spPr>
              <a:xfrm>
                <a:off x="1600200" y="5724579"/>
                <a:ext cx="19504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0020180-0817-4242-A9C1-86F447DC05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724579"/>
                <a:ext cx="195047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79B52D8-00D8-4EE3-817F-0D007E8D86BB}"/>
                  </a:ext>
                </a:extLst>
              </p:cNvPr>
              <p:cNvSpPr/>
              <p:nvPr/>
            </p:nvSpPr>
            <p:spPr>
              <a:xfrm>
                <a:off x="4058472" y="5514973"/>
                <a:ext cx="1681421" cy="825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79B52D8-00D8-4EE3-817F-0D007E8D8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472" y="5514973"/>
                <a:ext cx="1681421" cy="8258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CCE5708-C98B-44FF-8D7F-1E24A20D4389}"/>
                  </a:ext>
                </a:extLst>
              </p:cNvPr>
              <p:cNvSpPr/>
              <p:nvPr/>
            </p:nvSpPr>
            <p:spPr>
              <a:xfrm>
                <a:off x="6324600" y="5690686"/>
                <a:ext cx="19866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</a:rPr>
                            <m:t>=(</m:t>
                          </m:r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CCE5708-C98B-44FF-8D7F-1E24A20D43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5690686"/>
                <a:ext cx="1986698" cy="461665"/>
              </a:xfrm>
              <a:prstGeom prst="rect">
                <a:avLst/>
              </a:prstGeom>
              <a:blipFill>
                <a:blip r:embed="rId9"/>
                <a:stretch>
                  <a:fillRect l="-615" r="-923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872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95428" y="1678731"/>
            <a:ext cx="7238943" cy="4770536"/>
            <a:chOff x="1295428" y="1678731"/>
            <a:chExt cx="7238943" cy="4770536"/>
          </a:xfrm>
        </p:grpSpPr>
        <p:sp>
          <p:nvSpPr>
            <p:cNvPr id="6" name="Freeform 5"/>
            <p:cNvSpPr/>
            <p:nvPr/>
          </p:nvSpPr>
          <p:spPr>
            <a:xfrm>
              <a:off x="4394567" y="1832620"/>
              <a:ext cx="4139804" cy="1231107"/>
            </a:xfrm>
            <a:custGeom>
              <a:avLst/>
              <a:gdLst>
                <a:gd name="connsiteX0" fmla="*/ 205188 w 1231106"/>
                <a:gd name="connsiteY0" fmla="*/ 0 h 4139803"/>
                <a:gd name="connsiteX1" fmla="*/ 1025918 w 1231106"/>
                <a:gd name="connsiteY1" fmla="*/ 0 h 4139803"/>
                <a:gd name="connsiteX2" fmla="*/ 1231106 w 1231106"/>
                <a:gd name="connsiteY2" fmla="*/ 205188 h 4139803"/>
                <a:gd name="connsiteX3" fmla="*/ 1231106 w 1231106"/>
                <a:gd name="connsiteY3" fmla="*/ 4139803 h 4139803"/>
                <a:gd name="connsiteX4" fmla="*/ 1231106 w 1231106"/>
                <a:gd name="connsiteY4" fmla="*/ 4139803 h 4139803"/>
                <a:gd name="connsiteX5" fmla="*/ 0 w 1231106"/>
                <a:gd name="connsiteY5" fmla="*/ 4139803 h 4139803"/>
                <a:gd name="connsiteX6" fmla="*/ 0 w 1231106"/>
                <a:gd name="connsiteY6" fmla="*/ 4139803 h 4139803"/>
                <a:gd name="connsiteX7" fmla="*/ 0 w 1231106"/>
                <a:gd name="connsiteY7" fmla="*/ 205188 h 4139803"/>
                <a:gd name="connsiteX8" fmla="*/ 205188 w 1231106"/>
                <a:gd name="connsiteY8" fmla="*/ 0 h 413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1106" h="4139803">
                  <a:moveTo>
                    <a:pt x="1231106" y="689981"/>
                  </a:moveTo>
                  <a:lnTo>
                    <a:pt x="1231106" y="3449822"/>
                  </a:lnTo>
                  <a:cubicBezTo>
                    <a:pt x="1231106" y="3830887"/>
                    <a:pt x="1203786" y="4139801"/>
                    <a:pt x="1170086" y="4139801"/>
                  </a:cubicBezTo>
                  <a:lnTo>
                    <a:pt x="0" y="4139801"/>
                  </a:lnTo>
                  <a:lnTo>
                    <a:pt x="0" y="4139801"/>
                  </a:lnTo>
                  <a:lnTo>
                    <a:pt x="0" y="2"/>
                  </a:lnTo>
                  <a:lnTo>
                    <a:pt x="0" y="2"/>
                  </a:lnTo>
                  <a:lnTo>
                    <a:pt x="1170086" y="2"/>
                  </a:lnTo>
                  <a:cubicBezTo>
                    <a:pt x="1203786" y="2"/>
                    <a:pt x="1231106" y="308916"/>
                    <a:pt x="1231106" y="689981"/>
                  </a:cubicBez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extrusionH="190500" prstMaterial="dkEdge">
              <a:bevelT w="120650" h="38100" prst="relaxedInset"/>
              <a:bevelB w="120650" h="57150" prst="relaxedInset"/>
              <a:contourClr>
                <a:schemeClr val="bg1"/>
              </a:contourClr>
            </a:sp3d>
          </p:spPr>
          <p:style>
            <a:ln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1" tIns="121058" rIns="182018" bIns="121059" numCol="1" spcCol="1270" anchor="ctr" anchorCtr="0">
              <a:noAutofit/>
            </a:bodyPr>
            <a:lstStyle/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200" kern="1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1295428" y="1678731"/>
              <a:ext cx="3099139" cy="1538882"/>
            </a:xfrm>
            <a:custGeom>
              <a:avLst/>
              <a:gdLst>
                <a:gd name="connsiteX0" fmla="*/ 0 w 3099139"/>
                <a:gd name="connsiteY0" fmla="*/ 256485 h 1538882"/>
                <a:gd name="connsiteX1" fmla="*/ 256485 w 3099139"/>
                <a:gd name="connsiteY1" fmla="*/ 0 h 1538882"/>
                <a:gd name="connsiteX2" fmla="*/ 2842654 w 3099139"/>
                <a:gd name="connsiteY2" fmla="*/ 0 h 1538882"/>
                <a:gd name="connsiteX3" fmla="*/ 3099139 w 3099139"/>
                <a:gd name="connsiteY3" fmla="*/ 256485 h 1538882"/>
                <a:gd name="connsiteX4" fmla="*/ 3099139 w 3099139"/>
                <a:gd name="connsiteY4" fmla="*/ 1282397 h 1538882"/>
                <a:gd name="connsiteX5" fmla="*/ 2842654 w 3099139"/>
                <a:gd name="connsiteY5" fmla="*/ 1538882 h 1538882"/>
                <a:gd name="connsiteX6" fmla="*/ 256485 w 3099139"/>
                <a:gd name="connsiteY6" fmla="*/ 1538882 h 1538882"/>
                <a:gd name="connsiteX7" fmla="*/ 0 w 3099139"/>
                <a:gd name="connsiteY7" fmla="*/ 1282397 h 1538882"/>
                <a:gd name="connsiteX8" fmla="*/ 0 w 3099139"/>
                <a:gd name="connsiteY8" fmla="*/ 256485 h 1538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9139" h="1538882">
                  <a:moveTo>
                    <a:pt x="0" y="256485"/>
                  </a:moveTo>
                  <a:cubicBezTo>
                    <a:pt x="0" y="114832"/>
                    <a:pt x="114832" y="0"/>
                    <a:pt x="256485" y="0"/>
                  </a:cubicBezTo>
                  <a:lnTo>
                    <a:pt x="2842654" y="0"/>
                  </a:lnTo>
                  <a:cubicBezTo>
                    <a:pt x="2984307" y="0"/>
                    <a:pt x="3099139" y="114832"/>
                    <a:pt x="3099139" y="256485"/>
                  </a:cubicBezTo>
                  <a:lnTo>
                    <a:pt x="3099139" y="1282397"/>
                  </a:lnTo>
                  <a:cubicBezTo>
                    <a:pt x="3099139" y="1424050"/>
                    <a:pt x="2984307" y="1538882"/>
                    <a:pt x="2842654" y="1538882"/>
                  </a:cubicBezTo>
                  <a:lnTo>
                    <a:pt x="256485" y="1538882"/>
                  </a:lnTo>
                  <a:cubicBezTo>
                    <a:pt x="114832" y="1538882"/>
                    <a:pt x="0" y="1424050"/>
                    <a:pt x="0" y="1282397"/>
                  </a:cubicBezTo>
                  <a:lnTo>
                    <a:pt x="0" y="256485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8962" tIns="197042" rIns="318962" bIns="197042" numCol="1" spcCol="1270" anchor="ctr" anchorCtr="0">
              <a:noAutofit/>
            </a:bodyPr>
            <a:lstStyle/>
            <a:p>
              <a:pPr lvl="0" algn="ctr" defTabSz="2844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400" kern="120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358677" y="3448446"/>
              <a:ext cx="4171474" cy="1231107"/>
            </a:xfrm>
            <a:custGeom>
              <a:avLst/>
              <a:gdLst>
                <a:gd name="connsiteX0" fmla="*/ 205188 w 1231106"/>
                <a:gd name="connsiteY0" fmla="*/ 0 h 4171473"/>
                <a:gd name="connsiteX1" fmla="*/ 1025918 w 1231106"/>
                <a:gd name="connsiteY1" fmla="*/ 0 h 4171473"/>
                <a:gd name="connsiteX2" fmla="*/ 1231106 w 1231106"/>
                <a:gd name="connsiteY2" fmla="*/ 205188 h 4171473"/>
                <a:gd name="connsiteX3" fmla="*/ 1231106 w 1231106"/>
                <a:gd name="connsiteY3" fmla="*/ 4171473 h 4171473"/>
                <a:gd name="connsiteX4" fmla="*/ 1231106 w 1231106"/>
                <a:gd name="connsiteY4" fmla="*/ 4171473 h 4171473"/>
                <a:gd name="connsiteX5" fmla="*/ 0 w 1231106"/>
                <a:gd name="connsiteY5" fmla="*/ 4171473 h 4171473"/>
                <a:gd name="connsiteX6" fmla="*/ 0 w 1231106"/>
                <a:gd name="connsiteY6" fmla="*/ 4171473 h 4171473"/>
                <a:gd name="connsiteX7" fmla="*/ 0 w 1231106"/>
                <a:gd name="connsiteY7" fmla="*/ 205188 h 4171473"/>
                <a:gd name="connsiteX8" fmla="*/ 205188 w 1231106"/>
                <a:gd name="connsiteY8" fmla="*/ 0 h 4171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1106" h="4171473">
                  <a:moveTo>
                    <a:pt x="1231106" y="695259"/>
                  </a:moveTo>
                  <a:lnTo>
                    <a:pt x="1231106" y="3476214"/>
                  </a:lnTo>
                  <a:cubicBezTo>
                    <a:pt x="1231106" y="3860193"/>
                    <a:pt x="1203994" y="4171471"/>
                    <a:pt x="1170550" y="4171471"/>
                  </a:cubicBezTo>
                  <a:lnTo>
                    <a:pt x="0" y="4171471"/>
                  </a:lnTo>
                  <a:lnTo>
                    <a:pt x="0" y="4171471"/>
                  </a:lnTo>
                  <a:lnTo>
                    <a:pt x="0" y="2"/>
                  </a:lnTo>
                  <a:lnTo>
                    <a:pt x="0" y="2"/>
                  </a:lnTo>
                  <a:lnTo>
                    <a:pt x="1170550" y="2"/>
                  </a:lnTo>
                  <a:cubicBezTo>
                    <a:pt x="1203994" y="2"/>
                    <a:pt x="1231106" y="311280"/>
                    <a:pt x="1231106" y="695259"/>
                  </a:cubicBez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extrusionH="190500" prstMaterial="dkEdge">
              <a:bevelT w="120650" h="38100" prst="relaxedInset"/>
              <a:bevelB w="120650" h="57150" prst="relaxedInset"/>
              <a:contourClr>
                <a:schemeClr val="bg1"/>
              </a:contourClr>
            </a:sp3d>
          </p:spPr>
          <p:style>
            <a:lnRef idx="1">
              <a:schemeClr val="accent2">
                <a:tint val="40000"/>
                <a:alpha val="90000"/>
                <a:hueOff val="2512910"/>
                <a:satOff val="-2189"/>
                <a:lumOff val="-3"/>
                <a:alphaOff val="0"/>
              </a:schemeClr>
            </a:lnRef>
            <a:fillRef idx="1">
              <a:schemeClr val="accent2">
                <a:tint val="40000"/>
                <a:alpha val="90000"/>
                <a:hueOff val="2512910"/>
                <a:satOff val="-2189"/>
                <a:lumOff val="-3"/>
                <a:alphaOff val="0"/>
              </a:schemeClr>
            </a:fillRef>
            <a:effectRef idx="2">
              <a:schemeClr val="accent2">
                <a:tint val="40000"/>
                <a:alpha val="90000"/>
                <a:hueOff val="2512910"/>
                <a:satOff val="-2189"/>
                <a:lumOff val="-3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1" tIns="121058" rIns="182018" bIns="121059" numCol="1" spcCol="1270" anchor="ctr" anchorCtr="0">
              <a:noAutofit/>
            </a:bodyPr>
            <a:lstStyle/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200" kern="1200"/>
            </a:p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200" kern="12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295428" y="3294558"/>
              <a:ext cx="3063248" cy="1538882"/>
            </a:xfrm>
            <a:custGeom>
              <a:avLst/>
              <a:gdLst>
                <a:gd name="connsiteX0" fmla="*/ 0 w 3063248"/>
                <a:gd name="connsiteY0" fmla="*/ 256485 h 1538882"/>
                <a:gd name="connsiteX1" fmla="*/ 256485 w 3063248"/>
                <a:gd name="connsiteY1" fmla="*/ 0 h 1538882"/>
                <a:gd name="connsiteX2" fmla="*/ 2806763 w 3063248"/>
                <a:gd name="connsiteY2" fmla="*/ 0 h 1538882"/>
                <a:gd name="connsiteX3" fmla="*/ 3063248 w 3063248"/>
                <a:gd name="connsiteY3" fmla="*/ 256485 h 1538882"/>
                <a:gd name="connsiteX4" fmla="*/ 3063248 w 3063248"/>
                <a:gd name="connsiteY4" fmla="*/ 1282397 h 1538882"/>
                <a:gd name="connsiteX5" fmla="*/ 2806763 w 3063248"/>
                <a:gd name="connsiteY5" fmla="*/ 1538882 h 1538882"/>
                <a:gd name="connsiteX6" fmla="*/ 256485 w 3063248"/>
                <a:gd name="connsiteY6" fmla="*/ 1538882 h 1538882"/>
                <a:gd name="connsiteX7" fmla="*/ 0 w 3063248"/>
                <a:gd name="connsiteY7" fmla="*/ 1282397 h 1538882"/>
                <a:gd name="connsiteX8" fmla="*/ 0 w 3063248"/>
                <a:gd name="connsiteY8" fmla="*/ 256485 h 1538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63248" h="1538882">
                  <a:moveTo>
                    <a:pt x="0" y="256485"/>
                  </a:moveTo>
                  <a:cubicBezTo>
                    <a:pt x="0" y="114832"/>
                    <a:pt x="114832" y="0"/>
                    <a:pt x="256485" y="0"/>
                  </a:cubicBezTo>
                  <a:lnTo>
                    <a:pt x="2806763" y="0"/>
                  </a:lnTo>
                  <a:cubicBezTo>
                    <a:pt x="2948416" y="0"/>
                    <a:pt x="3063248" y="114832"/>
                    <a:pt x="3063248" y="256485"/>
                  </a:cubicBezTo>
                  <a:lnTo>
                    <a:pt x="3063248" y="1282397"/>
                  </a:lnTo>
                  <a:cubicBezTo>
                    <a:pt x="3063248" y="1424050"/>
                    <a:pt x="2948416" y="1538882"/>
                    <a:pt x="2806763" y="1538882"/>
                  </a:cubicBezTo>
                  <a:lnTo>
                    <a:pt x="256485" y="1538882"/>
                  </a:lnTo>
                  <a:cubicBezTo>
                    <a:pt x="114832" y="1538882"/>
                    <a:pt x="0" y="1424050"/>
                    <a:pt x="0" y="1282397"/>
                  </a:cubicBezTo>
                  <a:lnTo>
                    <a:pt x="0" y="256485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2340759"/>
                <a:satOff val="-2919"/>
                <a:lumOff val="686"/>
                <a:alphaOff val="0"/>
              </a:schemeClr>
            </a:fillRef>
            <a:effectRef idx="2">
              <a:schemeClr val="accent2">
                <a:hueOff val="2340759"/>
                <a:satOff val="-2919"/>
                <a:lumOff val="68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8962" tIns="197042" rIns="318962" bIns="197042" numCol="1" spcCol="1270" anchor="ctr" anchorCtr="0">
              <a:noAutofit/>
            </a:bodyPr>
            <a:lstStyle/>
            <a:p>
              <a:pPr lvl="0" algn="ctr" defTabSz="2844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4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4358677" y="5064273"/>
              <a:ext cx="4171474" cy="1231107"/>
            </a:xfrm>
            <a:custGeom>
              <a:avLst/>
              <a:gdLst>
                <a:gd name="connsiteX0" fmla="*/ 205188 w 1231106"/>
                <a:gd name="connsiteY0" fmla="*/ 0 h 4171473"/>
                <a:gd name="connsiteX1" fmla="*/ 1025918 w 1231106"/>
                <a:gd name="connsiteY1" fmla="*/ 0 h 4171473"/>
                <a:gd name="connsiteX2" fmla="*/ 1231106 w 1231106"/>
                <a:gd name="connsiteY2" fmla="*/ 205188 h 4171473"/>
                <a:gd name="connsiteX3" fmla="*/ 1231106 w 1231106"/>
                <a:gd name="connsiteY3" fmla="*/ 4171473 h 4171473"/>
                <a:gd name="connsiteX4" fmla="*/ 1231106 w 1231106"/>
                <a:gd name="connsiteY4" fmla="*/ 4171473 h 4171473"/>
                <a:gd name="connsiteX5" fmla="*/ 0 w 1231106"/>
                <a:gd name="connsiteY5" fmla="*/ 4171473 h 4171473"/>
                <a:gd name="connsiteX6" fmla="*/ 0 w 1231106"/>
                <a:gd name="connsiteY6" fmla="*/ 4171473 h 4171473"/>
                <a:gd name="connsiteX7" fmla="*/ 0 w 1231106"/>
                <a:gd name="connsiteY7" fmla="*/ 205188 h 4171473"/>
                <a:gd name="connsiteX8" fmla="*/ 205188 w 1231106"/>
                <a:gd name="connsiteY8" fmla="*/ 0 h 4171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1106" h="4171473">
                  <a:moveTo>
                    <a:pt x="1231106" y="695259"/>
                  </a:moveTo>
                  <a:lnTo>
                    <a:pt x="1231106" y="3476214"/>
                  </a:lnTo>
                  <a:cubicBezTo>
                    <a:pt x="1231106" y="3860193"/>
                    <a:pt x="1203994" y="4171471"/>
                    <a:pt x="1170550" y="4171471"/>
                  </a:cubicBezTo>
                  <a:lnTo>
                    <a:pt x="0" y="4171471"/>
                  </a:lnTo>
                  <a:lnTo>
                    <a:pt x="0" y="4171471"/>
                  </a:lnTo>
                  <a:lnTo>
                    <a:pt x="0" y="2"/>
                  </a:lnTo>
                  <a:lnTo>
                    <a:pt x="0" y="2"/>
                  </a:lnTo>
                  <a:lnTo>
                    <a:pt x="1170550" y="2"/>
                  </a:lnTo>
                  <a:cubicBezTo>
                    <a:pt x="1203994" y="2"/>
                    <a:pt x="1231106" y="311280"/>
                    <a:pt x="1231106" y="695259"/>
                  </a:cubicBez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extrusionH="190500" prstMaterial="dkEdge">
              <a:bevelT w="120650" h="38100" prst="relaxedInset"/>
              <a:bevelB w="120650" h="57150" prst="relaxedInset"/>
              <a:contourClr>
                <a:schemeClr val="bg1"/>
              </a:contourClr>
            </a:sp3d>
          </p:spPr>
          <p:style>
            <a:lnRef idx="1">
              <a:schemeClr val="accent2">
                <a:tint val="40000"/>
                <a:alpha val="90000"/>
                <a:hueOff val="5025821"/>
                <a:satOff val="-4378"/>
                <a:lumOff val="-6"/>
                <a:alphaOff val="0"/>
              </a:schemeClr>
            </a:lnRef>
            <a:fillRef idx="1">
              <a:schemeClr val="accent2">
                <a:tint val="40000"/>
                <a:alpha val="90000"/>
                <a:hueOff val="5025821"/>
                <a:satOff val="-4378"/>
                <a:lumOff val="-6"/>
                <a:alphaOff val="0"/>
              </a:schemeClr>
            </a:fillRef>
            <a:effectRef idx="2">
              <a:schemeClr val="accent2">
                <a:tint val="40000"/>
                <a:alpha val="90000"/>
                <a:hueOff val="5025821"/>
                <a:satOff val="-4378"/>
                <a:lumOff val="-6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1" tIns="121058" rIns="182018" bIns="121059" numCol="1" spcCol="1270" anchor="ctr" anchorCtr="0">
              <a:noAutofit/>
            </a:bodyPr>
            <a:lstStyle/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200" kern="1200"/>
            </a:p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200" kern="120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295428" y="4910385"/>
              <a:ext cx="3063248" cy="1538882"/>
            </a:xfrm>
            <a:custGeom>
              <a:avLst/>
              <a:gdLst>
                <a:gd name="connsiteX0" fmla="*/ 0 w 3063248"/>
                <a:gd name="connsiteY0" fmla="*/ 256485 h 1538882"/>
                <a:gd name="connsiteX1" fmla="*/ 256485 w 3063248"/>
                <a:gd name="connsiteY1" fmla="*/ 0 h 1538882"/>
                <a:gd name="connsiteX2" fmla="*/ 2806763 w 3063248"/>
                <a:gd name="connsiteY2" fmla="*/ 0 h 1538882"/>
                <a:gd name="connsiteX3" fmla="*/ 3063248 w 3063248"/>
                <a:gd name="connsiteY3" fmla="*/ 256485 h 1538882"/>
                <a:gd name="connsiteX4" fmla="*/ 3063248 w 3063248"/>
                <a:gd name="connsiteY4" fmla="*/ 1282397 h 1538882"/>
                <a:gd name="connsiteX5" fmla="*/ 2806763 w 3063248"/>
                <a:gd name="connsiteY5" fmla="*/ 1538882 h 1538882"/>
                <a:gd name="connsiteX6" fmla="*/ 256485 w 3063248"/>
                <a:gd name="connsiteY6" fmla="*/ 1538882 h 1538882"/>
                <a:gd name="connsiteX7" fmla="*/ 0 w 3063248"/>
                <a:gd name="connsiteY7" fmla="*/ 1282397 h 1538882"/>
                <a:gd name="connsiteX8" fmla="*/ 0 w 3063248"/>
                <a:gd name="connsiteY8" fmla="*/ 256485 h 1538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63248" h="1538882">
                  <a:moveTo>
                    <a:pt x="0" y="256485"/>
                  </a:moveTo>
                  <a:cubicBezTo>
                    <a:pt x="0" y="114832"/>
                    <a:pt x="114832" y="0"/>
                    <a:pt x="256485" y="0"/>
                  </a:cubicBezTo>
                  <a:lnTo>
                    <a:pt x="2806763" y="0"/>
                  </a:lnTo>
                  <a:cubicBezTo>
                    <a:pt x="2948416" y="0"/>
                    <a:pt x="3063248" y="114832"/>
                    <a:pt x="3063248" y="256485"/>
                  </a:cubicBezTo>
                  <a:lnTo>
                    <a:pt x="3063248" y="1282397"/>
                  </a:lnTo>
                  <a:cubicBezTo>
                    <a:pt x="3063248" y="1424050"/>
                    <a:pt x="2948416" y="1538882"/>
                    <a:pt x="2806763" y="1538882"/>
                  </a:cubicBezTo>
                  <a:lnTo>
                    <a:pt x="256485" y="1538882"/>
                  </a:lnTo>
                  <a:cubicBezTo>
                    <a:pt x="114832" y="1538882"/>
                    <a:pt x="0" y="1424050"/>
                    <a:pt x="0" y="1282397"/>
                  </a:cubicBezTo>
                  <a:lnTo>
                    <a:pt x="0" y="256485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2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8962" tIns="197042" rIns="318962" bIns="197042" numCol="1" spcCol="1270" anchor="ctr" anchorCtr="0">
              <a:noAutofit/>
            </a:bodyPr>
            <a:lstStyle/>
            <a:p>
              <a:pPr lvl="0" algn="ctr" defTabSz="2844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400" kern="1200"/>
            </a:p>
          </p:txBody>
        </p:sp>
      </p:grpSp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Derivatives of </a:t>
            </a:r>
            <a:b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 Natural Logarithm Functions</a:t>
            </a:r>
            <a:endParaRPr lang="id-ID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F8A12-2400-41B5-8475-C984165A469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 rotWithShape="1">
          <a:blip r:embed="rId2"/>
          <a:srcRect l="57581" t="50000" r="17309" b="6993"/>
          <a:stretch/>
        </p:blipFill>
        <p:spPr bwMode="auto">
          <a:xfrm>
            <a:off x="5293724" y="1995948"/>
            <a:ext cx="2372980" cy="914400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/>
          <a:srcRect l="6608" t="51818" r="74513" b="8391"/>
          <a:stretch/>
        </p:blipFill>
        <p:spPr bwMode="auto">
          <a:xfrm>
            <a:off x="1884998" y="1981200"/>
            <a:ext cx="1915044" cy="908050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/>
          <a:srcRect l="53257" t="60327" r="20617" b="5957"/>
          <a:stretch/>
        </p:blipFill>
        <p:spPr bwMode="auto">
          <a:xfrm>
            <a:off x="5181600" y="3657600"/>
            <a:ext cx="2663611" cy="83820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/>
          <a:srcRect l="4964" t="58189" r="71833"/>
          <a:stretch/>
        </p:blipFill>
        <p:spPr bwMode="auto">
          <a:xfrm>
            <a:off x="1733062" y="3581400"/>
            <a:ext cx="2199842" cy="966641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4"/>
          <a:srcRect l="6845" t="56065" r="72959" b="7118"/>
          <a:stretch/>
        </p:blipFill>
        <p:spPr bwMode="auto">
          <a:xfrm>
            <a:off x="2057400" y="5334908"/>
            <a:ext cx="1509589" cy="76109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4"/>
          <a:srcRect l="70513" t="56065" r="2455" b="7118"/>
          <a:stretch/>
        </p:blipFill>
        <p:spPr bwMode="auto">
          <a:xfrm>
            <a:off x="5350817" y="5252110"/>
            <a:ext cx="2325175" cy="875846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1052189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</Template>
  <TotalTime>1153</TotalTime>
  <Words>574</Words>
  <Application>Microsoft Office PowerPoint</Application>
  <PresentationFormat>On-screen Show (4:3)</PresentationFormat>
  <Paragraphs>107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Open Sans</vt:lpstr>
      <vt:lpstr>TemplateBM</vt:lpstr>
      <vt:lpstr>Equation</vt:lpstr>
      <vt:lpstr> Transcendental Functions Session 17-19</vt:lpstr>
      <vt:lpstr>These slides have been adapted from:  Dale Varberg, Edwin Purcell, Steve Rigdon. 2007. Calculus. Prentice Hall. ISBN: 978-0132306331.  Soo.T.Tan. Calculus. 2010. Brooks/Cole. ISBN-13: 978-0-534-46579-7    </vt:lpstr>
      <vt:lpstr>     </vt:lpstr>
      <vt:lpstr>PowerPoint Presentation</vt:lpstr>
      <vt:lpstr>The Natural  Logarithmic Function</vt:lpstr>
      <vt:lpstr>Inverse Function</vt:lpstr>
      <vt:lpstr>The Derivative of  an Inverse Function</vt:lpstr>
      <vt:lpstr>The Natural  Exponential Function</vt:lpstr>
      <vt:lpstr>Derivatives of  The Natural Logarithm Functions</vt:lpstr>
      <vt:lpstr>Example 8</vt:lpstr>
      <vt:lpstr>Example 9</vt:lpstr>
      <vt:lpstr>Integration Logarithmic  Functions</vt:lpstr>
      <vt:lpstr>Integration of the Natural  Exponential Function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Infinite series Session 23-24</dc:title>
  <dc:creator>Asus</dc:creator>
  <cp:lastModifiedBy>Viska Noviantri, S.Si., M.Si.</cp:lastModifiedBy>
  <cp:revision>62</cp:revision>
  <dcterms:created xsi:type="dcterms:W3CDTF">2015-07-08T06:22:43Z</dcterms:created>
  <dcterms:modified xsi:type="dcterms:W3CDTF">2021-11-23T07:30:24Z</dcterms:modified>
</cp:coreProperties>
</file>