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327" r:id="rId3"/>
    <p:sldId id="328" r:id="rId4"/>
    <p:sldId id="387" r:id="rId5"/>
    <p:sldId id="261" r:id="rId6"/>
    <p:sldId id="308" r:id="rId7"/>
    <p:sldId id="269" r:id="rId8"/>
    <p:sldId id="281" r:id="rId9"/>
    <p:sldId id="309" r:id="rId10"/>
    <p:sldId id="284" r:id="rId11"/>
    <p:sldId id="288" r:id="rId12"/>
    <p:sldId id="301" r:id="rId13"/>
    <p:sldId id="265" r:id="rId14"/>
    <p:sldId id="266" r:id="rId15"/>
    <p:sldId id="267" r:id="rId16"/>
    <p:sldId id="268" r:id="rId17"/>
    <p:sldId id="271" r:id="rId18"/>
    <p:sldId id="276" r:id="rId19"/>
    <p:sldId id="277" r:id="rId20"/>
    <p:sldId id="389" r:id="rId21"/>
    <p:sldId id="390" r:id="rId22"/>
    <p:sldId id="391" r:id="rId23"/>
    <p:sldId id="392" r:id="rId24"/>
    <p:sldId id="393" r:id="rId25"/>
    <p:sldId id="326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image" Target="../media/image10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AB9A9036-A51A-49C3-BB23-2CB9CFDC3B58}">
      <dgm:prSet phldrT="[Text]" custT="1"/>
      <dgm:spPr/>
      <dgm:t>
        <a:bodyPr/>
        <a:lstStyle/>
        <a:p>
          <a:r>
            <a:rPr lang="en-US" sz="2200" b="0" dirty="0">
              <a:solidFill>
                <a:schemeClr val="tx1"/>
              </a:solidFill>
              <a:latin typeface="+mn-lt"/>
              <a:cs typeface="Arial" pitchFamily="34" charset="0"/>
            </a:rPr>
            <a:t>1</a:t>
          </a:r>
        </a:p>
      </dgm:t>
    </dgm:pt>
    <dgm:pt modelId="{93DC3806-5866-4983-8B3F-6840338F9960}" type="parTrans" cxnId="{59C92476-13B3-4360-A68F-523242A10AB5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2C2225B-9A7F-40F7-9173-A62F541347D9}" type="sibTrans" cxnId="{59C92476-13B3-4360-A68F-523242A10AB5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D47E6192-B00B-4E66-BAB0-E9BE47FE422E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Infinite Sequences</a:t>
          </a:r>
          <a:endParaRPr lang="en-US" sz="22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446D904-C37B-4EE5-A8DE-63A0C3D5A945}" type="parTrans" cxnId="{CF475129-BEAA-498F-8D16-73075DF54244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7F4FE7B8-7B0B-4EBC-A32F-C0CD3E600789}" type="sibTrans" cxnId="{CF475129-BEAA-498F-8D16-73075DF54244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DB24BED-40D0-4666-B80F-FA887DB8D7D1}">
      <dgm:prSet phldrT="[Text]" custT="1"/>
      <dgm:spPr>
        <a:solidFill>
          <a:srgbClr val="FF0066">
            <a:alpha val="76471"/>
          </a:srgbClr>
        </a:solidFill>
        <a:ln>
          <a:solidFill>
            <a:srgbClr val="FF0066">
              <a:alpha val="76667"/>
            </a:srgbClr>
          </a:solidFill>
        </a:ln>
      </dgm:spPr>
      <dgm:t>
        <a:bodyPr/>
        <a:lstStyle/>
        <a:p>
          <a:r>
            <a:rPr lang="en-US" sz="2200" b="0" dirty="0">
              <a:solidFill>
                <a:schemeClr val="tx1"/>
              </a:solidFill>
              <a:latin typeface="+mn-lt"/>
              <a:cs typeface="Arial" pitchFamily="34" charset="0"/>
            </a:rPr>
            <a:t>2</a:t>
          </a: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>
        <a:ln>
          <a:solidFill>
            <a:srgbClr val="FF0066">
              <a:alpha val="76471"/>
            </a:srgbClr>
          </a:solidFill>
        </a:ln>
      </dgm:spPr>
      <dgm:t>
        <a:bodyPr/>
        <a:lstStyle/>
        <a:p>
          <a:r>
            <a:rPr lang="en-US" sz="2200" dirty="0">
              <a:latin typeface="+mn-lt"/>
            </a:rPr>
            <a:t>Infinite Series</a:t>
          </a:r>
          <a:endParaRPr lang="en-US" sz="22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>
        <a:solidFill>
          <a:srgbClr val="FF9933">
            <a:alpha val="63137"/>
          </a:srgbClr>
        </a:solidFill>
        <a:ln>
          <a:solidFill>
            <a:srgbClr val="FF3300">
              <a:alpha val="62745"/>
            </a:srgbClr>
          </a:solidFill>
        </a:ln>
      </dgm:spPr>
      <dgm:t>
        <a:bodyPr/>
        <a:lstStyle/>
        <a:p>
          <a:r>
            <a:rPr lang="en-US" sz="2200" b="0" dirty="0">
              <a:solidFill>
                <a:schemeClr val="tx1"/>
              </a:solidFill>
              <a:latin typeface="+mn-lt"/>
              <a:cs typeface="Arial" pitchFamily="34" charset="0"/>
            </a:rPr>
            <a:t>3</a:t>
          </a: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>
        <a:ln>
          <a:solidFill>
            <a:srgbClr val="FF3300">
              <a:alpha val="63333"/>
            </a:srgbClr>
          </a:solidFill>
        </a:ln>
      </dgm:spPr>
      <dgm:t>
        <a:bodyPr/>
        <a:lstStyle/>
        <a:p>
          <a:r>
            <a:rPr lang="en-US" sz="2200" dirty="0">
              <a:latin typeface="+mn-lt"/>
            </a:rPr>
            <a:t>Positive Series: The Integral Test</a:t>
          </a:r>
          <a:endParaRPr lang="en-US" sz="22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>
        <a:solidFill>
          <a:srgbClr val="00CC66">
            <a:alpha val="49804"/>
          </a:srgbClr>
        </a:solidFill>
        <a:ln>
          <a:solidFill>
            <a:srgbClr val="008000">
              <a:alpha val="49804"/>
            </a:srgbClr>
          </a:solidFill>
        </a:ln>
      </dgm:spPr>
      <dgm:t>
        <a:bodyPr/>
        <a:lstStyle/>
        <a:p>
          <a:r>
            <a:rPr lang="en-US" sz="2200" b="0" dirty="0">
              <a:solidFill>
                <a:schemeClr val="tx1"/>
              </a:solidFill>
              <a:latin typeface="+mn-lt"/>
              <a:cs typeface="Arial" pitchFamily="34" charset="0"/>
            </a:rPr>
            <a:t>4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>
        <a:ln>
          <a:solidFill>
            <a:srgbClr val="008000">
              <a:alpha val="50000"/>
            </a:srgbClr>
          </a:solidFill>
        </a:ln>
      </dgm:spPr>
      <dgm:t>
        <a:bodyPr/>
        <a:lstStyle/>
        <a:p>
          <a:r>
            <a:rPr lang="en-US" sz="2200" dirty="0">
              <a:latin typeface="+mn-lt"/>
            </a:rPr>
            <a:t>Positive Series: Other Tests</a:t>
          </a:r>
          <a:endParaRPr lang="en-US" sz="22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2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E54743D-B568-4E41-9832-65B705A78650}">
      <dgm:prSet phldrT="[Text]" custT="1"/>
      <dgm:spPr>
        <a:solidFill>
          <a:srgbClr val="7030A0">
            <a:alpha val="49804"/>
          </a:srgbClr>
        </a:solidFill>
        <a:ln>
          <a:solidFill>
            <a:srgbClr val="008000">
              <a:alpha val="49804"/>
            </a:srgbClr>
          </a:solidFill>
        </a:ln>
      </dgm:spPr>
      <dgm:t>
        <a:bodyPr/>
        <a:lstStyle/>
        <a:p>
          <a:r>
            <a:rPr lang="en-US" sz="2200" b="0" dirty="0">
              <a:solidFill>
                <a:schemeClr val="tx1"/>
              </a:solidFill>
              <a:latin typeface="+mn-lt"/>
              <a:cs typeface="Arial" pitchFamily="34" charset="0"/>
            </a:rPr>
            <a:t>5</a:t>
          </a:r>
        </a:p>
      </dgm:t>
    </dgm:pt>
    <dgm:pt modelId="{2E5F0F57-9CA8-45F2-9F4B-674AA95E04A4}" type="parTrans" cxnId="{749A2471-87C6-4029-82E7-26281B42B384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484767FC-7704-4059-AC18-C2056462EB34}" type="sibTrans" cxnId="{749A2471-87C6-4029-82E7-26281B42B384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90007F1F-9764-4083-AC93-08DE05352FBB}">
      <dgm:prSet phldrT="[Text]" custT="1"/>
      <dgm:spPr>
        <a:ln>
          <a:solidFill>
            <a:srgbClr val="381850">
              <a:alpha val="49804"/>
            </a:srgbClr>
          </a:solidFill>
        </a:ln>
      </dgm:spPr>
      <dgm:t>
        <a:bodyPr/>
        <a:lstStyle/>
        <a:p>
          <a:r>
            <a:rPr lang="en-US" sz="2200" dirty="0">
              <a:latin typeface="+mn-lt"/>
            </a:rPr>
            <a:t>Alternating Series, Absolute Convergence, and Conditional Convergence</a:t>
          </a:r>
          <a:endParaRPr lang="en-US" sz="22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737FFE49-789F-412E-9109-836E205E8FDA}" type="parTrans" cxnId="{6EF73D51-825E-40C3-812E-5A27AA3DF63D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8854FDA5-E635-4EE7-ACD0-305E8EA21F4E}" type="sibTrans" cxnId="{6EF73D51-825E-40C3-812E-5A27AA3DF63D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F806F87C-A64A-43DF-8417-CB304F7BBDAA}">
      <dgm:prSet phldrT="[Text]" custT="1"/>
      <dgm:spPr>
        <a:solidFill>
          <a:srgbClr val="7030A0">
            <a:alpha val="49804"/>
          </a:srgbClr>
        </a:solidFill>
        <a:ln>
          <a:solidFill>
            <a:srgbClr val="008000">
              <a:alpha val="49804"/>
            </a:srgbClr>
          </a:solidFill>
        </a:ln>
      </dgm:spPr>
      <dgm:t>
        <a:bodyPr/>
        <a:lstStyle/>
        <a:p>
          <a:r>
            <a:rPr lang="en-US" sz="2200" b="0" dirty="0">
              <a:solidFill>
                <a:schemeClr val="tx1"/>
              </a:solidFill>
              <a:latin typeface="+mn-lt"/>
              <a:cs typeface="Arial" pitchFamily="34" charset="0"/>
            </a:rPr>
            <a:t>5</a:t>
          </a:r>
        </a:p>
      </dgm:t>
    </dgm:pt>
    <dgm:pt modelId="{35BAC6D3-E2BF-41DF-BB46-41611CA629B7}" type="parTrans" cxnId="{9E19B379-4054-420C-9A48-8CD5B78CD92E}">
      <dgm:prSet/>
      <dgm:spPr/>
      <dgm:t>
        <a:bodyPr/>
        <a:lstStyle/>
        <a:p>
          <a:endParaRPr lang="id-ID" sz="2200"/>
        </a:p>
      </dgm:t>
    </dgm:pt>
    <dgm:pt modelId="{D97AB4CC-B3EB-4AB2-90EE-0310C3264DF7}" type="sibTrans" cxnId="{9E19B379-4054-420C-9A48-8CD5B78CD92E}">
      <dgm:prSet/>
      <dgm:spPr/>
      <dgm:t>
        <a:bodyPr/>
        <a:lstStyle/>
        <a:p>
          <a:endParaRPr lang="id-ID" sz="2200"/>
        </a:p>
      </dgm:t>
    </dgm:pt>
    <dgm:pt modelId="{CEB8544B-F2C9-4FF5-86A0-0B8EA58A35B2}">
      <dgm:prSet custT="1"/>
      <dgm:spPr/>
      <dgm:t>
        <a:bodyPr/>
        <a:lstStyle/>
        <a:p>
          <a:r>
            <a:rPr lang="en-US" sz="2200" dirty="0"/>
            <a:t>Taylor and </a:t>
          </a:r>
          <a:r>
            <a:rPr lang="en-US" sz="2200" dirty="0" err="1"/>
            <a:t>MacLaurin</a:t>
          </a:r>
          <a:r>
            <a:rPr lang="en-US" sz="2200" dirty="0"/>
            <a:t> series</a:t>
          </a:r>
          <a:endParaRPr lang="id-ID" sz="2200" dirty="0"/>
        </a:p>
      </dgm:t>
    </dgm:pt>
    <dgm:pt modelId="{367838A8-DD52-449A-8035-D46DB1C13013}" type="parTrans" cxnId="{CE598418-8163-4D94-AC76-5617408121CB}">
      <dgm:prSet/>
      <dgm:spPr/>
      <dgm:t>
        <a:bodyPr/>
        <a:lstStyle/>
        <a:p>
          <a:endParaRPr lang="id-ID" sz="2200"/>
        </a:p>
      </dgm:t>
    </dgm:pt>
    <dgm:pt modelId="{54D9C410-B48A-44F2-B2F6-24D43C3A57FD}" type="sibTrans" cxnId="{CE598418-8163-4D94-AC76-5617408121CB}">
      <dgm:prSet/>
      <dgm:spPr/>
      <dgm:t>
        <a:bodyPr/>
        <a:lstStyle/>
        <a:p>
          <a:endParaRPr lang="id-ID" sz="2200"/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526AE2A6-79DF-4F0C-B46C-F0D476B0DAA9}" type="pres">
      <dgm:prSet presAssocID="{AB9A9036-A51A-49C3-BB23-2CB9CFDC3B58}" presName="composite" presStyleCnt="0"/>
      <dgm:spPr/>
    </dgm:pt>
    <dgm:pt modelId="{F68A0866-76DC-4639-928D-B847A89519F9}" type="pres">
      <dgm:prSet presAssocID="{AB9A9036-A51A-49C3-BB23-2CB9CFDC3B5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803500FD-6FDB-465F-B947-033213163B0D}" type="pres">
      <dgm:prSet presAssocID="{AB9A9036-A51A-49C3-BB23-2CB9CFDC3B58}" presName="descendantText" presStyleLbl="alignAcc1" presStyleIdx="0" presStyleCnt="6">
        <dgm:presLayoutVars>
          <dgm:bulletEnabled val="1"/>
        </dgm:presLayoutVars>
      </dgm:prSet>
      <dgm:spPr/>
    </dgm:pt>
    <dgm:pt modelId="{355A02AD-EB02-48F3-86DB-BB630FFF8915}" type="pres">
      <dgm:prSet presAssocID="{22C2225B-9A7F-40F7-9173-A62F541347D9}" presName="sp" presStyleCnt="0"/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1" presStyleCnt="6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2" presStyleCnt="6" custLinFactNeighborY="5037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3" presStyleCnt="6">
        <dgm:presLayoutVars>
          <dgm:bulletEnabled val="1"/>
        </dgm:presLayoutVars>
      </dgm:prSet>
      <dgm:spPr/>
    </dgm:pt>
    <dgm:pt modelId="{37DC5D02-7055-45A8-BE38-6213C8611289}" type="pres">
      <dgm:prSet presAssocID="{03512520-ECDF-4A70-8AD6-A8FCEBBC8571}" presName="sp" presStyleCnt="0"/>
      <dgm:spPr/>
    </dgm:pt>
    <dgm:pt modelId="{4A8D5D88-98F2-47BD-8CF0-032E6EEE2167}" type="pres">
      <dgm:prSet presAssocID="{3E54743D-B568-4E41-9832-65B705A78650}" presName="composite" presStyleCnt="0"/>
      <dgm:spPr/>
    </dgm:pt>
    <dgm:pt modelId="{C90D922A-45D3-4539-AF50-FBE4C00A3228}" type="pres">
      <dgm:prSet presAssocID="{3E54743D-B568-4E41-9832-65B705A7865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EAFFCA7-4126-44A4-97C5-9546698AE1B0}" type="pres">
      <dgm:prSet presAssocID="{3E54743D-B568-4E41-9832-65B705A78650}" presName="descendantText" presStyleLbl="alignAcc1" presStyleIdx="4" presStyleCnt="6">
        <dgm:presLayoutVars>
          <dgm:bulletEnabled val="1"/>
        </dgm:presLayoutVars>
      </dgm:prSet>
      <dgm:spPr/>
    </dgm:pt>
    <dgm:pt modelId="{B3C053D4-A5D7-4033-AA82-154BF31163D5}" type="pres">
      <dgm:prSet presAssocID="{484767FC-7704-4059-AC18-C2056462EB34}" presName="sp" presStyleCnt="0"/>
      <dgm:spPr/>
    </dgm:pt>
    <dgm:pt modelId="{5C691EB8-6570-4B2C-854E-991FA8B8B17D}" type="pres">
      <dgm:prSet presAssocID="{F806F87C-A64A-43DF-8417-CB304F7BBDAA}" presName="composite" presStyleCnt="0"/>
      <dgm:spPr/>
    </dgm:pt>
    <dgm:pt modelId="{6217766B-27F2-4BE4-BF60-44BDC6A95649}" type="pres">
      <dgm:prSet presAssocID="{F806F87C-A64A-43DF-8417-CB304F7BBDA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D156D61B-353D-4A7F-8787-1FBE40A0B6A2}" type="pres">
      <dgm:prSet presAssocID="{F806F87C-A64A-43DF-8417-CB304F7BBDA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F340405-A209-4031-A95F-99912F0335F9}" type="presOf" srcId="{1033640F-B74B-4109-9164-5723E09C942C}" destId="{AEAA515E-BB43-46DA-A554-CDDA842C250D}" srcOrd="0" destOrd="0" presId="urn:microsoft.com/office/officeart/2005/8/layout/chevron2"/>
    <dgm:cxn modelId="{29100608-74CE-47ED-A83D-ED707629726A}" srcId="{CDBCC629-CD64-4ED9-9236-27DE5134E855}" destId="{1033640F-B74B-4109-9164-5723E09C942C}" srcOrd="3" destOrd="0" parTransId="{B6FE9C9B-A532-4BC3-9528-12585CEC3009}" sibTransId="{03512520-ECDF-4A70-8AD6-A8FCEBBC8571}"/>
    <dgm:cxn modelId="{863B190E-1A2B-4BF1-9BDB-C1A2E0663A03}" srcId="{CDBCC629-CD64-4ED9-9236-27DE5134E855}" destId="{5441CB3A-F032-4C4C-82EB-97D50F55158A}" srcOrd="2" destOrd="0" parTransId="{02C6E83D-CCD9-456E-B439-7AF76A376F19}" sibTransId="{E4DA15B8-9723-4F90-9D8A-3C25CEE47636}"/>
    <dgm:cxn modelId="{CE598418-8163-4D94-AC76-5617408121CB}" srcId="{F806F87C-A64A-43DF-8417-CB304F7BBDAA}" destId="{CEB8544B-F2C9-4FF5-86A0-0B8EA58A35B2}" srcOrd="0" destOrd="0" parTransId="{367838A8-DD52-449A-8035-D46DB1C13013}" sibTransId="{54D9C410-B48A-44F2-B2F6-24D43C3A57FD}"/>
    <dgm:cxn modelId="{CF475129-BEAA-498F-8D16-73075DF54244}" srcId="{AB9A9036-A51A-49C3-BB23-2CB9CFDC3B58}" destId="{D47E6192-B00B-4E66-BAB0-E9BE47FE422E}" srcOrd="0" destOrd="0" parTransId="{1446D904-C37B-4EE5-A8DE-63A0C3D5A945}" sibTransId="{7F4FE7B8-7B0B-4EBC-A32F-C0CD3E600789}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6FA9C564-2149-4A32-BE3B-325DC79A83DE}" srcId="{CDBCC629-CD64-4ED9-9236-27DE5134E855}" destId="{0DB24BED-40D0-4666-B80F-FA887DB8D7D1}" srcOrd="1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692BF168-212C-4F6A-BA02-B21E384EC011}" type="presOf" srcId="{AB9A9036-A51A-49C3-BB23-2CB9CFDC3B58}" destId="{F68A0866-76DC-4639-928D-B847A89519F9}" srcOrd="0" destOrd="0" presId="urn:microsoft.com/office/officeart/2005/8/layout/chevron2"/>
    <dgm:cxn modelId="{749A2471-87C6-4029-82E7-26281B42B384}" srcId="{CDBCC629-CD64-4ED9-9236-27DE5134E855}" destId="{3E54743D-B568-4E41-9832-65B705A78650}" srcOrd="4" destOrd="0" parTransId="{2E5F0F57-9CA8-45F2-9F4B-674AA95E04A4}" sibTransId="{484767FC-7704-4059-AC18-C2056462EB34}"/>
    <dgm:cxn modelId="{6EF73D51-825E-40C3-812E-5A27AA3DF63D}" srcId="{3E54743D-B568-4E41-9832-65B705A78650}" destId="{90007F1F-9764-4083-AC93-08DE05352FBB}" srcOrd="0" destOrd="0" parTransId="{737FFE49-789F-412E-9109-836E205E8FDA}" sibTransId="{8854FDA5-E635-4EE7-ACD0-305E8EA21F4E}"/>
    <dgm:cxn modelId="{59C92476-13B3-4360-A68F-523242A10AB5}" srcId="{CDBCC629-CD64-4ED9-9236-27DE5134E855}" destId="{AB9A9036-A51A-49C3-BB23-2CB9CFDC3B58}" srcOrd="0" destOrd="0" parTransId="{93DC3806-5866-4983-8B3F-6840338F9960}" sibTransId="{22C2225B-9A7F-40F7-9173-A62F541347D9}"/>
    <dgm:cxn modelId="{9E19B379-4054-420C-9A48-8CD5B78CD92E}" srcId="{CDBCC629-CD64-4ED9-9236-27DE5134E855}" destId="{F806F87C-A64A-43DF-8417-CB304F7BBDAA}" srcOrd="5" destOrd="0" parTransId="{35BAC6D3-E2BF-41DF-BB46-41611CA629B7}" sibTransId="{D97AB4CC-B3EB-4AB2-90EE-0310C3264DF7}"/>
    <dgm:cxn modelId="{8010C47E-ACB8-40AC-927E-5ABEF4F97080}" type="presOf" srcId="{AA0FC46A-CC1C-46F0-B805-A41F2CE73CBD}" destId="{C124D31A-EC50-4177-85C1-F3437DD648B9}" srcOrd="0" destOrd="0" presId="urn:microsoft.com/office/officeart/2005/8/layout/chevron2"/>
    <dgm:cxn modelId="{2DC1D784-8C6F-4ACB-A06F-8D3F374C543F}" type="presOf" srcId="{5441CB3A-F032-4C4C-82EB-97D50F55158A}" destId="{42B82644-8E62-41B9-BF52-4637CB595D7B}" srcOrd="0" destOrd="0" presId="urn:microsoft.com/office/officeart/2005/8/layout/chevron2"/>
    <dgm:cxn modelId="{FDFCC7AA-B61D-4BA2-8F49-DF59976F2645}" type="presOf" srcId="{F806F87C-A64A-43DF-8417-CB304F7BBDAA}" destId="{6217766B-27F2-4BE4-BF60-44BDC6A95649}" srcOrd="0" destOrd="0" presId="urn:microsoft.com/office/officeart/2005/8/layout/chevron2"/>
    <dgm:cxn modelId="{ED08A2B2-7781-4AF1-804C-BD4D2A62B319}" type="presOf" srcId="{CEB8544B-F2C9-4FF5-86A0-0B8EA58A35B2}" destId="{D156D61B-353D-4A7F-8787-1FBE40A0B6A2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FE012ABA-6CB0-4AA3-B461-5975B50B7397}" type="presOf" srcId="{0DB24BED-40D0-4666-B80F-FA887DB8D7D1}" destId="{C69F07A0-E9B1-4F6F-A088-8D72908A4475}" srcOrd="0" destOrd="0" presId="urn:microsoft.com/office/officeart/2005/8/layout/chevron2"/>
    <dgm:cxn modelId="{E433CBC4-5829-44A8-BCEE-10972E2A10DE}" type="presOf" srcId="{CDBCC629-CD64-4ED9-9236-27DE5134E855}" destId="{A3C9737F-51C1-4CA8-8ED2-8736CCDC7723}" srcOrd="0" destOrd="0" presId="urn:microsoft.com/office/officeart/2005/8/layout/chevron2"/>
    <dgm:cxn modelId="{55EAE6C5-A442-45EA-864E-6BA9F886ACAC}" type="presOf" srcId="{90007F1F-9764-4083-AC93-08DE05352FBB}" destId="{CEAFFCA7-4126-44A4-97C5-9546698AE1B0}" srcOrd="0" destOrd="0" presId="urn:microsoft.com/office/officeart/2005/8/layout/chevron2"/>
    <dgm:cxn modelId="{1213B3D7-A379-406B-8D9B-3ECB93EA6496}" type="presOf" srcId="{3E54743D-B568-4E41-9832-65B705A78650}" destId="{C90D922A-45D3-4539-AF50-FBE4C00A3228}" srcOrd="0" destOrd="0" presId="urn:microsoft.com/office/officeart/2005/8/layout/chevron2"/>
    <dgm:cxn modelId="{739AF3D7-E764-43B7-85EA-A3F28F23C442}" type="presOf" srcId="{446C6094-EC1A-4EFF-869F-0666F6CD2E56}" destId="{420C34C2-D1E2-4028-BEA7-A014F9AB9237}" srcOrd="0" destOrd="0" presId="urn:microsoft.com/office/officeart/2005/8/layout/chevron2"/>
    <dgm:cxn modelId="{E8F971E5-B2F3-41D7-91DB-722848A749DC}" type="presOf" srcId="{234DA093-4F62-4914-9F67-D38B80A30884}" destId="{1F017680-6743-4484-A831-A8E552CA3075}" srcOrd="0" destOrd="0" presId="urn:microsoft.com/office/officeart/2005/8/layout/chevron2"/>
    <dgm:cxn modelId="{5813B0FC-96A2-40A7-B37F-5F3E2AC2AD52}" type="presOf" srcId="{D47E6192-B00B-4E66-BAB0-E9BE47FE422E}" destId="{803500FD-6FDB-465F-B947-033213163B0D}" srcOrd="0" destOrd="0" presId="urn:microsoft.com/office/officeart/2005/8/layout/chevron2"/>
    <dgm:cxn modelId="{A5F13F76-13A0-4571-AEBE-044035362539}" type="presParOf" srcId="{A3C9737F-51C1-4CA8-8ED2-8736CCDC7723}" destId="{526AE2A6-79DF-4F0C-B46C-F0D476B0DAA9}" srcOrd="0" destOrd="0" presId="urn:microsoft.com/office/officeart/2005/8/layout/chevron2"/>
    <dgm:cxn modelId="{5FB7FDBC-5C3E-43E4-881D-F18D7D8EFE13}" type="presParOf" srcId="{526AE2A6-79DF-4F0C-B46C-F0D476B0DAA9}" destId="{F68A0866-76DC-4639-928D-B847A89519F9}" srcOrd="0" destOrd="0" presId="urn:microsoft.com/office/officeart/2005/8/layout/chevron2"/>
    <dgm:cxn modelId="{153AB17F-0845-4CC8-96F9-CDB755EB0448}" type="presParOf" srcId="{526AE2A6-79DF-4F0C-B46C-F0D476B0DAA9}" destId="{803500FD-6FDB-465F-B947-033213163B0D}" srcOrd="1" destOrd="0" presId="urn:microsoft.com/office/officeart/2005/8/layout/chevron2"/>
    <dgm:cxn modelId="{EE164190-2B38-44BB-9657-0924419C0B11}" type="presParOf" srcId="{A3C9737F-51C1-4CA8-8ED2-8736CCDC7723}" destId="{355A02AD-EB02-48F3-86DB-BB630FFF8915}" srcOrd="1" destOrd="0" presId="urn:microsoft.com/office/officeart/2005/8/layout/chevron2"/>
    <dgm:cxn modelId="{EF89FCDB-694C-46A7-967D-3531E33269B5}" type="presParOf" srcId="{A3C9737F-51C1-4CA8-8ED2-8736CCDC7723}" destId="{48E21809-B4C1-46A8-A6D3-8E350C7877C0}" srcOrd="2" destOrd="0" presId="urn:microsoft.com/office/officeart/2005/8/layout/chevron2"/>
    <dgm:cxn modelId="{EEFDC2A0-5F55-480B-922E-57288836CA0E}" type="presParOf" srcId="{48E21809-B4C1-46A8-A6D3-8E350C7877C0}" destId="{C69F07A0-E9B1-4F6F-A088-8D72908A4475}" srcOrd="0" destOrd="0" presId="urn:microsoft.com/office/officeart/2005/8/layout/chevron2"/>
    <dgm:cxn modelId="{365BB9E4-0010-4850-B5D3-A397C5044FC2}" type="presParOf" srcId="{48E21809-B4C1-46A8-A6D3-8E350C7877C0}" destId="{420C34C2-D1E2-4028-BEA7-A014F9AB9237}" srcOrd="1" destOrd="0" presId="urn:microsoft.com/office/officeart/2005/8/layout/chevron2"/>
    <dgm:cxn modelId="{527BAFB2-D27C-4922-BA15-904C35AA0317}" type="presParOf" srcId="{A3C9737F-51C1-4CA8-8ED2-8736CCDC7723}" destId="{495B600B-3BD3-4DEA-8EE4-AB169ED60142}" srcOrd="3" destOrd="0" presId="urn:microsoft.com/office/officeart/2005/8/layout/chevron2"/>
    <dgm:cxn modelId="{4AF7996C-E961-4DBD-A396-D69116E13BBC}" type="presParOf" srcId="{A3C9737F-51C1-4CA8-8ED2-8736CCDC7723}" destId="{046C1F49-D1D2-4BDA-BA46-E977D7B83123}" srcOrd="4" destOrd="0" presId="urn:microsoft.com/office/officeart/2005/8/layout/chevron2"/>
    <dgm:cxn modelId="{A98A4C1A-66EE-42AF-B70C-63AB64D54706}" type="presParOf" srcId="{046C1F49-D1D2-4BDA-BA46-E977D7B83123}" destId="{42B82644-8E62-41B9-BF52-4637CB595D7B}" srcOrd="0" destOrd="0" presId="urn:microsoft.com/office/officeart/2005/8/layout/chevron2"/>
    <dgm:cxn modelId="{B91F51ED-75E3-4BC7-AAFF-E4A3C7E44317}" type="presParOf" srcId="{046C1F49-D1D2-4BDA-BA46-E977D7B83123}" destId="{1F017680-6743-4484-A831-A8E552CA3075}" srcOrd="1" destOrd="0" presId="urn:microsoft.com/office/officeart/2005/8/layout/chevron2"/>
    <dgm:cxn modelId="{6325DE27-6363-4191-BFA4-C7A306EB4FBC}" type="presParOf" srcId="{A3C9737F-51C1-4CA8-8ED2-8736CCDC7723}" destId="{4A94C6DC-2B2B-4D49-B4D5-12FB665ACAD2}" srcOrd="5" destOrd="0" presId="urn:microsoft.com/office/officeart/2005/8/layout/chevron2"/>
    <dgm:cxn modelId="{8B70D82B-07E3-483E-B92E-983CD4F0025C}" type="presParOf" srcId="{A3C9737F-51C1-4CA8-8ED2-8736CCDC7723}" destId="{18B576CF-7238-47CB-93B0-B7A0DDCB8FD8}" srcOrd="6" destOrd="0" presId="urn:microsoft.com/office/officeart/2005/8/layout/chevron2"/>
    <dgm:cxn modelId="{7C0B7016-1F8B-40B5-BE4A-26CD01570A9C}" type="presParOf" srcId="{18B576CF-7238-47CB-93B0-B7A0DDCB8FD8}" destId="{AEAA515E-BB43-46DA-A554-CDDA842C250D}" srcOrd="0" destOrd="0" presId="urn:microsoft.com/office/officeart/2005/8/layout/chevron2"/>
    <dgm:cxn modelId="{681190A8-0BF4-4F2E-ABB1-6373A1F9D233}" type="presParOf" srcId="{18B576CF-7238-47CB-93B0-B7A0DDCB8FD8}" destId="{C124D31A-EC50-4177-85C1-F3437DD648B9}" srcOrd="1" destOrd="0" presId="urn:microsoft.com/office/officeart/2005/8/layout/chevron2"/>
    <dgm:cxn modelId="{CD8901D3-CF2E-4751-9F4F-6FDB6F8E46DD}" type="presParOf" srcId="{A3C9737F-51C1-4CA8-8ED2-8736CCDC7723}" destId="{37DC5D02-7055-45A8-BE38-6213C8611289}" srcOrd="7" destOrd="0" presId="urn:microsoft.com/office/officeart/2005/8/layout/chevron2"/>
    <dgm:cxn modelId="{177FCDC4-8B54-4D62-A5DA-F5F56861A4C4}" type="presParOf" srcId="{A3C9737F-51C1-4CA8-8ED2-8736CCDC7723}" destId="{4A8D5D88-98F2-47BD-8CF0-032E6EEE2167}" srcOrd="8" destOrd="0" presId="urn:microsoft.com/office/officeart/2005/8/layout/chevron2"/>
    <dgm:cxn modelId="{B1252C45-5CF3-45CD-8201-8C408D88357D}" type="presParOf" srcId="{4A8D5D88-98F2-47BD-8CF0-032E6EEE2167}" destId="{C90D922A-45D3-4539-AF50-FBE4C00A3228}" srcOrd="0" destOrd="0" presId="urn:microsoft.com/office/officeart/2005/8/layout/chevron2"/>
    <dgm:cxn modelId="{E4990E4A-F177-49B7-AAD7-6D2B598DA491}" type="presParOf" srcId="{4A8D5D88-98F2-47BD-8CF0-032E6EEE2167}" destId="{CEAFFCA7-4126-44A4-97C5-9546698AE1B0}" srcOrd="1" destOrd="0" presId="urn:microsoft.com/office/officeart/2005/8/layout/chevron2"/>
    <dgm:cxn modelId="{0D692031-1279-4A7A-927C-FC2642F945DA}" type="presParOf" srcId="{A3C9737F-51C1-4CA8-8ED2-8736CCDC7723}" destId="{B3C053D4-A5D7-4033-AA82-154BF31163D5}" srcOrd="9" destOrd="0" presId="urn:microsoft.com/office/officeart/2005/8/layout/chevron2"/>
    <dgm:cxn modelId="{362AF994-9DBA-4643-BBC4-31EA0D762607}" type="presParOf" srcId="{A3C9737F-51C1-4CA8-8ED2-8736CCDC7723}" destId="{5C691EB8-6570-4B2C-854E-991FA8B8B17D}" srcOrd="10" destOrd="0" presId="urn:microsoft.com/office/officeart/2005/8/layout/chevron2"/>
    <dgm:cxn modelId="{C2D6F211-5DEF-4D37-A1EF-0D58C17CE4EE}" type="presParOf" srcId="{5C691EB8-6570-4B2C-854E-991FA8B8B17D}" destId="{6217766B-27F2-4BE4-BF60-44BDC6A95649}" srcOrd="0" destOrd="0" presId="urn:microsoft.com/office/officeart/2005/8/layout/chevron2"/>
    <dgm:cxn modelId="{5B498385-6889-4A93-A638-F4C556C2DCEF}" type="presParOf" srcId="{5C691EB8-6570-4B2C-854E-991FA8B8B17D}" destId="{D156D61B-353D-4A7F-8787-1FBE40A0B6A2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EA880F-7276-4D7A-B91F-DF131A59D6CF}" type="doc">
      <dgm:prSet loTypeId="urn:microsoft.com/office/officeart/2011/layout/InterconnectedBlock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837103A7-7D70-4EF1-8920-A2C5F3863B0A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Question</a:t>
          </a:r>
          <a:endParaRPr lang="id-ID" sz="2200" dirty="0">
            <a:latin typeface="+mn-lt"/>
          </a:endParaRPr>
        </a:p>
      </dgm:t>
    </dgm:pt>
    <dgm:pt modelId="{3EA54D6E-1618-4B70-BBAE-A0434107E795}" type="parTrans" cxnId="{E1900172-8EE1-470A-A3CA-D4B3DAFAA6DC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51E721BC-ED49-40F2-8524-B2500121CD15}" type="sibTrans" cxnId="{E1900172-8EE1-470A-A3CA-D4B3DAFAA6DC}">
      <dgm:prSet/>
      <dgm:spPr/>
      <dgm:t>
        <a:bodyPr/>
        <a:lstStyle/>
        <a:p>
          <a:endParaRPr lang="id-ID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67B72F8-EF92-466F-93C6-0147C569772E}">
          <dgm:prSet phldrT="[Text]" custT="1"/>
          <dgm:spPr/>
          <dgm:t>
            <a:bodyPr/>
            <a:lstStyle/>
            <a:p>
              <a:endParaRPr lang="en-US" sz="2200" dirty="0">
                <a:latin typeface="+mn-lt"/>
              </a:endParaRPr>
            </a:p>
            <a:p>
              <a:r>
                <a:rPr lang="en-US" sz="2200" dirty="0">
                  <a:latin typeface="+mn-lt"/>
                </a:rPr>
                <a:t>Does the sequence </a:t>
              </a:r>
              <a14:m>
                <m:oMath xmlns:m="http://schemas.openxmlformats.org/officeDocument/2006/math">
                  <m:d>
                    <m:dPr>
                      <m:begChr m:val="{"/>
                      <m:endChr m:val="}"/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e>
                  </m:d>
                </m:oMath>
              </a14:m>
              <a:r>
                <a:rPr lang="en-US" sz="2200" dirty="0">
                  <a:latin typeface="+mn-lt"/>
                </a:rPr>
                <a:t> converge and, if so, to what </a:t>
              </a:r>
              <a:r>
                <a:rPr lang="id-ID" sz="2200" dirty="0">
                  <a:latin typeface="+mn-lt"/>
                </a:rPr>
                <a:t>number?</a:t>
              </a:r>
            </a:p>
          </dgm:t>
        </dgm:pt>
      </mc:Choice>
      <mc:Fallback xmlns="">
        <dgm:pt modelId="{B67B72F8-EF92-466F-93C6-0147C569772E}">
          <dgm:prSet phldrT="[Text]" custT="1"/>
          <dgm:spPr/>
          <dgm:t>
            <a:bodyPr/>
            <a:lstStyle/>
            <a:p>
              <a:endParaRPr lang="en-US" sz="2200" dirty="0">
                <a:latin typeface="+mn-lt"/>
              </a:endParaRPr>
            </a:p>
            <a:p>
              <a:r>
                <a:rPr lang="en-US" sz="2200" dirty="0">
                  <a:latin typeface="+mn-lt"/>
                </a:rPr>
                <a:t>Does the sequence </a:t>
              </a:r>
              <a:r>
                <a:rPr lang="en-US" sz="2200" b="0" i="0">
                  <a:latin typeface="+mn-lt"/>
                </a:rPr>
                <a:t>{ln⁡𝑛/𝑒^𝑛 }</a:t>
              </a:r>
              <a:r>
                <a:rPr lang="en-US" sz="2200" dirty="0">
                  <a:latin typeface="+mn-lt"/>
                </a:rPr>
                <a:t> converge and, if so, to what </a:t>
              </a:r>
              <a:r>
                <a:rPr lang="id-ID" sz="2200" dirty="0">
                  <a:latin typeface="+mn-lt"/>
                </a:rPr>
                <a:t>number?</a:t>
              </a:r>
            </a:p>
          </dgm:t>
        </dgm:pt>
      </mc:Fallback>
    </mc:AlternateContent>
    <dgm:pt modelId="{51009E03-5211-435D-95CA-992ED1C02966}" type="parTrans" cxnId="{3DBB7204-0BDD-4EDC-A92A-B88490883F26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9A201F09-3DB4-4845-8F55-B5C5E527AE04}" type="sibTrans" cxnId="{3DBB7204-0BDD-4EDC-A92A-B88490883F26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9EAADF6A-3CF0-4ACB-BDDE-B7CDBF919582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Answer</a:t>
          </a:r>
          <a:endParaRPr lang="id-ID" sz="2200" dirty="0">
            <a:latin typeface="+mn-lt"/>
          </a:endParaRPr>
        </a:p>
      </dgm:t>
    </dgm:pt>
    <dgm:pt modelId="{85B87768-2E7A-40F6-997C-F5F35D425801}" type="parTrans" cxnId="{BCF4321D-927D-4B99-B647-E3DE1C807A2F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E59A0CFF-CE91-4C16-AC88-B978F6417056}" type="sibTrans" cxnId="{BCF4321D-927D-4B99-B647-E3DE1C807A2F}">
      <dgm:prSet/>
      <dgm:spPr/>
      <dgm:t>
        <a:bodyPr/>
        <a:lstStyle/>
        <a:p>
          <a:endParaRPr lang="id-ID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0F95464-2AD2-446E-AB1C-15B31A623D6D}">
          <dgm:prSet phldrT="[Text]" custT="1"/>
          <dgm:spPr/>
          <dgm:t>
            <a:bodyPr/>
            <a:lstStyle/>
            <a:p>
              <a:endParaRPr lang="en-US" sz="2200" dirty="0">
                <a:latin typeface="+mn-lt"/>
              </a:endParaRPr>
            </a:p>
            <a:p>
              <a:r>
                <a:rPr lang="en-US" sz="2200" dirty="0">
                  <a:latin typeface="+mn-lt"/>
                </a:rPr>
                <a:t>A</a:t>
              </a:r>
              <a:r>
                <a:rPr lang="id-ID" sz="2200" dirty="0">
                  <a:latin typeface="+mn-lt"/>
                </a:rPr>
                <a:t>pply l’Hôpital’s Rule</a:t>
              </a:r>
              <a:r>
                <a:rPr lang="en-US" sz="2200" dirty="0">
                  <a:latin typeface="+mn-lt"/>
                </a:rPr>
                <a:t>: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id-ID" sz="2200" dirty="0">
                <a:latin typeface="+mn-lt"/>
              </a:endParaRPr>
            </a:p>
          </dgm:t>
        </dgm:pt>
      </mc:Choice>
      <mc:Fallback xmlns="">
        <dgm:pt modelId="{D0F95464-2AD2-446E-AB1C-15B31A623D6D}">
          <dgm:prSet phldrT="[Text]" custT="1"/>
          <dgm:spPr/>
          <dgm:t>
            <a:bodyPr/>
            <a:lstStyle/>
            <a:p>
              <a:endParaRPr lang="en-US" sz="2200" dirty="0">
                <a:latin typeface="+mn-lt"/>
              </a:endParaRPr>
            </a:p>
            <a:p>
              <a:r>
                <a:rPr lang="en-US" sz="2200" dirty="0">
                  <a:latin typeface="+mn-lt"/>
                </a:rPr>
                <a:t>A</a:t>
              </a:r>
              <a:r>
                <a:rPr lang="id-ID" sz="2200" dirty="0">
                  <a:latin typeface="+mn-lt"/>
                </a:rPr>
                <a:t>pply l’Hôpital’s Rule</a:t>
              </a:r>
              <a:r>
                <a:rPr lang="en-US" sz="2200" dirty="0">
                  <a:latin typeface="+mn-lt"/>
                </a:rPr>
                <a:t>:</a:t>
              </a:r>
            </a:p>
            <a:p>
              <a:pPr/>
              <a:r>
                <a:rPr lang="en-US" sz="2200" b="0" i="0">
                  <a:latin typeface="+mn-lt"/>
                </a:rPr>
                <a:t>lim┬(𝑛→∞)⁡〖ln⁡𝑛/𝑒^𝑛 〗=lim┬(𝑛→∞)⁡〖(1/𝑛)/𝑒^𝑛 〗=0</a:t>
              </a:r>
              <a:endParaRPr lang="id-ID" sz="2200" dirty="0">
                <a:latin typeface="+mn-lt"/>
              </a:endParaRPr>
            </a:p>
          </dgm:t>
        </dgm:pt>
      </mc:Fallback>
    </mc:AlternateContent>
    <dgm:pt modelId="{D26B9ACD-D2FB-4281-A42A-ADA6A2D61BCA}" type="parTrans" cxnId="{309BBAB9-97EE-4AB9-9958-1C4FAE07B8C9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1459DDA4-785D-40C6-9DA0-21C28EB38B09}" type="sibTrans" cxnId="{309BBAB9-97EE-4AB9-9958-1C4FAE07B8C9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F47B5BF0-5173-4BD8-942E-1584891A802D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Answer</a:t>
          </a:r>
          <a:endParaRPr lang="id-ID" sz="2200" dirty="0">
            <a:latin typeface="+mn-lt"/>
          </a:endParaRPr>
        </a:p>
      </dgm:t>
    </dgm:pt>
    <dgm:pt modelId="{C3D86AFA-942A-460A-A23F-5076BE4087CF}" type="parTrans" cxnId="{A02002DA-D2EE-4577-A82D-516684166CF3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3D47EDBD-2C86-4225-9B63-652A7F2147D8}" type="sibTrans" cxnId="{A02002DA-D2EE-4577-A82D-516684166CF3}">
      <dgm:prSet/>
      <dgm:spPr/>
      <dgm:t>
        <a:bodyPr/>
        <a:lstStyle/>
        <a:p>
          <a:endParaRPr lang="id-ID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55DD379-E1E1-4320-9037-9335C1C3F48D}">
          <dgm:prSet phldrT="[Text]" custT="1"/>
          <dgm:spPr/>
          <dgm:t>
            <a:bodyPr/>
            <a:lstStyle/>
            <a:p>
              <a:endParaRPr lang="en-US" sz="2200" dirty="0">
                <a:latin typeface="+mn-lt"/>
              </a:endParaRPr>
            </a:p>
            <a:p>
              <a:r>
                <a:rPr lang="en-US" sz="2200" dirty="0">
                  <a:latin typeface="+mn-lt"/>
                </a:rPr>
                <a:t>That is, </a:t>
              </a:r>
              <a14:m>
                <m:oMath xmlns:m="http://schemas.openxmlformats.org/officeDocument/2006/math">
                  <m:d>
                    <m:dPr>
                      <m:begChr m:val="{"/>
                      <m:endChr m:val="}"/>
                      <m:ctrlPr>
                        <a:rPr lang="en-US" sz="2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e>
                  </m:d>
                </m:oMath>
              </a14:m>
              <a:r>
                <a:rPr lang="en-US" sz="2200" dirty="0">
                  <a:latin typeface="+mn-lt"/>
                </a:rPr>
                <a:t> converges to 0. </a:t>
              </a:r>
              <a:endParaRPr lang="id-ID" sz="2200" dirty="0">
                <a:latin typeface="+mn-lt"/>
              </a:endParaRPr>
            </a:p>
          </dgm:t>
        </dgm:pt>
      </mc:Choice>
      <mc:Fallback xmlns="">
        <dgm:pt modelId="{455DD379-E1E1-4320-9037-9335C1C3F48D}">
          <dgm:prSet phldrT="[Text]" custT="1"/>
          <dgm:spPr/>
          <dgm:t>
            <a:bodyPr/>
            <a:lstStyle/>
            <a:p>
              <a:endParaRPr lang="en-US" sz="2200" dirty="0">
                <a:latin typeface="+mn-lt"/>
              </a:endParaRPr>
            </a:p>
            <a:p>
              <a:r>
                <a:rPr lang="en-US" sz="2200" dirty="0">
                  <a:latin typeface="+mn-lt"/>
                </a:rPr>
                <a:t>That is, </a:t>
              </a:r>
              <a:r>
                <a:rPr lang="en-US" sz="2200" b="0" i="0">
                  <a:latin typeface="+mn-lt"/>
                </a:rPr>
                <a:t>{ln⁡𝑛/𝑒^𝑛 }</a:t>
              </a:r>
              <a:r>
                <a:rPr lang="en-US" sz="2200" dirty="0">
                  <a:latin typeface="+mn-lt"/>
                </a:rPr>
                <a:t> converges to 0. </a:t>
              </a:r>
              <a:endParaRPr lang="id-ID" sz="2200" dirty="0">
                <a:latin typeface="+mn-lt"/>
              </a:endParaRPr>
            </a:p>
          </dgm:t>
        </dgm:pt>
      </mc:Fallback>
    </mc:AlternateContent>
    <dgm:pt modelId="{F14718F6-699F-4436-A566-B326B610E004}" type="parTrans" cxnId="{CD64E32C-3CEF-4483-8E3D-37AE14C1E48A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6322A09F-AC7D-460A-A507-348A9856CEA3}" type="sibTrans" cxnId="{CD64E32C-3CEF-4483-8E3D-37AE14C1E48A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DF90B955-E76C-450D-9401-68ACB52A98DD}" type="pres">
      <dgm:prSet presAssocID="{A2EA880F-7276-4D7A-B91F-DF131A59D6C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C01294D-7A69-48B1-987B-77EDBDC6721C}" type="pres">
      <dgm:prSet presAssocID="{F47B5BF0-5173-4BD8-942E-1584891A802D}" presName="ChildAccent3" presStyleCnt="0"/>
      <dgm:spPr/>
    </dgm:pt>
    <dgm:pt modelId="{23D8329F-6190-4633-B467-09F96F2B30EE}" type="pres">
      <dgm:prSet presAssocID="{F47B5BF0-5173-4BD8-942E-1584891A802D}" presName="ChildAccent" presStyleLbl="alignImgPlace1" presStyleIdx="0" presStyleCnt="3" custScaleX="147363" custLinFactNeighborX="47094"/>
      <dgm:spPr/>
    </dgm:pt>
    <dgm:pt modelId="{BB7A22D8-05BE-439A-A8FA-C6A27BC8B48A}" type="pres">
      <dgm:prSet presAssocID="{F47B5BF0-5173-4BD8-942E-1584891A802D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7B5669-4C2A-41EB-942D-53241AC9637F}" type="pres">
      <dgm:prSet presAssocID="{F47B5BF0-5173-4BD8-942E-1584891A802D}" presName="Parent3" presStyleLbl="node1" presStyleIdx="0" presStyleCnt="3" custScaleX="147363" custLinFactNeighborX="47094">
        <dgm:presLayoutVars>
          <dgm:chMax val="2"/>
          <dgm:chPref val="1"/>
          <dgm:bulletEnabled val="1"/>
        </dgm:presLayoutVars>
      </dgm:prSet>
      <dgm:spPr/>
    </dgm:pt>
    <dgm:pt modelId="{74680345-E8F7-4971-8C45-0E4847F237AF}" type="pres">
      <dgm:prSet presAssocID="{9EAADF6A-3CF0-4ACB-BDDE-B7CDBF919582}" presName="ChildAccent2" presStyleCnt="0"/>
      <dgm:spPr/>
    </dgm:pt>
    <dgm:pt modelId="{32B23177-A352-4624-99AC-181916493986}" type="pres">
      <dgm:prSet presAssocID="{9EAADF6A-3CF0-4ACB-BDDE-B7CDBF919582}" presName="ChildAccent" presStyleLbl="alignImgPlace1" presStyleIdx="1" presStyleCnt="3" custScaleX="147363"/>
      <dgm:spPr/>
    </dgm:pt>
    <dgm:pt modelId="{483538AD-226E-453C-A322-77AD35D1DCD2}" type="pres">
      <dgm:prSet presAssocID="{9EAADF6A-3CF0-4ACB-BDDE-B7CDBF919582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D56813-8FCE-4DB5-95B6-67D19B6B92C7}" type="pres">
      <dgm:prSet presAssocID="{9EAADF6A-3CF0-4ACB-BDDE-B7CDBF919582}" presName="Parent2" presStyleLbl="node1" presStyleIdx="1" presStyleCnt="3" custScaleX="147363">
        <dgm:presLayoutVars>
          <dgm:chMax val="2"/>
          <dgm:chPref val="1"/>
          <dgm:bulletEnabled val="1"/>
        </dgm:presLayoutVars>
      </dgm:prSet>
      <dgm:spPr/>
    </dgm:pt>
    <dgm:pt modelId="{4A6580EF-380B-41D1-B74F-73F2A64C7C4A}" type="pres">
      <dgm:prSet presAssocID="{837103A7-7D70-4EF1-8920-A2C5F3863B0A}" presName="ChildAccent1" presStyleCnt="0"/>
      <dgm:spPr/>
    </dgm:pt>
    <dgm:pt modelId="{8D313EBE-B972-43AF-8D11-CC318C0A1655}" type="pres">
      <dgm:prSet presAssocID="{837103A7-7D70-4EF1-8920-A2C5F3863B0A}" presName="ChildAccent" presStyleLbl="alignImgPlace1" presStyleIdx="2" presStyleCnt="3" custScaleX="147363" custLinFactNeighborX="-46084" custLinFactNeighborY="916"/>
      <dgm:spPr/>
    </dgm:pt>
    <dgm:pt modelId="{19FDFBAA-555D-46F1-BE4D-00B6A28CC8C2}" type="pres">
      <dgm:prSet presAssocID="{837103A7-7D70-4EF1-8920-A2C5F3863B0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5BA6C5-7188-440E-8481-B7E7A4836E3C}" type="pres">
      <dgm:prSet presAssocID="{837103A7-7D70-4EF1-8920-A2C5F3863B0A}" presName="Parent1" presStyleLbl="node1" presStyleIdx="2" presStyleCnt="3" custScaleX="147363" custLinFactNeighborX="-46084" custLinFactNeighborY="5494">
        <dgm:presLayoutVars>
          <dgm:chMax val="2"/>
          <dgm:chPref val="1"/>
          <dgm:bulletEnabled val="1"/>
        </dgm:presLayoutVars>
      </dgm:prSet>
      <dgm:spPr/>
    </dgm:pt>
  </dgm:ptLst>
  <dgm:cxnLst>
    <dgm:cxn modelId="{3DBB7204-0BDD-4EDC-A92A-B88490883F26}" srcId="{837103A7-7D70-4EF1-8920-A2C5F3863B0A}" destId="{B67B72F8-EF92-466F-93C6-0147C569772E}" srcOrd="0" destOrd="0" parTransId="{51009E03-5211-435D-95CA-992ED1C02966}" sibTransId="{9A201F09-3DB4-4845-8F55-B5C5E527AE04}"/>
    <dgm:cxn modelId="{BCF4321D-927D-4B99-B647-E3DE1C807A2F}" srcId="{A2EA880F-7276-4D7A-B91F-DF131A59D6CF}" destId="{9EAADF6A-3CF0-4ACB-BDDE-B7CDBF919582}" srcOrd="1" destOrd="0" parTransId="{85B87768-2E7A-40F6-997C-F5F35D425801}" sibTransId="{E59A0CFF-CE91-4C16-AC88-B978F6417056}"/>
    <dgm:cxn modelId="{CD64E32C-3CEF-4483-8E3D-37AE14C1E48A}" srcId="{F47B5BF0-5173-4BD8-942E-1584891A802D}" destId="{455DD379-E1E1-4320-9037-9335C1C3F48D}" srcOrd="0" destOrd="0" parTransId="{F14718F6-699F-4436-A566-B326B610E004}" sibTransId="{6322A09F-AC7D-460A-A507-348A9856CEA3}"/>
    <dgm:cxn modelId="{91F0364B-708F-4523-9E4B-99A02CC79DA3}" type="presOf" srcId="{455DD379-E1E1-4320-9037-9335C1C3F48D}" destId="{23D8329F-6190-4633-B467-09F96F2B30EE}" srcOrd="0" destOrd="0" presId="urn:microsoft.com/office/officeart/2011/layout/InterconnectedBlockProcess"/>
    <dgm:cxn modelId="{E73CC851-C93C-4283-B83A-57B90B9AA2B7}" type="presOf" srcId="{B67B72F8-EF92-466F-93C6-0147C569772E}" destId="{19FDFBAA-555D-46F1-BE4D-00B6A28CC8C2}" srcOrd="1" destOrd="0" presId="urn:microsoft.com/office/officeart/2011/layout/InterconnectedBlockProcess"/>
    <dgm:cxn modelId="{E1900172-8EE1-470A-A3CA-D4B3DAFAA6DC}" srcId="{A2EA880F-7276-4D7A-B91F-DF131A59D6CF}" destId="{837103A7-7D70-4EF1-8920-A2C5F3863B0A}" srcOrd="0" destOrd="0" parTransId="{3EA54D6E-1618-4B70-BBAE-A0434107E795}" sibTransId="{51E721BC-ED49-40F2-8524-B2500121CD15}"/>
    <dgm:cxn modelId="{33681F58-05DB-4F28-9340-D4DAEE70775F}" type="presOf" srcId="{A2EA880F-7276-4D7A-B91F-DF131A59D6CF}" destId="{DF90B955-E76C-450D-9401-68ACB52A98DD}" srcOrd="0" destOrd="0" presId="urn:microsoft.com/office/officeart/2011/layout/InterconnectedBlockProcess"/>
    <dgm:cxn modelId="{785BB887-E10A-4B1F-93AE-81F523BD4286}" type="presOf" srcId="{D0F95464-2AD2-446E-AB1C-15B31A623D6D}" destId="{483538AD-226E-453C-A322-77AD35D1DCD2}" srcOrd="1" destOrd="0" presId="urn:microsoft.com/office/officeart/2011/layout/InterconnectedBlockProcess"/>
    <dgm:cxn modelId="{233003A5-1521-46F1-8D3E-F8752AF7BD09}" type="presOf" srcId="{D0F95464-2AD2-446E-AB1C-15B31A623D6D}" destId="{32B23177-A352-4624-99AC-181916493986}" srcOrd="0" destOrd="0" presId="urn:microsoft.com/office/officeart/2011/layout/InterconnectedBlockProcess"/>
    <dgm:cxn modelId="{309BBAB9-97EE-4AB9-9958-1C4FAE07B8C9}" srcId="{9EAADF6A-3CF0-4ACB-BDDE-B7CDBF919582}" destId="{D0F95464-2AD2-446E-AB1C-15B31A623D6D}" srcOrd="0" destOrd="0" parTransId="{D26B9ACD-D2FB-4281-A42A-ADA6A2D61BCA}" sibTransId="{1459DDA4-785D-40C6-9DA0-21C28EB38B09}"/>
    <dgm:cxn modelId="{36E82CBD-625D-483C-9A7C-B0713A9EB0A1}" type="presOf" srcId="{B67B72F8-EF92-466F-93C6-0147C569772E}" destId="{8D313EBE-B972-43AF-8D11-CC318C0A1655}" srcOrd="0" destOrd="0" presId="urn:microsoft.com/office/officeart/2011/layout/InterconnectedBlockProcess"/>
    <dgm:cxn modelId="{C04C68C1-AF6F-4B76-B81D-A40722A4BD70}" type="presOf" srcId="{9EAADF6A-3CF0-4ACB-BDDE-B7CDBF919582}" destId="{20D56813-8FCE-4DB5-95B6-67D19B6B92C7}" srcOrd="0" destOrd="0" presId="urn:microsoft.com/office/officeart/2011/layout/InterconnectedBlockProcess"/>
    <dgm:cxn modelId="{AA9BDBD5-7FC0-4BFE-B04C-C4ABF1DFFC02}" type="presOf" srcId="{F47B5BF0-5173-4BD8-942E-1584891A802D}" destId="{917B5669-4C2A-41EB-942D-53241AC9637F}" srcOrd="0" destOrd="0" presId="urn:microsoft.com/office/officeart/2011/layout/InterconnectedBlockProcess"/>
    <dgm:cxn modelId="{A02002DA-D2EE-4577-A82D-516684166CF3}" srcId="{A2EA880F-7276-4D7A-B91F-DF131A59D6CF}" destId="{F47B5BF0-5173-4BD8-942E-1584891A802D}" srcOrd="2" destOrd="0" parTransId="{C3D86AFA-942A-460A-A23F-5076BE4087CF}" sibTransId="{3D47EDBD-2C86-4225-9B63-652A7F2147D8}"/>
    <dgm:cxn modelId="{34FA4AE2-B031-4B4C-9EFC-752812954FCE}" type="presOf" srcId="{455DD379-E1E1-4320-9037-9335C1C3F48D}" destId="{BB7A22D8-05BE-439A-A8FA-C6A27BC8B48A}" srcOrd="1" destOrd="0" presId="urn:microsoft.com/office/officeart/2011/layout/InterconnectedBlockProcess"/>
    <dgm:cxn modelId="{99C4FEE9-5C82-4617-A4F6-B44E7674D838}" type="presOf" srcId="{837103A7-7D70-4EF1-8920-A2C5F3863B0A}" destId="{E65BA6C5-7188-440E-8481-B7E7A4836E3C}" srcOrd="0" destOrd="0" presId="urn:microsoft.com/office/officeart/2011/layout/InterconnectedBlockProcess"/>
    <dgm:cxn modelId="{9ABD3E84-2AD6-443B-ACB1-FDF771CDA993}" type="presParOf" srcId="{DF90B955-E76C-450D-9401-68ACB52A98DD}" destId="{8C01294D-7A69-48B1-987B-77EDBDC6721C}" srcOrd="0" destOrd="0" presId="urn:microsoft.com/office/officeart/2011/layout/InterconnectedBlockProcess"/>
    <dgm:cxn modelId="{DB91AAA7-A6B5-4ADD-B030-510F019A06FB}" type="presParOf" srcId="{8C01294D-7A69-48B1-987B-77EDBDC6721C}" destId="{23D8329F-6190-4633-B467-09F96F2B30EE}" srcOrd="0" destOrd="0" presId="urn:microsoft.com/office/officeart/2011/layout/InterconnectedBlockProcess"/>
    <dgm:cxn modelId="{08F43DD7-1ABE-4975-B089-ED1A75E8E74E}" type="presParOf" srcId="{DF90B955-E76C-450D-9401-68ACB52A98DD}" destId="{BB7A22D8-05BE-439A-A8FA-C6A27BC8B48A}" srcOrd="1" destOrd="0" presId="urn:microsoft.com/office/officeart/2011/layout/InterconnectedBlockProcess"/>
    <dgm:cxn modelId="{F7CA28B7-9630-48BA-B26C-2B5E1234BE04}" type="presParOf" srcId="{DF90B955-E76C-450D-9401-68ACB52A98DD}" destId="{917B5669-4C2A-41EB-942D-53241AC9637F}" srcOrd="2" destOrd="0" presId="urn:microsoft.com/office/officeart/2011/layout/InterconnectedBlockProcess"/>
    <dgm:cxn modelId="{41147FE7-E7B8-498D-84B0-6C0FF0711A7F}" type="presParOf" srcId="{DF90B955-E76C-450D-9401-68ACB52A98DD}" destId="{74680345-E8F7-4971-8C45-0E4847F237AF}" srcOrd="3" destOrd="0" presId="urn:microsoft.com/office/officeart/2011/layout/InterconnectedBlockProcess"/>
    <dgm:cxn modelId="{F76B463C-8D04-4FEB-A498-8654C44B2E29}" type="presParOf" srcId="{74680345-E8F7-4971-8C45-0E4847F237AF}" destId="{32B23177-A352-4624-99AC-181916493986}" srcOrd="0" destOrd="0" presId="urn:microsoft.com/office/officeart/2011/layout/InterconnectedBlockProcess"/>
    <dgm:cxn modelId="{E8CD1EBE-0488-4B41-AC71-6C7E5AD72BD3}" type="presParOf" srcId="{DF90B955-E76C-450D-9401-68ACB52A98DD}" destId="{483538AD-226E-453C-A322-77AD35D1DCD2}" srcOrd="4" destOrd="0" presId="urn:microsoft.com/office/officeart/2011/layout/InterconnectedBlockProcess"/>
    <dgm:cxn modelId="{542DBFCC-1EC4-4E22-AC44-EF7A8E7127DE}" type="presParOf" srcId="{DF90B955-E76C-450D-9401-68ACB52A98DD}" destId="{20D56813-8FCE-4DB5-95B6-67D19B6B92C7}" srcOrd="5" destOrd="0" presId="urn:microsoft.com/office/officeart/2011/layout/InterconnectedBlockProcess"/>
    <dgm:cxn modelId="{F8550BE9-7FBD-46CD-B86E-38B836158E95}" type="presParOf" srcId="{DF90B955-E76C-450D-9401-68ACB52A98DD}" destId="{4A6580EF-380B-41D1-B74F-73F2A64C7C4A}" srcOrd="6" destOrd="0" presId="urn:microsoft.com/office/officeart/2011/layout/InterconnectedBlockProcess"/>
    <dgm:cxn modelId="{3B4E51BE-5E4B-4FD9-ADBB-9247E1BC5C0D}" type="presParOf" srcId="{4A6580EF-380B-41D1-B74F-73F2A64C7C4A}" destId="{8D313EBE-B972-43AF-8D11-CC318C0A1655}" srcOrd="0" destOrd="0" presId="urn:microsoft.com/office/officeart/2011/layout/InterconnectedBlockProcess"/>
    <dgm:cxn modelId="{D9996167-0D98-4C51-8C00-1DFBBDAEC339}" type="presParOf" srcId="{DF90B955-E76C-450D-9401-68ACB52A98DD}" destId="{19FDFBAA-555D-46F1-BE4D-00B6A28CC8C2}" srcOrd="7" destOrd="0" presId="urn:microsoft.com/office/officeart/2011/layout/InterconnectedBlockProcess"/>
    <dgm:cxn modelId="{09E24DF8-97C6-460C-8FF8-7A33105DA0D4}" type="presParOf" srcId="{DF90B955-E76C-450D-9401-68ACB52A98DD}" destId="{E65BA6C5-7188-440E-8481-B7E7A4836E3C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EA880F-7276-4D7A-B91F-DF131A59D6CF}" type="doc">
      <dgm:prSet loTypeId="urn:microsoft.com/office/officeart/2011/layout/InterconnectedBlock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837103A7-7D70-4EF1-8920-A2C5F3863B0A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Question</a:t>
          </a:r>
          <a:endParaRPr lang="id-ID" sz="2200" dirty="0">
            <a:latin typeface="+mn-lt"/>
          </a:endParaRPr>
        </a:p>
      </dgm:t>
    </dgm:pt>
    <dgm:pt modelId="{3EA54D6E-1618-4B70-BBAE-A0434107E795}" type="parTrans" cxnId="{E1900172-8EE1-470A-A3CA-D4B3DAFAA6DC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51E721BC-ED49-40F2-8524-B2500121CD15}" type="sibTrans" cxnId="{E1900172-8EE1-470A-A3CA-D4B3DAFAA6DC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B67B72F8-EF92-466F-93C6-0147C569772E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51009E03-5211-435D-95CA-992ED1C02966}" type="parTrans" cxnId="{3DBB7204-0BDD-4EDC-A92A-B88490883F26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9A201F09-3DB4-4845-8F55-B5C5E527AE04}" type="sibTrans" cxnId="{3DBB7204-0BDD-4EDC-A92A-B88490883F26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9EAADF6A-3CF0-4ACB-BDDE-B7CDBF919582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Answer</a:t>
          </a:r>
          <a:endParaRPr lang="id-ID" sz="2200" dirty="0">
            <a:latin typeface="+mn-lt"/>
          </a:endParaRPr>
        </a:p>
      </dgm:t>
    </dgm:pt>
    <dgm:pt modelId="{85B87768-2E7A-40F6-997C-F5F35D425801}" type="parTrans" cxnId="{BCF4321D-927D-4B99-B647-E3DE1C807A2F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E59A0CFF-CE91-4C16-AC88-B978F6417056}" type="sibTrans" cxnId="{BCF4321D-927D-4B99-B647-E3DE1C807A2F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D0F95464-2AD2-446E-AB1C-15B31A623D6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D26B9ACD-D2FB-4281-A42A-ADA6A2D61BCA}" type="parTrans" cxnId="{309BBAB9-97EE-4AB9-9958-1C4FAE07B8C9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1459DDA4-785D-40C6-9DA0-21C28EB38B09}" type="sibTrans" cxnId="{309BBAB9-97EE-4AB9-9958-1C4FAE07B8C9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F47B5BF0-5173-4BD8-942E-1584891A802D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Answer</a:t>
          </a:r>
          <a:endParaRPr lang="id-ID" sz="2200" dirty="0">
            <a:latin typeface="+mn-lt"/>
          </a:endParaRPr>
        </a:p>
      </dgm:t>
    </dgm:pt>
    <dgm:pt modelId="{C3D86AFA-942A-460A-A23F-5076BE4087CF}" type="parTrans" cxnId="{A02002DA-D2EE-4577-A82D-516684166CF3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3D47EDBD-2C86-4225-9B63-652A7F2147D8}" type="sibTrans" cxnId="{A02002DA-D2EE-4577-A82D-516684166CF3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455DD379-E1E1-4320-9037-9335C1C3F48D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F14718F6-699F-4436-A566-B326B610E004}" type="parTrans" cxnId="{CD64E32C-3CEF-4483-8E3D-37AE14C1E48A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6322A09F-AC7D-460A-A507-348A9856CEA3}" type="sibTrans" cxnId="{CD64E32C-3CEF-4483-8E3D-37AE14C1E48A}">
      <dgm:prSet/>
      <dgm:spPr/>
      <dgm:t>
        <a:bodyPr/>
        <a:lstStyle/>
        <a:p>
          <a:endParaRPr lang="id-ID" sz="2200">
            <a:latin typeface="+mn-lt"/>
          </a:endParaRPr>
        </a:p>
      </dgm:t>
    </dgm:pt>
    <dgm:pt modelId="{DF90B955-E76C-450D-9401-68ACB52A98DD}" type="pres">
      <dgm:prSet presAssocID="{A2EA880F-7276-4D7A-B91F-DF131A59D6C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C01294D-7A69-48B1-987B-77EDBDC6721C}" type="pres">
      <dgm:prSet presAssocID="{F47B5BF0-5173-4BD8-942E-1584891A802D}" presName="ChildAccent3" presStyleCnt="0"/>
      <dgm:spPr/>
    </dgm:pt>
    <dgm:pt modelId="{23D8329F-6190-4633-B467-09F96F2B30EE}" type="pres">
      <dgm:prSet presAssocID="{F47B5BF0-5173-4BD8-942E-1584891A802D}" presName="ChildAccent" presStyleLbl="alignImgPlace1" presStyleIdx="0" presStyleCnt="3" custScaleX="147363" custLinFactNeighborX="47094"/>
      <dgm:spPr/>
    </dgm:pt>
    <dgm:pt modelId="{BB7A22D8-05BE-439A-A8FA-C6A27BC8B48A}" type="pres">
      <dgm:prSet presAssocID="{F47B5BF0-5173-4BD8-942E-1584891A802D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7B5669-4C2A-41EB-942D-53241AC9637F}" type="pres">
      <dgm:prSet presAssocID="{F47B5BF0-5173-4BD8-942E-1584891A802D}" presName="Parent3" presStyleLbl="node1" presStyleIdx="0" presStyleCnt="3" custScaleX="147363" custLinFactNeighborX="47094">
        <dgm:presLayoutVars>
          <dgm:chMax val="2"/>
          <dgm:chPref val="1"/>
          <dgm:bulletEnabled val="1"/>
        </dgm:presLayoutVars>
      </dgm:prSet>
      <dgm:spPr/>
    </dgm:pt>
    <dgm:pt modelId="{74680345-E8F7-4971-8C45-0E4847F237AF}" type="pres">
      <dgm:prSet presAssocID="{9EAADF6A-3CF0-4ACB-BDDE-B7CDBF919582}" presName="ChildAccent2" presStyleCnt="0"/>
      <dgm:spPr/>
    </dgm:pt>
    <dgm:pt modelId="{32B23177-A352-4624-99AC-181916493986}" type="pres">
      <dgm:prSet presAssocID="{9EAADF6A-3CF0-4ACB-BDDE-B7CDBF919582}" presName="ChildAccent" presStyleLbl="alignImgPlace1" presStyleIdx="1" presStyleCnt="3" custScaleX="147363"/>
      <dgm:spPr/>
    </dgm:pt>
    <dgm:pt modelId="{483538AD-226E-453C-A322-77AD35D1DCD2}" type="pres">
      <dgm:prSet presAssocID="{9EAADF6A-3CF0-4ACB-BDDE-B7CDBF919582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D56813-8FCE-4DB5-95B6-67D19B6B92C7}" type="pres">
      <dgm:prSet presAssocID="{9EAADF6A-3CF0-4ACB-BDDE-B7CDBF919582}" presName="Parent2" presStyleLbl="node1" presStyleIdx="1" presStyleCnt="3" custScaleX="147363">
        <dgm:presLayoutVars>
          <dgm:chMax val="2"/>
          <dgm:chPref val="1"/>
          <dgm:bulletEnabled val="1"/>
        </dgm:presLayoutVars>
      </dgm:prSet>
      <dgm:spPr/>
    </dgm:pt>
    <dgm:pt modelId="{4A6580EF-380B-41D1-B74F-73F2A64C7C4A}" type="pres">
      <dgm:prSet presAssocID="{837103A7-7D70-4EF1-8920-A2C5F3863B0A}" presName="ChildAccent1" presStyleCnt="0"/>
      <dgm:spPr/>
    </dgm:pt>
    <dgm:pt modelId="{8D313EBE-B972-43AF-8D11-CC318C0A1655}" type="pres">
      <dgm:prSet presAssocID="{837103A7-7D70-4EF1-8920-A2C5F3863B0A}" presName="ChildAccent" presStyleLbl="alignImgPlace1" presStyleIdx="2" presStyleCnt="3" custScaleX="147363" custLinFactNeighborX="-46084" custLinFactNeighborY="916"/>
      <dgm:spPr/>
    </dgm:pt>
    <dgm:pt modelId="{19FDFBAA-555D-46F1-BE4D-00B6A28CC8C2}" type="pres">
      <dgm:prSet presAssocID="{837103A7-7D70-4EF1-8920-A2C5F3863B0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5BA6C5-7188-440E-8481-B7E7A4836E3C}" type="pres">
      <dgm:prSet presAssocID="{837103A7-7D70-4EF1-8920-A2C5F3863B0A}" presName="Parent1" presStyleLbl="node1" presStyleIdx="2" presStyleCnt="3" custScaleX="147363" custLinFactNeighborX="-46084" custLinFactNeighborY="5494">
        <dgm:presLayoutVars>
          <dgm:chMax val="2"/>
          <dgm:chPref val="1"/>
          <dgm:bulletEnabled val="1"/>
        </dgm:presLayoutVars>
      </dgm:prSet>
      <dgm:spPr/>
    </dgm:pt>
  </dgm:ptLst>
  <dgm:cxnLst>
    <dgm:cxn modelId="{3DBB7204-0BDD-4EDC-A92A-B88490883F26}" srcId="{837103A7-7D70-4EF1-8920-A2C5F3863B0A}" destId="{B67B72F8-EF92-466F-93C6-0147C569772E}" srcOrd="0" destOrd="0" parTransId="{51009E03-5211-435D-95CA-992ED1C02966}" sibTransId="{9A201F09-3DB4-4845-8F55-B5C5E527AE04}"/>
    <dgm:cxn modelId="{BCF4321D-927D-4B99-B647-E3DE1C807A2F}" srcId="{A2EA880F-7276-4D7A-B91F-DF131A59D6CF}" destId="{9EAADF6A-3CF0-4ACB-BDDE-B7CDBF919582}" srcOrd="1" destOrd="0" parTransId="{85B87768-2E7A-40F6-997C-F5F35D425801}" sibTransId="{E59A0CFF-CE91-4C16-AC88-B978F6417056}"/>
    <dgm:cxn modelId="{CD64E32C-3CEF-4483-8E3D-37AE14C1E48A}" srcId="{F47B5BF0-5173-4BD8-942E-1584891A802D}" destId="{455DD379-E1E1-4320-9037-9335C1C3F48D}" srcOrd="0" destOrd="0" parTransId="{F14718F6-699F-4436-A566-B326B610E004}" sibTransId="{6322A09F-AC7D-460A-A507-348A9856CEA3}"/>
    <dgm:cxn modelId="{91F0364B-708F-4523-9E4B-99A02CC79DA3}" type="presOf" srcId="{455DD379-E1E1-4320-9037-9335C1C3F48D}" destId="{23D8329F-6190-4633-B467-09F96F2B30EE}" srcOrd="0" destOrd="0" presId="urn:microsoft.com/office/officeart/2011/layout/InterconnectedBlockProcess"/>
    <dgm:cxn modelId="{E73CC851-C93C-4283-B83A-57B90B9AA2B7}" type="presOf" srcId="{B67B72F8-EF92-466F-93C6-0147C569772E}" destId="{19FDFBAA-555D-46F1-BE4D-00B6A28CC8C2}" srcOrd="1" destOrd="0" presId="urn:microsoft.com/office/officeart/2011/layout/InterconnectedBlockProcess"/>
    <dgm:cxn modelId="{E1900172-8EE1-470A-A3CA-D4B3DAFAA6DC}" srcId="{A2EA880F-7276-4D7A-B91F-DF131A59D6CF}" destId="{837103A7-7D70-4EF1-8920-A2C5F3863B0A}" srcOrd="0" destOrd="0" parTransId="{3EA54D6E-1618-4B70-BBAE-A0434107E795}" sibTransId="{51E721BC-ED49-40F2-8524-B2500121CD15}"/>
    <dgm:cxn modelId="{33681F58-05DB-4F28-9340-D4DAEE70775F}" type="presOf" srcId="{A2EA880F-7276-4D7A-B91F-DF131A59D6CF}" destId="{DF90B955-E76C-450D-9401-68ACB52A98DD}" srcOrd="0" destOrd="0" presId="urn:microsoft.com/office/officeart/2011/layout/InterconnectedBlockProcess"/>
    <dgm:cxn modelId="{785BB887-E10A-4B1F-93AE-81F523BD4286}" type="presOf" srcId="{D0F95464-2AD2-446E-AB1C-15B31A623D6D}" destId="{483538AD-226E-453C-A322-77AD35D1DCD2}" srcOrd="1" destOrd="0" presId="urn:microsoft.com/office/officeart/2011/layout/InterconnectedBlockProcess"/>
    <dgm:cxn modelId="{233003A5-1521-46F1-8D3E-F8752AF7BD09}" type="presOf" srcId="{D0F95464-2AD2-446E-AB1C-15B31A623D6D}" destId="{32B23177-A352-4624-99AC-181916493986}" srcOrd="0" destOrd="0" presId="urn:microsoft.com/office/officeart/2011/layout/InterconnectedBlockProcess"/>
    <dgm:cxn modelId="{309BBAB9-97EE-4AB9-9958-1C4FAE07B8C9}" srcId="{9EAADF6A-3CF0-4ACB-BDDE-B7CDBF919582}" destId="{D0F95464-2AD2-446E-AB1C-15B31A623D6D}" srcOrd="0" destOrd="0" parTransId="{D26B9ACD-D2FB-4281-A42A-ADA6A2D61BCA}" sibTransId="{1459DDA4-785D-40C6-9DA0-21C28EB38B09}"/>
    <dgm:cxn modelId="{36E82CBD-625D-483C-9A7C-B0713A9EB0A1}" type="presOf" srcId="{B67B72F8-EF92-466F-93C6-0147C569772E}" destId="{8D313EBE-B972-43AF-8D11-CC318C0A1655}" srcOrd="0" destOrd="0" presId="urn:microsoft.com/office/officeart/2011/layout/InterconnectedBlockProcess"/>
    <dgm:cxn modelId="{C04C68C1-AF6F-4B76-B81D-A40722A4BD70}" type="presOf" srcId="{9EAADF6A-3CF0-4ACB-BDDE-B7CDBF919582}" destId="{20D56813-8FCE-4DB5-95B6-67D19B6B92C7}" srcOrd="0" destOrd="0" presId="urn:microsoft.com/office/officeart/2011/layout/InterconnectedBlockProcess"/>
    <dgm:cxn modelId="{AA9BDBD5-7FC0-4BFE-B04C-C4ABF1DFFC02}" type="presOf" srcId="{F47B5BF0-5173-4BD8-942E-1584891A802D}" destId="{917B5669-4C2A-41EB-942D-53241AC9637F}" srcOrd="0" destOrd="0" presId="urn:microsoft.com/office/officeart/2011/layout/InterconnectedBlockProcess"/>
    <dgm:cxn modelId="{A02002DA-D2EE-4577-A82D-516684166CF3}" srcId="{A2EA880F-7276-4D7A-B91F-DF131A59D6CF}" destId="{F47B5BF0-5173-4BD8-942E-1584891A802D}" srcOrd="2" destOrd="0" parTransId="{C3D86AFA-942A-460A-A23F-5076BE4087CF}" sibTransId="{3D47EDBD-2C86-4225-9B63-652A7F2147D8}"/>
    <dgm:cxn modelId="{34FA4AE2-B031-4B4C-9EFC-752812954FCE}" type="presOf" srcId="{455DD379-E1E1-4320-9037-9335C1C3F48D}" destId="{BB7A22D8-05BE-439A-A8FA-C6A27BC8B48A}" srcOrd="1" destOrd="0" presId="urn:microsoft.com/office/officeart/2011/layout/InterconnectedBlockProcess"/>
    <dgm:cxn modelId="{99C4FEE9-5C82-4617-A4F6-B44E7674D838}" type="presOf" srcId="{837103A7-7D70-4EF1-8920-A2C5F3863B0A}" destId="{E65BA6C5-7188-440E-8481-B7E7A4836E3C}" srcOrd="0" destOrd="0" presId="urn:microsoft.com/office/officeart/2011/layout/InterconnectedBlockProcess"/>
    <dgm:cxn modelId="{9ABD3E84-2AD6-443B-ACB1-FDF771CDA993}" type="presParOf" srcId="{DF90B955-E76C-450D-9401-68ACB52A98DD}" destId="{8C01294D-7A69-48B1-987B-77EDBDC6721C}" srcOrd="0" destOrd="0" presId="urn:microsoft.com/office/officeart/2011/layout/InterconnectedBlockProcess"/>
    <dgm:cxn modelId="{DB91AAA7-A6B5-4ADD-B030-510F019A06FB}" type="presParOf" srcId="{8C01294D-7A69-48B1-987B-77EDBDC6721C}" destId="{23D8329F-6190-4633-B467-09F96F2B30EE}" srcOrd="0" destOrd="0" presId="urn:microsoft.com/office/officeart/2011/layout/InterconnectedBlockProcess"/>
    <dgm:cxn modelId="{08F43DD7-1ABE-4975-B089-ED1A75E8E74E}" type="presParOf" srcId="{DF90B955-E76C-450D-9401-68ACB52A98DD}" destId="{BB7A22D8-05BE-439A-A8FA-C6A27BC8B48A}" srcOrd="1" destOrd="0" presId="urn:microsoft.com/office/officeart/2011/layout/InterconnectedBlockProcess"/>
    <dgm:cxn modelId="{F7CA28B7-9630-48BA-B26C-2B5E1234BE04}" type="presParOf" srcId="{DF90B955-E76C-450D-9401-68ACB52A98DD}" destId="{917B5669-4C2A-41EB-942D-53241AC9637F}" srcOrd="2" destOrd="0" presId="urn:microsoft.com/office/officeart/2011/layout/InterconnectedBlockProcess"/>
    <dgm:cxn modelId="{41147FE7-E7B8-498D-84B0-6C0FF0711A7F}" type="presParOf" srcId="{DF90B955-E76C-450D-9401-68ACB52A98DD}" destId="{74680345-E8F7-4971-8C45-0E4847F237AF}" srcOrd="3" destOrd="0" presId="urn:microsoft.com/office/officeart/2011/layout/InterconnectedBlockProcess"/>
    <dgm:cxn modelId="{F76B463C-8D04-4FEB-A498-8654C44B2E29}" type="presParOf" srcId="{74680345-E8F7-4971-8C45-0E4847F237AF}" destId="{32B23177-A352-4624-99AC-181916493986}" srcOrd="0" destOrd="0" presId="urn:microsoft.com/office/officeart/2011/layout/InterconnectedBlockProcess"/>
    <dgm:cxn modelId="{E8CD1EBE-0488-4B41-AC71-6C7E5AD72BD3}" type="presParOf" srcId="{DF90B955-E76C-450D-9401-68ACB52A98DD}" destId="{483538AD-226E-453C-A322-77AD35D1DCD2}" srcOrd="4" destOrd="0" presId="urn:microsoft.com/office/officeart/2011/layout/InterconnectedBlockProcess"/>
    <dgm:cxn modelId="{542DBFCC-1EC4-4E22-AC44-EF7A8E7127DE}" type="presParOf" srcId="{DF90B955-E76C-450D-9401-68ACB52A98DD}" destId="{20D56813-8FCE-4DB5-95B6-67D19B6B92C7}" srcOrd="5" destOrd="0" presId="urn:microsoft.com/office/officeart/2011/layout/InterconnectedBlockProcess"/>
    <dgm:cxn modelId="{F8550BE9-7FBD-46CD-B86E-38B836158E95}" type="presParOf" srcId="{DF90B955-E76C-450D-9401-68ACB52A98DD}" destId="{4A6580EF-380B-41D1-B74F-73F2A64C7C4A}" srcOrd="6" destOrd="0" presId="urn:microsoft.com/office/officeart/2011/layout/InterconnectedBlockProcess"/>
    <dgm:cxn modelId="{3B4E51BE-5E4B-4FD9-ADBB-9247E1BC5C0D}" type="presParOf" srcId="{4A6580EF-380B-41D1-B74F-73F2A64C7C4A}" destId="{8D313EBE-B972-43AF-8D11-CC318C0A1655}" srcOrd="0" destOrd="0" presId="urn:microsoft.com/office/officeart/2011/layout/InterconnectedBlockProcess"/>
    <dgm:cxn modelId="{D9996167-0D98-4C51-8C00-1DFBBDAEC339}" type="presParOf" srcId="{DF90B955-E76C-450D-9401-68ACB52A98DD}" destId="{19FDFBAA-555D-46F1-BE4D-00B6A28CC8C2}" srcOrd="7" destOrd="0" presId="urn:microsoft.com/office/officeart/2011/layout/InterconnectedBlockProcess"/>
    <dgm:cxn modelId="{09E24DF8-97C6-460C-8FF8-7A33105DA0D4}" type="presParOf" srcId="{DF90B955-E76C-450D-9401-68ACB52A98DD}" destId="{E65BA6C5-7188-440E-8481-B7E7A4836E3C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B00B5C-72DA-45EE-90E5-4880D2A63AE5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</dgm:pt>
    <dgm:pt modelId="{ED3A55D3-8188-4EEE-AA1A-E94D8A5E528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600" dirty="0"/>
            <a:t>Theorem</a:t>
          </a:r>
          <a:endParaRPr lang="id-ID" sz="3600" dirty="0"/>
        </a:p>
      </dgm:t>
    </dgm:pt>
    <dgm:pt modelId="{8FA20E27-5210-4D0E-97FA-339AC0150E6F}" type="parTrans" cxnId="{6E179891-E569-4AFF-843C-BB0321DBE273}">
      <dgm:prSet/>
      <dgm:spPr/>
      <dgm:t>
        <a:bodyPr/>
        <a:lstStyle/>
        <a:p>
          <a:endParaRPr lang="id-ID"/>
        </a:p>
      </dgm:t>
    </dgm:pt>
    <dgm:pt modelId="{08A04D36-EF7B-44E0-8CE4-8DDE357EA721}" type="sibTrans" cxnId="{6E179891-E569-4AFF-843C-BB0321DBE273}">
      <dgm:prSet/>
      <dgm:spPr/>
      <dgm:t>
        <a:bodyPr/>
        <a:lstStyle/>
        <a:p>
          <a:endParaRPr lang="id-ID"/>
        </a:p>
      </dgm:t>
    </dgm:pt>
    <dgm:pt modelId="{71910110-1587-4ABC-B61B-4FABB2D0D609}">
      <dgm:prSet phldrT="[Text]" custT="1"/>
      <dgm:spPr>
        <a:solidFill>
          <a:srgbClr val="7030A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3600" dirty="0"/>
            <a:t>Example</a:t>
          </a:r>
          <a:endParaRPr lang="id-ID" sz="3600" dirty="0"/>
        </a:p>
      </dgm:t>
    </dgm:pt>
    <dgm:pt modelId="{FF9960A2-9454-471D-9EAE-96B62268F74B}" type="parTrans" cxnId="{170E3E14-6220-4C44-970F-77A7D0CDA8D1}">
      <dgm:prSet/>
      <dgm:spPr/>
      <dgm:t>
        <a:bodyPr/>
        <a:lstStyle/>
        <a:p>
          <a:endParaRPr lang="id-ID"/>
        </a:p>
      </dgm:t>
    </dgm:pt>
    <dgm:pt modelId="{4F02E2AC-FEC4-41FF-ADF2-5227B5D4FE33}" type="sibTrans" cxnId="{170E3E14-6220-4C44-970F-77A7D0CDA8D1}">
      <dgm:prSet/>
      <dgm:spPr/>
      <dgm:t>
        <a:bodyPr/>
        <a:lstStyle/>
        <a:p>
          <a:endParaRPr lang="id-ID"/>
        </a:p>
      </dgm:t>
    </dgm:pt>
    <dgm:pt modelId="{36E62C94-5519-4C7B-A4C0-89C9DB5C847E}" type="pres">
      <dgm:prSet presAssocID="{5CB00B5C-72DA-45EE-90E5-4880D2A63AE5}" presName="diagram" presStyleCnt="0">
        <dgm:presLayoutVars>
          <dgm:dir/>
          <dgm:animLvl val="lvl"/>
          <dgm:resizeHandles val="exact"/>
        </dgm:presLayoutVars>
      </dgm:prSet>
      <dgm:spPr/>
    </dgm:pt>
    <dgm:pt modelId="{20C3CD7B-BD24-47EB-9938-EF63EF9CC520}" type="pres">
      <dgm:prSet presAssocID="{ED3A55D3-8188-4EEE-AA1A-E94D8A5E5283}" presName="compNode" presStyleCnt="0"/>
      <dgm:spPr/>
    </dgm:pt>
    <dgm:pt modelId="{974E389E-B97B-424C-9091-30EF0C4C4FAC}" type="pres">
      <dgm:prSet presAssocID="{ED3A55D3-8188-4EEE-AA1A-E94D8A5E5283}" presName="childRect" presStyleLbl="bgAcc1" presStyleIdx="0" presStyleCnt="2" custScaleY="122785">
        <dgm:presLayoutVars>
          <dgm:bulletEnabled val="1"/>
        </dgm:presLayoutVars>
      </dgm:prSet>
      <dgm:spPr>
        <a:ln>
          <a:solidFill>
            <a:srgbClr val="C00000"/>
          </a:solidFill>
        </a:ln>
      </dgm:spPr>
    </dgm:pt>
    <dgm:pt modelId="{A0AE9A2A-503D-41FC-B8C4-9FE7FA66C6D8}" type="pres">
      <dgm:prSet presAssocID="{ED3A55D3-8188-4EEE-AA1A-E94D8A5E528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D151123-B8AF-4570-84D8-06FD00B26515}" type="pres">
      <dgm:prSet presAssocID="{ED3A55D3-8188-4EEE-AA1A-E94D8A5E5283}" presName="parentRect" presStyleLbl="alignNode1" presStyleIdx="0" presStyleCnt="2" custScaleY="46216"/>
      <dgm:spPr/>
    </dgm:pt>
    <dgm:pt modelId="{D6681CBD-6E0D-455A-8142-3AC5D6430964}" type="pres">
      <dgm:prSet presAssocID="{ED3A55D3-8188-4EEE-AA1A-E94D8A5E5283}" presName="adorn" presStyleLbl="fgAccFollowNode1" presStyleIdx="0" presStyleCnt="2" custScaleX="50511" custScaleY="51538" custLinFactNeighborX="18300" custLinFactNeighborY="-915"/>
      <dgm:spPr>
        <a:solidFill>
          <a:srgbClr val="EA8768">
            <a:alpha val="89804"/>
          </a:srgbClr>
        </a:solidFill>
      </dgm:spPr>
    </dgm:pt>
    <dgm:pt modelId="{5CB5C317-68FB-40DF-9765-CA0928519D14}" type="pres">
      <dgm:prSet presAssocID="{08A04D36-EF7B-44E0-8CE4-8DDE357EA721}" presName="sibTrans" presStyleLbl="sibTrans2D1" presStyleIdx="0" presStyleCnt="0"/>
      <dgm:spPr/>
    </dgm:pt>
    <dgm:pt modelId="{969886B0-E0EF-48AE-855E-9D27DD1E207E}" type="pres">
      <dgm:prSet presAssocID="{71910110-1587-4ABC-B61B-4FABB2D0D609}" presName="compNode" presStyleCnt="0"/>
      <dgm:spPr/>
    </dgm:pt>
    <dgm:pt modelId="{2BFF6E9C-D761-4B12-8E66-04562E2342F6}" type="pres">
      <dgm:prSet presAssocID="{71910110-1587-4ABC-B61B-4FABB2D0D609}" presName="childRect" presStyleLbl="bgAcc1" presStyleIdx="1" presStyleCnt="2" custScaleY="122785" custLinFactNeighborX="-1256">
        <dgm:presLayoutVars>
          <dgm:bulletEnabled val="1"/>
        </dgm:presLayoutVars>
      </dgm:prSet>
      <dgm:spPr>
        <a:ln>
          <a:solidFill>
            <a:srgbClr val="7030A0"/>
          </a:solidFill>
        </a:ln>
      </dgm:spPr>
    </dgm:pt>
    <dgm:pt modelId="{2AD135AB-BBD7-4289-A375-A405816FA1F5}" type="pres">
      <dgm:prSet presAssocID="{71910110-1587-4ABC-B61B-4FABB2D0D6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788EFEF-8A74-444D-BFD7-18C1D0554EC7}" type="pres">
      <dgm:prSet presAssocID="{71910110-1587-4ABC-B61B-4FABB2D0D609}" presName="parentRect" presStyleLbl="alignNode1" presStyleIdx="1" presStyleCnt="2" custScaleY="46216" custLinFactNeighborX="-1256"/>
      <dgm:spPr/>
    </dgm:pt>
    <dgm:pt modelId="{ED3B9100-6368-4964-BC3C-F74B9B21829C}" type="pres">
      <dgm:prSet presAssocID="{71910110-1587-4ABC-B61B-4FABB2D0D609}" presName="adorn" presStyleLbl="fgAccFollowNode1" presStyleIdx="1" presStyleCnt="2" custScaleX="50195" custScaleY="52111" custLinFactNeighborX="12105" custLinFactNeighborY="-2107"/>
      <dgm:spPr>
        <a:solidFill>
          <a:srgbClr val="CC99FF">
            <a:alpha val="89804"/>
          </a:srgbClr>
        </a:solidFill>
      </dgm:spPr>
    </dgm:pt>
  </dgm:ptLst>
  <dgm:cxnLst>
    <dgm:cxn modelId="{ABC4BB12-410B-4396-A4F6-66B36BF692A3}" type="presOf" srcId="{71910110-1587-4ABC-B61B-4FABB2D0D609}" destId="{C788EFEF-8A74-444D-BFD7-18C1D0554EC7}" srcOrd="1" destOrd="0" presId="urn:microsoft.com/office/officeart/2005/8/layout/bList2"/>
    <dgm:cxn modelId="{170E3E14-6220-4C44-970F-77A7D0CDA8D1}" srcId="{5CB00B5C-72DA-45EE-90E5-4880D2A63AE5}" destId="{71910110-1587-4ABC-B61B-4FABB2D0D609}" srcOrd="1" destOrd="0" parTransId="{FF9960A2-9454-471D-9EAE-96B62268F74B}" sibTransId="{4F02E2AC-FEC4-41FF-ADF2-5227B5D4FE33}"/>
    <dgm:cxn modelId="{49CB1B30-F180-4285-B6BB-04339891FB84}" type="presOf" srcId="{5CB00B5C-72DA-45EE-90E5-4880D2A63AE5}" destId="{36E62C94-5519-4C7B-A4C0-89C9DB5C847E}" srcOrd="0" destOrd="0" presId="urn:microsoft.com/office/officeart/2005/8/layout/bList2"/>
    <dgm:cxn modelId="{C00CD667-BA2A-4A49-8996-D4CF3700973B}" type="presOf" srcId="{71910110-1587-4ABC-B61B-4FABB2D0D609}" destId="{2AD135AB-BBD7-4289-A375-A405816FA1F5}" srcOrd="0" destOrd="0" presId="urn:microsoft.com/office/officeart/2005/8/layout/bList2"/>
    <dgm:cxn modelId="{1A73B07B-6FDE-46B9-B8FA-5669D2669671}" type="presOf" srcId="{ED3A55D3-8188-4EEE-AA1A-E94D8A5E5283}" destId="{A0AE9A2A-503D-41FC-B8C4-9FE7FA66C6D8}" srcOrd="0" destOrd="0" presId="urn:microsoft.com/office/officeart/2005/8/layout/bList2"/>
    <dgm:cxn modelId="{6E179891-E569-4AFF-843C-BB0321DBE273}" srcId="{5CB00B5C-72DA-45EE-90E5-4880D2A63AE5}" destId="{ED3A55D3-8188-4EEE-AA1A-E94D8A5E5283}" srcOrd="0" destOrd="0" parTransId="{8FA20E27-5210-4D0E-97FA-339AC0150E6F}" sibTransId="{08A04D36-EF7B-44E0-8CE4-8DDE357EA721}"/>
    <dgm:cxn modelId="{DD4111C4-64F4-4B61-A33C-05B1B2F1C784}" type="presOf" srcId="{ED3A55D3-8188-4EEE-AA1A-E94D8A5E5283}" destId="{8D151123-B8AF-4570-84D8-06FD00B26515}" srcOrd="1" destOrd="0" presId="urn:microsoft.com/office/officeart/2005/8/layout/bList2"/>
    <dgm:cxn modelId="{10FC84D7-2ACE-4DF8-9F28-546D9E300A89}" type="presOf" srcId="{08A04D36-EF7B-44E0-8CE4-8DDE357EA721}" destId="{5CB5C317-68FB-40DF-9765-CA0928519D14}" srcOrd="0" destOrd="0" presId="urn:microsoft.com/office/officeart/2005/8/layout/bList2"/>
    <dgm:cxn modelId="{9A3E2378-7B2F-4D67-9BAB-C8F8BAB13D4F}" type="presParOf" srcId="{36E62C94-5519-4C7B-A4C0-89C9DB5C847E}" destId="{20C3CD7B-BD24-47EB-9938-EF63EF9CC520}" srcOrd="0" destOrd="0" presId="urn:microsoft.com/office/officeart/2005/8/layout/bList2"/>
    <dgm:cxn modelId="{99D234A0-D077-45E4-824F-B68F031EE57E}" type="presParOf" srcId="{20C3CD7B-BD24-47EB-9938-EF63EF9CC520}" destId="{974E389E-B97B-424C-9091-30EF0C4C4FAC}" srcOrd="0" destOrd="0" presId="urn:microsoft.com/office/officeart/2005/8/layout/bList2"/>
    <dgm:cxn modelId="{6CBD7FCC-E076-4C4E-96EE-8A7FBDA373D2}" type="presParOf" srcId="{20C3CD7B-BD24-47EB-9938-EF63EF9CC520}" destId="{A0AE9A2A-503D-41FC-B8C4-9FE7FA66C6D8}" srcOrd="1" destOrd="0" presId="urn:microsoft.com/office/officeart/2005/8/layout/bList2"/>
    <dgm:cxn modelId="{FBA6F840-A78E-4A41-9372-26B286D11B32}" type="presParOf" srcId="{20C3CD7B-BD24-47EB-9938-EF63EF9CC520}" destId="{8D151123-B8AF-4570-84D8-06FD00B26515}" srcOrd="2" destOrd="0" presId="urn:microsoft.com/office/officeart/2005/8/layout/bList2"/>
    <dgm:cxn modelId="{2D02C8FE-4B8D-4AFC-9B7B-7D1D58C92136}" type="presParOf" srcId="{20C3CD7B-BD24-47EB-9938-EF63EF9CC520}" destId="{D6681CBD-6E0D-455A-8142-3AC5D6430964}" srcOrd="3" destOrd="0" presId="urn:microsoft.com/office/officeart/2005/8/layout/bList2"/>
    <dgm:cxn modelId="{24B47273-50B6-4D74-9D86-6E3E33574205}" type="presParOf" srcId="{36E62C94-5519-4C7B-A4C0-89C9DB5C847E}" destId="{5CB5C317-68FB-40DF-9765-CA0928519D14}" srcOrd="1" destOrd="0" presId="urn:microsoft.com/office/officeart/2005/8/layout/bList2"/>
    <dgm:cxn modelId="{B5B1B8B7-9C73-4F21-8295-BE5AC045D0BC}" type="presParOf" srcId="{36E62C94-5519-4C7B-A4C0-89C9DB5C847E}" destId="{969886B0-E0EF-48AE-855E-9D27DD1E207E}" srcOrd="2" destOrd="0" presId="urn:microsoft.com/office/officeart/2005/8/layout/bList2"/>
    <dgm:cxn modelId="{55ADAB09-3CE6-4E87-B287-AF2E1F915CFB}" type="presParOf" srcId="{969886B0-E0EF-48AE-855E-9D27DD1E207E}" destId="{2BFF6E9C-D761-4B12-8E66-04562E2342F6}" srcOrd="0" destOrd="0" presId="urn:microsoft.com/office/officeart/2005/8/layout/bList2"/>
    <dgm:cxn modelId="{3D3BB37B-DAF2-49AD-83F1-A46B8C5DD692}" type="presParOf" srcId="{969886B0-E0EF-48AE-855E-9D27DD1E207E}" destId="{2AD135AB-BBD7-4289-A375-A405816FA1F5}" srcOrd="1" destOrd="0" presId="urn:microsoft.com/office/officeart/2005/8/layout/bList2"/>
    <dgm:cxn modelId="{7E74DFF7-9F7C-4C98-9CAA-FE931F0A3D9F}" type="presParOf" srcId="{969886B0-E0EF-48AE-855E-9D27DD1E207E}" destId="{C788EFEF-8A74-444D-BFD7-18C1D0554EC7}" srcOrd="2" destOrd="0" presId="urn:microsoft.com/office/officeart/2005/8/layout/bList2"/>
    <dgm:cxn modelId="{616CEAB1-E3FD-49D1-BBA9-1C1FD4875E8D}" type="presParOf" srcId="{969886B0-E0EF-48AE-855E-9D27DD1E207E}" destId="{ED3B9100-6368-4964-BC3C-F74B9B21829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F13884-CA08-4CCD-93F7-09934E9086FB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mc:AlternateContent xmlns:mc="http://schemas.openxmlformats.org/markup-compatibility/2006" xmlns:a14="http://schemas.microsoft.com/office/drawing/2010/main">
      <mc:Choice Requires="a14">
        <dgm:pt modelId="{42A946F3-1C2F-4223-BD38-DAA7816800DE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Let</a:t>
              </a:r>
              <a:endParaRPr lang="en-US" sz="2000" b="0" dirty="0"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+2)(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nary>
                  </m:oMath>
                </m:oMathPara>
              </a14:m>
              <a:endParaRPr lang="en-US" sz="2000" b="0" dirty="0">
                <a:latin typeface="+mn-lt"/>
              </a:endParaRPr>
            </a:p>
            <a:p>
              <a:endParaRPr lang="en-US" sz="2000" b="0" dirty="0">
                <a:latin typeface="+mn-lt"/>
              </a:endParaRPr>
            </a:p>
            <a:p>
              <a:endParaRPr lang="id-ID" sz="2000" dirty="0">
                <a:latin typeface="+mn-lt"/>
              </a:endParaRPr>
            </a:p>
          </dgm:t>
        </dgm:pt>
      </mc:Choice>
      <mc:Fallback xmlns="">
        <dgm:pt modelId="{42A946F3-1C2F-4223-BD38-DAA7816800DE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Let</a:t>
              </a:r>
              <a:endParaRPr lang="en-US" sz="2000" b="0" dirty="0">
                <a:latin typeface="+mn-lt"/>
              </a:endParaRPr>
            </a:p>
            <a:p>
              <a:r>
                <a:rPr lang="en-US" sz="2000" b="0" i="0">
                  <a:latin typeface="+mn-lt"/>
                </a:rPr>
                <a:t>∑24_(𝑘=1)^∞▒1/((𝑘+2)(𝑘+3))</a:t>
              </a:r>
              <a:endParaRPr lang="en-US" sz="2000" b="0" dirty="0">
                <a:latin typeface="+mn-lt"/>
              </a:endParaRPr>
            </a:p>
            <a:p>
              <a:endParaRPr lang="en-US" sz="2000" b="0" dirty="0">
                <a:latin typeface="+mn-lt"/>
              </a:endParaRPr>
            </a:p>
            <a:p>
              <a:endParaRPr lang="id-ID" sz="2000" dirty="0">
                <a:latin typeface="+mn-lt"/>
              </a:endParaRPr>
            </a:p>
          </dgm:t>
        </dgm:pt>
      </mc:Fallback>
    </mc:AlternateContent>
    <dgm:pt modelId="{BB5C7B9E-3115-41D6-A19C-C5079E77A9AA}" type="parTrans" cxnId="{FE82561C-69A2-4E63-B7A1-9D55CB6539A0}">
      <dgm:prSet/>
      <dgm:spPr/>
      <dgm:t>
        <a:bodyPr/>
        <a:lstStyle/>
        <a:p>
          <a:endParaRPr lang="id-ID"/>
        </a:p>
      </dgm:t>
    </dgm:pt>
    <dgm:pt modelId="{360B5553-60D7-4409-9195-7A1E039E944C}" type="sibTrans" cxnId="{FE82561C-69A2-4E63-B7A1-9D55CB6539A0}">
      <dgm:prSet/>
      <dgm:spPr/>
      <dgm:t>
        <a:bodyPr/>
        <a:lstStyle/>
        <a:p>
          <a:endParaRPr lang="id-ID"/>
        </a:p>
      </dgm:t>
    </dgm:pt>
    <mc:AlternateContent xmlns:mc="http://schemas.openxmlformats.org/markup-compatibility/2006" xmlns:a14="http://schemas.microsoft.com/office/drawing/2010/main">
      <mc:Choice Requires="a14">
        <dgm:pt modelId="{6476F769-74FC-4C8A-8DAD-35984095A9B3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Use a partial fraction decomposition to write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+2)(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m:oMathPara>
              </a14:m>
              <a:endParaRPr lang="en-US" sz="2000" dirty="0"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m:oMathPara>
              </a14:m>
              <a:endParaRPr lang="en-US" sz="2000" dirty="0">
                <a:latin typeface="+mn-lt"/>
              </a:endParaRPr>
            </a:p>
            <a:p>
              <a:endParaRPr lang="id-ID" sz="2000" dirty="0">
                <a:latin typeface="+mn-lt"/>
              </a:endParaRPr>
            </a:p>
          </dgm:t>
        </dgm:pt>
      </mc:Choice>
      <mc:Fallback xmlns="">
        <dgm:pt modelId="{6476F769-74FC-4C8A-8DAD-35984095A9B3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Use a partial fraction decomposition to write</a:t>
              </a:r>
            </a:p>
            <a:p>
              <a:r>
                <a:rPr lang="en-US" sz="2000" b="0" i="0">
                  <a:latin typeface="+mn-lt"/>
                </a:rPr>
                <a:t>1/((𝑘+2)(𝑘+3))</a:t>
              </a:r>
              <a:endParaRPr lang="en-US" sz="2000" dirty="0">
                <a:latin typeface="+mn-lt"/>
              </a:endParaRPr>
            </a:p>
            <a:p>
              <a:r>
                <a:rPr lang="en-US" sz="2000" b="0" i="0">
                  <a:latin typeface="+mn-lt"/>
                </a:rPr>
                <a:t>=1/(𝑘+2)−1/(𝑘+3)</a:t>
              </a:r>
              <a:endParaRPr lang="en-US" sz="2000" dirty="0">
                <a:latin typeface="+mn-lt"/>
              </a:endParaRPr>
            </a:p>
            <a:p>
              <a:endParaRPr lang="id-ID" sz="2000" dirty="0">
                <a:latin typeface="+mn-lt"/>
              </a:endParaRPr>
            </a:p>
          </dgm:t>
        </dgm:pt>
      </mc:Fallback>
    </mc:AlternateContent>
    <dgm:pt modelId="{B32CDA87-ADC8-4E73-B985-8AC54E668432}" type="parTrans" cxnId="{5A4DE47A-3F1B-4E16-B6A9-47C0644478C1}">
      <dgm:prSet/>
      <dgm:spPr/>
      <dgm:t>
        <a:bodyPr/>
        <a:lstStyle/>
        <a:p>
          <a:endParaRPr lang="id-ID"/>
        </a:p>
      </dgm:t>
    </dgm:pt>
    <dgm:pt modelId="{259DCFF7-9B5A-4D77-84CE-049C46B0EEF8}" type="sibTrans" cxnId="{5A4DE47A-3F1B-4E16-B6A9-47C0644478C1}">
      <dgm:prSet/>
      <dgm:spPr/>
      <dgm:t>
        <a:bodyPr/>
        <a:lstStyle/>
        <a:p>
          <a:endParaRPr lang="id-ID"/>
        </a:p>
      </dgm:t>
    </dgm:pt>
    <mc:AlternateContent xmlns:mc="http://schemas.openxmlformats.org/markup-compatibility/2006" xmlns:a14="http://schemas.microsoft.com/office/drawing/2010/main">
      <mc:Choice Requires="a14">
        <dgm:pt modelId="{2F7C0B6A-A670-4C1C-BC91-920A5ED807D6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nary>
                  </m:oMath>
                </m:oMathPara>
              </a14:m>
              <a:endParaRPr lang="en-US" sz="2000" b="0" dirty="0"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m:oMathPara>
              </a14:m>
              <a:endParaRPr lang="en-US" sz="2000" b="0" i="1" dirty="0"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m:oMathPara>
              </a14:m>
              <a:endParaRPr lang="en-US" sz="2000" dirty="0"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m:oMathPara>
              </a14:m>
              <a:endParaRPr lang="id-ID" sz="2000" dirty="0">
                <a:latin typeface="+mn-lt"/>
              </a:endParaRPr>
            </a:p>
          </dgm:t>
        </dgm:pt>
      </mc:Choice>
      <mc:Fallback xmlns="">
        <dgm:pt modelId="{2F7C0B6A-A670-4C1C-BC91-920A5ED807D6}">
          <dgm:prSet phldrT="[Text]" custT="1"/>
          <dgm:spPr/>
          <dgm:t>
            <a:bodyPr/>
            <a:lstStyle/>
            <a:p>
              <a:r>
                <a:rPr lang="en-US" sz="2000" b="0" i="0">
                  <a:latin typeface="+mn-lt"/>
                </a:rPr>
                <a:t>𝑆_𝑛=∑_(𝑘=1)^∞▒〖1/(𝑘+2)−1/(𝑘+3)〗</a:t>
              </a:r>
              <a:endParaRPr lang="en-US" sz="2000" b="0" dirty="0">
                <a:latin typeface="+mn-lt"/>
              </a:endParaRPr>
            </a:p>
            <a:p>
              <a:r>
                <a:rPr lang="en-US" sz="2000" b="0" i="0">
                  <a:latin typeface="+mn-lt"/>
                </a:rPr>
                <a:t>=(1/3−1/4)+(1/4−1/5)</a:t>
              </a:r>
              <a:endParaRPr lang="en-US" sz="2000" b="0" i="1" dirty="0">
                <a:latin typeface="+mn-lt"/>
              </a:endParaRPr>
            </a:p>
            <a:p>
              <a:r>
                <a:rPr lang="en-US" sz="2000" b="0" i="0">
                  <a:latin typeface="+mn-lt"/>
                </a:rPr>
                <a:t>+…+(1/(𝑛+2)−1/(𝑛+3))</a:t>
              </a:r>
              <a:endParaRPr lang="en-US" sz="2000" dirty="0">
                <a:latin typeface="+mn-lt"/>
              </a:endParaRPr>
            </a:p>
            <a:p>
              <a:pPr/>
              <a:r>
                <a:rPr lang="en-US" sz="2000" b="0" i="0">
                  <a:latin typeface="Cambria Math" panose="02040503050406030204" pitchFamily="18" charset="0"/>
                </a:rPr>
                <a:t>     </a:t>
              </a:r>
              <a:r>
                <a:rPr lang="en-US" sz="2000" b="0" i="0">
                  <a:latin typeface="+mn-lt"/>
                </a:rPr>
                <a:t>=1/3−1/(𝑛+3)</a:t>
              </a:r>
              <a:endParaRPr lang="id-ID" sz="2000" dirty="0">
                <a:latin typeface="+mn-lt"/>
              </a:endParaRPr>
            </a:p>
          </dgm:t>
        </dgm:pt>
      </mc:Fallback>
    </mc:AlternateContent>
    <dgm:pt modelId="{08CDD553-A97B-43B7-8796-B0457CF8704E}" type="parTrans" cxnId="{56CF3A01-50EB-4E3A-A4C0-6C747F4146FE}">
      <dgm:prSet/>
      <dgm:spPr/>
      <dgm:t>
        <a:bodyPr/>
        <a:lstStyle/>
        <a:p>
          <a:endParaRPr lang="id-ID"/>
        </a:p>
      </dgm:t>
    </dgm:pt>
    <dgm:pt modelId="{69D00AA8-993F-4C60-AD4E-37338F89B836}" type="sibTrans" cxnId="{56CF3A01-50EB-4E3A-A4C0-6C747F4146FE}">
      <dgm:prSet/>
      <dgm:spPr/>
      <dgm:t>
        <a:bodyPr/>
        <a:lstStyle/>
        <a:p>
          <a:endParaRPr lang="id-ID"/>
        </a:p>
      </dgm:t>
    </dgm:pt>
    <dgm:pt modelId="{38D30966-59E6-4BD0-A8F8-8C2886821AB8}" type="pres">
      <dgm:prSet presAssocID="{BBF13884-CA08-4CCD-93F7-09934E9086FB}" presName="rootnode" presStyleCnt="0">
        <dgm:presLayoutVars>
          <dgm:chMax/>
          <dgm:chPref/>
          <dgm:dir/>
          <dgm:animLvl val="lvl"/>
        </dgm:presLayoutVars>
      </dgm:prSet>
      <dgm:spPr/>
    </dgm:pt>
    <dgm:pt modelId="{5729E168-D064-4EBE-8EC8-FB32E5EBE0D7}" type="pres">
      <dgm:prSet presAssocID="{42A946F3-1C2F-4223-BD38-DAA7816800DE}" presName="composite" presStyleCnt="0"/>
      <dgm:spPr/>
    </dgm:pt>
    <dgm:pt modelId="{5CC27675-B2ED-4E99-8CA9-5BFDE78B6496}" type="pres">
      <dgm:prSet presAssocID="{42A946F3-1C2F-4223-BD38-DAA7816800DE}" presName="LShape" presStyleLbl="alignNode1" presStyleIdx="0" presStyleCnt="5" custScaleX="80334"/>
      <dgm:spPr/>
    </dgm:pt>
    <dgm:pt modelId="{3F01E5F3-6768-4403-A87D-16660225911F}" type="pres">
      <dgm:prSet presAssocID="{42A946F3-1C2F-4223-BD38-DAA7816800DE}" presName="ParentText" presStyleLbl="revTx" presStyleIdx="0" presStyleCnt="3" custScaleX="80977" custLinFactNeighborX="1844" custLinFactNeighborY="1578">
        <dgm:presLayoutVars>
          <dgm:chMax val="0"/>
          <dgm:chPref val="0"/>
          <dgm:bulletEnabled val="1"/>
        </dgm:presLayoutVars>
      </dgm:prSet>
      <dgm:spPr/>
    </dgm:pt>
    <dgm:pt modelId="{DBC48F3D-F95F-4746-B5E1-20FC8F8ACB95}" type="pres">
      <dgm:prSet presAssocID="{42A946F3-1C2F-4223-BD38-DAA7816800DE}" presName="Triangle" presStyleLbl="alignNode1" presStyleIdx="1" presStyleCnt="5" custLinFactNeighborX="-56189"/>
      <dgm:spPr/>
    </dgm:pt>
    <dgm:pt modelId="{1C990366-B60A-402E-B1CB-839C531A2102}" type="pres">
      <dgm:prSet presAssocID="{360B5553-60D7-4409-9195-7A1E039E944C}" presName="sibTrans" presStyleCnt="0"/>
      <dgm:spPr/>
    </dgm:pt>
    <dgm:pt modelId="{59B3A36F-0421-4D00-BDD8-28BF20A7FE77}" type="pres">
      <dgm:prSet presAssocID="{360B5553-60D7-4409-9195-7A1E039E944C}" presName="space" presStyleCnt="0"/>
      <dgm:spPr/>
    </dgm:pt>
    <dgm:pt modelId="{1CA694EA-8AC6-4E13-8E28-342F34AB5B3D}" type="pres">
      <dgm:prSet presAssocID="{6476F769-74FC-4C8A-8DAD-35984095A9B3}" presName="composite" presStyleCnt="0"/>
      <dgm:spPr/>
    </dgm:pt>
    <dgm:pt modelId="{C4DF9391-2A14-48FD-BF5B-D0801E59F92E}" type="pres">
      <dgm:prSet presAssocID="{6476F769-74FC-4C8A-8DAD-35984095A9B3}" presName="LShape" presStyleLbl="alignNode1" presStyleIdx="2" presStyleCnt="5" custLinFactNeighborX="-11232"/>
      <dgm:spPr/>
    </dgm:pt>
    <dgm:pt modelId="{7AE44F71-F7E9-4F88-AD54-B2CB5ACAC628}" type="pres">
      <dgm:prSet presAssocID="{6476F769-74FC-4C8A-8DAD-35984095A9B3}" presName="ParentText" presStyleLbl="revTx" presStyleIdx="1" presStyleCnt="3" custLinFactNeighborX="-12447">
        <dgm:presLayoutVars>
          <dgm:chMax val="0"/>
          <dgm:chPref val="0"/>
          <dgm:bulletEnabled val="1"/>
        </dgm:presLayoutVars>
      </dgm:prSet>
      <dgm:spPr/>
    </dgm:pt>
    <dgm:pt modelId="{847976A4-D278-455C-8A4D-BBFA49DF94EF}" type="pres">
      <dgm:prSet presAssocID="{6476F769-74FC-4C8A-8DAD-35984095A9B3}" presName="Triangle" presStyleLbl="alignNode1" presStyleIdx="3" presStyleCnt="5" custLinFactNeighborX="-72320" custLinFactNeighborY="-2443"/>
      <dgm:spPr/>
    </dgm:pt>
    <dgm:pt modelId="{E5E65EE4-3ACB-4FD5-8E98-7B67D5BB1034}" type="pres">
      <dgm:prSet presAssocID="{259DCFF7-9B5A-4D77-84CE-049C46B0EEF8}" presName="sibTrans" presStyleCnt="0"/>
      <dgm:spPr/>
    </dgm:pt>
    <dgm:pt modelId="{3AEF47D9-53D3-4AFB-9FA9-22A1389DEF3B}" type="pres">
      <dgm:prSet presAssocID="{259DCFF7-9B5A-4D77-84CE-049C46B0EEF8}" presName="space" presStyleCnt="0"/>
      <dgm:spPr/>
    </dgm:pt>
    <dgm:pt modelId="{1D6AE00D-E1BF-470C-B430-ADB9A27C2F66}" type="pres">
      <dgm:prSet presAssocID="{2F7C0B6A-A670-4C1C-BC91-920A5ED807D6}" presName="composite" presStyleCnt="0"/>
      <dgm:spPr/>
    </dgm:pt>
    <dgm:pt modelId="{F10EB67A-801B-4BB9-9232-48526421B928}" type="pres">
      <dgm:prSet presAssocID="{2F7C0B6A-A670-4C1C-BC91-920A5ED807D6}" presName="LShape" presStyleLbl="alignNode1" presStyleIdx="4" presStyleCnt="5"/>
      <dgm:spPr/>
    </dgm:pt>
    <dgm:pt modelId="{3992464F-6880-416D-88C3-3648807C708E}" type="pres">
      <dgm:prSet presAssocID="{2F7C0B6A-A670-4C1C-BC91-920A5ED807D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6CF3A01-50EB-4E3A-A4C0-6C747F4146FE}" srcId="{BBF13884-CA08-4CCD-93F7-09934E9086FB}" destId="{2F7C0B6A-A670-4C1C-BC91-920A5ED807D6}" srcOrd="2" destOrd="0" parTransId="{08CDD553-A97B-43B7-8796-B0457CF8704E}" sibTransId="{69D00AA8-993F-4C60-AD4E-37338F89B836}"/>
    <dgm:cxn modelId="{FE82561C-69A2-4E63-B7A1-9D55CB6539A0}" srcId="{BBF13884-CA08-4CCD-93F7-09934E9086FB}" destId="{42A946F3-1C2F-4223-BD38-DAA7816800DE}" srcOrd="0" destOrd="0" parTransId="{BB5C7B9E-3115-41D6-A19C-C5079E77A9AA}" sibTransId="{360B5553-60D7-4409-9195-7A1E039E944C}"/>
    <dgm:cxn modelId="{5F4E962E-0FD2-4A31-99EF-8DD729CB04DA}" type="presOf" srcId="{BBF13884-CA08-4CCD-93F7-09934E9086FB}" destId="{38D30966-59E6-4BD0-A8F8-8C2886821AB8}" srcOrd="0" destOrd="0" presId="urn:microsoft.com/office/officeart/2009/3/layout/StepUpProcess"/>
    <dgm:cxn modelId="{C2441630-0FFF-422A-8476-0B8A646B81BF}" type="presOf" srcId="{6476F769-74FC-4C8A-8DAD-35984095A9B3}" destId="{7AE44F71-F7E9-4F88-AD54-B2CB5ACAC628}" srcOrd="0" destOrd="0" presId="urn:microsoft.com/office/officeart/2009/3/layout/StepUpProcess"/>
    <dgm:cxn modelId="{5A4DE47A-3F1B-4E16-B6A9-47C0644478C1}" srcId="{BBF13884-CA08-4CCD-93F7-09934E9086FB}" destId="{6476F769-74FC-4C8A-8DAD-35984095A9B3}" srcOrd="1" destOrd="0" parTransId="{B32CDA87-ADC8-4E73-B985-8AC54E668432}" sibTransId="{259DCFF7-9B5A-4D77-84CE-049C46B0EEF8}"/>
    <dgm:cxn modelId="{AE1EB19D-2334-40AF-B71E-8FCA27B5B94E}" type="presOf" srcId="{2F7C0B6A-A670-4C1C-BC91-920A5ED807D6}" destId="{3992464F-6880-416D-88C3-3648807C708E}" srcOrd="0" destOrd="0" presId="urn:microsoft.com/office/officeart/2009/3/layout/StepUpProcess"/>
    <dgm:cxn modelId="{11F106E5-8392-4133-80E0-8C04D9CD523E}" type="presOf" srcId="{42A946F3-1C2F-4223-BD38-DAA7816800DE}" destId="{3F01E5F3-6768-4403-A87D-16660225911F}" srcOrd="0" destOrd="0" presId="urn:microsoft.com/office/officeart/2009/3/layout/StepUpProcess"/>
    <dgm:cxn modelId="{5F9F81EB-F166-4E6C-9FF3-444BFBDAE0CE}" type="presParOf" srcId="{38D30966-59E6-4BD0-A8F8-8C2886821AB8}" destId="{5729E168-D064-4EBE-8EC8-FB32E5EBE0D7}" srcOrd="0" destOrd="0" presId="urn:microsoft.com/office/officeart/2009/3/layout/StepUpProcess"/>
    <dgm:cxn modelId="{1CBBAB31-6A4C-4E52-B726-967F81069DF2}" type="presParOf" srcId="{5729E168-D064-4EBE-8EC8-FB32E5EBE0D7}" destId="{5CC27675-B2ED-4E99-8CA9-5BFDE78B6496}" srcOrd="0" destOrd="0" presId="urn:microsoft.com/office/officeart/2009/3/layout/StepUpProcess"/>
    <dgm:cxn modelId="{41D66E78-7453-43F0-B02F-1D7A9A437C2C}" type="presParOf" srcId="{5729E168-D064-4EBE-8EC8-FB32E5EBE0D7}" destId="{3F01E5F3-6768-4403-A87D-16660225911F}" srcOrd="1" destOrd="0" presId="urn:microsoft.com/office/officeart/2009/3/layout/StepUpProcess"/>
    <dgm:cxn modelId="{A1D765E6-70E9-4D19-81CC-C27C80BF5406}" type="presParOf" srcId="{5729E168-D064-4EBE-8EC8-FB32E5EBE0D7}" destId="{DBC48F3D-F95F-4746-B5E1-20FC8F8ACB95}" srcOrd="2" destOrd="0" presId="urn:microsoft.com/office/officeart/2009/3/layout/StepUpProcess"/>
    <dgm:cxn modelId="{370E7035-E3D9-4445-B284-16A7908496D8}" type="presParOf" srcId="{38D30966-59E6-4BD0-A8F8-8C2886821AB8}" destId="{1C990366-B60A-402E-B1CB-839C531A2102}" srcOrd="1" destOrd="0" presId="urn:microsoft.com/office/officeart/2009/3/layout/StepUpProcess"/>
    <dgm:cxn modelId="{1756208E-419E-45BC-83EE-9B5FB0CAD784}" type="presParOf" srcId="{1C990366-B60A-402E-B1CB-839C531A2102}" destId="{59B3A36F-0421-4D00-BDD8-28BF20A7FE77}" srcOrd="0" destOrd="0" presId="urn:microsoft.com/office/officeart/2009/3/layout/StepUpProcess"/>
    <dgm:cxn modelId="{BA944A75-E0F5-46A5-8AF8-9DE5E5A887CD}" type="presParOf" srcId="{38D30966-59E6-4BD0-A8F8-8C2886821AB8}" destId="{1CA694EA-8AC6-4E13-8E28-342F34AB5B3D}" srcOrd="2" destOrd="0" presId="urn:microsoft.com/office/officeart/2009/3/layout/StepUpProcess"/>
    <dgm:cxn modelId="{AB0705CA-476B-4123-8C08-7A44BAAB8D64}" type="presParOf" srcId="{1CA694EA-8AC6-4E13-8E28-342F34AB5B3D}" destId="{C4DF9391-2A14-48FD-BF5B-D0801E59F92E}" srcOrd="0" destOrd="0" presId="urn:microsoft.com/office/officeart/2009/3/layout/StepUpProcess"/>
    <dgm:cxn modelId="{A6D541DB-6E67-4C10-A8CF-776206A94EFF}" type="presParOf" srcId="{1CA694EA-8AC6-4E13-8E28-342F34AB5B3D}" destId="{7AE44F71-F7E9-4F88-AD54-B2CB5ACAC628}" srcOrd="1" destOrd="0" presId="urn:microsoft.com/office/officeart/2009/3/layout/StepUpProcess"/>
    <dgm:cxn modelId="{339A61B7-BFF6-481D-AAE4-F69FBB705149}" type="presParOf" srcId="{1CA694EA-8AC6-4E13-8E28-342F34AB5B3D}" destId="{847976A4-D278-455C-8A4D-BBFA49DF94EF}" srcOrd="2" destOrd="0" presId="urn:microsoft.com/office/officeart/2009/3/layout/StepUpProcess"/>
    <dgm:cxn modelId="{B25DCF3F-D947-4A2C-A201-A0999B2A19B0}" type="presParOf" srcId="{38D30966-59E6-4BD0-A8F8-8C2886821AB8}" destId="{E5E65EE4-3ACB-4FD5-8E98-7B67D5BB1034}" srcOrd="3" destOrd="0" presId="urn:microsoft.com/office/officeart/2009/3/layout/StepUpProcess"/>
    <dgm:cxn modelId="{22DC5871-952C-4A5C-A474-54EA04754D0C}" type="presParOf" srcId="{E5E65EE4-3ACB-4FD5-8E98-7B67D5BB1034}" destId="{3AEF47D9-53D3-4AFB-9FA9-22A1389DEF3B}" srcOrd="0" destOrd="0" presId="urn:microsoft.com/office/officeart/2009/3/layout/StepUpProcess"/>
    <dgm:cxn modelId="{9922EA0F-1A0B-4FC9-B4AC-01F601B9115F}" type="presParOf" srcId="{38D30966-59E6-4BD0-A8F8-8C2886821AB8}" destId="{1D6AE00D-E1BF-470C-B430-ADB9A27C2F66}" srcOrd="4" destOrd="0" presId="urn:microsoft.com/office/officeart/2009/3/layout/StepUpProcess"/>
    <dgm:cxn modelId="{D3B9AFC3-9ED0-4395-A995-2CB31C0F006C}" type="presParOf" srcId="{1D6AE00D-E1BF-470C-B430-ADB9A27C2F66}" destId="{F10EB67A-801B-4BB9-9232-48526421B928}" srcOrd="0" destOrd="0" presId="urn:microsoft.com/office/officeart/2009/3/layout/StepUpProcess"/>
    <dgm:cxn modelId="{32388D7C-9E45-4102-8164-27F35756F694}" type="presParOf" srcId="{1D6AE00D-E1BF-470C-B430-ADB9A27C2F66}" destId="{3992464F-6880-416D-88C3-3648807C70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F13884-CA08-4CCD-93F7-09934E9086FB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42A946F3-1C2F-4223-BD38-DAA7816800DE}">
      <dgm:prSet phldrT="[Text]" custT="1"/>
      <dgm:spPr>
        <a:blipFill>
          <a:blip xmlns:r="http://schemas.openxmlformats.org/officeDocument/2006/relationships" r:embed="rId1"/>
          <a:stretch>
            <a:fillRect l="-4276" t="-1824" r="-12500"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BB5C7B9E-3115-41D6-A19C-C5079E77A9AA}" type="parTrans" cxnId="{FE82561C-69A2-4E63-B7A1-9D55CB6539A0}">
      <dgm:prSet/>
      <dgm:spPr/>
      <dgm:t>
        <a:bodyPr/>
        <a:lstStyle/>
        <a:p>
          <a:endParaRPr lang="id-ID"/>
        </a:p>
      </dgm:t>
    </dgm:pt>
    <dgm:pt modelId="{360B5553-60D7-4409-9195-7A1E039E944C}" type="sibTrans" cxnId="{FE82561C-69A2-4E63-B7A1-9D55CB6539A0}">
      <dgm:prSet/>
      <dgm:spPr/>
      <dgm:t>
        <a:bodyPr/>
        <a:lstStyle/>
        <a:p>
          <a:endParaRPr lang="id-ID"/>
        </a:p>
      </dgm:t>
    </dgm:pt>
    <dgm:pt modelId="{6476F769-74FC-4C8A-8DAD-35984095A9B3}">
      <dgm:prSet phldrT="[Text]" custT="1"/>
      <dgm:spPr>
        <a:blipFill>
          <a:blip xmlns:r="http://schemas.openxmlformats.org/officeDocument/2006/relationships" r:embed="rId2"/>
          <a:stretch>
            <a:fillRect l="-3457" t="-1824" b="-30699"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B32CDA87-ADC8-4E73-B985-8AC54E668432}" type="parTrans" cxnId="{5A4DE47A-3F1B-4E16-B6A9-47C0644478C1}">
      <dgm:prSet/>
      <dgm:spPr/>
      <dgm:t>
        <a:bodyPr/>
        <a:lstStyle/>
        <a:p>
          <a:endParaRPr lang="id-ID"/>
        </a:p>
      </dgm:t>
    </dgm:pt>
    <dgm:pt modelId="{259DCFF7-9B5A-4D77-84CE-049C46B0EEF8}" type="sibTrans" cxnId="{5A4DE47A-3F1B-4E16-B6A9-47C0644478C1}">
      <dgm:prSet/>
      <dgm:spPr/>
      <dgm:t>
        <a:bodyPr/>
        <a:lstStyle/>
        <a:p>
          <a:endParaRPr lang="id-ID"/>
        </a:p>
      </dgm:t>
    </dgm:pt>
    <dgm:pt modelId="{2F7C0B6A-A670-4C1C-BC91-920A5ED807D6}">
      <dgm:prSet phldrT="[Text]" custT="1"/>
      <dgm:spPr>
        <a:blipFill>
          <a:blip xmlns:r="http://schemas.openxmlformats.org/officeDocument/2006/relationships" r:embed="rId3"/>
          <a:stretch>
            <a:fillRect l="-533" b="-125228"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08CDD553-A97B-43B7-8796-B0457CF8704E}" type="parTrans" cxnId="{56CF3A01-50EB-4E3A-A4C0-6C747F4146FE}">
      <dgm:prSet/>
      <dgm:spPr/>
      <dgm:t>
        <a:bodyPr/>
        <a:lstStyle/>
        <a:p>
          <a:endParaRPr lang="id-ID"/>
        </a:p>
      </dgm:t>
    </dgm:pt>
    <dgm:pt modelId="{69D00AA8-993F-4C60-AD4E-37338F89B836}" type="sibTrans" cxnId="{56CF3A01-50EB-4E3A-A4C0-6C747F4146FE}">
      <dgm:prSet/>
      <dgm:spPr/>
      <dgm:t>
        <a:bodyPr/>
        <a:lstStyle/>
        <a:p>
          <a:endParaRPr lang="id-ID"/>
        </a:p>
      </dgm:t>
    </dgm:pt>
    <dgm:pt modelId="{38D30966-59E6-4BD0-A8F8-8C2886821AB8}" type="pres">
      <dgm:prSet presAssocID="{BBF13884-CA08-4CCD-93F7-09934E9086FB}" presName="rootnode" presStyleCnt="0">
        <dgm:presLayoutVars>
          <dgm:chMax/>
          <dgm:chPref/>
          <dgm:dir/>
          <dgm:animLvl val="lvl"/>
        </dgm:presLayoutVars>
      </dgm:prSet>
      <dgm:spPr/>
    </dgm:pt>
    <dgm:pt modelId="{5729E168-D064-4EBE-8EC8-FB32E5EBE0D7}" type="pres">
      <dgm:prSet presAssocID="{42A946F3-1C2F-4223-BD38-DAA7816800DE}" presName="composite" presStyleCnt="0"/>
      <dgm:spPr/>
    </dgm:pt>
    <dgm:pt modelId="{5CC27675-B2ED-4E99-8CA9-5BFDE78B6496}" type="pres">
      <dgm:prSet presAssocID="{42A946F3-1C2F-4223-BD38-DAA7816800DE}" presName="LShape" presStyleLbl="alignNode1" presStyleIdx="0" presStyleCnt="5" custScaleX="80334"/>
      <dgm:spPr/>
    </dgm:pt>
    <dgm:pt modelId="{3F01E5F3-6768-4403-A87D-16660225911F}" type="pres">
      <dgm:prSet presAssocID="{42A946F3-1C2F-4223-BD38-DAA7816800DE}" presName="ParentText" presStyleLbl="revTx" presStyleIdx="0" presStyleCnt="3" custScaleX="80977" custLinFactNeighborX="1844" custLinFactNeighborY="1578">
        <dgm:presLayoutVars>
          <dgm:chMax val="0"/>
          <dgm:chPref val="0"/>
          <dgm:bulletEnabled val="1"/>
        </dgm:presLayoutVars>
      </dgm:prSet>
      <dgm:spPr/>
    </dgm:pt>
    <dgm:pt modelId="{DBC48F3D-F95F-4746-B5E1-20FC8F8ACB95}" type="pres">
      <dgm:prSet presAssocID="{42A946F3-1C2F-4223-BD38-DAA7816800DE}" presName="Triangle" presStyleLbl="alignNode1" presStyleIdx="1" presStyleCnt="5" custLinFactNeighborX="-56189"/>
      <dgm:spPr/>
    </dgm:pt>
    <dgm:pt modelId="{1C990366-B60A-402E-B1CB-839C531A2102}" type="pres">
      <dgm:prSet presAssocID="{360B5553-60D7-4409-9195-7A1E039E944C}" presName="sibTrans" presStyleCnt="0"/>
      <dgm:spPr/>
    </dgm:pt>
    <dgm:pt modelId="{59B3A36F-0421-4D00-BDD8-28BF20A7FE77}" type="pres">
      <dgm:prSet presAssocID="{360B5553-60D7-4409-9195-7A1E039E944C}" presName="space" presStyleCnt="0"/>
      <dgm:spPr/>
    </dgm:pt>
    <dgm:pt modelId="{1CA694EA-8AC6-4E13-8E28-342F34AB5B3D}" type="pres">
      <dgm:prSet presAssocID="{6476F769-74FC-4C8A-8DAD-35984095A9B3}" presName="composite" presStyleCnt="0"/>
      <dgm:spPr/>
    </dgm:pt>
    <dgm:pt modelId="{C4DF9391-2A14-48FD-BF5B-D0801E59F92E}" type="pres">
      <dgm:prSet presAssocID="{6476F769-74FC-4C8A-8DAD-35984095A9B3}" presName="LShape" presStyleLbl="alignNode1" presStyleIdx="2" presStyleCnt="5" custLinFactNeighborX="-11232"/>
      <dgm:spPr/>
    </dgm:pt>
    <dgm:pt modelId="{7AE44F71-F7E9-4F88-AD54-B2CB5ACAC628}" type="pres">
      <dgm:prSet presAssocID="{6476F769-74FC-4C8A-8DAD-35984095A9B3}" presName="ParentText" presStyleLbl="revTx" presStyleIdx="1" presStyleCnt="3" custLinFactNeighborX="-12447">
        <dgm:presLayoutVars>
          <dgm:chMax val="0"/>
          <dgm:chPref val="0"/>
          <dgm:bulletEnabled val="1"/>
        </dgm:presLayoutVars>
      </dgm:prSet>
      <dgm:spPr/>
    </dgm:pt>
    <dgm:pt modelId="{847976A4-D278-455C-8A4D-BBFA49DF94EF}" type="pres">
      <dgm:prSet presAssocID="{6476F769-74FC-4C8A-8DAD-35984095A9B3}" presName="Triangle" presStyleLbl="alignNode1" presStyleIdx="3" presStyleCnt="5" custLinFactNeighborX="-72320" custLinFactNeighborY="-2443"/>
      <dgm:spPr/>
    </dgm:pt>
    <dgm:pt modelId="{E5E65EE4-3ACB-4FD5-8E98-7B67D5BB1034}" type="pres">
      <dgm:prSet presAssocID="{259DCFF7-9B5A-4D77-84CE-049C46B0EEF8}" presName="sibTrans" presStyleCnt="0"/>
      <dgm:spPr/>
    </dgm:pt>
    <dgm:pt modelId="{3AEF47D9-53D3-4AFB-9FA9-22A1389DEF3B}" type="pres">
      <dgm:prSet presAssocID="{259DCFF7-9B5A-4D77-84CE-049C46B0EEF8}" presName="space" presStyleCnt="0"/>
      <dgm:spPr/>
    </dgm:pt>
    <dgm:pt modelId="{1D6AE00D-E1BF-470C-B430-ADB9A27C2F66}" type="pres">
      <dgm:prSet presAssocID="{2F7C0B6A-A670-4C1C-BC91-920A5ED807D6}" presName="composite" presStyleCnt="0"/>
      <dgm:spPr/>
    </dgm:pt>
    <dgm:pt modelId="{F10EB67A-801B-4BB9-9232-48526421B928}" type="pres">
      <dgm:prSet presAssocID="{2F7C0B6A-A670-4C1C-BC91-920A5ED807D6}" presName="LShape" presStyleLbl="alignNode1" presStyleIdx="4" presStyleCnt="5"/>
      <dgm:spPr/>
    </dgm:pt>
    <dgm:pt modelId="{3992464F-6880-416D-88C3-3648807C708E}" type="pres">
      <dgm:prSet presAssocID="{2F7C0B6A-A670-4C1C-BC91-920A5ED807D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6CF3A01-50EB-4E3A-A4C0-6C747F4146FE}" srcId="{BBF13884-CA08-4CCD-93F7-09934E9086FB}" destId="{2F7C0B6A-A670-4C1C-BC91-920A5ED807D6}" srcOrd="2" destOrd="0" parTransId="{08CDD553-A97B-43B7-8796-B0457CF8704E}" sibTransId="{69D00AA8-993F-4C60-AD4E-37338F89B836}"/>
    <dgm:cxn modelId="{FE82561C-69A2-4E63-B7A1-9D55CB6539A0}" srcId="{BBF13884-CA08-4CCD-93F7-09934E9086FB}" destId="{42A946F3-1C2F-4223-BD38-DAA7816800DE}" srcOrd="0" destOrd="0" parTransId="{BB5C7B9E-3115-41D6-A19C-C5079E77A9AA}" sibTransId="{360B5553-60D7-4409-9195-7A1E039E944C}"/>
    <dgm:cxn modelId="{5F4E962E-0FD2-4A31-99EF-8DD729CB04DA}" type="presOf" srcId="{BBF13884-CA08-4CCD-93F7-09934E9086FB}" destId="{38D30966-59E6-4BD0-A8F8-8C2886821AB8}" srcOrd="0" destOrd="0" presId="urn:microsoft.com/office/officeart/2009/3/layout/StepUpProcess"/>
    <dgm:cxn modelId="{C2441630-0FFF-422A-8476-0B8A646B81BF}" type="presOf" srcId="{6476F769-74FC-4C8A-8DAD-35984095A9B3}" destId="{7AE44F71-F7E9-4F88-AD54-B2CB5ACAC628}" srcOrd="0" destOrd="0" presId="urn:microsoft.com/office/officeart/2009/3/layout/StepUpProcess"/>
    <dgm:cxn modelId="{5A4DE47A-3F1B-4E16-B6A9-47C0644478C1}" srcId="{BBF13884-CA08-4CCD-93F7-09934E9086FB}" destId="{6476F769-74FC-4C8A-8DAD-35984095A9B3}" srcOrd="1" destOrd="0" parTransId="{B32CDA87-ADC8-4E73-B985-8AC54E668432}" sibTransId="{259DCFF7-9B5A-4D77-84CE-049C46B0EEF8}"/>
    <dgm:cxn modelId="{AE1EB19D-2334-40AF-B71E-8FCA27B5B94E}" type="presOf" srcId="{2F7C0B6A-A670-4C1C-BC91-920A5ED807D6}" destId="{3992464F-6880-416D-88C3-3648807C708E}" srcOrd="0" destOrd="0" presId="urn:microsoft.com/office/officeart/2009/3/layout/StepUpProcess"/>
    <dgm:cxn modelId="{11F106E5-8392-4133-80E0-8C04D9CD523E}" type="presOf" srcId="{42A946F3-1C2F-4223-BD38-DAA7816800DE}" destId="{3F01E5F3-6768-4403-A87D-16660225911F}" srcOrd="0" destOrd="0" presId="urn:microsoft.com/office/officeart/2009/3/layout/StepUpProcess"/>
    <dgm:cxn modelId="{5F9F81EB-F166-4E6C-9FF3-444BFBDAE0CE}" type="presParOf" srcId="{38D30966-59E6-4BD0-A8F8-8C2886821AB8}" destId="{5729E168-D064-4EBE-8EC8-FB32E5EBE0D7}" srcOrd="0" destOrd="0" presId="urn:microsoft.com/office/officeart/2009/3/layout/StepUpProcess"/>
    <dgm:cxn modelId="{1CBBAB31-6A4C-4E52-B726-967F81069DF2}" type="presParOf" srcId="{5729E168-D064-4EBE-8EC8-FB32E5EBE0D7}" destId="{5CC27675-B2ED-4E99-8CA9-5BFDE78B6496}" srcOrd="0" destOrd="0" presId="urn:microsoft.com/office/officeart/2009/3/layout/StepUpProcess"/>
    <dgm:cxn modelId="{41D66E78-7453-43F0-B02F-1D7A9A437C2C}" type="presParOf" srcId="{5729E168-D064-4EBE-8EC8-FB32E5EBE0D7}" destId="{3F01E5F3-6768-4403-A87D-16660225911F}" srcOrd="1" destOrd="0" presId="urn:microsoft.com/office/officeart/2009/3/layout/StepUpProcess"/>
    <dgm:cxn modelId="{A1D765E6-70E9-4D19-81CC-C27C80BF5406}" type="presParOf" srcId="{5729E168-D064-4EBE-8EC8-FB32E5EBE0D7}" destId="{DBC48F3D-F95F-4746-B5E1-20FC8F8ACB95}" srcOrd="2" destOrd="0" presId="urn:microsoft.com/office/officeart/2009/3/layout/StepUpProcess"/>
    <dgm:cxn modelId="{370E7035-E3D9-4445-B284-16A7908496D8}" type="presParOf" srcId="{38D30966-59E6-4BD0-A8F8-8C2886821AB8}" destId="{1C990366-B60A-402E-B1CB-839C531A2102}" srcOrd="1" destOrd="0" presId="urn:microsoft.com/office/officeart/2009/3/layout/StepUpProcess"/>
    <dgm:cxn modelId="{1756208E-419E-45BC-83EE-9B5FB0CAD784}" type="presParOf" srcId="{1C990366-B60A-402E-B1CB-839C531A2102}" destId="{59B3A36F-0421-4D00-BDD8-28BF20A7FE77}" srcOrd="0" destOrd="0" presId="urn:microsoft.com/office/officeart/2009/3/layout/StepUpProcess"/>
    <dgm:cxn modelId="{BA944A75-E0F5-46A5-8AF8-9DE5E5A887CD}" type="presParOf" srcId="{38D30966-59E6-4BD0-A8F8-8C2886821AB8}" destId="{1CA694EA-8AC6-4E13-8E28-342F34AB5B3D}" srcOrd="2" destOrd="0" presId="urn:microsoft.com/office/officeart/2009/3/layout/StepUpProcess"/>
    <dgm:cxn modelId="{AB0705CA-476B-4123-8C08-7A44BAAB8D64}" type="presParOf" srcId="{1CA694EA-8AC6-4E13-8E28-342F34AB5B3D}" destId="{C4DF9391-2A14-48FD-BF5B-D0801E59F92E}" srcOrd="0" destOrd="0" presId="urn:microsoft.com/office/officeart/2009/3/layout/StepUpProcess"/>
    <dgm:cxn modelId="{A6D541DB-6E67-4C10-A8CF-776206A94EFF}" type="presParOf" srcId="{1CA694EA-8AC6-4E13-8E28-342F34AB5B3D}" destId="{7AE44F71-F7E9-4F88-AD54-B2CB5ACAC628}" srcOrd="1" destOrd="0" presId="urn:microsoft.com/office/officeart/2009/3/layout/StepUpProcess"/>
    <dgm:cxn modelId="{339A61B7-BFF6-481D-AAE4-F69FBB705149}" type="presParOf" srcId="{1CA694EA-8AC6-4E13-8E28-342F34AB5B3D}" destId="{847976A4-D278-455C-8A4D-BBFA49DF94EF}" srcOrd="2" destOrd="0" presId="urn:microsoft.com/office/officeart/2009/3/layout/StepUpProcess"/>
    <dgm:cxn modelId="{B25DCF3F-D947-4A2C-A201-A0999B2A19B0}" type="presParOf" srcId="{38D30966-59E6-4BD0-A8F8-8C2886821AB8}" destId="{E5E65EE4-3ACB-4FD5-8E98-7B67D5BB1034}" srcOrd="3" destOrd="0" presId="urn:microsoft.com/office/officeart/2009/3/layout/StepUpProcess"/>
    <dgm:cxn modelId="{22DC5871-952C-4A5C-A474-54EA04754D0C}" type="presParOf" srcId="{E5E65EE4-3ACB-4FD5-8E98-7B67D5BB1034}" destId="{3AEF47D9-53D3-4AFB-9FA9-22A1389DEF3B}" srcOrd="0" destOrd="0" presId="urn:microsoft.com/office/officeart/2009/3/layout/StepUpProcess"/>
    <dgm:cxn modelId="{9922EA0F-1A0B-4FC9-B4AC-01F601B9115F}" type="presParOf" srcId="{38D30966-59E6-4BD0-A8F8-8C2886821AB8}" destId="{1D6AE00D-E1BF-470C-B430-ADB9A27C2F66}" srcOrd="4" destOrd="0" presId="urn:microsoft.com/office/officeart/2009/3/layout/StepUpProcess"/>
    <dgm:cxn modelId="{D3B9AFC3-9ED0-4395-A995-2CB31C0F006C}" type="presParOf" srcId="{1D6AE00D-E1BF-470C-B430-ADB9A27C2F66}" destId="{F10EB67A-801B-4BB9-9232-48526421B928}" srcOrd="0" destOrd="0" presId="urn:microsoft.com/office/officeart/2009/3/layout/StepUpProcess"/>
    <dgm:cxn modelId="{32388D7C-9E45-4102-8164-27F35756F694}" type="presParOf" srcId="{1D6AE00D-E1BF-470C-B430-ADB9A27C2F66}" destId="{3992464F-6880-416D-88C3-3648807C70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E2BED3-08EB-43B2-ADB5-AD80EC3F9E4F}" type="doc">
      <dgm:prSet loTypeId="urn:microsoft.com/office/officeart/2005/8/layout/equation2" loCatId="process" qsTypeId="urn:microsoft.com/office/officeart/2005/8/quickstyle/simple4" qsCatId="simple" csTypeId="urn:microsoft.com/office/officeart/2005/8/colors/colorful3" csCatId="colorful" phldr="1"/>
      <dgm:spPr/>
    </dgm:pt>
    <dgm:pt modelId="{C67DADA3-8E90-49A1-B26A-EDDD859E1295}">
      <dgm:prSet phldrT="[Text]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0" i="0" u="none" strike="noStrike" baseline="0" dirty="0">
              <a:solidFill>
                <a:schemeClr val="tx1"/>
              </a:solidFill>
            </a:rPr>
            <a:t>Taylor polynomial </a:t>
          </a:r>
          <a:endParaRPr lang="id-ID" dirty="0">
            <a:solidFill>
              <a:schemeClr val="tx1"/>
            </a:solidFill>
          </a:endParaRPr>
        </a:p>
      </dgm:t>
    </dgm:pt>
    <dgm:pt modelId="{91F12993-1111-47FD-82B9-21BC4EA63E39}" type="parTrans" cxnId="{0996AC1D-24FF-4C10-8AE6-6EBD5916D59F}">
      <dgm:prSet/>
      <dgm:spPr/>
      <dgm:t>
        <a:bodyPr/>
        <a:lstStyle/>
        <a:p>
          <a:endParaRPr lang="id-ID"/>
        </a:p>
      </dgm:t>
    </dgm:pt>
    <dgm:pt modelId="{F4193662-9B78-405E-8CAB-38FACDAD9D56}" type="sibTrans" cxnId="{0996AC1D-24FF-4C10-8AE6-6EBD5916D59F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id-ID"/>
        </a:p>
      </dgm:t>
    </dgm:pt>
    <dgm:pt modelId="{09139E28-DF25-4267-B72E-F49B69333B71}">
      <dgm:prSet phldrT="[Text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000" b="0" i="0" u="none" strike="noStrike" baseline="0" dirty="0">
              <a:solidFill>
                <a:schemeClr val="tx1"/>
              </a:solidFill>
            </a:rPr>
            <a:t>a = 0</a:t>
          </a:r>
          <a:endParaRPr lang="id-ID" sz="2000" dirty="0">
            <a:solidFill>
              <a:schemeClr val="tx1"/>
            </a:solidFill>
          </a:endParaRPr>
        </a:p>
      </dgm:t>
    </dgm:pt>
    <dgm:pt modelId="{5509B2F3-49A0-4B2D-914A-B5E6FEA8BF69}" type="parTrans" cxnId="{BD22BC8B-3EDE-487C-85D4-69C42D067D98}">
      <dgm:prSet/>
      <dgm:spPr/>
      <dgm:t>
        <a:bodyPr/>
        <a:lstStyle/>
        <a:p>
          <a:endParaRPr lang="id-ID"/>
        </a:p>
      </dgm:t>
    </dgm:pt>
    <dgm:pt modelId="{65A8A60F-BB37-493D-90BD-0C9133397D24}" type="sibTrans" cxnId="{BD22BC8B-3EDE-487C-85D4-69C42D067D98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id-ID"/>
        </a:p>
      </dgm:t>
    </dgm:pt>
    <mc:AlternateContent xmlns:mc="http://schemas.openxmlformats.org/markup-compatibility/2006" xmlns:a14="http://schemas.microsoft.com/office/drawing/2010/main">
      <mc:Choice Requires="a14">
        <dgm:pt modelId="{31091D1B-F220-4F20-AFD6-111B112C517B}">
          <dgm:prSet phldrT="[Text]" custT="1"/>
          <dgm:spPr>
            <a:scene3d>
              <a:camera prst="orthographicFront"/>
              <a:lightRig rig="threePt" dir="t"/>
            </a:scene3d>
            <a:sp3d>
              <a:bevelT w="165100" prst="coolSlant"/>
            </a:sp3d>
          </dgm:spPr>
          <dgm:t>
            <a:bodyPr/>
            <a:lstStyle/>
            <a:p>
              <a:pPr algn="l"/>
              <a:endParaRPr lang="en-US" sz="1800" b="1" i="0" u="none" strike="noStrike" baseline="0" dirty="0"/>
            </a:p>
            <a:p>
              <a:pPr algn="l"/>
              <a:r>
                <a:rPr lang="en-US" sz="1800" b="1" i="0" u="none" strike="noStrike" baseline="0" dirty="0"/>
                <a:t>Maclaurin polynomial of order </a:t>
              </a:r>
              <a:r>
                <a:rPr lang="en-US" sz="1800" b="1" i="1" u="none" strike="noStrike" baseline="0" dirty="0"/>
                <a:t>n</a:t>
              </a:r>
              <a:r>
                <a:rPr lang="en-US" sz="1800" b="1" i="0" u="none" strike="noStrike" baseline="0" dirty="0"/>
                <a:t>, </a:t>
              </a:r>
              <a:r>
                <a:rPr lang="en-US" sz="1800" b="0" i="0" u="none" strike="noStrike" baseline="0" dirty="0"/>
                <a:t>which gives a  particularly useful </a:t>
              </a:r>
              <a:r>
                <a:rPr lang="id-ID" sz="1800" b="0" i="0" u="none" strike="noStrike" baseline="0" dirty="0"/>
                <a:t>approximation near</a:t>
              </a:r>
              <a:r>
                <a:rPr lang="en-US" sz="1800" b="0" i="0" u="none" strike="noStrike" baseline="0" dirty="0"/>
                <a:t> x = 0: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m:oMathPara>
              </a14:m>
              <a:endParaRPr lang="en-US" sz="1800" b="0" i="0" u="none" strike="noStrike" baseline="0" dirty="0"/>
            </a:p>
            <a:p>
              <a:pPr algn="l"/>
              <a:endParaRPr lang="id-ID" sz="1800" dirty="0"/>
            </a:p>
          </dgm:t>
        </dgm:pt>
      </mc:Choice>
      <mc:Fallback xmlns="">
        <dgm:pt modelId="{31091D1B-F220-4F20-AFD6-111B112C517B}">
          <dgm:prSet phldrT="[Text]" custT="1"/>
          <dgm:spPr>
            <a:scene3d>
              <a:camera prst="orthographicFront"/>
              <a:lightRig rig="threePt" dir="t"/>
            </a:scene3d>
            <a:sp3d>
              <a:bevelT w="165100" prst="coolSlant"/>
            </a:sp3d>
          </dgm:spPr>
          <dgm:t>
            <a:bodyPr/>
            <a:lstStyle/>
            <a:p>
              <a:pPr algn="l"/>
              <a:endParaRPr lang="en-US" sz="1800" b="1" i="0" u="none" strike="noStrike" baseline="0" dirty="0"/>
            </a:p>
            <a:p>
              <a:pPr algn="l"/>
              <a:r>
                <a:rPr lang="en-US" sz="1800" b="1" i="0" u="none" strike="noStrike" baseline="0" dirty="0"/>
                <a:t>Maclaurin polynomial of order </a:t>
              </a:r>
              <a:r>
                <a:rPr lang="en-US" sz="1800" b="1" i="1" u="none" strike="noStrike" baseline="0" dirty="0"/>
                <a:t>n</a:t>
              </a:r>
              <a:r>
                <a:rPr lang="en-US" sz="1800" b="1" i="0" u="none" strike="noStrike" baseline="0" dirty="0"/>
                <a:t>, </a:t>
              </a:r>
              <a:r>
                <a:rPr lang="en-US" sz="1800" b="0" i="0" u="none" strike="noStrike" baseline="0" dirty="0"/>
                <a:t>which gives a  particularly useful </a:t>
              </a:r>
              <a:r>
                <a:rPr lang="id-ID" sz="1800" b="0" i="0" u="none" strike="noStrike" baseline="0" dirty="0"/>
                <a:t>approximation near</a:t>
              </a:r>
              <a:r>
                <a:rPr lang="en-US" sz="1800" b="0" i="0" u="none" strike="noStrike" baseline="0" dirty="0"/>
                <a:t> x = 0:</a:t>
              </a:r>
            </a:p>
            <a:p>
              <a:pPr algn="l"/>
              <a:r>
                <a:rPr lang="en-US" sz="1800" b="0" i="0">
                  <a:latin typeface="Cambria Math" panose="02040503050406030204" pitchFamily="18" charset="0"/>
                </a:rPr>
                <a:t>𝑓(𝑥)</a:t>
              </a:r>
              <a:r>
                <a:rPr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≈𝑃_𝑛 (𝑥)=</a:t>
              </a:r>
              <a:r>
                <a:rPr lang="en-US" sz="1800" b="0" i="0">
                  <a:latin typeface="Cambria Math" panose="02040503050406030204" pitchFamily="18" charset="0"/>
                </a:rPr>
                <a:t>𝑓(0)+𝑓^′ (0)(𝑥)+(𝑓^′′ (0))/2! 𝑥^2+…+(𝑓^𝑛 (0))/𝑛! 𝑥^𝑛</a:t>
              </a:r>
              <a:endParaRPr lang="en-US" sz="1800" b="0" i="0" u="none" strike="noStrike" baseline="0" dirty="0"/>
            </a:p>
            <a:p>
              <a:pPr algn="l"/>
              <a:endParaRPr lang="id-ID" sz="1800" dirty="0"/>
            </a:p>
          </dgm:t>
        </dgm:pt>
      </mc:Fallback>
    </mc:AlternateContent>
    <dgm:pt modelId="{70642507-A872-481C-B11A-86753E4C0E88}" type="parTrans" cxnId="{8C01460B-03B6-44C2-80F3-E2DB0AFF3AC3}">
      <dgm:prSet/>
      <dgm:spPr/>
      <dgm:t>
        <a:bodyPr/>
        <a:lstStyle/>
        <a:p>
          <a:endParaRPr lang="id-ID"/>
        </a:p>
      </dgm:t>
    </dgm:pt>
    <dgm:pt modelId="{8C4D4052-E4C8-4E52-AAC4-4D865AB5D3E3}" type="sibTrans" cxnId="{8C01460B-03B6-44C2-80F3-E2DB0AFF3AC3}">
      <dgm:prSet/>
      <dgm:spPr/>
      <dgm:t>
        <a:bodyPr/>
        <a:lstStyle/>
        <a:p>
          <a:endParaRPr lang="id-ID"/>
        </a:p>
      </dgm:t>
    </dgm:pt>
    <dgm:pt modelId="{889F83D4-A96D-4432-95CA-015F42C98412}" type="pres">
      <dgm:prSet presAssocID="{E8E2BED3-08EB-43B2-ADB5-AD80EC3F9E4F}" presName="Name0" presStyleCnt="0">
        <dgm:presLayoutVars>
          <dgm:dir/>
          <dgm:resizeHandles val="exact"/>
        </dgm:presLayoutVars>
      </dgm:prSet>
      <dgm:spPr/>
    </dgm:pt>
    <dgm:pt modelId="{8CA0003C-BB3D-44F2-B06C-392293F6F1D6}" type="pres">
      <dgm:prSet presAssocID="{E8E2BED3-08EB-43B2-ADB5-AD80EC3F9E4F}" presName="vNodes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D6DEB39-FC5E-433D-94DC-9B9EDFEC5F72}" type="pres">
      <dgm:prSet presAssocID="{C67DADA3-8E90-49A1-B26A-EDDD859E1295}" presName="node" presStyleLbl="node1" presStyleIdx="0" presStyleCnt="3">
        <dgm:presLayoutVars>
          <dgm:bulletEnabled val="1"/>
        </dgm:presLayoutVars>
      </dgm:prSet>
      <dgm:spPr/>
    </dgm:pt>
    <dgm:pt modelId="{CAB3E524-7FAB-4345-AF30-46FFE12CF151}" type="pres">
      <dgm:prSet presAssocID="{F4193662-9B78-405E-8CAB-38FACDAD9D56}" presName="spacerT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103CF966-FF94-4CF1-A99A-A8AAA6C93EC9}" type="pres">
      <dgm:prSet presAssocID="{F4193662-9B78-405E-8CAB-38FACDAD9D56}" presName="sibTrans" presStyleLbl="sibTrans2D1" presStyleIdx="0" presStyleCnt="2"/>
      <dgm:spPr/>
    </dgm:pt>
    <dgm:pt modelId="{87239A96-37A6-4607-A449-63397F078F77}" type="pres">
      <dgm:prSet presAssocID="{F4193662-9B78-405E-8CAB-38FACDAD9D56}" presName="spacerB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ACC09EA-5FA8-439D-B098-2B3B8916706A}" type="pres">
      <dgm:prSet presAssocID="{09139E28-DF25-4267-B72E-F49B69333B71}" presName="node" presStyleLbl="node1" presStyleIdx="1" presStyleCnt="3">
        <dgm:presLayoutVars>
          <dgm:bulletEnabled val="1"/>
        </dgm:presLayoutVars>
      </dgm:prSet>
      <dgm:spPr/>
    </dgm:pt>
    <dgm:pt modelId="{5F60A89A-36F7-4BA1-A9D4-05286E057438}" type="pres">
      <dgm:prSet presAssocID="{E8E2BED3-08EB-43B2-ADB5-AD80EC3F9E4F}" presName="sibTransLast" presStyleLbl="sibTrans2D1" presStyleIdx="1" presStyleCnt="2"/>
      <dgm:spPr/>
    </dgm:pt>
    <dgm:pt modelId="{65405B97-D24D-41FC-B8FF-39B060467CDE}" type="pres">
      <dgm:prSet presAssocID="{E8E2BED3-08EB-43B2-ADB5-AD80EC3F9E4F}" presName="connectorText" presStyleLbl="sibTrans2D1" presStyleIdx="1" presStyleCnt="2"/>
      <dgm:spPr/>
    </dgm:pt>
    <dgm:pt modelId="{C389D6C6-DFE2-455F-9590-B0AAB98C35FE}" type="pres">
      <dgm:prSet presAssocID="{E8E2BED3-08EB-43B2-ADB5-AD80EC3F9E4F}" presName="lastNode" presStyleLbl="node1" presStyleIdx="2" presStyleCnt="3" custScaleX="241893">
        <dgm:presLayoutVars>
          <dgm:bulletEnabled val="1"/>
        </dgm:presLayoutVars>
      </dgm:prSet>
      <dgm:spPr/>
    </dgm:pt>
  </dgm:ptLst>
  <dgm:cxnLst>
    <dgm:cxn modelId="{8C01460B-03B6-44C2-80F3-E2DB0AFF3AC3}" srcId="{E8E2BED3-08EB-43B2-ADB5-AD80EC3F9E4F}" destId="{31091D1B-F220-4F20-AFD6-111B112C517B}" srcOrd="2" destOrd="0" parTransId="{70642507-A872-481C-B11A-86753E4C0E88}" sibTransId="{8C4D4052-E4C8-4E52-AAC4-4D865AB5D3E3}"/>
    <dgm:cxn modelId="{0996AC1D-24FF-4C10-8AE6-6EBD5916D59F}" srcId="{E8E2BED3-08EB-43B2-ADB5-AD80EC3F9E4F}" destId="{C67DADA3-8E90-49A1-B26A-EDDD859E1295}" srcOrd="0" destOrd="0" parTransId="{91F12993-1111-47FD-82B9-21BC4EA63E39}" sibTransId="{F4193662-9B78-405E-8CAB-38FACDAD9D56}"/>
    <dgm:cxn modelId="{FCB6295F-DA12-4B75-A976-521CB78C4579}" type="presOf" srcId="{65A8A60F-BB37-493D-90BD-0C9133397D24}" destId="{65405B97-D24D-41FC-B8FF-39B060467CDE}" srcOrd="1" destOrd="0" presId="urn:microsoft.com/office/officeart/2005/8/layout/equation2"/>
    <dgm:cxn modelId="{A3C66241-BD8D-41AF-8202-F9A9A30494BF}" type="presOf" srcId="{C67DADA3-8E90-49A1-B26A-EDDD859E1295}" destId="{CD6DEB39-FC5E-433D-94DC-9B9EDFEC5F72}" srcOrd="0" destOrd="0" presId="urn:microsoft.com/office/officeart/2005/8/layout/equation2"/>
    <dgm:cxn modelId="{12EFF748-0C9C-4F46-8B18-E6F67A2379C5}" type="presOf" srcId="{09139E28-DF25-4267-B72E-F49B69333B71}" destId="{DACC09EA-5FA8-439D-B098-2B3B8916706A}" srcOrd="0" destOrd="0" presId="urn:microsoft.com/office/officeart/2005/8/layout/equation2"/>
    <dgm:cxn modelId="{AC81BB69-BE89-44B1-A20F-2ACB15BC42F4}" type="presOf" srcId="{65A8A60F-BB37-493D-90BD-0C9133397D24}" destId="{5F60A89A-36F7-4BA1-A9D4-05286E057438}" srcOrd="0" destOrd="0" presId="urn:microsoft.com/office/officeart/2005/8/layout/equation2"/>
    <dgm:cxn modelId="{BED2714D-E55A-4174-B903-5675D5F7591A}" type="presOf" srcId="{31091D1B-F220-4F20-AFD6-111B112C517B}" destId="{C389D6C6-DFE2-455F-9590-B0AAB98C35FE}" srcOrd="0" destOrd="0" presId="urn:microsoft.com/office/officeart/2005/8/layout/equation2"/>
    <dgm:cxn modelId="{954F588A-A846-47C6-AE6B-922D1E8C17D0}" type="presOf" srcId="{F4193662-9B78-405E-8CAB-38FACDAD9D56}" destId="{103CF966-FF94-4CF1-A99A-A8AAA6C93EC9}" srcOrd="0" destOrd="0" presId="urn:microsoft.com/office/officeart/2005/8/layout/equation2"/>
    <dgm:cxn modelId="{BD22BC8B-3EDE-487C-85D4-69C42D067D98}" srcId="{E8E2BED3-08EB-43B2-ADB5-AD80EC3F9E4F}" destId="{09139E28-DF25-4267-B72E-F49B69333B71}" srcOrd="1" destOrd="0" parTransId="{5509B2F3-49A0-4B2D-914A-B5E6FEA8BF69}" sibTransId="{65A8A60F-BB37-493D-90BD-0C9133397D24}"/>
    <dgm:cxn modelId="{BFFB7DC6-B14B-45AF-B005-1766EA0EF012}" type="presOf" srcId="{E8E2BED3-08EB-43B2-ADB5-AD80EC3F9E4F}" destId="{889F83D4-A96D-4432-95CA-015F42C98412}" srcOrd="0" destOrd="0" presId="urn:microsoft.com/office/officeart/2005/8/layout/equation2"/>
    <dgm:cxn modelId="{0163A85B-F43C-4219-A2BE-85ABA003B320}" type="presParOf" srcId="{889F83D4-A96D-4432-95CA-015F42C98412}" destId="{8CA0003C-BB3D-44F2-B06C-392293F6F1D6}" srcOrd="0" destOrd="0" presId="urn:microsoft.com/office/officeart/2005/8/layout/equation2"/>
    <dgm:cxn modelId="{42564B5B-DE6C-46E2-AB32-35D2C1290CCE}" type="presParOf" srcId="{8CA0003C-BB3D-44F2-B06C-392293F6F1D6}" destId="{CD6DEB39-FC5E-433D-94DC-9B9EDFEC5F72}" srcOrd="0" destOrd="0" presId="urn:microsoft.com/office/officeart/2005/8/layout/equation2"/>
    <dgm:cxn modelId="{351E78D6-3B14-457D-95A0-6BC10E301DC4}" type="presParOf" srcId="{8CA0003C-BB3D-44F2-B06C-392293F6F1D6}" destId="{CAB3E524-7FAB-4345-AF30-46FFE12CF151}" srcOrd="1" destOrd="0" presId="urn:microsoft.com/office/officeart/2005/8/layout/equation2"/>
    <dgm:cxn modelId="{F6DFB2F4-8934-45BF-9351-72A5D43807E8}" type="presParOf" srcId="{8CA0003C-BB3D-44F2-B06C-392293F6F1D6}" destId="{103CF966-FF94-4CF1-A99A-A8AAA6C93EC9}" srcOrd="2" destOrd="0" presId="urn:microsoft.com/office/officeart/2005/8/layout/equation2"/>
    <dgm:cxn modelId="{DC73B9FB-FFD1-419E-ADA6-6FA3C12522EE}" type="presParOf" srcId="{8CA0003C-BB3D-44F2-B06C-392293F6F1D6}" destId="{87239A96-37A6-4607-A449-63397F078F77}" srcOrd="3" destOrd="0" presId="urn:microsoft.com/office/officeart/2005/8/layout/equation2"/>
    <dgm:cxn modelId="{AD2E00E9-C499-4F64-98AB-9F5B39B8FE03}" type="presParOf" srcId="{8CA0003C-BB3D-44F2-B06C-392293F6F1D6}" destId="{DACC09EA-5FA8-439D-B098-2B3B8916706A}" srcOrd="4" destOrd="0" presId="urn:microsoft.com/office/officeart/2005/8/layout/equation2"/>
    <dgm:cxn modelId="{8822B915-140F-4F05-8C77-F53B1885BFB3}" type="presParOf" srcId="{889F83D4-A96D-4432-95CA-015F42C98412}" destId="{5F60A89A-36F7-4BA1-A9D4-05286E057438}" srcOrd="1" destOrd="0" presId="urn:microsoft.com/office/officeart/2005/8/layout/equation2"/>
    <dgm:cxn modelId="{4420327A-413D-42B5-BD1C-EC389AF05793}" type="presParOf" srcId="{5F60A89A-36F7-4BA1-A9D4-05286E057438}" destId="{65405B97-D24D-41FC-B8FF-39B060467CDE}" srcOrd="0" destOrd="0" presId="urn:microsoft.com/office/officeart/2005/8/layout/equation2"/>
    <dgm:cxn modelId="{3362E04B-911D-4AE5-874B-A0A40074C7AE}" type="presParOf" srcId="{889F83D4-A96D-4432-95CA-015F42C98412}" destId="{C389D6C6-DFE2-455F-9590-B0AAB98C35F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E2BED3-08EB-43B2-ADB5-AD80EC3F9E4F}" type="doc">
      <dgm:prSet loTypeId="urn:microsoft.com/office/officeart/2005/8/layout/equation2" loCatId="process" qsTypeId="urn:microsoft.com/office/officeart/2005/8/quickstyle/simple4" qsCatId="simple" csTypeId="urn:microsoft.com/office/officeart/2005/8/colors/colorful3" csCatId="colorful" phldr="1"/>
      <dgm:spPr/>
    </dgm:pt>
    <dgm:pt modelId="{C67DADA3-8E90-49A1-B26A-EDDD859E1295}">
      <dgm:prSet phldrT="[Text]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0" i="0" u="none" strike="noStrike" baseline="0" dirty="0">
              <a:solidFill>
                <a:schemeClr val="tx1"/>
              </a:solidFill>
            </a:rPr>
            <a:t>Taylor polynomial </a:t>
          </a:r>
          <a:endParaRPr lang="id-ID" dirty="0">
            <a:solidFill>
              <a:schemeClr val="tx1"/>
            </a:solidFill>
          </a:endParaRPr>
        </a:p>
      </dgm:t>
    </dgm:pt>
    <dgm:pt modelId="{91F12993-1111-47FD-82B9-21BC4EA63E39}" type="parTrans" cxnId="{0996AC1D-24FF-4C10-8AE6-6EBD5916D59F}">
      <dgm:prSet/>
      <dgm:spPr/>
      <dgm:t>
        <a:bodyPr/>
        <a:lstStyle/>
        <a:p>
          <a:endParaRPr lang="id-ID"/>
        </a:p>
      </dgm:t>
    </dgm:pt>
    <dgm:pt modelId="{F4193662-9B78-405E-8CAB-38FACDAD9D56}" type="sibTrans" cxnId="{0996AC1D-24FF-4C10-8AE6-6EBD5916D59F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id-ID"/>
        </a:p>
      </dgm:t>
    </dgm:pt>
    <dgm:pt modelId="{09139E28-DF25-4267-B72E-F49B69333B71}">
      <dgm:prSet phldrT="[Text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000" b="0" i="0" u="none" strike="noStrike" baseline="0" dirty="0">
              <a:solidFill>
                <a:schemeClr val="tx1"/>
              </a:solidFill>
            </a:rPr>
            <a:t>a = 0</a:t>
          </a:r>
          <a:endParaRPr lang="id-ID" sz="2000" dirty="0">
            <a:solidFill>
              <a:schemeClr val="tx1"/>
            </a:solidFill>
          </a:endParaRPr>
        </a:p>
      </dgm:t>
    </dgm:pt>
    <dgm:pt modelId="{5509B2F3-49A0-4B2D-914A-B5E6FEA8BF69}" type="parTrans" cxnId="{BD22BC8B-3EDE-487C-85D4-69C42D067D98}">
      <dgm:prSet/>
      <dgm:spPr/>
      <dgm:t>
        <a:bodyPr/>
        <a:lstStyle/>
        <a:p>
          <a:endParaRPr lang="id-ID"/>
        </a:p>
      </dgm:t>
    </dgm:pt>
    <dgm:pt modelId="{65A8A60F-BB37-493D-90BD-0C9133397D24}" type="sibTrans" cxnId="{BD22BC8B-3EDE-487C-85D4-69C42D067D98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id-ID"/>
        </a:p>
      </dgm:t>
    </dgm:pt>
    <dgm:pt modelId="{31091D1B-F220-4F20-AFD6-111B112C517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70642507-A872-481C-B11A-86753E4C0E88}" type="parTrans" cxnId="{8C01460B-03B6-44C2-80F3-E2DB0AFF3AC3}">
      <dgm:prSet/>
      <dgm:spPr/>
      <dgm:t>
        <a:bodyPr/>
        <a:lstStyle/>
        <a:p>
          <a:endParaRPr lang="id-ID"/>
        </a:p>
      </dgm:t>
    </dgm:pt>
    <dgm:pt modelId="{8C4D4052-E4C8-4E52-AAC4-4D865AB5D3E3}" type="sibTrans" cxnId="{8C01460B-03B6-44C2-80F3-E2DB0AFF3AC3}">
      <dgm:prSet/>
      <dgm:spPr/>
      <dgm:t>
        <a:bodyPr/>
        <a:lstStyle/>
        <a:p>
          <a:endParaRPr lang="id-ID"/>
        </a:p>
      </dgm:t>
    </dgm:pt>
    <dgm:pt modelId="{889F83D4-A96D-4432-95CA-015F42C98412}" type="pres">
      <dgm:prSet presAssocID="{E8E2BED3-08EB-43B2-ADB5-AD80EC3F9E4F}" presName="Name0" presStyleCnt="0">
        <dgm:presLayoutVars>
          <dgm:dir/>
          <dgm:resizeHandles val="exact"/>
        </dgm:presLayoutVars>
      </dgm:prSet>
      <dgm:spPr/>
    </dgm:pt>
    <dgm:pt modelId="{8CA0003C-BB3D-44F2-B06C-392293F6F1D6}" type="pres">
      <dgm:prSet presAssocID="{E8E2BED3-08EB-43B2-ADB5-AD80EC3F9E4F}" presName="vNodes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D6DEB39-FC5E-433D-94DC-9B9EDFEC5F72}" type="pres">
      <dgm:prSet presAssocID="{C67DADA3-8E90-49A1-B26A-EDDD859E1295}" presName="node" presStyleLbl="node1" presStyleIdx="0" presStyleCnt="3">
        <dgm:presLayoutVars>
          <dgm:bulletEnabled val="1"/>
        </dgm:presLayoutVars>
      </dgm:prSet>
      <dgm:spPr/>
    </dgm:pt>
    <dgm:pt modelId="{CAB3E524-7FAB-4345-AF30-46FFE12CF151}" type="pres">
      <dgm:prSet presAssocID="{F4193662-9B78-405E-8CAB-38FACDAD9D56}" presName="spacerT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103CF966-FF94-4CF1-A99A-A8AAA6C93EC9}" type="pres">
      <dgm:prSet presAssocID="{F4193662-9B78-405E-8CAB-38FACDAD9D56}" presName="sibTrans" presStyleLbl="sibTrans2D1" presStyleIdx="0" presStyleCnt="2"/>
      <dgm:spPr/>
    </dgm:pt>
    <dgm:pt modelId="{87239A96-37A6-4607-A449-63397F078F77}" type="pres">
      <dgm:prSet presAssocID="{F4193662-9B78-405E-8CAB-38FACDAD9D56}" presName="spacerB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ACC09EA-5FA8-439D-B098-2B3B8916706A}" type="pres">
      <dgm:prSet presAssocID="{09139E28-DF25-4267-B72E-F49B69333B71}" presName="node" presStyleLbl="node1" presStyleIdx="1" presStyleCnt="3">
        <dgm:presLayoutVars>
          <dgm:bulletEnabled val="1"/>
        </dgm:presLayoutVars>
      </dgm:prSet>
      <dgm:spPr/>
    </dgm:pt>
    <dgm:pt modelId="{5F60A89A-36F7-4BA1-A9D4-05286E057438}" type="pres">
      <dgm:prSet presAssocID="{E8E2BED3-08EB-43B2-ADB5-AD80EC3F9E4F}" presName="sibTransLast" presStyleLbl="sibTrans2D1" presStyleIdx="1" presStyleCnt="2"/>
      <dgm:spPr/>
    </dgm:pt>
    <dgm:pt modelId="{65405B97-D24D-41FC-B8FF-39B060467CDE}" type="pres">
      <dgm:prSet presAssocID="{E8E2BED3-08EB-43B2-ADB5-AD80EC3F9E4F}" presName="connectorText" presStyleLbl="sibTrans2D1" presStyleIdx="1" presStyleCnt="2"/>
      <dgm:spPr/>
    </dgm:pt>
    <dgm:pt modelId="{C389D6C6-DFE2-455F-9590-B0AAB98C35FE}" type="pres">
      <dgm:prSet presAssocID="{E8E2BED3-08EB-43B2-ADB5-AD80EC3F9E4F}" presName="lastNode" presStyleLbl="node1" presStyleIdx="2" presStyleCnt="3" custScaleX="241893">
        <dgm:presLayoutVars>
          <dgm:bulletEnabled val="1"/>
        </dgm:presLayoutVars>
      </dgm:prSet>
      <dgm:spPr/>
    </dgm:pt>
  </dgm:ptLst>
  <dgm:cxnLst>
    <dgm:cxn modelId="{8C01460B-03B6-44C2-80F3-E2DB0AFF3AC3}" srcId="{E8E2BED3-08EB-43B2-ADB5-AD80EC3F9E4F}" destId="{31091D1B-F220-4F20-AFD6-111B112C517B}" srcOrd="2" destOrd="0" parTransId="{70642507-A872-481C-B11A-86753E4C0E88}" sibTransId="{8C4D4052-E4C8-4E52-AAC4-4D865AB5D3E3}"/>
    <dgm:cxn modelId="{0996AC1D-24FF-4C10-8AE6-6EBD5916D59F}" srcId="{E8E2BED3-08EB-43B2-ADB5-AD80EC3F9E4F}" destId="{C67DADA3-8E90-49A1-B26A-EDDD859E1295}" srcOrd="0" destOrd="0" parTransId="{91F12993-1111-47FD-82B9-21BC4EA63E39}" sibTransId="{F4193662-9B78-405E-8CAB-38FACDAD9D56}"/>
    <dgm:cxn modelId="{FCB6295F-DA12-4B75-A976-521CB78C4579}" type="presOf" srcId="{65A8A60F-BB37-493D-90BD-0C9133397D24}" destId="{65405B97-D24D-41FC-B8FF-39B060467CDE}" srcOrd="1" destOrd="0" presId="urn:microsoft.com/office/officeart/2005/8/layout/equation2"/>
    <dgm:cxn modelId="{A3C66241-BD8D-41AF-8202-F9A9A30494BF}" type="presOf" srcId="{C67DADA3-8E90-49A1-B26A-EDDD859E1295}" destId="{CD6DEB39-FC5E-433D-94DC-9B9EDFEC5F72}" srcOrd="0" destOrd="0" presId="urn:microsoft.com/office/officeart/2005/8/layout/equation2"/>
    <dgm:cxn modelId="{12EFF748-0C9C-4F46-8B18-E6F67A2379C5}" type="presOf" srcId="{09139E28-DF25-4267-B72E-F49B69333B71}" destId="{DACC09EA-5FA8-439D-B098-2B3B8916706A}" srcOrd="0" destOrd="0" presId="urn:microsoft.com/office/officeart/2005/8/layout/equation2"/>
    <dgm:cxn modelId="{AC81BB69-BE89-44B1-A20F-2ACB15BC42F4}" type="presOf" srcId="{65A8A60F-BB37-493D-90BD-0C9133397D24}" destId="{5F60A89A-36F7-4BA1-A9D4-05286E057438}" srcOrd="0" destOrd="0" presId="urn:microsoft.com/office/officeart/2005/8/layout/equation2"/>
    <dgm:cxn modelId="{BED2714D-E55A-4174-B903-5675D5F7591A}" type="presOf" srcId="{31091D1B-F220-4F20-AFD6-111B112C517B}" destId="{C389D6C6-DFE2-455F-9590-B0AAB98C35FE}" srcOrd="0" destOrd="0" presId="urn:microsoft.com/office/officeart/2005/8/layout/equation2"/>
    <dgm:cxn modelId="{954F588A-A846-47C6-AE6B-922D1E8C17D0}" type="presOf" srcId="{F4193662-9B78-405E-8CAB-38FACDAD9D56}" destId="{103CF966-FF94-4CF1-A99A-A8AAA6C93EC9}" srcOrd="0" destOrd="0" presId="urn:microsoft.com/office/officeart/2005/8/layout/equation2"/>
    <dgm:cxn modelId="{BD22BC8B-3EDE-487C-85D4-69C42D067D98}" srcId="{E8E2BED3-08EB-43B2-ADB5-AD80EC3F9E4F}" destId="{09139E28-DF25-4267-B72E-F49B69333B71}" srcOrd="1" destOrd="0" parTransId="{5509B2F3-49A0-4B2D-914A-B5E6FEA8BF69}" sibTransId="{65A8A60F-BB37-493D-90BD-0C9133397D24}"/>
    <dgm:cxn modelId="{BFFB7DC6-B14B-45AF-B005-1766EA0EF012}" type="presOf" srcId="{E8E2BED3-08EB-43B2-ADB5-AD80EC3F9E4F}" destId="{889F83D4-A96D-4432-95CA-015F42C98412}" srcOrd="0" destOrd="0" presId="urn:microsoft.com/office/officeart/2005/8/layout/equation2"/>
    <dgm:cxn modelId="{0163A85B-F43C-4219-A2BE-85ABA003B320}" type="presParOf" srcId="{889F83D4-A96D-4432-95CA-015F42C98412}" destId="{8CA0003C-BB3D-44F2-B06C-392293F6F1D6}" srcOrd="0" destOrd="0" presId="urn:microsoft.com/office/officeart/2005/8/layout/equation2"/>
    <dgm:cxn modelId="{42564B5B-DE6C-46E2-AB32-35D2C1290CCE}" type="presParOf" srcId="{8CA0003C-BB3D-44F2-B06C-392293F6F1D6}" destId="{CD6DEB39-FC5E-433D-94DC-9B9EDFEC5F72}" srcOrd="0" destOrd="0" presId="urn:microsoft.com/office/officeart/2005/8/layout/equation2"/>
    <dgm:cxn modelId="{351E78D6-3B14-457D-95A0-6BC10E301DC4}" type="presParOf" srcId="{8CA0003C-BB3D-44F2-B06C-392293F6F1D6}" destId="{CAB3E524-7FAB-4345-AF30-46FFE12CF151}" srcOrd="1" destOrd="0" presId="urn:microsoft.com/office/officeart/2005/8/layout/equation2"/>
    <dgm:cxn modelId="{F6DFB2F4-8934-45BF-9351-72A5D43807E8}" type="presParOf" srcId="{8CA0003C-BB3D-44F2-B06C-392293F6F1D6}" destId="{103CF966-FF94-4CF1-A99A-A8AAA6C93EC9}" srcOrd="2" destOrd="0" presId="urn:microsoft.com/office/officeart/2005/8/layout/equation2"/>
    <dgm:cxn modelId="{DC73B9FB-FFD1-419E-ADA6-6FA3C12522EE}" type="presParOf" srcId="{8CA0003C-BB3D-44F2-B06C-392293F6F1D6}" destId="{87239A96-37A6-4607-A449-63397F078F77}" srcOrd="3" destOrd="0" presId="urn:microsoft.com/office/officeart/2005/8/layout/equation2"/>
    <dgm:cxn modelId="{AD2E00E9-C499-4F64-98AB-9F5B39B8FE03}" type="presParOf" srcId="{8CA0003C-BB3D-44F2-B06C-392293F6F1D6}" destId="{DACC09EA-5FA8-439D-B098-2B3B8916706A}" srcOrd="4" destOrd="0" presId="urn:microsoft.com/office/officeart/2005/8/layout/equation2"/>
    <dgm:cxn modelId="{8822B915-140F-4F05-8C77-F53B1885BFB3}" type="presParOf" srcId="{889F83D4-A96D-4432-95CA-015F42C98412}" destId="{5F60A89A-36F7-4BA1-A9D4-05286E057438}" srcOrd="1" destOrd="0" presId="urn:microsoft.com/office/officeart/2005/8/layout/equation2"/>
    <dgm:cxn modelId="{4420327A-413D-42B5-BD1C-EC389AF05793}" type="presParOf" srcId="{5F60A89A-36F7-4BA1-A9D4-05286E057438}" destId="{65405B97-D24D-41FC-B8FF-39B060467CDE}" srcOrd="0" destOrd="0" presId="urn:microsoft.com/office/officeart/2005/8/layout/equation2"/>
    <dgm:cxn modelId="{3362E04B-911D-4AE5-874B-A0A40074C7AE}" type="presParOf" srcId="{889F83D4-A96D-4432-95CA-015F42C98412}" destId="{C389D6C6-DFE2-455F-9590-B0AAB98C35F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A0866-76DC-4639-928D-B847A89519F9}">
      <dsp:nvSpPr>
        <dsp:cNvPr id="0" name=""/>
        <dsp:cNvSpPr/>
      </dsp:nvSpPr>
      <dsp:spPr>
        <a:xfrm rot="5400000">
          <a:off x="-125039" y="128941"/>
          <a:ext cx="833594" cy="58351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1</a:t>
          </a:r>
        </a:p>
      </dsp:txBody>
      <dsp:txXfrm rot="-5400000">
        <a:off x="0" y="295660"/>
        <a:ext cx="583516" cy="250078"/>
      </dsp:txXfrm>
    </dsp:sp>
    <dsp:sp modelId="{803500FD-6FDB-465F-B947-033213163B0D}">
      <dsp:nvSpPr>
        <dsp:cNvPr id="0" name=""/>
        <dsp:cNvSpPr/>
      </dsp:nvSpPr>
      <dsp:spPr>
        <a:xfrm rot="5400000">
          <a:off x="3657911" y="-3070492"/>
          <a:ext cx="542121" cy="6690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n-lt"/>
            </a:rPr>
            <a:t>Infinite Sequences</a:t>
          </a:r>
          <a:endParaRPr lang="en-US" sz="22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583516" y="30367"/>
        <a:ext cx="6664448" cy="489193"/>
      </dsp:txXfrm>
    </dsp:sp>
    <dsp:sp modelId="{C69F07A0-E9B1-4F6F-A088-8D72908A4475}">
      <dsp:nvSpPr>
        <dsp:cNvPr id="0" name=""/>
        <dsp:cNvSpPr/>
      </dsp:nvSpPr>
      <dsp:spPr>
        <a:xfrm rot="5400000">
          <a:off x="-125039" y="863631"/>
          <a:ext cx="833594" cy="583516"/>
        </a:xfrm>
        <a:prstGeom prst="chevron">
          <a:avLst/>
        </a:prstGeom>
        <a:solidFill>
          <a:srgbClr val="FF0066">
            <a:alpha val="76471"/>
          </a:srgbClr>
        </a:solidFill>
        <a:ln w="25400" cap="flat" cmpd="sng" algn="ctr">
          <a:solidFill>
            <a:srgbClr val="FF0066">
              <a:alpha val="76667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2</a:t>
          </a:r>
        </a:p>
      </dsp:txBody>
      <dsp:txXfrm rot="-5400000">
        <a:off x="0" y="1030350"/>
        <a:ext cx="583516" cy="250078"/>
      </dsp:txXfrm>
    </dsp:sp>
    <dsp:sp modelId="{420C34C2-D1E2-4028-BEA7-A014F9AB9237}">
      <dsp:nvSpPr>
        <dsp:cNvPr id="0" name=""/>
        <dsp:cNvSpPr/>
      </dsp:nvSpPr>
      <dsp:spPr>
        <a:xfrm rot="5400000">
          <a:off x="3658054" y="-2335945"/>
          <a:ext cx="541836" cy="6690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66">
              <a:alpha val="76471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n-lt"/>
            </a:rPr>
            <a:t>Infinite Series</a:t>
          </a:r>
          <a:endParaRPr lang="en-US" sz="22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583516" y="765043"/>
        <a:ext cx="6664462" cy="488936"/>
      </dsp:txXfrm>
    </dsp:sp>
    <dsp:sp modelId="{42B82644-8E62-41B9-BF52-4637CB595D7B}">
      <dsp:nvSpPr>
        <dsp:cNvPr id="0" name=""/>
        <dsp:cNvSpPr/>
      </dsp:nvSpPr>
      <dsp:spPr>
        <a:xfrm rot="5400000">
          <a:off x="-125039" y="1598321"/>
          <a:ext cx="833594" cy="583516"/>
        </a:xfrm>
        <a:prstGeom prst="chevron">
          <a:avLst/>
        </a:prstGeom>
        <a:solidFill>
          <a:srgbClr val="FF9933">
            <a:alpha val="63137"/>
          </a:srgbClr>
        </a:solidFill>
        <a:ln w="25400" cap="flat" cmpd="sng" algn="ctr">
          <a:solidFill>
            <a:srgbClr val="FF3300">
              <a:alpha val="62745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3</a:t>
          </a:r>
        </a:p>
      </dsp:txBody>
      <dsp:txXfrm rot="-5400000">
        <a:off x="0" y="1765040"/>
        <a:ext cx="583516" cy="250078"/>
      </dsp:txXfrm>
    </dsp:sp>
    <dsp:sp modelId="{1F017680-6743-4484-A831-A8E552CA3075}">
      <dsp:nvSpPr>
        <dsp:cNvPr id="0" name=""/>
        <dsp:cNvSpPr/>
      </dsp:nvSpPr>
      <dsp:spPr>
        <a:xfrm rot="5400000">
          <a:off x="3658054" y="-1573963"/>
          <a:ext cx="541836" cy="6690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3300">
              <a:alpha val="63333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n-lt"/>
            </a:rPr>
            <a:t>Positive Series: The Integral Test</a:t>
          </a:r>
          <a:endParaRPr lang="en-US" sz="22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583516" y="1527025"/>
        <a:ext cx="6664462" cy="488936"/>
      </dsp:txXfrm>
    </dsp:sp>
    <dsp:sp modelId="{AEAA515E-BB43-46DA-A554-CDDA842C250D}">
      <dsp:nvSpPr>
        <dsp:cNvPr id="0" name=""/>
        <dsp:cNvSpPr/>
      </dsp:nvSpPr>
      <dsp:spPr>
        <a:xfrm rot="5400000">
          <a:off x="-125039" y="2333011"/>
          <a:ext cx="833594" cy="583516"/>
        </a:xfrm>
        <a:prstGeom prst="chevron">
          <a:avLst/>
        </a:prstGeom>
        <a:solidFill>
          <a:srgbClr val="00CC66">
            <a:alpha val="49804"/>
          </a:srgbClr>
        </a:solidFill>
        <a:ln w="25400" cap="flat" cmpd="sng" algn="ctr">
          <a:solidFill>
            <a:srgbClr val="008000">
              <a:alpha val="49804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4</a:t>
          </a:r>
        </a:p>
      </dsp:txBody>
      <dsp:txXfrm rot="-5400000">
        <a:off x="0" y="2499730"/>
        <a:ext cx="583516" cy="250078"/>
      </dsp:txXfrm>
    </dsp:sp>
    <dsp:sp modelId="{C124D31A-EC50-4177-85C1-F3437DD648B9}">
      <dsp:nvSpPr>
        <dsp:cNvPr id="0" name=""/>
        <dsp:cNvSpPr/>
      </dsp:nvSpPr>
      <dsp:spPr>
        <a:xfrm rot="5400000">
          <a:off x="3658054" y="-866565"/>
          <a:ext cx="541836" cy="6690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8000">
              <a:alpha val="5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n-lt"/>
            </a:rPr>
            <a:t>Positive Series: Other Tests</a:t>
          </a:r>
          <a:endParaRPr lang="en-US" sz="22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583516" y="2234423"/>
        <a:ext cx="6664462" cy="488936"/>
      </dsp:txXfrm>
    </dsp:sp>
    <dsp:sp modelId="{C90D922A-45D3-4539-AF50-FBE4C00A3228}">
      <dsp:nvSpPr>
        <dsp:cNvPr id="0" name=""/>
        <dsp:cNvSpPr/>
      </dsp:nvSpPr>
      <dsp:spPr>
        <a:xfrm rot="5400000">
          <a:off x="-125039" y="3067701"/>
          <a:ext cx="833594" cy="583516"/>
        </a:xfrm>
        <a:prstGeom prst="chevron">
          <a:avLst/>
        </a:prstGeom>
        <a:solidFill>
          <a:srgbClr val="7030A0">
            <a:alpha val="49804"/>
          </a:srgbClr>
        </a:solidFill>
        <a:ln w="25400" cap="flat" cmpd="sng" algn="ctr">
          <a:solidFill>
            <a:srgbClr val="008000">
              <a:alpha val="49804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5</a:t>
          </a:r>
        </a:p>
      </dsp:txBody>
      <dsp:txXfrm rot="-5400000">
        <a:off x="0" y="3234420"/>
        <a:ext cx="583516" cy="250078"/>
      </dsp:txXfrm>
    </dsp:sp>
    <dsp:sp modelId="{CEAFFCA7-4126-44A4-97C5-9546698AE1B0}">
      <dsp:nvSpPr>
        <dsp:cNvPr id="0" name=""/>
        <dsp:cNvSpPr/>
      </dsp:nvSpPr>
      <dsp:spPr>
        <a:xfrm rot="5400000">
          <a:off x="3658054" y="-131875"/>
          <a:ext cx="541836" cy="6690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81850">
              <a:alpha val="49804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n-lt"/>
            </a:rPr>
            <a:t>Alternating Series, Absolute Convergence, and Conditional Convergence</a:t>
          </a:r>
          <a:endParaRPr lang="en-US" sz="2200" b="0" kern="1200" dirty="0">
            <a:solidFill>
              <a:schemeClr val="tx1"/>
            </a:solidFill>
            <a:latin typeface="+mn-lt"/>
            <a:cs typeface="Arial" pitchFamily="34" charset="0"/>
          </a:endParaRPr>
        </a:p>
      </dsp:txBody>
      <dsp:txXfrm rot="-5400000">
        <a:off x="583516" y="2969113"/>
        <a:ext cx="6664462" cy="488936"/>
      </dsp:txXfrm>
    </dsp:sp>
    <dsp:sp modelId="{6217766B-27F2-4BE4-BF60-44BDC6A95649}">
      <dsp:nvSpPr>
        <dsp:cNvPr id="0" name=""/>
        <dsp:cNvSpPr/>
      </dsp:nvSpPr>
      <dsp:spPr>
        <a:xfrm rot="5400000">
          <a:off x="-125039" y="3802391"/>
          <a:ext cx="833594" cy="583516"/>
        </a:xfrm>
        <a:prstGeom prst="chevron">
          <a:avLst/>
        </a:prstGeom>
        <a:solidFill>
          <a:srgbClr val="7030A0">
            <a:alpha val="49804"/>
          </a:srgbClr>
        </a:solidFill>
        <a:ln w="25400" cap="flat" cmpd="sng" algn="ctr">
          <a:solidFill>
            <a:srgbClr val="008000">
              <a:alpha val="49804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5</a:t>
          </a:r>
        </a:p>
      </dsp:txBody>
      <dsp:txXfrm rot="-5400000">
        <a:off x="0" y="3969110"/>
        <a:ext cx="583516" cy="250078"/>
      </dsp:txXfrm>
    </dsp:sp>
    <dsp:sp modelId="{D156D61B-353D-4A7F-8787-1FBE40A0B6A2}">
      <dsp:nvSpPr>
        <dsp:cNvPr id="0" name=""/>
        <dsp:cNvSpPr/>
      </dsp:nvSpPr>
      <dsp:spPr>
        <a:xfrm rot="5400000">
          <a:off x="3658054" y="602814"/>
          <a:ext cx="541836" cy="6690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Taylor and </a:t>
          </a:r>
          <a:r>
            <a:rPr lang="en-US" sz="2200" kern="1200" dirty="0" err="1"/>
            <a:t>MacLaurin</a:t>
          </a:r>
          <a:r>
            <a:rPr lang="en-US" sz="2200" kern="1200" dirty="0"/>
            <a:t> series</a:t>
          </a:r>
          <a:endParaRPr lang="id-ID" sz="2200" kern="1200" dirty="0"/>
        </a:p>
      </dsp:txBody>
      <dsp:txXfrm rot="-5400000">
        <a:off x="583516" y="3703802"/>
        <a:ext cx="6664462" cy="488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8329F-6190-4633-B467-09F96F2B30EE}">
      <dsp:nvSpPr>
        <dsp:cNvPr id="0" name=""/>
        <dsp:cNvSpPr/>
      </dsp:nvSpPr>
      <dsp:spPr>
        <a:xfrm>
          <a:off x="5186511" y="704793"/>
          <a:ext cx="2192653" cy="3306551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+mn-lt"/>
          </a:endParaRPr>
        </a:p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That is, </a:t>
          </a:r>
          <a14:m xmlns:a14="http://schemas.microsoft.com/office/drawing/2010/main">
            <m:oMath xmlns:m="http://schemas.openxmlformats.org/officeDocument/2006/math">
              <m:d>
                <m:dPr>
                  <m:begChr m:val="{"/>
                  <m:endChr m:val="}"/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f>
                    <m:fPr>
                      <m:ctrlPr>
                        <a:rPr lang="en-US" sz="22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func>
                        <m:funcPr>
                          <m:ctrlP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kern="120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num>
                    <m:den>
                      <m:sSup>
                        <m:sSupPr>
                          <m:ctrlP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den>
                  </m:f>
                </m:e>
              </m:d>
            </m:oMath>
          </a14:m>
          <a:r>
            <a:rPr lang="en-US" sz="2200" kern="1200" dirty="0">
              <a:latin typeface="+mn-lt"/>
            </a:rPr>
            <a:t> converges to 0. </a:t>
          </a:r>
          <a:endParaRPr lang="id-ID" sz="2200" kern="1200" dirty="0">
            <a:latin typeface="+mn-lt"/>
          </a:endParaRPr>
        </a:p>
      </dsp:txBody>
      <dsp:txXfrm>
        <a:off x="5464786" y="704793"/>
        <a:ext cx="1914377" cy="3306551"/>
      </dsp:txXfrm>
    </dsp:sp>
    <dsp:sp modelId="{917B5669-4C2A-41EB-942D-53241AC9637F}">
      <dsp:nvSpPr>
        <dsp:cNvPr id="0" name=""/>
        <dsp:cNvSpPr/>
      </dsp:nvSpPr>
      <dsp:spPr>
        <a:xfrm>
          <a:off x="5186511" y="0"/>
          <a:ext cx="2192653" cy="7059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Answer</a:t>
          </a:r>
          <a:endParaRPr lang="id-ID" sz="2200" kern="1200" dirty="0">
            <a:latin typeface="+mn-lt"/>
          </a:endParaRPr>
        </a:p>
      </dsp:txBody>
      <dsp:txXfrm>
        <a:off x="5186511" y="0"/>
        <a:ext cx="2192653" cy="705996"/>
      </dsp:txXfrm>
    </dsp:sp>
    <dsp:sp modelId="{32B23177-A352-4624-99AC-181916493986}">
      <dsp:nvSpPr>
        <dsp:cNvPr id="0" name=""/>
        <dsp:cNvSpPr/>
      </dsp:nvSpPr>
      <dsp:spPr>
        <a:xfrm>
          <a:off x="2997414" y="704793"/>
          <a:ext cx="2192653" cy="307068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+mn-lt"/>
          </a:endParaRPr>
        </a:p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A</a:t>
          </a:r>
          <a:r>
            <a:rPr lang="id-ID" sz="2200" kern="1200" dirty="0">
              <a:latin typeface="+mn-lt"/>
            </a:rPr>
            <a:t>pply l’Hôpital’s Rule</a:t>
          </a:r>
          <a:r>
            <a:rPr lang="en-US" sz="2200" kern="1200" dirty="0">
              <a:latin typeface="+mn-lt"/>
            </a:rPr>
            <a:t>:</a:t>
          </a:r>
        </a:p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b="0" i="0" kern="12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kern="12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e>
                </m:func>
                <m:r>
                  <a:rPr lang="en-US" sz="2200" b="0" i="1" kern="1200" smtClean="0"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b="0" i="0" kern="12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e>
                </m:func>
                <m:r>
                  <a:rPr lang="en-US" sz="22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id-ID" sz="2200" kern="1200" dirty="0">
            <a:latin typeface="+mn-lt"/>
          </a:endParaRPr>
        </a:p>
      </dsp:txBody>
      <dsp:txXfrm>
        <a:off x="3275689" y="704793"/>
        <a:ext cx="1914377" cy="3070684"/>
      </dsp:txXfrm>
    </dsp:sp>
    <dsp:sp modelId="{20D56813-8FCE-4DB5-95B6-67D19B6B92C7}">
      <dsp:nvSpPr>
        <dsp:cNvPr id="0" name=""/>
        <dsp:cNvSpPr/>
      </dsp:nvSpPr>
      <dsp:spPr>
        <a:xfrm>
          <a:off x="2997414" y="114323"/>
          <a:ext cx="2192653" cy="5904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Answer</a:t>
          </a:r>
          <a:endParaRPr lang="id-ID" sz="2200" kern="1200" dirty="0">
            <a:latin typeface="+mn-lt"/>
          </a:endParaRPr>
        </a:p>
      </dsp:txBody>
      <dsp:txXfrm>
        <a:off x="2997414" y="114323"/>
        <a:ext cx="2192653" cy="590469"/>
      </dsp:txXfrm>
    </dsp:sp>
    <dsp:sp modelId="{8D313EBE-B972-43AF-8D11-CC318C0A1655}">
      <dsp:nvSpPr>
        <dsp:cNvPr id="0" name=""/>
        <dsp:cNvSpPr/>
      </dsp:nvSpPr>
      <dsp:spPr>
        <a:xfrm>
          <a:off x="823791" y="730756"/>
          <a:ext cx="2192653" cy="28344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+mn-lt"/>
          </a:endParaRPr>
        </a:p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Does the sequence </a:t>
          </a:r>
          <a14:m xmlns:a14="http://schemas.microsoft.com/office/drawing/2010/main">
            <m:oMath xmlns:m="http://schemas.openxmlformats.org/officeDocument/2006/math">
              <m:d>
                <m:dPr>
                  <m:begChr m:val="{"/>
                  <m:endChr m:val="}"/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f>
                    <m:fPr>
                      <m:ctrlPr>
                        <a:rPr lang="en-US" sz="22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func>
                        <m:funcPr>
                          <m:ctrlP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kern="120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num>
                    <m:den>
                      <m:sSup>
                        <m:sSupPr>
                          <m:ctrlP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den>
                  </m:f>
                </m:e>
              </m:d>
            </m:oMath>
          </a14:m>
          <a:r>
            <a:rPr lang="en-US" sz="2200" kern="1200" dirty="0">
              <a:latin typeface="+mn-lt"/>
            </a:rPr>
            <a:t> converge and, if so, to what </a:t>
          </a:r>
          <a:r>
            <a:rPr lang="id-ID" sz="2200" kern="1200" dirty="0">
              <a:latin typeface="+mn-lt"/>
            </a:rPr>
            <a:t>number?</a:t>
          </a:r>
        </a:p>
      </dsp:txBody>
      <dsp:txXfrm>
        <a:off x="1102067" y="730756"/>
        <a:ext cx="1914377" cy="2834416"/>
      </dsp:txXfrm>
    </dsp:sp>
    <dsp:sp modelId="{E65BA6C5-7188-440E-8481-B7E7A4836E3C}">
      <dsp:nvSpPr>
        <dsp:cNvPr id="0" name=""/>
        <dsp:cNvSpPr/>
      </dsp:nvSpPr>
      <dsp:spPr>
        <a:xfrm>
          <a:off x="823791" y="258218"/>
          <a:ext cx="2192653" cy="4725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Question</a:t>
          </a:r>
          <a:endParaRPr lang="id-ID" sz="2200" kern="1200" dirty="0">
            <a:latin typeface="+mn-lt"/>
          </a:endParaRPr>
        </a:p>
      </dsp:txBody>
      <dsp:txXfrm>
        <a:off x="823791" y="258218"/>
        <a:ext cx="2192653" cy="472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389E-B97B-424C-9091-30EF0C4C4FAC}">
      <dsp:nvSpPr>
        <dsp:cNvPr id="0" name=""/>
        <dsp:cNvSpPr/>
      </dsp:nvSpPr>
      <dsp:spPr>
        <a:xfrm>
          <a:off x="6224" y="41473"/>
          <a:ext cx="3575611" cy="327727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51123-B8AF-4570-84D8-06FD00B26515}">
      <dsp:nvSpPr>
        <dsp:cNvPr id="0" name=""/>
        <dsp:cNvSpPr/>
      </dsp:nvSpPr>
      <dsp:spPr>
        <a:xfrm>
          <a:off x="6224" y="3323316"/>
          <a:ext cx="3575611" cy="53043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Theorem</a:t>
          </a:r>
          <a:endParaRPr lang="id-ID" sz="3600" kern="1200" dirty="0"/>
        </a:p>
      </dsp:txBody>
      <dsp:txXfrm>
        <a:off x="6224" y="3323316"/>
        <a:ext cx="2518036" cy="530430"/>
      </dsp:txXfrm>
    </dsp:sp>
    <dsp:sp modelId="{D6681CBD-6E0D-455A-8142-3AC5D6430964}">
      <dsp:nvSpPr>
        <dsp:cNvPr id="0" name=""/>
        <dsp:cNvSpPr/>
      </dsp:nvSpPr>
      <dsp:spPr>
        <a:xfrm>
          <a:off x="3164095" y="3488767"/>
          <a:ext cx="632127" cy="644979"/>
        </a:xfrm>
        <a:prstGeom prst="ellipse">
          <a:avLst/>
        </a:prstGeom>
        <a:solidFill>
          <a:srgbClr val="EA8768">
            <a:alpha val="89804"/>
          </a:srgb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F6E9C-D761-4B12-8E66-04562E2342F6}">
      <dsp:nvSpPr>
        <dsp:cNvPr id="0" name=""/>
        <dsp:cNvSpPr/>
      </dsp:nvSpPr>
      <dsp:spPr>
        <a:xfrm>
          <a:off x="3846969" y="39680"/>
          <a:ext cx="3575611" cy="327727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8EFEF-8A74-444D-BFD7-18C1D0554EC7}">
      <dsp:nvSpPr>
        <dsp:cNvPr id="0" name=""/>
        <dsp:cNvSpPr/>
      </dsp:nvSpPr>
      <dsp:spPr>
        <a:xfrm>
          <a:off x="3846969" y="3321523"/>
          <a:ext cx="3575611" cy="530430"/>
        </a:xfrm>
        <a:prstGeom prst="rect">
          <a:avLst/>
        </a:prstGeom>
        <a:solidFill>
          <a:srgbClr val="7030A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4572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Example</a:t>
          </a:r>
          <a:endParaRPr lang="id-ID" sz="3600" kern="1200" dirty="0"/>
        </a:p>
      </dsp:txBody>
      <dsp:txXfrm>
        <a:off x="3846969" y="3321523"/>
        <a:ext cx="2518036" cy="530430"/>
      </dsp:txXfrm>
    </dsp:sp>
    <dsp:sp modelId="{ED3B9100-6368-4964-BC3C-F74B9B21829C}">
      <dsp:nvSpPr>
        <dsp:cNvPr id="0" name=""/>
        <dsp:cNvSpPr/>
      </dsp:nvSpPr>
      <dsp:spPr>
        <a:xfrm>
          <a:off x="6845542" y="3468472"/>
          <a:ext cx="628172" cy="652150"/>
        </a:xfrm>
        <a:prstGeom prst="ellipse">
          <a:avLst/>
        </a:prstGeom>
        <a:solidFill>
          <a:srgbClr val="CC99FF">
            <a:alpha val="89804"/>
          </a:srgb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27675-B2ED-4E99-8CA9-5BFDE78B6496}">
      <dsp:nvSpPr>
        <dsp:cNvPr id="0" name=""/>
        <dsp:cNvSpPr/>
      </dsp:nvSpPr>
      <dsp:spPr>
        <a:xfrm rot="5400000">
          <a:off x="256675" y="1481667"/>
          <a:ext cx="1523883" cy="203703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1E5F3-6768-4403-A87D-16660225911F}">
      <dsp:nvSpPr>
        <dsp:cNvPr id="0" name=""/>
        <dsp:cNvSpPr/>
      </dsp:nvSpPr>
      <dsp:spPr>
        <a:xfrm>
          <a:off x="262257" y="2021626"/>
          <a:ext cx="1853766" cy="200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Let</a:t>
          </a:r>
          <a:endParaRPr lang="en-US" sz="2000" b="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∞</m:t>
                    </m:r>
                  </m:sup>
                  <m:e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+2)(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+3)</m:t>
                        </m:r>
                      </m:den>
                    </m:f>
                  </m:e>
                </m:nary>
              </m:oMath>
            </m:oMathPara>
          </a14:m>
          <a:endParaRPr lang="en-US" sz="2000" b="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000" kern="1200" dirty="0">
            <a:latin typeface="+mn-lt"/>
          </a:endParaRPr>
        </a:p>
      </dsp:txBody>
      <dsp:txXfrm>
        <a:off x="262257" y="2021626"/>
        <a:ext cx="1853766" cy="2006662"/>
      </dsp:txXfrm>
    </dsp:sp>
    <dsp:sp modelId="{DBC48F3D-F95F-4746-B5E1-20FC8F8ACB95}">
      <dsp:nvSpPr>
        <dsp:cNvPr id="0" name=""/>
        <dsp:cNvSpPr/>
      </dsp:nvSpPr>
      <dsp:spPr>
        <a:xfrm>
          <a:off x="1616918" y="1045650"/>
          <a:ext cx="431934" cy="4319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F9391-2A14-48FD-BF5B-D0801E59F92E}">
      <dsp:nvSpPr>
        <dsp:cNvPr id="0" name=""/>
        <dsp:cNvSpPr/>
      </dsp:nvSpPr>
      <dsp:spPr>
        <a:xfrm rot="5400000">
          <a:off x="2774355" y="538852"/>
          <a:ext cx="1523883" cy="2535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E44F71-F7E9-4F88-AD54-B2CB5ACAC628}">
      <dsp:nvSpPr>
        <dsp:cNvPr id="0" name=""/>
        <dsp:cNvSpPr/>
      </dsp:nvSpPr>
      <dsp:spPr>
        <a:xfrm>
          <a:off x="2519848" y="1296482"/>
          <a:ext cx="2289250" cy="200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Use a partial fraction decomposition to write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+2)(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+3)</m:t>
                    </m:r>
                  </m:den>
                </m:f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+2</m:t>
                    </m:r>
                  </m:den>
                </m:f>
                <m:r>
                  <a:rPr lang="en-US" sz="2000" b="0" i="1" kern="1200" smtClean="0"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+3</m:t>
                    </m:r>
                  </m:den>
                </m:f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000" kern="1200" dirty="0">
            <a:latin typeface="+mn-lt"/>
          </a:endParaRPr>
        </a:p>
      </dsp:txBody>
      <dsp:txXfrm>
        <a:off x="2519848" y="1296482"/>
        <a:ext cx="2289250" cy="2006662"/>
      </dsp:txXfrm>
    </dsp:sp>
    <dsp:sp modelId="{847976A4-D278-455C-8A4D-BBFA49DF94EF}">
      <dsp:nvSpPr>
        <dsp:cNvPr id="0" name=""/>
        <dsp:cNvSpPr/>
      </dsp:nvSpPr>
      <dsp:spPr>
        <a:xfrm>
          <a:off x="4349733" y="341619"/>
          <a:ext cx="431934" cy="4319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EB67A-801B-4BB9-9232-48526421B928}">
      <dsp:nvSpPr>
        <dsp:cNvPr id="0" name=""/>
        <dsp:cNvSpPr/>
      </dsp:nvSpPr>
      <dsp:spPr>
        <a:xfrm rot="5400000">
          <a:off x="5612319" y="-154626"/>
          <a:ext cx="1523883" cy="25357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2464F-6880-416D-88C3-3648807C708E}">
      <dsp:nvSpPr>
        <dsp:cNvPr id="0" name=""/>
        <dsp:cNvSpPr/>
      </dsp:nvSpPr>
      <dsp:spPr>
        <a:xfrm>
          <a:off x="5357945" y="603003"/>
          <a:ext cx="2289250" cy="200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𝑆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∞</m:t>
                    </m:r>
                  </m:sup>
                  <m:e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e>
                </m:nary>
              </m:oMath>
            </m:oMathPara>
          </a14:m>
          <a:endParaRPr lang="en-US" sz="2000" b="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e>
                </m:d>
              </m:oMath>
            </m:oMathPara>
          </a14:m>
          <a:endParaRPr lang="en-US" sz="2000" b="0" i="1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+…+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e>
                </m:d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     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3</m:t>
                    </m:r>
                  </m:den>
                </m:f>
                <m:r>
                  <a:rPr lang="en-US" sz="2000" b="0" i="1" kern="1200" smtClean="0"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+3</m:t>
                    </m:r>
                  </m:den>
                </m:f>
              </m:oMath>
            </m:oMathPara>
          </a14:m>
          <a:endParaRPr lang="id-ID" sz="2000" kern="1200" dirty="0">
            <a:latin typeface="+mn-lt"/>
          </a:endParaRPr>
        </a:p>
      </dsp:txBody>
      <dsp:txXfrm>
        <a:off x="5357945" y="603003"/>
        <a:ext cx="2289250" cy="2006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DEB39-FC5E-433D-94DC-9B9EDFEC5F72}">
      <dsp:nvSpPr>
        <dsp:cNvPr id="0" name=""/>
        <dsp:cNvSpPr/>
      </dsp:nvSpPr>
      <dsp:spPr>
        <a:xfrm>
          <a:off x="1546" y="278546"/>
          <a:ext cx="1293449" cy="12934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baseline="0" dirty="0">
              <a:solidFill>
                <a:schemeClr val="tx1"/>
              </a:solidFill>
            </a:rPr>
            <a:t>Taylor polynomial </a:t>
          </a:r>
          <a:endParaRPr lang="id-ID" sz="1500" kern="1200" dirty="0">
            <a:solidFill>
              <a:schemeClr val="tx1"/>
            </a:solidFill>
          </a:endParaRPr>
        </a:p>
      </dsp:txBody>
      <dsp:txXfrm>
        <a:off x="190967" y="467967"/>
        <a:ext cx="914607" cy="914607"/>
      </dsp:txXfrm>
    </dsp:sp>
    <dsp:sp modelId="{103CF966-FF94-4CF1-A99A-A8AAA6C93EC9}">
      <dsp:nvSpPr>
        <dsp:cNvPr id="0" name=""/>
        <dsp:cNvSpPr/>
      </dsp:nvSpPr>
      <dsp:spPr>
        <a:xfrm>
          <a:off x="273171" y="1677024"/>
          <a:ext cx="750200" cy="750200"/>
        </a:xfrm>
        <a:prstGeom prst="mathPlu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/>
        </a:p>
      </dsp:txBody>
      <dsp:txXfrm>
        <a:off x="372610" y="1963900"/>
        <a:ext cx="551322" cy="176448"/>
      </dsp:txXfrm>
    </dsp:sp>
    <dsp:sp modelId="{DACC09EA-5FA8-439D-B098-2B3B8916706A}">
      <dsp:nvSpPr>
        <dsp:cNvPr id="0" name=""/>
        <dsp:cNvSpPr/>
      </dsp:nvSpPr>
      <dsp:spPr>
        <a:xfrm>
          <a:off x="1546" y="2532253"/>
          <a:ext cx="1293449" cy="1293449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solidFill>
                <a:schemeClr val="tx1"/>
              </a:solidFill>
            </a:rPr>
            <a:t>a = 0</a:t>
          </a:r>
          <a:endParaRPr lang="id-ID" sz="2000" kern="1200" dirty="0">
            <a:solidFill>
              <a:schemeClr val="tx1"/>
            </a:solidFill>
          </a:endParaRPr>
        </a:p>
      </dsp:txBody>
      <dsp:txXfrm>
        <a:off x="190967" y="2721674"/>
        <a:ext cx="914607" cy="914607"/>
      </dsp:txXfrm>
    </dsp:sp>
    <dsp:sp modelId="{5F60A89A-36F7-4BA1-A9D4-05286E057438}">
      <dsp:nvSpPr>
        <dsp:cNvPr id="0" name=""/>
        <dsp:cNvSpPr/>
      </dsp:nvSpPr>
      <dsp:spPr>
        <a:xfrm>
          <a:off x="1489013" y="1811542"/>
          <a:ext cx="411316" cy="4811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/>
        </a:p>
      </dsp:txBody>
      <dsp:txXfrm>
        <a:off x="1489013" y="1907775"/>
        <a:ext cx="287921" cy="288697"/>
      </dsp:txXfrm>
    </dsp:sp>
    <dsp:sp modelId="{C389D6C6-DFE2-455F-9590-B0AAB98C35FE}">
      <dsp:nvSpPr>
        <dsp:cNvPr id="0" name=""/>
        <dsp:cNvSpPr/>
      </dsp:nvSpPr>
      <dsp:spPr>
        <a:xfrm>
          <a:off x="2071066" y="758674"/>
          <a:ext cx="6257528" cy="2586899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u="none" strike="noStrike" kern="1200" baseline="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baseline="0" dirty="0"/>
            <a:t>Maclaurin polynomial of order </a:t>
          </a:r>
          <a:r>
            <a:rPr lang="en-US" sz="1800" b="1" i="1" u="none" strike="noStrike" kern="1200" baseline="0" dirty="0"/>
            <a:t>n</a:t>
          </a:r>
          <a:r>
            <a:rPr lang="en-US" sz="1800" b="1" i="0" u="none" strike="noStrike" kern="1200" baseline="0" dirty="0"/>
            <a:t>, </a:t>
          </a:r>
          <a:r>
            <a:rPr lang="en-US" sz="1800" b="0" i="0" u="none" strike="noStrike" kern="1200" baseline="0" dirty="0"/>
            <a:t>which gives a  particularly useful </a:t>
          </a:r>
          <a:r>
            <a:rPr lang="id-ID" sz="1800" b="0" i="0" u="none" strike="noStrike" kern="1200" baseline="0" dirty="0"/>
            <a:t>approximation near</a:t>
          </a:r>
          <a:r>
            <a:rPr lang="en-US" sz="1800" b="0" i="0" u="none" strike="noStrike" kern="1200" baseline="0" dirty="0"/>
            <a:t> x = 0: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≈</m:t>
                </m:r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sub>
                </m:sSub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0</m:t>
                    </m:r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</a:rPr>
                  <m:t>+</m:t>
                </m:r>
                <m:sSup>
                  <m:s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𝑓</m:t>
                    </m:r>
                  </m:e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0</m:t>
                    </m:r>
                  </m:e>
                </m:d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p>
                      <m:sSup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num>
                  <m:den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2!</m:t>
                    </m:r>
                  </m:den>
                </m:f>
                <m:sSup>
                  <m:s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sz="1800" b="0" i="1" kern="1200" smtClean="0">
                    <a:latin typeface="Cambria Math" panose="02040503050406030204" pitchFamily="18" charset="0"/>
                  </a:rPr>
                  <m:t>+…+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p>
                      <m:sSup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num>
                  <m:den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!</m:t>
                    </m:r>
                  </m:den>
                </m:f>
                <m:sSup>
                  <m:s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p>
                </m:sSup>
              </m:oMath>
            </m:oMathPara>
          </a14:m>
          <a:endParaRPr lang="en-US" sz="1800" b="0" i="0" u="none" strike="noStrike" kern="1200" baseline="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 dirty="0"/>
        </a:p>
      </dsp:txBody>
      <dsp:txXfrm>
        <a:off x="2987460" y="1137517"/>
        <a:ext cx="4424740" cy="1829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DA07-E44F-4547-B3F5-8167DCC8D75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9EF0-8651-4606-81A7-30947E9C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E6353-0D8E-4211-B799-DF4FC360A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3600" b="0" dirty="0">
                <a:solidFill>
                  <a:schemeClr val="bg1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Infin</a:t>
            </a:r>
            <a:r>
              <a:rPr lang="en-US" sz="3600" b="0" dirty="0"/>
              <a:t>ite Series</a:t>
            </a:r>
            <a:br>
              <a:rPr lang="en-US" sz="3600" b="0" dirty="0">
                <a:solidFill>
                  <a:schemeClr val="bg1"/>
                </a:solidFill>
              </a:rPr>
            </a:br>
            <a:r>
              <a:rPr lang="en-US" sz="3600" b="0" dirty="0">
                <a:solidFill>
                  <a:schemeClr val="bg1"/>
                </a:solidFill>
              </a:rPr>
              <a:t>Session </a:t>
            </a:r>
            <a:r>
              <a:rPr lang="en-US" sz="3600" b="0" dirty="0"/>
              <a:t>26-28</a:t>
            </a:r>
            <a:endParaRPr lang="en-US" sz="3600" b="0" dirty="0">
              <a:solidFill>
                <a:schemeClr val="bg1"/>
              </a:solidFill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200" y="1981200"/>
            <a:ext cx="669131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: MATH 6031 - Calculus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Year	: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520372" y="3810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Series</a:t>
            </a:r>
            <a:endParaRPr lang="en-US" sz="3200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1989" y="1828800"/>
            <a:ext cx="7185822" cy="4350511"/>
            <a:chOff x="1219200" y="1981199"/>
            <a:chExt cx="9581095" cy="5800680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1981199"/>
              <a:ext cx="9581094" cy="5800680"/>
              <a:chOff x="3657600" y="1564472"/>
              <a:chExt cx="2370580" cy="318718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657600" y="1564472"/>
                <a:ext cx="2370580" cy="1112407"/>
              </a:xfrm>
              <a:custGeom>
                <a:avLst/>
                <a:gdLst>
                  <a:gd name="connsiteX0" fmla="*/ 0 w 1828800"/>
                  <a:gd name="connsiteY0" fmla="*/ 101600 h 1016000"/>
                  <a:gd name="connsiteX1" fmla="*/ 101600 w 1828800"/>
                  <a:gd name="connsiteY1" fmla="*/ 0 h 1016000"/>
                  <a:gd name="connsiteX2" fmla="*/ 1727200 w 1828800"/>
                  <a:gd name="connsiteY2" fmla="*/ 0 h 1016000"/>
                  <a:gd name="connsiteX3" fmla="*/ 1828800 w 1828800"/>
                  <a:gd name="connsiteY3" fmla="*/ 101600 h 1016000"/>
                  <a:gd name="connsiteX4" fmla="*/ 1828800 w 1828800"/>
                  <a:gd name="connsiteY4" fmla="*/ 914400 h 1016000"/>
                  <a:gd name="connsiteX5" fmla="*/ 1727200 w 1828800"/>
                  <a:gd name="connsiteY5" fmla="*/ 1016000 h 1016000"/>
                  <a:gd name="connsiteX6" fmla="*/ 101600 w 1828800"/>
                  <a:gd name="connsiteY6" fmla="*/ 1016000 h 1016000"/>
                  <a:gd name="connsiteX7" fmla="*/ 0 w 1828800"/>
                  <a:gd name="connsiteY7" fmla="*/ 914400 h 1016000"/>
                  <a:gd name="connsiteX8" fmla="*/ 0 w 1828800"/>
                  <a:gd name="connsiteY8" fmla="*/ 101600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016000">
                    <a:moveTo>
                      <a:pt x="0" y="101600"/>
                    </a:moveTo>
                    <a:cubicBezTo>
                      <a:pt x="0" y="45488"/>
                      <a:pt x="45488" y="0"/>
                      <a:pt x="101600" y="0"/>
                    </a:cubicBezTo>
                    <a:lnTo>
                      <a:pt x="1727200" y="0"/>
                    </a:lnTo>
                    <a:cubicBezTo>
                      <a:pt x="1783312" y="0"/>
                      <a:pt x="1828800" y="45488"/>
                      <a:pt x="1828800" y="101600"/>
                    </a:cubicBezTo>
                    <a:lnTo>
                      <a:pt x="1828800" y="914400"/>
                    </a:lnTo>
                    <a:cubicBezTo>
                      <a:pt x="1828800" y="970512"/>
                      <a:pt x="1783312" y="1016000"/>
                      <a:pt x="1727200" y="1016000"/>
                    </a:cubicBezTo>
                    <a:lnTo>
                      <a:pt x="101600" y="1016000"/>
                    </a:lnTo>
                    <a:cubicBezTo>
                      <a:pt x="45488" y="1016000"/>
                      <a:pt x="0" y="970512"/>
                      <a:pt x="0" y="914400"/>
                    </a:cubicBezTo>
                    <a:lnTo>
                      <a:pt x="0" y="10160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8049" tIns="148049" rIns="148049" bIns="148049" numCol="1" spcCol="1270" anchor="ctr" anchorCtr="0">
                <a:noAutofit/>
              </a:bodyPr>
              <a:lstStyle/>
              <a:p>
                <a:pPr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612188" y="2782767"/>
                <a:ext cx="457201" cy="381000"/>
              </a:xfrm>
              <a:custGeom>
                <a:avLst/>
                <a:gdLst>
                  <a:gd name="connsiteX0" fmla="*/ 0 w 380999"/>
                  <a:gd name="connsiteY0" fmla="*/ 91440 h 457200"/>
                  <a:gd name="connsiteX1" fmla="*/ 190500 w 380999"/>
                  <a:gd name="connsiteY1" fmla="*/ 91440 h 457200"/>
                  <a:gd name="connsiteX2" fmla="*/ 190500 w 380999"/>
                  <a:gd name="connsiteY2" fmla="*/ 0 h 457200"/>
                  <a:gd name="connsiteX3" fmla="*/ 380999 w 380999"/>
                  <a:gd name="connsiteY3" fmla="*/ 228600 h 457200"/>
                  <a:gd name="connsiteX4" fmla="*/ 190500 w 380999"/>
                  <a:gd name="connsiteY4" fmla="*/ 457200 h 457200"/>
                  <a:gd name="connsiteX5" fmla="*/ 190500 w 380999"/>
                  <a:gd name="connsiteY5" fmla="*/ 365760 h 457200"/>
                  <a:gd name="connsiteX6" fmla="*/ 0 w 380999"/>
                  <a:gd name="connsiteY6" fmla="*/ 365760 h 457200"/>
                  <a:gd name="connsiteX7" fmla="*/ 0 w 380999"/>
                  <a:gd name="connsiteY7" fmla="*/ 9144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999" h="457200">
                    <a:moveTo>
                      <a:pt x="304799" y="1"/>
                    </a:moveTo>
                    <a:lnTo>
                      <a:pt x="304799" y="228601"/>
                    </a:lnTo>
                    <a:lnTo>
                      <a:pt x="380999" y="228601"/>
                    </a:lnTo>
                    <a:lnTo>
                      <a:pt x="190500" y="457199"/>
                    </a:lnTo>
                    <a:lnTo>
                      <a:pt x="0" y="228601"/>
                    </a:lnTo>
                    <a:lnTo>
                      <a:pt x="76200" y="228601"/>
                    </a:lnTo>
                    <a:lnTo>
                      <a:pt x="76200" y="1"/>
                    </a:lnTo>
                    <a:lnTo>
                      <a:pt x="304799" y="1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z="-70000" extrusionH="1700" prstMaterial="translucentPowder">
                <a:bevelT w="25400" h="6350" prst="softRound"/>
                <a:bevelB w="0" h="0"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1" tIns="0" rIns="68580" bIns="85726" numCol="1" spcCol="1270" anchor="ctr" anchorCtr="0">
                <a:noAutofit/>
              </a:bodyPr>
              <a:lstStyle/>
              <a:p>
                <a:pPr algn="ctr" defTabSz="6334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657600" y="3291622"/>
                <a:ext cx="2370580" cy="1460034"/>
              </a:xfrm>
              <a:custGeom>
                <a:avLst/>
                <a:gdLst>
                  <a:gd name="connsiteX0" fmla="*/ 0 w 1828800"/>
                  <a:gd name="connsiteY0" fmla="*/ 101600 h 1016000"/>
                  <a:gd name="connsiteX1" fmla="*/ 101600 w 1828800"/>
                  <a:gd name="connsiteY1" fmla="*/ 0 h 1016000"/>
                  <a:gd name="connsiteX2" fmla="*/ 1727200 w 1828800"/>
                  <a:gd name="connsiteY2" fmla="*/ 0 h 1016000"/>
                  <a:gd name="connsiteX3" fmla="*/ 1828800 w 1828800"/>
                  <a:gd name="connsiteY3" fmla="*/ 101600 h 1016000"/>
                  <a:gd name="connsiteX4" fmla="*/ 1828800 w 1828800"/>
                  <a:gd name="connsiteY4" fmla="*/ 914400 h 1016000"/>
                  <a:gd name="connsiteX5" fmla="*/ 1727200 w 1828800"/>
                  <a:gd name="connsiteY5" fmla="*/ 1016000 h 1016000"/>
                  <a:gd name="connsiteX6" fmla="*/ 101600 w 1828800"/>
                  <a:gd name="connsiteY6" fmla="*/ 1016000 h 1016000"/>
                  <a:gd name="connsiteX7" fmla="*/ 0 w 1828800"/>
                  <a:gd name="connsiteY7" fmla="*/ 914400 h 1016000"/>
                  <a:gd name="connsiteX8" fmla="*/ 0 w 1828800"/>
                  <a:gd name="connsiteY8" fmla="*/ 101600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016000">
                    <a:moveTo>
                      <a:pt x="0" y="101600"/>
                    </a:moveTo>
                    <a:cubicBezTo>
                      <a:pt x="0" y="45488"/>
                      <a:pt x="45488" y="0"/>
                      <a:pt x="101600" y="0"/>
                    </a:cubicBezTo>
                    <a:lnTo>
                      <a:pt x="1727200" y="0"/>
                    </a:lnTo>
                    <a:cubicBezTo>
                      <a:pt x="1783312" y="0"/>
                      <a:pt x="1828800" y="45488"/>
                      <a:pt x="1828800" y="101600"/>
                    </a:cubicBezTo>
                    <a:lnTo>
                      <a:pt x="1828800" y="914400"/>
                    </a:lnTo>
                    <a:cubicBezTo>
                      <a:pt x="1828800" y="970512"/>
                      <a:pt x="1783312" y="1016000"/>
                      <a:pt x="1727200" y="1016000"/>
                    </a:cubicBezTo>
                    <a:lnTo>
                      <a:pt x="101600" y="1016000"/>
                    </a:lnTo>
                    <a:cubicBezTo>
                      <a:pt x="45488" y="1016000"/>
                      <a:pt x="0" y="970512"/>
                      <a:pt x="0" y="914400"/>
                    </a:cubicBezTo>
                    <a:lnTo>
                      <a:pt x="0" y="10160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5625132"/>
                  <a:satOff val="-8440"/>
                  <a:lumOff val="-1373"/>
                  <a:alphaOff val="0"/>
                </a:schemeClr>
              </a:fillRef>
              <a:effectRef idx="0">
                <a:schemeClr val="accent3">
                  <a:hueOff val="5625132"/>
                  <a:satOff val="-8440"/>
                  <a:lumOff val="-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8049" tIns="148049" rIns="148049" bIns="148049" numCol="1" spcCol="1270" anchor="ctr" anchorCtr="0">
                <a:noAutofit/>
              </a:bodyPr>
              <a:lstStyle/>
              <a:p>
                <a:pPr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055644" y="2110510"/>
                  <a:ext cx="7006277" cy="206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Geometric Series with ratio r 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id-ID" sz="2000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id-ID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𝑎𝑟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𝑎𝑟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𝑎𝑟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+….+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𝑎𝑟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 ….</m:t>
                        </m:r>
                      </m:oMath>
                    </m:oMathPara>
                  </a14:m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  <a:p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644" y="2110510"/>
                  <a:ext cx="7006277" cy="2062787"/>
                </a:xfrm>
                <a:prstGeom prst="rect">
                  <a:avLst/>
                </a:prstGeom>
                <a:blipFill>
                  <a:blip r:embed="rId2"/>
                  <a:stretch>
                    <a:fillRect l="-1276" t="-196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431919" y="5398937"/>
                  <a:ext cx="9368376" cy="20627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If |r| &lt; 1, then the geometric series converges, and its sum is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id-ID" sz="2000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id-ID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𝑎𝑟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The series diverges if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cs typeface="Arial" pitchFamily="34" charset="0"/>
                        </a:rPr>
                        <m:t>|</m:t>
                      </m:r>
                      <m:r>
                        <a:rPr lang="en-US" sz="2000" i="1">
                          <a:latin typeface="Cambria Math"/>
                          <a:cs typeface="Arial" pitchFamily="34" charset="0"/>
                        </a:rPr>
                        <m:t>𝑟</m:t>
                      </m:r>
                      <m:r>
                        <a:rPr lang="en-US" sz="2000" i="1">
                          <a:latin typeface="Cambria Math"/>
                          <a:cs typeface="Arial" pitchFamily="34" charset="0"/>
                        </a:rPr>
                        <m:t>|≥1</m:t>
                      </m:r>
                    </m:oMath>
                  </a14:m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19" y="5398937"/>
                  <a:ext cx="9368376" cy="2062786"/>
                </a:xfrm>
                <a:prstGeom prst="rect">
                  <a:avLst/>
                </a:prstGeom>
                <a:blipFill>
                  <a:blip r:embed="rId3"/>
                  <a:stretch>
                    <a:fillRect l="-867" t="-1575" b="-629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541470" y="36195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Divergence Test</a:t>
            </a:r>
            <a:endParaRPr lang="en-US" sz="3200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87184" y="1840706"/>
            <a:ext cx="7226486" cy="4483894"/>
            <a:chOff x="1518686" y="2942445"/>
            <a:chExt cx="1857374" cy="4724400"/>
          </a:xfrm>
        </p:grpSpPr>
        <p:sp>
          <p:nvSpPr>
            <p:cNvPr id="15" name="Freeform 14"/>
            <p:cNvSpPr/>
            <p:nvPr/>
          </p:nvSpPr>
          <p:spPr>
            <a:xfrm>
              <a:off x="1525905" y="2942445"/>
              <a:ext cx="1850155" cy="510545"/>
            </a:xfrm>
            <a:custGeom>
              <a:avLst/>
              <a:gdLst>
                <a:gd name="connsiteX0" fmla="*/ 0 w 1857374"/>
                <a:gd name="connsiteY0" fmla="*/ 0 h 742949"/>
                <a:gd name="connsiteX1" fmla="*/ 1857374 w 1857374"/>
                <a:gd name="connsiteY1" fmla="*/ 0 h 742949"/>
                <a:gd name="connsiteX2" fmla="*/ 1857374 w 1857374"/>
                <a:gd name="connsiteY2" fmla="*/ 742949 h 742949"/>
                <a:gd name="connsiteX3" fmla="*/ 0 w 1857374"/>
                <a:gd name="connsiteY3" fmla="*/ 742949 h 742949"/>
                <a:gd name="connsiteX4" fmla="*/ 0 w 1857374"/>
                <a:gd name="connsiteY4" fmla="*/ 0 h 74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742949">
                  <a:moveTo>
                    <a:pt x="0" y="0"/>
                  </a:moveTo>
                  <a:lnTo>
                    <a:pt x="1857374" y="0"/>
                  </a:lnTo>
                  <a:lnTo>
                    <a:pt x="1857374" y="742949"/>
                  </a:lnTo>
                  <a:lnTo>
                    <a:pt x="0" y="74294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22" tIns="100584" rIns="176022" bIns="100584" numCol="1" spcCol="1270" anchor="ctr" anchorCtr="0">
              <a:noAutofit/>
            </a:bodyPr>
            <a:lstStyle/>
            <a:p>
              <a:pPr algn="ctr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75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25905" y="3452991"/>
              <a:ext cx="1850155" cy="861054"/>
            </a:xfrm>
            <a:custGeom>
              <a:avLst/>
              <a:gdLst>
                <a:gd name="connsiteX0" fmla="*/ 0 w 1857374"/>
                <a:gd name="connsiteY0" fmla="*/ 0 h 1449360"/>
                <a:gd name="connsiteX1" fmla="*/ 1857374 w 1857374"/>
                <a:gd name="connsiteY1" fmla="*/ 0 h 1449360"/>
                <a:gd name="connsiteX2" fmla="*/ 1857374 w 1857374"/>
                <a:gd name="connsiteY2" fmla="*/ 1449360 h 1449360"/>
                <a:gd name="connsiteX3" fmla="*/ 0 w 1857374"/>
                <a:gd name="connsiteY3" fmla="*/ 1449360 h 1449360"/>
                <a:gd name="connsiteX4" fmla="*/ 0 w 1857374"/>
                <a:gd name="connsiteY4" fmla="*/ 0 h 144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1449360">
                  <a:moveTo>
                    <a:pt x="0" y="0"/>
                  </a:moveTo>
                  <a:lnTo>
                    <a:pt x="1857374" y="0"/>
                  </a:lnTo>
                  <a:lnTo>
                    <a:pt x="1857374" y="1449360"/>
                  </a:lnTo>
                  <a:lnTo>
                    <a:pt x="0" y="144936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017" tIns="132017" rIns="176022" bIns="198025" numCol="1" spcCol="1270" anchor="t" anchorCtr="0">
              <a:noAutofit/>
            </a:bodyPr>
            <a:lstStyle/>
            <a:p>
              <a:pPr marL="214313" lvl="1" indent="-214313" defTabSz="1100138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75"/>
            </a:p>
            <a:p>
              <a:pPr marL="214313" lvl="1" indent="-214313" defTabSz="1100138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75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18686" y="4542645"/>
              <a:ext cx="1857374" cy="490714"/>
            </a:xfrm>
            <a:custGeom>
              <a:avLst/>
              <a:gdLst>
                <a:gd name="connsiteX0" fmla="*/ 0 w 1857374"/>
                <a:gd name="connsiteY0" fmla="*/ 0 h 742949"/>
                <a:gd name="connsiteX1" fmla="*/ 1857374 w 1857374"/>
                <a:gd name="connsiteY1" fmla="*/ 0 h 742949"/>
                <a:gd name="connsiteX2" fmla="*/ 1857374 w 1857374"/>
                <a:gd name="connsiteY2" fmla="*/ 742949 h 742949"/>
                <a:gd name="connsiteX3" fmla="*/ 0 w 1857374"/>
                <a:gd name="connsiteY3" fmla="*/ 742949 h 742949"/>
                <a:gd name="connsiteX4" fmla="*/ 0 w 1857374"/>
                <a:gd name="connsiteY4" fmla="*/ 0 h 74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742949">
                  <a:moveTo>
                    <a:pt x="0" y="0"/>
                  </a:moveTo>
                  <a:lnTo>
                    <a:pt x="1857374" y="0"/>
                  </a:lnTo>
                  <a:lnTo>
                    <a:pt x="1857374" y="742949"/>
                  </a:lnTo>
                  <a:lnTo>
                    <a:pt x="0" y="74294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22" tIns="100584" rIns="176022" bIns="100584" numCol="1" spcCol="1270" anchor="ctr" anchorCtr="0">
              <a:noAutofit/>
            </a:bodyPr>
            <a:lstStyle/>
            <a:p>
              <a:pPr algn="ctr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75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18686" y="5033359"/>
              <a:ext cx="1857374" cy="2633486"/>
            </a:xfrm>
            <a:custGeom>
              <a:avLst/>
              <a:gdLst>
                <a:gd name="connsiteX0" fmla="*/ 0 w 1857374"/>
                <a:gd name="connsiteY0" fmla="*/ 0 h 1449360"/>
                <a:gd name="connsiteX1" fmla="*/ 1857374 w 1857374"/>
                <a:gd name="connsiteY1" fmla="*/ 0 h 1449360"/>
                <a:gd name="connsiteX2" fmla="*/ 1857374 w 1857374"/>
                <a:gd name="connsiteY2" fmla="*/ 1449360 h 1449360"/>
                <a:gd name="connsiteX3" fmla="*/ 0 w 1857374"/>
                <a:gd name="connsiteY3" fmla="*/ 1449360 h 1449360"/>
                <a:gd name="connsiteX4" fmla="*/ 0 w 1857374"/>
                <a:gd name="connsiteY4" fmla="*/ 0 h 144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1449360">
                  <a:moveTo>
                    <a:pt x="0" y="0"/>
                  </a:moveTo>
                  <a:lnTo>
                    <a:pt x="1857374" y="0"/>
                  </a:lnTo>
                  <a:lnTo>
                    <a:pt x="1857374" y="1449360"/>
                  </a:lnTo>
                  <a:lnTo>
                    <a:pt x="0" y="144936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lnRef>
            <a:fillRef idx="1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017" tIns="132017" rIns="176022" bIns="198025" numCol="1" spcCol="1270" anchor="t" anchorCtr="0">
              <a:noAutofit/>
            </a:bodyPr>
            <a:lstStyle/>
            <a:p>
              <a:pPr marL="214313" lvl="1" indent="-214313" defTabSz="1100138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75"/>
            </a:p>
            <a:p>
              <a:pPr marL="214313" lvl="1" indent="-214313" defTabSz="1100138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75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656214" y="1905000"/>
            <a:ext cx="20522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Arial" pitchFamily="34" charset="0"/>
                <a:cs typeface="Arial" pitchFamily="34" charset="0"/>
              </a:rPr>
              <a:t>The Divergence Test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33359" y="2440171"/>
                <a:ext cx="7252626" cy="492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does not exist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sz="2000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d-ID" sz="20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 diverges.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59" y="2440171"/>
                <a:ext cx="7252626" cy="492892"/>
              </a:xfrm>
              <a:prstGeom prst="rect">
                <a:avLst/>
              </a:prstGeom>
              <a:blipFill>
                <a:blip r:embed="rId2"/>
                <a:stretch>
                  <a:fillRect l="-925" t="-98765" r="-84" b="-13086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543352" y="3887176"/>
                <a:ext cx="7067248" cy="2361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latin typeface="Arial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latin typeface="Arial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≠0, </m:t>
                    </m:r>
                  </m:oMath>
                </a14:m>
                <a:r>
                  <a:rPr lang="en-US" sz="2000" dirty="0">
                    <a:latin typeface="Arial" charset="0"/>
                  </a:rPr>
                  <a:t> then by the Divergence </a:t>
                </a:r>
              </a:p>
              <a:p>
                <a:pPr>
                  <a:defRPr/>
                </a:pPr>
                <a:endParaRPr lang="en-US" sz="2000" dirty="0">
                  <a:latin typeface="Arial" charset="0"/>
                </a:endParaRPr>
              </a:p>
              <a:p>
                <a:pPr>
                  <a:defRPr/>
                </a:pPr>
                <a:r>
                  <a:rPr lang="en-US" sz="2000" dirty="0">
                    <a:latin typeface="Arial" charset="0"/>
                  </a:rPr>
                  <a:t>Test, the series 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latin typeface="Arial" charset="0"/>
                </a:endParaRPr>
              </a:p>
              <a:p>
                <a:pPr>
                  <a:defRPr/>
                </a:pPr>
                <a:r>
                  <a:rPr lang="en-US" sz="2000" dirty="0">
                    <a:latin typeface="Arial" charset="0"/>
                  </a:rPr>
                  <a:t>diverges.</a:t>
                </a:r>
                <a:endParaRPr lang="id-ID" sz="2000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52" y="3887176"/>
                <a:ext cx="7067248" cy="2361224"/>
              </a:xfrm>
              <a:prstGeom prst="rect">
                <a:avLst/>
              </a:prstGeom>
              <a:blipFill>
                <a:blip r:embed="rId3"/>
                <a:stretch>
                  <a:fillRect l="-862" b="-387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E816AEE-914A-40A9-9B32-5306E127FE08}"/>
              </a:ext>
            </a:extLst>
          </p:cNvPr>
          <p:cNvSpPr/>
          <p:nvPr/>
        </p:nvSpPr>
        <p:spPr>
          <a:xfrm>
            <a:off x="1676400" y="3410635"/>
            <a:ext cx="9765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Arial" pitchFamily="34" charset="0"/>
                <a:cs typeface="Arial" pitchFamily="34" charset="0"/>
              </a:rPr>
              <a:t>Example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itle 1"/>
          <p:cNvSpPr txBox="1">
            <a:spLocks/>
          </p:cNvSpPr>
          <p:nvPr/>
        </p:nvSpPr>
        <p:spPr bwMode="auto">
          <a:xfrm>
            <a:off x="3584245" y="304800"/>
            <a:ext cx="490125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Collapsing Series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87B20EF-960B-43F6-8A2A-5D2A88FB6D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7686862"/>
                  </p:ext>
                </p:extLst>
              </p:nvPr>
            </p:nvGraphicFramePr>
            <p:xfrm>
              <a:off x="1115704" y="914400"/>
              <a:ext cx="7647296" cy="43479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87B20EF-960B-43F6-8A2A-5D2A88FB6D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7686862"/>
                  </p:ext>
                </p:extLst>
              </p:nvPr>
            </p:nvGraphicFramePr>
            <p:xfrm>
              <a:off x="1115704" y="914400"/>
              <a:ext cx="7647296" cy="43479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586C6C-C07F-4DA3-A6E5-EADEB3B54A3F}"/>
                  </a:ext>
                </a:extLst>
              </p:cNvPr>
              <p:cNvSpPr txBox="1"/>
              <p:nvPr/>
            </p:nvSpPr>
            <p:spPr>
              <a:xfrm>
                <a:off x="914400" y="5889713"/>
                <a:ext cx="6501032" cy="516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d-ID" b="1" dirty="0">
                    <a:solidFill>
                      <a:schemeClr val="accent6">
                        <a:lumMod val="75000"/>
                      </a:schemeClr>
                    </a:solidFill>
                  </a:rPr>
                  <a:t>Therefore,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. The series converges and has sum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id-ID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586C6C-C07F-4DA3-A6E5-EADEB3B54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889713"/>
                <a:ext cx="6501032" cy="516103"/>
              </a:xfrm>
              <a:prstGeom prst="rect">
                <a:avLst/>
              </a:prstGeom>
              <a:blipFill>
                <a:blip r:embed="rId11"/>
                <a:stretch>
                  <a:fillRect l="-750" b="-23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 txBox="1">
            <a:spLocks/>
          </p:cNvSpPr>
          <p:nvPr/>
        </p:nvSpPr>
        <p:spPr bwMode="auto">
          <a:xfrm>
            <a:off x="2282589" y="361950"/>
            <a:ext cx="6223379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 Test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6DE536-74F8-4FE2-B3C1-C1C7897C07D6}"/>
              </a:ext>
            </a:extLst>
          </p:cNvPr>
          <p:cNvGrpSpPr/>
          <p:nvPr/>
        </p:nvGrpSpPr>
        <p:grpSpPr>
          <a:xfrm>
            <a:off x="1187146" y="1600200"/>
            <a:ext cx="7200716" cy="4865534"/>
            <a:chOff x="1582860" y="1569651"/>
            <a:chExt cx="9600955" cy="5313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34F518-2FC6-495E-9A07-FB1610DD7388}"/>
                </a:ext>
              </a:extLst>
            </p:cNvPr>
            <p:cNvGrpSpPr/>
            <p:nvPr/>
          </p:nvGrpSpPr>
          <p:grpSpPr>
            <a:xfrm>
              <a:off x="1582860" y="1569651"/>
              <a:ext cx="9600955" cy="5298206"/>
              <a:chOff x="2201839" y="1752535"/>
              <a:chExt cx="8128000" cy="493903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29CCD8D-D117-4E91-952D-3AD9ACEC4043}"/>
                  </a:ext>
                </a:extLst>
              </p:cNvPr>
              <p:cNvSpPr/>
              <p:nvPr/>
            </p:nvSpPr>
            <p:spPr>
              <a:xfrm>
                <a:off x="2201839" y="1752535"/>
                <a:ext cx="8128000" cy="96252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09FC81-A288-41A7-B7E1-4F0C14A3EC2F}"/>
                  </a:ext>
                </a:extLst>
              </p:cNvPr>
              <p:cNvSpPr/>
              <p:nvPr/>
            </p:nvSpPr>
            <p:spPr>
              <a:xfrm>
                <a:off x="2446611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5612461-2310-43CA-A286-FD7975B1E43A}"/>
                  </a:ext>
                </a:extLst>
              </p:cNvPr>
              <p:cNvSpPr/>
              <p:nvPr/>
            </p:nvSpPr>
            <p:spPr>
              <a:xfrm>
                <a:off x="2446611" y="2715063"/>
                <a:ext cx="3637360" cy="3976500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3" rIns="378578" bIns="378577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44E5031-D1BA-4115-9F92-DBE5A0F736D8}"/>
                  </a:ext>
                </a:extLst>
              </p:cNvPr>
              <p:cNvSpPr/>
              <p:nvPr/>
            </p:nvSpPr>
            <p:spPr>
              <a:xfrm>
                <a:off x="6447706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fillRef>
              <a:effectRef idx="3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06BF334-0048-4AF4-8B85-8F7D25B8364E}"/>
                  </a:ext>
                </a:extLst>
              </p:cNvPr>
              <p:cNvSpPr/>
              <p:nvPr/>
            </p:nvSpPr>
            <p:spPr>
              <a:xfrm>
                <a:off x="6447706" y="2715064"/>
                <a:ext cx="3637359" cy="3976501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6758543"/>
                  <a:satOff val="-17419"/>
                  <a:lumOff val="-11765"/>
                  <a:alphaOff val="0"/>
                </a:schemeClr>
              </a:fillRef>
              <a:effectRef idx="3">
                <a:schemeClr val="accent5">
                  <a:hueOff val="-6758543"/>
                  <a:satOff val="-17419"/>
                  <a:lumOff val="-11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2" rIns="378577" bIns="378578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6372A6-F9BF-4EAB-B9DE-7C0D4B28CE55}"/>
                </a:ext>
              </a:extLst>
            </p:cNvPr>
            <p:cNvSpPr txBox="1"/>
            <p:nvPr/>
          </p:nvSpPr>
          <p:spPr>
            <a:xfrm>
              <a:off x="2008161" y="1818830"/>
              <a:ext cx="872548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                    </a:t>
              </a:r>
              <a:r>
                <a:rPr lang="id-ID" b="1" dirty="0">
                  <a:solidFill>
                    <a:srgbClr val="002060"/>
                  </a:solidFill>
                </a:rPr>
                <a:t>Theorem</a:t>
              </a:r>
              <a:r>
                <a:rPr lang="en-US" b="1" dirty="0">
                  <a:solidFill>
                    <a:srgbClr val="002060"/>
                  </a:solidFill>
                </a:rPr>
                <a:t>	    	          </a:t>
              </a:r>
              <a:r>
                <a:rPr lang="en-US" b="1" dirty="0"/>
                <a:t>       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Example</a:t>
              </a:r>
              <a:endParaRPr lang="id-ID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1E60C5-2B4A-493A-8A9B-4DABF421F9FF}"/>
                    </a:ext>
                  </a:extLst>
                </p:cNvPr>
                <p:cNvSpPr txBox="1"/>
                <p:nvPr/>
              </p:nvSpPr>
              <p:spPr>
                <a:xfrm>
                  <a:off x="2008161" y="2582375"/>
                  <a:ext cx="4012813" cy="43007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dirty="0"/>
                    <a:t>Let </a:t>
                  </a:r>
                  <a:r>
                    <a:rPr lang="en-US" i="1" dirty="0"/>
                    <a:t>f </a:t>
                  </a:r>
                  <a:r>
                    <a:rPr lang="en-US" dirty="0"/>
                    <a:t>be a continuous, positive, nonincreasing function on the interval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[1,∞)</m:t>
                      </m:r>
                    </m:oMath>
                  </a14:m>
                  <a:r>
                    <a:rPr lang="en-US" dirty="0"/>
                    <a:t> and suppose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en-US" dirty="0"/>
                    <a:t> for all positive integers </a:t>
                  </a:r>
                  <a:r>
                    <a:rPr lang="en-US" i="1" dirty="0"/>
                    <a:t>k</a:t>
                  </a:r>
                  <a:r>
                    <a:rPr lang="en-US" dirty="0"/>
                    <a:t>. Then the infinite series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  <a:p>
                  <a:pPr algn="l"/>
                  <a:r>
                    <a:rPr lang="en-US" dirty="0"/>
                    <a:t>converges if and only if the improper integral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  <a:p>
                  <a:pPr algn="l"/>
                  <a:r>
                    <a:rPr lang="id-ID" dirty="0"/>
                    <a:t>converges.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1E60C5-2B4A-493A-8A9B-4DABF421F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161" y="2582375"/>
                  <a:ext cx="4012813" cy="4300794"/>
                </a:xfrm>
                <a:prstGeom prst="rect">
                  <a:avLst/>
                </a:prstGeom>
                <a:blipFill>
                  <a:blip r:embed="rId2"/>
                  <a:stretch>
                    <a:fillRect l="-1619" t="-929" r="-607" b="-1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9E589A0-C721-4638-B173-E40B3B2E9C15}"/>
                    </a:ext>
                  </a:extLst>
                </p:cNvPr>
                <p:cNvSpPr txBox="1"/>
                <p:nvPr/>
              </p:nvSpPr>
              <p:spPr>
                <a:xfrm>
                  <a:off x="6700735" y="2657323"/>
                  <a:ext cx="4012813" cy="42105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Is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a14:m>
                  <a:r>
                    <a:rPr lang="en-US" dirty="0"/>
                    <a:t> </a:t>
                  </a:r>
                  <a:r>
                    <a:rPr lang="id-ID" dirty="0"/>
                    <a:t>converges or diverges</a:t>
                  </a:r>
                  <a:r>
                    <a:rPr lang="en-US" dirty="0"/>
                    <a:t>? </a:t>
                  </a:r>
                </a:p>
                <a:p>
                  <a:pPr algn="l"/>
                  <a:endParaRPr lang="en-US" dirty="0"/>
                </a:p>
                <a:p>
                  <a:pPr algn="l"/>
                  <a:r>
                    <a:rPr lang="en-US" dirty="0"/>
                    <a:t>Now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dirty="0"/>
                </a:p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Thus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a14:m>
                  <a:r>
                    <a:rPr lang="en-US" dirty="0"/>
                    <a:t> </a:t>
                  </a:r>
                  <a:r>
                    <a:rPr lang="id-ID" dirty="0"/>
                    <a:t>diverges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9E589A0-C721-4638-B173-E40B3B2E9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735" y="2657323"/>
                  <a:ext cx="4012813" cy="4210534"/>
                </a:xfrm>
                <a:prstGeom prst="rect">
                  <a:avLst/>
                </a:prstGeom>
                <a:blipFill>
                  <a:blip r:embed="rId3"/>
                  <a:stretch>
                    <a:fillRect l="-4453" t="-9968" b="-1550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1227" y="457200"/>
            <a:ext cx="4114800" cy="857250"/>
          </a:xfrm>
        </p:spPr>
        <p:txBody>
          <a:bodyPr>
            <a:normAutofit/>
          </a:bodyPr>
          <a:lstStyle/>
          <a:p>
            <a:pPr algn="r"/>
            <a:r>
              <a:rPr lang="id-ID" sz="3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-Series Test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6467CF-3DA8-4D9A-A967-EBE8155D8457}"/>
              </a:ext>
            </a:extLst>
          </p:cNvPr>
          <p:cNvGrpSpPr/>
          <p:nvPr/>
        </p:nvGrpSpPr>
        <p:grpSpPr>
          <a:xfrm>
            <a:off x="1093781" y="2268552"/>
            <a:ext cx="7578951" cy="3337213"/>
            <a:chOff x="1458374" y="1881736"/>
            <a:chExt cx="10105268" cy="44496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D38B35-4B83-4501-B9C0-BF658F27F25B}"/>
                </a:ext>
              </a:extLst>
            </p:cNvPr>
            <p:cNvGrpSpPr/>
            <p:nvPr/>
          </p:nvGrpSpPr>
          <p:grpSpPr>
            <a:xfrm>
              <a:off x="1458374" y="1881736"/>
              <a:ext cx="10105268" cy="4449617"/>
              <a:chOff x="1458374" y="1881736"/>
              <a:chExt cx="10105268" cy="444961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6F44CD1-A972-4250-AED5-411E89AA5C67}"/>
                  </a:ext>
                </a:extLst>
              </p:cNvPr>
              <p:cNvSpPr/>
              <p:nvPr/>
            </p:nvSpPr>
            <p:spPr>
              <a:xfrm>
                <a:off x="1458374" y="1881736"/>
                <a:ext cx="3260951" cy="2592000"/>
              </a:xfrm>
              <a:custGeom>
                <a:avLst/>
                <a:gdLst>
                  <a:gd name="connsiteX0" fmla="*/ 0 w 3260951"/>
                  <a:gd name="connsiteY0" fmla="*/ 259200 h 2592000"/>
                  <a:gd name="connsiteX1" fmla="*/ 259200 w 3260951"/>
                  <a:gd name="connsiteY1" fmla="*/ 0 h 2592000"/>
                  <a:gd name="connsiteX2" fmla="*/ 3001751 w 3260951"/>
                  <a:gd name="connsiteY2" fmla="*/ 0 h 2592000"/>
                  <a:gd name="connsiteX3" fmla="*/ 3260951 w 3260951"/>
                  <a:gd name="connsiteY3" fmla="*/ 259200 h 2592000"/>
                  <a:gd name="connsiteX4" fmla="*/ 3260951 w 3260951"/>
                  <a:gd name="connsiteY4" fmla="*/ 2332800 h 2592000"/>
                  <a:gd name="connsiteX5" fmla="*/ 3001751 w 3260951"/>
                  <a:gd name="connsiteY5" fmla="*/ 2592000 h 2592000"/>
                  <a:gd name="connsiteX6" fmla="*/ 259200 w 3260951"/>
                  <a:gd name="connsiteY6" fmla="*/ 2592000 h 2592000"/>
                  <a:gd name="connsiteX7" fmla="*/ 0 w 3260951"/>
                  <a:gd name="connsiteY7" fmla="*/ 2332800 h 2592000"/>
                  <a:gd name="connsiteX8" fmla="*/ 0 w 3260951"/>
                  <a:gd name="connsiteY8" fmla="*/ 259200 h 25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0951" h="2592000">
                    <a:moveTo>
                      <a:pt x="0" y="259200"/>
                    </a:moveTo>
                    <a:cubicBezTo>
                      <a:pt x="0" y="116048"/>
                      <a:pt x="116048" y="0"/>
                      <a:pt x="259200" y="0"/>
                    </a:cubicBezTo>
                    <a:lnTo>
                      <a:pt x="3001751" y="0"/>
                    </a:lnTo>
                    <a:cubicBezTo>
                      <a:pt x="3144903" y="0"/>
                      <a:pt x="3260951" y="116048"/>
                      <a:pt x="3260951" y="259200"/>
                    </a:cubicBezTo>
                    <a:lnTo>
                      <a:pt x="3260951" y="2332800"/>
                    </a:lnTo>
                    <a:cubicBezTo>
                      <a:pt x="3260951" y="2475952"/>
                      <a:pt x="3144903" y="2592000"/>
                      <a:pt x="3001751" y="2592000"/>
                    </a:cubicBezTo>
                    <a:lnTo>
                      <a:pt x="259200" y="2592000"/>
                    </a:lnTo>
                    <a:cubicBezTo>
                      <a:pt x="116048" y="2592000"/>
                      <a:pt x="0" y="2475952"/>
                      <a:pt x="0" y="2332800"/>
                    </a:cubicBezTo>
                    <a:lnTo>
                      <a:pt x="0" y="25920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9352" tIns="149352" rIns="149352" bIns="1045725" numCol="1" spcCol="1270" anchor="t" anchorCtr="0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d-ID" sz="2100" dirty="0">
                    <a:solidFill>
                      <a:schemeClr val="tx1"/>
                    </a:solidFill>
                  </a:rPr>
                  <a:t>p-Series Test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D457F07-E750-48CC-AA1D-D17AFE41DBA2}"/>
                  </a:ext>
                </a:extLst>
              </p:cNvPr>
              <p:cNvSpPr/>
              <p:nvPr/>
            </p:nvSpPr>
            <p:spPr>
              <a:xfrm>
                <a:off x="1806609" y="2584635"/>
                <a:ext cx="4195866" cy="3746718"/>
              </a:xfrm>
              <a:custGeom>
                <a:avLst/>
                <a:gdLst>
                  <a:gd name="connsiteX0" fmla="*/ 0 w 4195866"/>
                  <a:gd name="connsiteY0" fmla="*/ 374672 h 3746718"/>
                  <a:gd name="connsiteX1" fmla="*/ 374672 w 4195866"/>
                  <a:gd name="connsiteY1" fmla="*/ 0 h 3746718"/>
                  <a:gd name="connsiteX2" fmla="*/ 3821194 w 4195866"/>
                  <a:gd name="connsiteY2" fmla="*/ 0 h 3746718"/>
                  <a:gd name="connsiteX3" fmla="*/ 4195866 w 4195866"/>
                  <a:gd name="connsiteY3" fmla="*/ 374672 h 3746718"/>
                  <a:gd name="connsiteX4" fmla="*/ 4195866 w 4195866"/>
                  <a:gd name="connsiteY4" fmla="*/ 3372046 h 3746718"/>
                  <a:gd name="connsiteX5" fmla="*/ 3821194 w 4195866"/>
                  <a:gd name="connsiteY5" fmla="*/ 3746718 h 3746718"/>
                  <a:gd name="connsiteX6" fmla="*/ 374672 w 4195866"/>
                  <a:gd name="connsiteY6" fmla="*/ 3746718 h 3746718"/>
                  <a:gd name="connsiteX7" fmla="*/ 0 w 4195866"/>
                  <a:gd name="connsiteY7" fmla="*/ 3372046 h 3746718"/>
                  <a:gd name="connsiteX8" fmla="*/ 0 w 4195866"/>
                  <a:gd name="connsiteY8" fmla="*/ 374672 h 374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5866" h="3746718">
                    <a:moveTo>
                      <a:pt x="0" y="374672"/>
                    </a:moveTo>
                    <a:cubicBezTo>
                      <a:pt x="0" y="167746"/>
                      <a:pt x="167746" y="0"/>
                      <a:pt x="374672" y="0"/>
                    </a:cubicBezTo>
                    <a:lnTo>
                      <a:pt x="3821194" y="0"/>
                    </a:lnTo>
                    <a:cubicBezTo>
                      <a:pt x="4028120" y="0"/>
                      <a:pt x="4195866" y="167746"/>
                      <a:pt x="4195866" y="374672"/>
                    </a:cubicBezTo>
                    <a:lnTo>
                      <a:pt x="4195866" y="3372046"/>
                    </a:lnTo>
                    <a:cubicBezTo>
                      <a:pt x="4195866" y="3578972"/>
                      <a:pt x="4028120" y="3746718"/>
                      <a:pt x="3821194" y="3746718"/>
                    </a:cubicBezTo>
                    <a:lnTo>
                      <a:pt x="374672" y="3746718"/>
                    </a:lnTo>
                    <a:cubicBezTo>
                      <a:pt x="167746" y="3746718"/>
                      <a:pt x="0" y="3578972"/>
                      <a:pt x="0" y="3372046"/>
                    </a:cubicBezTo>
                    <a:lnTo>
                      <a:pt x="0" y="374672"/>
                    </a:lnTo>
                    <a:close/>
                  </a:path>
                </a:pathLst>
              </a:custGeom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8984" tIns="188984" rIns="188984" bIns="188984" numCol="1" spcCol="1270" anchor="t" anchorCtr="0">
                <a:noAutofit/>
              </a:bodyPr>
              <a:lstStyle/>
              <a:p>
                <a:pPr marL="171450" lvl="1" indent="-171450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id-ID" sz="1500" dirty="0"/>
              </a:p>
              <a:p>
                <a:pPr marL="171450" lvl="1" indent="-171450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dirty="0"/>
                  <a:t> </a:t>
                </a:r>
                <a:endParaRPr lang="id-ID" sz="1500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444CB3B-FC77-40B6-9D17-B47EBECA834D}"/>
                  </a:ext>
                </a:extLst>
              </p:cNvPr>
              <p:cNvSpPr/>
              <p:nvPr/>
            </p:nvSpPr>
            <p:spPr>
              <a:xfrm>
                <a:off x="5330539" y="2127985"/>
                <a:ext cx="1295771" cy="811882"/>
              </a:xfrm>
              <a:custGeom>
                <a:avLst/>
                <a:gdLst>
                  <a:gd name="connsiteX0" fmla="*/ 0 w 1295771"/>
                  <a:gd name="connsiteY0" fmla="*/ 162376 h 811882"/>
                  <a:gd name="connsiteX1" fmla="*/ 889830 w 1295771"/>
                  <a:gd name="connsiteY1" fmla="*/ 162376 h 811882"/>
                  <a:gd name="connsiteX2" fmla="*/ 889830 w 1295771"/>
                  <a:gd name="connsiteY2" fmla="*/ 0 h 811882"/>
                  <a:gd name="connsiteX3" fmla="*/ 1295771 w 1295771"/>
                  <a:gd name="connsiteY3" fmla="*/ 405941 h 811882"/>
                  <a:gd name="connsiteX4" fmla="*/ 889830 w 1295771"/>
                  <a:gd name="connsiteY4" fmla="*/ 811882 h 811882"/>
                  <a:gd name="connsiteX5" fmla="*/ 889830 w 1295771"/>
                  <a:gd name="connsiteY5" fmla="*/ 649506 h 811882"/>
                  <a:gd name="connsiteX6" fmla="*/ 0 w 1295771"/>
                  <a:gd name="connsiteY6" fmla="*/ 649506 h 811882"/>
                  <a:gd name="connsiteX7" fmla="*/ 0 w 1295771"/>
                  <a:gd name="connsiteY7" fmla="*/ 162376 h 811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5771" h="811882">
                    <a:moveTo>
                      <a:pt x="0" y="162376"/>
                    </a:moveTo>
                    <a:lnTo>
                      <a:pt x="889830" y="162376"/>
                    </a:lnTo>
                    <a:lnTo>
                      <a:pt x="889830" y="0"/>
                    </a:lnTo>
                    <a:lnTo>
                      <a:pt x="1295771" y="405941"/>
                    </a:lnTo>
                    <a:lnTo>
                      <a:pt x="889830" y="811882"/>
                    </a:lnTo>
                    <a:lnTo>
                      <a:pt x="889830" y="649506"/>
                    </a:lnTo>
                    <a:lnTo>
                      <a:pt x="0" y="649506"/>
                    </a:lnTo>
                    <a:lnTo>
                      <a:pt x="0" y="162376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21782" rIns="182674" bIns="121782" numCol="1" spcCol="1270" anchor="ctr" anchorCtr="0">
                <a:noAutofit/>
              </a:bodyPr>
              <a:lstStyle/>
              <a:p>
                <a:pPr algn="ctr" defTabSz="113347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255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83DD1D6-9CE9-4437-8596-4E159533D843}"/>
                  </a:ext>
                </a:extLst>
              </p:cNvPr>
              <p:cNvSpPr/>
              <p:nvPr/>
            </p:nvSpPr>
            <p:spPr>
              <a:xfrm>
                <a:off x="7164178" y="1881736"/>
                <a:ext cx="3260951" cy="2592000"/>
              </a:xfrm>
              <a:custGeom>
                <a:avLst/>
                <a:gdLst>
                  <a:gd name="connsiteX0" fmla="*/ 0 w 3260951"/>
                  <a:gd name="connsiteY0" fmla="*/ 259200 h 2592000"/>
                  <a:gd name="connsiteX1" fmla="*/ 259200 w 3260951"/>
                  <a:gd name="connsiteY1" fmla="*/ 0 h 2592000"/>
                  <a:gd name="connsiteX2" fmla="*/ 3001751 w 3260951"/>
                  <a:gd name="connsiteY2" fmla="*/ 0 h 2592000"/>
                  <a:gd name="connsiteX3" fmla="*/ 3260951 w 3260951"/>
                  <a:gd name="connsiteY3" fmla="*/ 259200 h 2592000"/>
                  <a:gd name="connsiteX4" fmla="*/ 3260951 w 3260951"/>
                  <a:gd name="connsiteY4" fmla="*/ 2332800 h 2592000"/>
                  <a:gd name="connsiteX5" fmla="*/ 3001751 w 3260951"/>
                  <a:gd name="connsiteY5" fmla="*/ 2592000 h 2592000"/>
                  <a:gd name="connsiteX6" fmla="*/ 259200 w 3260951"/>
                  <a:gd name="connsiteY6" fmla="*/ 2592000 h 2592000"/>
                  <a:gd name="connsiteX7" fmla="*/ 0 w 3260951"/>
                  <a:gd name="connsiteY7" fmla="*/ 2332800 h 2592000"/>
                  <a:gd name="connsiteX8" fmla="*/ 0 w 3260951"/>
                  <a:gd name="connsiteY8" fmla="*/ 259200 h 25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0951" h="2592000">
                    <a:moveTo>
                      <a:pt x="0" y="259200"/>
                    </a:moveTo>
                    <a:cubicBezTo>
                      <a:pt x="0" y="116048"/>
                      <a:pt x="116048" y="0"/>
                      <a:pt x="259200" y="0"/>
                    </a:cubicBezTo>
                    <a:lnTo>
                      <a:pt x="3001751" y="0"/>
                    </a:lnTo>
                    <a:cubicBezTo>
                      <a:pt x="3144903" y="0"/>
                      <a:pt x="3260951" y="116048"/>
                      <a:pt x="3260951" y="259200"/>
                    </a:cubicBezTo>
                    <a:lnTo>
                      <a:pt x="3260951" y="2332800"/>
                    </a:lnTo>
                    <a:cubicBezTo>
                      <a:pt x="3260951" y="2475952"/>
                      <a:pt x="3144903" y="2592000"/>
                      <a:pt x="3001751" y="2592000"/>
                    </a:cubicBezTo>
                    <a:lnTo>
                      <a:pt x="259200" y="2592000"/>
                    </a:lnTo>
                    <a:cubicBezTo>
                      <a:pt x="116048" y="2592000"/>
                      <a:pt x="0" y="2475952"/>
                      <a:pt x="0" y="2332800"/>
                    </a:cubicBezTo>
                    <a:lnTo>
                      <a:pt x="0" y="25920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9352" tIns="149352" rIns="149352" bIns="1045725" numCol="1" spcCol="1270" anchor="t" anchorCtr="0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>
                    <a:solidFill>
                      <a:schemeClr val="tx1"/>
                    </a:solidFill>
                  </a:rPr>
                  <a:t>Example</a:t>
                </a:r>
                <a:endParaRPr lang="id-ID" sz="2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D316B98-C30A-4AA5-8E12-E905883DC58B}"/>
                  </a:ext>
                </a:extLst>
              </p:cNvPr>
              <p:cNvSpPr/>
              <p:nvPr/>
            </p:nvSpPr>
            <p:spPr>
              <a:xfrm>
                <a:off x="7367776" y="2584635"/>
                <a:ext cx="4195866" cy="3746718"/>
              </a:xfrm>
              <a:custGeom>
                <a:avLst/>
                <a:gdLst>
                  <a:gd name="connsiteX0" fmla="*/ 0 w 4195866"/>
                  <a:gd name="connsiteY0" fmla="*/ 374672 h 3746718"/>
                  <a:gd name="connsiteX1" fmla="*/ 374672 w 4195866"/>
                  <a:gd name="connsiteY1" fmla="*/ 0 h 3746718"/>
                  <a:gd name="connsiteX2" fmla="*/ 3821194 w 4195866"/>
                  <a:gd name="connsiteY2" fmla="*/ 0 h 3746718"/>
                  <a:gd name="connsiteX3" fmla="*/ 4195866 w 4195866"/>
                  <a:gd name="connsiteY3" fmla="*/ 374672 h 3746718"/>
                  <a:gd name="connsiteX4" fmla="*/ 4195866 w 4195866"/>
                  <a:gd name="connsiteY4" fmla="*/ 3372046 h 3746718"/>
                  <a:gd name="connsiteX5" fmla="*/ 3821194 w 4195866"/>
                  <a:gd name="connsiteY5" fmla="*/ 3746718 h 3746718"/>
                  <a:gd name="connsiteX6" fmla="*/ 374672 w 4195866"/>
                  <a:gd name="connsiteY6" fmla="*/ 3746718 h 3746718"/>
                  <a:gd name="connsiteX7" fmla="*/ 0 w 4195866"/>
                  <a:gd name="connsiteY7" fmla="*/ 3372046 h 3746718"/>
                  <a:gd name="connsiteX8" fmla="*/ 0 w 4195866"/>
                  <a:gd name="connsiteY8" fmla="*/ 374672 h 374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5866" h="3746718">
                    <a:moveTo>
                      <a:pt x="0" y="374672"/>
                    </a:moveTo>
                    <a:cubicBezTo>
                      <a:pt x="0" y="167746"/>
                      <a:pt x="167746" y="0"/>
                      <a:pt x="374672" y="0"/>
                    </a:cubicBezTo>
                    <a:lnTo>
                      <a:pt x="3821194" y="0"/>
                    </a:lnTo>
                    <a:cubicBezTo>
                      <a:pt x="4028120" y="0"/>
                      <a:pt x="4195866" y="167746"/>
                      <a:pt x="4195866" y="374672"/>
                    </a:cubicBezTo>
                    <a:lnTo>
                      <a:pt x="4195866" y="3372046"/>
                    </a:lnTo>
                    <a:cubicBezTo>
                      <a:pt x="4195866" y="3578972"/>
                      <a:pt x="4028120" y="3746718"/>
                      <a:pt x="3821194" y="3746718"/>
                    </a:cubicBezTo>
                    <a:lnTo>
                      <a:pt x="374672" y="3746718"/>
                    </a:lnTo>
                    <a:cubicBezTo>
                      <a:pt x="167746" y="3746718"/>
                      <a:pt x="0" y="3578972"/>
                      <a:pt x="0" y="3372046"/>
                    </a:cubicBezTo>
                    <a:lnTo>
                      <a:pt x="0" y="374672"/>
                    </a:lnTo>
                    <a:close/>
                  </a:path>
                </a:pathLst>
              </a:cu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02344" tIns="402344" rIns="402344" bIns="402344" numCol="1" spcCol="1270" anchor="t" anchorCtr="0">
                <a:noAutofit/>
              </a:bodyPr>
              <a:lstStyle/>
              <a:p>
                <a:pPr marL="214313" lvl="1" indent="-214313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id-ID" sz="45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A253A5-FB6B-4042-936C-960FA696CB44}"/>
                    </a:ext>
                  </a:extLst>
                </p:cNvPr>
                <p:cNvSpPr txBox="1"/>
                <p:nvPr/>
              </p:nvSpPr>
              <p:spPr>
                <a:xfrm>
                  <a:off x="1952805" y="2991735"/>
                  <a:ext cx="4195865" cy="28088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sz="1500" dirty="0"/>
                    <a:t>The series</a:t>
                  </a:r>
                  <a:endParaRPr lang="id-ID" sz="1500" dirty="0"/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=1+</m:t>
                            </m:r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id-ID" sz="1500" dirty="0"/>
                </a:p>
                <a:p>
                  <a:pPr lvl="0">
                    <a:buNone/>
                  </a:pPr>
                  <a:r>
                    <a:rPr lang="en-US" sz="1500" dirty="0"/>
                    <a:t>where </a:t>
                  </a:r>
                  <a14:m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sz="1500" dirty="0"/>
                    <a:t> is a constant, is called a </a:t>
                  </a:r>
                  <a:r>
                    <a:rPr lang="en-US" sz="15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</a:t>
                  </a:r>
                  <a:endParaRPr lang="id-ID" sz="1500" dirty="0"/>
                </a:p>
                <a:p>
                  <a:pPr lvl="0">
                    <a:buNone/>
                  </a:pPr>
                  <a:r>
                    <a:rPr lang="en-US" sz="15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series</a:t>
                  </a:r>
                  <a:r>
                    <a:rPr lang="en-US" sz="1500" dirty="0"/>
                    <a:t>. </a:t>
                  </a:r>
                  <a:endParaRPr lang="id-ID" sz="1500" dirty="0"/>
                </a:p>
                <a:p>
                  <a:pPr lvl="0">
                    <a:buNone/>
                  </a:pPr>
                  <a:endParaRPr lang="id-ID" sz="1500" dirty="0"/>
                </a:p>
                <a:p>
                  <a:pPr lvl="0">
                    <a:buNone/>
                  </a:pPr>
                  <a:r>
                    <a:rPr lang="en-US" sz="1500" dirty="0"/>
                    <a:t>(a) The p-series converges if </a:t>
                  </a:r>
                  <a14:m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endParaRPr lang="id-ID" sz="1500" dirty="0"/>
                </a:p>
                <a:p>
                  <a:pPr lvl="0">
                    <a:buNone/>
                  </a:pPr>
                  <a:r>
                    <a:rPr lang="id-ID" sz="1500" dirty="0"/>
                    <a:t>(b) The p-series diverges</a:t>
                  </a:r>
                  <a:r>
                    <a:rPr lang="en-US" sz="1500" dirty="0"/>
                    <a:t> if </a:t>
                  </a:r>
                  <a14:m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a14:m>
                  <a:endParaRPr lang="id-ID" sz="15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A253A5-FB6B-4042-936C-960FA696C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805" y="2991735"/>
                  <a:ext cx="4195865" cy="2808889"/>
                </a:xfrm>
                <a:prstGeom prst="rect">
                  <a:avLst/>
                </a:prstGeom>
                <a:blipFill>
                  <a:blip r:embed="rId2"/>
                  <a:stretch>
                    <a:fillRect l="-775" t="-870" b="-231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D7C9B1-71B0-4C47-9059-E3EE34804024}"/>
                    </a:ext>
                  </a:extLst>
                </p:cNvPr>
                <p:cNvSpPr txBox="1"/>
                <p:nvPr/>
              </p:nvSpPr>
              <p:spPr>
                <a:xfrm>
                  <a:off x="7513970" y="2991735"/>
                  <a:ext cx="3734067" cy="18855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sz="1500" dirty="0"/>
                    <a:t>The series</a:t>
                  </a:r>
                  <a:endParaRPr lang="id-ID" sz="1500" dirty="0"/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1.0001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500" dirty="0"/>
                </a:p>
                <a:p>
                  <a:pPr lvl="0">
                    <a:buNone/>
                  </a:pPr>
                  <a:endParaRPr lang="en-US" sz="1500" dirty="0"/>
                </a:p>
                <a:p>
                  <a:pPr lvl="0">
                    <a:buNone/>
                  </a:pPr>
                  <a:r>
                    <a:rPr lang="en-US" sz="1500" dirty="0"/>
                    <a:t>Converges because p = 1.0001 &gt; 1</a:t>
                  </a:r>
                  <a:endParaRPr lang="id-ID" sz="15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D7C9B1-71B0-4C47-9059-E3EE34804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970" y="2991735"/>
                  <a:ext cx="3734067" cy="1885560"/>
                </a:xfrm>
                <a:prstGeom prst="rect">
                  <a:avLst/>
                </a:prstGeom>
                <a:blipFill>
                  <a:blip r:embed="rId3"/>
                  <a:stretch>
                    <a:fillRect l="-870" t="-1293" r="-435" b="-34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5520521" cy="857250"/>
          </a:xfrm>
        </p:spPr>
        <p:txBody>
          <a:bodyPr>
            <a:no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Ordinary Comparison Test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D0137D-292C-4456-9B1E-1590E29DFD33}"/>
              </a:ext>
            </a:extLst>
          </p:cNvPr>
          <p:cNvGrpSpPr/>
          <p:nvPr/>
        </p:nvGrpSpPr>
        <p:grpSpPr>
          <a:xfrm>
            <a:off x="1094373" y="2139638"/>
            <a:ext cx="7518087" cy="4184962"/>
            <a:chOff x="1459164" y="1709850"/>
            <a:chExt cx="10024116" cy="48859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64B31A-D1FC-461A-B81E-66C999B31224}"/>
                </a:ext>
              </a:extLst>
            </p:cNvPr>
            <p:cNvGrpSpPr/>
            <p:nvPr/>
          </p:nvGrpSpPr>
          <p:grpSpPr>
            <a:xfrm>
              <a:off x="1459164" y="1709850"/>
              <a:ext cx="10024116" cy="4885963"/>
              <a:chOff x="1670179" y="1709850"/>
              <a:chExt cx="10024116" cy="4885963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67C14AB-CF61-4CEA-828F-C475FC67C859}"/>
                  </a:ext>
                </a:extLst>
              </p:cNvPr>
              <p:cNvSpPr/>
              <p:nvPr/>
            </p:nvSpPr>
            <p:spPr>
              <a:xfrm>
                <a:off x="1670179" y="1709850"/>
                <a:ext cx="4258052" cy="3769874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0BFED3-A2C5-4E91-A566-487D7CB20B6C}"/>
                  </a:ext>
                </a:extLst>
              </p:cNvPr>
              <p:cNvSpPr/>
              <p:nvPr/>
            </p:nvSpPr>
            <p:spPr>
              <a:xfrm>
                <a:off x="1670179" y="5479724"/>
                <a:ext cx="4258052" cy="775446"/>
              </a:xfrm>
              <a:custGeom>
                <a:avLst/>
                <a:gdLst>
                  <a:gd name="connsiteX0" fmla="*/ 0 w 4258052"/>
                  <a:gd name="connsiteY0" fmla="*/ 0 h 1366774"/>
                  <a:gd name="connsiteX1" fmla="*/ 4258052 w 4258052"/>
                  <a:gd name="connsiteY1" fmla="*/ 0 h 1366774"/>
                  <a:gd name="connsiteX2" fmla="*/ 4258052 w 4258052"/>
                  <a:gd name="connsiteY2" fmla="*/ 1366774 h 1366774"/>
                  <a:gd name="connsiteX3" fmla="*/ 0 w 4258052"/>
                  <a:gd name="connsiteY3" fmla="*/ 1366774 h 1366774"/>
                  <a:gd name="connsiteX4" fmla="*/ 0 w 4258052"/>
                  <a:gd name="connsiteY4" fmla="*/ 0 h 13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8052" h="1366774">
                    <a:moveTo>
                      <a:pt x="0" y="0"/>
                    </a:moveTo>
                    <a:lnTo>
                      <a:pt x="4258052" y="0"/>
                    </a:lnTo>
                    <a:lnTo>
                      <a:pt x="4258052" y="1366774"/>
                    </a:lnTo>
                    <a:lnTo>
                      <a:pt x="0" y="1366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735" tIns="0" rIns="999813" bIns="0" numCol="1" spcCol="1270" anchor="ctr" anchorCtr="0">
                <a:noAutofit/>
              </a:bodyPr>
              <a:lstStyle/>
              <a:p>
                <a:pPr defTabSz="193357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Theorem</a:t>
                </a:r>
                <a:endParaRPr lang="id-ID" sz="210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BCEBF26-3063-44C0-91CF-87BAC5E1EDCA}"/>
                  </a:ext>
                </a:extLst>
              </p:cNvPr>
              <p:cNvSpPr/>
              <p:nvPr/>
            </p:nvSpPr>
            <p:spPr>
              <a:xfrm>
                <a:off x="4789261" y="5105495"/>
                <a:ext cx="1490318" cy="1490318"/>
              </a:xfrm>
              <a:prstGeom prst="ellipse">
                <a:avLst/>
              </a:prstGeom>
              <a:solidFill>
                <a:srgbClr val="EA8768">
                  <a:alpha val="90000"/>
                </a:srgbClr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0E0B68F5-846A-4E41-B890-C59A1C7F0B44}"/>
                  </a:ext>
                </a:extLst>
              </p:cNvPr>
              <p:cNvSpPr/>
              <p:nvPr/>
            </p:nvSpPr>
            <p:spPr>
              <a:xfrm>
                <a:off x="6648796" y="1709850"/>
                <a:ext cx="4609400" cy="3769874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BB6A12E-9B9C-4CEE-B7FF-8EE202892E3B}"/>
                  </a:ext>
                </a:extLst>
              </p:cNvPr>
              <p:cNvSpPr/>
              <p:nvPr/>
            </p:nvSpPr>
            <p:spPr>
              <a:xfrm>
                <a:off x="6648796" y="5479724"/>
                <a:ext cx="4609400" cy="775446"/>
              </a:xfrm>
              <a:custGeom>
                <a:avLst/>
                <a:gdLst>
                  <a:gd name="connsiteX0" fmla="*/ 0 w 4258052"/>
                  <a:gd name="connsiteY0" fmla="*/ 0 h 1366774"/>
                  <a:gd name="connsiteX1" fmla="*/ 4258052 w 4258052"/>
                  <a:gd name="connsiteY1" fmla="*/ 0 h 1366774"/>
                  <a:gd name="connsiteX2" fmla="*/ 4258052 w 4258052"/>
                  <a:gd name="connsiteY2" fmla="*/ 1366774 h 1366774"/>
                  <a:gd name="connsiteX3" fmla="*/ 0 w 4258052"/>
                  <a:gd name="connsiteY3" fmla="*/ 1366774 h 1366774"/>
                  <a:gd name="connsiteX4" fmla="*/ 0 w 4258052"/>
                  <a:gd name="connsiteY4" fmla="*/ 0 h 13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8052" h="1366774">
                    <a:moveTo>
                      <a:pt x="0" y="0"/>
                    </a:moveTo>
                    <a:lnTo>
                      <a:pt x="4258052" y="0"/>
                    </a:lnTo>
                    <a:lnTo>
                      <a:pt x="4258052" y="1366774"/>
                    </a:lnTo>
                    <a:lnTo>
                      <a:pt x="0" y="1366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lnRef>
              <a:fillRef idx="1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fillRef>
              <a:effectRef idx="0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735" tIns="0" rIns="999813" bIns="0" numCol="1" spcCol="1270" anchor="ctr" anchorCtr="0">
                <a:noAutofit/>
              </a:bodyPr>
              <a:lstStyle/>
              <a:p>
                <a:pPr defTabSz="193357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Example</a:t>
                </a:r>
                <a:endParaRPr lang="id-ID" sz="21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919905C-D26B-4B2C-A1D3-2FFAEC36732F}"/>
                  </a:ext>
                </a:extLst>
              </p:cNvPr>
              <p:cNvSpPr/>
              <p:nvPr/>
            </p:nvSpPr>
            <p:spPr>
              <a:xfrm>
                <a:off x="10203977" y="5105495"/>
                <a:ext cx="1490318" cy="149031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90000"/>
                </a:schemeClr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F80006-7604-4C48-9B74-DFD65020F60A}"/>
                    </a:ext>
                  </a:extLst>
                </p:cNvPr>
                <p:cNvSpPr txBox="1"/>
                <p:nvPr/>
              </p:nvSpPr>
              <p:spPr>
                <a:xfrm>
                  <a:off x="1624815" y="2494189"/>
                  <a:ext cx="4030395" cy="1815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sz="1650" dirty="0"/>
                    <a:t>Suppose that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650" dirty="0"/>
                    <a:t> for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5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5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650" dirty="0"/>
                </a:p>
                <a:p>
                  <a:pPr lvl="0">
                    <a:buNone/>
                  </a:pPr>
                  <a:endParaRPr lang="id-ID" sz="1650" dirty="0"/>
                </a:p>
                <a:p>
                  <a:pPr lvl="0">
                    <a:buNone/>
                  </a:pPr>
                  <a:r>
                    <a:rPr lang="en-US" sz="1650" dirty="0"/>
                    <a:t>(</a:t>
                  </a:r>
                  <a:r>
                    <a:rPr lang="en-US" sz="1650" dirty="0" err="1"/>
                    <a:t>i</a:t>
                  </a:r>
                  <a:r>
                    <a:rPr lang="en-US" sz="1650" dirty="0"/>
                    <a:t>) If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650" dirty="0"/>
                    <a:t> converges, so does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d-ID" sz="1650" dirty="0"/>
                </a:p>
                <a:p>
                  <a:pPr lvl="0">
                    <a:buNone/>
                  </a:pPr>
                  <a:r>
                    <a:rPr lang="en-US" sz="1650" dirty="0"/>
                    <a:t>(ii) If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650" dirty="0"/>
                    <a:t> diverges, so does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d-ID" sz="165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F80006-7604-4C48-9B74-DFD65020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815" y="2494189"/>
                  <a:ext cx="4030395" cy="1815881"/>
                </a:xfrm>
                <a:prstGeom prst="rect">
                  <a:avLst/>
                </a:prstGeom>
                <a:blipFill>
                  <a:blip r:embed="rId2"/>
                  <a:stretch>
                    <a:fillRect l="-1210" t="-117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9988190-4E42-420E-85F4-AF696CDCDFFA}"/>
                    </a:ext>
                  </a:extLst>
                </p:cNvPr>
                <p:cNvSpPr txBox="1"/>
                <p:nvPr/>
              </p:nvSpPr>
              <p:spPr>
                <a:xfrm>
                  <a:off x="6637299" y="1886933"/>
                  <a:ext cx="4180756" cy="3704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sz="1500" dirty="0"/>
                    <a:t>Does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nary>
                      <m:r>
                        <a:rPr lang="en-US" sz="150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500" dirty="0"/>
                    <a:t>converge or diverge?</a:t>
                  </a:r>
                </a:p>
                <a:p>
                  <a:pPr lvl="0">
                    <a:buNone/>
                  </a:pPr>
                  <a:r>
                    <a:rPr lang="en-US" sz="1500" dirty="0"/>
                    <a:t> </a:t>
                  </a:r>
                </a:p>
                <a:p>
                  <a:pPr lvl="0">
                    <a:buNone/>
                  </a:pPr>
                  <a:r>
                    <a:rPr lang="en-US" sz="1500" dirty="0"/>
                    <a:t>Let see</a:t>
                  </a: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1500" dirty="0"/>
                </a:p>
                <a:p>
                  <a:pPr lvl="0">
                    <a:buNone/>
                  </a:pPr>
                  <a:endParaRPr lang="en-US" sz="1500" dirty="0"/>
                </a:p>
                <a:p>
                  <a:r>
                    <a:rPr lang="en-US" sz="1500" dirty="0"/>
                    <a:t>Note that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1500" dirty="0"/>
                    <a:t> diverges since it is one-fifth of the harmonic series. Thus, by the Ordinary Comparison Test, the given series also </a:t>
                  </a:r>
                  <a:r>
                    <a:rPr lang="id-ID" sz="1500" dirty="0"/>
                    <a:t>diverges.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9988190-4E42-420E-85F4-AF696CDCD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299" y="1886933"/>
                  <a:ext cx="4180756" cy="3704519"/>
                </a:xfrm>
                <a:prstGeom prst="rect">
                  <a:avLst/>
                </a:prstGeom>
                <a:blipFill>
                  <a:blip r:embed="rId3"/>
                  <a:stretch>
                    <a:fillRect l="-778" t="-10385" r="-155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3781" y="381000"/>
            <a:ext cx="4883776" cy="857250"/>
          </a:xfrm>
        </p:spPr>
        <p:txBody>
          <a:bodyPr>
            <a:no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Comparison Test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A940CB-D44E-44C0-87FB-DF7D6FE77E52}"/>
              </a:ext>
            </a:extLst>
          </p:cNvPr>
          <p:cNvGrpSpPr/>
          <p:nvPr/>
        </p:nvGrpSpPr>
        <p:grpSpPr>
          <a:xfrm>
            <a:off x="914400" y="2139638"/>
            <a:ext cx="8140580" cy="4489762"/>
            <a:chOff x="1459164" y="1709850"/>
            <a:chExt cx="10854107" cy="48859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018FF8-E8D0-4662-84A3-D71D476B7ED1}"/>
                </a:ext>
              </a:extLst>
            </p:cNvPr>
            <p:cNvGrpSpPr/>
            <p:nvPr/>
          </p:nvGrpSpPr>
          <p:grpSpPr>
            <a:xfrm>
              <a:off x="1459164" y="1709850"/>
              <a:ext cx="10854107" cy="4885963"/>
              <a:chOff x="1670179" y="1709850"/>
              <a:chExt cx="10854107" cy="4885963"/>
            </a:xfrm>
          </p:grpSpPr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0A2646DA-165F-45E9-8A57-02E8DE866CC7}"/>
                  </a:ext>
                </a:extLst>
              </p:cNvPr>
              <p:cNvSpPr/>
              <p:nvPr/>
            </p:nvSpPr>
            <p:spPr>
              <a:xfrm>
                <a:off x="1670179" y="1709850"/>
                <a:ext cx="4258052" cy="3769874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339966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A4F137-EFD4-42EA-AF6E-F73AB049E8D4}"/>
                  </a:ext>
                </a:extLst>
              </p:cNvPr>
              <p:cNvSpPr/>
              <p:nvPr/>
            </p:nvSpPr>
            <p:spPr>
              <a:xfrm>
                <a:off x="1670179" y="5479724"/>
                <a:ext cx="4258052" cy="775446"/>
              </a:xfrm>
              <a:custGeom>
                <a:avLst/>
                <a:gdLst>
                  <a:gd name="connsiteX0" fmla="*/ 0 w 4258052"/>
                  <a:gd name="connsiteY0" fmla="*/ 0 h 1366774"/>
                  <a:gd name="connsiteX1" fmla="*/ 4258052 w 4258052"/>
                  <a:gd name="connsiteY1" fmla="*/ 0 h 1366774"/>
                  <a:gd name="connsiteX2" fmla="*/ 4258052 w 4258052"/>
                  <a:gd name="connsiteY2" fmla="*/ 1366774 h 1366774"/>
                  <a:gd name="connsiteX3" fmla="*/ 0 w 4258052"/>
                  <a:gd name="connsiteY3" fmla="*/ 1366774 h 1366774"/>
                  <a:gd name="connsiteX4" fmla="*/ 0 w 4258052"/>
                  <a:gd name="connsiteY4" fmla="*/ 0 h 13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8052" h="1366774">
                    <a:moveTo>
                      <a:pt x="0" y="0"/>
                    </a:moveTo>
                    <a:lnTo>
                      <a:pt x="4258052" y="0"/>
                    </a:lnTo>
                    <a:lnTo>
                      <a:pt x="4258052" y="1366774"/>
                    </a:lnTo>
                    <a:lnTo>
                      <a:pt x="0" y="1366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solidFill>
                  <a:srgbClr val="339966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735" tIns="0" rIns="999813" bIns="0" numCol="1" spcCol="1270" anchor="ctr" anchorCtr="0">
                <a:noAutofit/>
              </a:bodyPr>
              <a:lstStyle/>
              <a:p>
                <a:pPr defTabSz="193357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Theorem</a:t>
                </a:r>
                <a:endParaRPr lang="id-ID" sz="21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B13213-5A70-48D7-A2FF-74B072462F19}"/>
                  </a:ext>
                </a:extLst>
              </p:cNvPr>
              <p:cNvSpPr/>
              <p:nvPr/>
            </p:nvSpPr>
            <p:spPr>
              <a:xfrm>
                <a:off x="4789261" y="5105495"/>
                <a:ext cx="1490318" cy="1490318"/>
              </a:xfrm>
              <a:prstGeom prst="ellipse">
                <a:avLst/>
              </a:prstGeom>
              <a:solidFill>
                <a:srgbClr val="99FF99">
                  <a:alpha val="89804"/>
                </a:srgbClr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ctangle: Top Corners Rounded 16">
                <a:extLst>
                  <a:ext uri="{FF2B5EF4-FFF2-40B4-BE49-F238E27FC236}">
                    <a16:creationId xmlns:a16="http://schemas.microsoft.com/office/drawing/2014/main" id="{DE4A450D-5F12-41A3-ABE0-C73A8C722728}"/>
                  </a:ext>
                </a:extLst>
              </p:cNvPr>
              <p:cNvSpPr/>
              <p:nvPr/>
            </p:nvSpPr>
            <p:spPr>
              <a:xfrm>
                <a:off x="6648796" y="1709850"/>
                <a:ext cx="5486400" cy="3769874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6600CC"/>
                </a:solidFill>
              </a:ln>
            </p:spPr>
            <p:style>
              <a:lnRef idx="2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090A2EF-8DBC-4767-9BB9-437094EBE276}"/>
                  </a:ext>
                </a:extLst>
              </p:cNvPr>
              <p:cNvSpPr/>
              <p:nvPr/>
            </p:nvSpPr>
            <p:spPr>
              <a:xfrm>
                <a:off x="6648796" y="5479724"/>
                <a:ext cx="5486400" cy="775446"/>
              </a:xfrm>
              <a:custGeom>
                <a:avLst/>
                <a:gdLst>
                  <a:gd name="connsiteX0" fmla="*/ 0 w 4258052"/>
                  <a:gd name="connsiteY0" fmla="*/ 0 h 1366774"/>
                  <a:gd name="connsiteX1" fmla="*/ 4258052 w 4258052"/>
                  <a:gd name="connsiteY1" fmla="*/ 0 h 1366774"/>
                  <a:gd name="connsiteX2" fmla="*/ 4258052 w 4258052"/>
                  <a:gd name="connsiteY2" fmla="*/ 1366774 h 1366774"/>
                  <a:gd name="connsiteX3" fmla="*/ 0 w 4258052"/>
                  <a:gd name="connsiteY3" fmla="*/ 1366774 h 1366774"/>
                  <a:gd name="connsiteX4" fmla="*/ 0 w 4258052"/>
                  <a:gd name="connsiteY4" fmla="*/ 0 h 13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8052" h="1366774">
                    <a:moveTo>
                      <a:pt x="0" y="0"/>
                    </a:moveTo>
                    <a:lnTo>
                      <a:pt x="4258052" y="0"/>
                    </a:lnTo>
                    <a:lnTo>
                      <a:pt x="4258052" y="1366774"/>
                    </a:lnTo>
                    <a:lnTo>
                      <a:pt x="0" y="1366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00CC"/>
              </a:solidFill>
              <a:ln>
                <a:solidFill>
                  <a:srgbClr val="6600CC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lnRef>
              <a:fillRef idx="1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fillRef>
              <a:effectRef idx="0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735" tIns="0" rIns="999813" bIns="0" numCol="1" spcCol="1270" anchor="ctr" anchorCtr="0">
                <a:noAutofit/>
              </a:bodyPr>
              <a:lstStyle/>
              <a:p>
                <a:pPr defTabSz="193357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Example</a:t>
                </a:r>
                <a:endParaRPr lang="id-ID" sz="21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BBC16A5-B355-4897-B1D6-38D4438E7C08}"/>
                  </a:ext>
                </a:extLst>
              </p:cNvPr>
              <p:cNvSpPr/>
              <p:nvPr/>
            </p:nvSpPr>
            <p:spPr>
              <a:xfrm>
                <a:off x="11033968" y="5105495"/>
                <a:ext cx="1490318" cy="1490318"/>
              </a:xfrm>
              <a:prstGeom prst="ellipse">
                <a:avLst/>
              </a:prstGeom>
              <a:solidFill>
                <a:srgbClr val="CC99FF">
                  <a:alpha val="89804"/>
                </a:srgbClr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C6A33B-640C-4420-BCFB-9ADDB9131B5D}"/>
                    </a:ext>
                  </a:extLst>
                </p:cNvPr>
                <p:cNvSpPr txBox="1"/>
                <p:nvPr/>
              </p:nvSpPr>
              <p:spPr>
                <a:xfrm>
                  <a:off x="1582611" y="2212829"/>
                  <a:ext cx="4030393" cy="30791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dirty="0"/>
                    <a:t>Suppose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r>
                    <a:rPr lang="en-US" dirty="0"/>
                    <a:t> and</a:t>
                  </a: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  <a:p>
                  <a:pPr lvl="0">
                    <a:buNone/>
                  </a:pPr>
                  <a:endParaRPr lang="id-ID" dirty="0"/>
                </a:p>
                <a:p>
                  <a:pPr lvl="0">
                    <a:buNone/>
                  </a:pPr>
                  <a:r>
                    <a:rPr lang="en-US" dirty="0"/>
                    <a:t>If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&lt;∞</m:t>
                      </m:r>
                    </m:oMath>
                  </a14:m>
                  <a:r>
                    <a:rPr lang="en-US" dirty="0"/>
                    <a:t> then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converge or diverge together.</a:t>
                  </a:r>
                </a:p>
                <a:p>
                  <a:pPr lvl="0">
                    <a:buNone/>
                  </a:pPr>
                  <a:r>
                    <a:rPr lang="en-US" dirty="0"/>
                    <a:t>If L = 0 and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converges, then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converges </a:t>
                  </a:r>
                  <a:endParaRPr lang="id-ID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C6A33B-640C-4420-BCFB-9ADDB9131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11" y="2212829"/>
                  <a:ext cx="4030393" cy="3079183"/>
                </a:xfrm>
                <a:prstGeom prst="rect">
                  <a:avLst/>
                </a:prstGeom>
                <a:blipFill>
                  <a:blip r:embed="rId2"/>
                  <a:stretch>
                    <a:fillRect l="-1613" t="-1293" b="-258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C7D31A-D5B5-4384-9AF7-028385280EEA}"/>
                    </a:ext>
                  </a:extLst>
                </p:cNvPr>
                <p:cNvSpPr txBox="1"/>
                <p:nvPr/>
              </p:nvSpPr>
              <p:spPr>
                <a:xfrm>
                  <a:off x="6637297" y="1957273"/>
                  <a:ext cx="5286883" cy="31844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dirty="0"/>
                    <a:t>Does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+11</m:t>
                              </m:r>
                            </m:den>
                          </m:f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converge or diverge?</a:t>
                  </a:r>
                </a:p>
                <a:p>
                  <a:pPr lvl="0">
                    <a:buNone/>
                  </a:pPr>
                  <a:r>
                    <a:rPr lang="en-US" dirty="0"/>
                    <a:t> </a:t>
                  </a:r>
                </a:p>
                <a:p>
                  <a:pPr lvl="0">
                    <a:buNone/>
                  </a:pPr>
                  <a:r>
                    <a:rPr lang="en-US" dirty="0"/>
                    <a:t>Let see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−2)/(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+11)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3/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a14:m>
                  <a:endParaRPr lang="en-US" dirty="0"/>
                </a:p>
                <a:p>
                  <a:pPr lvl="0">
                    <a:buNone/>
                  </a:pPr>
                  <a:r>
                    <a:rPr lang="en-US" dirty="0"/>
                    <a:t>              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+33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  <a:p>
                  <a:pPr lvl="0">
                    <a:buNone/>
                  </a:pPr>
                  <a:endParaRPr lang="en-US" dirty="0"/>
                </a:p>
                <a:p>
                  <a:r>
                    <a:rPr lang="en-US" dirty="0"/>
                    <a:t>Since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dirty="0"/>
                    <a:t>converges, then the series converges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C7D31A-D5B5-4384-9AF7-028385280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297" y="1957273"/>
                  <a:ext cx="5286883" cy="3184478"/>
                </a:xfrm>
                <a:prstGeom prst="rect">
                  <a:avLst/>
                </a:prstGeom>
                <a:blipFill>
                  <a:blip r:embed="rId3"/>
                  <a:stretch>
                    <a:fillRect l="-1229" t="-13125" b="-229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4720" y="381000"/>
            <a:ext cx="5143606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Test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520850-5F7B-4C92-A1E0-A843DB45A468}"/>
              </a:ext>
            </a:extLst>
          </p:cNvPr>
          <p:cNvGrpSpPr/>
          <p:nvPr/>
        </p:nvGrpSpPr>
        <p:grpSpPr>
          <a:xfrm>
            <a:off x="788401" y="2139638"/>
            <a:ext cx="8140580" cy="3664472"/>
            <a:chOff x="1459164" y="1709850"/>
            <a:chExt cx="10854107" cy="48859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3A5261-4D12-4E27-B478-ED39E1AF32C0}"/>
                </a:ext>
              </a:extLst>
            </p:cNvPr>
            <p:cNvGrpSpPr/>
            <p:nvPr/>
          </p:nvGrpSpPr>
          <p:grpSpPr>
            <a:xfrm>
              <a:off x="1459164" y="1709850"/>
              <a:ext cx="10854107" cy="4885963"/>
              <a:chOff x="1670179" y="1709850"/>
              <a:chExt cx="10854107" cy="4885963"/>
            </a:xfrm>
          </p:grpSpPr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AE9B9D24-5A14-4198-945B-A36B688B119B}"/>
                  </a:ext>
                </a:extLst>
              </p:cNvPr>
              <p:cNvSpPr/>
              <p:nvPr/>
            </p:nvSpPr>
            <p:spPr>
              <a:xfrm>
                <a:off x="1670179" y="1709850"/>
                <a:ext cx="4609400" cy="3769874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996633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967F80-0D27-4B08-A939-42733C67469A}"/>
                  </a:ext>
                </a:extLst>
              </p:cNvPr>
              <p:cNvSpPr/>
              <p:nvPr/>
            </p:nvSpPr>
            <p:spPr>
              <a:xfrm>
                <a:off x="1670179" y="5479724"/>
                <a:ext cx="4609400" cy="775446"/>
              </a:xfrm>
              <a:custGeom>
                <a:avLst/>
                <a:gdLst>
                  <a:gd name="connsiteX0" fmla="*/ 0 w 4258052"/>
                  <a:gd name="connsiteY0" fmla="*/ 0 h 1366774"/>
                  <a:gd name="connsiteX1" fmla="*/ 4258052 w 4258052"/>
                  <a:gd name="connsiteY1" fmla="*/ 0 h 1366774"/>
                  <a:gd name="connsiteX2" fmla="*/ 4258052 w 4258052"/>
                  <a:gd name="connsiteY2" fmla="*/ 1366774 h 1366774"/>
                  <a:gd name="connsiteX3" fmla="*/ 0 w 4258052"/>
                  <a:gd name="connsiteY3" fmla="*/ 1366774 h 1366774"/>
                  <a:gd name="connsiteX4" fmla="*/ 0 w 4258052"/>
                  <a:gd name="connsiteY4" fmla="*/ 0 h 13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8052" h="1366774">
                    <a:moveTo>
                      <a:pt x="0" y="0"/>
                    </a:moveTo>
                    <a:lnTo>
                      <a:pt x="4258052" y="0"/>
                    </a:lnTo>
                    <a:lnTo>
                      <a:pt x="4258052" y="1366774"/>
                    </a:lnTo>
                    <a:lnTo>
                      <a:pt x="0" y="1366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339966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735" tIns="0" rIns="999813" bIns="0" numCol="1" spcCol="1270" anchor="ctr" anchorCtr="0">
                <a:noAutofit/>
              </a:bodyPr>
              <a:lstStyle/>
              <a:p>
                <a:pPr defTabSz="193357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Theorem</a:t>
                </a:r>
                <a:endParaRPr lang="id-ID" sz="2100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7F5CEFE-44BE-45B8-B245-5A3DE9982233}"/>
                  </a:ext>
                </a:extLst>
              </p:cNvPr>
              <p:cNvSpPr/>
              <p:nvPr/>
            </p:nvSpPr>
            <p:spPr>
              <a:xfrm>
                <a:off x="5211293" y="5105495"/>
                <a:ext cx="1490318" cy="1490318"/>
              </a:xfrm>
              <a:prstGeom prst="ellipse">
                <a:avLst/>
              </a:prstGeom>
              <a:solidFill>
                <a:srgbClr val="FFCC99">
                  <a:alpha val="89804"/>
                </a:srgbClr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4045F340-0CEF-4AF6-B6C5-B009D49BCBD4}"/>
                  </a:ext>
                </a:extLst>
              </p:cNvPr>
              <p:cNvSpPr/>
              <p:nvPr/>
            </p:nvSpPr>
            <p:spPr>
              <a:xfrm>
                <a:off x="7019778" y="1709850"/>
                <a:ext cx="5115417" cy="3769874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C201F70-E6DD-4C9C-A2DC-5175F360E006}"/>
                  </a:ext>
                </a:extLst>
              </p:cNvPr>
              <p:cNvSpPr/>
              <p:nvPr/>
            </p:nvSpPr>
            <p:spPr>
              <a:xfrm>
                <a:off x="7019778" y="5479724"/>
                <a:ext cx="5115417" cy="775446"/>
              </a:xfrm>
              <a:custGeom>
                <a:avLst/>
                <a:gdLst>
                  <a:gd name="connsiteX0" fmla="*/ 0 w 4258052"/>
                  <a:gd name="connsiteY0" fmla="*/ 0 h 1366774"/>
                  <a:gd name="connsiteX1" fmla="*/ 4258052 w 4258052"/>
                  <a:gd name="connsiteY1" fmla="*/ 0 h 1366774"/>
                  <a:gd name="connsiteX2" fmla="*/ 4258052 w 4258052"/>
                  <a:gd name="connsiteY2" fmla="*/ 1366774 h 1366774"/>
                  <a:gd name="connsiteX3" fmla="*/ 0 w 4258052"/>
                  <a:gd name="connsiteY3" fmla="*/ 1366774 h 1366774"/>
                  <a:gd name="connsiteX4" fmla="*/ 0 w 4258052"/>
                  <a:gd name="connsiteY4" fmla="*/ 0 h 13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8052" h="1366774">
                    <a:moveTo>
                      <a:pt x="0" y="0"/>
                    </a:moveTo>
                    <a:lnTo>
                      <a:pt x="4258052" y="0"/>
                    </a:lnTo>
                    <a:lnTo>
                      <a:pt x="4258052" y="1366774"/>
                    </a:lnTo>
                    <a:lnTo>
                      <a:pt x="0" y="1366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solidFill>
                  <a:srgbClr val="6600CC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lnRef>
              <a:fillRef idx="1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fillRef>
              <a:effectRef idx="0">
                <a:schemeClr val="accent2">
                  <a:shade val="80000"/>
                  <a:hueOff val="-481415"/>
                  <a:satOff val="10166"/>
                  <a:lumOff val="2708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735" tIns="0" rIns="999813" bIns="0" numCol="1" spcCol="1270" anchor="ctr" anchorCtr="0">
                <a:noAutofit/>
              </a:bodyPr>
              <a:lstStyle/>
              <a:p>
                <a:pPr defTabSz="193357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Example</a:t>
                </a:r>
                <a:endParaRPr lang="id-ID" sz="21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66FFF9-FD8A-4C2F-85A1-0D3BC3798765}"/>
                  </a:ext>
                </a:extLst>
              </p:cNvPr>
              <p:cNvSpPr/>
              <p:nvPr/>
            </p:nvSpPr>
            <p:spPr>
              <a:xfrm>
                <a:off x="11033968" y="5105495"/>
                <a:ext cx="1490318" cy="1490318"/>
              </a:xfrm>
              <a:prstGeom prst="ellipse">
                <a:avLst/>
              </a:prstGeom>
              <a:solidFill>
                <a:srgbClr val="CCFF99">
                  <a:alpha val="89804"/>
                </a:srgbClr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37F3D1-77B6-4B34-A328-9C53B9D2FCD2}"/>
                    </a:ext>
                  </a:extLst>
                </p:cNvPr>
                <p:cNvSpPr txBox="1"/>
                <p:nvPr/>
              </p:nvSpPr>
              <p:spPr>
                <a:xfrm>
                  <a:off x="1751427" y="2128421"/>
                  <a:ext cx="4030393" cy="34686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be a series of positive terms and suppose that</a:t>
                  </a: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5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16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6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). If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5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a14:m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id-ID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series </a:t>
                  </a:r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</a:t>
                  </a:r>
                  <a:r>
                    <a:rPr lang="id-ID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converges.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(ii) If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50" i="1">
                          <a:latin typeface="Cambria Math" panose="02040503050406030204" pitchFamily="18" charset="0"/>
                        </a:rPr>
                        <m:t>&gt;1 </m:t>
                      </m:r>
                    </m:oMath>
                  </a14:m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series diverges.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(iii) If </a:t>
                  </a:r>
                  <a14:m>
                    <m:oMath xmlns:m="http://schemas.openxmlformats.org/officeDocument/2006/math">
                      <m:r>
                        <a:rPr lang="en-US" sz="1650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50" i="1" dirty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a14:m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the test is 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inconclusive.</a:t>
                  </a:r>
                </a:p>
                <a:p>
                  <a:pPr lvl="0">
                    <a:buNone/>
                  </a:pPr>
                  <a:endParaRPr lang="id-ID" sz="16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37F3D1-77B6-4B34-A328-9C53B9D2F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427" y="2128421"/>
                  <a:ext cx="4030393" cy="3468642"/>
                </a:xfrm>
                <a:prstGeom prst="rect">
                  <a:avLst/>
                </a:prstGeom>
                <a:blipFill>
                  <a:blip r:embed="rId2"/>
                  <a:stretch>
                    <a:fillRect l="-1210" t="-703" r="-201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64C728-0F94-452B-BC8A-EA448005B637}"/>
                    </a:ext>
                  </a:extLst>
                </p:cNvPr>
                <p:cNvSpPr txBox="1"/>
                <p:nvPr/>
              </p:nvSpPr>
              <p:spPr>
                <a:xfrm>
                  <a:off x="7061979" y="1844731"/>
                  <a:ext cx="4693385" cy="37106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US" sz="1500" dirty="0"/>
                    <a:t>Test for convergence or divergence</a:t>
                  </a: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500" dirty="0"/>
                </a:p>
                <a:p>
                  <a:pPr lvl="0">
                    <a:buNone/>
                  </a:pPr>
                  <a:r>
                    <a:rPr lang="en-US" sz="1500" dirty="0"/>
                    <a:t>Let see</a:t>
                  </a: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5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500" dirty="0"/>
                </a:p>
                <a:p>
                  <a:pPr lvl="0">
                    <a:buNone/>
                  </a:pPr>
                  <a:r>
                    <a:rPr lang="en-US" sz="1500" dirty="0"/>
                    <a:t>                  </a:t>
                  </a:r>
                  <a14:m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   =</m:t>
                      </m:r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5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.2</m:t>
                          </m:r>
                        </m:e>
                      </m:func>
                      <m:r>
                        <a:rPr lang="en-US" sz="15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sz="1500" dirty="0"/>
                </a:p>
                <a:p>
                  <a:pPr lvl="0">
                    <a:buNone/>
                  </a:pPr>
                  <a:endParaRPr lang="en-US" sz="1500" dirty="0"/>
                </a:p>
                <a:p>
                  <a:r>
                    <a:rPr lang="en-US" sz="1500" dirty="0"/>
                    <a:t>We conclude that the given series diverges.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64C728-0F94-452B-BC8A-EA448005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979" y="1844731"/>
                  <a:ext cx="4693385" cy="3710675"/>
                </a:xfrm>
                <a:prstGeom prst="rect">
                  <a:avLst/>
                </a:prstGeom>
                <a:blipFill>
                  <a:blip r:embed="rId3"/>
                  <a:stretch>
                    <a:fillRect l="-693" t="-658" b="-153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381000"/>
            <a:ext cx="4947599" cy="857250"/>
          </a:xfrm>
        </p:spPr>
        <p:txBody>
          <a:bodyPr>
            <a:no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Alternating Series Test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635F11-AB90-4D23-AE18-C3D64B52793C}"/>
              </a:ext>
            </a:extLst>
          </p:cNvPr>
          <p:cNvGrpSpPr/>
          <p:nvPr/>
        </p:nvGrpSpPr>
        <p:grpSpPr>
          <a:xfrm>
            <a:off x="1187146" y="1600200"/>
            <a:ext cx="7200716" cy="4706341"/>
            <a:chOff x="1582860" y="1569651"/>
            <a:chExt cx="9600955" cy="534195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5573E6-A560-4FF8-B4C9-9E5ACF096AE8}"/>
                </a:ext>
              </a:extLst>
            </p:cNvPr>
            <p:cNvGrpSpPr/>
            <p:nvPr/>
          </p:nvGrpSpPr>
          <p:grpSpPr>
            <a:xfrm>
              <a:off x="1582860" y="1569651"/>
              <a:ext cx="9600955" cy="5341953"/>
              <a:chOff x="2201839" y="1752535"/>
              <a:chExt cx="8128000" cy="497981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10B98FF-CE84-4D18-8892-7D22D82608E1}"/>
                  </a:ext>
                </a:extLst>
              </p:cNvPr>
              <p:cNvSpPr/>
              <p:nvPr/>
            </p:nvSpPr>
            <p:spPr>
              <a:xfrm>
                <a:off x="2201839" y="1752535"/>
                <a:ext cx="8128000" cy="962529"/>
              </a:xfrm>
              <a:prstGeom prst="roundRect">
                <a:avLst>
                  <a:gd name="adj" fmla="val 10000"/>
                </a:avLst>
              </a:prstGeom>
              <a:solidFill>
                <a:srgbClr val="CC99FF">
                  <a:alpha val="89804"/>
                </a:srgbClr>
              </a:solidFill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A3AF748-A9D1-4178-B2D4-481781E1C1EA}"/>
                  </a:ext>
                </a:extLst>
              </p:cNvPr>
              <p:cNvSpPr/>
              <p:nvPr/>
            </p:nvSpPr>
            <p:spPr>
              <a:xfrm>
                <a:off x="2446611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  <a:solidFill>
                <a:srgbClr val="FF99FF"/>
              </a:solidFill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A1F9F6-543F-4B1C-B973-FE9A818FEE4C}"/>
                  </a:ext>
                </a:extLst>
              </p:cNvPr>
              <p:cNvSpPr/>
              <p:nvPr/>
            </p:nvSpPr>
            <p:spPr>
              <a:xfrm>
                <a:off x="2446612" y="2715062"/>
                <a:ext cx="3637359" cy="4017284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  <a:solidFill>
                <a:srgbClr val="FF7C80"/>
              </a:solidFill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3" rIns="378578" bIns="378577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4219785-5CA0-44DF-A1E7-5D432C3C4AA3}"/>
                  </a:ext>
                </a:extLst>
              </p:cNvPr>
              <p:cNvSpPr/>
              <p:nvPr/>
            </p:nvSpPr>
            <p:spPr>
              <a:xfrm>
                <a:off x="6447706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fillRef>
              <a:effectRef idx="3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2B2953-9812-4476-ACC4-AEB8A48235EF}"/>
                  </a:ext>
                </a:extLst>
              </p:cNvPr>
              <p:cNvSpPr/>
              <p:nvPr/>
            </p:nvSpPr>
            <p:spPr>
              <a:xfrm>
                <a:off x="6447706" y="2715064"/>
                <a:ext cx="3637359" cy="4017282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6758543"/>
                  <a:satOff val="-17419"/>
                  <a:lumOff val="-11765"/>
                  <a:alphaOff val="0"/>
                </a:schemeClr>
              </a:fillRef>
              <a:effectRef idx="3">
                <a:schemeClr val="accent5">
                  <a:hueOff val="-6758543"/>
                  <a:satOff val="-17419"/>
                  <a:lumOff val="-11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2" rIns="378577" bIns="378578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D8E89F-8D3F-4DC4-AAB1-5350852F3969}"/>
                </a:ext>
              </a:extLst>
            </p:cNvPr>
            <p:cNvSpPr txBox="1"/>
            <p:nvPr/>
          </p:nvSpPr>
          <p:spPr>
            <a:xfrm>
              <a:off x="2008161" y="1818830"/>
              <a:ext cx="8725487" cy="49244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                    </a:t>
              </a:r>
              <a:r>
                <a:rPr lang="id-ID" b="1" dirty="0">
                  <a:solidFill>
                    <a:srgbClr val="002060"/>
                  </a:solidFill>
                </a:rPr>
                <a:t>Theorem</a:t>
              </a:r>
              <a:r>
                <a:rPr lang="en-US" b="1" dirty="0">
                  <a:solidFill>
                    <a:srgbClr val="002060"/>
                  </a:solidFill>
                </a:rPr>
                <a:t>	     	          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Example</a:t>
              </a:r>
              <a:endParaRPr lang="id-ID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3C2504-7FA1-4B08-B12F-9AAF35ED228B}"/>
                    </a:ext>
                  </a:extLst>
                </p:cNvPr>
                <p:cNvSpPr txBox="1"/>
                <p:nvPr/>
              </p:nvSpPr>
              <p:spPr>
                <a:xfrm>
                  <a:off x="2050365" y="2624583"/>
                  <a:ext cx="4012813" cy="4287023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id-ID" dirty="0"/>
                    <a:t>Let</a:t>
                  </a:r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….</m:t>
                        </m:r>
                      </m:oMath>
                    </m:oMathPara>
                  </a14:m>
                  <a:endParaRPr lang="id-ID" dirty="0"/>
                </a:p>
                <a:p>
                  <a:r>
                    <a:rPr lang="en-US" dirty="0"/>
                    <a:t>be an alternating series with </a:t>
                  </a:r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/>
                    <a:t>.  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If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a14:m>
                  <a:r>
                    <a:rPr lang="en-US" dirty="0"/>
                    <a:t> then the series converges.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Moreover, the error made by using the sum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of the first </a:t>
                  </a:r>
                  <a:r>
                    <a:rPr lang="en-US" i="1" dirty="0"/>
                    <a:t>n </a:t>
                  </a:r>
                  <a:r>
                    <a:rPr lang="en-US" dirty="0"/>
                    <a:t>terms to approximate the sum </a:t>
                  </a:r>
                  <a:r>
                    <a:rPr lang="en-US" i="1" dirty="0"/>
                    <a:t>S </a:t>
                  </a:r>
                  <a:r>
                    <a:rPr lang="en-US" dirty="0"/>
                    <a:t>of the series is not more than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.</a:t>
                  </a:r>
                  <a:endParaRPr lang="id-ID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3C2504-7FA1-4B08-B12F-9AAF35ED2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365" y="2624583"/>
                  <a:ext cx="4012813" cy="4287023"/>
                </a:xfrm>
                <a:prstGeom prst="rect">
                  <a:avLst/>
                </a:prstGeom>
                <a:blipFill>
                  <a:blip r:embed="rId2"/>
                  <a:stretch>
                    <a:fillRect l="-1205" t="-480" r="-2811" b="-128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8C967C-F863-4B6B-BBE6-3AD7EB246C39}"/>
                    </a:ext>
                  </a:extLst>
                </p:cNvPr>
                <p:cNvSpPr txBox="1"/>
                <p:nvPr/>
              </p:nvSpPr>
              <p:spPr>
                <a:xfrm>
                  <a:off x="6700735" y="2938676"/>
                  <a:ext cx="4012813" cy="2072363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en-US" sz="1650" dirty="0"/>
                    <a:t>T</a:t>
                  </a:r>
                  <a:r>
                    <a:rPr lang="id-ID" sz="1650" dirty="0"/>
                    <a:t>he alternating harmonic series</a:t>
                  </a:r>
                  <a:endParaRPr lang="en-US" sz="165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en-US" sz="1650" dirty="0"/>
                </a:p>
                <a:p>
                  <a:r>
                    <a:rPr lang="en-US" sz="1650" dirty="0"/>
                    <a:t>c</a:t>
                  </a:r>
                  <a:r>
                    <a:rPr lang="id-ID" sz="1650" dirty="0"/>
                    <a:t>onverges</a:t>
                  </a:r>
                  <a:r>
                    <a:rPr lang="en-US" sz="1650" dirty="0"/>
                    <a:t> because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5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sz="165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5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65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8C967C-F863-4B6B-BBE6-3AD7EB246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735" y="2938676"/>
                  <a:ext cx="4012813" cy="2072363"/>
                </a:xfrm>
                <a:prstGeom prst="rect">
                  <a:avLst/>
                </a:prstGeom>
                <a:blipFill>
                  <a:blip r:embed="rId3"/>
                  <a:stretch>
                    <a:fillRect l="-802" t="-3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381000"/>
            <a:ext cx="4181476" cy="857250"/>
          </a:xfrm>
        </p:spPr>
        <p:txBody>
          <a:bodyPr>
            <a:no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Ratio Test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489D73-98E9-4364-BFCB-96C9D240FA7B}"/>
              </a:ext>
            </a:extLst>
          </p:cNvPr>
          <p:cNvGrpSpPr/>
          <p:nvPr/>
        </p:nvGrpSpPr>
        <p:grpSpPr>
          <a:xfrm>
            <a:off x="1187146" y="2034489"/>
            <a:ext cx="7200716" cy="3781870"/>
            <a:chOff x="1582860" y="1569651"/>
            <a:chExt cx="9600955" cy="50424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1D9A86-F4BB-467C-9608-53A913F46561}"/>
                </a:ext>
              </a:extLst>
            </p:cNvPr>
            <p:cNvGrpSpPr/>
            <p:nvPr/>
          </p:nvGrpSpPr>
          <p:grpSpPr>
            <a:xfrm>
              <a:off x="1582860" y="1569651"/>
              <a:ext cx="9600955" cy="5042493"/>
              <a:chOff x="2201839" y="1752535"/>
              <a:chExt cx="8128000" cy="470065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D68F7C-5006-4142-A2CB-FA24A14FD00A}"/>
                  </a:ext>
                </a:extLst>
              </p:cNvPr>
              <p:cNvSpPr/>
              <p:nvPr/>
            </p:nvSpPr>
            <p:spPr>
              <a:xfrm>
                <a:off x="2201839" y="1752535"/>
                <a:ext cx="8128000" cy="962529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75000"/>
                  <a:alpha val="89804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1D675DF-E6AD-4241-9B47-5E1B0021BE56}"/>
                  </a:ext>
                </a:extLst>
              </p:cNvPr>
              <p:cNvSpPr/>
              <p:nvPr/>
            </p:nvSpPr>
            <p:spPr>
              <a:xfrm>
                <a:off x="2446611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  <a:solidFill>
                <a:srgbClr val="CCECFF"/>
              </a:solidFill>
              <a:ln>
                <a:solidFill>
                  <a:srgbClr val="66CCFF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78778E5-BC5D-402E-A728-D1D652A4C223}"/>
                  </a:ext>
                </a:extLst>
              </p:cNvPr>
              <p:cNvSpPr/>
              <p:nvPr/>
            </p:nvSpPr>
            <p:spPr>
              <a:xfrm>
                <a:off x="2446611" y="2715063"/>
                <a:ext cx="3637360" cy="3738123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3" rIns="378578" bIns="378577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F093A39-E178-4297-9596-C7D45254198D}"/>
                  </a:ext>
                </a:extLst>
              </p:cNvPr>
              <p:cNvSpPr/>
              <p:nvPr/>
            </p:nvSpPr>
            <p:spPr>
              <a:xfrm>
                <a:off x="6447706" y="1953710"/>
                <a:ext cx="3637359" cy="564406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fillRef>
              <a:effectRef idx="3">
                <a:schemeClr val="accent5">
                  <a:tint val="50000"/>
                  <a:hueOff val="-6729641"/>
                  <a:satOff val="-22947"/>
                  <a:lumOff val="-382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7251837-2A02-4036-87C6-22454344F504}"/>
                  </a:ext>
                </a:extLst>
              </p:cNvPr>
              <p:cNvSpPr/>
              <p:nvPr/>
            </p:nvSpPr>
            <p:spPr>
              <a:xfrm>
                <a:off x="6447706" y="2715064"/>
                <a:ext cx="3637359" cy="3738123"/>
              </a:xfrm>
              <a:custGeom>
                <a:avLst/>
                <a:gdLst>
                  <a:gd name="connsiteX0" fmla="*/ 193632 w 3637359"/>
                  <a:gd name="connsiteY0" fmla="*/ 0 h 1844111"/>
                  <a:gd name="connsiteX1" fmla="*/ 3443727 w 3637359"/>
                  <a:gd name="connsiteY1" fmla="*/ 0 h 1844111"/>
                  <a:gd name="connsiteX2" fmla="*/ 3637359 w 3637359"/>
                  <a:gd name="connsiteY2" fmla="*/ 193632 h 1844111"/>
                  <a:gd name="connsiteX3" fmla="*/ 3637359 w 3637359"/>
                  <a:gd name="connsiteY3" fmla="*/ 1844111 h 1844111"/>
                  <a:gd name="connsiteX4" fmla="*/ 3637359 w 3637359"/>
                  <a:gd name="connsiteY4" fmla="*/ 1844111 h 1844111"/>
                  <a:gd name="connsiteX5" fmla="*/ 0 w 3637359"/>
                  <a:gd name="connsiteY5" fmla="*/ 1844111 h 1844111"/>
                  <a:gd name="connsiteX6" fmla="*/ 0 w 3637359"/>
                  <a:gd name="connsiteY6" fmla="*/ 1844111 h 1844111"/>
                  <a:gd name="connsiteX7" fmla="*/ 0 w 3637359"/>
                  <a:gd name="connsiteY7" fmla="*/ 193632 h 1844111"/>
                  <a:gd name="connsiteX8" fmla="*/ 193632 w 3637359"/>
                  <a:gd name="connsiteY8" fmla="*/ 0 h 18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37359" h="1844111">
                    <a:moveTo>
                      <a:pt x="3443727" y="1844110"/>
                    </a:moveTo>
                    <a:lnTo>
                      <a:pt x="193632" y="1844110"/>
                    </a:lnTo>
                    <a:cubicBezTo>
                      <a:pt x="86692" y="1844110"/>
                      <a:pt x="0" y="1757418"/>
                      <a:pt x="0" y="1650478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3637359" y="1"/>
                    </a:lnTo>
                    <a:lnTo>
                      <a:pt x="3637359" y="1"/>
                    </a:lnTo>
                    <a:lnTo>
                      <a:pt x="3637359" y="1650478"/>
                    </a:lnTo>
                    <a:cubicBezTo>
                      <a:pt x="3637359" y="1757418"/>
                      <a:pt x="3550667" y="1844110"/>
                      <a:pt x="3443727" y="1844110"/>
                    </a:cubicBezTo>
                    <a:close/>
                  </a:path>
                </a:pathLst>
              </a:custGeom>
              <a:solidFill>
                <a:srgbClr val="9999FF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6758543"/>
                  <a:satOff val="-17419"/>
                  <a:lumOff val="-11765"/>
                  <a:alphaOff val="0"/>
                </a:schemeClr>
              </a:fillRef>
              <a:effectRef idx="3">
                <a:schemeClr val="accent5">
                  <a:hueOff val="-6758543"/>
                  <a:satOff val="-17419"/>
                  <a:lumOff val="-11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78577" tIns="336042" rIns="378577" bIns="378578" numCol="1" spcCol="1270" anchor="t" anchorCtr="0">
                <a:noAutofit/>
              </a:bodyPr>
              <a:lstStyle/>
              <a:p>
                <a:pPr algn="ctr" defTabSz="210026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4725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497A96-85A5-4B9C-8FEB-F8D89BCB138C}"/>
                </a:ext>
              </a:extLst>
            </p:cNvPr>
            <p:cNvSpPr txBox="1"/>
            <p:nvPr/>
          </p:nvSpPr>
          <p:spPr>
            <a:xfrm>
              <a:off x="2008161" y="1818830"/>
              <a:ext cx="8725487" cy="49244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                    </a:t>
              </a:r>
              <a:r>
                <a:rPr lang="id-ID" b="1" dirty="0">
                  <a:solidFill>
                    <a:srgbClr val="002060"/>
                  </a:solidFill>
                </a:rPr>
                <a:t>Theorem</a:t>
              </a:r>
              <a:r>
                <a:rPr lang="en-US" b="1" dirty="0">
                  <a:solidFill>
                    <a:srgbClr val="002060"/>
                  </a:solidFill>
                </a:rPr>
                <a:t>	         	                  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Example</a:t>
              </a:r>
              <a:endParaRPr lang="id-ID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63DD43-55BB-494C-B8B5-24FA087EA6C0}"/>
                    </a:ext>
                  </a:extLst>
                </p:cNvPr>
                <p:cNvSpPr txBox="1"/>
                <p:nvPr/>
              </p:nvSpPr>
              <p:spPr>
                <a:xfrm>
                  <a:off x="2050365" y="2737127"/>
                  <a:ext cx="4012813" cy="3531736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650" dirty="0"/>
                    <a:t>Let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650" dirty="0"/>
                    <a:t> be a series of nonzero terms and suppose that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5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func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1650" dirty="0"/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6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). If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5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a14:m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id-ID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series </a:t>
                  </a:r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</a:t>
                  </a:r>
                  <a:r>
                    <a:rPr lang="id-ID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converges</a:t>
                  </a:r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absolutely</a:t>
                  </a:r>
                  <a:r>
                    <a:rPr lang="id-ID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(ii). If </a:t>
                  </a:r>
                  <a14:m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50" i="1">
                          <a:latin typeface="Cambria Math" panose="02040503050406030204" pitchFamily="18" charset="0"/>
                        </a:rPr>
                        <m:t>&gt;1 </m:t>
                      </m:r>
                    </m:oMath>
                  </a14:m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series  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diverges.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(iii) If </a:t>
                  </a:r>
                  <a14:m>
                    <m:oMath xmlns:m="http://schemas.openxmlformats.org/officeDocument/2006/math">
                      <m:r>
                        <a:rPr lang="en-US" sz="1650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50" i="1" dirty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a14:m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the test is </a:t>
                  </a:r>
                </a:p>
                <a:p>
                  <a:r>
                    <a:rPr lang="en-US" sz="16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inconclusive.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63DD43-55BB-494C-B8B5-24FA087EA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365" y="2737127"/>
                  <a:ext cx="4012813" cy="3531736"/>
                </a:xfrm>
                <a:prstGeom prst="rect">
                  <a:avLst/>
                </a:prstGeom>
                <a:blipFill>
                  <a:blip r:embed="rId2"/>
                  <a:stretch>
                    <a:fillRect l="-803" t="-228" b="-159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5901B5D-CC4D-49F4-8151-912E40C2D0F0}"/>
                    </a:ext>
                  </a:extLst>
                </p:cNvPr>
                <p:cNvSpPr txBox="1"/>
                <p:nvPr/>
              </p:nvSpPr>
              <p:spPr>
                <a:xfrm>
                  <a:off x="6757007" y="2840200"/>
                  <a:ext cx="4012813" cy="3412558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en-US" sz="1650" dirty="0"/>
                    <a:t>Show that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650" dirty="0"/>
                </a:p>
                <a:p>
                  <a:r>
                    <a:rPr lang="id-ID" sz="1650" dirty="0"/>
                    <a:t>converges absolutely.</a:t>
                  </a:r>
                  <a:endParaRPr lang="en-US" sz="1650" dirty="0"/>
                </a:p>
                <a:p>
                  <a:endParaRPr lang="en-US" sz="1650" i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5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func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5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165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func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5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65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5901B5D-CC4D-49F4-8151-912E40C2D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007" y="2840200"/>
                  <a:ext cx="4012813" cy="3412558"/>
                </a:xfrm>
                <a:prstGeom prst="rect">
                  <a:avLst/>
                </a:prstGeom>
                <a:blipFill>
                  <a:blip r:embed="rId3"/>
                  <a:stretch>
                    <a:fillRect l="-802" t="-23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62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2519873" y="3810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Series in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x-a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6461DF-3E15-4182-8789-5D2373DAB412}"/>
              </a:ext>
            </a:extLst>
          </p:cNvPr>
          <p:cNvGrpSpPr/>
          <p:nvPr/>
        </p:nvGrpSpPr>
        <p:grpSpPr>
          <a:xfrm>
            <a:off x="1298331" y="1643458"/>
            <a:ext cx="7393742" cy="4963182"/>
            <a:chOff x="2243017" y="1215910"/>
            <a:chExt cx="8229600" cy="5304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A55B6B-76DD-47D2-98AD-774DE8409A98}"/>
                </a:ext>
              </a:extLst>
            </p:cNvPr>
            <p:cNvGrpSpPr/>
            <p:nvPr/>
          </p:nvGrpSpPr>
          <p:grpSpPr>
            <a:xfrm>
              <a:off x="2243017" y="1215910"/>
              <a:ext cx="8229600" cy="4931293"/>
              <a:chOff x="2032000" y="941633"/>
              <a:chExt cx="7815385" cy="469721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7DEE412-38CD-4910-954E-F22072E7DC38}"/>
                  </a:ext>
                </a:extLst>
              </p:cNvPr>
              <p:cNvSpPr/>
              <p:nvPr/>
            </p:nvSpPr>
            <p:spPr>
              <a:xfrm>
                <a:off x="2032000" y="941633"/>
                <a:ext cx="7815385" cy="2462604"/>
              </a:xfrm>
              <a:prstGeom prst="roundRect">
                <a:avLst>
                  <a:gd name="adj" fmla="val 10000"/>
                </a:avLst>
              </a:prstGeom>
              <a:solidFill>
                <a:srgbClr val="CCFF99">
                  <a:alpha val="90000"/>
                </a:srgb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0AB386-3CA8-4C76-AC7F-AC760987F98F}"/>
                  </a:ext>
                </a:extLst>
              </p:cNvPr>
              <p:cNvSpPr/>
              <p:nvPr/>
            </p:nvSpPr>
            <p:spPr>
              <a:xfrm>
                <a:off x="2266461" y="1165691"/>
                <a:ext cx="7346461" cy="2059048"/>
              </a:xfrm>
              <a:prstGeom prst="roundRect">
                <a:avLst>
                  <a:gd name="adj" fmla="val 10000"/>
                </a:avLst>
              </a:prstGeom>
              <a:solidFill>
                <a:srgbClr val="FF7C80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E87548D-25CD-4A46-8317-63305B4D44E9}"/>
                  </a:ext>
                </a:extLst>
              </p:cNvPr>
              <p:cNvSpPr/>
              <p:nvPr/>
            </p:nvSpPr>
            <p:spPr>
              <a:xfrm>
                <a:off x="2266461" y="3404236"/>
                <a:ext cx="7346462" cy="2234615"/>
              </a:xfrm>
              <a:custGeom>
                <a:avLst/>
                <a:gdLst>
                  <a:gd name="connsiteX0" fmla="*/ 280666 w 7346461"/>
                  <a:gd name="connsiteY0" fmla="*/ 0 h 2673006"/>
                  <a:gd name="connsiteX1" fmla="*/ 7065795 w 7346461"/>
                  <a:gd name="connsiteY1" fmla="*/ 0 h 2673006"/>
                  <a:gd name="connsiteX2" fmla="*/ 7346461 w 7346461"/>
                  <a:gd name="connsiteY2" fmla="*/ 280666 h 2673006"/>
                  <a:gd name="connsiteX3" fmla="*/ 7346461 w 7346461"/>
                  <a:gd name="connsiteY3" fmla="*/ 2673006 h 2673006"/>
                  <a:gd name="connsiteX4" fmla="*/ 7346461 w 7346461"/>
                  <a:gd name="connsiteY4" fmla="*/ 2673006 h 2673006"/>
                  <a:gd name="connsiteX5" fmla="*/ 0 w 7346461"/>
                  <a:gd name="connsiteY5" fmla="*/ 2673006 h 2673006"/>
                  <a:gd name="connsiteX6" fmla="*/ 0 w 7346461"/>
                  <a:gd name="connsiteY6" fmla="*/ 2673006 h 2673006"/>
                  <a:gd name="connsiteX7" fmla="*/ 0 w 7346461"/>
                  <a:gd name="connsiteY7" fmla="*/ 280666 h 2673006"/>
                  <a:gd name="connsiteX8" fmla="*/ 280666 w 7346461"/>
                  <a:gd name="connsiteY8" fmla="*/ 0 h 267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46461" h="2673006">
                    <a:moveTo>
                      <a:pt x="7065795" y="2673005"/>
                    </a:moveTo>
                    <a:lnTo>
                      <a:pt x="280666" y="2673005"/>
                    </a:lnTo>
                    <a:cubicBezTo>
                      <a:pt x="125658" y="2673005"/>
                      <a:pt x="0" y="2547347"/>
                      <a:pt x="0" y="2392339"/>
                    </a:cubicBezTo>
                    <a:lnTo>
                      <a:pt x="0" y="1"/>
                    </a:lnTo>
                    <a:lnTo>
                      <a:pt x="0" y="1"/>
                    </a:lnTo>
                    <a:lnTo>
                      <a:pt x="7346461" y="1"/>
                    </a:lnTo>
                    <a:lnTo>
                      <a:pt x="7346461" y="1"/>
                    </a:lnTo>
                    <a:lnTo>
                      <a:pt x="7346461" y="2392339"/>
                    </a:lnTo>
                    <a:cubicBezTo>
                      <a:pt x="7346461" y="2547347"/>
                      <a:pt x="7220803" y="2673005"/>
                      <a:pt x="7065795" y="2673005"/>
                    </a:cubicBezTo>
                    <a:close/>
                  </a:path>
                </a:pathLst>
              </a:custGeom>
              <a:solidFill>
                <a:srgbClr val="9999FF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363" tIns="346711" rIns="408364" bIns="408363" numCol="1" spcCol="1270" anchor="t" anchorCtr="0">
                <a:noAutofit/>
              </a:bodyPr>
              <a:lstStyle/>
              <a:p>
                <a:pPr algn="ctr" defTabSz="21669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FDA549-AAD7-4824-BB06-3CCF5291B899}"/>
                    </a:ext>
                  </a:extLst>
                </p:cNvPr>
                <p:cNvSpPr txBox="1"/>
                <p:nvPr/>
              </p:nvSpPr>
              <p:spPr>
                <a:xfrm>
                  <a:off x="3046828" y="1576864"/>
                  <a:ext cx="6098344" cy="24735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 series of the form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+….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called a </a:t>
                  </a:r>
                  <a:r>
                    <a:rPr lang="en-US" sz="20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power series in x-a</a:t>
                  </a:r>
                  <a:endParaRPr lang="id-ID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FDA549-AAD7-4824-BB06-3CCF5291B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828" y="1576864"/>
                  <a:ext cx="6098344" cy="2473584"/>
                </a:xfrm>
                <a:prstGeom prst="rect">
                  <a:avLst/>
                </a:prstGeom>
                <a:blipFill>
                  <a:blip r:embed="rId2"/>
                  <a:stretch>
                    <a:fillRect l="-1112" t="-105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8BB447-1856-4603-9C15-8FBCB99FA28C}"/>
                </a:ext>
              </a:extLst>
            </p:cNvPr>
            <p:cNvSpPr txBox="1"/>
            <p:nvPr/>
          </p:nvSpPr>
          <p:spPr>
            <a:xfrm>
              <a:off x="2681064" y="3934875"/>
              <a:ext cx="7544663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/>
                <a:t>In particular, its convergence set is always one of the following kinds of intervals:</a:t>
              </a:r>
            </a:p>
            <a:p>
              <a:pPr algn="l"/>
              <a:endParaRPr lang="en-US" sz="2000" dirty="0"/>
            </a:p>
            <a:p>
              <a:pPr algn="l"/>
              <a:r>
                <a:rPr lang="id-ID" sz="2000" dirty="0"/>
                <a:t>1. The single point</a:t>
              </a:r>
              <a:r>
                <a:rPr lang="en-US" sz="2000" dirty="0"/>
                <a:t> x = a</a:t>
              </a:r>
              <a:endParaRPr lang="id-ID" sz="2000" dirty="0"/>
            </a:p>
            <a:p>
              <a:pPr algn="l"/>
              <a:r>
                <a:rPr lang="en-US" sz="2000" dirty="0"/>
                <a:t>2. An interval (a - R, a + R), plus possibly one or both end points 3. The whole real line.</a:t>
              </a:r>
              <a:endParaRPr lang="id-ID" sz="20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2530424" y="36195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Taylor’s Formula</a:t>
            </a:r>
            <a:endParaRPr lang="id-ID" sz="3200" baseline="30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F53632-BB9A-44A1-9011-65F149A0A6C7}"/>
              </a:ext>
            </a:extLst>
          </p:cNvPr>
          <p:cNvGrpSpPr/>
          <p:nvPr/>
        </p:nvGrpSpPr>
        <p:grpSpPr>
          <a:xfrm>
            <a:off x="1516047" y="1676400"/>
            <a:ext cx="6728263" cy="4819649"/>
            <a:chOff x="2035466" y="2112295"/>
            <a:chExt cx="3948296" cy="4521267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743E3359-4DD6-4B3C-9244-E37BE7CDB145}"/>
                </a:ext>
              </a:extLst>
            </p:cNvPr>
            <p:cNvSpPr/>
            <p:nvPr/>
          </p:nvSpPr>
          <p:spPr>
            <a:xfrm>
              <a:off x="2035466" y="2112295"/>
              <a:ext cx="3748880" cy="1859342"/>
            </a:xfrm>
            <a:prstGeom prst="round2SameRect">
              <a:avLst>
                <a:gd name="adj1" fmla="val 8000"/>
                <a:gd name="adj2" fmla="val 0"/>
              </a:avLst>
            </a:prstGeom>
            <a:ln>
              <a:solidFill>
                <a:srgbClr val="33993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3EA10C-485B-40D1-AD92-61E7F9483E8B}"/>
                </a:ext>
              </a:extLst>
            </p:cNvPr>
            <p:cNvSpPr/>
            <p:nvPr/>
          </p:nvSpPr>
          <p:spPr>
            <a:xfrm>
              <a:off x="2035466" y="3995217"/>
              <a:ext cx="3748880" cy="470923"/>
            </a:xfrm>
            <a:custGeom>
              <a:avLst/>
              <a:gdLst>
                <a:gd name="connsiteX0" fmla="*/ 0 w 3748880"/>
                <a:gd name="connsiteY0" fmla="*/ 0 h 634255"/>
                <a:gd name="connsiteX1" fmla="*/ 3748880 w 3748880"/>
                <a:gd name="connsiteY1" fmla="*/ 0 h 634255"/>
                <a:gd name="connsiteX2" fmla="*/ 3748880 w 3748880"/>
                <a:gd name="connsiteY2" fmla="*/ 634255 h 634255"/>
                <a:gd name="connsiteX3" fmla="*/ 0 w 3748880"/>
                <a:gd name="connsiteY3" fmla="*/ 634255 h 634255"/>
                <a:gd name="connsiteX4" fmla="*/ 0 w 3748880"/>
                <a:gd name="connsiteY4" fmla="*/ 0 h 63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8880" h="634255">
                  <a:moveTo>
                    <a:pt x="0" y="0"/>
                  </a:moveTo>
                  <a:lnTo>
                    <a:pt x="3748880" y="0"/>
                  </a:lnTo>
                  <a:lnTo>
                    <a:pt x="3748880" y="634255"/>
                  </a:lnTo>
                  <a:lnTo>
                    <a:pt x="0" y="63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33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588" tIns="0" rIns="874481" bIns="0" numCol="1" spcCol="1270" anchor="ctr" anchorCtr="0">
              <a:noAutofit/>
            </a:bodyPr>
            <a:lstStyle/>
            <a:p>
              <a:pPr defTabSz="15001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2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D32488-61AD-40B2-AA68-C00A210F8359}"/>
                </a:ext>
              </a:extLst>
            </p:cNvPr>
            <p:cNvSpPr/>
            <p:nvPr/>
          </p:nvSpPr>
          <p:spPr>
            <a:xfrm>
              <a:off x="5572537" y="3962992"/>
              <a:ext cx="398832" cy="660381"/>
            </a:xfrm>
            <a:prstGeom prst="ellipse">
              <a:avLst/>
            </a:prstGeom>
            <a:solidFill>
              <a:srgbClr val="CCFF99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AEA77A30-B682-4A52-9C92-CA9FBD3E4529}"/>
                </a:ext>
              </a:extLst>
            </p:cNvPr>
            <p:cNvSpPr/>
            <p:nvPr/>
          </p:nvSpPr>
          <p:spPr>
            <a:xfrm>
              <a:off x="2035466" y="4703491"/>
              <a:ext cx="3748880" cy="1209824"/>
            </a:xfrm>
            <a:prstGeom prst="round2SameRect">
              <a:avLst>
                <a:gd name="adj1" fmla="val 8000"/>
                <a:gd name="adj2" fmla="val 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BA017C-7977-442C-BAFA-51158EA2C63E}"/>
                </a:ext>
              </a:extLst>
            </p:cNvPr>
            <p:cNvSpPr/>
            <p:nvPr/>
          </p:nvSpPr>
          <p:spPr>
            <a:xfrm>
              <a:off x="2035466" y="5925290"/>
              <a:ext cx="3748880" cy="470923"/>
            </a:xfrm>
            <a:custGeom>
              <a:avLst/>
              <a:gdLst>
                <a:gd name="connsiteX0" fmla="*/ 0 w 3748880"/>
                <a:gd name="connsiteY0" fmla="*/ 0 h 634255"/>
                <a:gd name="connsiteX1" fmla="*/ 3748880 w 3748880"/>
                <a:gd name="connsiteY1" fmla="*/ 0 h 634255"/>
                <a:gd name="connsiteX2" fmla="*/ 3748880 w 3748880"/>
                <a:gd name="connsiteY2" fmla="*/ 634255 h 634255"/>
                <a:gd name="connsiteX3" fmla="*/ 0 w 3748880"/>
                <a:gd name="connsiteY3" fmla="*/ 634255 h 634255"/>
                <a:gd name="connsiteX4" fmla="*/ 0 w 3748880"/>
                <a:gd name="connsiteY4" fmla="*/ 0 h 63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8880" h="634255">
                  <a:moveTo>
                    <a:pt x="0" y="0"/>
                  </a:moveTo>
                  <a:lnTo>
                    <a:pt x="3748880" y="0"/>
                  </a:lnTo>
                  <a:lnTo>
                    <a:pt x="3748880" y="634255"/>
                  </a:lnTo>
                  <a:lnTo>
                    <a:pt x="0" y="63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588" tIns="0" rIns="874481" bIns="0" numCol="1" spcCol="1270" anchor="ctr" anchorCtr="0">
              <a:noAutofit/>
            </a:bodyPr>
            <a:lstStyle/>
            <a:p>
              <a:pPr defTabSz="15001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2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2F5CA-6544-411A-B79E-EB37424E158C}"/>
                </a:ext>
              </a:extLst>
            </p:cNvPr>
            <p:cNvSpPr/>
            <p:nvPr/>
          </p:nvSpPr>
          <p:spPr>
            <a:xfrm>
              <a:off x="5584930" y="5973181"/>
              <a:ext cx="398832" cy="6603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059171-DB65-4500-BDED-5F731A66D593}"/>
              </a:ext>
            </a:extLst>
          </p:cNvPr>
          <p:cNvSpPr txBox="1"/>
          <p:nvPr/>
        </p:nvSpPr>
        <p:spPr>
          <a:xfrm>
            <a:off x="1591969" y="5821574"/>
            <a:ext cx="457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/>
              <a:t>Maclaurin series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BA6F6F-036B-4382-8BF0-BF5CCE3D67CF}"/>
              </a:ext>
            </a:extLst>
          </p:cNvPr>
          <p:cNvSpPr txBox="1"/>
          <p:nvPr/>
        </p:nvSpPr>
        <p:spPr>
          <a:xfrm>
            <a:off x="1586972" y="3745468"/>
            <a:ext cx="457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Taylor 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607657-56B6-4B6C-961C-0FFC442ECF2D}"/>
                  </a:ext>
                </a:extLst>
              </p:cNvPr>
              <p:cNvSpPr txBox="1"/>
              <p:nvPr/>
            </p:nvSpPr>
            <p:spPr>
              <a:xfrm>
                <a:off x="1835138" y="1730504"/>
                <a:ext cx="6048229" cy="1918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>
                    <a:cs typeface="Arial" panose="020B0604020202020204" pitchFamily="34" charset="0"/>
                  </a:rPr>
                  <a:t>Let f be a function with derivatives of all orders in some interval (a-r, </a:t>
                </a:r>
                <a:r>
                  <a:rPr lang="en-US" sz="2000" dirty="0" err="1">
                    <a:cs typeface="Arial" panose="020B0604020202020204" pitchFamily="34" charset="0"/>
                  </a:rPr>
                  <a:t>a+r</a:t>
                </a:r>
                <a:r>
                  <a:rPr lang="en-US" sz="2000" dirty="0">
                    <a:cs typeface="Arial" panose="020B0604020202020204" pitchFamily="34" charset="0"/>
                  </a:rPr>
                  <a:t>)</a:t>
                </a:r>
              </a:p>
              <a:p>
                <a:pPr algn="l"/>
                <a:r>
                  <a:rPr lang="id-ID" sz="2000" dirty="0">
                    <a:cs typeface="Arial" panose="020B0604020202020204" pitchFamily="34" charset="0"/>
                  </a:rPr>
                  <a:t>The Taylor series</a:t>
                </a:r>
                <a:endParaRPr lang="en-US" sz="2000" dirty="0"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+…..</m:t>
                      </m:r>
                    </m:oMath>
                  </m:oMathPara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cs typeface="Arial" panose="020B0604020202020204" pitchFamily="34" charset="0"/>
                  </a:rPr>
                  <a:t>represents the function </a:t>
                </a:r>
                <a:r>
                  <a:rPr lang="en-US" sz="2000" i="1" dirty="0">
                    <a:cs typeface="Arial" panose="020B0604020202020204" pitchFamily="34" charset="0"/>
                  </a:rPr>
                  <a:t>f </a:t>
                </a:r>
                <a:r>
                  <a:rPr lang="en-US" sz="2000" dirty="0">
                    <a:cs typeface="Arial" panose="020B0604020202020204" pitchFamily="34" charset="0"/>
                  </a:rPr>
                  <a:t>on the interval (a-r, </a:t>
                </a:r>
                <a:r>
                  <a:rPr lang="en-US" sz="2000" dirty="0" err="1">
                    <a:cs typeface="Arial" panose="020B0604020202020204" pitchFamily="34" charset="0"/>
                  </a:rPr>
                  <a:t>a+r</a:t>
                </a:r>
                <a:r>
                  <a:rPr lang="en-US" sz="2000" dirty="0"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607657-56B6-4B6C-961C-0FFC442E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38" y="1730504"/>
                <a:ext cx="6048229" cy="1918730"/>
              </a:xfrm>
              <a:prstGeom prst="rect">
                <a:avLst/>
              </a:prstGeom>
              <a:blipFill>
                <a:blip r:embed="rId2"/>
                <a:stretch>
                  <a:fillRect l="-1008" t="-1905" b="-47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8C9CD3-9743-47F4-9B79-B7C042D4AB2D}"/>
                  </a:ext>
                </a:extLst>
              </p:cNvPr>
              <p:cNvSpPr txBox="1"/>
              <p:nvPr/>
            </p:nvSpPr>
            <p:spPr>
              <a:xfrm>
                <a:off x="2530424" y="4530997"/>
                <a:ext cx="4573758" cy="1303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Arial" panose="020B0604020202020204" pitchFamily="34" charset="0"/>
                  </a:rPr>
                  <a:t>If a = 0 we get the Maclaurin series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+…..</m:t>
                      </m:r>
                    </m:oMath>
                  </m:oMathPara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endParaRPr lang="id-ID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8C9CD3-9743-47F4-9B79-B7C042D4A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24" y="4530997"/>
                <a:ext cx="4573758" cy="1303177"/>
              </a:xfrm>
              <a:prstGeom prst="rect">
                <a:avLst/>
              </a:prstGeom>
              <a:blipFill>
                <a:blip r:embed="rId3"/>
                <a:stretch>
                  <a:fillRect l="-1333" t="-23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D0E7-3349-42FB-B6FF-0CDAA8BE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29" y="304800"/>
            <a:ext cx="6428453" cy="994172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60D00D-ABA6-4C93-877E-422E40C33ADD}"/>
              </a:ext>
            </a:extLst>
          </p:cNvPr>
          <p:cNvGrpSpPr/>
          <p:nvPr/>
        </p:nvGrpSpPr>
        <p:grpSpPr>
          <a:xfrm>
            <a:off x="1241339" y="1676400"/>
            <a:ext cx="7436243" cy="4161399"/>
            <a:chOff x="2032000" y="719666"/>
            <a:chExt cx="8128000" cy="562889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3D8934-723D-4359-98D8-2F1BF418E265}"/>
                </a:ext>
              </a:extLst>
            </p:cNvPr>
            <p:cNvSpPr/>
            <p:nvPr/>
          </p:nvSpPr>
          <p:spPr>
            <a:xfrm>
              <a:off x="2032000" y="719666"/>
              <a:ext cx="8128000" cy="1625600"/>
            </a:xfrm>
            <a:custGeom>
              <a:avLst/>
              <a:gdLst>
                <a:gd name="connsiteX0" fmla="*/ 0 w 8128000"/>
                <a:gd name="connsiteY0" fmla="*/ 0 h 1625600"/>
                <a:gd name="connsiteX1" fmla="*/ 8128000 w 8128000"/>
                <a:gd name="connsiteY1" fmla="*/ 0 h 1625600"/>
                <a:gd name="connsiteX2" fmla="*/ 8128000 w 8128000"/>
                <a:gd name="connsiteY2" fmla="*/ 1625600 h 1625600"/>
                <a:gd name="connsiteX3" fmla="*/ 0 w 8128000"/>
                <a:gd name="connsiteY3" fmla="*/ 1625600 h 1625600"/>
                <a:gd name="connsiteX4" fmla="*/ 0 w 8128000"/>
                <a:gd name="connsiteY4" fmla="*/ 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625600">
                  <a:moveTo>
                    <a:pt x="0" y="0"/>
                  </a:moveTo>
                  <a:lnTo>
                    <a:pt x="8128000" y="0"/>
                  </a:lnTo>
                  <a:lnTo>
                    <a:pt x="812800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85738" rIns="185738" bIns="185738" numCol="1" spcCol="1270" anchor="ctr" anchorCtr="0">
              <a:noAutofit/>
            </a:bodyPr>
            <a:lstStyle/>
            <a:p>
              <a:pPr algn="ctr" defTabSz="21669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875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F0FE18-6EF7-499F-968D-0B3F022389BD}"/>
                </a:ext>
              </a:extLst>
            </p:cNvPr>
            <p:cNvSpPr/>
            <p:nvPr/>
          </p:nvSpPr>
          <p:spPr>
            <a:xfrm>
              <a:off x="2032000" y="1827233"/>
              <a:ext cx="4064000" cy="3079423"/>
            </a:xfrm>
            <a:custGeom>
              <a:avLst/>
              <a:gdLst>
                <a:gd name="connsiteX0" fmla="*/ 0 w 4064000"/>
                <a:gd name="connsiteY0" fmla="*/ 0 h 3413760"/>
                <a:gd name="connsiteX1" fmla="*/ 4064000 w 4064000"/>
                <a:gd name="connsiteY1" fmla="*/ 0 h 3413760"/>
                <a:gd name="connsiteX2" fmla="*/ 4064000 w 4064000"/>
                <a:gd name="connsiteY2" fmla="*/ 3413760 h 3413760"/>
                <a:gd name="connsiteX3" fmla="*/ 0 w 4064000"/>
                <a:gd name="connsiteY3" fmla="*/ 3413760 h 3413760"/>
                <a:gd name="connsiteX4" fmla="*/ 0 w 4064000"/>
                <a:gd name="connsiteY4" fmla="*/ 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3413760">
                  <a:moveTo>
                    <a:pt x="0" y="0"/>
                  </a:moveTo>
                  <a:lnTo>
                    <a:pt x="4064000" y="0"/>
                  </a:lnTo>
                  <a:lnTo>
                    <a:pt x="4064000" y="3413760"/>
                  </a:lnTo>
                  <a:lnTo>
                    <a:pt x="0" y="341376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738" tIns="185738" rIns="185738" bIns="185738" numCol="1" spcCol="1270" anchor="ctr" anchorCtr="0">
              <a:noAutofit/>
            </a:bodyPr>
            <a:lstStyle/>
            <a:p>
              <a:pPr algn="ctr" defTabSz="21669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87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6C6431-8353-4426-B842-10E292EFDD62}"/>
                </a:ext>
              </a:extLst>
            </p:cNvPr>
            <p:cNvSpPr/>
            <p:nvPr/>
          </p:nvSpPr>
          <p:spPr>
            <a:xfrm>
              <a:off x="6096000" y="1827233"/>
              <a:ext cx="4064000" cy="3079423"/>
            </a:xfrm>
            <a:custGeom>
              <a:avLst/>
              <a:gdLst>
                <a:gd name="connsiteX0" fmla="*/ 0 w 4064000"/>
                <a:gd name="connsiteY0" fmla="*/ 0 h 3413760"/>
                <a:gd name="connsiteX1" fmla="*/ 4064000 w 4064000"/>
                <a:gd name="connsiteY1" fmla="*/ 0 h 3413760"/>
                <a:gd name="connsiteX2" fmla="*/ 4064000 w 4064000"/>
                <a:gd name="connsiteY2" fmla="*/ 3413760 h 3413760"/>
                <a:gd name="connsiteX3" fmla="*/ 0 w 4064000"/>
                <a:gd name="connsiteY3" fmla="*/ 3413760 h 3413760"/>
                <a:gd name="connsiteX4" fmla="*/ 0 w 4064000"/>
                <a:gd name="connsiteY4" fmla="*/ 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3413760">
                  <a:moveTo>
                    <a:pt x="0" y="0"/>
                  </a:moveTo>
                  <a:lnTo>
                    <a:pt x="4064000" y="0"/>
                  </a:lnTo>
                  <a:lnTo>
                    <a:pt x="4064000" y="3413760"/>
                  </a:lnTo>
                  <a:lnTo>
                    <a:pt x="0" y="341376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738" tIns="185738" rIns="185738" bIns="185738" numCol="1" spcCol="1270" anchor="ctr" anchorCtr="0">
              <a:noAutofit/>
            </a:bodyPr>
            <a:lstStyle/>
            <a:p>
              <a:pPr algn="ctr" defTabSz="21669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875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A4E2DA-7842-49AC-B552-ADE88E15068E}"/>
                </a:ext>
              </a:extLst>
            </p:cNvPr>
            <p:cNvSpPr/>
            <p:nvPr/>
          </p:nvSpPr>
          <p:spPr>
            <a:xfrm>
              <a:off x="2032000" y="4906656"/>
              <a:ext cx="8128000" cy="144190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A12EF2-453D-4CB4-A021-0EE600A2AEE3}"/>
              </a:ext>
            </a:extLst>
          </p:cNvPr>
          <p:cNvSpPr txBox="1"/>
          <p:nvPr/>
        </p:nvSpPr>
        <p:spPr>
          <a:xfrm>
            <a:off x="1514794" y="1761817"/>
            <a:ext cx="6867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Find the Maclaurin series for sin </a:t>
            </a:r>
            <a:r>
              <a:rPr lang="en-US" sz="2000" i="1" dirty="0"/>
              <a:t>x </a:t>
            </a:r>
            <a:r>
              <a:rPr lang="en-US" sz="2000" dirty="0"/>
              <a:t>and prove that it represents </a:t>
            </a:r>
            <a:r>
              <a:rPr lang="id-ID" sz="2000" dirty="0"/>
              <a:t>sin </a:t>
            </a:r>
            <a:r>
              <a:rPr lang="id-ID" sz="2000" i="1" dirty="0"/>
              <a:t>x </a:t>
            </a:r>
            <a:r>
              <a:rPr lang="id-ID" sz="2000" dirty="0"/>
              <a:t>for</a:t>
            </a:r>
            <a:r>
              <a:rPr lang="en-US" sz="2000" dirty="0"/>
              <a:t> </a:t>
            </a:r>
            <a:r>
              <a:rPr lang="id-ID" sz="2000" dirty="0"/>
              <a:t>all </a:t>
            </a:r>
            <a:r>
              <a:rPr lang="id-ID" sz="2000" i="1" dirty="0"/>
              <a:t>x</a:t>
            </a:r>
            <a:r>
              <a:rPr lang="id-ID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91DB9-D50A-4780-9DB9-7540AAF75632}"/>
              </a:ext>
            </a:extLst>
          </p:cNvPr>
          <p:cNvSpPr txBox="1"/>
          <p:nvPr/>
        </p:nvSpPr>
        <p:spPr>
          <a:xfrm>
            <a:off x="2133600" y="2667000"/>
            <a:ext cx="2108339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f(x) = sin x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f’(x) = cos x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f’’(x) = -sin x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f’’’(x) = - cos x</a:t>
            </a:r>
          </a:p>
          <a:p>
            <a:pPr algn="l">
              <a:lnSpc>
                <a:spcPct val="150000"/>
              </a:lnSpc>
            </a:pP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D1D55-F883-4C20-8972-D9E6BB7697C9}"/>
              </a:ext>
            </a:extLst>
          </p:cNvPr>
          <p:cNvSpPr txBox="1"/>
          <p:nvPr/>
        </p:nvSpPr>
        <p:spPr>
          <a:xfrm>
            <a:off x="6256852" y="2682000"/>
            <a:ext cx="1667948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f(0) = 0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f’(0) = 1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f’’(0) = 0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f’’’(0) = - 1</a:t>
            </a:r>
          </a:p>
          <a:p>
            <a:pPr algn="l">
              <a:lnSpc>
                <a:spcPct val="150000"/>
              </a:lnSpc>
            </a:pPr>
            <a:endParaRPr lang="id-ID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9C5913-0CC5-4F94-83BE-62990073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876800"/>
            <a:ext cx="3531743" cy="8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CAE8-9D15-4039-8042-C17A6101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1000"/>
            <a:ext cx="7067128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Taylor Polynomial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7C746E-190B-4CA0-AD75-25A24E03734C}"/>
              </a:ext>
            </a:extLst>
          </p:cNvPr>
          <p:cNvGrpSpPr/>
          <p:nvPr/>
        </p:nvGrpSpPr>
        <p:grpSpPr>
          <a:xfrm>
            <a:off x="1143000" y="1981200"/>
            <a:ext cx="7416293" cy="4034062"/>
            <a:chOff x="1694008" y="1911051"/>
            <a:chExt cx="8591403" cy="444295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A88C19-F7F5-415F-B743-79E4DAE046BB}"/>
                </a:ext>
              </a:extLst>
            </p:cNvPr>
            <p:cNvSpPr/>
            <p:nvPr/>
          </p:nvSpPr>
          <p:spPr>
            <a:xfrm rot="21600000">
              <a:off x="2319097" y="1911051"/>
              <a:ext cx="7966314" cy="1250178"/>
            </a:xfrm>
            <a:custGeom>
              <a:avLst/>
              <a:gdLst>
                <a:gd name="connsiteX0" fmla="*/ 0 w 7966314"/>
                <a:gd name="connsiteY0" fmla="*/ 0 h 1250176"/>
                <a:gd name="connsiteX1" fmla="*/ 7341226 w 7966314"/>
                <a:gd name="connsiteY1" fmla="*/ 0 h 1250176"/>
                <a:gd name="connsiteX2" fmla="*/ 7966314 w 7966314"/>
                <a:gd name="connsiteY2" fmla="*/ 625088 h 1250176"/>
                <a:gd name="connsiteX3" fmla="*/ 7341226 w 7966314"/>
                <a:gd name="connsiteY3" fmla="*/ 1250176 h 1250176"/>
                <a:gd name="connsiteX4" fmla="*/ 0 w 7966314"/>
                <a:gd name="connsiteY4" fmla="*/ 1250176 h 1250176"/>
                <a:gd name="connsiteX5" fmla="*/ 0 w 7966314"/>
                <a:gd name="connsiteY5" fmla="*/ 0 h 125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66314" h="1250176">
                  <a:moveTo>
                    <a:pt x="7966314" y="1250175"/>
                  </a:moveTo>
                  <a:lnTo>
                    <a:pt x="625088" y="1250175"/>
                  </a:lnTo>
                  <a:lnTo>
                    <a:pt x="0" y="625088"/>
                  </a:lnTo>
                  <a:lnTo>
                    <a:pt x="625088" y="1"/>
                  </a:lnTo>
                  <a:lnTo>
                    <a:pt x="7966314" y="1"/>
                  </a:lnTo>
                  <a:lnTo>
                    <a:pt x="7966314" y="125017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878" tIns="62866" rIns="117348" bIns="62866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6C37F2-E8CB-4F21-8327-CC252C3CCDA1}"/>
                </a:ext>
              </a:extLst>
            </p:cNvPr>
            <p:cNvSpPr/>
            <p:nvPr/>
          </p:nvSpPr>
          <p:spPr>
            <a:xfrm>
              <a:off x="1694008" y="1911052"/>
              <a:ext cx="1250176" cy="125017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FCCC73-0503-40EE-B09A-46BF70223B49}"/>
                </a:ext>
              </a:extLst>
            </p:cNvPr>
            <p:cNvSpPr/>
            <p:nvPr/>
          </p:nvSpPr>
          <p:spPr>
            <a:xfrm>
              <a:off x="2319097" y="3507438"/>
              <a:ext cx="7966314" cy="1250178"/>
            </a:xfrm>
            <a:custGeom>
              <a:avLst/>
              <a:gdLst>
                <a:gd name="connsiteX0" fmla="*/ 0 w 7966314"/>
                <a:gd name="connsiteY0" fmla="*/ 0 h 1250176"/>
                <a:gd name="connsiteX1" fmla="*/ 7341226 w 7966314"/>
                <a:gd name="connsiteY1" fmla="*/ 0 h 1250176"/>
                <a:gd name="connsiteX2" fmla="*/ 7966314 w 7966314"/>
                <a:gd name="connsiteY2" fmla="*/ 625088 h 1250176"/>
                <a:gd name="connsiteX3" fmla="*/ 7341226 w 7966314"/>
                <a:gd name="connsiteY3" fmla="*/ 1250176 h 1250176"/>
                <a:gd name="connsiteX4" fmla="*/ 0 w 7966314"/>
                <a:gd name="connsiteY4" fmla="*/ 1250176 h 1250176"/>
                <a:gd name="connsiteX5" fmla="*/ 0 w 7966314"/>
                <a:gd name="connsiteY5" fmla="*/ 0 h 125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66314" h="1250176">
                  <a:moveTo>
                    <a:pt x="7966314" y="1250175"/>
                  </a:moveTo>
                  <a:lnTo>
                    <a:pt x="625088" y="1250175"/>
                  </a:lnTo>
                  <a:lnTo>
                    <a:pt x="0" y="625088"/>
                  </a:lnTo>
                  <a:lnTo>
                    <a:pt x="625088" y="1"/>
                  </a:lnTo>
                  <a:lnTo>
                    <a:pt x="7966314" y="1"/>
                  </a:lnTo>
                  <a:lnTo>
                    <a:pt x="7966314" y="125017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2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878" tIns="62866" rIns="117348" bIns="62866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30F49-5C0D-4D11-9D79-945E5336FC9D}"/>
                </a:ext>
              </a:extLst>
            </p:cNvPr>
            <p:cNvSpPr/>
            <p:nvPr/>
          </p:nvSpPr>
          <p:spPr>
            <a:xfrm>
              <a:off x="1694008" y="3507439"/>
              <a:ext cx="1250176" cy="125017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-440331"/>
                <a:satOff val="-38085"/>
                <a:lumOff val="-381"/>
                <a:alphaOff val="0"/>
              </a:schemeClr>
            </a:fillRef>
            <a:effectRef idx="2">
              <a:schemeClr val="accent2">
                <a:tint val="50000"/>
                <a:hueOff val="-440331"/>
                <a:satOff val="-38085"/>
                <a:lumOff val="-38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EC0B5F-5201-4A7C-BBC2-431A6B39CFB9}"/>
                </a:ext>
              </a:extLst>
            </p:cNvPr>
            <p:cNvSpPr/>
            <p:nvPr/>
          </p:nvSpPr>
          <p:spPr>
            <a:xfrm rot="21600000">
              <a:off x="2319097" y="5103827"/>
              <a:ext cx="7966314" cy="1250176"/>
            </a:xfrm>
            <a:custGeom>
              <a:avLst/>
              <a:gdLst>
                <a:gd name="connsiteX0" fmla="*/ 0 w 7966314"/>
                <a:gd name="connsiteY0" fmla="*/ 0 h 1250176"/>
                <a:gd name="connsiteX1" fmla="*/ 7341226 w 7966314"/>
                <a:gd name="connsiteY1" fmla="*/ 0 h 1250176"/>
                <a:gd name="connsiteX2" fmla="*/ 7966314 w 7966314"/>
                <a:gd name="connsiteY2" fmla="*/ 625088 h 1250176"/>
                <a:gd name="connsiteX3" fmla="*/ 7341226 w 7966314"/>
                <a:gd name="connsiteY3" fmla="*/ 1250176 h 1250176"/>
                <a:gd name="connsiteX4" fmla="*/ 0 w 7966314"/>
                <a:gd name="connsiteY4" fmla="*/ 1250176 h 1250176"/>
                <a:gd name="connsiteX5" fmla="*/ 0 w 7966314"/>
                <a:gd name="connsiteY5" fmla="*/ 0 h 125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66314" h="1250176">
                  <a:moveTo>
                    <a:pt x="7966314" y="1250175"/>
                  </a:moveTo>
                  <a:lnTo>
                    <a:pt x="625088" y="1250175"/>
                  </a:lnTo>
                  <a:lnTo>
                    <a:pt x="0" y="625088"/>
                  </a:lnTo>
                  <a:lnTo>
                    <a:pt x="625088" y="1"/>
                  </a:lnTo>
                  <a:lnTo>
                    <a:pt x="7966314" y="1"/>
                  </a:lnTo>
                  <a:lnTo>
                    <a:pt x="7966314" y="125017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878" tIns="62865" rIns="117348" bIns="62865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00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07557-CB75-4FBE-8A83-301E966B3B3D}"/>
                </a:ext>
              </a:extLst>
            </p:cNvPr>
            <p:cNvSpPr/>
            <p:nvPr/>
          </p:nvSpPr>
          <p:spPr>
            <a:xfrm>
              <a:off x="1694008" y="5103827"/>
              <a:ext cx="1250176" cy="125017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-880662"/>
                <a:satOff val="-76170"/>
                <a:lumOff val="-762"/>
                <a:alphaOff val="0"/>
              </a:schemeClr>
            </a:fillRef>
            <a:effectRef idx="2">
              <a:schemeClr val="accent2">
                <a:tint val="50000"/>
                <a:hueOff val="-880662"/>
                <a:satOff val="-76170"/>
                <a:lumOff val="-76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CF95F1-EE9A-40A0-8026-F3D40596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81" y="2514600"/>
            <a:ext cx="2243819" cy="376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14CF0-67F2-473A-9973-4622CC4D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48" y="3882442"/>
            <a:ext cx="3044752" cy="4951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9E4CDD-2814-4723-ABFF-E875FCC3ABAE}"/>
              </a:ext>
            </a:extLst>
          </p:cNvPr>
          <p:cNvSpPr txBox="1"/>
          <p:nvPr/>
        </p:nvSpPr>
        <p:spPr>
          <a:xfrm>
            <a:off x="2817642" y="3516868"/>
            <a:ext cx="457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The Taylor Polynomial of Order n :</a:t>
            </a:r>
            <a:endParaRPr lang="id-ID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A108C-8F78-4870-9F19-2BBA1F419A94}"/>
              </a:ext>
            </a:extLst>
          </p:cNvPr>
          <p:cNvSpPr txBox="1"/>
          <p:nvPr/>
        </p:nvSpPr>
        <p:spPr>
          <a:xfrm>
            <a:off x="2835948" y="2133600"/>
            <a:ext cx="457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The Taylor Polynomial of Order 1: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9F3EB5-832B-468F-96BB-116BA57009EB}"/>
              </a:ext>
            </a:extLst>
          </p:cNvPr>
          <p:cNvSpPr txBox="1"/>
          <p:nvPr/>
        </p:nvSpPr>
        <p:spPr>
          <a:xfrm>
            <a:off x="3200400" y="5010090"/>
            <a:ext cx="4573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2000" dirty="0"/>
              <a:t>Taylor polynomial</a:t>
            </a:r>
            <a:r>
              <a:rPr lang="en-US" sz="2000" dirty="0"/>
              <a:t> of order </a:t>
            </a:r>
            <a:r>
              <a:rPr lang="en-US" sz="2000" i="1" dirty="0"/>
              <a:t>n </a:t>
            </a:r>
            <a:r>
              <a:rPr lang="en-US" sz="2000" dirty="0"/>
              <a:t>based at </a:t>
            </a:r>
            <a:r>
              <a:rPr lang="en-US" sz="2000" i="1" dirty="0"/>
              <a:t>a:</a:t>
            </a:r>
            <a:endParaRPr lang="id-ID"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7B8AE7D-EB42-4052-8B3C-53A5F64E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898" y="5432252"/>
            <a:ext cx="3944102" cy="4351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FBAA15-E93C-41D5-AA51-93EA8F8CE88C}"/>
              </a:ext>
            </a:extLst>
          </p:cNvPr>
          <p:cNvSpPr/>
          <p:nvPr/>
        </p:nvSpPr>
        <p:spPr>
          <a:xfrm>
            <a:off x="1447800" y="3650903"/>
            <a:ext cx="40139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F22AF9-2546-488C-A4A2-260D70681F85}"/>
              </a:ext>
            </a:extLst>
          </p:cNvPr>
          <p:cNvSpPr/>
          <p:nvPr/>
        </p:nvSpPr>
        <p:spPr>
          <a:xfrm>
            <a:off x="1447800" y="5098703"/>
            <a:ext cx="40139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A85050-A790-4E72-A900-564CE4AE451C}"/>
              </a:ext>
            </a:extLst>
          </p:cNvPr>
          <p:cNvSpPr/>
          <p:nvPr/>
        </p:nvSpPr>
        <p:spPr>
          <a:xfrm>
            <a:off x="1447800" y="2133600"/>
            <a:ext cx="40139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50" b="1" dirty="0">
                <a:ln/>
                <a:solidFill>
                  <a:schemeClr val="accent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230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53ED-0130-4C50-87BE-EC1A5868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1000"/>
            <a:ext cx="7067128" cy="114300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Maclaurin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9188D426-44B3-4F38-9B3A-480763E4F8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2157358"/>
                  </p:ext>
                </p:extLst>
              </p:nvPr>
            </p:nvGraphicFramePr>
            <p:xfrm>
              <a:off x="609600" y="1752600"/>
              <a:ext cx="8330141" cy="41042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9188D426-44B3-4F38-9B3A-480763E4F8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2157358"/>
                  </p:ext>
                </p:extLst>
              </p:nvPr>
            </p:nvGraphicFramePr>
            <p:xfrm>
              <a:off x="609600" y="1752600"/>
              <a:ext cx="8330141" cy="41042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738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114801" y="-76200"/>
            <a:ext cx="2057399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438400" y="2060848"/>
            <a:ext cx="5638800" cy="136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 4: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US" sz="2400" dirty="0">
                <a:latin typeface="Open Sans" panose="020B0606030504020204" pitchFamily="34" charset="0"/>
              </a:rPr>
              <a:t>R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ecognize the convergence of infinite series</a:t>
            </a:r>
            <a:endParaRPr lang="id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485900" y="2357438"/>
            <a:ext cx="6172200" cy="2638425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141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AC3FC383-3858-4BAD-96A7-97CD1FE0582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7108" name="Title 1"/>
          <p:cNvSpPr txBox="1">
            <a:spLocks/>
          </p:cNvSpPr>
          <p:nvPr/>
        </p:nvSpPr>
        <p:spPr bwMode="auto">
          <a:xfrm>
            <a:off x="4438360" y="457200"/>
            <a:ext cx="3979069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2125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3200" b="1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5045107"/>
              </p:ext>
            </p:extLst>
          </p:nvPr>
        </p:nvGraphicFramePr>
        <p:xfrm>
          <a:off x="1143000" y="1885950"/>
          <a:ext cx="7274429" cy="451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519871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Sequences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66800" y="1846573"/>
            <a:ext cx="3886200" cy="4343400"/>
            <a:chOff x="1264000" y="1600200"/>
            <a:chExt cx="7583733" cy="5078004"/>
          </a:xfrm>
        </p:grpSpPr>
        <p:grpSp>
          <p:nvGrpSpPr>
            <p:cNvPr id="3" name="Group 2"/>
            <p:cNvGrpSpPr/>
            <p:nvPr/>
          </p:nvGrpSpPr>
          <p:grpSpPr>
            <a:xfrm>
              <a:off x="1264000" y="1600200"/>
              <a:ext cx="7583733" cy="5078004"/>
              <a:chOff x="1528120" y="2299514"/>
              <a:chExt cx="1872059" cy="2226683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1528120" y="2299514"/>
                <a:ext cx="1779546" cy="1436895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A50021"/>
                </a:solidFill>
              </a:ln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" name="Freeform 4"/>
              <p:cNvSpPr/>
              <p:nvPr/>
            </p:nvSpPr>
            <p:spPr>
              <a:xfrm>
                <a:off x="1528120" y="3332850"/>
                <a:ext cx="1779546" cy="1038293"/>
              </a:xfrm>
              <a:custGeom>
                <a:avLst/>
                <a:gdLst>
                  <a:gd name="connsiteX0" fmla="*/ 0 w 1779546"/>
                  <a:gd name="connsiteY0" fmla="*/ 0 h 571209"/>
                  <a:gd name="connsiteX1" fmla="*/ 1779546 w 1779546"/>
                  <a:gd name="connsiteY1" fmla="*/ 0 h 571209"/>
                  <a:gd name="connsiteX2" fmla="*/ 1779546 w 1779546"/>
                  <a:gd name="connsiteY2" fmla="*/ 571209 h 571209"/>
                  <a:gd name="connsiteX3" fmla="*/ 0 w 1779546"/>
                  <a:gd name="connsiteY3" fmla="*/ 571209 h 571209"/>
                  <a:gd name="connsiteX4" fmla="*/ 0 w 1779546"/>
                  <a:gd name="connsiteY4" fmla="*/ 0 h 57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546" h="571209">
                    <a:moveTo>
                      <a:pt x="0" y="0"/>
                    </a:moveTo>
                    <a:lnTo>
                      <a:pt x="1779546" y="0"/>
                    </a:lnTo>
                    <a:lnTo>
                      <a:pt x="1779546" y="571209"/>
                    </a:lnTo>
                    <a:lnTo>
                      <a:pt x="0" y="57120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0021">
                      <a:shade val="30000"/>
                      <a:satMod val="115000"/>
                    </a:srgbClr>
                  </a:gs>
                  <a:gs pos="50000">
                    <a:srgbClr val="A50021">
                      <a:shade val="67500"/>
                      <a:satMod val="115000"/>
                    </a:srgbClr>
                  </a:gs>
                  <a:gs pos="100000">
                    <a:srgbClr val="A50021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728" tIns="0" rIns="430001" bIns="0" numCol="1" spcCol="1270" anchor="ctr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775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0680" y="4086720"/>
                <a:ext cx="359499" cy="439477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z="190500" extrusionH="12700" prstMaterial="plastic">
                <a:bevelT w="50800" h="50800"/>
              </a:sp3d>
            </p:spPr>
            <p:style>
              <a:ln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410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99392" y="1691562"/>
              <a:ext cx="4786313" cy="2042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1447799" y="4144697"/>
              <a:ext cx="6781799" cy="1889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 </a:t>
              </a:r>
              <a:r>
                <a:rPr lang="en-US" sz="165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sequence {a</a:t>
              </a:r>
              <a:r>
                <a:rPr lang="en-US" sz="1650" b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65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} </a:t>
              </a:r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is a function whose domain is the set of positive integers. The functional values  a</a:t>
              </a:r>
              <a:r>
                <a:rPr lang="en-US" sz="1650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a</a:t>
              </a:r>
              <a:r>
                <a:rPr lang="en-US" sz="1650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, a</a:t>
              </a:r>
              <a:r>
                <a:rPr lang="en-US" sz="1650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are the </a:t>
              </a:r>
              <a:r>
                <a:rPr lang="en-US" sz="165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terms </a:t>
              </a:r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of the sequence, and </a:t>
              </a:r>
            </a:p>
            <a:p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 term </a:t>
              </a:r>
              <a:r>
                <a:rPr lang="en-US" sz="165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650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65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is called the </a:t>
              </a:r>
              <a:r>
                <a:rPr lang="en-US" sz="165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65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 term </a:t>
              </a:r>
              <a:r>
                <a:rPr lang="en-US" sz="165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of the sequence.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E64B57-11C8-47FF-8930-C2BAEF3FE2BA}"/>
              </a:ext>
            </a:extLst>
          </p:cNvPr>
          <p:cNvGrpSpPr/>
          <p:nvPr/>
        </p:nvGrpSpPr>
        <p:grpSpPr>
          <a:xfrm>
            <a:off x="5105401" y="1852895"/>
            <a:ext cx="3644983" cy="4034625"/>
            <a:chOff x="1382004" y="1752600"/>
            <a:chExt cx="7179955" cy="47903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C77B94-BAD5-4FA2-AECC-B38ED4BA4475}"/>
                </a:ext>
              </a:extLst>
            </p:cNvPr>
            <p:cNvGrpSpPr/>
            <p:nvPr/>
          </p:nvGrpSpPr>
          <p:grpSpPr>
            <a:xfrm>
              <a:off x="1382004" y="1752600"/>
              <a:ext cx="7179955" cy="4790332"/>
              <a:chOff x="3608808" y="2408016"/>
              <a:chExt cx="1779546" cy="2005761"/>
            </a:xfrm>
          </p:grpSpPr>
          <p:sp>
            <p:nvSpPr>
              <p:cNvPr id="17" name="Round Same Side Corner Rectangle 18">
                <a:extLst>
                  <a:ext uri="{FF2B5EF4-FFF2-40B4-BE49-F238E27FC236}">
                    <a16:creationId xmlns:a16="http://schemas.microsoft.com/office/drawing/2014/main" id="{1515A5FE-72C5-448D-B6A4-7807D036C9AD}"/>
                  </a:ext>
                </a:extLst>
              </p:cNvPr>
              <p:cNvSpPr/>
              <p:nvPr/>
            </p:nvSpPr>
            <p:spPr>
              <a:xfrm>
                <a:off x="3608808" y="2408016"/>
                <a:ext cx="1779546" cy="1328393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339966"/>
                </a:solidFill>
              </a:ln>
              <a:scene3d>
                <a:camera prst="orthographicFront"/>
                <a:lightRig rig="threePt" dir="t">
                  <a:rot lat="0" lon="0" rev="7500000"/>
                </a:lightRig>
              </a:scene3d>
              <a:sp3d z="-152400" extrusionH="63500" prstMaterial="dkEdge">
                <a:bevelT w="12445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EB85B82B-E0DB-4CE8-8A9B-D8C5509F153D}"/>
                  </a:ext>
                </a:extLst>
              </p:cNvPr>
              <p:cNvSpPr/>
              <p:nvPr/>
            </p:nvSpPr>
            <p:spPr>
              <a:xfrm>
                <a:off x="3608808" y="3410967"/>
                <a:ext cx="1779546" cy="1002810"/>
              </a:xfrm>
              <a:custGeom>
                <a:avLst/>
                <a:gdLst>
                  <a:gd name="connsiteX0" fmla="*/ 0 w 1779546"/>
                  <a:gd name="connsiteY0" fmla="*/ 0 h 571209"/>
                  <a:gd name="connsiteX1" fmla="*/ 1779546 w 1779546"/>
                  <a:gd name="connsiteY1" fmla="*/ 0 h 571209"/>
                  <a:gd name="connsiteX2" fmla="*/ 1779546 w 1779546"/>
                  <a:gd name="connsiteY2" fmla="*/ 571209 h 571209"/>
                  <a:gd name="connsiteX3" fmla="*/ 0 w 1779546"/>
                  <a:gd name="connsiteY3" fmla="*/ 571209 h 571209"/>
                  <a:gd name="connsiteX4" fmla="*/ 0 w 1779546"/>
                  <a:gd name="connsiteY4" fmla="*/ 0 h 57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546" h="571209">
                    <a:moveTo>
                      <a:pt x="0" y="0"/>
                    </a:moveTo>
                    <a:lnTo>
                      <a:pt x="1779546" y="0"/>
                    </a:lnTo>
                    <a:lnTo>
                      <a:pt x="1779546" y="571209"/>
                    </a:lnTo>
                    <a:lnTo>
                      <a:pt x="0" y="571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/>
              </a:solidFill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728" tIns="0" rIns="430001" bIns="0" numCol="1" spcCol="1270" anchor="ctr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775" dirty="0"/>
              </a:p>
            </p:txBody>
          </p:sp>
        </p:grpSp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198D47C-4D48-4AA7-AB21-82E03E238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6211" y="1905000"/>
              <a:ext cx="4849898" cy="205739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D92A41D-9A5F-4D47-ABE8-E63A84365328}"/>
                    </a:ext>
                  </a:extLst>
                </p:cNvPr>
                <p:cNvSpPr/>
                <p:nvPr/>
              </p:nvSpPr>
              <p:spPr>
                <a:xfrm>
                  <a:off x="1572641" y="4257227"/>
                  <a:ext cx="6961758" cy="215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dirty="0">
                      <a:latin typeface="Arial" pitchFamily="34" charset="0"/>
                      <a:cs typeface="Arial" pitchFamily="34" charset="0"/>
                    </a:rPr>
                    <a:t>A sequence {a</a:t>
                  </a:r>
                  <a:r>
                    <a:rPr lang="en-US" sz="1500" baseline="-25000" dirty="0">
                      <a:latin typeface="Arial" pitchFamily="34" charset="0"/>
                      <a:cs typeface="Arial" pitchFamily="34" charset="0"/>
                    </a:rPr>
                    <a:t>n</a:t>
                  </a:r>
                  <a:r>
                    <a:rPr lang="en-US" sz="1500" dirty="0">
                      <a:latin typeface="Arial" pitchFamily="34" charset="0"/>
                      <a:cs typeface="Arial" pitchFamily="34" charset="0"/>
                    </a:rPr>
                    <a:t>} has the </a:t>
                  </a:r>
                  <a:r>
                    <a:rPr lang="en-US" sz="1500" b="1" dirty="0">
                      <a:latin typeface="Arial" pitchFamily="34" charset="0"/>
                      <a:cs typeface="Arial" pitchFamily="34" charset="0"/>
                    </a:rPr>
                    <a:t>limit L</a:t>
                  </a:r>
                  <a:r>
                    <a:rPr lang="en-US" sz="1500" dirty="0">
                      <a:latin typeface="Arial" pitchFamily="34" charset="0"/>
                      <a:cs typeface="Arial" pitchFamily="34" charset="0"/>
                    </a:rPr>
                    <a:t>, written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5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/>
                                    <a:cs typeface="Arial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500" i="1"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  <m:r>
                                  <a:rPr lang="en-US" sz="1500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  <a:cs typeface="Arial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/>
                                    <a:cs typeface="Arial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/>
                                <a:cs typeface="Arial" pitchFamily="34" charset="0"/>
                              </a:rPr>
                              <m:t>=</m:t>
                            </m:r>
                            <m:r>
                              <a:rPr lang="en-US" sz="1500" i="1">
                                <a:latin typeface="Cambria Math"/>
                                <a:cs typeface="Arial" pitchFamily="34" charset="0"/>
                              </a:rPr>
                              <m:t>𝐿</m:t>
                            </m:r>
                          </m:e>
                        </m:func>
                      </m:oMath>
                    </m:oMathPara>
                  </a14:m>
                  <a:endParaRPr lang="en-US" sz="1500" dirty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500" dirty="0">
                      <a:latin typeface="Arial" pitchFamily="34" charset="0"/>
                      <a:cs typeface="Arial" pitchFamily="34" charset="0"/>
                    </a:rPr>
                    <a:t>If a</a:t>
                  </a:r>
                  <a:r>
                    <a:rPr lang="en-US" sz="1500" baseline="-25000" dirty="0">
                      <a:latin typeface="Arial" pitchFamily="34" charset="0"/>
                      <a:cs typeface="Arial" pitchFamily="34" charset="0"/>
                    </a:rPr>
                    <a:t>n</a:t>
                  </a:r>
                  <a:r>
                    <a:rPr lang="en-US" sz="1500" dirty="0">
                      <a:latin typeface="Arial" pitchFamily="34" charset="0"/>
                      <a:cs typeface="Arial" pitchFamily="34" charset="0"/>
                    </a:rPr>
                    <a:t> can be made as close to L as we please by taking n sufficiently large. If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5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500">
                                  <a:latin typeface="Cambria Math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500" i="1"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a14:m>
                  <a:r>
                    <a:rPr lang="en-US" sz="1500" dirty="0">
                      <a:latin typeface="Arial" pitchFamily="34" charset="0"/>
                      <a:cs typeface="Arial" pitchFamily="34" charset="0"/>
                    </a:rPr>
                    <a:t> exists, we say that the sequence </a:t>
                  </a:r>
                  <a:r>
                    <a:rPr lang="en-US" sz="1500" b="1" dirty="0">
                      <a:latin typeface="Arial" pitchFamily="34" charset="0"/>
                      <a:cs typeface="Arial" pitchFamily="34" charset="0"/>
                    </a:rPr>
                    <a:t>converges. </a:t>
                  </a:r>
                  <a:r>
                    <a:rPr lang="en-US" sz="1500" dirty="0">
                      <a:latin typeface="Arial" pitchFamily="34" charset="0"/>
                      <a:cs typeface="Arial" pitchFamily="34" charset="0"/>
                    </a:rPr>
                    <a:t>Otherwise, we say that the sequence </a:t>
                  </a:r>
                  <a:r>
                    <a:rPr lang="en-US" sz="1500" b="1" dirty="0">
                      <a:latin typeface="Arial" pitchFamily="34" charset="0"/>
                      <a:cs typeface="Arial" pitchFamily="34" charset="0"/>
                    </a:rPr>
                    <a:t>diverges.</a:t>
                  </a:r>
                  <a:endParaRPr lang="en-US" sz="15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D92A41D-9A5F-4D47-ABE8-E63A84365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641" y="4257227"/>
                  <a:ext cx="6961758" cy="2155291"/>
                </a:xfrm>
                <a:prstGeom prst="rect">
                  <a:avLst/>
                </a:prstGeom>
                <a:blipFill>
                  <a:blip r:embed="rId4"/>
                  <a:stretch>
                    <a:fillRect l="-690" t="-671" b="-436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7826937-B8E3-4975-BFDA-F266E1556FCC}"/>
              </a:ext>
            </a:extLst>
          </p:cNvPr>
          <p:cNvSpPr/>
          <p:nvPr/>
        </p:nvSpPr>
        <p:spPr>
          <a:xfrm>
            <a:off x="8318929" y="5229018"/>
            <a:ext cx="746283" cy="857250"/>
          </a:xfrm>
          <a:prstGeom prst="ellipse">
            <a:avLst/>
          </a:prstGeom>
          <a:solidFill>
            <a:schemeClr val="accent3">
              <a:lumMod val="40000"/>
              <a:lumOff val="60000"/>
              <a:alpha val="90000"/>
            </a:schemeClr>
          </a:solidFill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D0E7-3349-42FB-B6FF-0CDAA8BE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29" y="304800"/>
            <a:ext cx="6428453" cy="994172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DBA2128-F40E-4E6C-91CB-9F8E6946E8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5323379"/>
                  </p:ext>
                </p:extLst>
              </p:nvPr>
            </p:nvGraphicFramePr>
            <p:xfrm>
              <a:off x="762000" y="1905000"/>
              <a:ext cx="8187928" cy="40113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DBA2128-F40E-4E6C-91CB-9F8E6946E8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5323379"/>
                  </p:ext>
                </p:extLst>
              </p:nvPr>
            </p:nvGraphicFramePr>
            <p:xfrm>
              <a:off x="762000" y="1905000"/>
              <a:ext cx="8187928" cy="40113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722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C5C2B3-7BFA-4EE3-B542-7470D586A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629549"/>
              </p:ext>
            </p:extLst>
          </p:nvPr>
        </p:nvGraphicFramePr>
        <p:xfrm>
          <a:off x="1066800" y="2137928"/>
          <a:ext cx="7473715" cy="418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2540642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id-ID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 Theorem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3633" y="2306746"/>
            <a:ext cx="2448481" cy="156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43000" y="3994247"/>
                <a:ext cx="3505200" cy="1644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cs typeface="Arial" pitchFamily="34" charset="0"/>
                  </a:rPr>
                  <a:t>If there exists some integer 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Arial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cs typeface="Arial" pitchFamily="34" charset="0"/>
                </a:endParaRPr>
              </a:p>
              <a:p>
                <a:endParaRPr lang="en-US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94247"/>
                <a:ext cx="3505200" cy="1644553"/>
              </a:xfrm>
              <a:prstGeom prst="rect">
                <a:avLst/>
              </a:prstGeom>
              <a:blipFill>
                <a:blip r:embed="rId8"/>
                <a:stretch>
                  <a:fillRect l="-1565" t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7B8B58-267D-4CE7-B157-5174A93D1C52}"/>
                  </a:ext>
                </a:extLst>
              </p:cNvPr>
              <p:cNvSpPr/>
              <p:nvPr/>
            </p:nvSpPr>
            <p:spPr>
              <a:xfrm>
                <a:off x="5216484" y="2441578"/>
                <a:ext cx="3013116" cy="3197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cs typeface="Arial" pitchFamily="34" charset="0"/>
                  </a:rPr>
                  <a:t>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endParaRPr lang="en-US" dirty="0">
                  <a:cs typeface="Arial" pitchFamily="34" charset="0"/>
                </a:endParaRPr>
              </a:p>
              <a:p>
                <a:r>
                  <a:rPr lang="en-US" dirty="0"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≥1,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Arial" pitchFamily="34" charset="0"/>
                  </a:rPr>
                  <a:t>.</a:t>
                </a:r>
              </a:p>
              <a:p>
                <a:endParaRPr lang="en-US" dirty="0">
                  <a:cs typeface="Arial" pitchFamily="34" charset="0"/>
                </a:endParaRPr>
              </a:p>
              <a:p>
                <a:r>
                  <a:rPr lang="en-US" dirty="0">
                    <a:cs typeface="Arial" pitchFamily="34" charset="0"/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, the result follows by the Squeeze Theorem.</a:t>
                </a:r>
              </a:p>
              <a:p>
                <a:endParaRPr lang="en-US" dirty="0">
                  <a:cs typeface="Arial" pitchFamily="34" charset="0"/>
                </a:endParaRPr>
              </a:p>
              <a:p>
                <a:endParaRPr lang="en-US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7B8B58-267D-4CE7-B157-5174A93D1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84" y="2441578"/>
                <a:ext cx="3013116" cy="3197222"/>
              </a:xfrm>
              <a:prstGeom prst="rect">
                <a:avLst/>
              </a:prstGeom>
              <a:blipFill>
                <a:blip r:embed="rId9"/>
                <a:stretch>
                  <a:fillRect l="-18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530920" y="3810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</a:t>
            </a:r>
            <a:r>
              <a:rPr lang="id-ID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endParaRPr lang="en-US" sz="3200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92A23E-F258-40E7-ACFD-77F06B2FC2FD}"/>
              </a:ext>
            </a:extLst>
          </p:cNvPr>
          <p:cNvGrpSpPr/>
          <p:nvPr/>
        </p:nvGrpSpPr>
        <p:grpSpPr>
          <a:xfrm>
            <a:off x="1314447" y="1924085"/>
            <a:ext cx="7200911" cy="3905092"/>
            <a:chOff x="1863191" y="1955405"/>
            <a:chExt cx="8957220" cy="43435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C5A918-AD06-48A8-9604-A09303357A7B}"/>
                </a:ext>
              </a:extLst>
            </p:cNvPr>
            <p:cNvGrpSpPr/>
            <p:nvPr/>
          </p:nvGrpSpPr>
          <p:grpSpPr>
            <a:xfrm>
              <a:off x="1863191" y="1955405"/>
              <a:ext cx="8957213" cy="4343584"/>
              <a:chOff x="2031999" y="1401271"/>
              <a:chExt cx="8128000" cy="4693957"/>
            </a:xfrm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1231DF-2968-40FC-9778-BB4B7B1794C6}"/>
                  </a:ext>
                </a:extLst>
              </p:cNvPr>
              <p:cNvSpPr/>
              <p:nvPr/>
            </p:nvSpPr>
            <p:spPr>
              <a:xfrm>
                <a:off x="5987845" y="1401271"/>
                <a:ext cx="4172154" cy="3140870"/>
              </a:xfrm>
              <a:custGeom>
                <a:avLst/>
                <a:gdLst>
                  <a:gd name="connsiteX0" fmla="*/ 0 w 5445760"/>
                  <a:gd name="connsiteY0" fmla="*/ 0 h 2463030"/>
                  <a:gd name="connsiteX1" fmla="*/ 5445760 w 5445760"/>
                  <a:gd name="connsiteY1" fmla="*/ 0 h 2463030"/>
                  <a:gd name="connsiteX2" fmla="*/ 5445760 w 5445760"/>
                  <a:gd name="connsiteY2" fmla="*/ 2463030 h 2463030"/>
                  <a:gd name="connsiteX3" fmla="*/ 0 w 5445760"/>
                  <a:gd name="connsiteY3" fmla="*/ 2463030 h 2463030"/>
                  <a:gd name="connsiteX4" fmla="*/ 0 w 5445760"/>
                  <a:gd name="connsiteY4" fmla="*/ 0 h 246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760" h="2463030">
                    <a:moveTo>
                      <a:pt x="0" y="0"/>
                    </a:moveTo>
                    <a:lnTo>
                      <a:pt x="5445760" y="0"/>
                    </a:lnTo>
                    <a:lnTo>
                      <a:pt x="5445760" y="2463030"/>
                    </a:lnTo>
                    <a:lnTo>
                      <a:pt x="0" y="24630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5738" tIns="185738" rIns="185738" bIns="185738" numCol="1" spcCol="1270" anchor="ctr" anchorCtr="0">
                <a:noAutofit/>
              </a:bodyPr>
              <a:lstStyle/>
              <a:p>
                <a:pPr algn="ctr" defTabSz="21669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20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739EE98-BFDB-4F3D-9288-0620145636D0}"/>
                  </a:ext>
                </a:extLst>
              </p:cNvPr>
              <p:cNvSpPr/>
              <p:nvPr/>
            </p:nvSpPr>
            <p:spPr>
              <a:xfrm>
                <a:off x="2032000" y="1401271"/>
                <a:ext cx="3738833" cy="3140870"/>
              </a:xfrm>
              <a:prstGeom prst="rect">
                <a:avLst/>
              </a:prstGeom>
              <a:solidFill>
                <a:srgbClr val="6666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79DA9B-5FA3-45C2-AEED-59DB64525889}"/>
                  </a:ext>
                </a:extLst>
              </p:cNvPr>
              <p:cNvSpPr/>
              <p:nvPr/>
            </p:nvSpPr>
            <p:spPr>
              <a:xfrm>
                <a:off x="2031999" y="4798075"/>
                <a:ext cx="8127999" cy="1297153"/>
              </a:xfrm>
              <a:custGeom>
                <a:avLst/>
                <a:gdLst>
                  <a:gd name="connsiteX0" fmla="*/ 0 w 5445760"/>
                  <a:gd name="connsiteY0" fmla="*/ 0 h 2463030"/>
                  <a:gd name="connsiteX1" fmla="*/ 5445760 w 5445760"/>
                  <a:gd name="connsiteY1" fmla="*/ 0 h 2463030"/>
                  <a:gd name="connsiteX2" fmla="*/ 5445760 w 5445760"/>
                  <a:gd name="connsiteY2" fmla="*/ 2463030 h 2463030"/>
                  <a:gd name="connsiteX3" fmla="*/ 0 w 5445760"/>
                  <a:gd name="connsiteY3" fmla="*/ 2463030 h 2463030"/>
                  <a:gd name="connsiteX4" fmla="*/ 0 w 5445760"/>
                  <a:gd name="connsiteY4" fmla="*/ 0 h 246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760" h="2463030">
                    <a:moveTo>
                      <a:pt x="0" y="0"/>
                    </a:moveTo>
                    <a:lnTo>
                      <a:pt x="5445760" y="0"/>
                    </a:lnTo>
                    <a:lnTo>
                      <a:pt x="5445760" y="2463030"/>
                    </a:lnTo>
                    <a:lnTo>
                      <a:pt x="0" y="24630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5738" tIns="185738" rIns="185738" bIns="185738" numCol="1" spcCol="1270" anchor="ctr" anchorCtr="0">
                <a:noAutofit/>
              </a:bodyPr>
              <a:lstStyle/>
              <a:p>
                <a:pPr algn="ctr" defTabSz="216693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d-ID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2787351" y="5455243"/>
                  <a:ext cx="7506929" cy="4450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The series itself is denoted by the symbol</a:t>
                  </a:r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a14:m>
                  <a:endParaRPr lang="id-ID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82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7351" y="5455243"/>
                  <a:ext cx="7506929" cy="445037"/>
                </a:xfrm>
                <a:prstGeom prst="rect">
                  <a:avLst/>
                </a:prstGeom>
                <a:blipFill>
                  <a:blip r:embed="rId2"/>
                  <a:stretch>
                    <a:fillRect l="-1112" t="-124615" b="-186154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582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93723" y="2402413"/>
              <a:ext cx="3608381" cy="198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9DF4D2-94E2-4841-A87E-B4F56378C7AA}"/>
                    </a:ext>
                  </a:extLst>
                </p:cNvPr>
                <p:cNvSpPr txBox="1"/>
                <p:nvPr/>
              </p:nvSpPr>
              <p:spPr>
                <a:xfrm>
                  <a:off x="6341801" y="2188446"/>
                  <a:ext cx="4478610" cy="21567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id-ID" sz="2000" dirty="0">
                      <a:cs typeface="Arial" panose="020B0604020202020204" pitchFamily="34" charset="0"/>
                    </a:rPr>
                    <a:t>A</a:t>
                  </a:r>
                  <a:r>
                    <a:rPr lang="en-US" sz="2000" dirty="0">
                      <a:cs typeface="Arial" panose="020B0604020202020204" pitchFamily="34" charset="0"/>
                    </a:rPr>
                    <a:t>n expression of the form</a:t>
                  </a:r>
                </a:p>
                <a:p>
                  <a:pPr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000" dirty="0">
                      <a:cs typeface="Arial" panose="020B0604020202020204" pitchFamily="34" charset="0"/>
                    </a:rPr>
                    <a:t>+ ….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 ….</m:t>
                      </m:r>
                    </m:oMath>
                  </a14:m>
                  <a:endParaRPr lang="id-ID" sz="2000" dirty="0">
                    <a:cs typeface="Arial" panose="020B0604020202020204" pitchFamily="34" charset="0"/>
                  </a:endParaRPr>
                </a:p>
                <a:p>
                  <a:pPr>
                    <a:defRPr/>
                  </a:pPr>
                  <a:r>
                    <a:rPr lang="en-US" sz="2000" dirty="0">
                      <a:cs typeface="Arial" panose="020B0604020202020204" pitchFamily="34" charset="0"/>
                    </a:rPr>
                    <a:t>is called an infinite series or, more simply, a series. </a:t>
                  </a:r>
                  <a:r>
                    <a:rPr lang="id-ID" sz="2000" dirty="0">
                      <a:cs typeface="Arial" panose="020B0604020202020204" pitchFamily="34" charset="0"/>
                    </a:rPr>
                    <a:t>a</a:t>
                  </a:r>
                  <a:r>
                    <a:rPr lang="id-ID" sz="2000" baseline="-25000" dirty="0">
                      <a:cs typeface="Arial" panose="020B0604020202020204" pitchFamily="34" charset="0"/>
                    </a:rPr>
                    <a:t>n</a:t>
                  </a:r>
                  <a:r>
                    <a:rPr lang="id-ID" sz="2000" dirty="0">
                      <a:cs typeface="Arial" panose="020B0604020202020204" pitchFamily="34" charset="0"/>
                    </a:rPr>
                    <a:t> </a:t>
                  </a:r>
                  <a:r>
                    <a:rPr lang="en-US" sz="2000" dirty="0">
                      <a:cs typeface="Arial" panose="020B0604020202020204" pitchFamily="34" charset="0"/>
                    </a:rPr>
                    <a:t>is</a:t>
                  </a:r>
                  <a:r>
                    <a:rPr lang="id-ID" sz="2000" dirty="0">
                      <a:cs typeface="Arial" panose="020B0604020202020204" pitchFamily="34" charset="0"/>
                    </a:rPr>
                    <a:t> </a:t>
                  </a:r>
                  <a:r>
                    <a:rPr lang="en-US" sz="2000" dirty="0">
                      <a:cs typeface="Arial" panose="020B0604020202020204" pitchFamily="34" charset="0"/>
                    </a:rPr>
                    <a:t>called the </a:t>
                  </a:r>
                  <a:r>
                    <a:rPr lang="id-ID" sz="2000" dirty="0">
                      <a:cs typeface="Arial" panose="020B0604020202020204" pitchFamily="34" charset="0"/>
                    </a:rPr>
                    <a:t>n</a:t>
                  </a:r>
                  <a:r>
                    <a:rPr lang="en-US" sz="2000" dirty="0">
                      <a:cs typeface="Arial" panose="020B0604020202020204" pitchFamily="34" charset="0"/>
                    </a:rPr>
                    <a:t>-</a:t>
                  </a:r>
                  <a:r>
                    <a:rPr lang="en-US" sz="2000" dirty="0" err="1">
                      <a:cs typeface="Arial" panose="020B0604020202020204" pitchFamily="34" charset="0"/>
                    </a:rPr>
                    <a:t>th</a:t>
                  </a:r>
                  <a:r>
                    <a:rPr lang="en-US" sz="2000" dirty="0">
                      <a:cs typeface="Arial" panose="020B0604020202020204" pitchFamily="34" charset="0"/>
                    </a:rPr>
                    <a:t> term, or general term, of the series;</a:t>
                  </a:r>
                  <a:r>
                    <a:rPr lang="id-ID" sz="2000" dirty="0">
                      <a:cs typeface="Arial" panose="020B0604020202020204" pitchFamily="34" charset="0"/>
                    </a:rPr>
                    <a:t> </a:t>
                  </a:r>
                  <a:endParaRPr lang="en-US" sz="2000" dirty="0"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9DF4D2-94E2-4841-A87E-B4F56378C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801" y="2188446"/>
                  <a:ext cx="4478610" cy="2156716"/>
                </a:xfrm>
                <a:prstGeom prst="rect">
                  <a:avLst/>
                </a:prstGeom>
                <a:blipFill>
                  <a:blip r:embed="rId4"/>
                  <a:stretch>
                    <a:fillRect l="-1692" t="-1572" r="-2030" b="-47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42900" y="5697252"/>
            <a:ext cx="1600200" cy="273844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5697252"/>
            <a:ext cx="1600200" cy="273844"/>
          </a:xfrm>
          <a:prstGeom prst="rect">
            <a:avLst/>
          </a:prstGeom>
          <a:noFill/>
          <a:ln/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D9E6353-0D8E-4211-B799-DF4FC360A6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62573" y="304800"/>
            <a:ext cx="61722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of Infinite </a:t>
            </a:r>
            <a:r>
              <a:rPr lang="id-ID" sz="3200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endParaRPr lang="en-US" sz="3200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A6D673-901C-4C8A-82C1-813B7701F150}"/>
              </a:ext>
            </a:extLst>
          </p:cNvPr>
          <p:cNvGrpSpPr/>
          <p:nvPr/>
        </p:nvGrpSpPr>
        <p:grpSpPr>
          <a:xfrm>
            <a:off x="1482440" y="1756647"/>
            <a:ext cx="7356760" cy="5177553"/>
            <a:chOff x="1346103" y="1756647"/>
            <a:chExt cx="7356760" cy="5177553"/>
          </a:xfrm>
        </p:grpSpPr>
        <p:grpSp>
          <p:nvGrpSpPr>
            <p:cNvPr id="3" name="Group 2"/>
            <p:cNvGrpSpPr/>
            <p:nvPr/>
          </p:nvGrpSpPr>
          <p:grpSpPr>
            <a:xfrm>
              <a:off x="1346103" y="1756647"/>
              <a:ext cx="6851844" cy="4644152"/>
              <a:chOff x="1676400" y="1600917"/>
              <a:chExt cx="6096000" cy="5788269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676400" y="4659385"/>
                <a:ext cx="6096000" cy="2729801"/>
              </a:xfrm>
              <a:custGeom>
                <a:avLst/>
                <a:gdLst>
                  <a:gd name="connsiteX0" fmla="*/ 0 w 6096000"/>
                  <a:gd name="connsiteY0" fmla="*/ 0 h 1004093"/>
                  <a:gd name="connsiteX1" fmla="*/ 6096000 w 6096000"/>
                  <a:gd name="connsiteY1" fmla="*/ 0 h 1004093"/>
                  <a:gd name="connsiteX2" fmla="*/ 6096000 w 6096000"/>
                  <a:gd name="connsiteY2" fmla="*/ 1004093 h 1004093"/>
                  <a:gd name="connsiteX3" fmla="*/ 0 w 6096000"/>
                  <a:gd name="connsiteY3" fmla="*/ 1004093 h 1004093"/>
                  <a:gd name="connsiteX4" fmla="*/ 0 w 6096000"/>
                  <a:gd name="connsiteY4" fmla="*/ 0 h 100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004093">
                    <a:moveTo>
                      <a:pt x="0" y="0"/>
                    </a:moveTo>
                    <a:lnTo>
                      <a:pt x="6096000" y="0"/>
                    </a:lnTo>
                    <a:lnTo>
                      <a:pt x="6096000" y="1004093"/>
                    </a:lnTo>
                    <a:lnTo>
                      <a:pt x="0" y="10040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99FF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1346" tIns="101346" rIns="101346" bIns="447758" numCol="1" spcCol="1270" anchor="ctr" anchorCtr="0">
                <a:noAutofit/>
              </a:bodyPr>
              <a:lstStyle/>
              <a:p>
                <a:pPr algn="ctr" defTabSz="6334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1676400" y="3130153"/>
                <a:ext cx="6096000" cy="1544297"/>
              </a:xfrm>
              <a:custGeom>
                <a:avLst/>
                <a:gdLst>
                  <a:gd name="connsiteX0" fmla="*/ 0 w 6096000"/>
                  <a:gd name="connsiteY0" fmla="*/ 540859 h 1544296"/>
                  <a:gd name="connsiteX1" fmla="*/ 2854963 w 6096000"/>
                  <a:gd name="connsiteY1" fmla="*/ 540859 h 1544296"/>
                  <a:gd name="connsiteX2" fmla="*/ 2854963 w 6096000"/>
                  <a:gd name="connsiteY2" fmla="*/ 386074 h 1544296"/>
                  <a:gd name="connsiteX3" fmla="*/ 2661926 w 6096000"/>
                  <a:gd name="connsiteY3" fmla="*/ 386074 h 1544296"/>
                  <a:gd name="connsiteX4" fmla="*/ 3048000 w 6096000"/>
                  <a:gd name="connsiteY4" fmla="*/ 0 h 1544296"/>
                  <a:gd name="connsiteX5" fmla="*/ 3434074 w 6096000"/>
                  <a:gd name="connsiteY5" fmla="*/ 386074 h 1544296"/>
                  <a:gd name="connsiteX6" fmla="*/ 3241037 w 6096000"/>
                  <a:gd name="connsiteY6" fmla="*/ 386074 h 1544296"/>
                  <a:gd name="connsiteX7" fmla="*/ 3241037 w 6096000"/>
                  <a:gd name="connsiteY7" fmla="*/ 540859 h 1544296"/>
                  <a:gd name="connsiteX8" fmla="*/ 6096000 w 6096000"/>
                  <a:gd name="connsiteY8" fmla="*/ 540859 h 1544296"/>
                  <a:gd name="connsiteX9" fmla="*/ 6096000 w 6096000"/>
                  <a:gd name="connsiteY9" fmla="*/ 1544296 h 1544296"/>
                  <a:gd name="connsiteX10" fmla="*/ 0 w 6096000"/>
                  <a:gd name="connsiteY10" fmla="*/ 1544296 h 1544296"/>
                  <a:gd name="connsiteX11" fmla="*/ 0 w 6096000"/>
                  <a:gd name="connsiteY11" fmla="*/ 540859 h 15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96000" h="1544296">
                    <a:moveTo>
                      <a:pt x="6096000" y="1003437"/>
                    </a:moveTo>
                    <a:lnTo>
                      <a:pt x="3241037" y="1003437"/>
                    </a:lnTo>
                    <a:lnTo>
                      <a:pt x="3241037" y="1158222"/>
                    </a:lnTo>
                    <a:lnTo>
                      <a:pt x="3434074" y="1158222"/>
                    </a:lnTo>
                    <a:lnTo>
                      <a:pt x="3048000" y="1544295"/>
                    </a:lnTo>
                    <a:lnTo>
                      <a:pt x="2661926" y="1158222"/>
                    </a:lnTo>
                    <a:lnTo>
                      <a:pt x="2854963" y="1158222"/>
                    </a:lnTo>
                    <a:lnTo>
                      <a:pt x="2854963" y="1003437"/>
                    </a:lnTo>
                    <a:lnTo>
                      <a:pt x="0" y="1003437"/>
                    </a:lnTo>
                    <a:lnTo>
                      <a:pt x="0" y="1"/>
                    </a:lnTo>
                    <a:lnTo>
                      <a:pt x="6096000" y="1"/>
                    </a:lnTo>
                    <a:lnTo>
                      <a:pt x="6096000" y="1003437"/>
                    </a:lnTo>
                    <a:close/>
                  </a:path>
                </a:pathLst>
              </a:custGeom>
              <a:solidFill>
                <a:srgbClr val="FF66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1346" tIns="101346" rIns="101346" bIns="853034" numCol="1" spcCol="1270" anchor="ctr" anchorCtr="0">
                <a:noAutofit/>
              </a:bodyPr>
              <a:lstStyle/>
              <a:p>
                <a:pPr algn="ctr" defTabSz="6334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676400" y="1600917"/>
                <a:ext cx="6096000" cy="1544298"/>
              </a:xfrm>
              <a:custGeom>
                <a:avLst/>
                <a:gdLst>
                  <a:gd name="connsiteX0" fmla="*/ 0 w 6096000"/>
                  <a:gd name="connsiteY0" fmla="*/ 540859 h 1544296"/>
                  <a:gd name="connsiteX1" fmla="*/ 2854963 w 6096000"/>
                  <a:gd name="connsiteY1" fmla="*/ 540859 h 1544296"/>
                  <a:gd name="connsiteX2" fmla="*/ 2854963 w 6096000"/>
                  <a:gd name="connsiteY2" fmla="*/ 386074 h 1544296"/>
                  <a:gd name="connsiteX3" fmla="*/ 2661926 w 6096000"/>
                  <a:gd name="connsiteY3" fmla="*/ 386074 h 1544296"/>
                  <a:gd name="connsiteX4" fmla="*/ 3048000 w 6096000"/>
                  <a:gd name="connsiteY4" fmla="*/ 0 h 1544296"/>
                  <a:gd name="connsiteX5" fmla="*/ 3434074 w 6096000"/>
                  <a:gd name="connsiteY5" fmla="*/ 386074 h 1544296"/>
                  <a:gd name="connsiteX6" fmla="*/ 3241037 w 6096000"/>
                  <a:gd name="connsiteY6" fmla="*/ 386074 h 1544296"/>
                  <a:gd name="connsiteX7" fmla="*/ 3241037 w 6096000"/>
                  <a:gd name="connsiteY7" fmla="*/ 540859 h 1544296"/>
                  <a:gd name="connsiteX8" fmla="*/ 6096000 w 6096000"/>
                  <a:gd name="connsiteY8" fmla="*/ 540859 h 1544296"/>
                  <a:gd name="connsiteX9" fmla="*/ 6096000 w 6096000"/>
                  <a:gd name="connsiteY9" fmla="*/ 1544296 h 1544296"/>
                  <a:gd name="connsiteX10" fmla="*/ 0 w 6096000"/>
                  <a:gd name="connsiteY10" fmla="*/ 1544296 h 1544296"/>
                  <a:gd name="connsiteX11" fmla="*/ 0 w 6096000"/>
                  <a:gd name="connsiteY11" fmla="*/ 540859 h 15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96000" h="1544296">
                    <a:moveTo>
                      <a:pt x="6096000" y="1003437"/>
                    </a:moveTo>
                    <a:lnTo>
                      <a:pt x="3241037" y="1003437"/>
                    </a:lnTo>
                    <a:lnTo>
                      <a:pt x="3241037" y="1158222"/>
                    </a:lnTo>
                    <a:lnTo>
                      <a:pt x="3434074" y="1158222"/>
                    </a:lnTo>
                    <a:lnTo>
                      <a:pt x="3048000" y="1544295"/>
                    </a:lnTo>
                    <a:lnTo>
                      <a:pt x="2661926" y="1158222"/>
                    </a:lnTo>
                    <a:lnTo>
                      <a:pt x="2854963" y="1158222"/>
                    </a:lnTo>
                    <a:lnTo>
                      <a:pt x="2854963" y="1003437"/>
                    </a:lnTo>
                    <a:lnTo>
                      <a:pt x="0" y="1003437"/>
                    </a:lnTo>
                    <a:lnTo>
                      <a:pt x="0" y="1"/>
                    </a:lnTo>
                    <a:lnTo>
                      <a:pt x="6096000" y="1"/>
                    </a:lnTo>
                    <a:lnTo>
                      <a:pt x="6096000" y="1003437"/>
                    </a:lnTo>
                    <a:close/>
                  </a:path>
                </a:pathLst>
              </a:custGeom>
              <a:solidFill>
                <a:srgbClr val="993366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1346" tIns="101347" rIns="101346" bIns="853034" numCol="1" spcCol="1270" anchor="ctr" anchorCtr="0">
                <a:noAutofit/>
              </a:bodyPr>
              <a:lstStyle/>
              <a:p>
                <a:pPr algn="ctr" defTabSz="63341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76400" y="1959114"/>
                  <a:ext cx="620156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cs typeface="Arial" pitchFamily="34" charset="0"/>
                    </a:rPr>
                    <a:t>An infinite series: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m:t>+ …. + 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….</m:t>
                      </m:r>
                    </m:oMath>
                  </a14:m>
                  <a:endParaRPr lang="id-ID" sz="2000" dirty="0">
                    <a:solidFill>
                      <a:schemeClr val="bg1"/>
                    </a:solidFill>
                    <a:cs typeface="Arial" pitchFamily="34" charset="0"/>
                  </a:endParaRPr>
                </a:p>
                <a:p>
                  <a:endParaRPr lang="en-US" sz="20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1959114"/>
                  <a:ext cx="6201569" cy="707886"/>
                </a:xfrm>
                <a:prstGeom prst="rect">
                  <a:avLst/>
                </a:prstGeom>
                <a:blipFill>
                  <a:blip r:embed="rId2"/>
                  <a:stretch>
                    <a:fillRect l="-982" t="-69231" b="-58974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447800" y="3200400"/>
                  <a:ext cx="7255063" cy="400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cs typeface="Arial" pitchFamily="34" charset="0"/>
                    </a:rPr>
                    <a:t>The </a:t>
                  </a:r>
                  <a:r>
                    <a:rPr lang="en-US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n-</a:t>
                  </a:r>
                  <a:r>
                    <a:rPr lang="en-US" sz="20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th</a:t>
                  </a:r>
                  <a:r>
                    <a:rPr lang="en-US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 partial sum </a:t>
                  </a:r>
                  <a:r>
                    <a:rPr lang="en-US" sz="2000" dirty="0">
                      <a:solidFill>
                        <a:schemeClr val="bg1"/>
                      </a:solidFill>
                      <a:cs typeface="Arial" pitchFamily="34" charset="0"/>
                    </a:rPr>
                    <a:t>series: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bg1"/>
                          </a:solidFill>
                          <a:cs typeface="Arial" pitchFamily="34" charset="0"/>
                        </a:rPr>
                        <m:t>+ …. + </m:t>
                      </m:r>
                      <m:sSub>
                        <m:sSubPr>
                          <m:ctrlPr>
                            <a:rPr lang="id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200400"/>
                  <a:ext cx="7255063" cy="400815"/>
                </a:xfrm>
                <a:prstGeom prst="rect">
                  <a:avLst/>
                </a:prstGeom>
                <a:blipFill>
                  <a:blip r:embed="rId3"/>
                  <a:stretch>
                    <a:fillRect l="-924" t="-122727" b="-18181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47800" y="4372601"/>
                  <a:ext cx="6597747" cy="25615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cs typeface="Arial" pitchFamily="34" charset="0"/>
                    </a:rPr>
                    <a:t>If the sequence of partial sums {</a:t>
                  </a:r>
                  <a:r>
                    <a:rPr lang="en-US" sz="2000" dirty="0" err="1">
                      <a:cs typeface="Arial" pitchFamily="34" charset="0"/>
                    </a:rPr>
                    <a:t>Sn</a:t>
                  </a:r>
                  <a:r>
                    <a:rPr lang="en-US" sz="2000" dirty="0">
                      <a:cs typeface="Arial" pitchFamily="34" charset="0"/>
                    </a:rPr>
                    <a:t>} </a:t>
                  </a:r>
                  <a:r>
                    <a:rPr lang="en-US" sz="2000" b="1" dirty="0">
                      <a:cs typeface="Arial" pitchFamily="34" charset="0"/>
                    </a:rPr>
                    <a:t>converges </a:t>
                  </a:r>
                  <a:r>
                    <a:rPr lang="en-US" sz="2000" dirty="0">
                      <a:cs typeface="Arial" pitchFamily="34" charset="0"/>
                    </a:rPr>
                    <a:t>to the number S, that is, if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000" dirty="0">
                      <a:cs typeface="Arial" pitchFamily="34" charset="0"/>
                    </a:rPr>
                    <a:t>, then the series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2000" b="1" dirty="0">
                      <a:cs typeface="Arial" pitchFamily="34" charset="0"/>
                    </a:rPr>
                    <a:t>converges </a:t>
                  </a:r>
                  <a:r>
                    <a:rPr lang="en-US" sz="2000" dirty="0">
                      <a:cs typeface="Arial" pitchFamily="34" charset="0"/>
                    </a:rPr>
                    <a:t>and has </a:t>
                  </a:r>
                  <a:r>
                    <a:rPr lang="en-US" sz="2000" b="1" dirty="0">
                      <a:cs typeface="Arial" pitchFamily="34" charset="0"/>
                    </a:rPr>
                    <a:t>sum S</a:t>
                  </a:r>
                  <a:r>
                    <a:rPr lang="en-US" sz="2000" dirty="0">
                      <a:cs typeface="Arial" pitchFamily="34" charset="0"/>
                    </a:rPr>
                    <a:t>, written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id-ID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+ …. + 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 ….=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id-ID" sz="2000" dirty="0">
                    <a:cs typeface="Arial" pitchFamily="34" charset="0"/>
                  </a:endParaRPr>
                </a:p>
                <a:p>
                  <a:endParaRPr lang="en-US" sz="2000" dirty="0">
                    <a:cs typeface="Arial" pitchFamily="34" charset="0"/>
                  </a:endParaRPr>
                </a:p>
                <a:p>
                  <a:endParaRPr lang="en-US" sz="2000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372601"/>
                  <a:ext cx="6597747" cy="2561599"/>
                </a:xfrm>
                <a:prstGeom prst="rect">
                  <a:avLst/>
                </a:prstGeom>
                <a:blipFill>
                  <a:blip r:embed="rId4"/>
                  <a:stretch>
                    <a:fillRect l="-1017" t="-7126" r="-27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693</TotalTime>
  <Words>1531</Words>
  <Application>Microsoft Office PowerPoint</Application>
  <PresentationFormat>On-screen Show (4:3)</PresentationFormat>
  <Paragraphs>252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Open Sans</vt:lpstr>
      <vt:lpstr>TemplateBM</vt:lpstr>
      <vt:lpstr> Infinite Series Session 26-28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Infinite Sequences</vt:lpstr>
      <vt:lpstr>Example 1</vt:lpstr>
      <vt:lpstr>Squeeze Theorem</vt:lpstr>
      <vt:lpstr>Infinite Series</vt:lpstr>
      <vt:lpstr>Convergence of Infinite Series</vt:lpstr>
      <vt:lpstr>Geometric Series</vt:lpstr>
      <vt:lpstr>The Divergence Test</vt:lpstr>
      <vt:lpstr>PowerPoint Presentation</vt:lpstr>
      <vt:lpstr>PowerPoint Presentation</vt:lpstr>
      <vt:lpstr>p-Series Test</vt:lpstr>
      <vt:lpstr>Ordinary Comparison Test</vt:lpstr>
      <vt:lpstr>Limit Comparison Test</vt:lpstr>
      <vt:lpstr>Ratio Test</vt:lpstr>
      <vt:lpstr>Alternating Series Test</vt:lpstr>
      <vt:lpstr>Absolute Ratio Test</vt:lpstr>
      <vt:lpstr>Power Series in x-a</vt:lpstr>
      <vt:lpstr>Taylor’s Formula</vt:lpstr>
      <vt:lpstr>Example</vt:lpstr>
      <vt:lpstr>The Taylor Polynomial</vt:lpstr>
      <vt:lpstr>Maclaurin Polynomials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series Session 23-24</dc:title>
  <dc:creator>Asus</dc:creator>
  <cp:lastModifiedBy>Viska Noviantri, S.Si., M.Si.</cp:lastModifiedBy>
  <cp:revision>59</cp:revision>
  <dcterms:created xsi:type="dcterms:W3CDTF">2015-07-08T06:22:43Z</dcterms:created>
  <dcterms:modified xsi:type="dcterms:W3CDTF">2021-11-23T07:28:16Z</dcterms:modified>
</cp:coreProperties>
</file>