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4" r:id="rId4"/>
    <p:sldId id="266" r:id="rId5"/>
    <p:sldId id="282" r:id="rId6"/>
    <p:sldId id="284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95943-8E16-48CD-B2A1-C9A627014B3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F9480-9AFE-41DE-A998-43838B13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0C7-843F-48FF-B5ED-587C64F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88C-95EB-4053-8458-AB8F1D7B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7718-69DB-45DA-84C2-2BA67BF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02C-3712-4AF1-8A44-F088F20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420D-8649-44D7-899E-9175385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5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B6A1-4CEA-46C7-A8C8-443C908F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0674-5E3F-4CC8-BFEE-46B786C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9E87-8E6E-4D91-BC50-FFA1EA0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499-3952-407E-8A59-38F804B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F23B-9C86-4D6D-99A2-EF6EDA6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8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12192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12192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AC363-BC10-4455-AA4B-F57E4FB9C36D}" type="datetimeFigureOut">
              <a:rPr lang="id-ID" altLang="en-US"/>
              <a:pPr>
                <a:defRPr/>
              </a:pPr>
              <a:t>14/11/2022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DB16-DEC1-4E93-AE92-9DE725229CD7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7544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12192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12192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AC363-BC10-4455-AA4B-F57E4FB9C36D}" type="datetimeFigureOut">
              <a:rPr lang="id-ID" altLang="en-US"/>
              <a:pPr>
                <a:defRPr/>
              </a:pPr>
              <a:t>14/11/2022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DB16-DEC1-4E93-AE92-9DE725229CD7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4915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9449-7B80-4CEA-A8D8-448205D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2A7-72B6-4E58-82F7-41F8680E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951-2E1F-4042-A524-8CB2EA0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AE1-8A09-4B9C-B122-AD715A9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C02B-B34D-4A33-BDE2-3E6C7D9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ED1-10E2-40B5-9926-1B595A3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3FC7-CD06-48E8-849F-5A6A405C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AAD6-9841-4E4B-AF11-3512F4A0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8329-5D8B-488D-942F-416D9890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3D558-04CB-4878-9F87-867D71BD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63E-4382-44A1-9AEC-15B9A456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8F3A-6348-4090-BC36-79EC699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4F04-D558-4D7C-8A5A-84E9B18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D73-837D-4F8C-8330-FC5D99F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5C2-F638-4329-BD44-A96A039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7A86-098F-4E95-AF7D-2C52213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06BB-1C2C-4F11-9C8A-4DEDB957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534D7-39A3-41D0-95EC-5B9FCDD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7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D53C-A3AC-4499-A421-6638B7F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0115-89B1-439D-910B-D8ABF0B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2026-5D6B-4B1D-BC7B-695E856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43DC-8A35-4637-B52F-AF8B6B2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0A9-3D0D-4CE4-AE60-750FF27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3031-249A-4366-9978-73FD0E5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20C6-DBA0-4E5A-A401-607A307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805D-E5A2-493D-83EC-ACB4D1A8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D1-CC26-4235-80FC-5D1E81E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5D5-0872-4C03-B009-CE0D026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D78D3-878E-49BC-B739-1BB61652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E3F-E8FE-4576-AC8B-B396715D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B5A8-F377-43AA-915C-06DB99F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741-F11A-4552-BE93-91542A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A88-001B-4608-95CD-2EC42A88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nmyown88.deviantart.com/art/Garuda-Pancasila-155155866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1FF6A-2A98-4148-9E5F-6CF3B043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54279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714BC-99A6-4689-8BC4-BDCB74AB4BA9}"/>
              </a:ext>
            </a:extLst>
          </p:cNvPr>
          <p:cNvSpPr txBox="1"/>
          <p:nvPr/>
        </p:nvSpPr>
        <p:spPr>
          <a:xfrm>
            <a:off x="3419062" y="2941982"/>
            <a:ext cx="7195930" cy="284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Introduction: Pancasila as the Source of Character Education and State Ideology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9D06-FDF8-4D40-B89A-422455C5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8965D-B2CB-4907-AB25-8492AEC26B24}"/>
              </a:ext>
            </a:extLst>
          </p:cNvPr>
          <p:cNvSpPr txBox="1"/>
          <p:nvPr/>
        </p:nvSpPr>
        <p:spPr>
          <a:xfrm>
            <a:off x="1759227" y="2197894"/>
            <a:ext cx="71959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Learning Outcomes:   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661F8-3B16-4980-A074-D3287729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5" y="2898528"/>
            <a:ext cx="8544338" cy="163635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ym typeface="Wingdings" panose="05000000000000000000" pitchFamily="2" charset="2"/>
              </a:rPr>
              <a:t>to describe Pancasila as the source to develop the students’ characters and the state ideology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181600" y="685801"/>
            <a:ext cx="4495800" cy="792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Importance of Character Education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435351" y="1981201"/>
            <a:ext cx="6837363" cy="44878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/>
              <a:t>In the college, character education emphasizes the using of freedom aspect.</a:t>
            </a:r>
            <a:endParaRPr lang="id-ID" altLang="en-US"/>
          </a:p>
          <a:p>
            <a:pPr eaLnBrk="1" hangingPunct="1">
              <a:buFontTx/>
              <a:buChar char="•"/>
            </a:pPr>
            <a:r>
              <a:rPr lang="en-US" altLang="en-US"/>
              <a:t>It is important to help students gain an adequate understanding and being able to use their freedom of choice in a morally justified action.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The form of character education in college that is doing the study, critical reflection and systematic (a discussion of the cases related to the issue of character).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Perform activities related to the appreciation of the values that increasingly influence the attitudes and actions.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572000" y="815976"/>
            <a:ext cx="184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40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435351" y="1981201"/>
            <a:ext cx="6837363" cy="44878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Science education needs to be coupled with character education.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Students as a potential human being and future leaders, it is important to have good character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There are many bad actions committed, including by people who are educated and have a high office.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4572000" y="815976"/>
            <a:ext cx="184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40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BEF-9C41-4CFD-A014-88FBF34C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86193"/>
          </a:xfrm>
        </p:spPr>
        <p:txBody>
          <a:bodyPr>
            <a:normAutofit fontScale="90000"/>
          </a:bodyPr>
          <a:lstStyle/>
          <a:p>
            <a:r>
              <a:rPr lang="en-US" dirty="0"/>
              <a:t>Pancasila as a Source of Character Education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908034-8EAD-4277-AA28-D168D135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3188" y="1243393"/>
            <a:ext cx="6172200" cy="4361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AEDD-8E80-417D-89EF-3934DCBE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4768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Pancasila is the main source of education and development of civic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Pancasila consists of five basic values, namely divinity, humanity, unity, democracy (consultation), social justice.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five basic values are the nation's view of life</a:t>
            </a:r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5065D-1219-4603-95D6-0DC482E1093C}"/>
              </a:ext>
            </a:extLst>
          </p:cNvPr>
          <p:cNvSpPr txBox="1"/>
          <p:nvPr/>
        </p:nvSpPr>
        <p:spPr>
          <a:xfrm>
            <a:off x="5183188" y="5605081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://onmyown88.deviantart.com/art/Garuda-Pancasila-155155866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-nc-nd/3.0/"/>
              </a:rPr>
              <a:t>CC BY-NC-ND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180012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EDC-D6F9-473A-9757-71449692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-221261"/>
            <a:ext cx="9144000" cy="944976"/>
          </a:xfrm>
        </p:spPr>
        <p:txBody>
          <a:bodyPr>
            <a:normAutofit/>
          </a:bodyPr>
          <a:lstStyle/>
          <a:p>
            <a:r>
              <a:rPr lang="en-US" sz="2800" dirty="0"/>
              <a:t>Learning Scopes</a:t>
            </a:r>
            <a:endParaRPr lang="en-ID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E01C8D-AEB4-43D4-BA76-F7D8DDDF8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1984"/>
              </p:ext>
            </p:extLst>
          </p:nvPr>
        </p:nvGraphicFramePr>
        <p:xfrm>
          <a:off x="220869" y="719666"/>
          <a:ext cx="11600070" cy="682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84">
                  <a:extLst>
                    <a:ext uri="{9D8B030D-6E8A-4147-A177-3AD203B41FA5}">
                      <a16:colId xmlns:a16="http://schemas.microsoft.com/office/drawing/2014/main" val="3042261166"/>
                    </a:ext>
                  </a:extLst>
                </a:gridCol>
                <a:gridCol w="4517873">
                  <a:extLst>
                    <a:ext uri="{9D8B030D-6E8A-4147-A177-3AD203B41FA5}">
                      <a16:colId xmlns:a16="http://schemas.microsoft.com/office/drawing/2014/main" val="3393090365"/>
                    </a:ext>
                  </a:extLst>
                </a:gridCol>
                <a:gridCol w="6224313">
                  <a:extLst>
                    <a:ext uri="{9D8B030D-6E8A-4147-A177-3AD203B41FA5}">
                      <a16:colId xmlns:a16="http://schemas.microsoft.com/office/drawing/2014/main" val="1525976348"/>
                    </a:ext>
                  </a:extLst>
                </a:gridCol>
              </a:tblGrid>
              <a:tr h="532359">
                <a:tc>
                  <a:txBody>
                    <a:bodyPr/>
                    <a:lstStyle/>
                    <a:p>
                      <a:r>
                        <a:rPr lang="en-US" sz="1400" dirty="0"/>
                        <a:t>Session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Topics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 Outcomes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4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Introduction: Pancasila as the Source of Character Education and State Ideology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describe Pancasila as the source to develop the students’ characters and the state ideology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History of Pancasila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(Before-After Independence, Old Era, New Era, Reform Era)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describe Pancasila as the source to develop the students’ characters and the state ideology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8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Pancasila and the World Ideologies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(Pancasila-Liberalism Comparative, Pancasila-Communism Comparative)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describe Pancasila as the source to develop the students’ characters and the state ideology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Belief in God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describe Pancasila as the source to develop the students’ characters and the state ideology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2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Justice and Civilized Humanity </a:t>
                      </a:r>
                      <a:endParaRPr lang="en-ID"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describe Pancasila as the source to develop the students’ characters and the state ideology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Indonesian Unity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solve the social issues related to Indonesian unity, cultural interaction and Pancasila democracy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4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Culture Interaction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solve the social issues related to Indonesian unity, cultural interaction and Pancasila democracy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Pancasila Democracy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solve the social issues related to Indonesian unity, cultural interaction and Pancasila democracy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9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None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Pancasila Leadership</a:t>
                      </a:r>
                      <a:endParaRPr lang="en-US" sz="1400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analyze the relationship between the Pancasila Leadership and Social Justice 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Justice</a:t>
                      </a:r>
                      <a:endParaRPr lang="en-US" sz="1400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analyze the relationship between the Pancasila Leadership and Social Justice 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2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Pancasila as the Ethical Basic in    Developing Science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compose group reflections on developing science and technology with Pancasila as the ethical basis and the implementation of Pancasila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6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Anti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design a project related to anti-corruption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6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Implementation of Pancasila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to compose group reflections on developing science and technology with Pancasila as the ethical basis and the implementation of Pancasila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4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519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The Importance of Character Education</vt:lpstr>
      <vt:lpstr>PowerPoint Presentation</vt:lpstr>
      <vt:lpstr>Pancasila as a Source of Character Education</vt:lpstr>
      <vt:lpstr>Learning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Kezia Elkharissa</dc:creator>
  <cp:lastModifiedBy>yustinusruman@gmail.com</cp:lastModifiedBy>
  <cp:revision>13</cp:revision>
  <dcterms:created xsi:type="dcterms:W3CDTF">2020-06-23T04:58:20Z</dcterms:created>
  <dcterms:modified xsi:type="dcterms:W3CDTF">2022-11-14T04:52:19Z</dcterms:modified>
</cp:coreProperties>
</file>