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85" r:id="rId4"/>
    <p:sldId id="286" r:id="rId5"/>
    <p:sldId id="287" r:id="rId6"/>
    <p:sldId id="288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95943-8E16-48CD-B2A1-C9A627014B3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F9480-9AFE-41DE-A998-43838B13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0C7-843F-48FF-B5ED-587C64F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88C-95EB-4053-8458-AB8F1D7B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7718-69DB-45DA-84C2-2BA67BF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02C-3712-4AF1-8A44-F088F20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420D-8649-44D7-899E-9175385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5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B6A1-4CEA-46C7-A8C8-443C908F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0674-5E3F-4CC8-BFEE-46B786C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9E87-8E6E-4D91-BC50-FFA1EA0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499-3952-407E-8A59-38F804B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F23B-9C86-4D6D-99A2-EF6EDA6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8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12192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12192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BC7AA7-AE95-4079-8F01-C7BF1891EB6D}" type="datetimeFigureOut">
              <a:rPr lang="id-ID" altLang="en-US"/>
              <a:pPr>
                <a:defRPr/>
              </a:pPr>
              <a:t>19/11/2022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B58C02-F368-45A4-B7E0-6EB8F1A1F537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8787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9449-7B80-4CEA-A8D8-448205D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2A7-72B6-4E58-82F7-41F8680E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951-2E1F-4042-A524-8CB2EA0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AE1-8A09-4B9C-B122-AD715A9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C02B-B34D-4A33-BDE2-3E6C7D9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ED1-10E2-40B5-9926-1B595A3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3FC7-CD06-48E8-849F-5A6A405C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AAD6-9841-4E4B-AF11-3512F4A0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8329-5D8B-488D-942F-416D9890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3D558-04CB-4878-9F87-867D71BD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63E-4382-44A1-9AEC-15B9A456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8F3A-6348-4090-BC36-79EC699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4F04-D558-4D7C-8A5A-84E9B18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D73-837D-4F8C-8330-FC5D99F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5C2-F638-4329-BD44-A96A039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7A86-098F-4E95-AF7D-2C52213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06BB-1C2C-4F11-9C8A-4DEDB957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534D7-39A3-41D0-95EC-5B9FCDD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7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D53C-A3AC-4499-A421-6638B7F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0115-89B1-439D-910B-D8ABF0B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2026-5D6B-4B1D-BC7B-695E856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43DC-8A35-4637-B52F-AF8B6B2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0A9-3D0D-4CE4-AE60-750FF27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3031-249A-4366-9978-73FD0E5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20C6-DBA0-4E5A-A401-607A307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805D-E5A2-493D-83EC-ACB4D1A8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D1-CC26-4235-80FC-5D1E81E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5D5-0872-4C03-B009-CE0D026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D78D3-878E-49BC-B739-1BB61652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E3F-E8FE-4576-AC8B-B396715D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B5A8-F377-43AA-915C-06DB99F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741-F11A-4552-BE93-91542A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A88-001B-4608-95CD-2EC42A88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franciscans.org/2016/05/09/franciscans-in-pakistan-share-a-message-of-peace-with-governor-of-punjab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nplanner.org/2016/11/13/la-llama-del-amor/pixabay_la-llama-del-amo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uropean_parliament/1689164859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rnonviolence.org/supplemental-discussion-nights-are-back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EM7gwtw948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1FF6A-2A98-4148-9E5F-6CF3B043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54279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714BC-99A6-4689-8BC4-BDCB74AB4BA9}"/>
              </a:ext>
            </a:extLst>
          </p:cNvPr>
          <p:cNvSpPr txBox="1"/>
          <p:nvPr/>
        </p:nvSpPr>
        <p:spPr>
          <a:xfrm>
            <a:off x="3419062" y="2941982"/>
            <a:ext cx="7195930" cy="284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5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Tolerance, Dialogue  and Cooperation Among the Religious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9D06-FDF8-4D40-B89A-422455C5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1" y="211015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8965D-B2CB-4907-AB25-8492AEC26B24}"/>
              </a:ext>
            </a:extLst>
          </p:cNvPr>
          <p:cNvSpPr txBox="1"/>
          <p:nvPr/>
        </p:nvSpPr>
        <p:spPr>
          <a:xfrm>
            <a:off x="2209394" y="1199088"/>
            <a:ext cx="71959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Learning Outcomes:   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661F8-3B16-4980-A074-D3287729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39" y="2669031"/>
            <a:ext cx="8544338" cy="10823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to describe the issues related to tolerance inter religious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67AD-A931-893B-4215-56B56A35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6178"/>
          </a:xfrm>
        </p:spPr>
        <p:txBody>
          <a:bodyPr/>
          <a:lstStyle/>
          <a:p>
            <a:r>
              <a:rPr lang="en-US" altLang="en-US" dirty="0"/>
              <a:t>The Concept of Tolerance 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5879E-810D-0C59-DC20-662F8D90D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7237" y="1153551"/>
            <a:ext cx="4911701" cy="40936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5220-C78B-C3B8-5641-E393867F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963" y="2057400"/>
            <a:ext cx="5416061" cy="381158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/>
              <a:t>Etymologically, the word tolerance comes from the word </a:t>
            </a:r>
            <a:r>
              <a:rPr lang="en-US" altLang="en-US" sz="2000" i="1" dirty="0" err="1"/>
              <a:t>tolerare</a:t>
            </a:r>
            <a:r>
              <a:rPr lang="en-US" altLang="en-US" sz="2000" i="1" dirty="0"/>
              <a:t> </a:t>
            </a:r>
            <a:r>
              <a:rPr lang="en-US" altLang="en-US" sz="2000" dirty="0"/>
              <a:t>(Latin) which means letting.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In terminology, tolerance means patience to let other people have different opinions , different positions , different goals, different tribes , different religions ,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New Webster Dictionary : tolerance is given freedom ( let ) everyone else believes or apply patient in dealing with others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Tolerance will create a harmonious relationship between humans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CE518-03C1-CD47-DF69-C4C57203DE84}"/>
              </a:ext>
            </a:extLst>
          </p:cNvPr>
          <p:cNvSpPr txBox="1"/>
          <p:nvPr/>
        </p:nvSpPr>
        <p:spPr>
          <a:xfrm>
            <a:off x="7371984" y="5306483"/>
            <a:ext cx="5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 dirty="0">
                <a:hlinkClick r:id="rId3" tooltip="https://usfranciscans.org/2016/05/09/franciscans-in-pakistan-share-a-message-of-peace-with-governor-of-punjab/"/>
              </a:rPr>
              <a:t>This Photo</a:t>
            </a:r>
            <a:r>
              <a:rPr lang="en-ID" sz="900" dirty="0"/>
              <a:t> by Unknown Author is licensed under </a:t>
            </a:r>
            <a:r>
              <a:rPr lang="en-ID" sz="900" dirty="0">
                <a:hlinkClick r:id="rId4" tooltip="https://creativecommons.org/licenses/by-sa/3.0/"/>
              </a:rPr>
              <a:t>CC BY-SA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40838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D1A0-1B22-59BA-E8AF-951EE4A7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092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Tolerance as the Basic of Inter Religious Cooperation 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7F15B-A2D9-8B55-B670-350D9187B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F8B8-C7EC-2E88-EB0F-7DA80134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234" y="2057400"/>
            <a:ext cx="4307791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Prophets of various religions taught their followers to create peace and unity among mankind.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Tolerance is the basic social ethic of any cooperation between religious adherents.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Without tolerance,  there is no cooperation between religious adherents.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Tolerance itself is built on the principles of mutual respect, respect and fairness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023C0-8D3D-6FA4-4F57-8FB07C2B861E}"/>
              </a:ext>
            </a:extLst>
          </p:cNvPr>
          <p:cNvSpPr txBox="1"/>
          <p:nvPr/>
        </p:nvSpPr>
        <p:spPr>
          <a:xfrm>
            <a:off x="5183188" y="5738812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s://menplanner.org/2016/11/13/la-llama-del-amor/pixabay_la-llama-del-amor/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/3.0/"/>
              </a:rPr>
              <a:t>CC BY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14322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BB7-6771-CE29-7966-5C1E1F37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2111"/>
          </a:xfrm>
        </p:spPr>
        <p:txBody>
          <a:bodyPr/>
          <a:lstStyle/>
          <a:p>
            <a:r>
              <a:rPr lang="en-US" dirty="0"/>
              <a:t>Dialogue between adherents of religions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2711B6-DDA3-0482-3152-0B04DD3E2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3188" y="1362819"/>
            <a:ext cx="6172200" cy="41228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BEA2-5612-372D-87A1-DAFC9E16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247" y="1832317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Dialogue is the best way to achieve mutual trust.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Mutual trust created by dialogue will reduce prejudice among religious adherents.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Thus, dialogue produces social harmony. Religious adherents can coexist even though they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Dialogue can create cooperation between religious adherents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89B75-6B0F-E93A-3732-003F86EFB64E}"/>
              </a:ext>
            </a:extLst>
          </p:cNvPr>
          <p:cNvSpPr txBox="1"/>
          <p:nvPr/>
        </p:nvSpPr>
        <p:spPr>
          <a:xfrm>
            <a:off x="5183188" y="5485655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s://www.flickr.com/photos/european_parliament/16891648596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-nc-nd/3.0/"/>
              </a:rPr>
              <a:t>CC BY-NC-ND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145446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BE50-EE4E-00BE-5DE3-24EFF122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3975"/>
          </a:xfrm>
        </p:spPr>
        <p:txBody>
          <a:bodyPr/>
          <a:lstStyle/>
          <a:p>
            <a:r>
              <a:rPr lang="en-US" dirty="0"/>
              <a:t>Types of Dialogue Between Religions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853CE-14ED-1EE9-1D07-9AE1B87C0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FDF4-CF75-F07D-76D5-0F4F14554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708" y="1688123"/>
            <a:ext cx="4209317" cy="41808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Everyday Life Dialogue.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Social Work Dialogue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Spiritual Experience Dialogue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Theological Views Dialogue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3D3D1-C34D-E1D6-31D5-C014C07E1139}"/>
              </a:ext>
            </a:extLst>
          </p:cNvPr>
          <p:cNvSpPr txBox="1"/>
          <p:nvPr/>
        </p:nvSpPr>
        <p:spPr>
          <a:xfrm>
            <a:off x="5183188" y="5738812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s://wrnonviolence.org/supplemental-discussion-nights-are-back/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/3.0/"/>
              </a:rPr>
              <a:t>CC BY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32393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276601" y="1905000"/>
            <a:ext cx="6837363" cy="4953000"/>
          </a:xfrm>
        </p:spPr>
        <p:txBody>
          <a:bodyPr/>
          <a:lstStyle/>
          <a:p>
            <a:pPr eaLnBrk="1" hangingPunct="1"/>
            <a:r>
              <a:rPr lang="id-ID" altLang="en-US" u="sng"/>
              <a:t>Tim </a:t>
            </a:r>
            <a:r>
              <a:rPr lang="en-US" altLang="en-US" u="sng"/>
              <a:t>Penulis </a:t>
            </a:r>
            <a:r>
              <a:rPr lang="id-ID" altLang="en-US" u="sng"/>
              <a:t>CB</a:t>
            </a:r>
            <a:r>
              <a:rPr lang="en-US" altLang="en-US" u="sng"/>
              <a:t>: Pancasila (2014).</a:t>
            </a:r>
            <a:r>
              <a:rPr lang="id-ID" altLang="en-US" u="sng"/>
              <a:t>  </a:t>
            </a:r>
            <a:r>
              <a:rPr lang="en-US" altLang="en-US" u="sng"/>
              <a:t>Diktat Kuliah Character Building: Pancasila. Binus University: CBDC, 000</a:t>
            </a:r>
          </a:p>
          <a:p>
            <a:r>
              <a:rPr lang="en-AU" altLang="en-US"/>
              <a:t>Video Jogja: City of tolerance</a:t>
            </a:r>
            <a:endParaRPr lang="en-US" altLang="en-US"/>
          </a:p>
          <a:p>
            <a:pPr>
              <a:buFont typeface="Arial" pitchFamily="34" charset="0"/>
              <a:buNone/>
            </a:pPr>
            <a:r>
              <a:rPr lang="en-AU" altLang="en-US">
                <a:hlinkClick r:id="rId2"/>
              </a:rPr>
              <a:t>	http://www.youtube.com/watch?v=-EM7gwtw948</a:t>
            </a:r>
            <a:endParaRPr lang="en-US" altLang="en-US" u="sng"/>
          </a:p>
          <a:p>
            <a:pPr eaLnBrk="1" hangingPunct="1"/>
            <a:r>
              <a:rPr lang="en-US" altLang="en-US"/>
              <a:t>Gambar  pelangi: images.babynameregistry.info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6019801" y="381001"/>
            <a:ext cx="2519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323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The Concept of Tolerance </vt:lpstr>
      <vt:lpstr>Tolerance as the Basic of Inter Religious Cooperation </vt:lpstr>
      <vt:lpstr>Dialogue between adherents of religions</vt:lpstr>
      <vt:lpstr>Types of Dialogue Between Religions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Kezia Elkharissa</dc:creator>
  <cp:lastModifiedBy>yustinusruman@gmail.com</cp:lastModifiedBy>
  <cp:revision>15</cp:revision>
  <dcterms:created xsi:type="dcterms:W3CDTF">2020-06-23T04:58:20Z</dcterms:created>
  <dcterms:modified xsi:type="dcterms:W3CDTF">2022-11-19T05:30:36Z</dcterms:modified>
</cp:coreProperties>
</file>