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59" r:id="rId4"/>
    <p:sldId id="264" r:id="rId5"/>
    <p:sldId id="260" r:id="rId6"/>
    <p:sldId id="265" r:id="rId7"/>
    <p:sldId id="263" r:id="rId8"/>
    <p:sldId id="266" r:id="rId9"/>
    <p:sldId id="257" r:id="rId10"/>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8" d="100"/>
          <a:sy n="68" d="100"/>
        </p:scale>
        <p:origin x="69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7964A-5281-40AE-9321-A40C4EB204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a:extLst>
              <a:ext uri="{FF2B5EF4-FFF2-40B4-BE49-F238E27FC236}">
                <a16:creationId xmlns:a16="http://schemas.microsoft.com/office/drawing/2014/main" id="{5EF84F48-3664-4224-A859-9DFA1C305D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a:extLst>
              <a:ext uri="{FF2B5EF4-FFF2-40B4-BE49-F238E27FC236}">
                <a16:creationId xmlns:a16="http://schemas.microsoft.com/office/drawing/2014/main" id="{F2743DDC-2B51-423E-AAD0-F6DF55CDB233}"/>
              </a:ext>
            </a:extLst>
          </p:cNvPr>
          <p:cNvSpPr>
            <a:spLocks noGrp="1"/>
          </p:cNvSpPr>
          <p:nvPr>
            <p:ph type="dt" sz="half" idx="10"/>
          </p:nvPr>
        </p:nvSpPr>
        <p:spPr/>
        <p:txBody>
          <a:bodyPr/>
          <a:lstStyle/>
          <a:p>
            <a:fld id="{DCF333F7-AD7A-4A5E-B1B0-1C889837F4AB}" type="datetimeFigureOut">
              <a:rPr lang="id-ID" smtClean="0"/>
              <a:t>14/11/2022</a:t>
            </a:fld>
            <a:endParaRPr lang="id-ID"/>
          </a:p>
        </p:txBody>
      </p:sp>
      <p:sp>
        <p:nvSpPr>
          <p:cNvPr id="5" name="Footer Placeholder 4">
            <a:extLst>
              <a:ext uri="{FF2B5EF4-FFF2-40B4-BE49-F238E27FC236}">
                <a16:creationId xmlns:a16="http://schemas.microsoft.com/office/drawing/2014/main" id="{5A1D9DC9-4CD3-4982-A30C-D41F3B75EE5F}"/>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D576BE24-F9A7-4544-A719-6FD3945C12BA}"/>
              </a:ext>
            </a:extLst>
          </p:cNvPr>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1300344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D20C7-843F-48FF-B5ED-587C64F0F6B4}"/>
              </a:ext>
            </a:extLst>
          </p:cNvPr>
          <p:cNvSpPr>
            <a:spLocks noGrp="1"/>
          </p:cNvSpPr>
          <p:nvPr>
            <p:ph type="title"/>
          </p:nvPr>
        </p:nvSpPr>
        <p:spPr/>
        <p:txBody>
          <a:bodyPr/>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6E16A88C-95EB-4053-8458-AB8F1D7B5F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08037718-69DB-45DA-84C2-2BA67BFD6820}"/>
              </a:ext>
            </a:extLst>
          </p:cNvPr>
          <p:cNvSpPr>
            <a:spLocks noGrp="1"/>
          </p:cNvSpPr>
          <p:nvPr>
            <p:ph type="dt" sz="half" idx="10"/>
          </p:nvPr>
        </p:nvSpPr>
        <p:spPr/>
        <p:txBody>
          <a:bodyPr/>
          <a:lstStyle/>
          <a:p>
            <a:fld id="{DCF333F7-AD7A-4A5E-B1B0-1C889837F4AB}" type="datetimeFigureOut">
              <a:rPr lang="id-ID" smtClean="0"/>
              <a:t>14/11/2022</a:t>
            </a:fld>
            <a:endParaRPr lang="id-ID"/>
          </a:p>
        </p:txBody>
      </p:sp>
      <p:sp>
        <p:nvSpPr>
          <p:cNvPr id="5" name="Footer Placeholder 4">
            <a:extLst>
              <a:ext uri="{FF2B5EF4-FFF2-40B4-BE49-F238E27FC236}">
                <a16:creationId xmlns:a16="http://schemas.microsoft.com/office/drawing/2014/main" id="{C990102C-3712-4AF1-8A44-F088F20DDA4C}"/>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71DA420D-8649-44D7-899E-9175385FB335}"/>
              </a:ext>
            </a:extLst>
          </p:cNvPr>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1176576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15B6A1-4CEA-46C7-A8C8-443C908F3AD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955A0674-5E3F-4CC8-BFEE-46B786CADA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55249E87-8E6E-4D91-BC50-FFA1EA01DC19}"/>
              </a:ext>
            </a:extLst>
          </p:cNvPr>
          <p:cNvSpPr>
            <a:spLocks noGrp="1"/>
          </p:cNvSpPr>
          <p:nvPr>
            <p:ph type="dt" sz="half" idx="10"/>
          </p:nvPr>
        </p:nvSpPr>
        <p:spPr/>
        <p:txBody>
          <a:bodyPr/>
          <a:lstStyle/>
          <a:p>
            <a:fld id="{DCF333F7-AD7A-4A5E-B1B0-1C889837F4AB}" type="datetimeFigureOut">
              <a:rPr lang="id-ID" smtClean="0"/>
              <a:t>14/11/2022</a:t>
            </a:fld>
            <a:endParaRPr lang="id-ID"/>
          </a:p>
        </p:txBody>
      </p:sp>
      <p:sp>
        <p:nvSpPr>
          <p:cNvPr id="5" name="Footer Placeholder 4">
            <a:extLst>
              <a:ext uri="{FF2B5EF4-FFF2-40B4-BE49-F238E27FC236}">
                <a16:creationId xmlns:a16="http://schemas.microsoft.com/office/drawing/2014/main" id="{74901499-3952-407E-8A59-38F804B07CA6}"/>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273EF23B-9C86-4D6D-99A2-EF6EDA6F0CB3}"/>
              </a:ext>
            </a:extLst>
          </p:cNvPr>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2255785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12AF3-E5D0-4EB0-B27E-5C3012F55720}"/>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85CDC100-9F0E-40D6-9AE6-01ADCE4D3E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C6CD7A42-B680-4B0A-B515-02DED3BCAAEF}"/>
              </a:ext>
            </a:extLst>
          </p:cNvPr>
          <p:cNvSpPr>
            <a:spLocks noGrp="1"/>
          </p:cNvSpPr>
          <p:nvPr>
            <p:ph type="dt" sz="half" idx="10"/>
          </p:nvPr>
        </p:nvSpPr>
        <p:spPr/>
        <p:txBody>
          <a:bodyPr/>
          <a:lstStyle/>
          <a:p>
            <a:fld id="{DCF333F7-AD7A-4A5E-B1B0-1C889837F4AB}" type="datetimeFigureOut">
              <a:rPr lang="id-ID" smtClean="0"/>
              <a:t>14/11/2022</a:t>
            </a:fld>
            <a:endParaRPr lang="id-ID"/>
          </a:p>
        </p:txBody>
      </p:sp>
      <p:sp>
        <p:nvSpPr>
          <p:cNvPr id="5" name="Footer Placeholder 4">
            <a:extLst>
              <a:ext uri="{FF2B5EF4-FFF2-40B4-BE49-F238E27FC236}">
                <a16:creationId xmlns:a16="http://schemas.microsoft.com/office/drawing/2014/main" id="{B6638C54-5F1C-41A5-B7AE-6373089946CA}"/>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B81F0B0A-2D6A-45DD-A9E8-786CDF2E5CE8}"/>
              </a:ext>
            </a:extLst>
          </p:cNvPr>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2639837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C14C6-794A-4784-A05B-4BF6DA9F73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a:extLst>
              <a:ext uri="{FF2B5EF4-FFF2-40B4-BE49-F238E27FC236}">
                <a16:creationId xmlns:a16="http://schemas.microsoft.com/office/drawing/2014/main" id="{A0B5F17F-15A5-419F-802E-6BBBF93CBD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C27996-5023-455C-8DB3-78AB2DF1775B}"/>
              </a:ext>
            </a:extLst>
          </p:cNvPr>
          <p:cNvSpPr>
            <a:spLocks noGrp="1"/>
          </p:cNvSpPr>
          <p:nvPr>
            <p:ph type="dt" sz="half" idx="10"/>
          </p:nvPr>
        </p:nvSpPr>
        <p:spPr/>
        <p:txBody>
          <a:bodyPr/>
          <a:lstStyle/>
          <a:p>
            <a:fld id="{DCF333F7-AD7A-4A5E-B1B0-1C889837F4AB}" type="datetimeFigureOut">
              <a:rPr lang="id-ID" smtClean="0"/>
              <a:t>14/11/2022</a:t>
            </a:fld>
            <a:endParaRPr lang="id-ID"/>
          </a:p>
        </p:txBody>
      </p:sp>
      <p:sp>
        <p:nvSpPr>
          <p:cNvPr id="5" name="Footer Placeholder 4">
            <a:extLst>
              <a:ext uri="{FF2B5EF4-FFF2-40B4-BE49-F238E27FC236}">
                <a16:creationId xmlns:a16="http://schemas.microsoft.com/office/drawing/2014/main" id="{00FF5389-A214-4245-B7E8-FD5BCD940484}"/>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6A48B0C5-45B0-43C6-9E54-4CCD9958E516}"/>
              </a:ext>
            </a:extLst>
          </p:cNvPr>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2897208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E9449-7B80-4CEA-A8D8-448205D27C64}"/>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51B2F2A7-72B6-4E58-82F7-41F8680EA4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a:extLst>
              <a:ext uri="{FF2B5EF4-FFF2-40B4-BE49-F238E27FC236}">
                <a16:creationId xmlns:a16="http://schemas.microsoft.com/office/drawing/2014/main" id="{E8E05951-2E1F-4042-A524-8CB2EA01A2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a:extLst>
              <a:ext uri="{FF2B5EF4-FFF2-40B4-BE49-F238E27FC236}">
                <a16:creationId xmlns:a16="http://schemas.microsoft.com/office/drawing/2014/main" id="{59BEAAE1-8A09-4B9C-B122-AD715A93DE5B}"/>
              </a:ext>
            </a:extLst>
          </p:cNvPr>
          <p:cNvSpPr>
            <a:spLocks noGrp="1"/>
          </p:cNvSpPr>
          <p:nvPr>
            <p:ph type="dt" sz="half" idx="10"/>
          </p:nvPr>
        </p:nvSpPr>
        <p:spPr/>
        <p:txBody>
          <a:bodyPr/>
          <a:lstStyle/>
          <a:p>
            <a:fld id="{DCF333F7-AD7A-4A5E-B1B0-1C889837F4AB}" type="datetimeFigureOut">
              <a:rPr lang="id-ID" smtClean="0"/>
              <a:t>14/11/2022</a:t>
            </a:fld>
            <a:endParaRPr lang="id-ID"/>
          </a:p>
        </p:txBody>
      </p:sp>
      <p:sp>
        <p:nvSpPr>
          <p:cNvPr id="6" name="Footer Placeholder 5">
            <a:extLst>
              <a:ext uri="{FF2B5EF4-FFF2-40B4-BE49-F238E27FC236}">
                <a16:creationId xmlns:a16="http://schemas.microsoft.com/office/drawing/2014/main" id="{9FA7C02B-B34D-4A33-BDE2-3E6C7D9F21A2}"/>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25ECEED1-10E2-40B5-9926-1B595A39A29A}"/>
              </a:ext>
            </a:extLst>
          </p:cNvPr>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540804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83FC7-CD06-48E8-849F-5A6A405CD7AB}"/>
              </a:ext>
            </a:extLst>
          </p:cNvPr>
          <p:cNvSpPr>
            <a:spLocks noGrp="1"/>
          </p:cNvSpPr>
          <p:nvPr>
            <p:ph type="title"/>
          </p:nvPr>
        </p:nvSpPr>
        <p:spPr>
          <a:xfrm>
            <a:off x="839788" y="365125"/>
            <a:ext cx="10515600" cy="1325563"/>
          </a:xfrm>
        </p:spPr>
        <p:txBody>
          <a:bodyPr/>
          <a:lstStyle/>
          <a:p>
            <a:r>
              <a:rPr lang="en-US"/>
              <a:t>Click to edit Master title style</a:t>
            </a:r>
            <a:endParaRPr lang="id-ID"/>
          </a:p>
        </p:txBody>
      </p:sp>
      <p:sp>
        <p:nvSpPr>
          <p:cNvPr id="3" name="Text Placeholder 2">
            <a:extLst>
              <a:ext uri="{FF2B5EF4-FFF2-40B4-BE49-F238E27FC236}">
                <a16:creationId xmlns:a16="http://schemas.microsoft.com/office/drawing/2014/main" id="{42A9AAD6-9841-4E4B-AF11-3512F4A0C6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E78329-5D8B-488D-942F-416D98905D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a:extLst>
              <a:ext uri="{FF2B5EF4-FFF2-40B4-BE49-F238E27FC236}">
                <a16:creationId xmlns:a16="http://schemas.microsoft.com/office/drawing/2014/main" id="{9683D558-04CB-4878-9F87-867D71BD6A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2C163E-4382-44A1-9AEC-15B9A45607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a:extLst>
              <a:ext uri="{FF2B5EF4-FFF2-40B4-BE49-F238E27FC236}">
                <a16:creationId xmlns:a16="http://schemas.microsoft.com/office/drawing/2014/main" id="{C2B88F3A-6348-4090-BC36-79EC699FB709}"/>
              </a:ext>
            </a:extLst>
          </p:cNvPr>
          <p:cNvSpPr>
            <a:spLocks noGrp="1"/>
          </p:cNvSpPr>
          <p:nvPr>
            <p:ph type="dt" sz="half" idx="10"/>
          </p:nvPr>
        </p:nvSpPr>
        <p:spPr/>
        <p:txBody>
          <a:bodyPr/>
          <a:lstStyle/>
          <a:p>
            <a:fld id="{DCF333F7-AD7A-4A5E-B1B0-1C889837F4AB}" type="datetimeFigureOut">
              <a:rPr lang="id-ID" smtClean="0"/>
              <a:t>14/11/2022</a:t>
            </a:fld>
            <a:endParaRPr lang="id-ID"/>
          </a:p>
        </p:txBody>
      </p:sp>
      <p:sp>
        <p:nvSpPr>
          <p:cNvPr id="8" name="Footer Placeholder 7">
            <a:extLst>
              <a:ext uri="{FF2B5EF4-FFF2-40B4-BE49-F238E27FC236}">
                <a16:creationId xmlns:a16="http://schemas.microsoft.com/office/drawing/2014/main" id="{66974F04-D558-4D7C-8A5A-84E9B182DCB1}"/>
              </a:ext>
            </a:extLst>
          </p:cNvPr>
          <p:cNvSpPr>
            <a:spLocks noGrp="1"/>
          </p:cNvSpPr>
          <p:nvPr>
            <p:ph type="ftr" sz="quarter" idx="11"/>
          </p:nvPr>
        </p:nvSpPr>
        <p:spPr/>
        <p:txBody>
          <a:bodyPr/>
          <a:lstStyle/>
          <a:p>
            <a:endParaRPr lang="id-ID"/>
          </a:p>
        </p:txBody>
      </p:sp>
      <p:sp>
        <p:nvSpPr>
          <p:cNvPr id="9" name="Slide Number Placeholder 8">
            <a:extLst>
              <a:ext uri="{FF2B5EF4-FFF2-40B4-BE49-F238E27FC236}">
                <a16:creationId xmlns:a16="http://schemas.microsoft.com/office/drawing/2014/main" id="{819E5D73-837D-4F8C-8330-FC5D99F013AC}"/>
              </a:ext>
            </a:extLst>
          </p:cNvPr>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3866877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FF5C2-F638-4329-BD44-A96A039AAFAB}"/>
              </a:ext>
            </a:extLst>
          </p:cNvPr>
          <p:cNvSpPr>
            <a:spLocks noGrp="1"/>
          </p:cNvSpPr>
          <p:nvPr>
            <p:ph type="title"/>
          </p:nvPr>
        </p:nvSpPr>
        <p:spPr/>
        <p:txBody>
          <a:bodyPr/>
          <a:lstStyle/>
          <a:p>
            <a:r>
              <a:rPr lang="en-US"/>
              <a:t>Click to edit Master title style</a:t>
            </a:r>
            <a:endParaRPr lang="id-ID"/>
          </a:p>
        </p:txBody>
      </p:sp>
      <p:sp>
        <p:nvSpPr>
          <p:cNvPr id="3" name="Date Placeholder 2">
            <a:extLst>
              <a:ext uri="{FF2B5EF4-FFF2-40B4-BE49-F238E27FC236}">
                <a16:creationId xmlns:a16="http://schemas.microsoft.com/office/drawing/2014/main" id="{F3027A86-098F-4E95-AF7D-2C5221349F95}"/>
              </a:ext>
            </a:extLst>
          </p:cNvPr>
          <p:cNvSpPr>
            <a:spLocks noGrp="1"/>
          </p:cNvSpPr>
          <p:nvPr>
            <p:ph type="dt" sz="half" idx="10"/>
          </p:nvPr>
        </p:nvSpPr>
        <p:spPr/>
        <p:txBody>
          <a:bodyPr/>
          <a:lstStyle/>
          <a:p>
            <a:fld id="{DCF333F7-AD7A-4A5E-B1B0-1C889837F4AB}" type="datetimeFigureOut">
              <a:rPr lang="id-ID" smtClean="0"/>
              <a:t>14/11/2022</a:t>
            </a:fld>
            <a:endParaRPr lang="id-ID"/>
          </a:p>
        </p:txBody>
      </p:sp>
      <p:sp>
        <p:nvSpPr>
          <p:cNvPr id="4" name="Footer Placeholder 3">
            <a:extLst>
              <a:ext uri="{FF2B5EF4-FFF2-40B4-BE49-F238E27FC236}">
                <a16:creationId xmlns:a16="http://schemas.microsoft.com/office/drawing/2014/main" id="{D59D06BB-1C2C-4F11-9C8A-4DEDB95725C8}"/>
              </a:ext>
            </a:extLst>
          </p:cNvPr>
          <p:cNvSpPr>
            <a:spLocks noGrp="1"/>
          </p:cNvSpPr>
          <p:nvPr>
            <p:ph type="ftr" sz="quarter" idx="11"/>
          </p:nvPr>
        </p:nvSpPr>
        <p:spPr/>
        <p:txBody>
          <a:bodyPr/>
          <a:lstStyle/>
          <a:p>
            <a:endParaRPr lang="id-ID"/>
          </a:p>
        </p:txBody>
      </p:sp>
      <p:sp>
        <p:nvSpPr>
          <p:cNvPr id="5" name="Slide Number Placeholder 4">
            <a:extLst>
              <a:ext uri="{FF2B5EF4-FFF2-40B4-BE49-F238E27FC236}">
                <a16:creationId xmlns:a16="http://schemas.microsoft.com/office/drawing/2014/main" id="{7BC534D7-39A3-41D0-95EC-5B9FCDDE3CD8}"/>
              </a:ext>
            </a:extLst>
          </p:cNvPr>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3509719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79D53C-A3AC-4499-A421-6638B7F23F95}"/>
              </a:ext>
            </a:extLst>
          </p:cNvPr>
          <p:cNvSpPr>
            <a:spLocks noGrp="1"/>
          </p:cNvSpPr>
          <p:nvPr>
            <p:ph type="dt" sz="half" idx="10"/>
          </p:nvPr>
        </p:nvSpPr>
        <p:spPr/>
        <p:txBody>
          <a:bodyPr/>
          <a:lstStyle/>
          <a:p>
            <a:fld id="{DCF333F7-AD7A-4A5E-B1B0-1C889837F4AB}" type="datetimeFigureOut">
              <a:rPr lang="id-ID" smtClean="0"/>
              <a:t>14/11/2022</a:t>
            </a:fld>
            <a:endParaRPr lang="id-ID"/>
          </a:p>
        </p:txBody>
      </p:sp>
      <p:sp>
        <p:nvSpPr>
          <p:cNvPr id="3" name="Footer Placeholder 2">
            <a:extLst>
              <a:ext uri="{FF2B5EF4-FFF2-40B4-BE49-F238E27FC236}">
                <a16:creationId xmlns:a16="http://schemas.microsoft.com/office/drawing/2014/main" id="{39C00115-89B1-439D-910B-D8ABF0B3AA2D}"/>
              </a:ext>
            </a:extLst>
          </p:cNvPr>
          <p:cNvSpPr>
            <a:spLocks noGrp="1"/>
          </p:cNvSpPr>
          <p:nvPr>
            <p:ph type="ftr" sz="quarter" idx="11"/>
          </p:nvPr>
        </p:nvSpPr>
        <p:spPr/>
        <p:txBody>
          <a:bodyPr/>
          <a:lstStyle/>
          <a:p>
            <a:endParaRPr lang="id-ID"/>
          </a:p>
        </p:txBody>
      </p:sp>
      <p:sp>
        <p:nvSpPr>
          <p:cNvPr id="4" name="Slide Number Placeholder 3">
            <a:extLst>
              <a:ext uri="{FF2B5EF4-FFF2-40B4-BE49-F238E27FC236}">
                <a16:creationId xmlns:a16="http://schemas.microsoft.com/office/drawing/2014/main" id="{ACCD2026-5D6B-4B1D-BC7B-695E856EE6DF}"/>
              </a:ext>
            </a:extLst>
          </p:cNvPr>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509700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643DC-8A35-4637-B52F-AF8B6B2E14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a:extLst>
              <a:ext uri="{FF2B5EF4-FFF2-40B4-BE49-F238E27FC236}">
                <a16:creationId xmlns:a16="http://schemas.microsoft.com/office/drawing/2014/main" id="{23D010A9-3D0D-4CE4-AE60-750FF27BBA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a:extLst>
              <a:ext uri="{FF2B5EF4-FFF2-40B4-BE49-F238E27FC236}">
                <a16:creationId xmlns:a16="http://schemas.microsoft.com/office/drawing/2014/main" id="{CB4A3031-249A-4366-9978-73FD0E506F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DA20C6-DBA0-4E5A-A401-607A3071C85C}"/>
              </a:ext>
            </a:extLst>
          </p:cNvPr>
          <p:cNvSpPr>
            <a:spLocks noGrp="1"/>
          </p:cNvSpPr>
          <p:nvPr>
            <p:ph type="dt" sz="half" idx="10"/>
          </p:nvPr>
        </p:nvSpPr>
        <p:spPr/>
        <p:txBody>
          <a:bodyPr/>
          <a:lstStyle/>
          <a:p>
            <a:fld id="{DCF333F7-AD7A-4A5E-B1B0-1C889837F4AB}" type="datetimeFigureOut">
              <a:rPr lang="id-ID" smtClean="0"/>
              <a:t>14/11/2022</a:t>
            </a:fld>
            <a:endParaRPr lang="id-ID"/>
          </a:p>
        </p:txBody>
      </p:sp>
      <p:sp>
        <p:nvSpPr>
          <p:cNvPr id="6" name="Footer Placeholder 5">
            <a:extLst>
              <a:ext uri="{FF2B5EF4-FFF2-40B4-BE49-F238E27FC236}">
                <a16:creationId xmlns:a16="http://schemas.microsoft.com/office/drawing/2014/main" id="{B6E9805D-E5A2-493D-83EC-ACB4D1A8533B}"/>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376EB5D1-CC26-4235-80FC-5D1E81EA3B65}"/>
              </a:ext>
            </a:extLst>
          </p:cNvPr>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1881354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BE5D5-0872-4C03-B009-CE0D02690D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a:extLst>
              <a:ext uri="{FF2B5EF4-FFF2-40B4-BE49-F238E27FC236}">
                <a16:creationId xmlns:a16="http://schemas.microsoft.com/office/drawing/2014/main" id="{E0CD78D3-878E-49BC-B739-1BB61652FC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a:extLst>
              <a:ext uri="{FF2B5EF4-FFF2-40B4-BE49-F238E27FC236}">
                <a16:creationId xmlns:a16="http://schemas.microsoft.com/office/drawing/2014/main" id="{FC6C9E3F-E8FE-4576-AC8B-B396715DA1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1FB5A8-F377-43AA-915C-06DB99F62938}"/>
              </a:ext>
            </a:extLst>
          </p:cNvPr>
          <p:cNvSpPr>
            <a:spLocks noGrp="1"/>
          </p:cNvSpPr>
          <p:nvPr>
            <p:ph type="dt" sz="half" idx="10"/>
          </p:nvPr>
        </p:nvSpPr>
        <p:spPr/>
        <p:txBody>
          <a:bodyPr/>
          <a:lstStyle/>
          <a:p>
            <a:fld id="{DCF333F7-AD7A-4A5E-B1B0-1C889837F4AB}" type="datetimeFigureOut">
              <a:rPr lang="id-ID" smtClean="0"/>
              <a:t>14/11/2022</a:t>
            </a:fld>
            <a:endParaRPr lang="id-ID"/>
          </a:p>
        </p:txBody>
      </p:sp>
      <p:sp>
        <p:nvSpPr>
          <p:cNvPr id="6" name="Footer Placeholder 5">
            <a:extLst>
              <a:ext uri="{FF2B5EF4-FFF2-40B4-BE49-F238E27FC236}">
                <a16:creationId xmlns:a16="http://schemas.microsoft.com/office/drawing/2014/main" id="{6B61A741-F11A-4552-BE93-91542AF9CBFA}"/>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6F586A88-001B-4608-95CD-2EC42A8890BE}"/>
              </a:ext>
            </a:extLst>
          </p:cNvPr>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3368135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309130-0EC0-47D5-BFFF-3F27EDAD73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a:extLst>
              <a:ext uri="{FF2B5EF4-FFF2-40B4-BE49-F238E27FC236}">
                <a16:creationId xmlns:a16="http://schemas.microsoft.com/office/drawing/2014/main" id="{47AFA3D9-480A-439D-81B8-BF696D10BB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CD9B9DCE-B707-4508-BDD8-0FCC70C540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F333F7-AD7A-4A5E-B1B0-1C889837F4AB}" type="datetimeFigureOut">
              <a:rPr lang="id-ID" smtClean="0"/>
              <a:t>14/11/2022</a:t>
            </a:fld>
            <a:endParaRPr lang="id-ID"/>
          </a:p>
        </p:txBody>
      </p:sp>
      <p:sp>
        <p:nvSpPr>
          <p:cNvPr id="5" name="Footer Placeholder 4">
            <a:extLst>
              <a:ext uri="{FF2B5EF4-FFF2-40B4-BE49-F238E27FC236}">
                <a16:creationId xmlns:a16="http://schemas.microsoft.com/office/drawing/2014/main" id="{889E2825-BD1E-4165-B9A1-44C66CFA79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a:extLst>
              <a:ext uri="{FF2B5EF4-FFF2-40B4-BE49-F238E27FC236}">
                <a16:creationId xmlns:a16="http://schemas.microsoft.com/office/drawing/2014/main" id="{DFC0A7B2-6C67-4F10-A31E-0B12BC6020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28D9F6-2694-4EC6-BE5C-60CD7D94A6CA}" type="slidenum">
              <a:rPr lang="id-ID" smtClean="0"/>
              <a:t>‹#›</a:t>
            </a:fld>
            <a:endParaRPr lang="id-ID"/>
          </a:p>
        </p:txBody>
      </p:sp>
    </p:spTree>
    <p:extLst>
      <p:ext uri="{BB962C8B-B14F-4D97-AF65-F5344CB8AC3E}">
        <p14:creationId xmlns:p14="http://schemas.microsoft.com/office/powerpoint/2010/main" val="2486932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8A21FF6A-2A98-4148-9E5F-6CF3B043D8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0A77CDDA-A6E1-4A3B-8F0D-90B9ED3EF685}"/>
              </a:ext>
            </a:extLst>
          </p:cNvPr>
          <p:cNvSpPr txBox="1"/>
          <p:nvPr/>
        </p:nvSpPr>
        <p:spPr>
          <a:xfrm>
            <a:off x="2796466" y="3000652"/>
            <a:ext cx="8922058" cy="2492990"/>
          </a:xfrm>
          <a:prstGeom prst="rect">
            <a:avLst/>
          </a:prstGeom>
          <a:noFill/>
        </p:spPr>
        <p:txBody>
          <a:bodyPr wrap="square" rtlCol="0">
            <a:spAutoFit/>
          </a:bodyPr>
          <a:lstStyle/>
          <a:p>
            <a:pPr algn="ctr"/>
            <a:r>
              <a:rPr lang="en-US" sz="4000" dirty="0">
                <a:solidFill>
                  <a:schemeClr val="bg1">
                    <a:lumMod val="95000"/>
                  </a:schemeClr>
                </a:solidFill>
              </a:rPr>
              <a:t>The Unity of Indonesia</a:t>
            </a:r>
          </a:p>
          <a:p>
            <a:pPr algn="ctr"/>
            <a:endParaRPr lang="en-ID" sz="3200" dirty="0">
              <a:solidFill>
                <a:schemeClr val="bg1">
                  <a:lumMod val="95000"/>
                </a:schemeClr>
              </a:solidFill>
            </a:endParaRPr>
          </a:p>
          <a:p>
            <a:pPr algn="ctr"/>
            <a:r>
              <a:rPr lang="en-ID" sz="3200" dirty="0">
                <a:solidFill>
                  <a:schemeClr val="bg1">
                    <a:lumMod val="95000"/>
                  </a:schemeClr>
                </a:solidFill>
              </a:rPr>
              <a:t>SESSION VI</a:t>
            </a:r>
          </a:p>
          <a:p>
            <a:pPr algn="ctr"/>
            <a:endParaRPr lang="en-ID" sz="3200" dirty="0">
              <a:solidFill>
                <a:schemeClr val="bg1">
                  <a:lumMod val="95000"/>
                </a:schemeClr>
              </a:solidFill>
            </a:endParaRPr>
          </a:p>
          <a:p>
            <a:pPr algn="ctr"/>
            <a:r>
              <a:rPr lang="en-ID" sz="2000" dirty="0">
                <a:solidFill>
                  <a:schemeClr val="bg1">
                    <a:lumMod val="95000"/>
                  </a:schemeClr>
                </a:solidFill>
              </a:rPr>
              <a:t>MK CHARACTER PANCASILA</a:t>
            </a:r>
          </a:p>
        </p:txBody>
      </p:sp>
    </p:spTree>
    <p:extLst>
      <p:ext uri="{BB962C8B-B14F-4D97-AF65-F5344CB8AC3E}">
        <p14:creationId xmlns:p14="http://schemas.microsoft.com/office/powerpoint/2010/main" val="3478588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A43A2AB8-DEC1-4588-9B4B-FE0BC3AA0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E60BCC50-8A54-4650-AE64-46CE2BA1A6D1}"/>
              </a:ext>
            </a:extLst>
          </p:cNvPr>
          <p:cNvSpPr txBox="1"/>
          <p:nvPr/>
        </p:nvSpPr>
        <p:spPr>
          <a:xfrm>
            <a:off x="2450237" y="1189608"/>
            <a:ext cx="6471821" cy="369332"/>
          </a:xfrm>
          <a:prstGeom prst="rect">
            <a:avLst/>
          </a:prstGeom>
          <a:noFill/>
        </p:spPr>
        <p:txBody>
          <a:bodyPr wrap="square" rtlCol="0">
            <a:spAutoFit/>
          </a:bodyPr>
          <a:lstStyle/>
          <a:p>
            <a:pPr algn="ctr"/>
            <a:r>
              <a:rPr lang="en-US" b="1" dirty="0"/>
              <a:t>LEARNING OBJECTIVES</a:t>
            </a:r>
            <a:endParaRPr lang="en-ID" b="1" dirty="0"/>
          </a:p>
        </p:txBody>
      </p:sp>
      <p:sp>
        <p:nvSpPr>
          <p:cNvPr id="3" name="TextBox 2">
            <a:extLst>
              <a:ext uri="{FF2B5EF4-FFF2-40B4-BE49-F238E27FC236}">
                <a16:creationId xmlns:a16="http://schemas.microsoft.com/office/drawing/2014/main" id="{E90D6D3B-F9C7-4F85-A0ED-460E3EBDA20A}"/>
              </a:ext>
            </a:extLst>
          </p:cNvPr>
          <p:cNvSpPr txBox="1"/>
          <p:nvPr/>
        </p:nvSpPr>
        <p:spPr>
          <a:xfrm>
            <a:off x="1477325" y="2141267"/>
            <a:ext cx="9579006" cy="3789242"/>
          </a:xfrm>
          <a:prstGeom prst="rect">
            <a:avLst/>
          </a:prstGeom>
          <a:noFill/>
        </p:spPr>
        <p:txBody>
          <a:bodyPr wrap="square" rtlCol="0">
            <a:spAutoFit/>
          </a:bodyPr>
          <a:lstStyle/>
          <a:p>
            <a:pPr algn="just">
              <a:lnSpc>
                <a:spcPct val="150000"/>
              </a:lnSpc>
              <a:spcAft>
                <a:spcPts val="800"/>
              </a:spcAft>
            </a:pPr>
            <a:r>
              <a:rPr lang="en-ID" sz="2000" dirty="0">
                <a:effectLst/>
                <a:latin typeface="Times New Roman" panose="02020603050405020304" pitchFamily="18" charset="0"/>
                <a:ea typeface="Calibri" panose="020F0502020204030204" pitchFamily="34" charset="0"/>
                <a:cs typeface="Times New Roman" panose="02020603050405020304" pitchFamily="18" charset="0"/>
              </a:rPr>
              <a:t>By the end of this session, students are expected:</a:t>
            </a:r>
          </a:p>
          <a:p>
            <a:pPr marL="342900" indent="-342900" algn="just">
              <a:lnSpc>
                <a:spcPct val="150000"/>
              </a:lnSpc>
              <a:spcAft>
                <a:spcPts val="800"/>
              </a:spcAft>
              <a:buAutoNum type="arabicParenR"/>
            </a:pPr>
            <a:r>
              <a:rPr lang="en-ID" sz="2000" dirty="0">
                <a:latin typeface="Times New Roman" panose="02020603050405020304" pitchFamily="18" charset="0"/>
                <a:ea typeface="Calibri" panose="020F0502020204030204" pitchFamily="34" charset="0"/>
                <a:cs typeface="Times New Roman" panose="02020603050405020304" pitchFamily="18" charset="0"/>
              </a:rPr>
              <a:t>Describe the meaning of multiculturalism and what can we do to apply this paradigm in Indonesia condition;</a:t>
            </a:r>
          </a:p>
          <a:p>
            <a:pPr marL="342900" indent="-342900" algn="just">
              <a:lnSpc>
                <a:spcPct val="150000"/>
              </a:lnSpc>
              <a:spcAft>
                <a:spcPts val="800"/>
              </a:spcAft>
              <a:buAutoNum type="arabicParenR"/>
            </a:pPr>
            <a:r>
              <a:rPr lang="en-ID" sz="2000" dirty="0">
                <a:latin typeface="Times New Roman" panose="02020603050405020304" pitchFamily="18" charset="0"/>
                <a:ea typeface="Calibri" panose="020F0502020204030204" pitchFamily="34" charset="0"/>
                <a:cs typeface="Times New Roman" panose="02020603050405020304" pitchFamily="18" charset="0"/>
              </a:rPr>
              <a:t>Able to explain the challenges of multicultural society;</a:t>
            </a:r>
          </a:p>
          <a:p>
            <a:pPr marL="342900" indent="-342900" algn="just">
              <a:lnSpc>
                <a:spcPct val="150000"/>
              </a:lnSpc>
              <a:spcAft>
                <a:spcPts val="800"/>
              </a:spcAft>
              <a:buAutoNum type="arabicParenR"/>
            </a:pPr>
            <a:r>
              <a:rPr lang="en-US" sz="2000" dirty="0">
                <a:latin typeface="Times New Roman" panose="02020603050405020304" pitchFamily="18" charset="0"/>
                <a:ea typeface="Calibri" panose="020F0502020204030204" pitchFamily="34" charset="0"/>
                <a:cs typeface="Times New Roman" panose="02020603050405020304" pitchFamily="18" charset="0"/>
              </a:rPr>
              <a:t>Able to analyze the role of tolerance to create unity in multicultural society.</a:t>
            </a:r>
            <a:endParaRPr lang="en-ID" sz="20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endParaRPr lang="en-ID"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endParaRPr lang="en-ID"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10301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55914-3ABE-4722-99A4-024BA875D473}"/>
              </a:ext>
            </a:extLst>
          </p:cNvPr>
          <p:cNvSpPr>
            <a:spLocks noGrp="1"/>
          </p:cNvSpPr>
          <p:nvPr>
            <p:ph type="title"/>
          </p:nvPr>
        </p:nvSpPr>
        <p:spPr/>
        <p:txBody>
          <a:bodyPr/>
          <a:lstStyle/>
          <a:p>
            <a:pPr algn="ctr"/>
            <a:r>
              <a:rPr lang="en-US" b="1" dirty="0">
                <a:latin typeface="Arial Narrow" panose="020B0606020202030204" pitchFamily="34" charset="0"/>
              </a:rPr>
              <a:t>Definition of Multiculturalism</a:t>
            </a:r>
            <a:endParaRPr lang="en-ID" b="1" dirty="0">
              <a:latin typeface="Arial Narrow" panose="020B0606020202030204" pitchFamily="34" charset="0"/>
            </a:endParaRPr>
          </a:p>
        </p:txBody>
      </p:sp>
      <p:sp>
        <p:nvSpPr>
          <p:cNvPr id="3" name="Content Placeholder 2">
            <a:extLst>
              <a:ext uri="{FF2B5EF4-FFF2-40B4-BE49-F238E27FC236}">
                <a16:creationId xmlns:a16="http://schemas.microsoft.com/office/drawing/2014/main" id="{DB6DAB83-1B94-4005-9721-C2F6571CB973}"/>
              </a:ext>
            </a:extLst>
          </p:cNvPr>
          <p:cNvSpPr>
            <a:spLocks noGrp="1"/>
          </p:cNvSpPr>
          <p:nvPr>
            <p:ph idx="1"/>
          </p:nvPr>
        </p:nvSpPr>
        <p:spPr/>
        <p:txBody>
          <a:bodyPr>
            <a:normAutofit lnSpcReduction="10000"/>
          </a:bodyPr>
          <a:lstStyle/>
          <a:p>
            <a:pPr algn="just"/>
            <a:r>
              <a:rPr lang="en-US" dirty="0">
                <a:latin typeface="Arial Narrow" panose="020B0606020202030204" pitchFamily="34" charset="0"/>
              </a:rPr>
              <a:t>It derives from 2 words: “multi” and “culturalism”</a:t>
            </a:r>
          </a:p>
          <a:p>
            <a:pPr algn="just"/>
            <a:r>
              <a:rPr lang="en-US" dirty="0">
                <a:latin typeface="Arial Narrow" panose="020B0606020202030204" pitchFamily="34" charset="0"/>
              </a:rPr>
              <a:t>“multi” means “many” and “culturalism” means “culture ideology”</a:t>
            </a:r>
          </a:p>
          <a:p>
            <a:pPr algn="just"/>
            <a:r>
              <a:rPr lang="en-US" dirty="0">
                <a:latin typeface="Arial Narrow" panose="020B0606020202030204" pitchFamily="34" charset="0"/>
              </a:rPr>
              <a:t>Multiculturalism means ideology that accommodates many cultural streams or views. </a:t>
            </a:r>
          </a:p>
          <a:p>
            <a:pPr algn="just"/>
            <a:r>
              <a:rPr lang="en-US" dirty="0">
                <a:latin typeface="Arial Narrow" panose="020B0606020202030204" pitchFamily="34" charset="0"/>
              </a:rPr>
              <a:t>It is all about the acceptance of diversity, and the variety of cultures in our society including, various values, social systems, cultural practices, and customs.  </a:t>
            </a:r>
          </a:p>
          <a:p>
            <a:pPr algn="just"/>
            <a:r>
              <a:rPr lang="en-US" dirty="0">
                <a:latin typeface="Arial Narrow" panose="020B0606020202030204" pitchFamily="34" charset="0"/>
              </a:rPr>
              <a:t>Tolerance and Respect are the keys in the multiculturalism. </a:t>
            </a:r>
          </a:p>
          <a:p>
            <a:pPr algn="just"/>
            <a:r>
              <a:rPr lang="en-US" dirty="0">
                <a:latin typeface="Arial Narrow" panose="020B0606020202030204" pitchFamily="34" charset="0"/>
              </a:rPr>
              <a:t>When we speak about multiculturalism we must speak about the multicultural society. </a:t>
            </a:r>
          </a:p>
        </p:txBody>
      </p:sp>
    </p:spTree>
    <p:extLst>
      <p:ext uri="{BB962C8B-B14F-4D97-AF65-F5344CB8AC3E}">
        <p14:creationId xmlns:p14="http://schemas.microsoft.com/office/powerpoint/2010/main" val="3994318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407C7-251A-4FB3-AF84-26B273DF05DD}"/>
              </a:ext>
            </a:extLst>
          </p:cNvPr>
          <p:cNvSpPr>
            <a:spLocks noGrp="1"/>
          </p:cNvSpPr>
          <p:nvPr>
            <p:ph type="title"/>
          </p:nvPr>
        </p:nvSpPr>
        <p:spPr/>
        <p:txBody>
          <a:bodyPr/>
          <a:lstStyle/>
          <a:p>
            <a:r>
              <a:rPr lang="en-US" b="1" dirty="0"/>
              <a:t>Definition of Multicultural Society</a:t>
            </a:r>
            <a:endParaRPr lang="en-ID" b="1" dirty="0"/>
          </a:p>
        </p:txBody>
      </p:sp>
      <p:sp>
        <p:nvSpPr>
          <p:cNvPr id="3" name="Content Placeholder 2">
            <a:extLst>
              <a:ext uri="{FF2B5EF4-FFF2-40B4-BE49-F238E27FC236}">
                <a16:creationId xmlns:a16="http://schemas.microsoft.com/office/drawing/2014/main" id="{97BE1079-0C12-43DC-9ECF-EA7BF72D1017}"/>
              </a:ext>
            </a:extLst>
          </p:cNvPr>
          <p:cNvSpPr>
            <a:spLocks noGrp="1"/>
          </p:cNvSpPr>
          <p:nvPr>
            <p:ph idx="1"/>
          </p:nvPr>
        </p:nvSpPr>
        <p:spPr/>
        <p:txBody>
          <a:bodyPr>
            <a:normAutofit lnSpcReduction="10000"/>
          </a:bodyPr>
          <a:lstStyle/>
          <a:p>
            <a:r>
              <a:rPr lang="en-US" dirty="0"/>
              <a:t>Multicultural society refers to a group of societies consisting of many cultural structures.</a:t>
            </a:r>
          </a:p>
          <a:p>
            <a:r>
              <a:rPr lang="en-US" dirty="0"/>
              <a:t>The characteristics of multicultural society:</a:t>
            </a:r>
          </a:p>
          <a:p>
            <a:pPr marL="514350" indent="-514350">
              <a:buAutoNum type="arabicPeriod"/>
            </a:pPr>
            <a:r>
              <a:rPr lang="en-US" dirty="0"/>
              <a:t>Society is segmented into some social groups; </a:t>
            </a:r>
          </a:p>
          <a:p>
            <a:pPr marL="514350" indent="-514350">
              <a:buAutoNum type="arabicPeriod"/>
            </a:pPr>
            <a:r>
              <a:rPr lang="en-US" dirty="0"/>
              <a:t>There is a structure difference between one social group to another;</a:t>
            </a:r>
          </a:p>
          <a:p>
            <a:pPr marL="514350" indent="-514350">
              <a:buAutoNum type="arabicPeriod"/>
            </a:pPr>
            <a:r>
              <a:rPr lang="en-US" dirty="0"/>
              <a:t>Can be suffered from lack of consensus;</a:t>
            </a:r>
          </a:p>
          <a:p>
            <a:pPr marL="514350" indent="-514350">
              <a:buAutoNum type="arabicPeriod"/>
            </a:pPr>
            <a:r>
              <a:rPr lang="en-US" dirty="0"/>
              <a:t>Conflicts tend to happen between the different groups; and political domination.</a:t>
            </a:r>
          </a:p>
          <a:p>
            <a:pPr marL="0" indent="0">
              <a:buNone/>
            </a:pPr>
            <a:r>
              <a:rPr lang="en-US" dirty="0"/>
              <a:t> </a:t>
            </a:r>
          </a:p>
          <a:p>
            <a:endParaRPr lang="en-ID" dirty="0"/>
          </a:p>
        </p:txBody>
      </p:sp>
    </p:spTree>
    <p:extLst>
      <p:ext uri="{BB962C8B-B14F-4D97-AF65-F5344CB8AC3E}">
        <p14:creationId xmlns:p14="http://schemas.microsoft.com/office/powerpoint/2010/main" val="174530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19A32-CE39-49E0-88B5-E1D4D9058BED}"/>
              </a:ext>
            </a:extLst>
          </p:cNvPr>
          <p:cNvSpPr>
            <a:spLocks noGrp="1"/>
          </p:cNvSpPr>
          <p:nvPr>
            <p:ph type="title"/>
          </p:nvPr>
        </p:nvSpPr>
        <p:spPr/>
        <p:txBody>
          <a:bodyPr/>
          <a:lstStyle/>
          <a:p>
            <a:pPr algn="ctr"/>
            <a:r>
              <a:rPr lang="en-US" dirty="0">
                <a:latin typeface="Arial Narrow" panose="020B0606020202030204" pitchFamily="34" charset="0"/>
              </a:rPr>
              <a:t>Indonesia as Multicultural Society</a:t>
            </a:r>
            <a:endParaRPr lang="en-ID" dirty="0">
              <a:latin typeface="Arial Narrow" panose="020B0606020202030204" pitchFamily="34" charset="0"/>
            </a:endParaRPr>
          </a:p>
        </p:txBody>
      </p:sp>
      <p:sp>
        <p:nvSpPr>
          <p:cNvPr id="3" name="Content Placeholder 2">
            <a:extLst>
              <a:ext uri="{FF2B5EF4-FFF2-40B4-BE49-F238E27FC236}">
                <a16:creationId xmlns:a16="http://schemas.microsoft.com/office/drawing/2014/main" id="{5FEED53A-6B5D-4760-A381-D63D40230B51}"/>
              </a:ext>
            </a:extLst>
          </p:cNvPr>
          <p:cNvSpPr>
            <a:spLocks noGrp="1"/>
          </p:cNvSpPr>
          <p:nvPr>
            <p:ph idx="1"/>
          </p:nvPr>
        </p:nvSpPr>
        <p:spPr/>
        <p:txBody>
          <a:bodyPr>
            <a:normAutofit/>
          </a:bodyPr>
          <a:lstStyle/>
          <a:p>
            <a:pPr algn="just"/>
            <a:r>
              <a:rPr lang="en-US" sz="3200" dirty="0">
                <a:latin typeface="Arial Narrow" panose="020B0606020202030204" pitchFamily="34" charset="0"/>
              </a:rPr>
              <a:t>Our society consists of people who come from different backgrounds.</a:t>
            </a:r>
          </a:p>
          <a:p>
            <a:pPr algn="just"/>
            <a:r>
              <a:rPr lang="en-US" sz="3200" dirty="0">
                <a:latin typeface="Arial Narrow" panose="020B0606020202030204" pitchFamily="34" charset="0"/>
              </a:rPr>
              <a:t>We come from different backgrounds such as, religions, race, and culture. </a:t>
            </a:r>
          </a:p>
          <a:p>
            <a:pPr algn="just"/>
            <a:r>
              <a:rPr lang="en-US" sz="3200" dirty="0">
                <a:latin typeface="Arial Narrow" panose="020B0606020202030204" pitchFamily="34" charset="0"/>
              </a:rPr>
              <a:t>There are 1.340 tribes in Indonesia with their own uniqueness.</a:t>
            </a:r>
          </a:p>
          <a:p>
            <a:pPr algn="just"/>
            <a:r>
              <a:rPr lang="en-US" sz="3200" dirty="0">
                <a:latin typeface="Arial Narrow" panose="020B0606020202030204" pitchFamily="34" charset="0"/>
              </a:rPr>
              <a:t>To keep our unity we must make multiculturalism possible to apply. </a:t>
            </a:r>
          </a:p>
          <a:p>
            <a:pPr algn="just"/>
            <a:r>
              <a:rPr lang="en-US" sz="3200" dirty="0">
                <a:latin typeface="Arial Narrow" panose="020B0606020202030204" pitchFamily="34" charset="0"/>
              </a:rPr>
              <a:t> Why multiculturalism? In multiculturalism we recognize and respect social differences and elements of our cultural background as a gift. </a:t>
            </a:r>
          </a:p>
        </p:txBody>
      </p:sp>
    </p:spTree>
    <p:extLst>
      <p:ext uri="{BB962C8B-B14F-4D97-AF65-F5344CB8AC3E}">
        <p14:creationId xmlns:p14="http://schemas.microsoft.com/office/powerpoint/2010/main" val="2960176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DE160-1C40-485D-8FC6-97E7FE3ABF46}"/>
              </a:ext>
            </a:extLst>
          </p:cNvPr>
          <p:cNvSpPr>
            <a:spLocks noGrp="1"/>
          </p:cNvSpPr>
          <p:nvPr>
            <p:ph type="title"/>
          </p:nvPr>
        </p:nvSpPr>
        <p:spPr/>
        <p:txBody>
          <a:bodyPr/>
          <a:lstStyle/>
          <a:p>
            <a:pPr algn="ctr"/>
            <a:r>
              <a:rPr lang="en-US" b="1" dirty="0"/>
              <a:t>Multicultural Society and Tolerance</a:t>
            </a:r>
            <a:endParaRPr lang="en-ID" b="1" dirty="0"/>
          </a:p>
        </p:txBody>
      </p:sp>
      <p:sp>
        <p:nvSpPr>
          <p:cNvPr id="3" name="Content Placeholder 2">
            <a:extLst>
              <a:ext uri="{FF2B5EF4-FFF2-40B4-BE49-F238E27FC236}">
                <a16:creationId xmlns:a16="http://schemas.microsoft.com/office/drawing/2014/main" id="{D4277E6A-6784-42BB-A75E-E8EE4FD2436B}"/>
              </a:ext>
            </a:extLst>
          </p:cNvPr>
          <p:cNvSpPr>
            <a:spLocks noGrp="1"/>
          </p:cNvSpPr>
          <p:nvPr>
            <p:ph idx="1"/>
          </p:nvPr>
        </p:nvSpPr>
        <p:spPr/>
        <p:txBody>
          <a:bodyPr/>
          <a:lstStyle/>
          <a:p>
            <a:pPr algn="just"/>
            <a:r>
              <a:rPr lang="en-ID" dirty="0"/>
              <a:t> </a:t>
            </a:r>
            <a:r>
              <a:rPr lang="en-US" dirty="0"/>
              <a:t> Various social groups including indigenous peoples should be viewed as one within the framework of NKRI (unity in diversity). </a:t>
            </a:r>
          </a:p>
          <a:p>
            <a:pPr algn="just"/>
            <a:r>
              <a:rPr lang="en-US" dirty="0"/>
              <a:t>“Unity in diversity” is only possible if we develop what is called tolerance and respect for the difference.</a:t>
            </a:r>
          </a:p>
          <a:p>
            <a:pPr algn="just"/>
            <a:r>
              <a:rPr lang="en-US" dirty="0"/>
              <a:t>Tolerance can be viewed as respecting and allowing other people opinions and their choices.</a:t>
            </a:r>
          </a:p>
          <a:p>
            <a:pPr algn="just"/>
            <a:r>
              <a:rPr lang="en-US" dirty="0"/>
              <a:t> We need to develop a tolerant attitude in everyday life to maintain our unity. </a:t>
            </a:r>
          </a:p>
          <a:p>
            <a:pPr algn="just"/>
            <a:endParaRPr lang="en-ID" dirty="0"/>
          </a:p>
        </p:txBody>
      </p:sp>
    </p:spTree>
    <p:extLst>
      <p:ext uri="{BB962C8B-B14F-4D97-AF65-F5344CB8AC3E}">
        <p14:creationId xmlns:p14="http://schemas.microsoft.com/office/powerpoint/2010/main" val="3793831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8240D-8D5E-4F59-A78B-D1335737BC14}"/>
              </a:ext>
            </a:extLst>
          </p:cNvPr>
          <p:cNvSpPr>
            <a:spLocks noGrp="1"/>
          </p:cNvSpPr>
          <p:nvPr>
            <p:ph type="title"/>
          </p:nvPr>
        </p:nvSpPr>
        <p:spPr/>
        <p:txBody>
          <a:bodyPr/>
          <a:lstStyle/>
          <a:p>
            <a:r>
              <a:rPr lang="en-US" dirty="0" err="1"/>
              <a:t>Conslusion</a:t>
            </a:r>
            <a:endParaRPr lang="en-ID" dirty="0"/>
          </a:p>
        </p:txBody>
      </p:sp>
      <p:sp>
        <p:nvSpPr>
          <p:cNvPr id="3" name="Content Placeholder 2">
            <a:extLst>
              <a:ext uri="{FF2B5EF4-FFF2-40B4-BE49-F238E27FC236}">
                <a16:creationId xmlns:a16="http://schemas.microsoft.com/office/drawing/2014/main" id="{3C56F053-4B1F-44DF-BC11-A77A38EE4A3D}"/>
              </a:ext>
            </a:extLst>
          </p:cNvPr>
          <p:cNvSpPr>
            <a:spLocks noGrp="1"/>
          </p:cNvSpPr>
          <p:nvPr>
            <p:ph idx="1"/>
          </p:nvPr>
        </p:nvSpPr>
        <p:spPr/>
        <p:txBody>
          <a:bodyPr/>
          <a:lstStyle/>
          <a:p>
            <a:pPr marL="0" indent="0">
              <a:buNone/>
            </a:pPr>
            <a:r>
              <a:rPr lang="en-US" dirty="0"/>
              <a:t>It is impossible for Indonesia people  to live without tolerance. Because it is the foundation in order to maintain our unity in diversity. Besides tolerance, each of us always have to have respect for anyone. Respect and tolerance are the main keys in multiculturalism.</a:t>
            </a:r>
          </a:p>
          <a:p>
            <a:pPr marL="0" indent="0">
              <a:buNone/>
            </a:pPr>
            <a:endParaRPr lang="en-ID" dirty="0"/>
          </a:p>
        </p:txBody>
      </p:sp>
    </p:spTree>
    <p:extLst>
      <p:ext uri="{BB962C8B-B14F-4D97-AF65-F5344CB8AC3E}">
        <p14:creationId xmlns:p14="http://schemas.microsoft.com/office/powerpoint/2010/main" val="1389454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C453F-0DC7-45BD-9EFA-F707A445D466}"/>
              </a:ext>
            </a:extLst>
          </p:cNvPr>
          <p:cNvSpPr>
            <a:spLocks noGrp="1"/>
          </p:cNvSpPr>
          <p:nvPr>
            <p:ph type="title"/>
          </p:nvPr>
        </p:nvSpPr>
        <p:spPr/>
        <p:txBody>
          <a:bodyPr/>
          <a:lstStyle/>
          <a:p>
            <a:pPr algn="ctr"/>
            <a:r>
              <a:rPr lang="en-US" b="1" dirty="0"/>
              <a:t>Discussion</a:t>
            </a:r>
            <a:endParaRPr lang="en-ID" b="1" dirty="0"/>
          </a:p>
        </p:txBody>
      </p:sp>
      <p:sp>
        <p:nvSpPr>
          <p:cNvPr id="3" name="Content Placeholder 2">
            <a:extLst>
              <a:ext uri="{FF2B5EF4-FFF2-40B4-BE49-F238E27FC236}">
                <a16:creationId xmlns:a16="http://schemas.microsoft.com/office/drawing/2014/main" id="{03008668-8648-40DE-A134-9BEB04CA0587}"/>
              </a:ext>
            </a:extLst>
          </p:cNvPr>
          <p:cNvSpPr>
            <a:spLocks noGrp="1"/>
          </p:cNvSpPr>
          <p:nvPr>
            <p:ph idx="1"/>
          </p:nvPr>
        </p:nvSpPr>
        <p:spPr/>
        <p:txBody>
          <a:bodyPr/>
          <a:lstStyle/>
          <a:p>
            <a:pPr marL="0" indent="0">
              <a:buNone/>
            </a:pPr>
            <a:r>
              <a:rPr lang="en-US" dirty="0"/>
              <a:t>1. What is the relationship between the unity of Indonesia and our discussion about multiculturalism?</a:t>
            </a:r>
          </a:p>
          <a:p>
            <a:pPr marL="0" indent="0">
              <a:buNone/>
            </a:pPr>
            <a:r>
              <a:rPr lang="en-US" dirty="0"/>
              <a:t>2. What can you do as a student to realize the unity in diversity?</a:t>
            </a:r>
          </a:p>
          <a:p>
            <a:endParaRPr lang="en-ID" dirty="0"/>
          </a:p>
        </p:txBody>
      </p:sp>
    </p:spTree>
    <p:extLst>
      <p:ext uri="{BB962C8B-B14F-4D97-AF65-F5344CB8AC3E}">
        <p14:creationId xmlns:p14="http://schemas.microsoft.com/office/powerpoint/2010/main" val="3947344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69B8995D-DEAA-4148-8887-62ADA819C0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2328114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290</TotalTime>
  <Words>463</Words>
  <Application>Microsoft Office PowerPoint</Application>
  <PresentationFormat>Widescreen</PresentationFormat>
  <Paragraphs>41</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Narrow</vt:lpstr>
      <vt:lpstr>Calibri</vt:lpstr>
      <vt:lpstr>Calibri Light</vt:lpstr>
      <vt:lpstr>Times New Roman</vt:lpstr>
      <vt:lpstr>Office Theme</vt:lpstr>
      <vt:lpstr>PowerPoint Presentation</vt:lpstr>
      <vt:lpstr>PowerPoint Presentation</vt:lpstr>
      <vt:lpstr>Definition of Multiculturalism</vt:lpstr>
      <vt:lpstr>Definition of Multicultural Society</vt:lpstr>
      <vt:lpstr>Indonesia as Multicultural Society</vt:lpstr>
      <vt:lpstr>Multicultural Society and Tolerance</vt:lpstr>
      <vt:lpstr>Conslusion</vt:lpstr>
      <vt:lpstr>Discussion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Kezia Elkharissa</dc:creator>
  <cp:lastModifiedBy>yustinusruman@gmail.com</cp:lastModifiedBy>
  <cp:revision>16</cp:revision>
  <dcterms:created xsi:type="dcterms:W3CDTF">2020-06-23T04:58:20Z</dcterms:created>
  <dcterms:modified xsi:type="dcterms:W3CDTF">2022-11-14T05:01:01Z</dcterms:modified>
</cp:coreProperties>
</file>