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62" r:id="rId3"/>
    <p:sldId id="263" r:id="rId4"/>
    <p:sldId id="311" r:id="rId5"/>
    <p:sldId id="337" r:id="rId6"/>
    <p:sldId id="338" r:id="rId7"/>
    <p:sldId id="339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10" r:id="rId3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62"/>
            <p14:sldId id="263"/>
            <p14:sldId id="311"/>
            <p14:sldId id="337"/>
            <p14:sldId id="338"/>
            <p14:sldId id="339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inus" initials="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008FD5"/>
    <a:srgbClr val="558FD5"/>
    <a:srgbClr val="F7F7F7"/>
    <a:srgbClr val="0079B8"/>
    <a:srgbClr val="00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43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ni Wongso" userId="63eaad76-91a1-4ce2-80f5-744d53874659" providerId="ADAL" clId="{3130BDEC-A3B2-4BC7-A946-E45DF82FE324}"/>
    <pc:docChg chg="custSel addSld delSld modSld modSection">
      <pc:chgData name="Rini Wongso" userId="63eaad76-91a1-4ce2-80f5-744d53874659" providerId="ADAL" clId="{3130BDEC-A3B2-4BC7-A946-E45DF82FE324}" dt="2018-11-14T10:00:42.450" v="65" actId="2711"/>
      <pc:docMkLst>
        <pc:docMk/>
      </pc:docMkLst>
      <pc:sldChg chg="modSp">
        <pc:chgData name="Rini Wongso" userId="63eaad76-91a1-4ce2-80f5-744d53874659" providerId="ADAL" clId="{3130BDEC-A3B2-4BC7-A946-E45DF82FE324}" dt="2018-11-14T09:54:06.961" v="2" actId="20577"/>
        <pc:sldMkLst>
          <pc:docMk/>
          <pc:sldMk cId="4204421142" sldId="256"/>
        </pc:sldMkLst>
        <pc:spChg chg="mod">
          <ac:chgData name="Rini Wongso" userId="63eaad76-91a1-4ce2-80f5-744d53874659" providerId="ADAL" clId="{3130BDEC-A3B2-4BC7-A946-E45DF82FE324}" dt="2018-11-14T09:54:06.961" v="2" actId="20577"/>
          <ac:spMkLst>
            <pc:docMk/>
            <pc:sldMk cId="4204421142" sldId="256"/>
            <ac:spMk id="11" creationId="{00000000-0000-0000-0000-000000000000}"/>
          </ac:spMkLst>
        </pc:spChg>
      </pc:sldChg>
      <pc:sldChg chg="modSp">
        <pc:chgData name="Rini Wongso" userId="63eaad76-91a1-4ce2-80f5-744d53874659" providerId="ADAL" clId="{3130BDEC-A3B2-4BC7-A946-E45DF82FE324}" dt="2018-11-14T10:00:42.450" v="65" actId="2711"/>
        <pc:sldMkLst>
          <pc:docMk/>
          <pc:sldMk cId="0" sldId="310"/>
        </pc:sldMkLst>
        <pc:spChg chg="mod">
          <ac:chgData name="Rini Wongso" userId="63eaad76-91a1-4ce2-80f5-744d53874659" providerId="ADAL" clId="{3130BDEC-A3B2-4BC7-A946-E45DF82FE324}" dt="2018-11-14T10:00:42.450" v="65" actId="2711"/>
          <ac:spMkLst>
            <pc:docMk/>
            <pc:sldMk cId="0" sldId="310"/>
            <ac:spMk id="2" creationId="{00000000-0000-0000-0000-000000000000}"/>
          </ac:spMkLst>
        </pc:spChg>
        <pc:spChg chg="mod">
          <ac:chgData name="Rini Wongso" userId="63eaad76-91a1-4ce2-80f5-744d53874659" providerId="ADAL" clId="{3130BDEC-A3B2-4BC7-A946-E45DF82FE324}" dt="2018-11-14T10:00:12.161" v="64" actId="20577"/>
          <ac:spMkLst>
            <pc:docMk/>
            <pc:sldMk cId="0" sldId="310"/>
            <ac:spMk id="4" creationId="{00000000-0000-0000-0000-000000000000}"/>
          </ac:spMkLst>
        </pc:spChg>
      </pc:sldChg>
      <pc:sldMasterChg chg="delSldLayout">
        <pc:chgData name="Rini Wongso" userId="63eaad76-91a1-4ce2-80f5-744d53874659" providerId="ADAL" clId="{3130BDEC-A3B2-4BC7-A946-E45DF82FE324}" dt="2018-11-14T09:55:57.658" v="18" actId="2696"/>
        <pc:sldMasterMkLst>
          <pc:docMk/>
          <pc:sldMasterMk cId="2818913940" sldId="2147483648"/>
        </pc:sldMasterMkLst>
      </pc:sldMasterChg>
    </pc:docChg>
  </pc:docChgLst>
  <pc:docChgLst>
    <pc:chgData name="Rini Wongso" userId="63eaad76-91a1-4ce2-80f5-744d53874659" providerId="ADAL" clId="{A2BBFD33-C67B-477A-ACAF-7886CC3ACC66}"/>
    <pc:docChg chg="custSel modSld">
      <pc:chgData name="Rini Wongso" userId="63eaad76-91a1-4ce2-80f5-744d53874659" providerId="ADAL" clId="{A2BBFD33-C67B-477A-ACAF-7886CC3ACC66}" dt="2018-11-23T07:59:44.870" v="101" actId="478"/>
      <pc:docMkLst>
        <pc:docMk/>
      </pc:docMkLst>
      <pc:sldChg chg="modSp">
        <pc:chgData name="Rini Wongso" userId="63eaad76-91a1-4ce2-80f5-744d53874659" providerId="ADAL" clId="{A2BBFD33-C67B-477A-ACAF-7886CC3ACC66}" dt="2018-11-23T07:58:12.944" v="73" actId="2711"/>
        <pc:sldMkLst>
          <pc:docMk/>
          <pc:sldMk cId="0" sldId="263"/>
        </pc:sldMkLst>
        <pc:spChg chg="mod">
          <ac:chgData name="Rini Wongso" userId="63eaad76-91a1-4ce2-80f5-744d53874659" providerId="ADAL" clId="{A2BBFD33-C67B-477A-ACAF-7886CC3ACC66}" dt="2018-11-23T07:58:12.944" v="73" actId="2711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Rini Wongso" userId="63eaad76-91a1-4ce2-80f5-744d53874659" providerId="ADAL" clId="{A2BBFD33-C67B-477A-ACAF-7886CC3ACC66}" dt="2018-11-23T07:56:03.297" v="56" actId="20577"/>
        <pc:sldMkLst>
          <pc:docMk/>
          <pc:sldMk cId="0" sldId="310"/>
        </pc:sldMkLst>
        <pc:spChg chg="mod">
          <ac:chgData name="Rini Wongso" userId="63eaad76-91a1-4ce2-80f5-744d53874659" providerId="ADAL" clId="{A2BBFD33-C67B-477A-ACAF-7886CC3ACC66}" dt="2018-11-23T07:56:03.297" v="56" actId="20577"/>
          <ac:spMkLst>
            <pc:docMk/>
            <pc:sldMk cId="0" sldId="310"/>
            <ac:spMk id="4" creationId="{00000000-0000-0000-0000-000000000000}"/>
          </ac:spMkLst>
        </pc:spChg>
      </pc:sldChg>
      <pc:sldChg chg="delSp">
        <pc:chgData name="Rini Wongso" userId="63eaad76-91a1-4ce2-80f5-744d53874659" providerId="ADAL" clId="{A2BBFD33-C67B-477A-ACAF-7886CC3ACC66}" dt="2018-11-23T07:51:39.583" v="0" actId="478"/>
        <pc:sldMkLst>
          <pc:docMk/>
          <pc:sldMk cId="560654931" sldId="311"/>
        </pc:sldMkLst>
        <pc:spChg chg="del">
          <ac:chgData name="Rini Wongso" userId="63eaad76-91a1-4ce2-80f5-744d53874659" providerId="ADAL" clId="{A2BBFD33-C67B-477A-ACAF-7886CC3ACC66}" dt="2018-11-23T07:51:39.583" v="0" actId="478"/>
          <ac:spMkLst>
            <pc:docMk/>
            <pc:sldMk cId="560654931" sldId="311"/>
            <ac:spMk id="7171" creationId="{00000000-0000-0000-0000-000000000000}"/>
          </ac:spMkLst>
        </pc:spChg>
      </pc:sldChg>
      <pc:sldChg chg="delSp">
        <pc:chgData name="Rini Wongso" userId="63eaad76-91a1-4ce2-80f5-744d53874659" providerId="ADAL" clId="{A2BBFD33-C67B-477A-ACAF-7886CC3ACC66}" dt="2018-11-23T07:58:27.389" v="74" actId="478"/>
        <pc:sldMkLst>
          <pc:docMk/>
          <pc:sldMk cId="471070821" sldId="313"/>
        </pc:sldMkLst>
        <pc:spChg chg="del">
          <ac:chgData name="Rini Wongso" userId="63eaad76-91a1-4ce2-80f5-744d53874659" providerId="ADAL" clId="{A2BBFD33-C67B-477A-ACAF-7886CC3ACC66}" dt="2018-11-23T07:58:27.389" v="74" actId="478"/>
          <ac:spMkLst>
            <pc:docMk/>
            <pc:sldMk cId="471070821" sldId="313"/>
            <ac:spMk id="9220" creationId="{00000000-0000-0000-0000-000000000000}"/>
          </ac:spMkLst>
        </pc:spChg>
      </pc:sldChg>
      <pc:sldChg chg="delSp">
        <pc:chgData name="Rini Wongso" userId="63eaad76-91a1-4ce2-80f5-744d53874659" providerId="ADAL" clId="{A2BBFD33-C67B-477A-ACAF-7886CC3ACC66}" dt="2018-11-23T07:58:42.868" v="77" actId="478"/>
        <pc:sldMkLst>
          <pc:docMk/>
          <pc:sldMk cId="2264040216" sldId="314"/>
        </pc:sldMkLst>
        <pc:spChg chg="del">
          <ac:chgData name="Rini Wongso" userId="63eaad76-91a1-4ce2-80f5-744d53874659" providerId="ADAL" clId="{A2BBFD33-C67B-477A-ACAF-7886CC3ACC66}" dt="2018-11-23T07:58:42.868" v="77" actId="478"/>
          <ac:spMkLst>
            <pc:docMk/>
            <pc:sldMk cId="2264040216" sldId="314"/>
            <ac:spMk id="10244" creationId="{00000000-0000-0000-0000-000000000000}"/>
          </ac:spMkLst>
        </pc:spChg>
      </pc:sldChg>
      <pc:sldChg chg="delSp">
        <pc:chgData name="Rini Wongso" userId="63eaad76-91a1-4ce2-80f5-744d53874659" providerId="ADAL" clId="{A2BBFD33-C67B-477A-ACAF-7886CC3ACC66}" dt="2018-11-23T07:58:46.202" v="78" actId="478"/>
        <pc:sldMkLst>
          <pc:docMk/>
          <pc:sldMk cId="1179161305" sldId="315"/>
        </pc:sldMkLst>
        <pc:spChg chg="del">
          <ac:chgData name="Rini Wongso" userId="63eaad76-91a1-4ce2-80f5-744d53874659" providerId="ADAL" clId="{A2BBFD33-C67B-477A-ACAF-7886CC3ACC66}" dt="2018-11-23T07:58:46.202" v="78" actId="478"/>
          <ac:spMkLst>
            <pc:docMk/>
            <pc:sldMk cId="1179161305" sldId="315"/>
            <ac:spMk id="11268" creationId="{00000000-0000-0000-0000-000000000000}"/>
          </ac:spMkLst>
        </pc:spChg>
      </pc:sldChg>
      <pc:sldChg chg="delSp">
        <pc:chgData name="Rini Wongso" userId="63eaad76-91a1-4ce2-80f5-744d53874659" providerId="ADAL" clId="{A2BBFD33-C67B-477A-ACAF-7886CC3ACC66}" dt="2018-11-23T07:58:49.015" v="79" actId="478"/>
        <pc:sldMkLst>
          <pc:docMk/>
          <pc:sldMk cId="453800759" sldId="316"/>
        </pc:sldMkLst>
        <pc:spChg chg="del">
          <ac:chgData name="Rini Wongso" userId="63eaad76-91a1-4ce2-80f5-744d53874659" providerId="ADAL" clId="{A2BBFD33-C67B-477A-ACAF-7886CC3ACC66}" dt="2018-11-23T07:58:49.015" v="79" actId="478"/>
          <ac:spMkLst>
            <pc:docMk/>
            <pc:sldMk cId="453800759" sldId="316"/>
            <ac:spMk id="12292" creationId="{00000000-0000-0000-0000-000000000000}"/>
          </ac:spMkLst>
        </pc:spChg>
      </pc:sldChg>
      <pc:sldChg chg="delSp">
        <pc:chgData name="Rini Wongso" userId="63eaad76-91a1-4ce2-80f5-744d53874659" providerId="ADAL" clId="{A2BBFD33-C67B-477A-ACAF-7886CC3ACC66}" dt="2018-11-23T07:58:50.826" v="80" actId="478"/>
        <pc:sldMkLst>
          <pc:docMk/>
          <pc:sldMk cId="1470393086" sldId="317"/>
        </pc:sldMkLst>
        <pc:spChg chg="del">
          <ac:chgData name="Rini Wongso" userId="63eaad76-91a1-4ce2-80f5-744d53874659" providerId="ADAL" clId="{A2BBFD33-C67B-477A-ACAF-7886CC3ACC66}" dt="2018-11-23T07:58:50.826" v="80" actId="478"/>
          <ac:spMkLst>
            <pc:docMk/>
            <pc:sldMk cId="1470393086" sldId="317"/>
            <ac:spMk id="13316" creationId="{00000000-0000-0000-0000-000000000000}"/>
          </ac:spMkLst>
        </pc:spChg>
      </pc:sldChg>
      <pc:sldChg chg="delSp">
        <pc:chgData name="Rini Wongso" userId="63eaad76-91a1-4ce2-80f5-744d53874659" providerId="ADAL" clId="{A2BBFD33-C67B-477A-ACAF-7886CC3ACC66}" dt="2018-11-23T07:58:53.494" v="81" actId="478"/>
        <pc:sldMkLst>
          <pc:docMk/>
          <pc:sldMk cId="2175569664" sldId="318"/>
        </pc:sldMkLst>
        <pc:spChg chg="del">
          <ac:chgData name="Rini Wongso" userId="63eaad76-91a1-4ce2-80f5-744d53874659" providerId="ADAL" clId="{A2BBFD33-C67B-477A-ACAF-7886CC3ACC66}" dt="2018-11-23T07:58:53.494" v="81" actId="478"/>
          <ac:spMkLst>
            <pc:docMk/>
            <pc:sldMk cId="2175569664" sldId="318"/>
            <ac:spMk id="14340" creationId="{00000000-0000-0000-0000-000000000000}"/>
          </ac:spMkLst>
        </pc:spChg>
      </pc:sldChg>
      <pc:sldChg chg="delSp">
        <pc:chgData name="Rini Wongso" userId="63eaad76-91a1-4ce2-80f5-744d53874659" providerId="ADAL" clId="{A2BBFD33-C67B-477A-ACAF-7886CC3ACC66}" dt="2018-11-23T07:58:56.728" v="82" actId="478"/>
        <pc:sldMkLst>
          <pc:docMk/>
          <pc:sldMk cId="3784792263" sldId="319"/>
        </pc:sldMkLst>
        <pc:spChg chg="del">
          <ac:chgData name="Rini Wongso" userId="63eaad76-91a1-4ce2-80f5-744d53874659" providerId="ADAL" clId="{A2BBFD33-C67B-477A-ACAF-7886CC3ACC66}" dt="2018-11-23T07:58:56.728" v="82" actId="478"/>
          <ac:spMkLst>
            <pc:docMk/>
            <pc:sldMk cId="3784792263" sldId="319"/>
            <ac:spMk id="15364" creationId="{00000000-0000-0000-0000-000000000000}"/>
          </ac:spMkLst>
        </pc:spChg>
      </pc:sldChg>
      <pc:sldChg chg="delSp">
        <pc:chgData name="Rini Wongso" userId="63eaad76-91a1-4ce2-80f5-744d53874659" providerId="ADAL" clId="{A2BBFD33-C67B-477A-ACAF-7886CC3ACC66}" dt="2018-11-23T07:58:58.688" v="83" actId="478"/>
        <pc:sldMkLst>
          <pc:docMk/>
          <pc:sldMk cId="993909850" sldId="320"/>
        </pc:sldMkLst>
        <pc:spChg chg="del">
          <ac:chgData name="Rini Wongso" userId="63eaad76-91a1-4ce2-80f5-744d53874659" providerId="ADAL" clId="{A2BBFD33-C67B-477A-ACAF-7886CC3ACC66}" dt="2018-11-23T07:58:58.688" v="83" actId="478"/>
          <ac:spMkLst>
            <pc:docMk/>
            <pc:sldMk cId="993909850" sldId="320"/>
            <ac:spMk id="16388" creationId="{00000000-0000-0000-0000-000000000000}"/>
          </ac:spMkLst>
        </pc:spChg>
      </pc:sldChg>
      <pc:sldChg chg="delSp">
        <pc:chgData name="Rini Wongso" userId="63eaad76-91a1-4ce2-80f5-744d53874659" providerId="ADAL" clId="{A2BBFD33-C67B-477A-ACAF-7886CC3ACC66}" dt="2018-11-23T07:59:00.866" v="84" actId="478"/>
        <pc:sldMkLst>
          <pc:docMk/>
          <pc:sldMk cId="1255409955" sldId="321"/>
        </pc:sldMkLst>
        <pc:spChg chg="del">
          <ac:chgData name="Rini Wongso" userId="63eaad76-91a1-4ce2-80f5-744d53874659" providerId="ADAL" clId="{A2BBFD33-C67B-477A-ACAF-7886CC3ACC66}" dt="2018-11-23T07:59:00.866" v="84" actId="478"/>
          <ac:spMkLst>
            <pc:docMk/>
            <pc:sldMk cId="1255409955" sldId="321"/>
            <ac:spMk id="17412" creationId="{00000000-0000-0000-0000-000000000000}"/>
          </ac:spMkLst>
        </pc:spChg>
      </pc:sldChg>
      <pc:sldChg chg="delSp">
        <pc:chgData name="Rini Wongso" userId="63eaad76-91a1-4ce2-80f5-744d53874659" providerId="ADAL" clId="{A2BBFD33-C67B-477A-ACAF-7886CC3ACC66}" dt="2018-11-23T07:59:03.226" v="85" actId="478"/>
        <pc:sldMkLst>
          <pc:docMk/>
          <pc:sldMk cId="640289910" sldId="322"/>
        </pc:sldMkLst>
        <pc:spChg chg="del">
          <ac:chgData name="Rini Wongso" userId="63eaad76-91a1-4ce2-80f5-744d53874659" providerId="ADAL" clId="{A2BBFD33-C67B-477A-ACAF-7886CC3ACC66}" dt="2018-11-23T07:59:03.226" v="85" actId="478"/>
          <ac:spMkLst>
            <pc:docMk/>
            <pc:sldMk cId="640289910" sldId="322"/>
            <ac:spMk id="18436" creationId="{00000000-0000-0000-0000-000000000000}"/>
          </ac:spMkLst>
        </pc:spChg>
      </pc:sldChg>
      <pc:sldChg chg="delSp">
        <pc:chgData name="Rini Wongso" userId="63eaad76-91a1-4ce2-80f5-744d53874659" providerId="ADAL" clId="{A2BBFD33-C67B-477A-ACAF-7886CC3ACC66}" dt="2018-11-23T07:59:07.032" v="86" actId="478"/>
        <pc:sldMkLst>
          <pc:docMk/>
          <pc:sldMk cId="4122746592" sldId="323"/>
        </pc:sldMkLst>
        <pc:spChg chg="del">
          <ac:chgData name="Rini Wongso" userId="63eaad76-91a1-4ce2-80f5-744d53874659" providerId="ADAL" clId="{A2BBFD33-C67B-477A-ACAF-7886CC3ACC66}" dt="2018-11-23T07:59:07.032" v="86" actId="478"/>
          <ac:spMkLst>
            <pc:docMk/>
            <pc:sldMk cId="4122746592" sldId="323"/>
            <ac:spMk id="19460" creationId="{00000000-0000-0000-0000-000000000000}"/>
          </ac:spMkLst>
        </pc:spChg>
      </pc:sldChg>
      <pc:sldChg chg="delSp">
        <pc:chgData name="Rini Wongso" userId="63eaad76-91a1-4ce2-80f5-744d53874659" providerId="ADAL" clId="{A2BBFD33-C67B-477A-ACAF-7886CC3ACC66}" dt="2018-11-23T07:59:09.100" v="87" actId="478"/>
        <pc:sldMkLst>
          <pc:docMk/>
          <pc:sldMk cId="215828960" sldId="324"/>
        </pc:sldMkLst>
        <pc:spChg chg="del">
          <ac:chgData name="Rini Wongso" userId="63eaad76-91a1-4ce2-80f5-744d53874659" providerId="ADAL" clId="{A2BBFD33-C67B-477A-ACAF-7886CC3ACC66}" dt="2018-11-23T07:59:09.100" v="87" actId="478"/>
          <ac:spMkLst>
            <pc:docMk/>
            <pc:sldMk cId="215828960" sldId="324"/>
            <ac:spMk id="20484" creationId="{00000000-0000-0000-0000-000000000000}"/>
          </ac:spMkLst>
        </pc:spChg>
      </pc:sldChg>
      <pc:sldChg chg="delSp">
        <pc:chgData name="Rini Wongso" userId="63eaad76-91a1-4ce2-80f5-744d53874659" providerId="ADAL" clId="{A2BBFD33-C67B-477A-ACAF-7886CC3ACC66}" dt="2018-11-23T07:59:12.098" v="88" actId="478"/>
        <pc:sldMkLst>
          <pc:docMk/>
          <pc:sldMk cId="291337211" sldId="325"/>
        </pc:sldMkLst>
        <pc:spChg chg="del">
          <ac:chgData name="Rini Wongso" userId="63eaad76-91a1-4ce2-80f5-744d53874659" providerId="ADAL" clId="{A2BBFD33-C67B-477A-ACAF-7886CC3ACC66}" dt="2018-11-23T07:59:12.098" v="88" actId="478"/>
          <ac:spMkLst>
            <pc:docMk/>
            <pc:sldMk cId="291337211" sldId="325"/>
            <ac:spMk id="21508" creationId="{00000000-0000-0000-0000-000000000000}"/>
          </ac:spMkLst>
        </pc:spChg>
      </pc:sldChg>
      <pc:sldChg chg="delSp">
        <pc:chgData name="Rini Wongso" userId="63eaad76-91a1-4ce2-80f5-744d53874659" providerId="ADAL" clId="{A2BBFD33-C67B-477A-ACAF-7886CC3ACC66}" dt="2018-11-23T07:59:14.464" v="89" actId="478"/>
        <pc:sldMkLst>
          <pc:docMk/>
          <pc:sldMk cId="3282613570" sldId="326"/>
        </pc:sldMkLst>
        <pc:spChg chg="del">
          <ac:chgData name="Rini Wongso" userId="63eaad76-91a1-4ce2-80f5-744d53874659" providerId="ADAL" clId="{A2BBFD33-C67B-477A-ACAF-7886CC3ACC66}" dt="2018-11-23T07:59:14.464" v="89" actId="478"/>
          <ac:spMkLst>
            <pc:docMk/>
            <pc:sldMk cId="3282613570" sldId="326"/>
            <ac:spMk id="22532" creationId="{00000000-0000-0000-0000-000000000000}"/>
          </ac:spMkLst>
        </pc:spChg>
      </pc:sldChg>
      <pc:sldChg chg="delSp">
        <pc:chgData name="Rini Wongso" userId="63eaad76-91a1-4ce2-80f5-744d53874659" providerId="ADAL" clId="{A2BBFD33-C67B-477A-ACAF-7886CC3ACC66}" dt="2018-11-23T07:59:17.857" v="90" actId="478"/>
        <pc:sldMkLst>
          <pc:docMk/>
          <pc:sldMk cId="1364053815" sldId="327"/>
        </pc:sldMkLst>
        <pc:spChg chg="del">
          <ac:chgData name="Rini Wongso" userId="63eaad76-91a1-4ce2-80f5-744d53874659" providerId="ADAL" clId="{A2BBFD33-C67B-477A-ACAF-7886CC3ACC66}" dt="2018-11-23T07:59:17.857" v="90" actId="478"/>
          <ac:spMkLst>
            <pc:docMk/>
            <pc:sldMk cId="1364053815" sldId="327"/>
            <ac:spMk id="23556" creationId="{00000000-0000-0000-0000-000000000000}"/>
          </ac:spMkLst>
        </pc:spChg>
      </pc:sldChg>
      <pc:sldChg chg="delSp">
        <pc:chgData name="Rini Wongso" userId="63eaad76-91a1-4ce2-80f5-744d53874659" providerId="ADAL" clId="{A2BBFD33-C67B-477A-ACAF-7886CC3ACC66}" dt="2018-11-23T07:59:22.631" v="92" actId="478"/>
        <pc:sldMkLst>
          <pc:docMk/>
          <pc:sldMk cId="756791924" sldId="328"/>
        </pc:sldMkLst>
        <pc:spChg chg="del">
          <ac:chgData name="Rini Wongso" userId="63eaad76-91a1-4ce2-80f5-744d53874659" providerId="ADAL" clId="{A2BBFD33-C67B-477A-ACAF-7886CC3ACC66}" dt="2018-11-23T07:59:22.631" v="92" actId="478"/>
          <ac:spMkLst>
            <pc:docMk/>
            <pc:sldMk cId="756791924" sldId="328"/>
            <ac:spMk id="24580" creationId="{00000000-0000-0000-0000-000000000000}"/>
          </ac:spMkLst>
        </pc:spChg>
      </pc:sldChg>
      <pc:sldChg chg="delSp">
        <pc:chgData name="Rini Wongso" userId="63eaad76-91a1-4ce2-80f5-744d53874659" providerId="ADAL" clId="{A2BBFD33-C67B-477A-ACAF-7886CC3ACC66}" dt="2018-11-23T07:59:20.511" v="91" actId="478"/>
        <pc:sldMkLst>
          <pc:docMk/>
          <pc:sldMk cId="3721119800" sldId="329"/>
        </pc:sldMkLst>
        <pc:spChg chg="del">
          <ac:chgData name="Rini Wongso" userId="63eaad76-91a1-4ce2-80f5-744d53874659" providerId="ADAL" clId="{A2BBFD33-C67B-477A-ACAF-7886CC3ACC66}" dt="2018-11-23T07:59:20.511" v="91" actId="478"/>
          <ac:spMkLst>
            <pc:docMk/>
            <pc:sldMk cId="3721119800" sldId="329"/>
            <ac:spMk id="25604" creationId="{00000000-0000-0000-0000-000000000000}"/>
          </ac:spMkLst>
        </pc:spChg>
      </pc:sldChg>
      <pc:sldChg chg="delSp">
        <pc:chgData name="Rini Wongso" userId="63eaad76-91a1-4ce2-80f5-744d53874659" providerId="ADAL" clId="{A2BBFD33-C67B-477A-ACAF-7886CC3ACC66}" dt="2018-11-23T07:59:25.712" v="93" actId="478"/>
        <pc:sldMkLst>
          <pc:docMk/>
          <pc:sldMk cId="3801011101" sldId="330"/>
        </pc:sldMkLst>
        <pc:spChg chg="del">
          <ac:chgData name="Rini Wongso" userId="63eaad76-91a1-4ce2-80f5-744d53874659" providerId="ADAL" clId="{A2BBFD33-C67B-477A-ACAF-7886CC3ACC66}" dt="2018-11-23T07:59:25.712" v="93" actId="478"/>
          <ac:spMkLst>
            <pc:docMk/>
            <pc:sldMk cId="3801011101" sldId="330"/>
            <ac:spMk id="26628" creationId="{00000000-0000-0000-0000-000000000000}"/>
          </ac:spMkLst>
        </pc:spChg>
      </pc:sldChg>
      <pc:sldChg chg="delSp modSp">
        <pc:chgData name="Rini Wongso" userId="63eaad76-91a1-4ce2-80f5-744d53874659" providerId="ADAL" clId="{A2BBFD33-C67B-477A-ACAF-7886CC3ACC66}" dt="2018-11-23T07:59:30.793" v="96" actId="478"/>
        <pc:sldMkLst>
          <pc:docMk/>
          <pc:sldMk cId="1083031392" sldId="331"/>
        </pc:sldMkLst>
        <pc:spChg chg="del mod">
          <ac:chgData name="Rini Wongso" userId="63eaad76-91a1-4ce2-80f5-744d53874659" providerId="ADAL" clId="{A2BBFD33-C67B-477A-ACAF-7886CC3ACC66}" dt="2018-11-23T07:59:30.793" v="96" actId="478"/>
          <ac:spMkLst>
            <pc:docMk/>
            <pc:sldMk cId="1083031392" sldId="331"/>
            <ac:spMk id="27652" creationId="{00000000-0000-0000-0000-000000000000}"/>
          </ac:spMkLst>
        </pc:spChg>
      </pc:sldChg>
      <pc:sldChg chg="delSp">
        <pc:chgData name="Rini Wongso" userId="63eaad76-91a1-4ce2-80f5-744d53874659" providerId="ADAL" clId="{A2BBFD33-C67B-477A-ACAF-7886CC3ACC66}" dt="2018-11-23T07:59:33.954" v="97" actId="478"/>
        <pc:sldMkLst>
          <pc:docMk/>
          <pc:sldMk cId="3663342607" sldId="332"/>
        </pc:sldMkLst>
        <pc:spChg chg="del">
          <ac:chgData name="Rini Wongso" userId="63eaad76-91a1-4ce2-80f5-744d53874659" providerId="ADAL" clId="{A2BBFD33-C67B-477A-ACAF-7886CC3ACC66}" dt="2018-11-23T07:59:33.954" v="97" actId="478"/>
          <ac:spMkLst>
            <pc:docMk/>
            <pc:sldMk cId="3663342607" sldId="332"/>
            <ac:spMk id="28676" creationId="{00000000-0000-0000-0000-000000000000}"/>
          </ac:spMkLst>
        </pc:spChg>
      </pc:sldChg>
      <pc:sldChg chg="delSp">
        <pc:chgData name="Rini Wongso" userId="63eaad76-91a1-4ce2-80f5-744d53874659" providerId="ADAL" clId="{A2BBFD33-C67B-477A-ACAF-7886CC3ACC66}" dt="2018-11-23T07:59:37.119" v="98" actId="478"/>
        <pc:sldMkLst>
          <pc:docMk/>
          <pc:sldMk cId="225357468" sldId="333"/>
        </pc:sldMkLst>
        <pc:spChg chg="del">
          <ac:chgData name="Rini Wongso" userId="63eaad76-91a1-4ce2-80f5-744d53874659" providerId="ADAL" clId="{A2BBFD33-C67B-477A-ACAF-7886CC3ACC66}" dt="2018-11-23T07:59:37.119" v="98" actId="478"/>
          <ac:spMkLst>
            <pc:docMk/>
            <pc:sldMk cId="225357468" sldId="333"/>
            <ac:spMk id="29700" creationId="{00000000-0000-0000-0000-000000000000}"/>
          </ac:spMkLst>
        </pc:spChg>
      </pc:sldChg>
      <pc:sldChg chg="delSp">
        <pc:chgData name="Rini Wongso" userId="63eaad76-91a1-4ce2-80f5-744d53874659" providerId="ADAL" clId="{A2BBFD33-C67B-477A-ACAF-7886CC3ACC66}" dt="2018-11-23T07:59:39.783" v="99" actId="478"/>
        <pc:sldMkLst>
          <pc:docMk/>
          <pc:sldMk cId="1733933724" sldId="334"/>
        </pc:sldMkLst>
        <pc:spChg chg="del">
          <ac:chgData name="Rini Wongso" userId="63eaad76-91a1-4ce2-80f5-744d53874659" providerId="ADAL" clId="{A2BBFD33-C67B-477A-ACAF-7886CC3ACC66}" dt="2018-11-23T07:59:39.783" v="99" actId="478"/>
          <ac:spMkLst>
            <pc:docMk/>
            <pc:sldMk cId="1733933724" sldId="334"/>
            <ac:spMk id="30724" creationId="{00000000-0000-0000-0000-000000000000}"/>
          </ac:spMkLst>
        </pc:spChg>
      </pc:sldChg>
      <pc:sldChg chg="delSp">
        <pc:chgData name="Rini Wongso" userId="63eaad76-91a1-4ce2-80f5-744d53874659" providerId="ADAL" clId="{A2BBFD33-C67B-477A-ACAF-7886CC3ACC66}" dt="2018-11-23T07:59:42.044" v="100" actId="478"/>
        <pc:sldMkLst>
          <pc:docMk/>
          <pc:sldMk cId="2584890508" sldId="335"/>
        </pc:sldMkLst>
        <pc:spChg chg="del">
          <ac:chgData name="Rini Wongso" userId="63eaad76-91a1-4ce2-80f5-744d53874659" providerId="ADAL" clId="{A2BBFD33-C67B-477A-ACAF-7886CC3ACC66}" dt="2018-11-23T07:59:42.044" v="100" actId="478"/>
          <ac:spMkLst>
            <pc:docMk/>
            <pc:sldMk cId="2584890508" sldId="335"/>
            <ac:spMk id="31748" creationId="{00000000-0000-0000-0000-000000000000}"/>
          </ac:spMkLst>
        </pc:spChg>
      </pc:sldChg>
      <pc:sldChg chg="delSp">
        <pc:chgData name="Rini Wongso" userId="63eaad76-91a1-4ce2-80f5-744d53874659" providerId="ADAL" clId="{A2BBFD33-C67B-477A-ACAF-7886CC3ACC66}" dt="2018-11-23T07:59:44.870" v="101" actId="478"/>
        <pc:sldMkLst>
          <pc:docMk/>
          <pc:sldMk cId="2643038575" sldId="336"/>
        </pc:sldMkLst>
        <pc:spChg chg="del">
          <ac:chgData name="Rini Wongso" userId="63eaad76-91a1-4ce2-80f5-744d53874659" providerId="ADAL" clId="{A2BBFD33-C67B-477A-ACAF-7886CC3ACC66}" dt="2018-11-23T07:59:44.870" v="101" actId="478"/>
          <ac:spMkLst>
            <pc:docMk/>
            <pc:sldMk cId="2643038575" sldId="336"/>
            <ac:spMk id="32772" creationId="{00000000-0000-0000-0000-000000000000}"/>
          </ac:spMkLst>
        </pc:spChg>
      </pc:sldChg>
      <pc:sldChg chg="modSp">
        <pc:chgData name="Rini Wongso" userId="63eaad76-91a1-4ce2-80f5-744d53874659" providerId="ADAL" clId="{A2BBFD33-C67B-477A-ACAF-7886CC3ACC66}" dt="2018-11-23T07:52:59.453" v="8" actId="20577"/>
        <pc:sldMkLst>
          <pc:docMk/>
          <pc:sldMk cId="1399925846" sldId="337"/>
        </pc:sldMkLst>
        <pc:spChg chg="mod">
          <ac:chgData name="Rini Wongso" userId="63eaad76-91a1-4ce2-80f5-744d53874659" providerId="ADAL" clId="{A2BBFD33-C67B-477A-ACAF-7886CC3ACC66}" dt="2018-11-23T07:52:59.453" v="8" actId="20577"/>
          <ac:spMkLst>
            <pc:docMk/>
            <pc:sldMk cId="1399925846" sldId="337"/>
            <ac:spMk id="4101" creationId="{00000000-0000-0000-0000-000000000000}"/>
          </ac:spMkLst>
        </pc:spChg>
      </pc:sldChg>
      <pc:sldChg chg="delSp">
        <pc:chgData name="Rini Wongso" userId="63eaad76-91a1-4ce2-80f5-744d53874659" providerId="ADAL" clId="{A2BBFD33-C67B-477A-ACAF-7886CC3ACC66}" dt="2018-11-23T07:58:36.072" v="76" actId="478"/>
        <pc:sldMkLst>
          <pc:docMk/>
          <pc:sldMk cId="2358829443" sldId="338"/>
        </pc:sldMkLst>
        <pc:spChg chg="del">
          <ac:chgData name="Rini Wongso" userId="63eaad76-91a1-4ce2-80f5-744d53874659" providerId="ADAL" clId="{A2BBFD33-C67B-477A-ACAF-7886CC3ACC66}" dt="2018-11-23T07:58:36.072" v="76" actId="478"/>
          <ac:spMkLst>
            <pc:docMk/>
            <pc:sldMk cId="2358829443" sldId="338"/>
            <ac:spMk id="6149" creationId="{00000000-0000-0000-0000-000000000000}"/>
          </ac:spMkLst>
        </pc:spChg>
      </pc:sldChg>
      <pc:sldChg chg="delSp">
        <pc:chgData name="Rini Wongso" userId="63eaad76-91a1-4ce2-80f5-744d53874659" providerId="ADAL" clId="{A2BBFD33-C67B-477A-ACAF-7886CC3ACC66}" dt="2018-11-23T07:58:32.814" v="75" actId="478"/>
        <pc:sldMkLst>
          <pc:docMk/>
          <pc:sldMk cId="3168542161" sldId="339"/>
        </pc:sldMkLst>
        <pc:spChg chg="del">
          <ac:chgData name="Rini Wongso" userId="63eaad76-91a1-4ce2-80f5-744d53874659" providerId="ADAL" clId="{A2BBFD33-C67B-477A-ACAF-7886CC3ACC66}" dt="2018-11-23T07:58:32.814" v="75" actId="478"/>
          <ac:spMkLst>
            <pc:docMk/>
            <pc:sldMk cId="3168542161" sldId="339"/>
            <ac:spMk id="7173" creationId="{00000000-0000-0000-0000-000000000000}"/>
          </ac:spMkLst>
        </pc:spChg>
      </pc:sldChg>
    </pc:docChg>
  </pc:docChgLst>
  <pc:docChgLst>
    <pc:chgData name="Rini Wongso" userId="63eaad76-91a1-4ce2-80f5-744d53874659" providerId="ADAL" clId="{CB00E02A-8881-470A-BB2E-44F1DCA0EC6D}"/>
    <pc:docChg chg="undo custSel addSld delSld modSld modSection">
      <pc:chgData name="Rini Wongso" userId="63eaad76-91a1-4ce2-80f5-744d53874659" providerId="ADAL" clId="{CB00E02A-8881-470A-BB2E-44F1DCA0EC6D}" dt="2018-11-14T09:51:47.510" v="176" actId="403"/>
      <pc:docMkLst>
        <pc:docMk/>
      </pc:docMkLst>
      <pc:sldChg chg="modSp">
        <pc:chgData name="Rini Wongso" userId="63eaad76-91a1-4ce2-80f5-744d53874659" providerId="ADAL" clId="{CB00E02A-8881-470A-BB2E-44F1DCA0EC6D}" dt="2018-11-14T09:47:36.549" v="149" actId="2711"/>
        <pc:sldMkLst>
          <pc:docMk/>
          <pc:sldMk cId="4204421142" sldId="256"/>
        </pc:sldMkLst>
        <pc:spChg chg="mod">
          <ac:chgData name="Rini Wongso" userId="63eaad76-91a1-4ce2-80f5-744d53874659" providerId="ADAL" clId="{CB00E02A-8881-470A-BB2E-44F1DCA0EC6D}" dt="2018-11-14T09:47:31.698" v="148" actId="2711"/>
          <ac:spMkLst>
            <pc:docMk/>
            <pc:sldMk cId="4204421142" sldId="256"/>
            <ac:spMk id="5" creationId="{20E2BB45-3A23-4211-9019-2D13A462E547}"/>
          </ac:spMkLst>
        </pc:spChg>
        <pc:spChg chg="mod">
          <ac:chgData name="Rini Wongso" userId="63eaad76-91a1-4ce2-80f5-744d53874659" providerId="ADAL" clId="{CB00E02A-8881-470A-BB2E-44F1DCA0EC6D}" dt="2018-11-14T09:47:36.549" v="149" actId="2711"/>
          <ac:spMkLst>
            <pc:docMk/>
            <pc:sldMk cId="4204421142" sldId="256"/>
            <ac:spMk id="11" creationId="{00000000-0000-0000-0000-000000000000}"/>
          </ac:spMkLst>
        </pc:spChg>
      </pc:sldChg>
      <pc:sldChg chg="addSp delSp modSp">
        <pc:chgData name="Rini Wongso" userId="63eaad76-91a1-4ce2-80f5-744d53874659" providerId="ADAL" clId="{CB00E02A-8881-470A-BB2E-44F1DCA0EC6D}" dt="2018-11-14T09:47:45.432" v="151" actId="2711"/>
        <pc:sldMkLst>
          <pc:docMk/>
          <pc:sldMk cId="0" sldId="262"/>
        </pc:sldMkLst>
        <pc:spChg chg="mod">
          <ac:chgData name="Rini Wongso" userId="63eaad76-91a1-4ce2-80f5-744d53874659" providerId="ADAL" clId="{CB00E02A-8881-470A-BB2E-44F1DCA0EC6D}" dt="2018-11-14T09:47:45.432" v="151" actId="2711"/>
          <ac:spMkLst>
            <pc:docMk/>
            <pc:sldMk cId="0" sldId="262"/>
            <ac:spMk id="2" creationId="{00000000-0000-0000-0000-000000000000}"/>
          </ac:spMkLst>
        </pc:spChg>
        <pc:spChg chg="mod">
          <ac:chgData name="Rini Wongso" userId="63eaad76-91a1-4ce2-80f5-744d53874659" providerId="ADAL" clId="{CB00E02A-8881-470A-BB2E-44F1DCA0EC6D}" dt="2018-11-14T09:47:40.867" v="150" actId="2711"/>
          <ac:spMkLst>
            <pc:docMk/>
            <pc:sldMk cId="0" sldId="262"/>
            <ac:spMk id="3" creationId="{00000000-0000-0000-0000-000000000000}"/>
          </ac:spMkLst>
        </pc:spChg>
        <pc:graphicFrameChg chg="add del">
          <ac:chgData name="Rini Wongso" userId="63eaad76-91a1-4ce2-80f5-744d53874659" providerId="ADAL" clId="{CB00E02A-8881-470A-BB2E-44F1DCA0EC6D}" dt="2018-11-14T09:13:38.773" v="17"/>
          <ac:graphicFrameMkLst>
            <pc:docMk/>
            <pc:sldMk cId="0" sldId="262"/>
            <ac:graphicFrameMk id="4" creationId="{F67659BE-6D0F-4B17-8A16-A55BC95D2A66}"/>
          </ac:graphicFrameMkLst>
        </pc:graphicFrameChg>
      </pc:sldChg>
      <pc:sldChg chg="modSp">
        <pc:chgData name="Rini Wongso" userId="63eaad76-91a1-4ce2-80f5-744d53874659" providerId="ADAL" clId="{CB00E02A-8881-470A-BB2E-44F1DCA0EC6D}" dt="2018-11-14T09:48:39.165" v="155" actId="2711"/>
        <pc:sldMkLst>
          <pc:docMk/>
          <pc:sldMk cId="0" sldId="263"/>
        </pc:sldMkLst>
        <pc:spChg chg="mod">
          <ac:chgData name="Rini Wongso" userId="63eaad76-91a1-4ce2-80f5-744d53874659" providerId="ADAL" clId="{CB00E02A-8881-470A-BB2E-44F1DCA0EC6D}" dt="2018-11-14T09:48:39.165" v="155" actId="2711"/>
          <ac:spMkLst>
            <pc:docMk/>
            <pc:sldMk cId="0" sldId="263"/>
            <ac:spMk id="2" creationId="{00000000-0000-0000-0000-000000000000}"/>
          </ac:spMkLst>
        </pc:spChg>
      </pc:sldChg>
      <pc:sldChg chg="modSp">
        <pc:chgData name="Rini Wongso" userId="63eaad76-91a1-4ce2-80f5-744d53874659" providerId="ADAL" clId="{CB00E02A-8881-470A-BB2E-44F1DCA0EC6D}" dt="2018-11-14T09:51:47.510" v="176" actId="403"/>
        <pc:sldMkLst>
          <pc:docMk/>
          <pc:sldMk cId="0" sldId="310"/>
        </pc:sldMkLst>
        <pc:spChg chg="mod">
          <ac:chgData name="Rini Wongso" userId="63eaad76-91a1-4ce2-80f5-744d53874659" providerId="ADAL" clId="{CB00E02A-8881-470A-BB2E-44F1DCA0EC6D}" dt="2018-11-14T09:51:47.510" v="176" actId="403"/>
          <ac:spMkLst>
            <pc:docMk/>
            <pc:sldMk cId="0" sldId="310"/>
            <ac:spMk id="4" creationId="{00000000-0000-0000-0000-000000000000}"/>
          </ac:spMkLst>
        </pc:spChg>
      </pc:sldChg>
      <pc:sldMasterChg chg="delSldLayout">
        <pc:chgData name="Rini Wongso" userId="63eaad76-91a1-4ce2-80f5-744d53874659" providerId="ADAL" clId="{CB00E02A-8881-470A-BB2E-44F1DCA0EC6D}" dt="2018-11-14T09:21:08.762" v="102" actId="2696"/>
        <pc:sldMasterMkLst>
          <pc:docMk/>
          <pc:sldMasterMk cId="2818913940" sldId="2147483648"/>
        </pc:sldMasterMkLst>
      </pc:sldMasterChg>
    </pc:docChg>
  </pc:docChgLst>
  <pc:docChgLst>
    <pc:chgData name="Williem" userId="f0eccc0d-5f68-4fd0-ac37-93949ba4807b" providerId="ADAL" clId="{722A25AD-BC58-4915-809B-7F8C3E7AEB5F}"/>
  </pc:docChgLst>
  <pc:docChgLst>
    <pc:chgData name="Rini Wongso" userId="63eaad76-91a1-4ce2-80f5-744d53874659" providerId="ADAL" clId="{A24F0EC1-44EF-4EBC-94CA-15718E7342EC}"/>
    <pc:docChg chg="modSld">
      <pc:chgData name="Rini Wongso" userId="63eaad76-91a1-4ce2-80f5-744d53874659" providerId="ADAL" clId="{A24F0EC1-44EF-4EBC-94CA-15718E7342EC}" dt="2018-11-26T09:56:46.774" v="9" actId="20577"/>
      <pc:docMkLst>
        <pc:docMk/>
      </pc:docMkLst>
      <pc:sldChg chg="modSp">
        <pc:chgData name="Rini Wongso" userId="63eaad76-91a1-4ce2-80f5-744d53874659" providerId="ADAL" clId="{A24F0EC1-44EF-4EBC-94CA-15718E7342EC}" dt="2018-11-26T09:56:46.774" v="9" actId="20577"/>
        <pc:sldMkLst>
          <pc:docMk/>
          <pc:sldMk cId="4204421142" sldId="256"/>
        </pc:sldMkLst>
        <pc:spChg chg="mod">
          <ac:chgData name="Rini Wongso" userId="63eaad76-91a1-4ce2-80f5-744d53874659" providerId="ADAL" clId="{A24F0EC1-44EF-4EBC-94CA-15718E7342EC}" dt="2018-11-26T09:56:46.774" v="9" actId="20577"/>
          <ac:spMkLst>
            <pc:docMk/>
            <pc:sldMk cId="4204421142" sldId="256"/>
            <ac:spMk id="11" creationId="{00000000-0000-0000-0000-000000000000}"/>
          </ac:spMkLst>
        </pc:spChg>
      </pc:sldChg>
    </pc:docChg>
  </pc:docChgLst>
  <pc:docChgLst>
    <pc:chgData name="Rini Wongso" userId="63eaad76-91a1-4ce2-80f5-744d53874659" providerId="ADAL" clId="{CF1FE1EE-DF08-4CDE-BDF0-665E2FF1F699}"/>
    <pc:docChg chg="undo custSel addSld delSld modSld modSection">
      <pc:chgData name="Rini Wongso" userId="63eaad76-91a1-4ce2-80f5-744d53874659" providerId="ADAL" clId="{CF1FE1EE-DF08-4CDE-BDF0-665E2FF1F699}" dt="2018-11-14T10:21:49.731" v="257" actId="20577"/>
      <pc:docMkLst>
        <pc:docMk/>
      </pc:docMkLst>
      <pc:sldChg chg="modSp">
        <pc:chgData name="Rini Wongso" userId="63eaad76-91a1-4ce2-80f5-744d53874659" providerId="ADAL" clId="{CF1FE1EE-DF08-4CDE-BDF0-665E2FF1F699}" dt="2018-11-14T10:03:32.952" v="17" actId="20577"/>
        <pc:sldMkLst>
          <pc:docMk/>
          <pc:sldMk cId="4204421142" sldId="256"/>
        </pc:sldMkLst>
        <pc:spChg chg="mod">
          <ac:chgData name="Rini Wongso" userId="63eaad76-91a1-4ce2-80f5-744d53874659" providerId="ADAL" clId="{CF1FE1EE-DF08-4CDE-BDF0-665E2FF1F699}" dt="2018-11-14T10:03:32.952" v="17" actId="20577"/>
          <ac:spMkLst>
            <pc:docMk/>
            <pc:sldMk cId="4204421142" sldId="256"/>
            <ac:spMk id="11" creationId="{00000000-0000-0000-0000-000000000000}"/>
          </ac:spMkLst>
        </pc:spChg>
      </pc:sldChg>
      <pc:sldChg chg="modSp add">
        <pc:chgData name="Rini Wongso" userId="63eaad76-91a1-4ce2-80f5-744d53874659" providerId="ADAL" clId="{CF1FE1EE-DF08-4CDE-BDF0-665E2FF1F699}" dt="2018-11-14T10:13:14.594" v="214" actId="122"/>
        <pc:sldMkLst>
          <pc:docMk/>
          <pc:sldMk cId="3784792263" sldId="319"/>
        </pc:sldMkLst>
        <pc:spChg chg="mod">
          <ac:chgData name="Rini Wongso" userId="63eaad76-91a1-4ce2-80f5-744d53874659" providerId="ADAL" clId="{CF1FE1EE-DF08-4CDE-BDF0-665E2FF1F699}" dt="2018-11-14T10:13:14.594" v="214" actId="122"/>
          <ac:spMkLst>
            <pc:docMk/>
            <pc:sldMk cId="3784792263" sldId="319"/>
            <ac:spMk id="15362" creationId="{00000000-0000-0000-0000-000000000000}"/>
          </ac:spMkLst>
        </pc:spChg>
        <pc:spChg chg="mod">
          <ac:chgData name="Rini Wongso" userId="63eaad76-91a1-4ce2-80f5-744d53874659" providerId="ADAL" clId="{CF1FE1EE-DF08-4CDE-BDF0-665E2FF1F699}" dt="2018-11-14T10:13:05.711" v="210" actId="1076"/>
          <ac:spMkLst>
            <pc:docMk/>
            <pc:sldMk cId="3784792263" sldId="319"/>
            <ac:spMk id="15364" creationId="{00000000-0000-0000-0000-000000000000}"/>
          </ac:spMkLst>
        </pc:spChg>
      </pc:sldChg>
      <pc:sldChg chg="modSp add">
        <pc:chgData name="Rini Wongso" userId="63eaad76-91a1-4ce2-80f5-744d53874659" providerId="ADAL" clId="{CF1FE1EE-DF08-4CDE-BDF0-665E2FF1F699}" dt="2018-11-14T10:20:26.940" v="247" actId="122"/>
        <pc:sldMkLst>
          <pc:docMk/>
          <pc:sldMk cId="993909850" sldId="320"/>
        </pc:sldMkLst>
        <pc:spChg chg="mod">
          <ac:chgData name="Rini Wongso" userId="63eaad76-91a1-4ce2-80f5-744d53874659" providerId="ADAL" clId="{CF1FE1EE-DF08-4CDE-BDF0-665E2FF1F699}" dt="2018-11-14T10:20:26.940" v="247" actId="122"/>
          <ac:spMkLst>
            <pc:docMk/>
            <pc:sldMk cId="993909850" sldId="320"/>
            <ac:spMk id="30723" creationId="{00000000-0000-0000-0000-000000000000}"/>
          </ac:spMkLst>
        </pc:spChg>
      </pc:sldChg>
      <pc:sldChg chg="modSp add">
        <pc:chgData name="Rini Wongso" userId="63eaad76-91a1-4ce2-80f5-744d53874659" providerId="ADAL" clId="{CF1FE1EE-DF08-4CDE-BDF0-665E2FF1F699}" dt="2018-11-14T10:20:22.680" v="246" actId="14100"/>
        <pc:sldMkLst>
          <pc:docMk/>
          <pc:sldMk cId="1255409955" sldId="321"/>
        </pc:sldMkLst>
        <pc:spChg chg="mod">
          <ac:chgData name="Rini Wongso" userId="63eaad76-91a1-4ce2-80f5-744d53874659" providerId="ADAL" clId="{CF1FE1EE-DF08-4CDE-BDF0-665E2FF1F699}" dt="2018-11-14T10:20:22.680" v="246" actId="14100"/>
          <ac:spMkLst>
            <pc:docMk/>
            <pc:sldMk cId="1255409955" sldId="321"/>
            <ac:spMk id="31746" creationId="{00000000-0000-0000-0000-000000000000}"/>
          </ac:spMkLst>
        </pc:spChg>
      </pc:sldChg>
      <pc:sldChg chg="modSp add">
        <pc:chgData name="Rini Wongso" userId="63eaad76-91a1-4ce2-80f5-744d53874659" providerId="ADAL" clId="{CF1FE1EE-DF08-4CDE-BDF0-665E2FF1F699}" dt="2018-11-14T10:20:09.877" v="243" actId="122"/>
        <pc:sldMkLst>
          <pc:docMk/>
          <pc:sldMk cId="640289910" sldId="322"/>
        </pc:sldMkLst>
        <pc:spChg chg="mod">
          <ac:chgData name="Rini Wongso" userId="63eaad76-91a1-4ce2-80f5-744d53874659" providerId="ADAL" clId="{CF1FE1EE-DF08-4CDE-BDF0-665E2FF1F699}" dt="2018-11-14T10:20:09.877" v="243" actId="122"/>
          <ac:spMkLst>
            <pc:docMk/>
            <pc:sldMk cId="640289910" sldId="322"/>
            <ac:spMk id="32770" creationId="{00000000-0000-0000-0000-000000000000}"/>
          </ac:spMkLst>
        </pc:spChg>
      </pc:sldChg>
    </pc:docChg>
  </pc:docChgLst>
  <pc:docChgLst>
    <pc:chgData name="Rini Wongso" userId="63eaad76-91a1-4ce2-80f5-744d53874659" providerId="ADAL" clId="{00C99052-4FD9-47CC-9C29-5E66E3B0AE86}"/>
    <pc:docChg chg="undo custSel addSld modSld">
      <pc:chgData name="Rini Wongso" userId="63eaad76-91a1-4ce2-80f5-744d53874659" providerId="ADAL" clId="{00C99052-4FD9-47CC-9C29-5E66E3B0AE86}" dt="2018-11-14T09:07:01.630" v="231" actId="1076"/>
      <pc:docMkLst>
        <pc:docMk/>
      </pc:docMkLst>
      <pc:sldChg chg="modSp">
        <pc:chgData name="Rini Wongso" userId="63eaad76-91a1-4ce2-80f5-744d53874659" providerId="ADAL" clId="{00C99052-4FD9-47CC-9C29-5E66E3B0AE86}" dt="2018-11-12T02:38:00.420" v="41" actId="20577"/>
        <pc:sldMkLst>
          <pc:docMk/>
          <pc:sldMk cId="4204421142" sldId="256"/>
        </pc:sldMkLst>
        <pc:spChg chg="mod">
          <ac:chgData name="Rini Wongso" userId="63eaad76-91a1-4ce2-80f5-744d53874659" providerId="ADAL" clId="{00C99052-4FD9-47CC-9C29-5E66E3B0AE86}" dt="2018-11-12T02:37:49.936" v="24" actId="20577"/>
          <ac:spMkLst>
            <pc:docMk/>
            <pc:sldMk cId="4204421142" sldId="256"/>
            <ac:spMk id="5" creationId="{20E2BB45-3A23-4211-9019-2D13A462E547}"/>
          </ac:spMkLst>
        </pc:spChg>
        <pc:spChg chg="mod">
          <ac:chgData name="Rini Wongso" userId="63eaad76-91a1-4ce2-80f5-744d53874659" providerId="ADAL" clId="{00C99052-4FD9-47CC-9C29-5E66E3B0AE86}" dt="2018-11-12T02:38:00.420" v="41" actId="20577"/>
          <ac:spMkLst>
            <pc:docMk/>
            <pc:sldMk cId="4204421142" sldId="256"/>
            <ac:spMk id="11" creationId="{00000000-0000-0000-0000-000000000000}"/>
          </ac:spMkLst>
        </pc:spChg>
      </pc:sldChg>
      <pc:sldChg chg="modSp">
        <pc:chgData name="Rini Wongso" userId="63eaad76-91a1-4ce2-80f5-744d53874659" providerId="ADAL" clId="{00C99052-4FD9-47CC-9C29-5E66E3B0AE86}" dt="2018-11-12T02:38:06.904" v="42"/>
        <pc:sldMkLst>
          <pc:docMk/>
          <pc:sldMk cId="0" sldId="262"/>
        </pc:sldMkLst>
        <pc:spChg chg="mod">
          <ac:chgData name="Rini Wongso" userId="63eaad76-91a1-4ce2-80f5-744d53874659" providerId="ADAL" clId="{00C99052-4FD9-47CC-9C29-5E66E3B0AE86}" dt="2018-11-12T02:38:06.904" v="42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Rini Wongso" userId="63eaad76-91a1-4ce2-80f5-744d53874659" providerId="ADAL" clId="{00C99052-4FD9-47CC-9C29-5E66E3B0AE86}" dt="2018-11-12T02:38:41.372" v="43" actId="20577"/>
        <pc:sldMkLst>
          <pc:docMk/>
          <pc:sldMk cId="0" sldId="263"/>
        </pc:sldMkLst>
        <pc:spChg chg="mod">
          <ac:chgData name="Rini Wongso" userId="63eaad76-91a1-4ce2-80f5-744d53874659" providerId="ADAL" clId="{00C99052-4FD9-47CC-9C29-5E66E3B0AE86}" dt="2018-11-12T02:38:41.372" v="43" actId="20577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Rini Wongso" userId="63eaad76-91a1-4ce2-80f5-744d53874659" providerId="ADAL" clId="{00C99052-4FD9-47CC-9C29-5E66E3B0AE86}" dt="2018-11-14T08:59:09.367" v="63" actId="20577"/>
        <pc:sldMkLst>
          <pc:docMk/>
          <pc:sldMk cId="0" sldId="310"/>
        </pc:sldMkLst>
        <pc:spChg chg="mod">
          <ac:chgData name="Rini Wongso" userId="63eaad76-91a1-4ce2-80f5-744d53874659" providerId="ADAL" clId="{00C99052-4FD9-47CC-9C29-5E66E3B0AE86}" dt="2018-11-14T08:59:09.367" v="63" actId="20577"/>
          <ac:spMkLst>
            <pc:docMk/>
            <pc:sldMk cId="0" sldId="310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C53BEC-4CDD-41F8-A51E-61420FE8D153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7E664-4213-4A0F-ADFD-17D1B82B29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51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255FA79B-1EB3-406D-9328-AE72EA92308F}" type="datetime1">
              <a:rPr lang="id-ID" smtClean="0"/>
              <a:pPr/>
              <a:t>26/11/2018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BFC9-20AB-426A-B235-B0F24E874B0C}" type="datetime1">
              <a:rPr lang="id-ID" smtClean="0"/>
              <a:pPr/>
              <a:t>26/11/2018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1378-1331-4C9F-A924-28596F4E2A1C}" type="datetime1">
              <a:rPr lang="id-ID" smtClean="0"/>
              <a:pPr/>
              <a:t>26/11/2018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NewB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371600"/>
            <a:ext cx="6837114" cy="7920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id-ID"/>
              <a:t>Bina Nusantara University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/>
              <a:t>T0026 - Data Structure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84841BD1-B51C-406B-AE7A-656BCBE7C5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848600" cy="3721596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53600162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371600"/>
            <a:ext cx="7924800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90600" y="2209800"/>
            <a:ext cx="7924800" cy="3886200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ISYS6197</a:t>
            </a:r>
            <a:endParaRPr lang="id-ID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DAF22-B401-4A2C-8EC1-A5BB2AA7DEF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89487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71600"/>
            <a:ext cx="7543800" cy="6396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0128E760-7C15-42F8-B051-F548DC2F0B0B}" type="datetime1">
              <a:rPr lang="id-ID" smtClean="0"/>
              <a:pPr/>
              <a:t>26/11/2018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143000" y="2011288"/>
            <a:ext cx="7605464" cy="4458135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20D0-A89A-4A89-A6A7-9A4CF7EB6BD4}" type="datetime1">
              <a:rPr lang="id-ID" smtClean="0"/>
              <a:pPr/>
              <a:t>26/11/2018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9C1AB-1DC5-4B71-9B89-CF2156684163}" type="datetime1">
              <a:rPr lang="id-ID" smtClean="0"/>
              <a:pPr/>
              <a:t>26/11/2018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FF56-21CB-4098-81D8-F6320D606675}" type="datetime1">
              <a:rPr lang="id-ID" smtClean="0"/>
              <a:pPr/>
              <a:t>26/11/2018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5520-2A1D-4413-BB28-F5CA925DCCE9}" type="datetime1">
              <a:rPr lang="id-ID" smtClean="0"/>
              <a:pPr/>
              <a:t>26/11/2018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85F3-8FA0-41EA-AEFF-94C1C27209D7}" type="datetime1">
              <a:rPr lang="id-ID" smtClean="0"/>
              <a:pPr/>
              <a:t>26/11/2018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CC21-0AC3-438E-81E0-A279C7D9AE2B}" type="datetime1">
              <a:rPr lang="id-ID" smtClean="0"/>
              <a:pPr/>
              <a:t>26/11/2018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F750-3035-4C51-8349-6269EA0EE55D}" type="datetime1">
              <a:rPr lang="id-ID" smtClean="0"/>
              <a:pPr/>
              <a:t>26/11/2018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7CD36-54DD-4229-9AEA-D1FDE206A5D4}" type="datetime1">
              <a:rPr lang="id-ID" smtClean="0"/>
              <a:pPr/>
              <a:t>26/11/2018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bn/bst?slide=14" TargetMode="External"/><Relationship Id="rId2" Type="http://schemas.openxmlformats.org/officeDocument/2006/relationships/hyperlink" Target="https://visualgo.net/bn/bst?slide=13-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</a:t>
            </a:fld>
            <a:endParaRPr lang="id-ID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AU" sz="4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AVL Tree</a:t>
            </a:r>
            <a:br>
              <a:rPr lang="en-A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A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8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Session 15-16</a:t>
            </a:r>
            <a:endParaRPr lang="en-US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0E2BB45-3A23-4211-9019-2D13A462E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887" y="1676400"/>
            <a:ext cx="70723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			: Data Structures</a:t>
            </a: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Effective Period	: December 2018</a:t>
            </a:r>
            <a:endParaRPr lang="en-US" sz="1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Rebalance AVL Tree</a:t>
            </a:r>
            <a:endParaRPr lang="zh-CN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C871F9A-22AD-4D34-9359-BAA91F69D3A2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36538" indent="-236538">
              <a:buFontTx/>
              <a:buChar char="•"/>
            </a:pPr>
            <a:r>
              <a:rPr lang="en-US" altLang="zh-CN" sz="2400">
                <a:latin typeface="Tahoma" pitchFamily="34" charset="0"/>
                <a:cs typeface="Tahoma" pitchFamily="34" charset="0"/>
              </a:rPr>
              <a:t>After an insertion, only nodes that are on the </a:t>
            </a:r>
            <a:r>
              <a:rPr lang="en-US" altLang="zh-CN" sz="2400" b="1">
                <a:latin typeface="Tahoma" pitchFamily="34" charset="0"/>
                <a:cs typeface="Tahoma" pitchFamily="34" charset="0"/>
              </a:rPr>
              <a:t>path from the inserted node to the root</a:t>
            </a:r>
            <a:r>
              <a:rPr lang="en-US" altLang="zh-CN" sz="2400">
                <a:latin typeface="Tahoma" pitchFamily="34" charset="0"/>
                <a:cs typeface="Tahoma" pitchFamily="34" charset="0"/>
              </a:rPr>
              <a:t> that might violate the AVL property.</a:t>
            </a:r>
          </a:p>
          <a:p>
            <a:pPr marL="693738" lvl="1" indent="-236538">
              <a:buFont typeface="Tahoma" pitchFamily="34" charset="0"/>
              <a:buChar char="–"/>
            </a:pPr>
            <a:r>
              <a:rPr lang="en-US" altLang="zh-CN" sz="2400">
                <a:latin typeface="Tahoma" pitchFamily="34" charset="0"/>
                <a:cs typeface="Tahoma" pitchFamily="34" charset="0"/>
              </a:rPr>
              <a:t>Why?</a:t>
            </a:r>
          </a:p>
          <a:p>
            <a:pPr marL="693738" lvl="1" indent="-236538">
              <a:buFont typeface="Tahoma" pitchFamily="34" charset="0"/>
              <a:buChar char="–"/>
            </a:pPr>
            <a:endParaRPr lang="en-US" altLang="zh-CN" sz="2400">
              <a:latin typeface="Tahoma" pitchFamily="34" charset="0"/>
              <a:cs typeface="Tahoma" pitchFamily="34" charset="0"/>
            </a:endParaRPr>
          </a:p>
          <a:p>
            <a:pPr marL="236538" indent="-236538">
              <a:buFontTx/>
              <a:buChar char="•"/>
            </a:pPr>
            <a:r>
              <a:rPr lang="en-US" altLang="zh-CN" sz="2400">
                <a:latin typeface="Tahoma" pitchFamily="34" charset="0"/>
                <a:cs typeface="Tahoma" pitchFamily="34" charset="0"/>
              </a:rPr>
              <a:t>Rebalance the tree at the deepest level of such nodes guarantees that the property of AVL Tree restored.</a:t>
            </a:r>
          </a:p>
          <a:p>
            <a:pPr marL="693738" lvl="1" indent="-236538">
              <a:buFont typeface="Tahoma" pitchFamily="34" charset="0"/>
              <a:buChar char="–"/>
            </a:pPr>
            <a:r>
              <a:rPr lang="en-US" altLang="zh-CN" sz="2400">
                <a:latin typeface="Tahoma" pitchFamily="34" charset="0"/>
                <a:cs typeface="Tahoma" pitchFamily="34" charset="0"/>
              </a:rPr>
              <a:t>Why?</a:t>
            </a:r>
          </a:p>
          <a:p>
            <a:pPr marL="693738" lvl="1" indent="-236538">
              <a:buFont typeface="Tahoma" pitchFamily="34" charset="0"/>
              <a:buChar char="–"/>
            </a:pPr>
            <a:endParaRPr lang="en-US" altLang="zh-CN" sz="2400">
              <a:latin typeface="Tahoma" pitchFamily="34" charset="0"/>
              <a:cs typeface="Tahoma" pitchFamily="34" charset="0"/>
            </a:endParaRPr>
          </a:p>
          <a:p>
            <a:pPr marL="236538" indent="-236538">
              <a:buFontTx/>
              <a:buChar char="•"/>
            </a:pPr>
            <a:r>
              <a:rPr lang="en-US" altLang="zh-CN" sz="2400">
                <a:latin typeface="Tahoma" pitchFamily="34" charset="0"/>
                <a:cs typeface="Tahoma" pitchFamily="34" charset="0"/>
              </a:rPr>
              <a:t>How to rebalance a violated AVL Tree?</a:t>
            </a:r>
          </a:p>
        </p:txBody>
      </p:sp>
    </p:spTree>
    <p:extLst>
      <p:ext uri="{BB962C8B-B14F-4D97-AF65-F5344CB8AC3E}">
        <p14:creationId xmlns:p14="http://schemas.microsoft.com/office/powerpoint/2010/main" val="117916130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Rebalance AVL Tree</a:t>
            </a:r>
            <a:endParaRPr lang="zh-CN" altLang="en-US">
              <a:cs typeface="Tahoma" pitchFamily="34" charset="0"/>
            </a:endParaRPr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686502F-CBBA-465A-A698-370EB3002E7D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36538" indent="-236538">
              <a:buFontTx/>
              <a:buChar char="•"/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Let the node that must be rebalanced be T.</a:t>
            </a:r>
          </a:p>
          <a:p>
            <a:pPr marL="236538" indent="-236538">
              <a:buFontTx/>
              <a:buChar char="•"/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There is 4 cases:</a:t>
            </a:r>
          </a:p>
          <a:p>
            <a:pPr marL="693738" lvl="1" indent="-236538">
              <a:buFontTx/>
              <a:buChar char="•"/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Case 1	: the deepest node is located at the left sub tree of the left child of T.</a:t>
            </a:r>
          </a:p>
          <a:p>
            <a:pPr marL="693738" lvl="1" indent="-236538">
              <a:buFontTx/>
              <a:buChar char="•"/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Case 2	: the deepest node is located at the right sub tree of the right child of T.</a:t>
            </a:r>
          </a:p>
          <a:p>
            <a:pPr marL="693738" lvl="1" indent="-236538">
              <a:buFontTx/>
              <a:buChar char="•"/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Case 3	: the deepest node is located at the right sub tree of the left child of T.</a:t>
            </a:r>
          </a:p>
          <a:p>
            <a:pPr marL="693738" lvl="1" indent="-236538">
              <a:buFontTx/>
              <a:buChar char="•"/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Case 4	: the deepest node is located at the left sub tree of the right child of T.</a:t>
            </a:r>
          </a:p>
          <a:p>
            <a:pPr marL="0" lvl="1">
              <a:defRPr/>
            </a:pPr>
            <a:r>
              <a:rPr lang="en-US" altLang="zh-CN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Note: In insertion, the deepest node will be the inserted node</a:t>
            </a:r>
            <a:r>
              <a:rPr lang="en-US" altLang="zh-CN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380075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Rebalance AVL Tree</a:t>
            </a:r>
            <a:endParaRPr lang="zh-CN" altLang="en-US">
              <a:cs typeface="Tahoma" pitchFamily="34" charset="0"/>
            </a:endParaRPr>
          </a:p>
        </p:txBody>
      </p:sp>
      <p:sp>
        <p:nvSpPr>
          <p:cNvPr id="1331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909DCDE-0BD4-4603-8088-C4A1E5A2AAFC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>
              <a:buFontTx/>
              <a:buChar char="•"/>
            </a:pPr>
            <a:r>
              <a:rPr lang="en-US" altLang="zh-CN" sz="2400">
                <a:latin typeface="Tahoma" pitchFamily="34" charset="0"/>
                <a:cs typeface="Tahoma" pitchFamily="34" charset="0"/>
              </a:rPr>
              <a:t>Rebalance of AVL Tree done by rotation.</a:t>
            </a:r>
          </a:p>
          <a:p>
            <a:pPr marL="236538" indent="-236538">
              <a:buFontTx/>
              <a:buChar char="•"/>
            </a:pPr>
            <a:endParaRPr lang="en-US" altLang="zh-CN" sz="2400">
              <a:latin typeface="Tahoma" pitchFamily="34" charset="0"/>
              <a:cs typeface="Tahoma" pitchFamily="34" charset="0"/>
            </a:endParaRPr>
          </a:p>
          <a:p>
            <a:pPr marL="236538" indent="-236538">
              <a:buFontTx/>
              <a:buChar char="•"/>
            </a:pPr>
            <a:r>
              <a:rPr lang="en-US" altLang="zh-CN" sz="2400">
                <a:latin typeface="Tahoma" pitchFamily="34" charset="0"/>
                <a:cs typeface="Tahoma" pitchFamily="34" charset="0"/>
              </a:rPr>
              <a:t>Violation on case 1 and 2 (left-left or right-right) are fixed by </a:t>
            </a:r>
            <a:r>
              <a:rPr lang="en-US" altLang="zh-CN" sz="2400" b="1">
                <a:latin typeface="Tahoma" pitchFamily="34" charset="0"/>
                <a:cs typeface="Tahoma" pitchFamily="34" charset="0"/>
              </a:rPr>
              <a:t>single rotation</a:t>
            </a:r>
            <a:r>
              <a:rPr lang="en-US" altLang="zh-CN" sz="2400">
                <a:latin typeface="Tahoma" pitchFamily="34" charset="0"/>
                <a:cs typeface="Tahoma" pitchFamily="34" charset="0"/>
              </a:rPr>
              <a:t>.</a:t>
            </a:r>
          </a:p>
          <a:p>
            <a:pPr marL="236538" indent="-236538">
              <a:buFontTx/>
              <a:buChar char="•"/>
            </a:pPr>
            <a:endParaRPr lang="en-US" altLang="zh-CN" sz="2400">
              <a:latin typeface="Tahoma" pitchFamily="34" charset="0"/>
              <a:cs typeface="Tahoma" pitchFamily="34" charset="0"/>
            </a:endParaRPr>
          </a:p>
          <a:p>
            <a:pPr marL="236538" indent="-236538">
              <a:buFontTx/>
              <a:buChar char="•"/>
            </a:pPr>
            <a:r>
              <a:rPr lang="en-US" altLang="zh-CN" sz="2400">
                <a:latin typeface="Tahoma" pitchFamily="34" charset="0"/>
                <a:cs typeface="Tahoma" pitchFamily="34" charset="0"/>
              </a:rPr>
              <a:t>Violation on case 3 and 4 (left-right or right-left) are fixed by </a:t>
            </a:r>
            <a:r>
              <a:rPr lang="en-US" altLang="zh-CN" sz="2400" b="1">
                <a:latin typeface="Tahoma" pitchFamily="34" charset="0"/>
                <a:cs typeface="Tahoma" pitchFamily="34" charset="0"/>
              </a:rPr>
              <a:t>double rotation</a:t>
            </a:r>
            <a:r>
              <a:rPr lang="en-US" altLang="zh-CN" sz="2400">
                <a:latin typeface="Tahoma" pitchFamily="34" charset="0"/>
                <a:cs typeface="Tahoma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039308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AVL Tree Operations: Insertion</a:t>
            </a:r>
            <a:endParaRPr lang="zh-CN" altLang="en-US">
              <a:cs typeface="Tahoma" pitchFamily="34" charset="0"/>
            </a:endParaRPr>
          </a:p>
        </p:txBody>
      </p:sp>
      <p:sp>
        <p:nvSpPr>
          <p:cNvPr id="1434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05D5088-1EC2-4C84-9991-7FD8E8DA6B03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36538" indent="-236538">
              <a:buFontTx/>
              <a:buChar char="•"/>
              <a:defRPr/>
            </a:pPr>
            <a:r>
              <a:rPr lang="en-US" altLang="zh-CN" dirty="0">
                <a:latin typeface="Tahoma" pitchFamily="34" charset="0"/>
                <a:cs typeface="Tahoma" pitchFamily="34" charset="0"/>
              </a:rPr>
              <a:t>First, insert the new key as a new leaf just as in ordinary Binary Search Tree insert strategy.</a:t>
            </a:r>
          </a:p>
          <a:p>
            <a:pPr marL="693738" lvl="1" indent="-236538">
              <a:buFontTx/>
              <a:buChar char="•"/>
              <a:defRPr/>
            </a:pPr>
            <a:r>
              <a:rPr lang="en-US" altLang="zh-CN" dirty="0">
                <a:latin typeface="Tahoma" pitchFamily="34" charset="0"/>
                <a:cs typeface="Tahoma" pitchFamily="34" charset="0"/>
              </a:rPr>
              <a:t>But this may cause violation of AVL Tree property.</a:t>
            </a:r>
          </a:p>
          <a:p>
            <a:pPr marL="693738" lvl="1" indent="-236538">
              <a:defRPr/>
            </a:pPr>
            <a:endParaRPr lang="en-US" altLang="zh-CN" dirty="0">
              <a:latin typeface="Tahoma" pitchFamily="34" charset="0"/>
              <a:cs typeface="Tahoma" pitchFamily="34" charset="0"/>
            </a:endParaRPr>
          </a:p>
          <a:p>
            <a:pPr marL="236538" indent="-236538">
              <a:buFontTx/>
              <a:buChar char="•"/>
              <a:defRPr/>
            </a:pPr>
            <a:r>
              <a:rPr lang="en-US" altLang="zh-CN" dirty="0">
                <a:latin typeface="Tahoma" pitchFamily="34" charset="0"/>
                <a:cs typeface="Tahoma" pitchFamily="34" charset="0"/>
              </a:rPr>
              <a:t>Next, restore the balance condition. How?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altLang="zh-CN" dirty="0">
                <a:latin typeface="Tahoma" pitchFamily="34" charset="0"/>
                <a:cs typeface="Tahoma" pitchFamily="34" charset="0"/>
              </a:rPr>
              <a:t>   Trace the path from the new key towards the root. For each node 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altLang="zh-CN" dirty="0">
                <a:latin typeface="Tahoma" pitchFamily="34" charset="0"/>
                <a:cs typeface="Tahoma" pitchFamily="34" charset="0"/>
              </a:rPr>
              <a:t>   P encountered, check if heights of left(P) and right(P) differ by at 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altLang="zh-CN" dirty="0">
                <a:latin typeface="Tahoma" pitchFamily="34" charset="0"/>
                <a:cs typeface="Tahoma" pitchFamily="34" charset="0"/>
              </a:rPr>
              <a:t>   most 1.</a:t>
            </a:r>
          </a:p>
          <a:p>
            <a:pPr marL="693738" lvl="1" indent="-236538">
              <a:buFontTx/>
              <a:buChar char="•"/>
              <a:defRPr/>
            </a:pPr>
            <a:r>
              <a:rPr lang="en-US" altLang="zh-CN" dirty="0">
                <a:latin typeface="Tahoma" pitchFamily="34" charset="0"/>
                <a:cs typeface="Tahoma" pitchFamily="34" charset="0"/>
              </a:rPr>
              <a:t>If Yes, proceed to parent(P).</a:t>
            </a:r>
          </a:p>
          <a:p>
            <a:pPr marL="693738" lvl="1" indent="-236538">
              <a:buFontTx/>
              <a:buChar char="•"/>
              <a:defRPr/>
            </a:pPr>
            <a:r>
              <a:rPr lang="en-US" altLang="zh-CN" dirty="0">
                <a:latin typeface="Tahoma" pitchFamily="34" charset="0"/>
                <a:cs typeface="Tahoma" pitchFamily="34" charset="0"/>
              </a:rPr>
              <a:t>If No, fix sub tree P either by single rotation or double rotation.</a:t>
            </a:r>
          </a:p>
          <a:p>
            <a:pPr marL="236538" indent="-236538">
              <a:buFontTx/>
              <a:buChar char="•"/>
              <a:defRPr/>
            </a:pPr>
            <a:endParaRPr lang="en-US" altLang="zh-CN" dirty="0">
              <a:latin typeface="Tahoma" pitchFamily="34" charset="0"/>
              <a:cs typeface="Tahoma" pitchFamily="34" charset="0"/>
            </a:endParaRPr>
          </a:p>
          <a:p>
            <a:pPr marL="236538" indent="-236538">
              <a:buFontTx/>
              <a:buChar char="•"/>
              <a:defRPr/>
            </a:pPr>
            <a:endParaRPr lang="en-US" altLang="zh-CN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56966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AVL Tree Operations: Insertion</a:t>
            </a:r>
            <a:endParaRPr lang="zh-CN" altLang="en-US">
              <a:cs typeface="Tahoma" pitchFamily="34" charset="0"/>
            </a:endParaRP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63949DF-DBE1-437E-A697-61F6954AA64C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39725" indent="-339725">
              <a:lnSpc>
                <a:spcPct val="120000"/>
              </a:lnSpc>
              <a:buFontTx/>
              <a:buChar char="•"/>
            </a:pPr>
            <a:r>
              <a:rPr lang="en-US" altLang="en-US" sz="2400" b="1">
                <a:latin typeface="Tahoma" pitchFamily="34" charset="0"/>
                <a:cs typeface="Tahoma" pitchFamily="34" charset="0"/>
              </a:rPr>
              <a:t>LL rotation: </a:t>
            </a:r>
            <a:r>
              <a:rPr lang="en-US" altLang="en-US" sz="2400">
                <a:latin typeface="Tahoma" pitchFamily="34" charset="0"/>
                <a:cs typeface="Tahoma" pitchFamily="34" charset="0"/>
              </a:rPr>
              <a:t>the new node is inserted in the left sub-tree of the left sub-tree of the critical node</a:t>
            </a:r>
          </a:p>
          <a:p>
            <a:pPr marL="339725" indent="-339725">
              <a:lnSpc>
                <a:spcPct val="120000"/>
              </a:lnSpc>
              <a:buFontTx/>
              <a:buChar char="•"/>
            </a:pPr>
            <a:r>
              <a:rPr lang="en-US" altLang="en-US" sz="2400" b="1">
                <a:latin typeface="Tahoma" pitchFamily="34" charset="0"/>
                <a:cs typeface="Tahoma" pitchFamily="34" charset="0"/>
              </a:rPr>
              <a:t>RR rotation: </a:t>
            </a:r>
            <a:r>
              <a:rPr lang="en-US" altLang="en-US" sz="2400">
                <a:latin typeface="Tahoma" pitchFamily="34" charset="0"/>
                <a:cs typeface="Tahoma" pitchFamily="34" charset="0"/>
              </a:rPr>
              <a:t>the new node is inserted in the right sub-tree of the right sub-tree of the critical node.</a:t>
            </a:r>
          </a:p>
          <a:p>
            <a:pPr marL="339725" indent="-339725">
              <a:lnSpc>
                <a:spcPct val="120000"/>
              </a:lnSpc>
              <a:buFontTx/>
              <a:buChar char="•"/>
            </a:pPr>
            <a:r>
              <a:rPr lang="en-US" altLang="en-US" sz="2400" b="1">
                <a:latin typeface="Tahoma" pitchFamily="34" charset="0"/>
                <a:cs typeface="Tahoma" pitchFamily="34" charset="0"/>
              </a:rPr>
              <a:t>LR rotation: </a:t>
            </a:r>
            <a:r>
              <a:rPr lang="en-US" altLang="en-US" sz="2400">
                <a:latin typeface="Tahoma" pitchFamily="34" charset="0"/>
                <a:cs typeface="Tahoma" pitchFamily="34" charset="0"/>
              </a:rPr>
              <a:t>the new node is inserted in the right sub-tree of the left sub-tree of the critical node</a:t>
            </a:r>
          </a:p>
          <a:p>
            <a:pPr marL="339725" indent="-339725">
              <a:lnSpc>
                <a:spcPct val="120000"/>
              </a:lnSpc>
              <a:buFontTx/>
              <a:buChar char="•"/>
            </a:pPr>
            <a:r>
              <a:rPr lang="en-US" altLang="en-US" sz="2400" b="1">
                <a:latin typeface="Tahoma" pitchFamily="34" charset="0"/>
                <a:cs typeface="Tahoma" pitchFamily="34" charset="0"/>
              </a:rPr>
              <a:t>RL rotation: </a:t>
            </a:r>
            <a:r>
              <a:rPr lang="en-US" altLang="en-US" sz="2400">
                <a:latin typeface="Tahoma" pitchFamily="34" charset="0"/>
                <a:cs typeface="Tahoma" pitchFamily="34" charset="0"/>
              </a:rPr>
              <a:t>the new node is inserted in the left sub-tree of the right sub-tree of the critical node</a:t>
            </a:r>
          </a:p>
          <a:p>
            <a:pPr marL="339725" indent="-339725">
              <a:buFontTx/>
              <a:buChar char="•"/>
            </a:pPr>
            <a:endParaRPr lang="en-US" altLang="zh-CN" sz="240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79226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>
                <a:latin typeface="Tahoma" pitchFamily="34" charset="0"/>
                <a:cs typeface="Tahoma" pitchFamily="34" charset="0"/>
              </a:rPr>
              <a:t>Single Rotation to Fix Case 1</a:t>
            </a:r>
            <a:br>
              <a:rPr lang="en-US" altLang="zh-CN">
                <a:latin typeface="Tahoma" pitchFamily="34" charset="0"/>
                <a:cs typeface="Tahoma" pitchFamily="34" charset="0"/>
              </a:rPr>
            </a:br>
            <a:r>
              <a:rPr lang="en-US" altLang="zh-CN">
                <a:latin typeface="Tahoma" pitchFamily="34" charset="0"/>
                <a:cs typeface="Tahoma" pitchFamily="34" charset="0"/>
              </a:rPr>
              <a:t>(LL Rotation)</a:t>
            </a:r>
            <a:endParaRPr lang="zh-CN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8BCB192-F583-4026-AE4B-016F83EAFC68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5334000"/>
            <a:ext cx="7848600" cy="914400"/>
          </a:xfrm>
        </p:spPr>
        <p:txBody>
          <a:bodyPr>
            <a:normAutofit/>
          </a:bodyPr>
          <a:lstStyle/>
          <a:p>
            <a:pPr marL="0" indent="0">
              <a:buFont typeface="Arial" pitchFamily="34" charset="0"/>
              <a:buNone/>
              <a:defRPr/>
            </a:pPr>
            <a:r>
              <a:rPr lang="en-US" altLang="zh-CN" sz="2400" dirty="0">
                <a:latin typeface="Tahoma" pitchFamily="34" charset="0"/>
                <a:cs typeface="Tahoma" pitchFamily="34" charset="0"/>
              </a:rPr>
              <a:t>The new key is located at sub tree A.</a:t>
            </a:r>
            <a:endParaRPr lang="en-US" altLang="zh-CN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6390" name="Picture 7" descr="avl-5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362200"/>
            <a:ext cx="8153400" cy="291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9390985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Example on Single Rotation</a:t>
            </a:r>
            <a:endParaRPr lang="zh-CN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217D8A2-9141-4D1E-AB61-784E6DD76F41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4800600" y="2286000"/>
            <a:ext cx="3962400" cy="3721596"/>
          </a:xfrm>
        </p:spPr>
        <p:txBody>
          <a:bodyPr/>
          <a:lstStyle/>
          <a:p>
            <a:pPr>
              <a:defRPr/>
            </a:pPr>
            <a:endParaRPr lang="en-US" altLang="zh-CN" dirty="0">
              <a:latin typeface="Tahoma" pitchFamily="34" charset="0"/>
              <a:cs typeface="Tahoma" pitchFamily="34" charset="0"/>
            </a:endParaRPr>
          </a:p>
          <a:p>
            <a:pPr>
              <a:defRPr/>
            </a:pPr>
            <a:endParaRPr lang="en-US" altLang="zh-CN" sz="2400" dirty="0">
              <a:latin typeface="Tahoma" pitchFamily="34" charset="0"/>
              <a:cs typeface="Tahoma" pitchFamily="34" charset="0"/>
            </a:endParaRPr>
          </a:p>
          <a:p>
            <a:pPr marL="0" indent="0">
              <a:buFont typeface="Arial" pitchFamily="34" charset="0"/>
              <a:buNone/>
              <a:defRPr/>
            </a:pPr>
            <a:r>
              <a:rPr lang="en-US" altLang="zh-CN" sz="2400" dirty="0">
                <a:latin typeface="Tahoma" pitchFamily="34" charset="0"/>
                <a:cs typeface="Tahoma" pitchFamily="34" charset="0"/>
              </a:rPr>
              <a:t>Node (12) is inserted in an AVL Tree and causing node (30) to violate the AVL property (Case 1)</a:t>
            </a:r>
          </a:p>
        </p:txBody>
      </p:sp>
      <p:pic>
        <p:nvPicPr>
          <p:cNvPr id="17414" name="Picture 6" descr="avl-6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109788"/>
            <a:ext cx="3648075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5540995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Example on Single Rotation</a:t>
            </a:r>
            <a:endParaRPr lang="zh-CN" altLang="en-US">
              <a:cs typeface="Tahoma" pitchFamily="34" charset="0"/>
            </a:endParaRP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4F07E67-4405-4237-9722-ECCCECB9FB0D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>
              <a:buFontTx/>
              <a:buChar char="•"/>
            </a:pPr>
            <a:endParaRPr lang="en-US" altLang="zh-CN" sz="2800"/>
          </a:p>
          <a:p>
            <a:pPr marL="236538" indent="-236538">
              <a:buFontTx/>
              <a:buChar char="•"/>
            </a:pPr>
            <a:endParaRPr lang="en-US" altLang="zh-CN" sz="2800"/>
          </a:p>
          <a:p>
            <a:pPr marL="236538" indent="-236538">
              <a:buFontTx/>
              <a:buChar char="•"/>
            </a:pPr>
            <a:endParaRPr lang="en-US" altLang="zh-CN" sz="2800"/>
          </a:p>
          <a:p>
            <a:pPr marL="236538" indent="-236538">
              <a:buFontTx/>
              <a:buChar char="•"/>
            </a:pPr>
            <a:endParaRPr lang="en-US" altLang="zh-CN" sz="2800"/>
          </a:p>
          <a:p>
            <a:pPr marL="236538" indent="-236538">
              <a:buFontTx/>
              <a:buChar char="•"/>
            </a:pPr>
            <a:endParaRPr lang="en-US" altLang="zh-CN" sz="2800"/>
          </a:p>
          <a:p>
            <a:pPr marL="236538" indent="-236538">
              <a:buFontTx/>
              <a:buChar char="•"/>
            </a:pPr>
            <a:endParaRPr lang="en-US" altLang="zh-CN" sz="2800"/>
          </a:p>
          <a:p>
            <a:pPr marL="236538" indent="-236538">
              <a:buFontTx/>
              <a:buChar char="•"/>
            </a:pPr>
            <a:endParaRPr lang="en-US" altLang="zh-CN" sz="2800"/>
          </a:p>
        </p:txBody>
      </p:sp>
      <p:pic>
        <p:nvPicPr>
          <p:cNvPr id="18438" name="Picture 6" descr="avl-7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997075"/>
            <a:ext cx="8048625" cy="333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4028991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>
                <a:latin typeface="Tahoma" pitchFamily="34" charset="0"/>
                <a:cs typeface="Tahoma" pitchFamily="34" charset="0"/>
              </a:rPr>
              <a:t>Single Rotation to Fix Case 2</a:t>
            </a:r>
            <a:br>
              <a:rPr lang="en-US" altLang="zh-CN">
                <a:latin typeface="Tahoma" pitchFamily="34" charset="0"/>
                <a:cs typeface="Tahoma" pitchFamily="34" charset="0"/>
              </a:rPr>
            </a:br>
            <a:r>
              <a:rPr lang="en-US" altLang="zh-CN">
                <a:latin typeface="Tahoma" pitchFamily="34" charset="0"/>
                <a:cs typeface="Tahoma" pitchFamily="34" charset="0"/>
              </a:rPr>
              <a:t>(RR Rotation)</a:t>
            </a:r>
            <a:endParaRPr lang="zh-CN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5838FFB-FA28-42DB-ADC9-5575831AFC7A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5410200"/>
            <a:ext cx="7848600" cy="762000"/>
          </a:xfrm>
        </p:spPr>
        <p:txBody>
          <a:bodyPr>
            <a:normAutofit/>
          </a:bodyPr>
          <a:lstStyle/>
          <a:p>
            <a:pPr marL="0" indent="0">
              <a:buFont typeface="Arial" pitchFamily="34" charset="0"/>
              <a:buNone/>
              <a:defRPr/>
            </a:pPr>
            <a:r>
              <a:rPr lang="en-US" altLang="zh-CN" sz="2400" dirty="0">
                <a:latin typeface="Tahoma" pitchFamily="34" charset="0"/>
                <a:cs typeface="Tahoma" pitchFamily="34" charset="0"/>
              </a:rPr>
              <a:t>Case 2 is mirror symmetry to Case 1.</a:t>
            </a:r>
            <a:endParaRPr lang="en-US" altLang="zh-CN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9462" name="Picture 6" descr="avl-8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239963"/>
            <a:ext cx="8178800" cy="292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2274659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Single Rotation on Case 3 (or 4)</a:t>
            </a:r>
            <a:endParaRPr lang="zh-CN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AB88916-502F-4DE8-96E0-F465FE8D1524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en-US" altLang="zh-CN" sz="2200">
                <a:latin typeface="Tahoma" pitchFamily="34" charset="0"/>
                <a:cs typeface="Tahoma" pitchFamily="34" charset="0"/>
              </a:rPr>
              <a:t>What will happen if we do </a:t>
            </a:r>
            <a:r>
              <a:rPr lang="en-US" altLang="zh-CN" sz="2200" b="1">
                <a:latin typeface="Tahoma" pitchFamily="34" charset="0"/>
                <a:cs typeface="Tahoma" pitchFamily="34" charset="0"/>
              </a:rPr>
              <a:t>single rotation</a:t>
            </a:r>
            <a:r>
              <a:rPr lang="en-US" altLang="zh-CN" sz="2200">
                <a:latin typeface="Tahoma" pitchFamily="34" charset="0"/>
                <a:cs typeface="Tahoma" pitchFamily="34" charset="0"/>
              </a:rPr>
              <a:t> on case 3 or 4?</a:t>
            </a:r>
          </a:p>
        </p:txBody>
      </p:sp>
      <p:pic>
        <p:nvPicPr>
          <p:cNvPr id="20486" name="Picture 8" descr="avl-9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0325" y="2819400"/>
            <a:ext cx="3981450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582896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the end of this session, students will be able to: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1: </a:t>
            </a:r>
            <a:r>
              <a:rPr lang="en-A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Explain the concept of data structures and its usage in Computer Science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2: Illustrate any learned data structure and its usage in application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3: Apply data structures using 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</a:t>
            </a:fld>
            <a:endParaRPr lang="id-ID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Single Rotation on Case 3 (or 4)</a:t>
            </a:r>
            <a:endParaRPr lang="zh-CN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6840FFA-1784-430C-A44A-DCFACE5D9DDA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5105400"/>
            <a:ext cx="7848600" cy="1359396"/>
          </a:xfrm>
        </p:spPr>
        <p:txBody>
          <a:bodyPr>
            <a:normAutofit/>
          </a:bodyPr>
          <a:lstStyle/>
          <a:p>
            <a:pPr marL="0" indent="0" algn="just">
              <a:buFont typeface="Arial" pitchFamily="34" charset="0"/>
              <a:buNone/>
              <a:defRPr/>
            </a:pPr>
            <a:r>
              <a:rPr lang="en-US" altLang="zh-CN" dirty="0">
                <a:latin typeface="Tahoma" pitchFamily="34" charset="0"/>
                <a:cs typeface="Tahoma" pitchFamily="34" charset="0"/>
              </a:rPr>
              <a:t>The AVL property is violated at node S (the height of its left-sub tree is </a:t>
            </a:r>
            <a:r>
              <a:rPr lang="en-US" altLang="zh-CN" b="1" dirty="0">
                <a:latin typeface="Tahoma" pitchFamily="34" charset="0"/>
                <a:cs typeface="Tahoma" pitchFamily="34" charset="0"/>
              </a:rPr>
              <a:t>h</a:t>
            </a:r>
            <a:r>
              <a:rPr lang="en-US" altLang="zh-CN" dirty="0">
                <a:latin typeface="Tahoma" pitchFamily="34" charset="0"/>
                <a:cs typeface="Tahoma" pitchFamily="34" charset="0"/>
              </a:rPr>
              <a:t> and the height of its right-sub tree’s is </a:t>
            </a:r>
            <a:r>
              <a:rPr lang="en-US" altLang="zh-CN" b="1" dirty="0">
                <a:latin typeface="Tahoma" pitchFamily="34" charset="0"/>
                <a:cs typeface="Tahoma" pitchFamily="34" charset="0"/>
              </a:rPr>
              <a:t>h+2</a:t>
            </a:r>
            <a:r>
              <a:rPr lang="en-US" altLang="zh-CN" dirty="0">
                <a:latin typeface="Tahoma" pitchFamily="34" charset="0"/>
                <a:cs typeface="Tahoma" pitchFamily="34" charset="0"/>
              </a:rPr>
              <a:t>).</a:t>
            </a:r>
          </a:p>
          <a:p>
            <a:pPr algn="just">
              <a:defRPr/>
            </a:pPr>
            <a:endParaRPr lang="en-US" altLang="zh-CN" sz="800" dirty="0">
              <a:latin typeface="Tahoma" pitchFamily="34" charset="0"/>
              <a:cs typeface="Tahoma" pitchFamily="34" charset="0"/>
            </a:endParaRPr>
          </a:p>
          <a:p>
            <a:pPr marL="0" indent="0" algn="just">
              <a:buFont typeface="Arial" pitchFamily="34" charset="0"/>
              <a:buNone/>
              <a:defRPr/>
            </a:pPr>
            <a:r>
              <a:rPr lang="en-US" altLang="zh-CN" dirty="0">
                <a:latin typeface="Tahoma" pitchFamily="34" charset="0"/>
                <a:cs typeface="Tahoma" pitchFamily="34" charset="0"/>
              </a:rPr>
              <a:t>Single rotation is not solving our problem on Case 3 or 4.</a:t>
            </a:r>
          </a:p>
        </p:txBody>
      </p:sp>
      <p:pic>
        <p:nvPicPr>
          <p:cNvPr id="21510" name="Picture 6" descr="avl-10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070100"/>
            <a:ext cx="7762875" cy="29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133721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>
                <a:latin typeface="Tahoma" pitchFamily="34" charset="0"/>
                <a:cs typeface="Tahoma" pitchFamily="34" charset="0"/>
              </a:rPr>
              <a:t>Double Rotation to Fix Case 3</a:t>
            </a:r>
            <a:br>
              <a:rPr lang="en-US" altLang="zh-CN">
                <a:latin typeface="Tahoma" pitchFamily="34" charset="0"/>
                <a:cs typeface="Tahoma" pitchFamily="34" charset="0"/>
              </a:rPr>
            </a:br>
            <a:r>
              <a:rPr lang="en-US" altLang="zh-CN">
                <a:latin typeface="Tahoma" pitchFamily="34" charset="0"/>
                <a:cs typeface="Tahoma" pitchFamily="34" charset="0"/>
              </a:rPr>
              <a:t>(LR Rotation)</a:t>
            </a:r>
            <a:endParaRPr lang="zh-CN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824CD7A-73EF-4563-9596-BBA6BBBC9856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5943600"/>
            <a:ext cx="7848600" cy="533400"/>
          </a:xfrm>
        </p:spPr>
        <p:txBody>
          <a:bodyPr>
            <a:normAutofit/>
          </a:bodyPr>
          <a:lstStyle/>
          <a:p>
            <a:pPr marL="0" indent="0">
              <a:buFont typeface="Arial" pitchFamily="34" charset="0"/>
              <a:buNone/>
              <a:defRPr/>
            </a:pPr>
            <a:r>
              <a:rPr lang="en-US" altLang="zh-CN" sz="2400" dirty="0">
                <a:latin typeface="Tahoma" pitchFamily="34" charset="0"/>
                <a:cs typeface="Tahoma" pitchFamily="34" charset="0"/>
              </a:rPr>
              <a:t>A deeper look at sub tree B</a:t>
            </a:r>
          </a:p>
        </p:txBody>
      </p:sp>
      <p:pic>
        <p:nvPicPr>
          <p:cNvPr id="22534" name="Picture 8" descr="avl-11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209800"/>
            <a:ext cx="7881938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82613570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>
                <a:latin typeface="Tahoma" pitchFamily="34" charset="0"/>
                <a:cs typeface="Tahoma" pitchFamily="34" charset="0"/>
              </a:rPr>
              <a:t>Double Rotation to Fix Case 3</a:t>
            </a:r>
            <a:br>
              <a:rPr lang="en-US" altLang="zh-CN">
                <a:latin typeface="Tahoma" pitchFamily="34" charset="0"/>
                <a:cs typeface="Tahoma" pitchFamily="34" charset="0"/>
              </a:rPr>
            </a:br>
            <a:r>
              <a:rPr lang="en-US" altLang="zh-CN">
                <a:latin typeface="Tahoma" pitchFamily="34" charset="0"/>
                <a:cs typeface="Tahoma" pitchFamily="34" charset="0"/>
              </a:rPr>
              <a:t>(LR Rotation)</a:t>
            </a:r>
            <a:endParaRPr lang="zh-CN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1C9B26F-C606-4326-98ED-47B60F757EB8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5867400"/>
            <a:ext cx="7848600" cy="533400"/>
          </a:xfrm>
        </p:spPr>
        <p:txBody>
          <a:bodyPr>
            <a:normAutofit/>
          </a:bodyPr>
          <a:lstStyle/>
          <a:p>
            <a:pPr marL="0" indent="0">
              <a:buFont typeface="Arial" pitchFamily="34" charset="0"/>
              <a:buNone/>
              <a:defRPr/>
            </a:pPr>
            <a:r>
              <a:rPr lang="en-US" altLang="zh-CN" sz="2400" dirty="0">
                <a:latin typeface="Tahoma" pitchFamily="34" charset="0"/>
                <a:cs typeface="Tahoma" pitchFamily="34" charset="0"/>
              </a:rPr>
              <a:t>First rotation: node R and S.</a:t>
            </a:r>
          </a:p>
        </p:txBody>
      </p:sp>
      <p:pic>
        <p:nvPicPr>
          <p:cNvPr id="23558" name="Picture 6" descr="avl-12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228850"/>
            <a:ext cx="7424738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64053815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>
                <a:latin typeface="Tahoma" pitchFamily="34" charset="0"/>
                <a:cs typeface="Tahoma" pitchFamily="34" charset="0"/>
              </a:rPr>
              <a:t>Double Rotation to Fix Case 3</a:t>
            </a:r>
            <a:br>
              <a:rPr lang="en-US" altLang="zh-CN">
                <a:latin typeface="Tahoma" pitchFamily="34" charset="0"/>
                <a:cs typeface="Tahoma" pitchFamily="34" charset="0"/>
              </a:rPr>
            </a:br>
            <a:r>
              <a:rPr lang="en-US" altLang="zh-CN">
                <a:latin typeface="Tahoma" pitchFamily="34" charset="0"/>
                <a:cs typeface="Tahoma" pitchFamily="34" charset="0"/>
              </a:rPr>
              <a:t>(LR Rotation)</a:t>
            </a:r>
            <a:endParaRPr lang="zh-CN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D743BCC-A139-4401-A8BF-B2107094561E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5867400"/>
            <a:ext cx="7848600" cy="685800"/>
          </a:xfrm>
        </p:spPr>
        <p:txBody>
          <a:bodyPr>
            <a:normAutofit/>
          </a:bodyPr>
          <a:lstStyle/>
          <a:p>
            <a:pPr marL="0" indent="0">
              <a:buFont typeface="Arial" pitchFamily="34" charset="0"/>
              <a:buNone/>
              <a:defRPr/>
            </a:pPr>
            <a:r>
              <a:rPr lang="en-US" altLang="zh-CN" sz="2400" dirty="0">
                <a:latin typeface="Tahoma" pitchFamily="34" charset="0"/>
                <a:cs typeface="Tahoma" pitchFamily="34" charset="0"/>
              </a:rPr>
              <a:t>Second rotation: node R and T.</a:t>
            </a:r>
            <a:endParaRPr lang="en-US" altLang="zh-CN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24582" name="Picture 7" descr="avl-13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209800"/>
            <a:ext cx="8382000" cy="347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5679192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Example on Double Rotation</a:t>
            </a:r>
            <a:endParaRPr lang="zh-CN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0E81280-3010-4DB1-859A-CE0D4D561B5D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>
          <a:xfrm>
            <a:off x="4724400" y="2286000"/>
            <a:ext cx="4038600" cy="3721596"/>
          </a:xfrm>
        </p:spPr>
        <p:txBody>
          <a:bodyPr/>
          <a:lstStyle/>
          <a:p>
            <a:pPr>
              <a:defRPr/>
            </a:pPr>
            <a:endParaRPr lang="en-US" altLang="zh-CN" dirty="0">
              <a:latin typeface="Tahoma" pitchFamily="34" charset="0"/>
              <a:cs typeface="Tahoma" pitchFamily="34" charset="0"/>
            </a:endParaRPr>
          </a:p>
          <a:p>
            <a:pPr>
              <a:defRPr/>
            </a:pPr>
            <a:endParaRPr lang="en-US" altLang="zh-CN" dirty="0">
              <a:latin typeface="Tahoma" pitchFamily="34" charset="0"/>
              <a:cs typeface="Tahoma" pitchFamily="34" charset="0"/>
            </a:endParaRPr>
          </a:p>
          <a:p>
            <a:pPr marL="0" indent="0">
              <a:buFont typeface="Arial" pitchFamily="34" charset="0"/>
              <a:buNone/>
              <a:defRPr/>
            </a:pPr>
            <a:r>
              <a:rPr lang="en-US" altLang="zh-CN" sz="2400" dirty="0">
                <a:latin typeface="Tahoma" pitchFamily="34" charset="0"/>
                <a:cs typeface="Tahoma" pitchFamily="34" charset="0"/>
              </a:rPr>
              <a:t>Node (26) is inserted in an AVL Tree and causing node (30) to violate the AVL property (Case 3)</a:t>
            </a:r>
            <a:endParaRPr lang="en-US" altLang="zh-CN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25606" name="Picture 6" descr="avl-14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209800"/>
            <a:ext cx="3448050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21119800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Example on Double Rotation</a:t>
            </a:r>
            <a:endParaRPr lang="zh-CN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1B23199-1158-4F3E-9EF2-B7433A12A109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5715000"/>
            <a:ext cx="7848600" cy="609600"/>
          </a:xfrm>
        </p:spPr>
        <p:txBody>
          <a:bodyPr>
            <a:normAutofit/>
          </a:bodyPr>
          <a:lstStyle/>
          <a:p>
            <a:pPr marL="0" indent="0">
              <a:buFont typeface="Arial" pitchFamily="34" charset="0"/>
              <a:buNone/>
              <a:defRPr/>
            </a:pPr>
            <a:r>
              <a:rPr lang="en-US" altLang="zh-CN" sz="2200" dirty="0">
                <a:latin typeface="Tahoma" pitchFamily="34" charset="0"/>
                <a:cs typeface="Tahoma" pitchFamily="34" charset="0"/>
              </a:rPr>
              <a:t>First rotation, node (27) and node (22).</a:t>
            </a:r>
          </a:p>
        </p:txBody>
      </p:sp>
      <p:pic>
        <p:nvPicPr>
          <p:cNvPr id="26630" name="Picture 7" descr="avl-15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981200"/>
            <a:ext cx="7158038" cy="356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01011101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Example on Double Rotation</a:t>
            </a:r>
            <a:endParaRPr lang="zh-CN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6A40D9C-55C0-4A57-805A-42DEBC84C5C3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5791200"/>
            <a:ext cx="7848600" cy="609600"/>
          </a:xfrm>
        </p:spPr>
        <p:txBody>
          <a:bodyPr>
            <a:normAutofit/>
          </a:bodyPr>
          <a:lstStyle/>
          <a:p>
            <a:pPr marL="0" indent="0">
              <a:buFont typeface="Arial" pitchFamily="34" charset="0"/>
              <a:buNone/>
              <a:defRPr/>
            </a:pPr>
            <a:r>
              <a:rPr lang="en-US" altLang="zh-CN" sz="2200" dirty="0">
                <a:latin typeface="Tahoma" pitchFamily="34" charset="0"/>
                <a:cs typeface="Tahoma" pitchFamily="34" charset="0"/>
              </a:rPr>
              <a:t>Second rotation, node (27) and node (30).</a:t>
            </a:r>
          </a:p>
        </p:txBody>
      </p:sp>
      <p:pic>
        <p:nvPicPr>
          <p:cNvPr id="27654" name="Picture 6" descr="avl-16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133600"/>
            <a:ext cx="7718425" cy="356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83031392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AVL Tree Operations: Deletion</a:t>
            </a:r>
            <a:endParaRPr lang="zh-CN" altLang="en-US">
              <a:cs typeface="Tahoma" pitchFamily="34" charset="0"/>
            </a:endParaRPr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D69C859-777A-41BB-966A-B75AE98F31FE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36538" indent="-236538" algn="just">
              <a:buFontTx/>
              <a:buChar char="•"/>
            </a:pPr>
            <a:r>
              <a:rPr lang="en-US" altLang="zh-CN" sz="2200">
                <a:latin typeface="Tahoma" pitchFamily="34" charset="0"/>
                <a:cs typeface="Tahoma" pitchFamily="34" charset="0"/>
              </a:rPr>
              <a:t>Delete the node as in ordinary Binary Search Tree.</a:t>
            </a:r>
          </a:p>
          <a:p>
            <a:pPr marL="693738" lvl="1" indent="-236538" algn="just">
              <a:buFontTx/>
              <a:buChar char="•"/>
            </a:pPr>
            <a:r>
              <a:rPr lang="en-US" altLang="zh-CN" sz="2200">
                <a:latin typeface="Tahoma" pitchFamily="34" charset="0"/>
                <a:cs typeface="Tahoma" pitchFamily="34" charset="0"/>
              </a:rPr>
              <a:t>The deleted node will be a leaf or a node with one child.</a:t>
            </a:r>
          </a:p>
          <a:p>
            <a:pPr marL="236538" indent="-236538" algn="just">
              <a:buFontTx/>
              <a:buChar char="•"/>
            </a:pPr>
            <a:r>
              <a:rPr lang="en-US" altLang="zh-CN" sz="2200">
                <a:latin typeface="Tahoma" pitchFamily="34" charset="0"/>
                <a:cs typeface="Tahoma" pitchFamily="34" charset="0"/>
              </a:rPr>
              <a:t>Trace the path from the (parent of) deleted leaf towards the root. For each node P encountered, check if height of left(P) and right(P) differ by at most 1.</a:t>
            </a:r>
          </a:p>
          <a:p>
            <a:pPr marL="693738" lvl="1" indent="-236538" algn="just">
              <a:buFontTx/>
              <a:buChar char="•"/>
            </a:pPr>
            <a:r>
              <a:rPr lang="en-US" altLang="zh-CN" sz="2200">
                <a:latin typeface="Tahoma" pitchFamily="34" charset="0"/>
                <a:cs typeface="Tahoma" pitchFamily="34" charset="0"/>
              </a:rPr>
              <a:t>If Yes, proceed to parent(P).</a:t>
            </a:r>
          </a:p>
          <a:p>
            <a:pPr marL="693738" lvl="1" indent="-236538" algn="just">
              <a:buFontTx/>
              <a:buChar char="•"/>
            </a:pPr>
            <a:r>
              <a:rPr lang="en-US" altLang="zh-CN" sz="2200">
                <a:latin typeface="Tahoma" pitchFamily="34" charset="0"/>
                <a:cs typeface="Tahoma" pitchFamily="34" charset="0"/>
              </a:rPr>
              <a:t>If No, fix sub tree P either by single rotation or double rotation (as in insertion).</a:t>
            </a:r>
          </a:p>
          <a:p>
            <a:pPr marL="236538" indent="-236538" algn="just">
              <a:buFontTx/>
              <a:buChar char="•"/>
            </a:pPr>
            <a:r>
              <a:rPr lang="en-US" altLang="zh-CN" sz="2200">
                <a:latin typeface="Tahoma" pitchFamily="34" charset="0"/>
                <a:cs typeface="Tahoma" pitchFamily="34" charset="0"/>
              </a:rPr>
              <a:t>After we perform rotation at P, we may have to perform a rotation at some ancestor of P. Thus, </a:t>
            </a:r>
            <a:r>
              <a:rPr lang="en-US" altLang="zh-CN" sz="22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we must continue to trace the path until we reach the root</a:t>
            </a:r>
            <a:r>
              <a:rPr lang="en-US" altLang="zh-CN" sz="2200">
                <a:latin typeface="Tahoma" pitchFamily="34" charset="0"/>
                <a:cs typeface="Tahoma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3342607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Example on Deletion</a:t>
            </a:r>
            <a:endParaRPr lang="zh-CN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C733348-6926-432C-813A-987B8DDE645F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5715000"/>
            <a:ext cx="7848600" cy="597396"/>
          </a:xfrm>
        </p:spPr>
        <p:txBody>
          <a:bodyPr>
            <a:normAutofit/>
          </a:bodyPr>
          <a:lstStyle/>
          <a:p>
            <a:pPr marL="0" indent="0">
              <a:buFont typeface="Arial" pitchFamily="34" charset="0"/>
              <a:buNone/>
              <a:defRPr/>
            </a:pPr>
            <a:r>
              <a:rPr lang="en-US" altLang="zh-CN" sz="2200" dirty="0">
                <a:latin typeface="Tahoma" pitchFamily="34" charset="0"/>
                <a:cs typeface="Tahoma" pitchFamily="34" charset="0"/>
              </a:rPr>
              <a:t>Delete node (60), node (55) is unbalanced.</a:t>
            </a:r>
          </a:p>
        </p:txBody>
      </p:sp>
      <p:pic>
        <p:nvPicPr>
          <p:cNvPr id="29702" name="Picture 6" descr="avl-24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057400"/>
            <a:ext cx="7947025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5357468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Example on Deletion</a:t>
            </a:r>
            <a:endParaRPr lang="zh-CN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33B90CD-0A4B-410B-9FD0-67399E1DB8AF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5867400"/>
            <a:ext cx="7848600" cy="521196"/>
          </a:xfrm>
        </p:spPr>
        <p:txBody>
          <a:bodyPr>
            <a:normAutofit/>
          </a:bodyPr>
          <a:lstStyle/>
          <a:p>
            <a:pPr marL="0" indent="0">
              <a:buFont typeface="Arial" pitchFamily="34" charset="0"/>
              <a:buNone/>
              <a:defRPr/>
            </a:pPr>
            <a:r>
              <a:rPr lang="en-US" altLang="zh-CN" sz="2200" dirty="0">
                <a:latin typeface="Tahoma" pitchFamily="34" charset="0"/>
                <a:cs typeface="Tahoma" pitchFamily="34" charset="0"/>
              </a:rPr>
              <a:t>Single rotation on node (55)</a:t>
            </a:r>
          </a:p>
        </p:txBody>
      </p:sp>
      <p:pic>
        <p:nvPicPr>
          <p:cNvPr id="30726" name="Picture 7" descr="avl-25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057400"/>
            <a:ext cx="7947025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3393372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Balanced Binary Search Tree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AVL Tree Concept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Operation: Search, Insertion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Rebalance AVL Tree (Insertion)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Operation: Deletion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Rebalance AVL Tree (Deletion)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3</a:t>
            </a:fld>
            <a:endParaRPr lang="id-ID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Example on Deletion</a:t>
            </a:r>
            <a:endParaRPr lang="zh-CN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0D94C2A-8E4F-408E-A0FA-9B318E2D8452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5943600"/>
            <a:ext cx="7848600" cy="457200"/>
          </a:xfrm>
        </p:spPr>
        <p:txBody>
          <a:bodyPr>
            <a:normAutofit/>
          </a:bodyPr>
          <a:lstStyle/>
          <a:p>
            <a:pPr marL="0" indent="0">
              <a:buFont typeface="Arial" pitchFamily="34" charset="0"/>
              <a:buNone/>
              <a:defRPr/>
            </a:pPr>
            <a:r>
              <a:rPr lang="en-US" altLang="zh-CN" sz="2200" dirty="0">
                <a:latin typeface="Tahoma" pitchFamily="34" charset="0"/>
                <a:cs typeface="Tahoma" pitchFamily="34" charset="0"/>
              </a:rPr>
              <a:t>Node (50) is unbalanced, double rotation on node (50)</a:t>
            </a:r>
          </a:p>
        </p:txBody>
      </p:sp>
      <p:pic>
        <p:nvPicPr>
          <p:cNvPr id="31750" name="Picture 6" descr="avl-26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057400"/>
            <a:ext cx="8180387" cy="386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84890508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Example on Deletion</a:t>
            </a:r>
            <a:endParaRPr lang="zh-CN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3191AA9-2D3E-492B-B704-27CB2EE28204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5715000"/>
            <a:ext cx="7848600" cy="609600"/>
          </a:xfrm>
        </p:spPr>
        <p:txBody>
          <a:bodyPr>
            <a:normAutofit/>
          </a:bodyPr>
          <a:lstStyle/>
          <a:p>
            <a:pPr marL="0" indent="0">
              <a:buFont typeface="Arial" pitchFamily="34" charset="0"/>
              <a:buNone/>
              <a:defRPr/>
            </a:pPr>
            <a:r>
              <a:rPr lang="en-US" altLang="zh-CN" sz="2200" dirty="0">
                <a:latin typeface="Tahoma" pitchFamily="34" charset="0"/>
                <a:cs typeface="Tahoma" pitchFamily="34" charset="0"/>
              </a:rPr>
              <a:t>AVL Tree after deletion of node (60)</a:t>
            </a:r>
          </a:p>
        </p:txBody>
      </p:sp>
      <p:pic>
        <p:nvPicPr>
          <p:cNvPr id="32774" name="Picture 7" descr="avl-23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035175"/>
            <a:ext cx="4594225" cy="337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43038575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32</a:t>
            </a:fld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Sridhar. 2015. Design and Analysis of Algorithms. Oxford University Press. New Delhi. ISBN: </a:t>
            </a:r>
            <a:r>
              <a:rPr lang="en-A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9780198093695. Chapter 6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r>
              <a:rPr lang="id-ID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Reema Thareja. 2014. Data structures using C. O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xford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University Press</a:t>
            </a:r>
            <a:r>
              <a:rPr lang="id-ID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New Delhi. ISBN:9780198099307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id-ID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Chapter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r>
          </a:p>
          <a:p>
            <a:pPr marL="341313" indent="-341313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 to AVL Tree,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https://visualgo.net/bn/bst?slide=13-1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341313" indent="-341313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AVL Tree,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https://visualgo.net/bn/bst?slide=14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endParaRPr lang="id-ID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  <a:defRPr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Binary Search Tree Review</a:t>
            </a:r>
            <a:endParaRPr lang="zh-CN" altLang="en-US">
              <a:cs typeface="Tahoma" pitchFamily="34" charset="0"/>
            </a:endParaRP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626DE93-27FF-42ED-AFF5-31845C11909D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5181600" y="2286000"/>
            <a:ext cx="3733800" cy="3721596"/>
          </a:xfrm>
        </p:spPr>
        <p:txBody>
          <a:bodyPr/>
          <a:lstStyle/>
          <a:p>
            <a:pPr marL="0" indent="0">
              <a:buFont typeface="Arial" pitchFamily="34" charset="0"/>
              <a:buNone/>
              <a:defRPr/>
            </a:pPr>
            <a:r>
              <a:rPr lang="en-US" altLang="zh-CN" dirty="0">
                <a:latin typeface="Tahoma" pitchFamily="34" charset="0"/>
                <a:cs typeface="Tahoma" pitchFamily="34" charset="0"/>
              </a:rPr>
              <a:t>Example of </a:t>
            </a:r>
            <a:r>
              <a:rPr lang="en-US" altLang="zh-CN" b="1" dirty="0">
                <a:latin typeface="Tahoma" pitchFamily="34" charset="0"/>
                <a:cs typeface="Tahoma" pitchFamily="34" charset="0"/>
              </a:rPr>
              <a:t>skewed</a:t>
            </a:r>
            <a:r>
              <a:rPr lang="en-US" altLang="zh-CN" dirty="0">
                <a:latin typeface="Tahoma" pitchFamily="34" charset="0"/>
                <a:cs typeface="Tahoma" pitchFamily="34" charset="0"/>
              </a:rPr>
              <a:t> Binary Search Tree</a:t>
            </a:r>
          </a:p>
          <a:p>
            <a:pPr>
              <a:defRPr/>
            </a:pPr>
            <a:endParaRPr lang="en-US" altLang="zh-CN" dirty="0">
              <a:latin typeface="Tahoma" pitchFamily="34" charset="0"/>
              <a:cs typeface="Tahoma" pitchFamily="34" charset="0"/>
            </a:endParaRPr>
          </a:p>
          <a:p>
            <a:pPr marL="0" indent="0">
              <a:buFont typeface="Arial" pitchFamily="34" charset="0"/>
              <a:buNone/>
              <a:defRPr/>
            </a:pPr>
            <a:r>
              <a:rPr lang="en-US" altLang="zh-CN" dirty="0">
                <a:latin typeface="Tahoma" pitchFamily="34" charset="0"/>
                <a:cs typeface="Tahoma" pitchFamily="34" charset="0"/>
              </a:rPr>
              <a:t>The left BST is inserted by 2, 5, 7, 8 and 13 respectively.</a:t>
            </a:r>
          </a:p>
          <a:p>
            <a:pPr>
              <a:defRPr/>
            </a:pPr>
            <a:endParaRPr lang="en-US" altLang="zh-CN" dirty="0">
              <a:latin typeface="Tahoma" pitchFamily="34" charset="0"/>
              <a:cs typeface="Tahoma" pitchFamily="34" charset="0"/>
            </a:endParaRPr>
          </a:p>
          <a:p>
            <a:pPr marL="0" indent="0">
              <a:buFont typeface="Arial" pitchFamily="34" charset="0"/>
              <a:buNone/>
              <a:defRPr/>
            </a:pPr>
            <a:r>
              <a:rPr lang="en-US" altLang="zh-CN" dirty="0">
                <a:latin typeface="Tahoma" pitchFamily="34" charset="0"/>
                <a:cs typeface="Tahoma" pitchFamily="34" charset="0"/>
              </a:rPr>
              <a:t>The right BST is inserted by 9, 1, 6, 3 and 4  respectively.</a:t>
            </a:r>
          </a:p>
        </p:txBody>
      </p:sp>
      <p:pic>
        <p:nvPicPr>
          <p:cNvPr id="7173" name="Picture 7" descr="avl-1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103438"/>
            <a:ext cx="4248150" cy="382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6065493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Balanced Binary Search Tree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algn="l" eaLnBrk="1" hangingPunct="1">
              <a:buFontTx/>
              <a:buChar char="•"/>
            </a:pP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height of Binary Search Tree can be as large as n-1 (when the BST is skewed).</a:t>
            </a:r>
          </a:p>
          <a:p>
            <a:pPr marL="342900" indent="-342900" algn="l" eaLnBrk="1" hangingPunct="1">
              <a:buFontTx/>
              <a:buChar char="•"/>
            </a:pP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time needed to perform insertion, deletion, searching or many other operations depend on the tree’s height, this means they can be O(n) in worst case.</a:t>
            </a:r>
          </a:p>
          <a:p>
            <a:pPr marL="342900" indent="-342900" algn="l" eaLnBrk="1" hangingPunct="1">
              <a:buFontTx/>
              <a:buChar char="•"/>
            </a:pP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 our goal is to keep the height of a BST to be O (log n), the minimal height of a BST with </a:t>
            </a:r>
            <a:r>
              <a:rPr lang="en-US" altLang="zh-C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 nodes</a:t>
            </a:r>
          </a:p>
          <a:p>
            <a:pPr marL="342900" indent="-342900" algn="l" eaLnBrk="1" hangingPunct="1">
              <a:buFontTx/>
              <a:buChar char="•"/>
            </a:pP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Such trees are called </a:t>
            </a:r>
            <a:r>
              <a:rPr lang="en-US" altLang="zh-C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Balanced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Binary Search Tree (i.e. AVL Tree, Red Black Tree) because it will keep the minimal height of a BST</a:t>
            </a:r>
          </a:p>
        </p:txBody>
      </p:sp>
    </p:spTree>
    <p:extLst>
      <p:ext uri="{BB962C8B-B14F-4D97-AF65-F5344CB8AC3E}">
        <p14:creationId xmlns:p14="http://schemas.microsoft.com/office/powerpoint/2010/main" val="13999258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/>
              <a:t>AVL Tree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AVL Tree is named after its two inventors, G.M. </a:t>
            </a:r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Adelson-</a:t>
            </a:r>
            <a:r>
              <a:rPr lang="en-US" altLang="zh-CN" b="1" dirty="0" err="1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Veleskii</a:t>
            </a: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 and E.M. </a:t>
            </a:r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Landis</a:t>
            </a: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.</a:t>
            </a:r>
          </a:p>
          <a:p>
            <a:pPr eaLnBrk="1" hangingPunct="1"/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eaLnBrk="1" hangingPunct="1"/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AVL Tree is the first self-balancing binary search tree invented.</a:t>
            </a:r>
          </a:p>
          <a:p>
            <a:endParaRPr lang="en-US" altLang="en-US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6148" name="Slide Number Placeholder 4"/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3F69B0E-3902-433F-AF4C-7E801DCA5C0E}" type="slidenum">
              <a:rPr lang="en-US" altLang="en-US" sz="1400">
                <a:latin typeface="Interstate" pitchFamily="50" charset="0"/>
              </a:rPr>
              <a:pPr eaLnBrk="1" hangingPunct="1"/>
              <a:t>6</a:t>
            </a:fld>
            <a:endParaRPr lang="en-US" altLang="en-US" sz="1400">
              <a:latin typeface="Interstat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829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/>
              <a:t>AVL Tree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Height of a node:</a:t>
            </a:r>
          </a:p>
          <a:p>
            <a:pPr marL="796925" lvl="1" indent="-442913" eaLnBrk="1" hangingPunct="1">
              <a:buFont typeface="Wingdings" pitchFamily="2" charset="2"/>
              <a:buChar char="v"/>
              <a:defRPr/>
            </a:pPr>
            <a:r>
              <a:rPr lang="en-US" altLang="zh-CN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The height of an empty </a:t>
            </a:r>
            <a:r>
              <a:rPr lang="en-US" altLang="zh-CN" sz="22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subtree</a:t>
            </a:r>
            <a:r>
              <a:rPr lang="en-US" altLang="zh-CN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 is 0.</a:t>
            </a:r>
          </a:p>
          <a:p>
            <a:pPr marL="796925" lvl="1" indent="-442913" eaLnBrk="1" hangingPunct="1">
              <a:buFont typeface="Wingdings" pitchFamily="2" charset="2"/>
              <a:buChar char="v"/>
              <a:defRPr/>
            </a:pPr>
            <a:r>
              <a:rPr lang="en-US" altLang="zh-CN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The height of a leaf is 1.</a:t>
            </a:r>
          </a:p>
          <a:p>
            <a:pPr marL="796925" lvl="1" indent="-442913" eaLnBrk="1" hangingPunct="1">
              <a:buFont typeface="Wingdings" pitchFamily="2" charset="2"/>
              <a:buChar char="v"/>
              <a:defRPr/>
            </a:pPr>
            <a:r>
              <a:rPr lang="en-US" altLang="zh-CN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The height of an internal node is the maximum height of its children plus 1.</a:t>
            </a:r>
          </a:p>
          <a:p>
            <a:pPr marL="693738" lvl="1" indent="-236538" eaLnBrk="1" hangingPunct="1">
              <a:buFont typeface="Arial" pitchFamily="34" charset="0"/>
              <a:buChar char="•"/>
              <a:defRPr/>
            </a:pPr>
            <a:endParaRPr lang="en-US" altLang="zh-CN" sz="22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eaLnBrk="1" hangingPunct="1"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Balance factor:</a:t>
            </a:r>
          </a:p>
          <a:p>
            <a:pPr marL="796925" lvl="1" indent="-441325" eaLnBrk="1" hangingPunct="1">
              <a:buFont typeface="Wingdings" pitchFamily="2" charset="2"/>
              <a:buChar char="v"/>
              <a:defRPr/>
            </a:pPr>
            <a:r>
              <a:rPr lang="en-US" altLang="zh-CN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The difference height of its LEFT </a:t>
            </a:r>
            <a:r>
              <a:rPr lang="en-US" altLang="zh-CN" sz="22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subtree</a:t>
            </a:r>
            <a:r>
              <a:rPr lang="en-US" altLang="zh-CN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 and its RIGHT </a:t>
            </a:r>
            <a:r>
              <a:rPr lang="en-US" altLang="zh-CN" sz="22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subtree</a:t>
            </a:r>
            <a:r>
              <a:rPr lang="en-US" altLang="zh-CN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marL="236538" indent="-236538" eaLnBrk="1" hangingPunct="1">
              <a:defRPr/>
            </a:pPr>
            <a:endParaRPr lang="en-US" altLang="zh-CN" sz="22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eaLnBrk="1" hangingPunct="1"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The balance factor of all nodes in AVL tree should be at most 1.</a:t>
            </a:r>
          </a:p>
          <a:p>
            <a:pPr>
              <a:defRPr/>
            </a:pPr>
            <a:endParaRPr lang="en-US" sz="2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172" name="Slide Number Placeholder 4"/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59C0722-4033-455E-93B8-D557B89FF2DD}" type="slidenum">
              <a:rPr lang="en-US" altLang="en-US" sz="1400">
                <a:latin typeface="Interstate" pitchFamily="50" charset="0"/>
              </a:rPr>
              <a:pPr eaLnBrk="1" hangingPunct="1"/>
              <a:t>7</a:t>
            </a:fld>
            <a:endParaRPr lang="en-US" altLang="en-US" sz="1400">
              <a:latin typeface="Interstat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542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AVL Tree Example</a:t>
            </a:r>
            <a:endParaRPr lang="zh-CN" altLang="en-US">
              <a:cs typeface="Tahoma" pitchFamily="34" charset="0"/>
            </a:endParaRPr>
          </a:p>
        </p:txBody>
      </p:sp>
      <p:sp>
        <p:nvSpPr>
          <p:cNvPr id="922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41A9F6E-3088-4B9C-8692-E9D35E012265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5410200" y="2286000"/>
            <a:ext cx="3352800" cy="3721596"/>
          </a:xfrm>
        </p:spPr>
        <p:txBody>
          <a:bodyPr/>
          <a:lstStyle/>
          <a:p>
            <a:pPr>
              <a:defRPr/>
            </a:pPr>
            <a:endParaRPr lang="en-US" altLang="zh-CN" dirty="0">
              <a:latin typeface="Tahoma" pitchFamily="34" charset="0"/>
              <a:cs typeface="Tahoma" pitchFamily="34" charset="0"/>
            </a:endParaRPr>
          </a:p>
          <a:p>
            <a:pPr>
              <a:defRPr/>
            </a:pPr>
            <a:endParaRPr lang="en-US" altLang="zh-CN" dirty="0">
              <a:latin typeface="Tahoma" pitchFamily="34" charset="0"/>
              <a:cs typeface="Tahoma" pitchFamily="34" charset="0"/>
            </a:endParaRPr>
          </a:p>
          <a:p>
            <a:pPr>
              <a:defRPr/>
            </a:pPr>
            <a:endParaRPr lang="en-US" altLang="zh-CN" dirty="0">
              <a:latin typeface="Tahoma" pitchFamily="34" charset="0"/>
              <a:cs typeface="Tahoma" pitchFamily="34" charset="0"/>
            </a:endParaRPr>
          </a:p>
          <a:p>
            <a:pPr marL="0" indent="0">
              <a:buFont typeface="Arial" pitchFamily="34" charset="0"/>
              <a:buNone/>
              <a:defRPr/>
            </a:pPr>
            <a:r>
              <a:rPr lang="en-US" altLang="zh-CN" sz="2400" dirty="0">
                <a:latin typeface="Tahoma" pitchFamily="34" charset="0"/>
                <a:cs typeface="Tahoma" pitchFamily="34" charset="0"/>
              </a:rPr>
              <a:t>The node contains 17’ (orange color) balance factor is more than 1, so this BST is not an AVL Tree.</a:t>
            </a:r>
          </a:p>
        </p:txBody>
      </p:sp>
      <p:pic>
        <p:nvPicPr>
          <p:cNvPr id="9222" name="Picture 6" descr="avl-4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981200"/>
            <a:ext cx="428625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107082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AVL Tree Operations: Insertion</a:t>
            </a:r>
            <a:endParaRPr lang="zh-CN" altLang="en-US">
              <a:cs typeface="Tahoma" pitchFamily="34" charset="0"/>
            </a:endParaRPr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5ACF0CD-EBD7-4FB2-A8B2-A424AFAD9997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>
              <a:buFontTx/>
              <a:buChar char="•"/>
            </a:pPr>
            <a:r>
              <a:rPr lang="en-US" altLang="zh-CN" sz="2400">
                <a:latin typeface="Tahoma" pitchFamily="34" charset="0"/>
                <a:cs typeface="Tahoma" pitchFamily="34" charset="0"/>
              </a:rPr>
              <a:t>First, insert the new key as a new leaf just as in ordinary Binary Search Tree insert strategy.</a:t>
            </a:r>
          </a:p>
          <a:p>
            <a:pPr marL="693738" lvl="1" indent="-236538">
              <a:buFontTx/>
              <a:buChar char="•"/>
            </a:pPr>
            <a:r>
              <a:rPr lang="en-US" altLang="zh-CN">
                <a:latin typeface="Tahoma" pitchFamily="34" charset="0"/>
                <a:cs typeface="Tahoma" pitchFamily="34" charset="0"/>
              </a:rPr>
              <a:t>But this may cause violation of AVL Tree property.</a:t>
            </a:r>
          </a:p>
          <a:p>
            <a:pPr marL="236538" indent="-236538">
              <a:buFontTx/>
              <a:buChar char="•"/>
            </a:pPr>
            <a:r>
              <a:rPr lang="en-US" altLang="zh-CN" sz="2400">
                <a:latin typeface="Tahoma" pitchFamily="34" charset="0"/>
                <a:cs typeface="Tahoma" pitchFamily="34" charset="0"/>
              </a:rPr>
              <a:t>Next, restore the balance condition.</a:t>
            </a:r>
          </a:p>
          <a:p>
            <a:pPr marL="236538" indent="-236538">
              <a:buFontTx/>
              <a:buChar char="•"/>
            </a:pPr>
            <a:endParaRPr lang="en-US" altLang="zh-CN">
              <a:latin typeface="Tahoma" pitchFamily="34" charset="0"/>
              <a:cs typeface="Tahoma" pitchFamily="34" charset="0"/>
            </a:endParaRPr>
          </a:p>
          <a:p>
            <a:pPr marL="236538" indent="-236538">
              <a:buFontTx/>
              <a:buChar char="•"/>
            </a:pPr>
            <a:endParaRPr lang="en-US" altLang="zh-CN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0246" name="Picture 6" descr="avl-4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919538"/>
            <a:ext cx="6858000" cy="263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6404021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emplateBM_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AMS Item" ma:contentTypeID="0x01010081B4385EF6D35446822582DE3946C407003DDF916C8002C34AAF5BED64A1682BDC" ma:contentTypeVersion="39" ma:contentTypeDescription="Content Type for DAMS Related Purposes" ma:contentTypeScope="" ma:versionID="dcca679ccac23fad5ef6a149a6019137">
  <xsd:schema xmlns:xsd="http://www.w3.org/2001/XMLSchema" xmlns:xs="http://www.w3.org/2001/XMLSchema" xmlns:p="http://schemas.microsoft.com/office/2006/metadata/properties" xmlns:ns1="f7443cdf-c33c-464e-a97f-23bb26b3177a" xmlns:ns2="http://schemas.microsoft.com/sharepoint/v3" xmlns:ns4="6c5ed68c-5f31-42ac-9392-2612e73c38e5" targetNamespace="http://schemas.microsoft.com/office/2006/metadata/properties" ma:root="true" ma:fieldsID="23124a404595d37a2b3462e22c737ddc" ns1:_="" ns2:_="" ns4:_="">
    <xsd:import namespace="f7443cdf-c33c-464e-a97f-23bb26b3177a"/>
    <xsd:import namespace="http://schemas.microsoft.com/sharepoint/v3"/>
    <xsd:import namespace="6c5ed68c-5f31-42ac-9392-2612e73c38e5"/>
    <xsd:element name="properties">
      <xsd:complexType>
        <xsd:sequence>
          <xsd:element name="documentManagement">
            <xsd:complexType>
              <xsd:all>
                <xsd:element ref="ns1:Filename" minOccurs="0"/>
                <xsd:element ref="ns1:Tags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1:SharedWithUsers" minOccurs="0"/>
                <xsd:element ref="ns1:SharedWithDetails" minOccurs="0"/>
                <xsd:element ref="ns1:Description1" minOccurs="0"/>
                <xsd:element ref="ns1:FileType1" minOccurs="0"/>
                <xsd:element ref="ns1:ChannelID" minOccurs="0"/>
                <xsd:element ref="ns1:VideoID" minOccurs="0"/>
                <xsd:element ref="ns1:SourceURL" minOccurs="0"/>
                <xsd:element ref="ns1:Uploader"/>
                <xsd:element ref="ns1:linkthumb" minOccurs="0"/>
                <xsd:element ref="ns4:MediaServiceLocation" minOccurs="0"/>
                <xsd:element ref="ns2:ol_Department" minOccurs="0"/>
                <xsd:element ref="ns1:ContentDepartment" minOccurs="0"/>
                <xsd:element ref="ns4:Tanggal" minOccurs="0"/>
                <xsd:element ref="ns4:Tanggal_x0020_" minOccurs="0"/>
                <xsd:element ref="ns4:MediaServiceGenerationTime" minOccurs="0"/>
                <xsd:element ref="ns4:MediaServiceEventHashCode" minOccurs="0"/>
                <xsd:element ref="ns4: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443cdf-c33c-464e-a97f-23bb26b3177a" elementFormDefault="qualified">
    <xsd:import namespace="http://schemas.microsoft.com/office/2006/documentManagement/types"/>
    <xsd:import namespace="http://schemas.microsoft.com/office/infopath/2007/PartnerControls"/>
    <xsd:element name="Filename" ma:index="0" nillable="true" ma:displayName="Filename" ma:internalName="Filename">
      <xsd:simpleType>
        <xsd:restriction base="dms:Text"/>
      </xsd:simpleType>
    </xsd:element>
    <xsd:element name="Tags" ma:index="5" nillable="true" ma:displayName="Tags" ma:internalName="Tags">
      <xsd:simpleType>
        <xsd:restriction base="dms:Text">
          <xsd:maxLength value="255"/>
        </xsd:restriction>
      </xsd:simple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Description1" ma:index="20" nillable="true" ma:displayName="Description" ma:internalName="Description1">
      <xsd:simpleType>
        <xsd:restriction base="dms:Note"/>
      </xsd:simpleType>
    </xsd:element>
    <xsd:element name="FileType1" ma:index="21" nillable="true" ma:displayName="FileType" ma:default="Other" ma:format="Dropdown" ma:internalName="FileType1">
      <xsd:simpleType>
        <xsd:restriction base="dms:Choice">
          <xsd:enumeration value="Image"/>
          <xsd:enumeration value="Video"/>
          <xsd:enumeration value="Audio"/>
          <xsd:enumeration value="Document"/>
          <xsd:enumeration value="Interactive"/>
          <xsd:enumeration value="Link"/>
          <xsd:enumeration value="Other"/>
        </xsd:restriction>
      </xsd:simpleType>
    </xsd:element>
    <xsd:element name="ChannelID" ma:index="22" nillable="true" ma:displayName="ChannelID" ma:internalName="ChannelID">
      <xsd:simpleType>
        <xsd:restriction base="dms:Text">
          <xsd:maxLength value="255"/>
        </xsd:restriction>
      </xsd:simpleType>
    </xsd:element>
    <xsd:element name="VideoID" ma:index="23" nillable="true" ma:displayName="VideoID" ma:internalName="VideoID">
      <xsd:simpleType>
        <xsd:restriction base="dms:Text">
          <xsd:maxLength value="255"/>
        </xsd:restriction>
      </xsd:simpleType>
    </xsd:element>
    <xsd:element name="SourceURL" ma:index="24" nillable="true" ma:displayName="SourceURL" ma:internalName="SourceURL">
      <xsd:simpleType>
        <xsd:restriction base="dms:Text">
          <xsd:maxLength value="255"/>
        </xsd:restriction>
      </xsd:simpleType>
    </xsd:element>
    <xsd:element name="Uploader" ma:index="25" ma:displayName="Uploader" ma:internalName="Uploader">
      <xsd:simpleType>
        <xsd:restriction base="dms:Text">
          <xsd:maxLength value="255"/>
        </xsd:restriction>
      </xsd:simpleType>
    </xsd:element>
    <xsd:element name="linkthumb" ma:index="26" nillable="true" ma:displayName="linkthumb" ma:description="Link for thumbnail" ma:internalName="linkthumb">
      <xsd:simpleType>
        <xsd:restriction base="dms:Text">
          <xsd:maxLength value="255"/>
        </xsd:restriction>
      </xsd:simpleType>
    </xsd:element>
    <xsd:element name="ContentDepartment" ma:index="29" nillable="true" ma:displayName="ContentDepartment" ma:default="No Department" ma:internalName="ContentDepartmen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ol_Department" ma:index="28" nillable="true" ma:displayName="Department" ma:internalName="ol_Department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5ed68c-5f31-42ac-9392-2612e73c38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7" nillable="true" ma:displayName="Location" ma:internalName="MediaServiceLocation" ma:readOnly="true">
      <xsd:simpleType>
        <xsd:restriction base="dms:Text"/>
      </xsd:simpleType>
    </xsd:element>
    <xsd:element name="Tanggal" ma:index="30" nillable="true" ma:displayName="Tanggal" ma:format="DateOnly" ma:internalName="Tanggal">
      <xsd:simpleType>
        <xsd:restriction base="dms:DateTime"/>
      </xsd:simpleType>
    </xsd:element>
    <xsd:element name="Tanggal_x0020_" ma:index="31" nillable="true" ma:displayName="Tanggal " ma:format="DateOnly" ma:internalName="Tanggal_x0020_">
      <xsd:simpleType>
        <xsd:restriction base="dms:DateTime"/>
      </xsd:simpleType>
    </xsd:element>
    <xsd:element name="MediaServiceGenerationTime" ma:index="3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3" nillable="true" ma:displayName="MediaServiceEventHashCode" ma:hidden="true" ma:internalName="MediaServiceEventHashCode" ma:readOnly="true">
      <xsd:simpleType>
        <xsd:restriction base="dms:Text"/>
      </xsd:simpleType>
    </xsd:element>
    <xsd:element name="Time" ma:index="34" nillable="true" ma:displayName="Time" ma:format="DateOnly" ma:internalName="Tim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4" ma:displayName="Author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 ma:index="3" ma:displayName="Category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hannelID xmlns="f7443cdf-c33c-464e-a97f-23bb26b3177a" xsi:nil="true"/>
    <SourceURL xmlns="f7443cdf-c33c-464e-a97f-23bb26b3177a" xsi:nil="true"/>
    <ContentDepartment xmlns="f7443cdf-c33c-464e-a97f-23bb26b3177a">No Department</ContentDepartment>
    <Filename xmlns="f7443cdf-c33c-464e-a97f-23bb26b3177a" xsi:nil="true"/>
    <VideoID xmlns="f7443cdf-c33c-464e-a97f-23bb26b3177a" xsi:nil="true"/>
    <linkthumb xmlns="f7443cdf-c33c-464e-a97f-23bb26b3177a" xsi:nil="true"/>
    <Tags xmlns="f7443cdf-c33c-464e-a97f-23bb26b3177a" xsi:nil="true"/>
    <Uploader xmlns="f7443cdf-c33c-464e-a97f-23bb26b3177a"/>
    <Tanggal xmlns="6c5ed68c-5f31-42ac-9392-2612e73c38e5" xsi:nil="true"/>
    <Tanggal_x0020_ xmlns="6c5ed68c-5f31-42ac-9392-2612e73c38e5" xsi:nil="true"/>
    <Time xmlns="6c5ed68c-5f31-42ac-9392-2612e73c38e5" xsi:nil="true"/>
    <ol_Department xmlns="http://schemas.microsoft.com/sharepoint/v3" xsi:nil="true"/>
    <FileType1 xmlns="f7443cdf-c33c-464e-a97f-23bb26b3177a">Other</FileType1>
    <Description1 xmlns="f7443cdf-c33c-464e-a97f-23bb26b3177a" xsi:nil="true"/>
  </documentManagement>
</p:properties>
</file>

<file path=customXml/itemProps1.xml><?xml version="1.0" encoding="utf-8"?>
<ds:datastoreItem xmlns:ds="http://schemas.openxmlformats.org/officeDocument/2006/customXml" ds:itemID="{80CA5771-ED8A-471B-AC81-E23BF78CF1F0}"/>
</file>

<file path=customXml/itemProps2.xml><?xml version="1.0" encoding="utf-8"?>
<ds:datastoreItem xmlns:ds="http://schemas.openxmlformats.org/officeDocument/2006/customXml" ds:itemID="{E33B8600-0F1E-4209-9C82-34E002DEAE99}"/>
</file>

<file path=customXml/itemProps3.xml><?xml version="1.0" encoding="utf-8"?>
<ds:datastoreItem xmlns:ds="http://schemas.openxmlformats.org/officeDocument/2006/customXml" ds:itemID="{D8E5B589-04E4-444E-B546-4A16170CE86D}"/>
</file>

<file path=docProps/app.xml><?xml version="1.0" encoding="utf-8"?>
<Properties xmlns="http://schemas.openxmlformats.org/officeDocument/2006/extended-properties" xmlns:vt="http://schemas.openxmlformats.org/officeDocument/2006/docPropsVTypes">
  <Template>TemplateBM_2</Template>
  <TotalTime>2708</TotalTime>
  <Words>1271</Words>
  <Application>Microsoft Office PowerPoint</Application>
  <PresentationFormat>On-screen Show (4:3)</PresentationFormat>
  <Paragraphs>171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ＭＳ Ｐゴシック</vt:lpstr>
      <vt:lpstr>宋体</vt:lpstr>
      <vt:lpstr>宋体</vt:lpstr>
      <vt:lpstr>Arial</vt:lpstr>
      <vt:lpstr>Calibri</vt:lpstr>
      <vt:lpstr>Interstate</vt:lpstr>
      <vt:lpstr>Open Sans</vt:lpstr>
      <vt:lpstr>Tahoma</vt:lpstr>
      <vt:lpstr>Wingdings</vt:lpstr>
      <vt:lpstr>TemplateBM_2</vt:lpstr>
      <vt:lpstr>AVL Tree  Session 15-16</vt:lpstr>
      <vt:lpstr>Learning Outcomes</vt:lpstr>
      <vt:lpstr>Outline</vt:lpstr>
      <vt:lpstr>Binary Search Tree Review</vt:lpstr>
      <vt:lpstr>Balanced Binary Search Tree</vt:lpstr>
      <vt:lpstr>AVL Tree</vt:lpstr>
      <vt:lpstr>AVL Tree</vt:lpstr>
      <vt:lpstr>AVL Tree Example</vt:lpstr>
      <vt:lpstr>AVL Tree Operations: Insertion</vt:lpstr>
      <vt:lpstr>Rebalance AVL Tree</vt:lpstr>
      <vt:lpstr>Rebalance AVL Tree</vt:lpstr>
      <vt:lpstr>Rebalance AVL Tree</vt:lpstr>
      <vt:lpstr>AVL Tree Operations: Insertion</vt:lpstr>
      <vt:lpstr>AVL Tree Operations: Insertion</vt:lpstr>
      <vt:lpstr>Single Rotation to Fix Case 1 (LL Rotation)</vt:lpstr>
      <vt:lpstr>Example on Single Rotation</vt:lpstr>
      <vt:lpstr>Example on Single Rotation</vt:lpstr>
      <vt:lpstr>Single Rotation to Fix Case 2 (RR Rotation)</vt:lpstr>
      <vt:lpstr>Single Rotation on Case 3 (or 4)</vt:lpstr>
      <vt:lpstr>Single Rotation on Case 3 (or 4)</vt:lpstr>
      <vt:lpstr>Double Rotation to Fix Case 3 (LR Rotation)</vt:lpstr>
      <vt:lpstr>Double Rotation to Fix Case 3 (LR Rotation)</vt:lpstr>
      <vt:lpstr>Double Rotation to Fix Case 3 (LR Rotation)</vt:lpstr>
      <vt:lpstr>Example on Double Rotation</vt:lpstr>
      <vt:lpstr>Example on Double Rotation</vt:lpstr>
      <vt:lpstr>Example on Double Rotation</vt:lpstr>
      <vt:lpstr>AVL Tree Operations: Deletion</vt:lpstr>
      <vt:lpstr>Example on Deletion</vt:lpstr>
      <vt:lpstr>Example on Deletion</vt:lpstr>
      <vt:lpstr>Example on Deletion</vt:lpstr>
      <vt:lpstr>Example on Deletion</vt:lpstr>
      <vt:lpstr>References</vt:lpstr>
    </vt:vector>
  </TitlesOfParts>
  <Company>Bina Nusantara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DS_15-16</dc:title>
  <dc:creator>rwongso@binus.edu</dc:creator>
  <cp:lastModifiedBy>Rini Wongso</cp:lastModifiedBy>
  <cp:revision>2</cp:revision>
  <dcterms:created xsi:type="dcterms:W3CDTF">2014-12-19T03:07:01Z</dcterms:created>
  <dcterms:modified xsi:type="dcterms:W3CDTF">2018-11-26T09:56:47Z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0x01010081B4385EF6D35446822582DE3946C407003DDF916C8002C34AAF5BED64A1682BDC</vt:lpwstr>
  </property>
</Properties>
</file>