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311" r:id="rId5"/>
    <p:sldId id="31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9092C-51FE-4356-B55D-1F6ACCDCD463}" v="2" dt="2018-11-23T07:46:33.774"/>
    <p1510:client id="{A24F0EC1-44EF-4EBC-94CA-15718E7342EC}" v="1" dt="2018-11-23T10:20:34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D569092C-51FE-4356-B55D-1F6ACCDCD463}"/>
    <pc:docChg chg="addSld modSld">
      <pc:chgData name="Rini Wongso" userId="63eaad76-91a1-4ce2-80f5-744d53874659" providerId="ADAL" clId="{D569092C-51FE-4356-B55D-1F6ACCDCD463}" dt="2018-11-23T07:47:08.477" v="251" actId="20577"/>
      <pc:docMkLst>
        <pc:docMk/>
      </pc:docMkLst>
      <pc:sldChg chg="modSp">
        <pc:chgData name="Rini Wongso" userId="63eaad76-91a1-4ce2-80f5-744d53874659" providerId="ADAL" clId="{D569092C-51FE-4356-B55D-1F6ACCDCD463}" dt="2018-11-23T07:42:50.427" v="214" actId="20577"/>
        <pc:sldMkLst>
          <pc:docMk/>
          <pc:sldMk cId="0" sldId="263"/>
        </pc:sldMkLst>
        <pc:spChg chg="mod">
          <ac:chgData name="Rini Wongso" userId="63eaad76-91a1-4ce2-80f5-744d53874659" providerId="ADAL" clId="{D569092C-51FE-4356-B55D-1F6ACCDCD463}" dt="2018-11-23T07:42:50.427" v="214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D569092C-51FE-4356-B55D-1F6ACCDCD463}" dt="2018-11-23T07:47:08.477" v="251" actId="20577"/>
        <pc:sldMkLst>
          <pc:docMk/>
          <pc:sldMk cId="0" sldId="310"/>
        </pc:sldMkLst>
        <pc:spChg chg="mod">
          <ac:chgData name="Rini Wongso" userId="63eaad76-91a1-4ce2-80f5-744d53874659" providerId="ADAL" clId="{D569092C-51FE-4356-B55D-1F6ACCDCD463}" dt="2018-11-23T07:47:08.477" v="251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D569092C-51FE-4356-B55D-1F6ACCDCD463}" dt="2018-11-23T07:41:40.886" v="23" actId="20577"/>
        <pc:sldMkLst>
          <pc:docMk/>
          <pc:sldMk cId="776599566" sldId="311"/>
        </pc:sldMkLst>
        <pc:spChg chg="mod">
          <ac:chgData name="Rini Wongso" userId="63eaad76-91a1-4ce2-80f5-744d53874659" providerId="ADAL" clId="{D569092C-51FE-4356-B55D-1F6ACCDCD463}" dt="2018-11-23T07:41:40.886" v="23" actId="20577"/>
          <ac:spMkLst>
            <pc:docMk/>
            <pc:sldMk cId="776599566" sldId="311"/>
            <ac:spMk id="2" creationId="{4C594FB2-0A2B-4BF6-9DDA-4ED71CFDB7B3}"/>
          </ac:spMkLst>
        </pc:spChg>
      </pc:sldChg>
    </pc:docChg>
  </pc:docChgLst>
  <pc:docChgLst>
    <pc:chgData name="Rini Wongso" userId="63eaad76-91a1-4ce2-80f5-744d53874659" providerId="ADAL" clId="{A24F0EC1-44EF-4EBC-94CA-15718E7342EC}"/>
    <pc:docChg chg="custSel modSld">
      <pc:chgData name="Rini Wongso" userId="63eaad76-91a1-4ce2-80f5-744d53874659" providerId="ADAL" clId="{A24F0EC1-44EF-4EBC-94CA-15718E7342EC}" dt="2018-11-23T10:20:37.932" v="21" actId="20577"/>
      <pc:docMkLst>
        <pc:docMk/>
      </pc:docMkLst>
      <pc:sldChg chg="modSp">
        <pc:chgData name="Rini Wongso" userId="63eaad76-91a1-4ce2-80f5-744d53874659" providerId="ADAL" clId="{A24F0EC1-44EF-4EBC-94CA-15718E7342EC}" dt="2018-11-23T10:20:37.932" v="21" actId="20577"/>
        <pc:sldMkLst>
          <pc:docMk/>
          <pc:sldMk cId="0" sldId="310"/>
        </pc:sldMkLst>
        <pc:spChg chg="mod">
          <ac:chgData name="Rini Wongso" userId="63eaad76-91a1-4ce2-80f5-744d53874659" providerId="ADAL" clId="{A24F0EC1-44EF-4EBC-94CA-15718E7342EC}" dt="2018-11-23T10:20:37.932" v="21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13-14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Pointer and Array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&amp;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 and Hash Tables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 &amp;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4FB2-0A2B-4BF6-9DDA-4ED71CFD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CA16A-1B51-4ECA-965D-EE3365DF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1164-518E-4AAC-B074-A28561B6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5, 6, &amp;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1-3, 5-10, &amp; 15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10-12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Visualising data structures and algorithms through animations, </a:t>
            </a:r>
            <a:r>
              <a:rPr lang="en-AU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180503185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25AF333D-02C5-469F-B461-AF78C50C18E4}"/>
</file>

<file path=customXml/itemProps2.xml><?xml version="1.0" encoding="utf-8"?>
<ds:datastoreItem xmlns:ds="http://schemas.openxmlformats.org/officeDocument/2006/customXml" ds:itemID="{B7794351-153F-4507-A60E-F195E789669F}"/>
</file>

<file path=customXml/itemProps3.xml><?xml version="1.0" encoding="utf-8"?>
<ds:datastoreItem xmlns:ds="http://schemas.openxmlformats.org/officeDocument/2006/customXml" ds:itemID="{49F4E920-AEBB-4C08-A1CB-F980C345D96F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2694</TotalTime>
  <Words>206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Open Sans</vt:lpstr>
      <vt:lpstr>Tahoma</vt:lpstr>
      <vt:lpstr>Wingdings</vt:lpstr>
      <vt:lpstr>TemplateBM_2</vt:lpstr>
      <vt:lpstr>Review I  Session 13-14</vt:lpstr>
      <vt:lpstr>Learning Outcomes</vt:lpstr>
      <vt:lpstr>Outline</vt:lpstr>
      <vt:lpstr>Discussion &amp; Review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DS_13-14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65b8325e-c55c-4fda-9cfb-ffa2264e0bed,3;</vt:lpwstr>
  </property>
</Properties>
</file>