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263" r:id="rId4"/>
    <p:sldId id="311" r:id="rId5"/>
    <p:sldId id="312" r:id="rId6"/>
    <p:sldId id="313" r:id="rId7"/>
    <p:sldId id="314" r:id="rId8"/>
    <p:sldId id="325" r:id="rId9"/>
    <p:sldId id="31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95" r:id="rId30"/>
    <p:sldId id="296" r:id="rId31"/>
    <p:sldId id="324" r:id="rId32"/>
    <p:sldId id="316" r:id="rId33"/>
    <p:sldId id="317" r:id="rId34"/>
    <p:sldId id="318" r:id="rId35"/>
    <p:sldId id="319" r:id="rId36"/>
    <p:sldId id="320" r:id="rId37"/>
    <p:sldId id="282" r:id="rId38"/>
    <p:sldId id="321" r:id="rId39"/>
    <p:sldId id="322" r:id="rId40"/>
    <p:sldId id="323" r:id="rId41"/>
    <p:sldId id="310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263"/>
            <p14:sldId id="311"/>
            <p14:sldId id="312"/>
            <p14:sldId id="313"/>
            <p14:sldId id="314"/>
            <p14:sldId id="325"/>
            <p14:sldId id="31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95"/>
            <p14:sldId id="296"/>
            <p14:sldId id="324"/>
            <p14:sldId id="316"/>
            <p14:sldId id="317"/>
            <p14:sldId id="318"/>
            <p14:sldId id="319"/>
            <p14:sldId id="320"/>
            <p14:sldId id="282"/>
            <p14:sldId id="321"/>
            <p14:sldId id="322"/>
            <p14:sldId id="323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FD5"/>
    <a:srgbClr val="0079B8"/>
    <a:srgbClr val="0081BD"/>
    <a:srgbClr val="3399FF"/>
    <a:srgbClr val="008FD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088F0-C3D1-476E-AA1D-F63916841EA3}" v="44" dt="2018-11-23T10:21:42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Wongso" userId="63eaad76-91a1-4ce2-80f5-744d53874659" providerId="ADAL" clId="{3130BDEC-A3B2-4BC7-A946-E45DF82FE324}"/>
    <pc:docChg chg="custSel addSld delSld modSld modSection">
      <pc:chgData name="Rini Wongso" userId="63eaad76-91a1-4ce2-80f5-744d53874659" providerId="ADAL" clId="{3130BDEC-A3B2-4BC7-A946-E45DF82FE324}" dt="2018-11-14T10:00:42.450" v="65" actId="2711"/>
      <pc:docMkLst>
        <pc:docMk/>
      </pc:docMkLst>
      <pc:sldChg chg="modSp">
        <pc:chgData name="Rini Wongso" userId="63eaad76-91a1-4ce2-80f5-744d53874659" providerId="ADAL" clId="{3130BDEC-A3B2-4BC7-A946-E45DF82FE324}" dt="2018-11-14T09:54:06.961" v="2" actId="20577"/>
        <pc:sldMkLst>
          <pc:docMk/>
          <pc:sldMk cId="4204421142" sldId="256"/>
        </pc:sldMkLst>
        <pc:spChg chg="mod">
          <ac:chgData name="Rini Wongso" userId="63eaad76-91a1-4ce2-80f5-744d53874659" providerId="ADAL" clId="{3130BDEC-A3B2-4BC7-A946-E45DF82FE324}" dt="2018-11-14T09:54:06.961" v="2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3130BDEC-A3B2-4BC7-A946-E45DF82FE324}" dt="2018-11-14T10:00:42.450" v="65" actId="2711"/>
        <pc:sldMkLst>
          <pc:docMk/>
          <pc:sldMk cId="0" sldId="310"/>
        </pc:sldMkLst>
        <pc:spChg chg="mod">
          <ac:chgData name="Rini Wongso" userId="63eaad76-91a1-4ce2-80f5-744d53874659" providerId="ADAL" clId="{3130BDEC-A3B2-4BC7-A946-E45DF82FE324}" dt="2018-11-14T10:00:42.450" v="65" actId="2711"/>
          <ac:spMkLst>
            <pc:docMk/>
            <pc:sldMk cId="0" sldId="310"/>
            <ac:spMk id="2" creationId="{00000000-0000-0000-0000-000000000000}"/>
          </ac:spMkLst>
        </pc:spChg>
        <pc:spChg chg="mod">
          <ac:chgData name="Rini Wongso" userId="63eaad76-91a1-4ce2-80f5-744d53874659" providerId="ADAL" clId="{3130BDEC-A3B2-4BC7-A946-E45DF82FE324}" dt="2018-11-14T10:00:12.161" v="64" actId="20577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3130BDEC-A3B2-4BC7-A946-E45DF82FE324}" dt="2018-11-14T09:55:57.658" v="18" actId="2696"/>
        <pc:sldMasterMkLst>
          <pc:docMk/>
          <pc:sldMasterMk cId="2818913940" sldId="2147483648"/>
        </pc:sldMasterMkLst>
      </pc:sldMasterChg>
    </pc:docChg>
  </pc:docChgLst>
  <pc:docChgLst>
    <pc:chgData name="Rini Wongso" userId="63eaad76-91a1-4ce2-80f5-744d53874659" providerId="ADAL" clId="{CB00E02A-8881-470A-BB2E-44F1DCA0EC6D}"/>
    <pc:docChg chg="undo custSel addSld delSld modSld modSection">
      <pc:chgData name="Rini Wongso" userId="63eaad76-91a1-4ce2-80f5-744d53874659" providerId="ADAL" clId="{CB00E02A-8881-470A-BB2E-44F1DCA0EC6D}" dt="2018-11-14T09:51:47.510" v="176" actId="403"/>
      <pc:docMkLst>
        <pc:docMk/>
      </pc:docMkLst>
      <pc:sldChg chg="modSp">
        <pc:chgData name="Rini Wongso" userId="63eaad76-91a1-4ce2-80f5-744d53874659" providerId="ADAL" clId="{CB00E02A-8881-470A-BB2E-44F1DCA0EC6D}" dt="2018-11-14T09:47:36.549" v="149" actId="2711"/>
        <pc:sldMkLst>
          <pc:docMk/>
          <pc:sldMk cId="4204421142" sldId="256"/>
        </pc:sldMkLst>
        <pc:spChg chg="mod">
          <ac:chgData name="Rini Wongso" userId="63eaad76-91a1-4ce2-80f5-744d53874659" providerId="ADAL" clId="{CB00E02A-8881-470A-BB2E-44F1DCA0EC6D}" dt="2018-11-14T09:47:31.698" v="148" actId="2711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CB00E02A-8881-470A-BB2E-44F1DCA0EC6D}" dt="2018-11-14T09:47:36.549" v="149" actId="2711"/>
          <ac:spMkLst>
            <pc:docMk/>
            <pc:sldMk cId="4204421142" sldId="256"/>
            <ac:spMk id="11" creationId="{00000000-0000-0000-0000-000000000000}"/>
          </ac:spMkLst>
        </pc:spChg>
      </pc:sldChg>
      <pc:sldChg chg="addSp delSp modSp">
        <pc:chgData name="Rini Wongso" userId="63eaad76-91a1-4ce2-80f5-744d53874659" providerId="ADAL" clId="{CB00E02A-8881-470A-BB2E-44F1DCA0EC6D}" dt="2018-11-14T09:47:45.432" v="151" actId="2711"/>
        <pc:sldMkLst>
          <pc:docMk/>
          <pc:sldMk cId="0" sldId="262"/>
        </pc:sldMkLst>
        <pc:spChg chg="mod">
          <ac:chgData name="Rini Wongso" userId="63eaad76-91a1-4ce2-80f5-744d53874659" providerId="ADAL" clId="{CB00E02A-8881-470A-BB2E-44F1DCA0EC6D}" dt="2018-11-14T09:47:45.432" v="151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ni Wongso" userId="63eaad76-91a1-4ce2-80f5-744d53874659" providerId="ADAL" clId="{CB00E02A-8881-470A-BB2E-44F1DCA0EC6D}" dt="2018-11-14T09:47:40.867" v="150" actId="2711"/>
          <ac:spMkLst>
            <pc:docMk/>
            <pc:sldMk cId="0" sldId="262"/>
            <ac:spMk id="3" creationId="{00000000-0000-0000-0000-000000000000}"/>
          </ac:spMkLst>
        </pc:spChg>
        <pc:graphicFrameChg chg="add del">
          <ac:chgData name="Rini Wongso" userId="63eaad76-91a1-4ce2-80f5-744d53874659" providerId="ADAL" clId="{CB00E02A-8881-470A-BB2E-44F1DCA0EC6D}" dt="2018-11-14T09:13:38.773" v="17"/>
          <ac:graphicFrameMkLst>
            <pc:docMk/>
            <pc:sldMk cId="0" sldId="262"/>
            <ac:graphicFrameMk id="4" creationId="{F67659BE-6D0F-4B17-8A16-A55BC95D2A66}"/>
          </ac:graphicFrameMkLst>
        </pc:graphicFrameChg>
      </pc:sldChg>
      <pc:sldChg chg="modSp">
        <pc:chgData name="Rini Wongso" userId="63eaad76-91a1-4ce2-80f5-744d53874659" providerId="ADAL" clId="{CB00E02A-8881-470A-BB2E-44F1DCA0EC6D}" dt="2018-11-14T09:48:39.165" v="155" actId="2711"/>
        <pc:sldMkLst>
          <pc:docMk/>
          <pc:sldMk cId="0" sldId="263"/>
        </pc:sldMkLst>
        <pc:spChg chg="mod">
          <ac:chgData name="Rini Wongso" userId="63eaad76-91a1-4ce2-80f5-744d53874659" providerId="ADAL" clId="{CB00E02A-8881-470A-BB2E-44F1DCA0EC6D}" dt="2018-11-14T09:48:39.165" v="155" actId="2711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Rini Wongso" userId="63eaad76-91a1-4ce2-80f5-744d53874659" providerId="ADAL" clId="{CB00E02A-8881-470A-BB2E-44F1DCA0EC6D}" dt="2018-11-14T09:51:47.510" v="176" actId="403"/>
        <pc:sldMkLst>
          <pc:docMk/>
          <pc:sldMk cId="0" sldId="310"/>
        </pc:sldMkLst>
        <pc:spChg chg="mod">
          <ac:chgData name="Rini Wongso" userId="63eaad76-91a1-4ce2-80f5-744d53874659" providerId="ADAL" clId="{CB00E02A-8881-470A-BB2E-44F1DCA0EC6D}" dt="2018-11-14T09:51:47.510" v="176" actId="403"/>
          <ac:spMkLst>
            <pc:docMk/>
            <pc:sldMk cId="0" sldId="310"/>
            <ac:spMk id="4" creationId="{00000000-0000-0000-0000-000000000000}"/>
          </ac:spMkLst>
        </pc:spChg>
      </pc:sldChg>
      <pc:sldMasterChg chg="delSldLayout">
        <pc:chgData name="Rini Wongso" userId="63eaad76-91a1-4ce2-80f5-744d53874659" providerId="ADAL" clId="{CB00E02A-8881-470A-BB2E-44F1DCA0EC6D}" dt="2018-11-14T09:21:08.762" v="102" actId="2696"/>
        <pc:sldMasterMkLst>
          <pc:docMk/>
          <pc:sldMasterMk cId="2818913940" sldId="2147483648"/>
        </pc:sldMasterMkLst>
      </pc:sldMasterChg>
    </pc:docChg>
  </pc:docChgLst>
  <pc:docChgLst>
    <pc:chgData name="Williem" userId="f0eccc0d-5f68-4fd0-ac37-93949ba4807b" providerId="ADAL" clId="{722A25AD-BC58-4915-809B-7F8C3E7AEB5F}"/>
  </pc:docChgLst>
  <pc:docChgLst>
    <pc:chgData name="Rini Wongso" userId="63eaad76-91a1-4ce2-80f5-744d53874659" providerId="ADAL" clId="{C82088F0-C3D1-476E-AA1D-F63916841EA3}"/>
    <pc:docChg chg="undo custSel addSld delSld modSld modSection">
      <pc:chgData name="Rini Wongso" userId="63eaad76-91a1-4ce2-80f5-744d53874659" providerId="ADAL" clId="{C82088F0-C3D1-476E-AA1D-F63916841EA3}" dt="2018-11-23T10:21:45.104" v="2385" actId="20577"/>
      <pc:docMkLst>
        <pc:docMk/>
      </pc:docMkLst>
      <pc:sldChg chg="modSp">
        <pc:chgData name="Rini Wongso" userId="63eaad76-91a1-4ce2-80f5-744d53874659" providerId="ADAL" clId="{C82088F0-C3D1-476E-AA1D-F63916841EA3}" dt="2018-11-23T10:03:24.338" v="2369" actId="20577"/>
        <pc:sldMkLst>
          <pc:docMk/>
          <pc:sldMk cId="0" sldId="263"/>
        </pc:sldMkLst>
        <pc:spChg chg="mod">
          <ac:chgData name="Rini Wongso" userId="63eaad76-91a1-4ce2-80f5-744d53874659" providerId="ADAL" clId="{C82088F0-C3D1-476E-AA1D-F63916841EA3}" dt="2018-11-23T10:03:24.338" v="2369" actId="20577"/>
          <ac:spMkLst>
            <pc:docMk/>
            <pc:sldMk cId="0" sldId="263"/>
            <ac:spMk id="3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11.007" v="2039" actId="478"/>
        <pc:sldMkLst>
          <pc:docMk/>
          <pc:sldMk cId="0" sldId="266"/>
        </pc:sldMkLst>
        <pc:spChg chg="del">
          <ac:chgData name="Rini Wongso" userId="63eaad76-91a1-4ce2-80f5-744d53874659" providerId="ADAL" clId="{C82088F0-C3D1-476E-AA1D-F63916841EA3}" dt="2018-11-23T09:55:11.007" v="2039" actId="478"/>
          <ac:spMkLst>
            <pc:docMk/>
            <pc:sldMk cId="0" sldId="266"/>
            <ac:spMk id="7172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13.001" v="2040" actId="478"/>
        <pc:sldMkLst>
          <pc:docMk/>
          <pc:sldMk cId="0" sldId="267"/>
        </pc:sldMkLst>
        <pc:spChg chg="del">
          <ac:chgData name="Rini Wongso" userId="63eaad76-91a1-4ce2-80f5-744d53874659" providerId="ADAL" clId="{C82088F0-C3D1-476E-AA1D-F63916841EA3}" dt="2018-11-23T09:55:13.001" v="2040" actId="478"/>
          <ac:spMkLst>
            <pc:docMk/>
            <pc:sldMk cId="0" sldId="267"/>
            <ac:spMk id="8196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14.919" v="2041" actId="478"/>
        <pc:sldMkLst>
          <pc:docMk/>
          <pc:sldMk cId="0" sldId="268"/>
        </pc:sldMkLst>
        <pc:spChg chg="del">
          <ac:chgData name="Rini Wongso" userId="63eaad76-91a1-4ce2-80f5-744d53874659" providerId="ADAL" clId="{C82088F0-C3D1-476E-AA1D-F63916841EA3}" dt="2018-11-23T09:55:14.919" v="2041" actId="478"/>
          <ac:spMkLst>
            <pc:docMk/>
            <pc:sldMk cId="0" sldId="268"/>
            <ac:spMk id="9220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17.225" v="2042" actId="478"/>
        <pc:sldMkLst>
          <pc:docMk/>
          <pc:sldMk cId="0" sldId="269"/>
        </pc:sldMkLst>
        <pc:spChg chg="del">
          <ac:chgData name="Rini Wongso" userId="63eaad76-91a1-4ce2-80f5-744d53874659" providerId="ADAL" clId="{C82088F0-C3D1-476E-AA1D-F63916841EA3}" dt="2018-11-23T09:55:17.225" v="2042" actId="478"/>
          <ac:spMkLst>
            <pc:docMk/>
            <pc:sldMk cId="0" sldId="269"/>
            <ac:spMk id="1024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20.281" v="2043" actId="478"/>
        <pc:sldMkLst>
          <pc:docMk/>
          <pc:sldMk cId="0" sldId="270"/>
        </pc:sldMkLst>
        <pc:spChg chg="del">
          <ac:chgData name="Rini Wongso" userId="63eaad76-91a1-4ce2-80f5-744d53874659" providerId="ADAL" clId="{C82088F0-C3D1-476E-AA1D-F63916841EA3}" dt="2018-11-23T09:55:20.281" v="2043" actId="478"/>
          <ac:spMkLst>
            <pc:docMk/>
            <pc:sldMk cId="0" sldId="270"/>
            <ac:spMk id="11268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5:25.038" v="2045" actId="478"/>
        <pc:sldMkLst>
          <pc:docMk/>
          <pc:sldMk cId="0" sldId="271"/>
        </pc:sldMkLst>
        <pc:spChg chg="del mod">
          <ac:chgData name="Rini Wongso" userId="63eaad76-91a1-4ce2-80f5-744d53874659" providerId="ADAL" clId="{C82088F0-C3D1-476E-AA1D-F63916841EA3}" dt="2018-11-23T09:55:25.038" v="2045" actId="478"/>
          <ac:spMkLst>
            <pc:docMk/>
            <pc:sldMk cId="0" sldId="271"/>
            <ac:spMk id="12292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27" v="2046" actId="478"/>
        <pc:sldMkLst>
          <pc:docMk/>
          <pc:sldMk cId="0" sldId="272"/>
        </pc:sldMkLst>
        <pc:spChg chg="del">
          <ac:chgData name="Rini Wongso" userId="63eaad76-91a1-4ce2-80f5-744d53874659" providerId="ADAL" clId="{C82088F0-C3D1-476E-AA1D-F63916841EA3}" dt="2018-11-23T09:55:27" v="2046" actId="478"/>
          <ac:spMkLst>
            <pc:docMk/>
            <pc:sldMk cId="0" sldId="272"/>
            <ac:spMk id="13316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29.765" v="2047" actId="478"/>
        <pc:sldMkLst>
          <pc:docMk/>
          <pc:sldMk cId="0" sldId="273"/>
        </pc:sldMkLst>
        <pc:spChg chg="del">
          <ac:chgData name="Rini Wongso" userId="63eaad76-91a1-4ce2-80f5-744d53874659" providerId="ADAL" clId="{C82088F0-C3D1-476E-AA1D-F63916841EA3}" dt="2018-11-23T09:55:29.765" v="2047" actId="478"/>
          <ac:spMkLst>
            <pc:docMk/>
            <pc:sldMk cId="0" sldId="273"/>
            <ac:spMk id="14340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5:40.834" v="2050" actId="1076"/>
        <pc:sldMkLst>
          <pc:docMk/>
          <pc:sldMk cId="0" sldId="274"/>
        </pc:sldMkLst>
        <pc:spChg chg="mod">
          <ac:chgData name="Rini Wongso" userId="63eaad76-91a1-4ce2-80f5-744d53874659" providerId="ADAL" clId="{C82088F0-C3D1-476E-AA1D-F63916841EA3}" dt="2018-11-23T09:55:40.834" v="2050" actId="1076"/>
          <ac:spMkLst>
            <pc:docMk/>
            <pc:sldMk cId="0" sldId="274"/>
            <ac:spMk id="14340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5:37.265" v="2049" actId="478"/>
          <ac:spMkLst>
            <pc:docMk/>
            <pc:sldMk cId="0" sldId="274"/>
            <ac:spMk id="1536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44.315" v="2051" actId="478"/>
        <pc:sldMkLst>
          <pc:docMk/>
          <pc:sldMk cId="0" sldId="275"/>
        </pc:sldMkLst>
        <pc:spChg chg="del">
          <ac:chgData name="Rini Wongso" userId="63eaad76-91a1-4ce2-80f5-744d53874659" providerId="ADAL" clId="{C82088F0-C3D1-476E-AA1D-F63916841EA3}" dt="2018-11-23T09:55:44.315" v="2051" actId="478"/>
          <ac:spMkLst>
            <pc:docMk/>
            <pc:sldMk cId="0" sldId="275"/>
            <ac:spMk id="16388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5:47.249" v="2052" actId="478"/>
        <pc:sldMkLst>
          <pc:docMk/>
          <pc:sldMk cId="0" sldId="276"/>
        </pc:sldMkLst>
        <pc:spChg chg="del">
          <ac:chgData name="Rini Wongso" userId="63eaad76-91a1-4ce2-80f5-744d53874659" providerId="ADAL" clId="{C82088F0-C3D1-476E-AA1D-F63916841EA3}" dt="2018-11-23T09:55:47.249" v="2052" actId="478"/>
          <ac:spMkLst>
            <pc:docMk/>
            <pc:sldMk cId="0" sldId="276"/>
            <ac:spMk id="17412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5:55.749" v="2055" actId="1076"/>
        <pc:sldMkLst>
          <pc:docMk/>
          <pc:sldMk cId="0" sldId="277"/>
        </pc:sldMkLst>
        <pc:spChg chg="mod">
          <ac:chgData name="Rini Wongso" userId="63eaad76-91a1-4ce2-80f5-744d53874659" providerId="ADAL" clId="{C82088F0-C3D1-476E-AA1D-F63916841EA3}" dt="2018-11-23T09:55:55.749" v="2055" actId="1076"/>
          <ac:spMkLst>
            <pc:docMk/>
            <pc:sldMk cId="0" sldId="277"/>
            <ac:spMk id="17412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5:52.766" v="2054" actId="478"/>
          <ac:spMkLst>
            <pc:docMk/>
            <pc:sldMk cId="0" sldId="277"/>
            <ac:spMk id="18436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6:03.551" v="2058" actId="1076"/>
        <pc:sldMkLst>
          <pc:docMk/>
          <pc:sldMk cId="0" sldId="278"/>
        </pc:sldMkLst>
        <pc:spChg chg="mod">
          <ac:chgData name="Rini Wongso" userId="63eaad76-91a1-4ce2-80f5-744d53874659" providerId="ADAL" clId="{C82088F0-C3D1-476E-AA1D-F63916841EA3}" dt="2018-11-23T09:56:03.551" v="2058" actId="1076"/>
          <ac:spMkLst>
            <pc:docMk/>
            <pc:sldMk cId="0" sldId="278"/>
            <ac:spMk id="18436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6:01.405" v="2057" actId="478"/>
          <ac:spMkLst>
            <pc:docMk/>
            <pc:sldMk cId="0" sldId="278"/>
            <ac:spMk id="19460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6:06.364" v="2059" actId="478"/>
        <pc:sldMkLst>
          <pc:docMk/>
          <pc:sldMk cId="0" sldId="279"/>
        </pc:sldMkLst>
        <pc:spChg chg="del">
          <ac:chgData name="Rini Wongso" userId="63eaad76-91a1-4ce2-80f5-744d53874659" providerId="ADAL" clId="{C82088F0-C3D1-476E-AA1D-F63916841EA3}" dt="2018-11-23T09:56:06.364" v="2059" actId="478"/>
          <ac:spMkLst>
            <pc:docMk/>
            <pc:sldMk cId="0" sldId="279"/>
            <ac:spMk id="20484" creationId="{00000000-0000-0000-0000-000000000000}"/>
          </ac:spMkLst>
        </pc:spChg>
      </pc:sldChg>
      <pc:sldChg chg="delSp modSp add">
        <pc:chgData name="Rini Wongso" userId="63eaad76-91a1-4ce2-80f5-744d53874659" providerId="ADAL" clId="{C82088F0-C3D1-476E-AA1D-F63916841EA3}" dt="2018-11-23T09:58:17.798" v="2062" actId="27636"/>
        <pc:sldMkLst>
          <pc:docMk/>
          <pc:sldMk cId="0" sldId="280"/>
        </pc:sldMkLst>
        <pc:spChg chg="mod">
          <ac:chgData name="Rini Wongso" userId="63eaad76-91a1-4ce2-80f5-744d53874659" providerId="ADAL" clId="{C82088F0-C3D1-476E-AA1D-F63916841EA3}" dt="2018-11-23T09:58:17.798" v="2062" actId="27636"/>
          <ac:spMkLst>
            <pc:docMk/>
            <pc:sldMk cId="0" sldId="280"/>
            <ac:spMk id="21507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8:13.686" v="2060" actId="478"/>
          <ac:spMkLst>
            <pc:docMk/>
            <pc:sldMk cId="0" sldId="280"/>
            <ac:spMk id="21508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24.071" v="2063" actId="478"/>
        <pc:sldMkLst>
          <pc:docMk/>
          <pc:sldMk cId="0" sldId="281"/>
        </pc:sldMkLst>
        <pc:spChg chg="del">
          <ac:chgData name="Rini Wongso" userId="63eaad76-91a1-4ce2-80f5-744d53874659" providerId="ADAL" clId="{C82088F0-C3D1-476E-AA1D-F63916841EA3}" dt="2018-11-23T09:58:24.071" v="2063" actId="478"/>
          <ac:spMkLst>
            <pc:docMk/>
            <pc:sldMk cId="0" sldId="281"/>
            <ac:spMk id="22532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1:05.500" v="2117" actId="478"/>
        <pc:sldMkLst>
          <pc:docMk/>
          <pc:sldMk cId="0" sldId="282"/>
        </pc:sldMkLst>
        <pc:spChg chg="del">
          <ac:chgData name="Rini Wongso" userId="63eaad76-91a1-4ce2-80f5-744d53874659" providerId="ADAL" clId="{C82088F0-C3D1-476E-AA1D-F63916841EA3}" dt="2018-11-23T10:01:05.500" v="2117" actId="478"/>
          <ac:spMkLst>
            <pc:docMk/>
            <pc:sldMk cId="0" sldId="282"/>
            <ac:spMk id="14339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27.923" v="2065" actId="478"/>
        <pc:sldMkLst>
          <pc:docMk/>
          <pc:sldMk cId="0" sldId="283"/>
        </pc:sldMkLst>
        <pc:spChg chg="del">
          <ac:chgData name="Rini Wongso" userId="63eaad76-91a1-4ce2-80f5-744d53874659" providerId="ADAL" clId="{C82088F0-C3D1-476E-AA1D-F63916841EA3}" dt="2018-11-23T09:58:27.923" v="2065" actId="478"/>
          <ac:spMkLst>
            <pc:docMk/>
            <pc:sldMk cId="0" sldId="283"/>
            <ac:spMk id="23556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26.175" v="2064" actId="478"/>
        <pc:sldMkLst>
          <pc:docMk/>
          <pc:sldMk cId="0" sldId="284"/>
        </pc:sldMkLst>
        <pc:spChg chg="del">
          <ac:chgData name="Rini Wongso" userId="63eaad76-91a1-4ce2-80f5-744d53874659" providerId="ADAL" clId="{C82088F0-C3D1-476E-AA1D-F63916841EA3}" dt="2018-11-23T09:58:26.175" v="2064" actId="478"/>
          <ac:spMkLst>
            <pc:docMk/>
            <pc:sldMk cId="0" sldId="284"/>
            <ac:spMk id="24580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29.717" v="2066" actId="478"/>
        <pc:sldMkLst>
          <pc:docMk/>
          <pc:sldMk cId="0" sldId="285"/>
        </pc:sldMkLst>
        <pc:spChg chg="del">
          <ac:chgData name="Rini Wongso" userId="63eaad76-91a1-4ce2-80f5-744d53874659" providerId="ADAL" clId="{C82088F0-C3D1-476E-AA1D-F63916841EA3}" dt="2018-11-23T09:58:29.717" v="2066" actId="478"/>
          <ac:spMkLst>
            <pc:docMk/>
            <pc:sldMk cId="0" sldId="285"/>
            <ac:spMk id="2560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09:58:32.190" v="2067" actId="478"/>
        <pc:sldMkLst>
          <pc:docMk/>
          <pc:sldMk cId="1261760142" sldId="295"/>
        </pc:sldMkLst>
        <pc:spChg chg="del">
          <ac:chgData name="Rini Wongso" userId="63eaad76-91a1-4ce2-80f5-744d53874659" providerId="ADAL" clId="{C82088F0-C3D1-476E-AA1D-F63916841EA3}" dt="2018-11-23T09:58:32.190" v="2067" actId="478"/>
          <ac:spMkLst>
            <pc:docMk/>
            <pc:sldMk cId="1261760142" sldId="295"/>
            <ac:spMk id="3" creationId="{00000000-0000-0000-0000-000000000000}"/>
          </ac:spMkLst>
        </pc:spChg>
      </pc:sldChg>
      <pc:sldChg chg="addSp delSp modSp add">
        <pc:chgData name="Rini Wongso" userId="63eaad76-91a1-4ce2-80f5-744d53874659" providerId="ADAL" clId="{C82088F0-C3D1-476E-AA1D-F63916841EA3}" dt="2018-11-23T09:58:37.828" v="2070"/>
        <pc:sldMkLst>
          <pc:docMk/>
          <pc:sldMk cId="2534323810" sldId="296"/>
        </pc:sldMkLst>
        <pc:spChg chg="del">
          <ac:chgData name="Rini Wongso" userId="63eaad76-91a1-4ce2-80f5-744d53874659" providerId="ADAL" clId="{C82088F0-C3D1-476E-AA1D-F63916841EA3}" dt="2018-11-23T09:58:35.739" v="2068" actId="478"/>
          <ac:spMkLst>
            <pc:docMk/>
            <pc:sldMk cId="2534323810" sldId="296"/>
            <ac:spMk id="3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09:58:37.828" v="2070"/>
          <ac:spMkLst>
            <pc:docMk/>
            <pc:sldMk cId="2534323810" sldId="296"/>
            <ac:spMk id="5" creationId="{00000000-0000-0000-0000-000000000000}"/>
          </ac:spMkLst>
        </pc:spChg>
        <pc:picChg chg="del">
          <ac:chgData name="Rini Wongso" userId="63eaad76-91a1-4ce2-80f5-744d53874659" providerId="ADAL" clId="{C82088F0-C3D1-476E-AA1D-F63916841EA3}" dt="2018-11-23T09:58:37.006" v="2069"/>
          <ac:picMkLst>
            <pc:docMk/>
            <pc:sldMk cId="2534323810" sldId="296"/>
            <ac:picMk id="6" creationId="{00000000-0000-0000-0000-000000000000}"/>
          </ac:picMkLst>
        </pc:picChg>
        <pc:picChg chg="add mod">
          <ac:chgData name="Rini Wongso" userId="63eaad76-91a1-4ce2-80f5-744d53874659" providerId="ADAL" clId="{C82088F0-C3D1-476E-AA1D-F63916841EA3}" dt="2018-11-23T09:58:37.828" v="2070"/>
          <ac:picMkLst>
            <pc:docMk/>
            <pc:sldMk cId="2534323810" sldId="296"/>
            <ac:picMk id="7" creationId="{EADBE735-5667-45A1-BBB9-3A5CB8524B7A}"/>
          </ac:picMkLst>
        </pc:picChg>
      </pc:sldChg>
      <pc:sldChg chg="modSp">
        <pc:chgData name="Rini Wongso" userId="63eaad76-91a1-4ce2-80f5-744d53874659" providerId="ADAL" clId="{C82088F0-C3D1-476E-AA1D-F63916841EA3}" dt="2018-11-23T10:21:45.104" v="2385" actId="20577"/>
        <pc:sldMkLst>
          <pc:docMk/>
          <pc:sldMk cId="0" sldId="310"/>
        </pc:sldMkLst>
        <pc:spChg chg="mod">
          <ac:chgData name="Rini Wongso" userId="63eaad76-91a1-4ce2-80f5-744d53874659" providerId="ADAL" clId="{C82088F0-C3D1-476E-AA1D-F63916841EA3}" dt="2018-11-23T10:21:45.104" v="2385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38:09.147" v="514" actId="20577"/>
        <pc:sldMkLst>
          <pc:docMk/>
          <pc:sldMk cId="742097360" sldId="311"/>
        </pc:sldMkLst>
        <pc:spChg chg="mod">
          <ac:chgData name="Rini Wongso" userId="63eaad76-91a1-4ce2-80f5-744d53874659" providerId="ADAL" clId="{C82088F0-C3D1-476E-AA1D-F63916841EA3}" dt="2018-11-23T09:35:46.881" v="62" actId="20577"/>
          <ac:spMkLst>
            <pc:docMk/>
            <pc:sldMk cId="742097360" sldId="311"/>
            <ac:spMk id="2" creationId="{00000000-0000-0000-0000-000000000000}"/>
          </ac:spMkLst>
        </pc:spChg>
        <pc:spChg chg="mod">
          <ac:chgData name="Rini Wongso" userId="63eaad76-91a1-4ce2-80f5-744d53874659" providerId="ADAL" clId="{C82088F0-C3D1-476E-AA1D-F63916841EA3}" dt="2018-11-23T09:38:09.147" v="514" actId="20577"/>
          <ac:spMkLst>
            <pc:docMk/>
            <pc:sldMk cId="742097360" sldId="311"/>
            <ac:spMk id="3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44:01.858" v="1117" actId="20577"/>
        <pc:sldMkLst>
          <pc:docMk/>
          <pc:sldMk cId="1183645695" sldId="312"/>
        </pc:sldMkLst>
        <pc:spChg chg="mod">
          <ac:chgData name="Rini Wongso" userId="63eaad76-91a1-4ce2-80f5-744d53874659" providerId="ADAL" clId="{C82088F0-C3D1-476E-AA1D-F63916841EA3}" dt="2018-11-23T09:44:01.858" v="1117" actId="20577"/>
          <ac:spMkLst>
            <pc:docMk/>
            <pc:sldMk cId="1183645695" sldId="312"/>
            <ac:spMk id="2" creationId="{00000000-0000-0000-0000-000000000000}"/>
          </ac:spMkLst>
        </pc:spChg>
        <pc:spChg chg="mod">
          <ac:chgData name="Rini Wongso" userId="63eaad76-91a1-4ce2-80f5-744d53874659" providerId="ADAL" clId="{C82088F0-C3D1-476E-AA1D-F63916841EA3}" dt="2018-11-23T09:43:23.048" v="1104" actId="20577"/>
          <ac:spMkLst>
            <pc:docMk/>
            <pc:sldMk cId="1183645695" sldId="312"/>
            <ac:spMk id="3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47:23.667" v="1512" actId="207"/>
        <pc:sldMkLst>
          <pc:docMk/>
          <pc:sldMk cId="3230001706" sldId="313"/>
        </pc:sldMkLst>
        <pc:spChg chg="mod">
          <ac:chgData name="Rini Wongso" userId="63eaad76-91a1-4ce2-80f5-744d53874659" providerId="ADAL" clId="{C82088F0-C3D1-476E-AA1D-F63916841EA3}" dt="2018-11-23T09:47:23.667" v="1512" actId="207"/>
          <ac:spMkLst>
            <pc:docMk/>
            <pc:sldMk cId="3230001706" sldId="313"/>
            <ac:spMk id="3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50:35.629" v="1832" actId="20577"/>
        <pc:sldMkLst>
          <pc:docMk/>
          <pc:sldMk cId="3433753247" sldId="314"/>
        </pc:sldMkLst>
        <pc:spChg chg="mod">
          <ac:chgData name="Rini Wongso" userId="63eaad76-91a1-4ce2-80f5-744d53874659" providerId="ADAL" clId="{C82088F0-C3D1-476E-AA1D-F63916841EA3}" dt="2018-11-23T09:46:39.436" v="1452" actId="20577"/>
          <ac:spMkLst>
            <pc:docMk/>
            <pc:sldMk cId="3433753247" sldId="314"/>
            <ac:spMk id="2" creationId="{00000000-0000-0000-0000-000000000000}"/>
          </ac:spMkLst>
        </pc:spChg>
        <pc:spChg chg="mod">
          <ac:chgData name="Rini Wongso" userId="63eaad76-91a1-4ce2-80f5-744d53874659" providerId="ADAL" clId="{C82088F0-C3D1-476E-AA1D-F63916841EA3}" dt="2018-11-23T09:50:35.629" v="1832" actId="20577"/>
          <ac:spMkLst>
            <pc:docMk/>
            <pc:sldMk cId="3433753247" sldId="314"/>
            <ac:spMk id="3" creationId="{00000000-0000-0000-0000-000000000000}"/>
          </ac:spMkLst>
        </pc:spChg>
      </pc:sldChg>
      <pc:sldChg chg="modSp add">
        <pc:chgData name="Rini Wongso" userId="63eaad76-91a1-4ce2-80f5-744d53874659" providerId="ADAL" clId="{C82088F0-C3D1-476E-AA1D-F63916841EA3}" dt="2018-11-23T09:54:32.516" v="2035" actId="1076"/>
        <pc:sldMkLst>
          <pc:docMk/>
          <pc:sldMk cId="2495681989" sldId="315"/>
        </pc:sldMkLst>
        <pc:spChg chg="mod">
          <ac:chgData name="Rini Wongso" userId="63eaad76-91a1-4ce2-80f5-744d53874659" providerId="ADAL" clId="{C82088F0-C3D1-476E-AA1D-F63916841EA3}" dt="2018-11-23T09:54:09.557" v="2026" actId="14100"/>
          <ac:spMkLst>
            <pc:docMk/>
            <pc:sldMk cId="2495681989" sldId="315"/>
            <ac:spMk id="2" creationId="{2E519C37-C967-4093-9A5E-B3783EC1AE8B}"/>
          </ac:spMkLst>
        </pc:spChg>
        <pc:spChg chg="mod">
          <ac:chgData name="Rini Wongso" userId="63eaad76-91a1-4ce2-80f5-744d53874659" providerId="ADAL" clId="{C82088F0-C3D1-476E-AA1D-F63916841EA3}" dt="2018-11-23T09:54:32.516" v="2035" actId="1076"/>
          <ac:spMkLst>
            <pc:docMk/>
            <pc:sldMk cId="2495681989" sldId="315"/>
            <ac:spMk id="4" creationId="{CB076E13-6C4E-4534-8A4A-16EB5FBD9A60}"/>
          </ac:spMkLst>
        </pc:spChg>
      </pc:sldChg>
      <pc:sldChg chg="addSp delSp modSp add">
        <pc:chgData name="Rini Wongso" userId="63eaad76-91a1-4ce2-80f5-744d53874659" providerId="ADAL" clId="{C82088F0-C3D1-476E-AA1D-F63916841EA3}" dt="2018-11-23T10:00:11.799" v="2106" actId="1076"/>
        <pc:sldMkLst>
          <pc:docMk/>
          <pc:sldMk cId="0" sldId="316"/>
        </pc:sldMkLst>
        <pc:spChg chg="del">
          <ac:chgData name="Rini Wongso" userId="63eaad76-91a1-4ce2-80f5-744d53874659" providerId="ADAL" clId="{C82088F0-C3D1-476E-AA1D-F63916841EA3}" dt="2018-11-23T10:00:07.691" v="2104"/>
          <ac:spMkLst>
            <pc:docMk/>
            <pc:sldMk cId="0" sldId="316"/>
            <ac:spMk id="7" creationId="{00000000-0000-0000-0000-000000000000}"/>
          </ac:spMkLst>
        </pc:spChg>
        <pc:spChg chg="del">
          <ac:chgData name="Rini Wongso" userId="63eaad76-91a1-4ce2-80f5-744d53874659" providerId="ADAL" clId="{C82088F0-C3D1-476E-AA1D-F63916841EA3}" dt="2018-11-23T10:00:02.877" v="2102" actId="478"/>
          <ac:spMkLst>
            <pc:docMk/>
            <pc:sldMk cId="0" sldId="316"/>
            <ac:spMk id="9219" creationId="{00000000-0000-0000-0000-000000000000}"/>
          </ac:spMkLst>
        </pc:spChg>
        <pc:picChg chg="add mod">
          <ac:chgData name="Rini Wongso" userId="63eaad76-91a1-4ce2-80f5-744d53874659" providerId="ADAL" clId="{C82088F0-C3D1-476E-AA1D-F63916841EA3}" dt="2018-11-23T10:00:11.799" v="2106" actId="1076"/>
          <ac:picMkLst>
            <pc:docMk/>
            <pc:sldMk cId="0" sldId="316"/>
            <ac:picMk id="8" creationId="{A81A1DBC-C382-4605-8E61-E9FCB5675C2B}"/>
          </ac:picMkLst>
        </pc:picChg>
        <pc:picChg chg="del">
          <ac:chgData name="Rini Wongso" userId="63eaad76-91a1-4ce2-80f5-744d53874659" providerId="ADAL" clId="{C82088F0-C3D1-476E-AA1D-F63916841EA3}" dt="2018-11-23T10:00:04.089" v="2103"/>
          <ac:picMkLst>
            <pc:docMk/>
            <pc:sldMk cId="0" sldId="316"/>
            <ac:picMk id="9221" creationId="{00000000-0000-0000-0000-000000000000}"/>
          </ac:picMkLst>
        </pc:picChg>
      </pc:sldChg>
      <pc:sldChg chg="add del">
        <pc:chgData name="Rini Wongso" userId="63eaad76-91a1-4ce2-80f5-744d53874659" providerId="ADAL" clId="{C82088F0-C3D1-476E-AA1D-F63916841EA3}" dt="2018-11-23T09:55:00.836" v="2037" actId="2696"/>
        <pc:sldMkLst>
          <pc:docMk/>
          <pc:sldMk cId="2098885915" sldId="316"/>
        </pc:sldMkLst>
      </pc:sldChg>
      <pc:sldChg chg="add del">
        <pc:chgData name="Rini Wongso" userId="63eaad76-91a1-4ce2-80f5-744d53874659" providerId="ADAL" clId="{C82088F0-C3D1-476E-AA1D-F63916841EA3}" dt="2018-11-23T09:58:47.106" v="2072"/>
        <pc:sldMkLst>
          <pc:docMk/>
          <pc:sldMk cId="3601968938" sldId="316"/>
        </pc:sldMkLst>
      </pc:sldChg>
      <pc:sldChg chg="delSp add">
        <pc:chgData name="Rini Wongso" userId="63eaad76-91a1-4ce2-80f5-744d53874659" providerId="ADAL" clId="{C82088F0-C3D1-476E-AA1D-F63916841EA3}" dt="2018-11-23T10:00:15.536" v="2107" actId="478"/>
        <pc:sldMkLst>
          <pc:docMk/>
          <pc:sldMk cId="0" sldId="317"/>
        </pc:sldMkLst>
        <pc:spChg chg="del">
          <ac:chgData name="Rini Wongso" userId="63eaad76-91a1-4ce2-80f5-744d53874659" providerId="ADAL" clId="{C82088F0-C3D1-476E-AA1D-F63916841EA3}" dt="2018-11-23T10:00:15.536" v="2107" actId="478"/>
          <ac:spMkLst>
            <pc:docMk/>
            <pc:sldMk cId="0" sldId="317"/>
            <ac:spMk id="1024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0:20.160" v="2108" actId="478"/>
        <pc:sldMkLst>
          <pc:docMk/>
          <pc:sldMk cId="0" sldId="318"/>
        </pc:sldMkLst>
        <pc:spChg chg="del">
          <ac:chgData name="Rini Wongso" userId="63eaad76-91a1-4ce2-80f5-744d53874659" providerId="ADAL" clId="{C82088F0-C3D1-476E-AA1D-F63916841EA3}" dt="2018-11-23T10:00:20.160" v="2108" actId="478"/>
          <ac:spMkLst>
            <pc:docMk/>
            <pc:sldMk cId="0" sldId="318"/>
            <ac:spMk id="11268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0:22.701" v="2109" actId="478"/>
        <pc:sldMkLst>
          <pc:docMk/>
          <pc:sldMk cId="0" sldId="319"/>
        </pc:sldMkLst>
        <pc:spChg chg="del">
          <ac:chgData name="Rini Wongso" userId="63eaad76-91a1-4ce2-80f5-744d53874659" providerId="ADAL" clId="{C82088F0-C3D1-476E-AA1D-F63916841EA3}" dt="2018-11-23T10:00:22.701" v="2109" actId="478"/>
          <ac:spMkLst>
            <pc:docMk/>
            <pc:sldMk cId="0" sldId="319"/>
            <ac:spMk id="12291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1:08.721" v="2118" actId="478"/>
        <pc:sldMkLst>
          <pc:docMk/>
          <pc:sldMk cId="0" sldId="320"/>
        </pc:sldMkLst>
        <pc:spChg chg="del">
          <ac:chgData name="Rini Wongso" userId="63eaad76-91a1-4ce2-80f5-744d53874659" providerId="ADAL" clId="{C82088F0-C3D1-476E-AA1D-F63916841EA3}" dt="2018-11-23T10:01:08.721" v="2118" actId="478"/>
          <ac:spMkLst>
            <pc:docMk/>
            <pc:sldMk cId="0" sldId="320"/>
            <ac:spMk id="13315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1:02.158" v="2116" actId="478"/>
        <pc:sldMkLst>
          <pc:docMk/>
          <pc:sldMk cId="0" sldId="321"/>
        </pc:sldMkLst>
        <pc:spChg chg="del">
          <ac:chgData name="Rini Wongso" userId="63eaad76-91a1-4ce2-80f5-744d53874659" providerId="ADAL" clId="{C82088F0-C3D1-476E-AA1D-F63916841EA3}" dt="2018-11-23T10:01:02.158" v="2116" actId="478"/>
          <ac:spMkLst>
            <pc:docMk/>
            <pc:sldMk cId="0" sldId="321"/>
            <ac:spMk id="15364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0:59.641" v="2115" actId="478"/>
        <pc:sldMkLst>
          <pc:docMk/>
          <pc:sldMk cId="0" sldId="322"/>
        </pc:sldMkLst>
        <pc:spChg chg="del">
          <ac:chgData name="Rini Wongso" userId="63eaad76-91a1-4ce2-80f5-744d53874659" providerId="ADAL" clId="{C82088F0-C3D1-476E-AA1D-F63916841EA3}" dt="2018-11-23T10:00:59.641" v="2115" actId="478"/>
          <ac:spMkLst>
            <pc:docMk/>
            <pc:sldMk cId="0" sldId="322"/>
            <ac:spMk id="16388" creationId="{00000000-0000-0000-0000-000000000000}"/>
          </ac:spMkLst>
        </pc:spChg>
      </pc:sldChg>
      <pc:sldChg chg="delSp add">
        <pc:chgData name="Rini Wongso" userId="63eaad76-91a1-4ce2-80f5-744d53874659" providerId="ADAL" clId="{C82088F0-C3D1-476E-AA1D-F63916841EA3}" dt="2018-11-23T10:00:56.121" v="2114" actId="478"/>
        <pc:sldMkLst>
          <pc:docMk/>
          <pc:sldMk cId="0" sldId="323"/>
        </pc:sldMkLst>
        <pc:spChg chg="del">
          <ac:chgData name="Rini Wongso" userId="63eaad76-91a1-4ce2-80f5-744d53874659" providerId="ADAL" clId="{C82088F0-C3D1-476E-AA1D-F63916841EA3}" dt="2018-11-23T10:00:56.121" v="2114" actId="478"/>
          <ac:spMkLst>
            <pc:docMk/>
            <pc:sldMk cId="0" sldId="323"/>
            <ac:spMk id="17412" creationId="{00000000-0000-0000-0000-000000000000}"/>
          </ac:spMkLst>
        </pc:spChg>
      </pc:sldChg>
      <pc:sldChg chg="addSp delSp modSp add">
        <pc:chgData name="Rini Wongso" userId="63eaad76-91a1-4ce2-80f5-744d53874659" providerId="ADAL" clId="{C82088F0-C3D1-476E-AA1D-F63916841EA3}" dt="2018-11-23T10:00:30.359" v="2113" actId="20577"/>
        <pc:sldMkLst>
          <pc:docMk/>
          <pc:sldMk cId="3566908102" sldId="324"/>
        </pc:sldMkLst>
        <pc:spChg chg="del">
          <ac:chgData name="Rini Wongso" userId="63eaad76-91a1-4ce2-80f5-744d53874659" providerId="ADAL" clId="{C82088F0-C3D1-476E-AA1D-F63916841EA3}" dt="2018-11-23T09:59:11.481" v="2075"/>
          <ac:spMkLst>
            <pc:docMk/>
            <pc:sldMk cId="3566908102" sldId="324"/>
            <ac:spMk id="2" creationId="{AA557B69-1938-4ACC-8B6A-542E6A1FD313}"/>
          </ac:spMkLst>
        </pc:spChg>
        <pc:spChg chg="del">
          <ac:chgData name="Rini Wongso" userId="63eaad76-91a1-4ce2-80f5-744d53874659" providerId="ADAL" clId="{C82088F0-C3D1-476E-AA1D-F63916841EA3}" dt="2018-11-23T09:59:11.481" v="2075"/>
          <ac:spMkLst>
            <pc:docMk/>
            <pc:sldMk cId="3566908102" sldId="324"/>
            <ac:spMk id="5" creationId="{79CE533E-8FE2-4011-B3FB-F6CD18139E3A}"/>
          </ac:spMkLst>
        </pc:spChg>
        <pc:spChg chg="add mod">
          <ac:chgData name="Rini Wongso" userId="63eaad76-91a1-4ce2-80f5-744d53874659" providerId="ADAL" clId="{C82088F0-C3D1-476E-AA1D-F63916841EA3}" dt="2018-11-23T10:00:30.359" v="2113" actId="20577"/>
          <ac:spMkLst>
            <pc:docMk/>
            <pc:sldMk cId="3566908102" sldId="324"/>
            <ac:spMk id="6" creationId="{81C338BC-7BC8-4D05-BEF2-CCE1A1E3A24E}"/>
          </ac:spMkLst>
        </pc:spChg>
      </pc:sldChg>
      <pc:sldChg chg="addSp delSp modSp add">
        <pc:chgData name="Rini Wongso" userId="63eaad76-91a1-4ce2-80f5-744d53874659" providerId="ADAL" clId="{C82088F0-C3D1-476E-AA1D-F63916841EA3}" dt="2018-11-23T09:59:41.079" v="2101" actId="20577"/>
        <pc:sldMkLst>
          <pc:docMk/>
          <pc:sldMk cId="1853173557" sldId="325"/>
        </pc:sldMkLst>
        <pc:spChg chg="del">
          <ac:chgData name="Rini Wongso" userId="63eaad76-91a1-4ce2-80f5-744d53874659" providerId="ADAL" clId="{C82088F0-C3D1-476E-AA1D-F63916841EA3}" dt="2018-11-23T09:59:38.473" v="2093"/>
          <ac:spMkLst>
            <pc:docMk/>
            <pc:sldMk cId="1853173557" sldId="325"/>
            <ac:spMk id="2" creationId="{78374B62-F382-449A-97DE-3E5FE97C98B7}"/>
          </ac:spMkLst>
        </pc:spChg>
        <pc:spChg chg="del">
          <ac:chgData name="Rini Wongso" userId="63eaad76-91a1-4ce2-80f5-744d53874659" providerId="ADAL" clId="{C82088F0-C3D1-476E-AA1D-F63916841EA3}" dt="2018-11-23T09:59:38.473" v="2093"/>
          <ac:spMkLst>
            <pc:docMk/>
            <pc:sldMk cId="1853173557" sldId="325"/>
            <ac:spMk id="4" creationId="{91FF9851-1C3C-4BC5-ACFA-2ADE2FD99289}"/>
          </ac:spMkLst>
        </pc:spChg>
        <pc:spChg chg="add mod">
          <ac:chgData name="Rini Wongso" userId="63eaad76-91a1-4ce2-80f5-744d53874659" providerId="ADAL" clId="{C82088F0-C3D1-476E-AA1D-F63916841EA3}" dt="2018-11-23T09:59:41.079" v="2101" actId="20577"/>
          <ac:spMkLst>
            <pc:docMk/>
            <pc:sldMk cId="1853173557" sldId="325"/>
            <ac:spMk id="5" creationId="{DBB660C8-4A8E-47D8-A919-B2F8AB05C501}"/>
          </ac:spMkLst>
        </pc:spChg>
      </pc:sldChg>
    </pc:docChg>
  </pc:docChgLst>
  <pc:docChgLst>
    <pc:chgData name="Rini Wongso" userId="63eaad76-91a1-4ce2-80f5-744d53874659" providerId="ADAL" clId="{CF1FE1EE-DF08-4CDE-BDF0-665E2FF1F699}"/>
    <pc:docChg chg="undo custSel addSld delSld modSld modSection">
      <pc:chgData name="Rini Wongso" userId="63eaad76-91a1-4ce2-80f5-744d53874659" providerId="ADAL" clId="{CF1FE1EE-DF08-4CDE-BDF0-665E2FF1F699}" dt="2018-11-14T10:21:49.731" v="257" actId="20577"/>
      <pc:docMkLst>
        <pc:docMk/>
      </pc:docMkLst>
      <pc:sldChg chg="modSp">
        <pc:chgData name="Rini Wongso" userId="63eaad76-91a1-4ce2-80f5-744d53874659" providerId="ADAL" clId="{CF1FE1EE-DF08-4CDE-BDF0-665E2FF1F699}" dt="2018-11-14T10:03:32.952" v="17" actId="20577"/>
        <pc:sldMkLst>
          <pc:docMk/>
          <pc:sldMk cId="4204421142" sldId="256"/>
        </pc:sldMkLst>
        <pc:spChg chg="mod">
          <ac:chgData name="Rini Wongso" userId="63eaad76-91a1-4ce2-80f5-744d53874659" providerId="ADAL" clId="{CF1FE1EE-DF08-4CDE-BDF0-665E2FF1F699}" dt="2018-11-14T10:03:32.952" v="17" actId="20577"/>
          <ac:spMkLst>
            <pc:docMk/>
            <pc:sldMk cId="4204421142" sldId="256"/>
            <ac:spMk id="11" creationId="{00000000-0000-0000-0000-000000000000}"/>
          </ac:spMkLst>
        </pc:spChg>
      </pc:sldChg>
    </pc:docChg>
  </pc:docChgLst>
  <pc:docChgLst>
    <pc:chgData name="Rini Wongso" userId="63eaad76-91a1-4ce2-80f5-744d53874659" providerId="ADAL" clId="{00C99052-4FD9-47CC-9C29-5E66E3B0AE86}"/>
    <pc:docChg chg="undo custSel addSld modSld">
      <pc:chgData name="Rini Wongso" userId="63eaad76-91a1-4ce2-80f5-744d53874659" providerId="ADAL" clId="{00C99052-4FD9-47CC-9C29-5E66E3B0AE86}" dt="2018-11-14T09:07:01.630" v="231" actId="1076"/>
      <pc:docMkLst>
        <pc:docMk/>
      </pc:docMkLst>
      <pc:sldChg chg="modSp">
        <pc:chgData name="Rini Wongso" userId="63eaad76-91a1-4ce2-80f5-744d53874659" providerId="ADAL" clId="{00C99052-4FD9-47CC-9C29-5E66E3B0AE86}" dt="2018-11-12T02:38:00.420" v="41" actId="20577"/>
        <pc:sldMkLst>
          <pc:docMk/>
          <pc:sldMk cId="4204421142" sldId="256"/>
        </pc:sldMkLst>
        <pc:spChg chg="mod">
          <ac:chgData name="Rini Wongso" userId="63eaad76-91a1-4ce2-80f5-744d53874659" providerId="ADAL" clId="{00C99052-4FD9-47CC-9C29-5E66E3B0AE86}" dt="2018-11-12T02:37:49.936" v="24" actId="20577"/>
          <ac:spMkLst>
            <pc:docMk/>
            <pc:sldMk cId="4204421142" sldId="256"/>
            <ac:spMk id="5" creationId="{20E2BB45-3A23-4211-9019-2D13A462E547}"/>
          </ac:spMkLst>
        </pc:spChg>
        <pc:spChg chg="mod">
          <ac:chgData name="Rini Wongso" userId="63eaad76-91a1-4ce2-80f5-744d53874659" providerId="ADAL" clId="{00C99052-4FD9-47CC-9C29-5E66E3B0AE86}" dt="2018-11-12T02:38:00.420" v="41" actId="20577"/>
          <ac:spMkLst>
            <pc:docMk/>
            <pc:sldMk cId="4204421142" sldId="256"/>
            <ac:spMk id="11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06.904" v="42"/>
        <pc:sldMkLst>
          <pc:docMk/>
          <pc:sldMk cId="0" sldId="262"/>
        </pc:sldMkLst>
        <pc:spChg chg="mod">
          <ac:chgData name="Rini Wongso" userId="63eaad76-91a1-4ce2-80f5-744d53874659" providerId="ADAL" clId="{00C99052-4FD9-47CC-9C29-5E66E3B0AE86}" dt="2018-11-12T02:38:06.904" v="4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2T02:38:41.372" v="43" actId="20577"/>
        <pc:sldMkLst>
          <pc:docMk/>
          <pc:sldMk cId="0" sldId="263"/>
        </pc:sldMkLst>
        <pc:spChg chg="mod">
          <ac:chgData name="Rini Wongso" userId="63eaad76-91a1-4ce2-80f5-744d53874659" providerId="ADAL" clId="{00C99052-4FD9-47CC-9C29-5E66E3B0AE86}" dt="2018-11-12T02:38:41.372" v="4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ni Wongso" userId="63eaad76-91a1-4ce2-80f5-744d53874659" providerId="ADAL" clId="{00C99052-4FD9-47CC-9C29-5E66E3B0AE86}" dt="2018-11-14T08:59:09.367" v="63" actId="20577"/>
        <pc:sldMkLst>
          <pc:docMk/>
          <pc:sldMk cId="0" sldId="310"/>
        </pc:sldMkLst>
        <pc:spChg chg="mod">
          <ac:chgData name="Rini Wongso" userId="63eaad76-91a1-4ce2-80f5-744d53874659" providerId="ADAL" clId="{00C99052-4FD9-47CC-9C29-5E66E3B0AE86}" dt="2018-11-14T08:59:09.367" v="63" actId="20577"/>
          <ac:spMkLst>
            <pc:docMk/>
            <pc:sldMk cId="0" sldId="31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A30FD6F2-0D51-45C7-9830-5A4611FA09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864607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23/11/2018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sa-server.cs.vt.edu/ODSA/Books/CS3/html/BTree.html" TargetMode="External"/><Relationship Id="rId2" Type="http://schemas.openxmlformats.org/officeDocument/2006/relationships/hyperlink" Target="https://www.cs.usfca.edu/~galles/visualization/BTre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</a:t>
            </a: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A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17-18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E2BB45-3A23-4211-9019-2D13A462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			: Data Structures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Period	: December 2018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2-3 Tree : Example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6A0AD4-C196-4DF7-8E1E-446CE1EE8FE6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None/>
            </a:pPr>
            <a:br>
              <a:rPr lang="en-US" altLang="zh-CN" dirty="0"/>
            </a:b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  <a:p>
            <a:pPr marL="236538" indent="-236538">
              <a:buFontTx/>
              <a:buChar char="•"/>
            </a:pPr>
            <a:endParaRPr lang="en-US" altLang="zh-CN" dirty="0"/>
          </a:p>
        </p:txBody>
      </p:sp>
      <p:pic>
        <p:nvPicPr>
          <p:cNvPr id="7174" name="Picture 7" descr="23tree-1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1812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Search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179A21-93FF-4E60-B54D-E6C5FC2337F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Because all data in 2-3 tree are stored in sorted order, searching in 2-3 tree is easy. We can extend the search algorithm for binary search tree to obtain the search algorithm in 2-3 tree.</a:t>
            </a:r>
          </a:p>
          <a:p>
            <a:pPr marL="236538" indent="-236538">
              <a:defRPr/>
            </a:pPr>
            <a:endParaRPr lang="en-US" altLang="zh-CN" sz="1400" dirty="0"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find(ptr,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ptr is NULL then not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x = A then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x &lt; A then find(ptr-&gt;left,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ptr is 3-node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x = B then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A &lt; x and x &lt; B then find(ptr-&gt;middle,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B &lt; x then find(ptr-&gt;right,x)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6502C9-0C04-42D5-A981-1D4CFC2F500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Supposed we want to insert a new data </a:t>
            </a:r>
            <a:r>
              <a:rPr lang="en-US" altLang="zh-CN" sz="22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First we should find where key should be placed in 2-3 tree using search algorithm, it will be in one of the leaf.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the leaf is 2-node then simply put the new </a:t>
            </a:r>
            <a:r>
              <a:rPr lang="en-US" altLang="zh-CN" sz="22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 there (so it’s become a 3-node).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the leaf is already a 3-node push the middle data between A, B and key (A and B are two data in that 3-node) to its parent and split the two remaining data into two 2-node. Recursively fix the parent.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EDC9C6-CCE1-4BC6-B34A-BE58B1AED7B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562600"/>
            <a:ext cx="7848600" cy="914400"/>
          </a:xfrm>
        </p:spPr>
        <p:txBody>
          <a:bodyPr>
            <a:normAutofit/>
          </a:bodyPr>
          <a:lstStyle/>
          <a:p>
            <a:pPr marL="236538" indent="-236538">
              <a:defRPr/>
            </a:pPr>
            <a:endParaRPr lang="en-US" altLang="zh-CN" sz="800" dirty="0">
              <a:latin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Insert (45). The leaf is a 2-node, just put (45) there.</a:t>
            </a:r>
          </a:p>
        </p:txBody>
      </p:sp>
      <p:pic>
        <p:nvPicPr>
          <p:cNvPr id="1024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2C4037-ED2F-4049-86D8-6FA8A4B7581D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9436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Insert (75). The leaf is a 3-node.</a:t>
            </a:r>
          </a:p>
        </p:txBody>
      </p:sp>
      <p:pic>
        <p:nvPicPr>
          <p:cNvPr id="11270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300" y="2057400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26D0A3-4D64-4618-91B9-8A909FFD97C0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791200"/>
            <a:ext cx="7848600" cy="6858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Push the middle value (80) to its parent and split 75 with 90.</a:t>
            </a:r>
          </a:p>
        </p:txBody>
      </p:sp>
      <p:pic>
        <p:nvPicPr>
          <p:cNvPr id="1229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3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98E758-417D-4074-A110-52F842C6404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867400"/>
            <a:ext cx="7848600" cy="4572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2-3 tree after insertion of (75)</a:t>
            </a:r>
          </a:p>
        </p:txBody>
      </p:sp>
      <p:pic>
        <p:nvPicPr>
          <p:cNvPr id="13318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A8FF1F-539B-4BC4-96A0-65ED2F0926B1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791200"/>
            <a:ext cx="7848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Insert (24). The leaf is 3-node. Push the middle value (24) to its parent.</a:t>
            </a:r>
          </a:p>
        </p:txBody>
      </p:sp>
      <p:pic>
        <p:nvPicPr>
          <p:cNvPr id="14342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48B6C-0434-40F1-967C-18279A14143B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857562"/>
            <a:ext cx="7848600" cy="914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Its parent is also a 3-node. Push the middle value (24) to its parent</a:t>
            </a:r>
            <a:r>
              <a:rPr lang="en-US" altLang="zh-CN" sz="2200" dirty="0"/>
              <a:t>.</a:t>
            </a:r>
          </a:p>
        </p:txBody>
      </p:sp>
      <p:pic>
        <p:nvPicPr>
          <p:cNvPr id="1536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D1EFBD-769C-4F8B-8815-19EA5E14FAE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715000"/>
            <a:ext cx="7848600" cy="6858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2-3 tree after insertion of (24)</a:t>
            </a:r>
          </a:p>
        </p:txBody>
      </p:sp>
      <p:pic>
        <p:nvPicPr>
          <p:cNvPr id="16390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11388"/>
            <a:ext cx="7885112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1: </a:t>
            </a:r>
            <a:r>
              <a:rPr lang="en-A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 the concept of data structures and its usage in Computer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2: Illustrate any learned data structure and its usage in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 3: Apply data structures using 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A6EA4F-6A6F-4D15-8C15-40F9D8624A6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5791200"/>
            <a:ext cx="7848600" cy="8382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Insert (95). The leaf is a 3-node. Push the middle value (95) to its parent.</a:t>
            </a:r>
          </a:p>
        </p:txBody>
      </p:sp>
      <p:pic>
        <p:nvPicPr>
          <p:cNvPr id="1741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7885112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EED02C-3D39-460A-BCE4-05149CFBE5E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103313" y="5645298"/>
            <a:ext cx="7848600" cy="9906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Its parent is also a 3-node. Push the middle value (80) to its parent.</a:t>
            </a:r>
          </a:p>
        </p:txBody>
      </p:sp>
      <p:pic>
        <p:nvPicPr>
          <p:cNvPr id="18438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88511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727804-DE7F-4E0A-8C15-A1C84AC10B88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142206" y="5607125"/>
            <a:ext cx="7848600" cy="914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The root is also a 3-node. Push the middle value (50) to be a new root.</a:t>
            </a:r>
          </a:p>
        </p:txBody>
      </p:sp>
      <p:pic>
        <p:nvPicPr>
          <p:cNvPr id="19462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7542213" cy="319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CCDEB8-8942-47BA-BDD0-B4C174A5ECA5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60198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2-3 tree after insertion of (95)</a:t>
            </a:r>
          </a:p>
        </p:txBody>
      </p:sp>
      <p:pic>
        <p:nvPicPr>
          <p:cNvPr id="2048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1132"/>
            <a:ext cx="6858000" cy="389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CC55FC-ADBF-47ED-802F-81D04C927D3B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67336"/>
          </a:xfrm>
        </p:spPr>
        <p:txBody>
          <a:bodyPr>
            <a:normAutofit fontScale="92500" lnSpcReduction="10000"/>
          </a:bodyPr>
          <a:lstStyle/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Supposed we want to delete a </a:t>
            </a:r>
            <a:r>
              <a:rPr lang="en-US" altLang="zh-CN" i="1" dirty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from 2-3 tree.</a:t>
            </a:r>
          </a:p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Like in BST, we should find a leaf key which can replace </a:t>
            </a:r>
            <a:r>
              <a:rPr lang="en-US" altLang="zh-CN" i="1" dirty="0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dirty="0">
                <a:latin typeface="Tahoma" pitchFamily="34" charset="0"/>
                <a:cs typeface="Tahoma" pitchFamily="34" charset="0"/>
              </a:rPr>
              <a:t> we want to delete. It means deletion always occurs in a leaf node.</a:t>
            </a:r>
          </a:p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the leaf is a 3-node, then delete the key so it becomes a 2-node.</a:t>
            </a:r>
          </a:p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the leaf is a 2-node:</a:t>
            </a:r>
          </a:p>
          <a:p>
            <a:pPr marL="693738" lvl="1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parent is 3-node, get one value from it. If sibling is a 3-node, push one value of its sibling to the parent (to make the parent 3-node again). If the sibling is a 2-node, make the parent a 2-node and merge current node with its sibling.</a:t>
            </a:r>
          </a:p>
          <a:p>
            <a:pPr marL="693738" lvl="1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If parent is 2-node. If sibling is a 3-node then get one value from parent and push one value from sibling to its parent. Else merge parent with sibling.</a:t>
            </a:r>
          </a:p>
          <a:p>
            <a:pPr marL="236538" indent="-236538">
              <a:buFontTx/>
              <a:buChar char="•"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Fix parent recursively.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7CC8E7-63AA-40F7-AABA-5F4EED04578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5791200"/>
            <a:ext cx="7848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Delete (23). The node is at leaf and the leaf is 3-node. Just delete it.</a:t>
            </a:r>
          </a:p>
        </p:txBody>
      </p:sp>
      <p:pic>
        <p:nvPicPr>
          <p:cNvPr id="22534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20288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44D469-53E5-40F8-AAB0-457D5B3AE5A6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5867400"/>
            <a:ext cx="7848600" cy="7620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Delete (50). Replace (50) with (40), and delete (40) at the leaf (a 2-node).</a:t>
            </a:r>
          </a:p>
        </p:txBody>
      </p:sp>
      <p:pic>
        <p:nvPicPr>
          <p:cNvPr id="23558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1050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F1D58D-279C-4A4E-8162-E2059D2BD5BA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60198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Parent is a 3-node but sibling is 2-node. Merge (25) and (30).</a:t>
            </a:r>
          </a:p>
        </p:txBody>
      </p:sp>
      <p:pic>
        <p:nvPicPr>
          <p:cNvPr id="24582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1050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6A19EE0-D43F-4E3E-AD2B-0F6C991B7A5E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5867400"/>
            <a:ext cx="7848600" cy="533400"/>
          </a:xfrm>
        </p:spPr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200" dirty="0">
                <a:latin typeface="Tahoma" pitchFamily="34" charset="0"/>
                <a:cs typeface="Tahoma" pitchFamily="34" charset="0"/>
              </a:rPr>
              <a:t>2-3 tree after deletion of (50)</a:t>
            </a:r>
          </a:p>
        </p:txBody>
      </p:sp>
      <p:pic>
        <p:nvPicPr>
          <p:cNvPr id="25606" name="Picture 6" descr="23tree-2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105025"/>
            <a:ext cx="66675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243" y="437604"/>
            <a:ext cx="5313114" cy="7920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50B0D-D68C-44DE-9045-AB5E685D68B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lnSpcReduction="10000"/>
          </a:bodyPr>
          <a:lstStyle/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endParaRPr lang="en-US" altLang="zh-CN" dirty="0">
              <a:latin typeface="Tahoma" pitchFamily="34" charset="0"/>
              <a:cs typeface="Tahoma" pitchFamily="34" charset="0"/>
            </a:endParaRPr>
          </a:p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2-3 tree after deletion of (30) and (15)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719262"/>
            <a:ext cx="6334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Property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2-3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in 2-3 Tree: Searching, Insertion, 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Example (Order 4 &amp; 5)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 in B-Tree (Order 4 &amp; 5): Searching, Insertion, Deletion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ahoma" pitchFamily="34" charset="0"/>
                <a:cs typeface="Tahoma" pitchFamily="34" charset="0"/>
              </a:rPr>
              <a:t>Operations: Deletion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50B0D-D68C-44DE-9045-AB5E685D68B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DBE735-5667-45A1-BBB9-3A5CB8524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62" y="2393950"/>
            <a:ext cx="5400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23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0FEF7-8A61-4B1E-A86D-9B5810A0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T0026 -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4A821-FA0A-4D9D-8029-62350BAD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FD6F2-0D51-45C7-9830-5A4611FA092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C338BC-7BC8-4D05-BEF2-CCE1A1E3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(order 4 &amp; 5)</a:t>
            </a:r>
          </a:p>
        </p:txBody>
      </p:sp>
    </p:spTree>
    <p:extLst>
      <p:ext uri="{BB962C8B-B14F-4D97-AF65-F5344CB8AC3E}">
        <p14:creationId xmlns:p14="http://schemas.microsoft.com/office/powerpoint/2010/main" val="3566908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B-Tree : Example (order 4)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360B63-2CF5-4597-8DBE-80FC6D4F80D3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pic>
        <p:nvPicPr>
          <p:cNvPr id="8" name="Content Placeholder 7" descr="23tree-1.gif">
            <a:extLst>
              <a:ext uri="{FF2B5EF4-FFF2-40B4-BE49-F238E27FC236}">
                <a16:creationId xmlns:a16="http://schemas.microsoft.com/office/drawing/2014/main" id="{A81A1DBC-C382-4605-8E61-E9FCB5675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70909"/>
            <a:ext cx="4543425" cy="170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Search</a:t>
            </a:r>
            <a:endParaRPr lang="zh-CN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7078D2-25DA-459A-A6CD-085184E22FCF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36538" indent="-236538">
              <a:buFontTx/>
              <a:buChar char="•"/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Searching in B-Tree holds the same principle as in 2-3 tree.</a:t>
            </a:r>
          </a:p>
          <a:p>
            <a:pPr marL="236538" indent="-236538">
              <a:defRPr/>
            </a:pPr>
            <a:endParaRPr lang="en-US" altLang="zh-CN" sz="1400" dirty="0"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find(ptr,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ptr is NULL then return not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x &lt; ptr-&gt;data[0] then find(ptr-&gt;child[0], x)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x = ptr-&gt;data[0] then return found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for i = 1 to m do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if ptr-&gt;child[i] is not NULL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x = ptr-&gt;data[i] then return found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if ptr-&gt;data[i-1] &lt; x and x &lt; ptr-&gt;data[i] then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			 return find(ptr-&gt;child[1], x)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if ptr-&gt;data[m] &lt; x then return find(ptr-&gt;child[m], x)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d-ID" altLang="zh-CN" sz="1800" dirty="0">
                <a:latin typeface="Courier New" pitchFamily="49" charset="0"/>
                <a:cs typeface="Courier New" pitchFamily="49" charset="0"/>
              </a:rPr>
              <a:t>return not found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 altLang="zh-CN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Insertion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069E32-E727-4BC0-B735-6C21ED1D96B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Supposed we want to insert a new data </a:t>
            </a:r>
            <a:r>
              <a:rPr lang="en-US" altLang="zh-CN" sz="24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400">
                <a:latin typeface="Tahoma" pitchFamily="34" charset="0"/>
                <a:cs typeface="Tahoma" pitchFamily="34" charset="0"/>
              </a:rPr>
              <a:t>.</a:t>
            </a: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First, we should find where key should be placed in B-tree using search algorithm, it will be in one of the leaf.</a:t>
            </a: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If the leaf contain less than m-1 data then insert the new key there.</a:t>
            </a:r>
          </a:p>
          <a:p>
            <a:pPr marL="236538" indent="-236538">
              <a:buFontTx/>
              <a:buChar char="•"/>
            </a:pPr>
            <a:r>
              <a:rPr lang="en-US" altLang="zh-CN" sz="2400">
                <a:latin typeface="Tahoma" pitchFamily="34" charset="0"/>
                <a:cs typeface="Tahoma" pitchFamily="34" charset="0"/>
              </a:rPr>
              <a:t>Otherwise, push the middle data to its parent and split the left side and right side of the middle data. Recursively fix the parent.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– Example</a:t>
            </a:r>
            <a:br>
              <a:rPr lang="en-US" altLang="zh-CN" sz="2800">
                <a:latin typeface="Tahoma" pitchFamily="34" charset="0"/>
                <a:cs typeface="Tahoma" pitchFamily="34" charset="0"/>
              </a:rPr>
            </a:br>
            <a:r>
              <a:rPr lang="en-US" altLang="zh-CN" sz="2400">
                <a:latin typeface="Tahoma" pitchFamily="34" charset="0"/>
                <a:cs typeface="Tahoma" pitchFamily="34" charset="0"/>
              </a:rPr>
              <a:t>(order 5)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0ECD37-792F-4F47-A108-3BA6710ECF12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12293" name="Group 3"/>
          <p:cNvGrpSpPr>
            <a:grpSpLocks/>
          </p:cNvGrpSpPr>
          <p:nvPr/>
        </p:nvGrpSpPr>
        <p:grpSpPr bwMode="auto">
          <a:xfrm>
            <a:off x="1219200" y="2344738"/>
            <a:ext cx="2324100" cy="338137"/>
            <a:chOff x="192" y="768"/>
            <a:chExt cx="1920" cy="279"/>
          </a:xfrm>
        </p:grpSpPr>
        <p:sp>
          <p:nvSpPr>
            <p:cNvPr id="12326" name="Text Box 4"/>
            <p:cNvSpPr txBox="1">
              <a:spLocks noChangeArrowheads="1"/>
            </p:cNvSpPr>
            <p:nvPr/>
          </p:nvSpPr>
          <p:spPr bwMode="auto">
            <a:xfrm>
              <a:off x="192" y="768"/>
              <a:ext cx="122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(a)</a:t>
              </a:r>
            </a:p>
          </p:txBody>
        </p:sp>
        <p:sp>
          <p:nvSpPr>
            <p:cNvPr id="12327" name="Text Box 5"/>
            <p:cNvSpPr txBox="1">
              <a:spLocks noChangeArrowheads="1"/>
            </p:cNvSpPr>
            <p:nvPr/>
          </p:nvSpPr>
          <p:spPr bwMode="auto">
            <a:xfrm>
              <a:off x="1392" y="768"/>
              <a:ext cx="720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a</a:t>
              </a:r>
            </a:p>
          </p:txBody>
        </p:sp>
      </p:grpSp>
      <p:grpSp>
        <p:nvGrpSpPr>
          <p:cNvPr id="12294" name="Group 6"/>
          <p:cNvGrpSpPr>
            <a:grpSpLocks/>
          </p:cNvGrpSpPr>
          <p:nvPr/>
        </p:nvGrpSpPr>
        <p:grpSpPr bwMode="auto">
          <a:xfrm>
            <a:off x="1219200" y="3355975"/>
            <a:ext cx="2324100" cy="342900"/>
            <a:chOff x="192" y="1405"/>
            <a:chExt cx="1920" cy="283"/>
          </a:xfrm>
        </p:grpSpPr>
        <p:sp>
          <p:nvSpPr>
            <p:cNvPr id="12324" name="Text Box 7"/>
            <p:cNvSpPr txBox="1">
              <a:spLocks noChangeArrowheads="1"/>
            </p:cNvSpPr>
            <p:nvPr/>
          </p:nvSpPr>
          <p:spPr bwMode="auto">
            <a:xfrm>
              <a:off x="192" y="1408"/>
              <a:ext cx="11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 (b)</a:t>
              </a:r>
            </a:p>
          </p:txBody>
        </p:sp>
        <p:sp>
          <p:nvSpPr>
            <p:cNvPr id="12325" name="Text Box 8"/>
            <p:cNvSpPr txBox="1">
              <a:spLocks noChangeArrowheads="1"/>
            </p:cNvSpPr>
            <p:nvPr/>
          </p:nvSpPr>
          <p:spPr bwMode="auto">
            <a:xfrm>
              <a:off x="1392" y="1405"/>
              <a:ext cx="72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</a:t>
              </a: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1219200" y="4418013"/>
            <a:ext cx="2324100" cy="346075"/>
            <a:chOff x="192" y="2074"/>
            <a:chExt cx="1920" cy="286"/>
          </a:xfrm>
        </p:grpSpPr>
        <p:sp>
          <p:nvSpPr>
            <p:cNvPr id="12322" name="Text Box 10"/>
            <p:cNvSpPr txBox="1">
              <a:spLocks noChangeArrowheads="1"/>
            </p:cNvSpPr>
            <p:nvPr/>
          </p:nvSpPr>
          <p:spPr bwMode="auto">
            <a:xfrm>
              <a:off x="192" y="2080"/>
              <a:ext cx="86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(f)</a:t>
              </a:r>
            </a:p>
          </p:txBody>
        </p:sp>
        <p:sp>
          <p:nvSpPr>
            <p:cNvPr id="12323" name="Text Box 11"/>
            <p:cNvSpPr txBox="1">
              <a:spLocks noChangeArrowheads="1"/>
            </p:cNvSpPr>
            <p:nvPr/>
          </p:nvSpPr>
          <p:spPr bwMode="auto">
            <a:xfrm>
              <a:off x="1392" y="2074"/>
              <a:ext cx="72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b  </a:t>
              </a: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f</a:t>
              </a:r>
            </a:p>
          </p:txBody>
        </p:sp>
      </p:grp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1238250" y="5473700"/>
            <a:ext cx="1162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Insert (g)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2708275" y="5529263"/>
            <a:ext cx="1292225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a  b  f  </a:t>
            </a:r>
            <a:r>
              <a:rPr lang="en-US" alt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g</a:t>
            </a:r>
          </a:p>
        </p:txBody>
      </p:sp>
      <p:sp>
        <p:nvSpPr>
          <p:cNvPr id="12298" name="Text Box 15"/>
          <p:cNvSpPr txBox="1">
            <a:spLocks noChangeArrowheads="1"/>
          </p:cNvSpPr>
          <p:nvPr/>
        </p:nvSpPr>
        <p:spPr bwMode="auto">
          <a:xfrm>
            <a:off x="4705350" y="2209800"/>
            <a:ext cx="11620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Insert (k)</a:t>
            </a:r>
          </a:p>
        </p:txBody>
      </p:sp>
      <p:grpSp>
        <p:nvGrpSpPr>
          <p:cNvPr id="12299" name="Group 16"/>
          <p:cNvGrpSpPr>
            <a:grpSpLocks/>
          </p:cNvGrpSpPr>
          <p:nvPr/>
        </p:nvGrpSpPr>
        <p:grpSpPr bwMode="auto">
          <a:xfrm>
            <a:off x="6094413" y="2405063"/>
            <a:ext cx="2516187" cy="977900"/>
            <a:chOff x="3600" y="672"/>
            <a:chExt cx="2079" cy="808"/>
          </a:xfrm>
        </p:grpSpPr>
        <p:sp>
          <p:nvSpPr>
            <p:cNvPr id="12316" name="Text Box 17"/>
            <p:cNvSpPr txBox="1">
              <a:spLocks noChangeArrowheads="1"/>
            </p:cNvSpPr>
            <p:nvPr/>
          </p:nvSpPr>
          <p:spPr bwMode="auto">
            <a:xfrm>
              <a:off x="3600" y="1200"/>
              <a:ext cx="48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b</a:t>
              </a:r>
            </a:p>
          </p:txBody>
        </p:sp>
        <p:sp>
          <p:nvSpPr>
            <p:cNvPr id="12317" name="Text Box 18"/>
            <p:cNvSpPr txBox="1">
              <a:spLocks noChangeArrowheads="1"/>
            </p:cNvSpPr>
            <p:nvPr/>
          </p:nvSpPr>
          <p:spPr bwMode="auto">
            <a:xfrm>
              <a:off x="4368" y="1200"/>
              <a:ext cx="48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g  </a:t>
              </a: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k</a:t>
              </a:r>
            </a:p>
          </p:txBody>
        </p:sp>
        <p:sp>
          <p:nvSpPr>
            <p:cNvPr id="12318" name="Text Box 19"/>
            <p:cNvSpPr txBox="1">
              <a:spLocks noChangeArrowheads="1"/>
            </p:cNvSpPr>
            <p:nvPr/>
          </p:nvSpPr>
          <p:spPr bwMode="auto">
            <a:xfrm>
              <a:off x="4032" y="672"/>
              <a:ext cx="384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f</a:t>
              </a:r>
            </a:p>
          </p:txBody>
        </p:sp>
        <p:cxnSp>
          <p:nvCxnSpPr>
            <p:cNvPr id="12319" name="AutoShape 20"/>
            <p:cNvCxnSpPr>
              <a:cxnSpLocks noChangeShapeType="1"/>
              <a:stCxn id="12318" idx="2"/>
              <a:endCxn id="12316" idx="0"/>
            </p:cNvCxnSpPr>
            <p:nvPr/>
          </p:nvCxnSpPr>
          <p:spPr bwMode="auto">
            <a:xfrm rot="5400000">
              <a:off x="3908" y="884"/>
              <a:ext cx="2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20" name="AutoShape 21"/>
            <p:cNvCxnSpPr>
              <a:cxnSpLocks noChangeShapeType="1"/>
              <a:stCxn id="12318" idx="2"/>
              <a:endCxn id="12317" idx="0"/>
            </p:cNvCxnSpPr>
            <p:nvPr/>
          </p:nvCxnSpPr>
          <p:spPr bwMode="auto">
            <a:xfrm rot="16200000" flipH="1">
              <a:off x="4292" y="884"/>
              <a:ext cx="24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321" name="Text Box 22"/>
            <p:cNvSpPr txBox="1">
              <a:spLocks noChangeArrowheads="1"/>
            </p:cNvSpPr>
            <p:nvPr/>
          </p:nvSpPr>
          <p:spPr bwMode="auto">
            <a:xfrm>
              <a:off x="4735" y="700"/>
              <a:ext cx="944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chemeClr val="accent2"/>
                  </a:solidFill>
                  <a:latin typeface="Tahoma" pitchFamily="34" charset="0"/>
                  <a:cs typeface="Tahoma" pitchFamily="34" charset="0"/>
                </a:rPr>
                <a:t>full, split</a:t>
              </a:r>
            </a:p>
          </p:txBody>
        </p:sp>
      </p:grpSp>
      <p:sp>
        <p:nvSpPr>
          <p:cNvPr id="12300" name="Text Box 23"/>
          <p:cNvSpPr txBox="1">
            <a:spLocks noChangeArrowheads="1"/>
          </p:cNvSpPr>
          <p:nvPr/>
        </p:nvSpPr>
        <p:spPr bwMode="auto">
          <a:xfrm>
            <a:off x="4687888" y="3581400"/>
            <a:ext cx="11033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latin typeface="Tahoma" pitchFamily="34" charset="0"/>
                <a:cs typeface="Tahoma" pitchFamily="34" charset="0"/>
              </a:rPr>
              <a:t>Insert (d)</a:t>
            </a:r>
          </a:p>
        </p:txBody>
      </p:sp>
      <p:grpSp>
        <p:nvGrpSpPr>
          <p:cNvPr id="12301" name="Group 24"/>
          <p:cNvGrpSpPr>
            <a:grpSpLocks/>
          </p:cNvGrpSpPr>
          <p:nvPr/>
        </p:nvGrpSpPr>
        <p:grpSpPr bwMode="auto">
          <a:xfrm>
            <a:off x="5867400" y="3711575"/>
            <a:ext cx="2057400" cy="977900"/>
            <a:chOff x="3388" y="1776"/>
            <a:chExt cx="1700" cy="808"/>
          </a:xfrm>
        </p:grpSpPr>
        <p:sp>
          <p:nvSpPr>
            <p:cNvPr id="12311" name="Text Box 25"/>
            <p:cNvSpPr txBox="1">
              <a:spLocks noChangeArrowheads="1"/>
            </p:cNvSpPr>
            <p:nvPr/>
          </p:nvSpPr>
          <p:spPr bwMode="auto">
            <a:xfrm>
              <a:off x="3388" y="2304"/>
              <a:ext cx="788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b  </a:t>
              </a:r>
              <a:r>
                <a:rPr lang="en-US" altLang="en-US" sz="160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d</a:t>
              </a:r>
            </a:p>
          </p:txBody>
        </p:sp>
        <p:sp>
          <p:nvSpPr>
            <p:cNvPr id="12312" name="Text Box 26"/>
            <p:cNvSpPr txBox="1">
              <a:spLocks noChangeArrowheads="1"/>
            </p:cNvSpPr>
            <p:nvPr/>
          </p:nvSpPr>
          <p:spPr bwMode="auto">
            <a:xfrm>
              <a:off x="4464" y="2304"/>
              <a:ext cx="624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g  k</a:t>
              </a:r>
            </a:p>
          </p:txBody>
        </p:sp>
        <p:sp>
          <p:nvSpPr>
            <p:cNvPr id="12313" name="Text Box 27"/>
            <p:cNvSpPr txBox="1">
              <a:spLocks noChangeArrowheads="1"/>
            </p:cNvSpPr>
            <p:nvPr/>
          </p:nvSpPr>
          <p:spPr bwMode="auto">
            <a:xfrm>
              <a:off x="4128" y="1776"/>
              <a:ext cx="384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f</a:t>
              </a:r>
            </a:p>
          </p:txBody>
        </p:sp>
        <p:cxnSp>
          <p:nvCxnSpPr>
            <p:cNvPr id="12314" name="AutoShape 28"/>
            <p:cNvCxnSpPr>
              <a:cxnSpLocks noChangeShapeType="1"/>
              <a:stCxn id="12313" idx="2"/>
              <a:endCxn id="12311" idx="0"/>
            </p:cNvCxnSpPr>
            <p:nvPr/>
          </p:nvCxnSpPr>
          <p:spPr bwMode="auto">
            <a:xfrm rot="5400000">
              <a:off x="3927" y="1911"/>
              <a:ext cx="248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15" name="AutoShape 29"/>
            <p:cNvCxnSpPr>
              <a:cxnSpLocks noChangeShapeType="1"/>
              <a:stCxn id="12313" idx="2"/>
              <a:endCxn id="12312" idx="0"/>
            </p:cNvCxnSpPr>
            <p:nvPr/>
          </p:nvCxnSpPr>
          <p:spPr bwMode="auto">
            <a:xfrm rot="16200000" flipH="1">
              <a:off x="4424" y="1952"/>
              <a:ext cx="2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2302" name="Group 30"/>
          <p:cNvGrpSpPr>
            <a:grpSpLocks/>
          </p:cNvGrpSpPr>
          <p:nvPr/>
        </p:nvGrpSpPr>
        <p:grpSpPr bwMode="auto">
          <a:xfrm>
            <a:off x="5791200" y="5464175"/>
            <a:ext cx="2743200" cy="977900"/>
            <a:chOff x="3552" y="2880"/>
            <a:chExt cx="1920" cy="808"/>
          </a:xfrm>
        </p:grpSpPr>
        <p:sp>
          <p:nvSpPr>
            <p:cNvPr id="12306" name="Text Box 31"/>
            <p:cNvSpPr txBox="1">
              <a:spLocks noChangeArrowheads="1"/>
            </p:cNvSpPr>
            <p:nvPr/>
          </p:nvSpPr>
          <p:spPr bwMode="auto">
            <a:xfrm>
              <a:off x="3552" y="3408"/>
              <a:ext cx="720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a  b  d</a:t>
              </a:r>
            </a:p>
          </p:txBody>
        </p:sp>
        <p:sp>
          <p:nvSpPr>
            <p:cNvPr id="12307" name="Text Box 32"/>
            <p:cNvSpPr txBox="1">
              <a:spLocks noChangeArrowheads="1"/>
            </p:cNvSpPr>
            <p:nvPr/>
          </p:nvSpPr>
          <p:spPr bwMode="auto">
            <a:xfrm>
              <a:off x="4560" y="3408"/>
              <a:ext cx="912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g  h  k  m</a:t>
              </a:r>
            </a:p>
          </p:txBody>
        </p:sp>
        <p:sp>
          <p:nvSpPr>
            <p:cNvPr id="12308" name="Text Box 33"/>
            <p:cNvSpPr txBox="1">
              <a:spLocks noChangeArrowheads="1"/>
            </p:cNvSpPr>
            <p:nvPr/>
          </p:nvSpPr>
          <p:spPr bwMode="auto">
            <a:xfrm>
              <a:off x="4224" y="2880"/>
              <a:ext cx="384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f</a:t>
              </a:r>
            </a:p>
          </p:txBody>
        </p:sp>
        <p:cxnSp>
          <p:nvCxnSpPr>
            <p:cNvPr id="12309" name="AutoShape 34"/>
            <p:cNvCxnSpPr>
              <a:cxnSpLocks noChangeShapeType="1"/>
              <a:stCxn id="12308" idx="2"/>
              <a:endCxn id="12306" idx="0"/>
            </p:cNvCxnSpPr>
            <p:nvPr/>
          </p:nvCxnSpPr>
          <p:spPr bwMode="auto">
            <a:xfrm rot="5400000">
              <a:off x="4040" y="3032"/>
              <a:ext cx="248" cy="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2310" name="AutoShape 35"/>
            <p:cNvCxnSpPr>
              <a:cxnSpLocks noChangeShapeType="1"/>
              <a:stCxn id="12308" idx="2"/>
              <a:endCxn id="12307" idx="0"/>
            </p:cNvCxnSpPr>
            <p:nvPr/>
          </p:nvCxnSpPr>
          <p:spPr bwMode="auto">
            <a:xfrm rot="16200000" flipH="1">
              <a:off x="4592" y="2984"/>
              <a:ext cx="248" cy="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2303" name="Group 36"/>
          <p:cNvGrpSpPr>
            <a:grpSpLocks/>
          </p:cNvGrpSpPr>
          <p:nvPr/>
        </p:nvGrpSpPr>
        <p:grpSpPr bwMode="auto">
          <a:xfrm>
            <a:off x="4781550" y="5105400"/>
            <a:ext cx="1162050" cy="571500"/>
            <a:chOff x="2880" y="2736"/>
            <a:chExt cx="960" cy="472"/>
          </a:xfrm>
        </p:grpSpPr>
        <p:sp>
          <p:nvSpPr>
            <p:cNvPr id="12304" name="Text Box 37"/>
            <p:cNvSpPr txBox="1">
              <a:spLocks noChangeArrowheads="1"/>
            </p:cNvSpPr>
            <p:nvPr/>
          </p:nvSpPr>
          <p:spPr bwMode="auto">
            <a:xfrm>
              <a:off x="2880" y="2736"/>
              <a:ext cx="96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(h)</a:t>
              </a:r>
            </a:p>
          </p:txBody>
        </p:sp>
        <p:sp>
          <p:nvSpPr>
            <p:cNvPr id="12305" name="Text Box 38"/>
            <p:cNvSpPr txBox="1">
              <a:spLocks noChangeArrowheads="1"/>
            </p:cNvSpPr>
            <p:nvPr/>
          </p:nvSpPr>
          <p:spPr bwMode="auto">
            <a:xfrm>
              <a:off x="2880" y="2928"/>
              <a:ext cx="96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Tahoma" pitchFamily="34" charset="0"/>
                  <a:cs typeface="Tahoma" pitchFamily="34" charset="0"/>
                </a:rPr>
                <a:t>Insert (m)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>
                <a:latin typeface="Tahoma" pitchFamily="34" charset="0"/>
                <a:cs typeface="Tahoma" pitchFamily="34" charset="0"/>
              </a:rPr>
              <a:t>Operations: Insertion – Example</a:t>
            </a:r>
            <a:br>
              <a:rPr lang="en-US" altLang="zh-CN" sz="2800">
                <a:latin typeface="Tahoma" pitchFamily="34" charset="0"/>
                <a:cs typeface="Tahoma" pitchFamily="34" charset="0"/>
              </a:rPr>
            </a:br>
            <a:r>
              <a:rPr lang="en-US" altLang="zh-CN" sz="2400">
                <a:latin typeface="Tahoma" pitchFamily="34" charset="0"/>
                <a:cs typeface="Tahoma" pitchFamily="34" charset="0"/>
              </a:rPr>
              <a:t>(order 5)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77352D-9DF4-49AB-BC1A-F062E9FEC6C4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13317" name="Group 2"/>
          <p:cNvGrpSpPr>
            <a:grpSpLocks/>
          </p:cNvGrpSpPr>
          <p:nvPr/>
        </p:nvGrpSpPr>
        <p:grpSpPr bwMode="auto">
          <a:xfrm>
            <a:off x="1143000" y="2209800"/>
            <a:ext cx="6354763" cy="4006850"/>
            <a:chOff x="685800" y="2003425"/>
            <a:chExt cx="6354763" cy="4006850"/>
          </a:xfrm>
        </p:grpSpPr>
        <p:sp>
          <p:nvSpPr>
            <p:cNvPr id="13318" name="Text Box 3"/>
            <p:cNvSpPr txBox="1">
              <a:spLocks noChangeArrowheads="1"/>
            </p:cNvSpPr>
            <p:nvPr/>
          </p:nvSpPr>
          <p:spPr bwMode="auto">
            <a:xfrm>
              <a:off x="685800" y="3352800"/>
              <a:ext cx="12192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+j</a:t>
              </a:r>
            </a:p>
          </p:txBody>
        </p:sp>
        <p:grpSp>
          <p:nvGrpSpPr>
            <p:cNvPr id="13319" name="Group 4"/>
            <p:cNvGrpSpPr>
              <a:grpSpLocks/>
            </p:cNvGrpSpPr>
            <p:nvPr/>
          </p:nvGrpSpPr>
          <p:grpSpPr bwMode="auto">
            <a:xfrm>
              <a:off x="2468563" y="3436938"/>
              <a:ext cx="4237037" cy="1039812"/>
              <a:chOff x="432" y="1872"/>
              <a:chExt cx="2256" cy="819"/>
            </a:xfrm>
          </p:grpSpPr>
          <p:sp>
            <p:nvSpPr>
              <p:cNvPr id="13335" name="Text Box 5"/>
              <p:cNvSpPr txBox="1">
                <a:spLocks noChangeArrowheads="1"/>
              </p:cNvSpPr>
              <p:nvPr/>
            </p:nvSpPr>
            <p:spPr bwMode="auto">
              <a:xfrm>
                <a:off x="432" y="2400"/>
                <a:ext cx="76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</a:t>
                </a:r>
              </a:p>
            </p:txBody>
          </p:sp>
          <p:sp>
            <p:nvSpPr>
              <p:cNvPr id="13336" name="Text Box 6"/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67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</a:t>
                </a:r>
              </a:p>
            </p:txBody>
          </p:sp>
          <p:sp>
            <p:nvSpPr>
              <p:cNvPr id="13337" name="Text Box 7"/>
              <p:cNvSpPr txBox="1">
                <a:spLocks noChangeArrowheads="1"/>
              </p:cNvSpPr>
              <p:nvPr/>
            </p:nvSpPr>
            <p:spPr bwMode="auto">
              <a:xfrm>
                <a:off x="1440" y="1872"/>
                <a:ext cx="48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</a:t>
                </a:r>
              </a:p>
            </p:txBody>
          </p:sp>
          <p:cxnSp>
            <p:nvCxnSpPr>
              <p:cNvPr id="13338" name="AutoShape 8"/>
              <p:cNvCxnSpPr>
                <a:cxnSpLocks noChangeShapeType="1"/>
                <a:stCxn id="13337" idx="2"/>
                <a:endCxn id="13335" idx="0"/>
              </p:cNvCxnSpPr>
              <p:nvPr/>
            </p:nvCxnSpPr>
            <p:spPr bwMode="auto">
              <a:xfrm rot="5400000">
                <a:off x="1129" y="1849"/>
                <a:ext cx="237" cy="8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339" name="AutoShape 9"/>
              <p:cNvCxnSpPr>
                <a:cxnSpLocks noChangeShapeType="1"/>
                <a:stCxn id="13337" idx="2"/>
                <a:endCxn id="13336" idx="0"/>
              </p:cNvCxnSpPr>
              <p:nvPr/>
            </p:nvCxnSpPr>
            <p:spPr bwMode="auto">
              <a:xfrm rot="5400000">
                <a:off x="1561" y="2282"/>
                <a:ext cx="237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340" name="Text Box 1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52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</a:t>
                </a:r>
              </a:p>
            </p:txBody>
          </p:sp>
          <p:cxnSp>
            <p:nvCxnSpPr>
              <p:cNvPr id="13341" name="AutoShape 11"/>
              <p:cNvCxnSpPr>
                <a:cxnSpLocks noChangeShapeType="1"/>
                <a:stCxn id="13337" idx="2"/>
                <a:endCxn id="13340" idx="0"/>
              </p:cNvCxnSpPr>
              <p:nvPr/>
            </p:nvCxnSpPr>
            <p:spPr bwMode="auto">
              <a:xfrm rot="16200000" flipH="1">
                <a:off x="1933" y="1909"/>
                <a:ext cx="237" cy="7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13320" name="Group 12"/>
            <p:cNvGrpSpPr>
              <a:grpSpLocks/>
            </p:cNvGrpSpPr>
            <p:nvPr/>
          </p:nvGrpSpPr>
          <p:grpSpPr bwMode="auto">
            <a:xfrm>
              <a:off x="3200400" y="2003425"/>
              <a:ext cx="3429000" cy="1041400"/>
              <a:chOff x="3552" y="2880"/>
              <a:chExt cx="1920" cy="819"/>
            </a:xfrm>
          </p:grpSpPr>
          <p:sp>
            <p:nvSpPr>
              <p:cNvPr id="13330" name="Text Box 13"/>
              <p:cNvSpPr txBox="1">
                <a:spLocks noChangeArrowheads="1"/>
              </p:cNvSpPr>
              <p:nvPr/>
            </p:nvSpPr>
            <p:spPr bwMode="auto">
              <a:xfrm>
                <a:off x="3552" y="3408"/>
                <a:ext cx="72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</a:t>
                </a:r>
              </a:p>
            </p:txBody>
          </p:sp>
          <p:sp>
            <p:nvSpPr>
              <p:cNvPr id="13331" name="Text Box 14"/>
              <p:cNvSpPr txBox="1">
                <a:spLocks noChangeArrowheads="1"/>
              </p:cNvSpPr>
              <p:nvPr/>
            </p:nvSpPr>
            <p:spPr bwMode="auto">
              <a:xfrm>
                <a:off x="4560" y="3408"/>
                <a:ext cx="91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k  m</a:t>
                </a:r>
              </a:p>
            </p:txBody>
          </p:sp>
          <p:sp>
            <p:nvSpPr>
              <p:cNvPr id="13332" name="Text Box 15"/>
              <p:cNvSpPr txBox="1">
                <a:spLocks noChangeArrowheads="1"/>
              </p:cNvSpPr>
              <p:nvPr/>
            </p:nvSpPr>
            <p:spPr bwMode="auto">
              <a:xfrm>
                <a:off x="4224" y="2880"/>
                <a:ext cx="384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</a:t>
                </a:r>
              </a:p>
            </p:txBody>
          </p:sp>
          <p:cxnSp>
            <p:nvCxnSpPr>
              <p:cNvPr id="13333" name="AutoShape 16"/>
              <p:cNvCxnSpPr>
                <a:cxnSpLocks noChangeShapeType="1"/>
                <a:stCxn id="13332" idx="2"/>
                <a:endCxn id="13330" idx="0"/>
              </p:cNvCxnSpPr>
              <p:nvPr/>
            </p:nvCxnSpPr>
            <p:spPr bwMode="auto">
              <a:xfrm rot="5400000">
                <a:off x="4045" y="3037"/>
                <a:ext cx="237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334" name="AutoShape 17"/>
              <p:cNvCxnSpPr>
                <a:cxnSpLocks noChangeShapeType="1"/>
                <a:stCxn id="13332" idx="2"/>
                <a:endCxn id="13331" idx="0"/>
              </p:cNvCxnSpPr>
              <p:nvPr/>
            </p:nvCxnSpPr>
            <p:spPr bwMode="auto">
              <a:xfrm rot="16200000" flipH="1">
                <a:off x="4597" y="2989"/>
                <a:ext cx="237" cy="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3321" name="Text Box 18"/>
            <p:cNvSpPr txBox="1">
              <a:spLocks noChangeArrowheads="1"/>
            </p:cNvSpPr>
            <p:nvPr/>
          </p:nvSpPr>
          <p:spPr bwMode="auto">
            <a:xfrm>
              <a:off x="685800" y="4724400"/>
              <a:ext cx="17065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+e, +s, +i, +r</a:t>
              </a:r>
            </a:p>
          </p:txBody>
        </p:sp>
        <p:grpSp>
          <p:nvGrpSpPr>
            <p:cNvPr id="13322" name="Group 19"/>
            <p:cNvGrpSpPr>
              <a:grpSpLocks/>
            </p:cNvGrpSpPr>
            <p:nvPr/>
          </p:nvGrpSpPr>
          <p:grpSpPr bwMode="auto">
            <a:xfrm>
              <a:off x="2544763" y="4970463"/>
              <a:ext cx="4495800" cy="1039812"/>
              <a:chOff x="288" y="3072"/>
              <a:chExt cx="2784" cy="819"/>
            </a:xfrm>
          </p:grpSpPr>
          <p:sp>
            <p:nvSpPr>
              <p:cNvPr id="13323" name="Text Box 20"/>
              <p:cNvSpPr txBox="1">
                <a:spLocks noChangeArrowheads="1"/>
              </p:cNvSpPr>
              <p:nvPr/>
            </p:nvSpPr>
            <p:spPr bwMode="auto">
              <a:xfrm>
                <a:off x="288" y="3600"/>
                <a:ext cx="91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  e</a:t>
                </a:r>
              </a:p>
            </p:txBody>
          </p:sp>
          <p:sp>
            <p:nvSpPr>
              <p:cNvPr id="13324" name="Text Box 21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768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3325" name="Text Box 22"/>
              <p:cNvSpPr txBox="1">
                <a:spLocks noChangeArrowheads="1"/>
              </p:cNvSpPr>
              <p:nvPr/>
            </p:nvSpPr>
            <p:spPr bwMode="auto">
              <a:xfrm>
                <a:off x="1488" y="3072"/>
                <a:ext cx="480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</a:t>
                </a:r>
              </a:p>
            </p:txBody>
          </p:sp>
          <p:cxnSp>
            <p:nvCxnSpPr>
              <p:cNvPr id="13326" name="AutoShape 23"/>
              <p:cNvCxnSpPr>
                <a:cxnSpLocks noChangeShapeType="1"/>
                <a:stCxn id="13325" idx="2"/>
                <a:endCxn id="13323" idx="0"/>
              </p:cNvCxnSpPr>
              <p:nvPr/>
            </p:nvCxnSpPr>
            <p:spPr bwMode="auto">
              <a:xfrm rot="5400000">
                <a:off x="1117" y="2989"/>
                <a:ext cx="237" cy="9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327" name="AutoShape 24"/>
              <p:cNvCxnSpPr>
                <a:cxnSpLocks noChangeShapeType="1"/>
                <a:stCxn id="13325" idx="2"/>
                <a:endCxn id="13324" idx="0"/>
              </p:cNvCxnSpPr>
              <p:nvPr/>
            </p:nvCxnSpPr>
            <p:spPr bwMode="auto">
              <a:xfrm rot="5400000">
                <a:off x="1585" y="3457"/>
                <a:ext cx="237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328" name="Text Box 25"/>
              <p:cNvSpPr txBox="1">
                <a:spLocks noChangeArrowheads="1"/>
              </p:cNvSpPr>
              <p:nvPr/>
            </p:nvSpPr>
            <p:spPr bwMode="auto">
              <a:xfrm>
                <a:off x="2160" y="3600"/>
                <a:ext cx="912" cy="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  r  s</a:t>
                </a:r>
              </a:p>
            </p:txBody>
          </p:sp>
          <p:cxnSp>
            <p:nvCxnSpPr>
              <p:cNvPr id="13329" name="AutoShape 26"/>
              <p:cNvCxnSpPr>
                <a:cxnSpLocks noChangeShapeType="1"/>
                <a:stCxn id="13325" idx="2"/>
                <a:endCxn id="13328" idx="0"/>
              </p:cNvCxnSpPr>
              <p:nvPr/>
            </p:nvCxnSpPr>
            <p:spPr bwMode="auto">
              <a:xfrm rot="16200000" flipH="1">
                <a:off x="2053" y="3037"/>
                <a:ext cx="237" cy="8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latin typeface="Tahoma" pitchFamily="34" charset="0"/>
                <a:cs typeface="Tahoma" pitchFamily="34" charset="0"/>
              </a:rPr>
              <a:t>Operations: Insertion – Example</a:t>
            </a:r>
            <a:br>
              <a:rPr lang="en-US" altLang="zh-CN" sz="2800" dirty="0">
                <a:latin typeface="Tahoma" pitchFamily="34" charset="0"/>
                <a:cs typeface="Tahoma" pitchFamily="34" charset="0"/>
              </a:rPr>
            </a:br>
            <a:r>
              <a:rPr lang="en-US" altLang="zh-CN" sz="2400" dirty="0">
                <a:latin typeface="Tahoma" pitchFamily="34" charset="0"/>
                <a:cs typeface="Tahoma" pitchFamily="34" charset="0"/>
              </a:rPr>
              <a:t>(order 5)</a:t>
            </a:r>
            <a:endParaRPr lang="zh-CN" altLang="en-US" dirty="0">
              <a:cs typeface="Tahoma" pitchFamily="34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0FDF23-110D-44C8-93C1-9F39CF2EA621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1069975" y="2151063"/>
            <a:ext cx="7540625" cy="3933825"/>
            <a:chOff x="762000" y="2151063"/>
            <a:chExt cx="7540625" cy="3933825"/>
          </a:xfrm>
        </p:grpSpPr>
        <p:grpSp>
          <p:nvGrpSpPr>
            <p:cNvPr id="14342" name="Group 3"/>
            <p:cNvGrpSpPr>
              <a:grpSpLocks/>
            </p:cNvGrpSpPr>
            <p:nvPr/>
          </p:nvGrpSpPr>
          <p:grpSpPr bwMode="auto">
            <a:xfrm>
              <a:off x="2971800" y="2151063"/>
              <a:ext cx="3505200" cy="1033462"/>
              <a:chOff x="288" y="3072"/>
              <a:chExt cx="2784" cy="821"/>
            </a:xfrm>
          </p:grpSpPr>
          <p:sp>
            <p:nvSpPr>
              <p:cNvPr id="14367" name="Text Box 4"/>
              <p:cNvSpPr txBox="1">
                <a:spLocks noChangeArrowheads="1"/>
              </p:cNvSpPr>
              <p:nvPr/>
            </p:nvSpPr>
            <p:spPr bwMode="auto">
              <a:xfrm>
                <a:off x="288" y="3600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  e</a:t>
                </a:r>
              </a:p>
            </p:txBody>
          </p:sp>
          <p:sp>
            <p:nvSpPr>
              <p:cNvPr id="14368" name="Text Box 5"/>
              <p:cNvSpPr txBox="1">
                <a:spLocks noChangeArrowheads="1"/>
              </p:cNvSpPr>
              <p:nvPr/>
            </p:nvSpPr>
            <p:spPr bwMode="auto">
              <a:xfrm>
                <a:off x="1296" y="3600"/>
                <a:ext cx="768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4369" name="Text Box 6"/>
              <p:cNvSpPr txBox="1">
                <a:spLocks noChangeArrowheads="1"/>
              </p:cNvSpPr>
              <p:nvPr/>
            </p:nvSpPr>
            <p:spPr bwMode="auto">
              <a:xfrm>
                <a:off x="1488" y="3072"/>
                <a:ext cx="480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</a:t>
                </a:r>
              </a:p>
            </p:txBody>
          </p:sp>
          <p:cxnSp>
            <p:nvCxnSpPr>
              <p:cNvPr id="14370" name="AutoShape 7"/>
              <p:cNvCxnSpPr>
                <a:cxnSpLocks noChangeShapeType="1"/>
                <a:stCxn id="14369" idx="2"/>
                <a:endCxn id="14367" idx="0"/>
              </p:cNvCxnSpPr>
              <p:nvPr/>
            </p:nvCxnSpPr>
            <p:spPr bwMode="auto">
              <a:xfrm rot="5400000">
                <a:off x="1119" y="2991"/>
                <a:ext cx="235" cy="9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71" name="AutoShape 8"/>
              <p:cNvCxnSpPr>
                <a:cxnSpLocks noChangeShapeType="1"/>
                <a:stCxn id="14369" idx="2"/>
                <a:endCxn id="14368" idx="0"/>
              </p:cNvCxnSpPr>
              <p:nvPr/>
            </p:nvCxnSpPr>
            <p:spPr bwMode="auto">
              <a:xfrm rot="5400000">
                <a:off x="1587" y="3459"/>
                <a:ext cx="235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72" name="Text Box 9"/>
              <p:cNvSpPr txBox="1">
                <a:spLocks noChangeArrowheads="1"/>
              </p:cNvSpPr>
              <p:nvPr/>
            </p:nvSpPr>
            <p:spPr bwMode="auto">
              <a:xfrm>
                <a:off x="2160" y="3600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  r  s</a:t>
                </a:r>
              </a:p>
            </p:txBody>
          </p:sp>
          <p:cxnSp>
            <p:nvCxnSpPr>
              <p:cNvPr id="14373" name="AutoShape 10"/>
              <p:cNvCxnSpPr>
                <a:cxnSpLocks noChangeShapeType="1"/>
                <a:stCxn id="14369" idx="2"/>
                <a:endCxn id="14372" idx="0"/>
              </p:cNvCxnSpPr>
              <p:nvPr/>
            </p:nvCxnSpPr>
            <p:spPr bwMode="auto">
              <a:xfrm rot="16200000" flipH="1">
                <a:off x="2055" y="3039"/>
                <a:ext cx="235" cy="8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4343" name="Text Box 11"/>
            <p:cNvSpPr txBox="1">
              <a:spLocks noChangeArrowheads="1"/>
            </p:cNvSpPr>
            <p:nvPr/>
          </p:nvSpPr>
          <p:spPr bwMode="auto">
            <a:xfrm>
              <a:off x="773113" y="3352800"/>
              <a:ext cx="12080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+x</a:t>
              </a:r>
            </a:p>
          </p:txBody>
        </p:sp>
        <p:grpSp>
          <p:nvGrpSpPr>
            <p:cNvPr id="14344" name="Group 12"/>
            <p:cNvGrpSpPr>
              <a:grpSpLocks/>
            </p:cNvGrpSpPr>
            <p:nvPr/>
          </p:nvGrpSpPr>
          <p:grpSpPr bwMode="auto">
            <a:xfrm>
              <a:off x="2133600" y="3527425"/>
              <a:ext cx="5257800" cy="1033463"/>
              <a:chOff x="864" y="1824"/>
              <a:chExt cx="3792" cy="821"/>
            </a:xfrm>
          </p:grpSpPr>
          <p:sp>
            <p:nvSpPr>
              <p:cNvPr id="14358" name="Text Box 13"/>
              <p:cNvSpPr txBox="1">
                <a:spLocks noChangeArrowheads="1"/>
              </p:cNvSpPr>
              <p:nvPr/>
            </p:nvSpPr>
            <p:spPr bwMode="auto">
              <a:xfrm>
                <a:off x="864" y="2352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  d  e</a:t>
                </a:r>
              </a:p>
            </p:txBody>
          </p:sp>
          <p:sp>
            <p:nvSpPr>
              <p:cNvPr id="14359" name="Text Box 14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768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4360" name="Text Box 15"/>
              <p:cNvSpPr txBox="1">
                <a:spLocks noChangeArrowheads="1"/>
              </p:cNvSpPr>
              <p:nvPr/>
            </p:nvSpPr>
            <p:spPr bwMode="auto">
              <a:xfrm>
                <a:off x="2352" y="1824"/>
                <a:ext cx="67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f  j  r</a:t>
                </a:r>
              </a:p>
            </p:txBody>
          </p:sp>
          <p:cxnSp>
            <p:nvCxnSpPr>
              <p:cNvPr id="14361" name="AutoShape 16"/>
              <p:cNvCxnSpPr>
                <a:cxnSpLocks noChangeShapeType="1"/>
                <a:stCxn id="14360" idx="2"/>
                <a:endCxn id="14358" idx="0"/>
              </p:cNvCxnSpPr>
              <p:nvPr/>
            </p:nvCxnSpPr>
            <p:spPr bwMode="auto">
              <a:xfrm rot="5400000">
                <a:off x="1887" y="1551"/>
                <a:ext cx="235" cy="13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62" name="AutoShape 17"/>
              <p:cNvCxnSpPr>
                <a:cxnSpLocks noChangeShapeType="1"/>
                <a:stCxn id="14360" idx="2"/>
                <a:endCxn id="14359" idx="0"/>
              </p:cNvCxnSpPr>
              <p:nvPr/>
            </p:nvCxnSpPr>
            <p:spPr bwMode="auto">
              <a:xfrm rot="5400000">
                <a:off x="2355" y="2019"/>
                <a:ext cx="235" cy="4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63" name="Text Box 18"/>
              <p:cNvSpPr txBox="1">
                <a:spLocks noChangeArrowheads="1"/>
              </p:cNvSpPr>
              <p:nvPr/>
            </p:nvSpPr>
            <p:spPr bwMode="auto">
              <a:xfrm>
                <a:off x="2736" y="2352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m</a:t>
                </a:r>
              </a:p>
            </p:txBody>
          </p:sp>
          <p:cxnSp>
            <p:nvCxnSpPr>
              <p:cNvPr id="14364" name="AutoShape 19"/>
              <p:cNvCxnSpPr>
                <a:cxnSpLocks noChangeShapeType="1"/>
                <a:stCxn id="14360" idx="2"/>
                <a:endCxn id="14363" idx="0"/>
              </p:cNvCxnSpPr>
              <p:nvPr/>
            </p:nvCxnSpPr>
            <p:spPr bwMode="auto">
              <a:xfrm rot="16200000" flipH="1">
                <a:off x="2823" y="1983"/>
                <a:ext cx="235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65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352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s  x</a:t>
                </a:r>
              </a:p>
            </p:txBody>
          </p:sp>
          <p:cxnSp>
            <p:nvCxnSpPr>
              <p:cNvPr id="14366" name="AutoShape 21"/>
              <p:cNvCxnSpPr>
                <a:cxnSpLocks noChangeShapeType="1"/>
                <a:stCxn id="14360" idx="2"/>
                <a:endCxn id="14365" idx="0"/>
              </p:cNvCxnSpPr>
              <p:nvPr/>
            </p:nvCxnSpPr>
            <p:spPr bwMode="auto">
              <a:xfrm rot="16200000" flipH="1">
                <a:off x="3327" y="1479"/>
                <a:ext cx="235" cy="15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4345" name="Text Box 22"/>
            <p:cNvSpPr txBox="1">
              <a:spLocks noChangeArrowheads="1"/>
            </p:cNvSpPr>
            <p:nvPr/>
          </p:nvSpPr>
          <p:spPr bwMode="auto">
            <a:xfrm>
              <a:off x="762000" y="4876800"/>
              <a:ext cx="205422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ahoma" pitchFamily="34" charset="0"/>
                  <a:cs typeface="Tahoma" pitchFamily="34" charset="0"/>
                </a:rPr>
                <a:t>+c, +l, +n, +t, +u</a:t>
              </a:r>
            </a:p>
          </p:txBody>
        </p:sp>
        <p:grpSp>
          <p:nvGrpSpPr>
            <p:cNvPr id="14346" name="Group 23"/>
            <p:cNvGrpSpPr>
              <a:grpSpLocks/>
            </p:cNvGrpSpPr>
            <p:nvPr/>
          </p:nvGrpSpPr>
          <p:grpSpPr bwMode="auto">
            <a:xfrm>
              <a:off x="2259013" y="5051425"/>
              <a:ext cx="6043612" cy="1033463"/>
              <a:chOff x="528" y="2928"/>
              <a:chExt cx="4800" cy="821"/>
            </a:xfrm>
          </p:grpSpPr>
          <p:sp>
            <p:nvSpPr>
              <p:cNvPr id="14347" name="Text Box 24"/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d  e</a:t>
                </a:r>
              </a:p>
            </p:txBody>
          </p:sp>
          <p:sp>
            <p:nvSpPr>
              <p:cNvPr id="14348" name="Text Box 25"/>
              <p:cNvSpPr txBox="1">
                <a:spLocks noChangeArrowheads="1"/>
              </p:cNvSpPr>
              <p:nvPr/>
            </p:nvSpPr>
            <p:spPr bwMode="auto">
              <a:xfrm>
                <a:off x="2544" y="3456"/>
                <a:ext cx="768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4349" name="Text Box 26"/>
              <p:cNvSpPr txBox="1">
                <a:spLocks noChangeArrowheads="1"/>
              </p:cNvSpPr>
              <p:nvPr/>
            </p:nvSpPr>
            <p:spPr bwMode="auto">
              <a:xfrm>
                <a:off x="3024" y="2928"/>
                <a:ext cx="816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c  f  j  r</a:t>
                </a:r>
              </a:p>
            </p:txBody>
          </p:sp>
          <p:cxnSp>
            <p:nvCxnSpPr>
              <p:cNvPr id="14350" name="AutoShape 27"/>
              <p:cNvCxnSpPr>
                <a:cxnSpLocks noChangeShapeType="1"/>
                <a:stCxn id="14349" idx="2"/>
                <a:endCxn id="14347" idx="0"/>
              </p:cNvCxnSpPr>
              <p:nvPr/>
            </p:nvCxnSpPr>
            <p:spPr bwMode="auto">
              <a:xfrm rot="5400000">
                <a:off x="2595" y="2619"/>
                <a:ext cx="235" cy="14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351" name="AutoShape 28"/>
              <p:cNvCxnSpPr>
                <a:cxnSpLocks noChangeShapeType="1"/>
                <a:stCxn id="14349" idx="2"/>
                <a:endCxn id="14348" idx="0"/>
              </p:cNvCxnSpPr>
              <p:nvPr/>
            </p:nvCxnSpPr>
            <p:spPr bwMode="auto">
              <a:xfrm rot="5400000">
                <a:off x="3063" y="3087"/>
                <a:ext cx="235" cy="5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52" name="Text Box 29"/>
              <p:cNvSpPr txBox="1">
                <a:spLocks noChangeArrowheads="1"/>
              </p:cNvSpPr>
              <p:nvPr/>
            </p:nvSpPr>
            <p:spPr bwMode="auto">
              <a:xfrm>
                <a:off x="3408" y="3456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k  l  m  n</a:t>
                </a:r>
              </a:p>
            </p:txBody>
          </p:sp>
          <p:cxnSp>
            <p:nvCxnSpPr>
              <p:cNvPr id="14353" name="AutoShape 30"/>
              <p:cNvCxnSpPr>
                <a:cxnSpLocks noChangeShapeType="1"/>
                <a:stCxn id="14349" idx="2"/>
                <a:endCxn id="14352" idx="0"/>
              </p:cNvCxnSpPr>
              <p:nvPr/>
            </p:nvCxnSpPr>
            <p:spPr bwMode="auto">
              <a:xfrm rot="16200000" flipH="1">
                <a:off x="3531" y="3123"/>
                <a:ext cx="235" cy="43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54" name="Text Box 31"/>
              <p:cNvSpPr txBox="1">
                <a:spLocks noChangeArrowheads="1"/>
              </p:cNvSpPr>
              <p:nvPr/>
            </p:nvSpPr>
            <p:spPr bwMode="auto">
              <a:xfrm>
                <a:off x="4416" y="3456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s  t  u  x</a:t>
                </a:r>
              </a:p>
            </p:txBody>
          </p:sp>
          <p:cxnSp>
            <p:nvCxnSpPr>
              <p:cNvPr id="14355" name="AutoShape 32"/>
              <p:cNvCxnSpPr>
                <a:cxnSpLocks noChangeShapeType="1"/>
                <a:stCxn id="14349" idx="2"/>
                <a:endCxn id="14354" idx="0"/>
              </p:cNvCxnSpPr>
              <p:nvPr/>
            </p:nvCxnSpPr>
            <p:spPr bwMode="auto">
              <a:xfrm rot="16200000" flipH="1">
                <a:off x="4035" y="2619"/>
                <a:ext cx="235" cy="14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356" name="Text Box 33"/>
              <p:cNvSpPr txBox="1">
                <a:spLocks noChangeArrowheads="1"/>
              </p:cNvSpPr>
              <p:nvPr/>
            </p:nvSpPr>
            <p:spPr bwMode="auto">
              <a:xfrm>
                <a:off x="528" y="3456"/>
                <a:ext cx="912" cy="2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800">
                    <a:latin typeface="Tahoma" pitchFamily="34" charset="0"/>
                    <a:cs typeface="Tahoma" pitchFamily="34" charset="0"/>
                  </a:rPr>
                  <a:t>a  b</a:t>
                </a:r>
              </a:p>
            </p:txBody>
          </p:sp>
          <p:cxnSp>
            <p:nvCxnSpPr>
              <p:cNvPr id="14357" name="AutoShape 34"/>
              <p:cNvCxnSpPr>
                <a:cxnSpLocks noChangeShapeType="1"/>
                <a:stCxn id="14349" idx="2"/>
                <a:endCxn id="14356" idx="0"/>
              </p:cNvCxnSpPr>
              <p:nvPr/>
            </p:nvCxnSpPr>
            <p:spPr bwMode="auto">
              <a:xfrm rot="5400000">
                <a:off x="2091" y="2115"/>
                <a:ext cx="235" cy="24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63FA65-DFA4-49B7-8C69-44AD657F602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Supposed we want to delete a </a:t>
            </a:r>
            <a:r>
              <a:rPr lang="en-US" altLang="zh-CN" sz="22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 from B-tree.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Find a leaf key which can replace </a:t>
            </a:r>
            <a:r>
              <a:rPr lang="en-US" altLang="zh-CN" sz="2200" i="1">
                <a:latin typeface="Tahoma" pitchFamily="34" charset="0"/>
                <a:cs typeface="Tahoma" pitchFamily="34" charset="0"/>
              </a:rPr>
              <a:t>key</a:t>
            </a:r>
            <a:r>
              <a:rPr lang="en-US" altLang="zh-CN" sz="2200">
                <a:latin typeface="Tahoma" pitchFamily="34" charset="0"/>
                <a:cs typeface="Tahoma" pitchFamily="34" charset="0"/>
              </a:rPr>
              <a:t> we want to delete. It means deletion always occurs in a leaf node. Let the leaf named p.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the size of p &gt; m/2, then delete it.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the size of p = m/2, then: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Let its sibling be q.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size of q &gt; m/2, then rotate the value to p (via its parent).</a:t>
            </a:r>
          </a:p>
          <a:p>
            <a:pPr marL="693738" lvl="1" indent="-236538">
              <a:buFont typeface="Tahoma" pitchFamily="34" charset="0"/>
              <a:buChar char="–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If size of q = m/2, merge p and q (and one key from its parent).</a:t>
            </a:r>
          </a:p>
          <a:p>
            <a:pPr marL="236538" indent="-236538">
              <a:buFontTx/>
              <a:buChar char="•"/>
            </a:pPr>
            <a:r>
              <a:rPr lang="en-US" altLang="zh-CN" sz="2200">
                <a:latin typeface="Tahoma" pitchFamily="34" charset="0"/>
                <a:cs typeface="Tahoma" pitchFamily="34" charset="0"/>
              </a:rPr>
              <a:t>Fix parent recursively.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958270-E158-4424-A5B0-8FFC26A7C767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grpSp>
        <p:nvGrpSpPr>
          <p:cNvPr id="16390" name="Group 3"/>
          <p:cNvGrpSpPr>
            <a:grpSpLocks/>
          </p:cNvGrpSpPr>
          <p:nvPr/>
        </p:nvGrpSpPr>
        <p:grpSpPr bwMode="auto">
          <a:xfrm>
            <a:off x="838200" y="2362200"/>
            <a:ext cx="8458200" cy="3286125"/>
            <a:chOff x="192" y="1344"/>
            <a:chExt cx="5424" cy="1878"/>
          </a:xfrm>
        </p:grpSpPr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192" y="1344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-h, -r</a:t>
              </a:r>
            </a:p>
          </p:txBody>
        </p:sp>
        <p:grpSp>
          <p:nvGrpSpPr>
            <p:cNvPr id="16392" name="Group 5"/>
            <p:cNvGrpSpPr>
              <a:grpSpLocks/>
            </p:cNvGrpSpPr>
            <p:nvPr/>
          </p:nvGrpSpPr>
          <p:grpSpPr bwMode="auto">
            <a:xfrm>
              <a:off x="192" y="1584"/>
              <a:ext cx="5232" cy="1302"/>
              <a:chOff x="336" y="2400"/>
              <a:chExt cx="5232" cy="1302"/>
            </a:xfrm>
          </p:grpSpPr>
          <p:sp>
            <p:nvSpPr>
              <p:cNvPr id="16400" name="Text Box 6"/>
              <p:cNvSpPr txBox="1">
                <a:spLocks noChangeArrowheads="1"/>
              </p:cNvSpPr>
              <p:nvPr/>
            </p:nvSpPr>
            <p:spPr bwMode="auto">
              <a:xfrm>
                <a:off x="1200" y="3408"/>
                <a:ext cx="720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d  e</a:t>
                </a:r>
              </a:p>
            </p:txBody>
          </p:sp>
          <p:sp>
            <p:nvSpPr>
              <p:cNvPr id="16401" name="Text Box 7"/>
              <p:cNvSpPr txBox="1">
                <a:spLocks noChangeArrowheads="1"/>
              </p:cNvSpPr>
              <p:nvPr/>
            </p:nvSpPr>
            <p:spPr bwMode="auto">
              <a:xfrm>
                <a:off x="2016" y="3408"/>
                <a:ext cx="76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g  h  i</a:t>
                </a:r>
              </a:p>
            </p:txBody>
          </p:sp>
          <p:sp>
            <p:nvSpPr>
              <p:cNvPr id="16402" name="Text Box 8"/>
              <p:cNvSpPr txBox="1">
                <a:spLocks noChangeArrowheads="1"/>
              </p:cNvSpPr>
              <p:nvPr/>
            </p:nvSpPr>
            <p:spPr bwMode="auto">
              <a:xfrm>
                <a:off x="1296" y="2880"/>
                <a:ext cx="52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c  f</a:t>
                </a:r>
              </a:p>
            </p:txBody>
          </p:sp>
          <p:cxnSp>
            <p:nvCxnSpPr>
              <p:cNvPr id="16403" name="AutoShape 9"/>
              <p:cNvCxnSpPr>
                <a:cxnSpLocks noChangeShapeType="1"/>
                <a:stCxn id="16402" idx="2"/>
                <a:endCxn id="16400" idx="0"/>
              </p:cNvCxnSpPr>
              <p:nvPr/>
            </p:nvCxnSpPr>
            <p:spPr bwMode="auto">
              <a:xfrm>
                <a:off x="1560" y="3174"/>
                <a:ext cx="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04" name="AutoShape 10"/>
              <p:cNvCxnSpPr>
                <a:cxnSpLocks noChangeShapeType="1"/>
                <a:stCxn id="16402" idx="2"/>
                <a:endCxn id="16401" idx="0"/>
              </p:cNvCxnSpPr>
              <p:nvPr/>
            </p:nvCxnSpPr>
            <p:spPr bwMode="auto">
              <a:xfrm>
                <a:off x="1560" y="3174"/>
                <a:ext cx="84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6405" name="Text Box 11"/>
              <p:cNvSpPr txBox="1">
                <a:spLocks noChangeArrowheads="1"/>
              </p:cNvSpPr>
              <p:nvPr/>
            </p:nvSpPr>
            <p:spPr bwMode="auto">
              <a:xfrm>
                <a:off x="3216" y="3408"/>
                <a:ext cx="67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k  l</a:t>
                </a:r>
              </a:p>
            </p:txBody>
          </p:sp>
          <p:cxnSp>
            <p:nvCxnSpPr>
              <p:cNvPr id="16406" name="AutoShape 12"/>
              <p:cNvCxnSpPr>
                <a:cxnSpLocks noChangeShapeType="1"/>
                <a:stCxn id="16412" idx="2"/>
                <a:endCxn id="16405" idx="0"/>
              </p:cNvCxnSpPr>
              <p:nvPr/>
            </p:nvCxnSpPr>
            <p:spPr bwMode="auto">
              <a:xfrm flipH="1">
                <a:off x="3552" y="3174"/>
                <a:ext cx="744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6407" name="Text Box 13"/>
              <p:cNvSpPr txBox="1">
                <a:spLocks noChangeArrowheads="1"/>
              </p:cNvSpPr>
              <p:nvPr/>
            </p:nvSpPr>
            <p:spPr bwMode="auto">
              <a:xfrm>
                <a:off x="4656" y="3408"/>
                <a:ext cx="912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s  t  u  x</a:t>
                </a:r>
              </a:p>
            </p:txBody>
          </p:sp>
          <p:cxnSp>
            <p:nvCxnSpPr>
              <p:cNvPr id="16408" name="AutoShape 14"/>
              <p:cNvCxnSpPr>
                <a:cxnSpLocks noChangeShapeType="1"/>
                <a:stCxn id="16412" idx="2"/>
                <a:endCxn id="16407" idx="0"/>
              </p:cNvCxnSpPr>
              <p:nvPr/>
            </p:nvCxnSpPr>
            <p:spPr bwMode="auto">
              <a:xfrm>
                <a:off x="4296" y="3174"/>
                <a:ext cx="816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6409" name="Text Box 15"/>
              <p:cNvSpPr txBox="1">
                <a:spLocks noChangeArrowheads="1"/>
              </p:cNvSpPr>
              <p:nvPr/>
            </p:nvSpPr>
            <p:spPr bwMode="auto">
              <a:xfrm>
                <a:off x="336" y="3408"/>
                <a:ext cx="76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a  b</a:t>
                </a:r>
              </a:p>
            </p:txBody>
          </p:sp>
          <p:cxnSp>
            <p:nvCxnSpPr>
              <p:cNvPr id="16410" name="AutoShape 16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720" y="3174"/>
                <a:ext cx="84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6411" name="Text Box 17"/>
              <p:cNvSpPr txBox="1">
                <a:spLocks noChangeArrowheads="1"/>
              </p:cNvSpPr>
              <p:nvPr/>
            </p:nvSpPr>
            <p:spPr bwMode="auto">
              <a:xfrm>
                <a:off x="4032" y="3408"/>
                <a:ext cx="528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n  p</a:t>
                </a:r>
              </a:p>
            </p:txBody>
          </p:sp>
          <p:sp>
            <p:nvSpPr>
              <p:cNvPr id="16412" name="Text Box 18"/>
              <p:cNvSpPr txBox="1">
                <a:spLocks noChangeArrowheads="1"/>
              </p:cNvSpPr>
              <p:nvPr/>
            </p:nvSpPr>
            <p:spPr bwMode="auto">
              <a:xfrm>
                <a:off x="3984" y="288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m  r</a:t>
                </a:r>
              </a:p>
            </p:txBody>
          </p:sp>
          <p:sp>
            <p:nvSpPr>
              <p:cNvPr id="16413" name="Text Box 19"/>
              <p:cNvSpPr txBox="1">
                <a:spLocks noChangeArrowheads="1"/>
              </p:cNvSpPr>
              <p:nvPr/>
            </p:nvSpPr>
            <p:spPr bwMode="auto">
              <a:xfrm>
                <a:off x="2640" y="2400"/>
                <a:ext cx="81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>
                    <a:latin typeface="Tahoma" pitchFamily="34" charset="0"/>
                    <a:cs typeface="Tahoma" pitchFamily="34" charset="0"/>
                  </a:rPr>
                  <a:t>j</a:t>
                </a:r>
              </a:p>
            </p:txBody>
          </p:sp>
          <p:cxnSp>
            <p:nvCxnSpPr>
              <p:cNvPr id="16414" name="AutoShape 20"/>
              <p:cNvCxnSpPr>
                <a:cxnSpLocks noChangeShapeType="1"/>
                <a:stCxn id="16402" idx="0"/>
                <a:endCxn id="16413" idx="2"/>
              </p:cNvCxnSpPr>
              <p:nvPr/>
            </p:nvCxnSpPr>
            <p:spPr bwMode="auto">
              <a:xfrm flipV="1">
                <a:off x="1560" y="2694"/>
                <a:ext cx="1488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15" name="AutoShape 21"/>
              <p:cNvCxnSpPr>
                <a:cxnSpLocks noChangeShapeType="1"/>
                <a:stCxn id="16412" idx="0"/>
                <a:endCxn id="16413" idx="2"/>
              </p:cNvCxnSpPr>
              <p:nvPr/>
            </p:nvCxnSpPr>
            <p:spPr bwMode="auto">
              <a:xfrm flipH="1" flipV="1">
                <a:off x="3048" y="2694"/>
                <a:ext cx="1248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16" name="AutoShape 22"/>
              <p:cNvCxnSpPr>
                <a:cxnSpLocks noChangeShapeType="1"/>
                <a:stCxn id="16412" idx="2"/>
                <a:endCxn id="16411" idx="0"/>
              </p:cNvCxnSpPr>
              <p:nvPr/>
            </p:nvCxnSpPr>
            <p:spPr bwMode="auto">
              <a:xfrm>
                <a:off x="4296" y="3174"/>
                <a:ext cx="0" cy="23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6393" name="Line 23"/>
            <p:cNvSpPr>
              <a:spLocks noChangeShapeType="1"/>
            </p:cNvSpPr>
            <p:nvPr/>
          </p:nvSpPr>
          <p:spPr bwMode="auto">
            <a:xfrm flipV="1">
              <a:off x="2160" y="2640"/>
              <a:ext cx="24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4" name="Line 24"/>
            <p:cNvSpPr>
              <a:spLocks noChangeShapeType="1"/>
            </p:cNvSpPr>
            <p:nvPr/>
          </p:nvSpPr>
          <p:spPr bwMode="auto">
            <a:xfrm flipV="1">
              <a:off x="4154" y="2112"/>
              <a:ext cx="24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5" name="Text Box 25"/>
            <p:cNvSpPr txBox="1">
              <a:spLocks noChangeArrowheads="1"/>
            </p:cNvSpPr>
            <p:nvPr/>
          </p:nvSpPr>
          <p:spPr bwMode="auto">
            <a:xfrm>
              <a:off x="4512" y="2064"/>
              <a:ext cx="57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 m  s</a:t>
              </a:r>
            </a:p>
          </p:txBody>
        </p:sp>
        <p:sp>
          <p:nvSpPr>
            <p:cNvPr id="16396" name="Text Box 26"/>
            <p:cNvSpPr txBox="1">
              <a:spLocks noChangeArrowheads="1"/>
            </p:cNvSpPr>
            <p:nvPr/>
          </p:nvSpPr>
          <p:spPr bwMode="auto">
            <a:xfrm>
              <a:off x="2016" y="2928"/>
              <a:ext cx="57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 g   i</a:t>
              </a:r>
            </a:p>
          </p:txBody>
        </p:sp>
        <p:sp>
          <p:nvSpPr>
            <p:cNvPr id="16397" name="Text Box 27"/>
            <p:cNvSpPr txBox="1">
              <a:spLocks noChangeArrowheads="1"/>
            </p:cNvSpPr>
            <p:nvPr/>
          </p:nvSpPr>
          <p:spPr bwMode="auto">
            <a:xfrm>
              <a:off x="4656" y="2928"/>
              <a:ext cx="768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itchFamily="34" charset="0"/>
                  <a:cs typeface="Tahoma" pitchFamily="34" charset="0"/>
                </a:rPr>
                <a:t> t  u  x</a:t>
              </a:r>
            </a:p>
          </p:txBody>
        </p:sp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2256" y="2304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i="1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n&gt;m/2</a:t>
              </a:r>
              <a:endParaRPr lang="en-GB" altLang="en-US" sz="2000" i="1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399" name="Text Box 29"/>
            <p:cNvSpPr txBox="1">
              <a:spLocks noChangeArrowheads="1"/>
            </p:cNvSpPr>
            <p:nvPr/>
          </p:nvSpPr>
          <p:spPr bwMode="auto">
            <a:xfrm>
              <a:off x="3744" y="1728"/>
              <a:ext cx="187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replaced by a key in leaf</a:t>
              </a:r>
              <a:endParaRPr lang="en-GB" altLang="en-US" i="1">
                <a:solidFill>
                  <a:schemeClr val="tx2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is defined as a data structure that facilitates faster access of data that are stored in the secondary memory by creating and using indexes for accessing a huge amount of data.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to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a book to access related contents in a rapid manner.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is suitable for creating a dictionary by storing keys and records so that by providing a key, one can access the corresponding record.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2097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itchFamily="34" charset="0"/>
                <a:cs typeface="Tahoma" pitchFamily="34" charset="0"/>
              </a:rPr>
              <a:t>Operations: Deletion - Example</a:t>
            </a:r>
            <a:endParaRPr lang="zh-CN" altLang="en-US">
              <a:cs typeface="Tahoma" pitchFamily="34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2945AE-3A29-4481-9523-9B7E66CE4C19}" type="slidenum">
              <a:rPr lang="en-US" altLang="en-US" sz="1400">
                <a:solidFill>
                  <a:schemeClr val="tx1"/>
                </a:solidFill>
                <a:latin typeface="Interstate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 sz="1400">
              <a:solidFill>
                <a:schemeClr val="tx1"/>
              </a:solidFill>
              <a:latin typeface="Interstate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altLang="zh-CN">
                <a:latin typeface="Tahoma" pitchFamily="34" charset="0"/>
                <a:cs typeface="Tahoma" pitchFamily="34" charset="0"/>
              </a:rPr>
              <a:t>sizeof p = m/2 and sizeof q = m/2</a:t>
            </a:r>
          </a:p>
        </p:txBody>
      </p:sp>
      <p:grpSp>
        <p:nvGrpSpPr>
          <p:cNvPr id="17414" name="Group 4"/>
          <p:cNvGrpSpPr>
            <a:grpSpLocks/>
          </p:cNvGrpSpPr>
          <p:nvPr/>
        </p:nvGrpSpPr>
        <p:grpSpPr bwMode="auto">
          <a:xfrm>
            <a:off x="1066800" y="2743200"/>
            <a:ext cx="6934200" cy="2371725"/>
            <a:chOff x="240" y="1536"/>
            <a:chExt cx="5232" cy="1790"/>
          </a:xfrm>
        </p:grpSpPr>
        <p:sp>
          <p:nvSpPr>
            <p:cNvPr id="17427" name="Text Box 5"/>
            <p:cNvSpPr txBox="1">
              <a:spLocks noChangeArrowheads="1"/>
            </p:cNvSpPr>
            <p:nvPr/>
          </p:nvSpPr>
          <p:spPr bwMode="auto">
            <a:xfrm>
              <a:off x="1104" y="2592"/>
              <a:ext cx="720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d  e</a:t>
              </a:r>
            </a:p>
          </p:txBody>
        </p:sp>
        <p:sp>
          <p:nvSpPr>
            <p:cNvPr id="17428" name="Text Box 6"/>
            <p:cNvSpPr txBox="1">
              <a:spLocks noChangeArrowheads="1"/>
            </p:cNvSpPr>
            <p:nvPr/>
          </p:nvSpPr>
          <p:spPr bwMode="auto">
            <a:xfrm>
              <a:off x="1920" y="2592"/>
              <a:ext cx="76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g   i</a:t>
              </a:r>
            </a:p>
          </p:txBody>
        </p:sp>
        <p:sp>
          <p:nvSpPr>
            <p:cNvPr id="17429" name="Text Box 7"/>
            <p:cNvSpPr txBox="1">
              <a:spLocks noChangeArrowheads="1"/>
            </p:cNvSpPr>
            <p:nvPr/>
          </p:nvSpPr>
          <p:spPr bwMode="auto">
            <a:xfrm>
              <a:off x="1200" y="2064"/>
              <a:ext cx="52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c  f</a:t>
              </a:r>
            </a:p>
          </p:txBody>
        </p:sp>
        <p:cxnSp>
          <p:nvCxnSpPr>
            <p:cNvPr id="17430" name="AutoShape 8"/>
            <p:cNvCxnSpPr>
              <a:cxnSpLocks noChangeShapeType="1"/>
              <a:stCxn id="17429" idx="2"/>
              <a:endCxn id="17427" idx="0"/>
            </p:cNvCxnSpPr>
            <p:nvPr/>
          </p:nvCxnSpPr>
          <p:spPr bwMode="auto">
            <a:xfrm rot="5400000">
              <a:off x="1351" y="2479"/>
              <a:ext cx="22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1" name="AutoShape 9"/>
            <p:cNvCxnSpPr>
              <a:cxnSpLocks noChangeShapeType="1"/>
              <a:stCxn id="17429" idx="2"/>
              <a:endCxn id="17428" idx="0"/>
            </p:cNvCxnSpPr>
            <p:nvPr/>
          </p:nvCxnSpPr>
          <p:spPr bwMode="auto">
            <a:xfrm rot="16200000" flipH="1">
              <a:off x="1771" y="2059"/>
              <a:ext cx="22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32" name="Text Box 10"/>
            <p:cNvSpPr txBox="1">
              <a:spLocks noChangeArrowheads="1"/>
            </p:cNvSpPr>
            <p:nvPr/>
          </p:nvSpPr>
          <p:spPr bwMode="auto">
            <a:xfrm>
              <a:off x="3120" y="2592"/>
              <a:ext cx="67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k  l</a:t>
              </a:r>
            </a:p>
          </p:txBody>
        </p:sp>
        <p:cxnSp>
          <p:nvCxnSpPr>
            <p:cNvPr id="17433" name="AutoShape 11"/>
            <p:cNvCxnSpPr>
              <a:cxnSpLocks noChangeShapeType="1"/>
              <a:stCxn id="17439" idx="2"/>
              <a:endCxn id="17432" idx="0"/>
            </p:cNvCxnSpPr>
            <p:nvPr/>
          </p:nvCxnSpPr>
          <p:spPr bwMode="auto">
            <a:xfrm rot="5400000">
              <a:off x="3715" y="2107"/>
              <a:ext cx="226" cy="7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34" name="Text Box 12"/>
            <p:cNvSpPr txBox="1">
              <a:spLocks noChangeArrowheads="1"/>
            </p:cNvSpPr>
            <p:nvPr/>
          </p:nvSpPr>
          <p:spPr bwMode="auto">
            <a:xfrm>
              <a:off x="4560" y="2592"/>
              <a:ext cx="91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u  x</a:t>
              </a:r>
            </a:p>
          </p:txBody>
        </p:sp>
        <p:cxnSp>
          <p:nvCxnSpPr>
            <p:cNvPr id="17435" name="AutoShape 13"/>
            <p:cNvCxnSpPr>
              <a:cxnSpLocks noChangeShapeType="1"/>
              <a:stCxn id="17439" idx="2"/>
              <a:endCxn id="17434" idx="0"/>
            </p:cNvCxnSpPr>
            <p:nvPr/>
          </p:nvCxnSpPr>
          <p:spPr bwMode="auto">
            <a:xfrm rot="16200000" flipH="1">
              <a:off x="4495" y="2071"/>
              <a:ext cx="226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36" name="Text Box 14"/>
            <p:cNvSpPr txBox="1">
              <a:spLocks noChangeArrowheads="1"/>
            </p:cNvSpPr>
            <p:nvPr/>
          </p:nvSpPr>
          <p:spPr bwMode="auto">
            <a:xfrm>
              <a:off x="240" y="2592"/>
              <a:ext cx="76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a  b</a:t>
              </a:r>
            </a:p>
          </p:txBody>
        </p:sp>
        <p:cxnSp>
          <p:nvCxnSpPr>
            <p:cNvPr id="17437" name="AutoShape 15"/>
            <p:cNvCxnSpPr>
              <a:cxnSpLocks noChangeShapeType="1"/>
              <a:stCxn id="17429" idx="2"/>
              <a:endCxn id="17436" idx="0"/>
            </p:cNvCxnSpPr>
            <p:nvPr/>
          </p:nvCxnSpPr>
          <p:spPr bwMode="auto">
            <a:xfrm rot="5400000">
              <a:off x="931" y="2059"/>
              <a:ext cx="22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38" name="Text Box 16"/>
            <p:cNvSpPr txBox="1">
              <a:spLocks noChangeArrowheads="1"/>
            </p:cNvSpPr>
            <p:nvPr/>
          </p:nvSpPr>
          <p:spPr bwMode="auto">
            <a:xfrm>
              <a:off x="3936" y="2592"/>
              <a:ext cx="52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n  s</a:t>
              </a:r>
            </a:p>
          </p:txBody>
        </p:sp>
        <p:sp>
          <p:nvSpPr>
            <p:cNvPr id="17439" name="Text Box 17"/>
            <p:cNvSpPr txBox="1">
              <a:spLocks noChangeArrowheads="1"/>
            </p:cNvSpPr>
            <p:nvPr/>
          </p:nvSpPr>
          <p:spPr bwMode="auto">
            <a:xfrm>
              <a:off x="3888" y="2064"/>
              <a:ext cx="624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m  t</a:t>
              </a:r>
            </a:p>
          </p:txBody>
        </p:sp>
        <p:sp>
          <p:nvSpPr>
            <p:cNvPr id="17440" name="Text Box 18"/>
            <p:cNvSpPr txBox="1">
              <a:spLocks noChangeArrowheads="1"/>
            </p:cNvSpPr>
            <p:nvPr/>
          </p:nvSpPr>
          <p:spPr bwMode="auto">
            <a:xfrm>
              <a:off x="2544" y="1584"/>
              <a:ext cx="816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j</a:t>
              </a:r>
            </a:p>
          </p:txBody>
        </p:sp>
        <p:cxnSp>
          <p:nvCxnSpPr>
            <p:cNvPr id="17441" name="AutoShape 19"/>
            <p:cNvCxnSpPr>
              <a:cxnSpLocks noChangeShapeType="1"/>
              <a:stCxn id="17429" idx="0"/>
              <a:endCxn id="17440" idx="2"/>
            </p:cNvCxnSpPr>
            <p:nvPr/>
          </p:nvCxnSpPr>
          <p:spPr bwMode="auto">
            <a:xfrm rot="5400000" flipH="1" flipV="1">
              <a:off x="2119" y="1231"/>
              <a:ext cx="178" cy="1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2" name="AutoShape 20"/>
            <p:cNvCxnSpPr>
              <a:cxnSpLocks noChangeShapeType="1"/>
              <a:stCxn id="17439" idx="0"/>
              <a:endCxn id="17440" idx="2"/>
            </p:cNvCxnSpPr>
            <p:nvPr/>
          </p:nvCxnSpPr>
          <p:spPr bwMode="auto">
            <a:xfrm rot="16200000" flipV="1">
              <a:off x="3487" y="1351"/>
              <a:ext cx="178" cy="1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3" name="AutoShape 21"/>
            <p:cNvCxnSpPr>
              <a:cxnSpLocks noChangeShapeType="1"/>
              <a:stCxn id="17439" idx="2"/>
              <a:endCxn id="17438" idx="0"/>
            </p:cNvCxnSpPr>
            <p:nvPr/>
          </p:nvCxnSpPr>
          <p:spPr bwMode="auto">
            <a:xfrm rot="5400000">
              <a:off x="4087" y="2479"/>
              <a:ext cx="22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44" name="Text Box 22"/>
            <p:cNvSpPr txBox="1">
              <a:spLocks noChangeArrowheads="1"/>
            </p:cNvSpPr>
            <p:nvPr/>
          </p:nvSpPr>
          <p:spPr bwMode="auto">
            <a:xfrm>
              <a:off x="384" y="1536"/>
              <a:ext cx="960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-d</a:t>
              </a:r>
            </a:p>
          </p:txBody>
        </p:sp>
        <p:sp>
          <p:nvSpPr>
            <p:cNvPr id="17445" name="Freeform 23"/>
            <p:cNvSpPr>
              <a:spLocks/>
            </p:cNvSpPr>
            <p:nvPr/>
          </p:nvSpPr>
          <p:spPr bwMode="auto">
            <a:xfrm>
              <a:off x="240" y="2064"/>
              <a:ext cx="1440" cy="864"/>
            </a:xfrm>
            <a:custGeom>
              <a:avLst/>
              <a:gdLst>
                <a:gd name="T0" fmla="*/ 1440 w 1440"/>
                <a:gd name="T1" fmla="*/ 864 h 864"/>
                <a:gd name="T2" fmla="*/ 1440 w 1440"/>
                <a:gd name="T3" fmla="*/ 432 h 864"/>
                <a:gd name="T4" fmla="*/ 1152 w 1440"/>
                <a:gd name="T5" fmla="*/ 0 h 864"/>
                <a:gd name="T6" fmla="*/ 0 w 1440"/>
                <a:gd name="T7" fmla="*/ 432 h 864"/>
                <a:gd name="T8" fmla="*/ 0 w 1440"/>
                <a:gd name="T9" fmla="*/ 864 h 864"/>
                <a:gd name="T10" fmla="*/ 1440 w 1440"/>
                <a:gd name="T11" fmla="*/ 864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0"/>
                <a:gd name="T19" fmla="*/ 0 h 864"/>
                <a:gd name="T20" fmla="*/ 1440 w 1440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0" h="864">
                  <a:moveTo>
                    <a:pt x="1440" y="864"/>
                  </a:moveTo>
                  <a:lnTo>
                    <a:pt x="1440" y="432"/>
                  </a:lnTo>
                  <a:lnTo>
                    <a:pt x="1152" y="0"/>
                  </a:lnTo>
                  <a:lnTo>
                    <a:pt x="0" y="432"/>
                  </a:lnTo>
                  <a:lnTo>
                    <a:pt x="0" y="864"/>
                  </a:lnTo>
                  <a:lnTo>
                    <a:pt x="1440" y="864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6" name="Line 24"/>
            <p:cNvSpPr>
              <a:spLocks noChangeShapeType="1"/>
            </p:cNvSpPr>
            <p:nvPr/>
          </p:nvSpPr>
          <p:spPr bwMode="auto">
            <a:xfrm flipV="1">
              <a:off x="1248" y="2640"/>
              <a:ext cx="24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7" name="Text Box 25"/>
            <p:cNvSpPr txBox="1">
              <a:spLocks noChangeArrowheads="1"/>
            </p:cNvSpPr>
            <p:nvPr/>
          </p:nvSpPr>
          <p:spPr bwMode="auto">
            <a:xfrm>
              <a:off x="384" y="3024"/>
              <a:ext cx="1104" cy="3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a  b  c  e</a:t>
              </a:r>
            </a:p>
          </p:txBody>
        </p:sp>
        <p:sp>
          <p:nvSpPr>
            <p:cNvPr id="17448" name="Freeform 26"/>
            <p:cNvSpPr>
              <a:spLocks/>
            </p:cNvSpPr>
            <p:nvPr/>
          </p:nvSpPr>
          <p:spPr bwMode="auto">
            <a:xfrm>
              <a:off x="1488" y="1536"/>
              <a:ext cx="3168" cy="864"/>
            </a:xfrm>
            <a:custGeom>
              <a:avLst/>
              <a:gdLst>
                <a:gd name="T0" fmla="*/ 3168 w 3168"/>
                <a:gd name="T1" fmla="*/ 864 h 864"/>
                <a:gd name="T2" fmla="*/ 0 w 3168"/>
                <a:gd name="T3" fmla="*/ 864 h 864"/>
                <a:gd name="T4" fmla="*/ 0 w 3168"/>
                <a:gd name="T5" fmla="*/ 288 h 864"/>
                <a:gd name="T6" fmla="*/ 1440 w 3168"/>
                <a:gd name="T7" fmla="*/ 0 h 864"/>
                <a:gd name="T8" fmla="*/ 3120 w 3168"/>
                <a:gd name="T9" fmla="*/ 288 h 864"/>
                <a:gd name="T10" fmla="*/ 3120 w 3168"/>
                <a:gd name="T11" fmla="*/ 864 h 8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68"/>
                <a:gd name="T19" fmla="*/ 0 h 864"/>
                <a:gd name="T20" fmla="*/ 3168 w 3168"/>
                <a:gd name="T21" fmla="*/ 864 h 8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68" h="864">
                  <a:moveTo>
                    <a:pt x="3168" y="864"/>
                  </a:moveTo>
                  <a:lnTo>
                    <a:pt x="0" y="864"/>
                  </a:lnTo>
                  <a:lnTo>
                    <a:pt x="0" y="288"/>
                  </a:lnTo>
                  <a:lnTo>
                    <a:pt x="1440" y="0"/>
                  </a:lnTo>
                  <a:lnTo>
                    <a:pt x="3120" y="288"/>
                  </a:lnTo>
                  <a:lnTo>
                    <a:pt x="3120" y="864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49" name="Text Box 27"/>
            <p:cNvSpPr txBox="1">
              <a:spLocks noChangeArrowheads="1"/>
            </p:cNvSpPr>
            <p:nvPr/>
          </p:nvSpPr>
          <p:spPr bwMode="auto">
            <a:xfrm>
              <a:off x="2400" y="2016"/>
              <a:ext cx="1104" cy="3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f   j   m   t</a:t>
              </a:r>
            </a:p>
          </p:txBody>
        </p:sp>
      </p:grpSp>
      <p:grpSp>
        <p:nvGrpSpPr>
          <p:cNvPr id="17415" name="Group 28"/>
          <p:cNvGrpSpPr>
            <a:grpSpLocks/>
          </p:cNvGrpSpPr>
          <p:nvPr/>
        </p:nvGrpSpPr>
        <p:grpSpPr bwMode="auto">
          <a:xfrm>
            <a:off x="1754188" y="5148263"/>
            <a:ext cx="6170612" cy="1100137"/>
            <a:chOff x="816" y="3072"/>
            <a:chExt cx="4656" cy="830"/>
          </a:xfrm>
        </p:grpSpPr>
        <p:sp>
          <p:nvSpPr>
            <p:cNvPr id="17416" name="Text Box 29"/>
            <p:cNvSpPr txBox="1">
              <a:spLocks noChangeArrowheads="1"/>
            </p:cNvSpPr>
            <p:nvPr/>
          </p:nvSpPr>
          <p:spPr bwMode="auto">
            <a:xfrm>
              <a:off x="816" y="3600"/>
              <a:ext cx="1104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a  b  c  e</a:t>
              </a:r>
            </a:p>
          </p:txBody>
        </p:sp>
        <p:sp>
          <p:nvSpPr>
            <p:cNvPr id="17417" name="Text Box 30"/>
            <p:cNvSpPr txBox="1">
              <a:spLocks noChangeArrowheads="1"/>
            </p:cNvSpPr>
            <p:nvPr/>
          </p:nvSpPr>
          <p:spPr bwMode="auto">
            <a:xfrm>
              <a:off x="2112" y="3600"/>
              <a:ext cx="76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g   i</a:t>
              </a:r>
            </a:p>
          </p:txBody>
        </p:sp>
        <p:sp>
          <p:nvSpPr>
            <p:cNvPr id="17418" name="Text Box 31"/>
            <p:cNvSpPr txBox="1">
              <a:spLocks noChangeArrowheads="1"/>
            </p:cNvSpPr>
            <p:nvPr/>
          </p:nvSpPr>
          <p:spPr bwMode="auto">
            <a:xfrm>
              <a:off x="3072" y="3600"/>
              <a:ext cx="67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k  l</a:t>
              </a:r>
            </a:p>
          </p:txBody>
        </p:sp>
        <p:sp>
          <p:nvSpPr>
            <p:cNvPr id="17419" name="Text Box 32"/>
            <p:cNvSpPr txBox="1">
              <a:spLocks noChangeArrowheads="1"/>
            </p:cNvSpPr>
            <p:nvPr/>
          </p:nvSpPr>
          <p:spPr bwMode="auto">
            <a:xfrm>
              <a:off x="4560" y="3600"/>
              <a:ext cx="912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u  x</a:t>
              </a:r>
            </a:p>
          </p:txBody>
        </p:sp>
        <p:sp>
          <p:nvSpPr>
            <p:cNvPr id="17420" name="Text Box 33"/>
            <p:cNvSpPr txBox="1">
              <a:spLocks noChangeArrowheads="1"/>
            </p:cNvSpPr>
            <p:nvPr/>
          </p:nvSpPr>
          <p:spPr bwMode="auto">
            <a:xfrm>
              <a:off x="3888" y="3600"/>
              <a:ext cx="528" cy="3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n  s</a:t>
              </a:r>
            </a:p>
          </p:txBody>
        </p:sp>
        <p:sp>
          <p:nvSpPr>
            <p:cNvPr id="17421" name="Line 34"/>
            <p:cNvSpPr>
              <a:spLocks noChangeShapeType="1"/>
            </p:cNvSpPr>
            <p:nvPr/>
          </p:nvSpPr>
          <p:spPr bwMode="auto">
            <a:xfrm flipV="1">
              <a:off x="1392" y="3360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Line 35"/>
            <p:cNvSpPr>
              <a:spLocks noChangeShapeType="1"/>
            </p:cNvSpPr>
            <p:nvPr/>
          </p:nvSpPr>
          <p:spPr bwMode="auto">
            <a:xfrm flipV="1">
              <a:off x="2496" y="33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3" name="Line 36"/>
            <p:cNvSpPr>
              <a:spLocks noChangeShapeType="1"/>
            </p:cNvSpPr>
            <p:nvPr/>
          </p:nvSpPr>
          <p:spPr bwMode="auto">
            <a:xfrm flipH="1" flipV="1">
              <a:off x="2976" y="336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Line 37"/>
            <p:cNvSpPr>
              <a:spLocks noChangeShapeType="1"/>
            </p:cNvSpPr>
            <p:nvPr/>
          </p:nvSpPr>
          <p:spPr bwMode="auto">
            <a:xfrm flipH="1" flipV="1">
              <a:off x="3312" y="3360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Line 38"/>
            <p:cNvSpPr>
              <a:spLocks noChangeShapeType="1"/>
            </p:cNvSpPr>
            <p:nvPr/>
          </p:nvSpPr>
          <p:spPr bwMode="auto">
            <a:xfrm>
              <a:off x="3552" y="3360"/>
              <a:ext cx="14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6" name="Text Box 39"/>
            <p:cNvSpPr txBox="1">
              <a:spLocks noChangeArrowheads="1"/>
            </p:cNvSpPr>
            <p:nvPr/>
          </p:nvSpPr>
          <p:spPr bwMode="auto">
            <a:xfrm>
              <a:off x="2448" y="3072"/>
              <a:ext cx="1104" cy="3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ahoma" pitchFamily="34" charset="0"/>
                  <a:cs typeface="Tahoma" pitchFamily="34" charset="0"/>
                </a:rPr>
                <a:t>f   j   m   t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41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Sridhar. 2015. Design and Analysis of Algorithms. Oxford University Press. New Delhi. ISBN: </a:t>
            </a:r>
            <a:r>
              <a:rPr lang="en-A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9780198093695. Chapter 10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Reema Thareja. 2014. Data structures using C. O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xford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University Press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New Delhi. ISBN:9780198099307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d-ID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Thomas H.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Cormen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Charles E.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Leiserson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Ronald L.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Rivest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 Clifford Stein. (2009). Introduction to Algorithms. 03. The MIT Press. London. ISBN: 9780262033848.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Chapter 18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1313" indent="-341313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B-Trees,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https://www.cs.usfca.edu/~galles/visualization/BTree.html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1313" indent="-341313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B-Trees,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https://opendsa-server.cs.vt.edu/ODSA/Books/CS3/html/BTree.html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id-ID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BST has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value in each node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subtrees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it has a degree of two.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a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called as a </a:t>
            </a: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two-way tree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finding above, can be generalized to an </a:t>
            </a:r>
            <a:r>
              <a:rPr lang="en-US" b="1" i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M-way tree,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M is the number of children that a node can have.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also known as the </a:t>
            </a:r>
            <a:r>
              <a:rPr lang="en-US" b="1" dirty="0">
                <a:solidFill>
                  <a:srgbClr val="0079B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factor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solidFill>
                  <a:srgbClr val="0081B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M-way 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data structure that has the following property: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node of an M-way tree has M-1 values or keys per node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node of an M-way tree has M subtrees</a:t>
            </a:r>
          </a:p>
          <a:p>
            <a:pPr>
              <a:lnSpc>
                <a:spcPct val="150000"/>
              </a:lnSpc>
              <a:defRPr/>
            </a:pPr>
            <a:endParaRPr lang="en-US" b="1" dirty="0">
              <a:solidFill>
                <a:srgbClr val="0081B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364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 M-way search tree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main objective to reduce the access time and help in index organization.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helps to reduce the search time from O(n) to O(log n) by balancing the M-way search trees.</a:t>
            </a:r>
          </a:p>
          <a:p>
            <a:pPr>
              <a:lnSpc>
                <a:spcPct val="150000"/>
              </a:lnSpc>
              <a:defRPr/>
            </a:pPr>
            <a:endParaRPr lang="en-US" b="1" dirty="0">
              <a:solidFill>
                <a:srgbClr val="0081B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000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of order 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the following property: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node has at most m children.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node (except root) has at least m/2 children.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root has at least 2 children if it is not a leaf.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non leaf node with k children contain k-1 keys.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data are kept in sorted order.</a:t>
            </a:r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leaves are at the same level (the bottom level).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75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4663E-2261-41F1-9670-497C2E8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B660C8-4A8E-47D8-A919-B2F8AB05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Tree</a:t>
            </a:r>
          </a:p>
        </p:txBody>
      </p:sp>
    </p:spTree>
    <p:extLst>
      <p:ext uri="{BB962C8B-B14F-4D97-AF65-F5344CB8AC3E}">
        <p14:creationId xmlns:p14="http://schemas.microsoft.com/office/powerpoint/2010/main" val="185317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9C37-C967-4093-9A5E-B3783EC1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04800"/>
            <a:ext cx="4876800" cy="63968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2-3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5CDD5-7FE4-4652-88BF-539A7429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76E13-6C4E-4534-8A4A-16EB5FBD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94692"/>
            <a:ext cx="8229600" cy="52944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B-Tree with order m of: 3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also called as </a:t>
            </a:r>
            <a:r>
              <a:rPr lang="en-US" b="1" dirty="0">
                <a:solidFill>
                  <a:srgbClr val="558FD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2-3 Tree,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satisfies the following property:</a:t>
            </a:r>
            <a:endParaRPr lang="en-US" b="1" dirty="0">
              <a:solidFill>
                <a:srgbClr val="558FD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Each internal node (non leaf) is either a 2-node or a 3-node.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2-node	: has one data and two children (left and middle child)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3-node	: has two data and three children (left, middle and right child)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All data are kept in sorted order.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Let A be the data stored in a 2-node. Left sub-tree should contain data less than A, middle sub-tree should contain data greater than A.</a:t>
            </a:r>
          </a:p>
          <a:p>
            <a:pPr lvl="1"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Let A and B the data stored in a 3-node. Left sub-tree should contain data less than A, middle sub-tree should contain data greater than A and less than B, right sub-tree should contain data greater than B.</a:t>
            </a:r>
          </a:p>
          <a:p>
            <a:pPr>
              <a:defRPr/>
            </a:pP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All leaves are at the same level (the bottom level).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81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AMS Item" ma:contentTypeID="0x01010081B4385EF6D35446822582DE3946C407003DDF916C8002C34AAF5BED64A1682BDC" ma:contentTypeVersion="39" ma:contentTypeDescription="Content Type for DAMS Related Purposes" ma:contentTypeScope="" ma:versionID="dcca679ccac23fad5ef6a149a6019137">
  <xsd:schema xmlns:xsd="http://www.w3.org/2001/XMLSchema" xmlns:xs="http://www.w3.org/2001/XMLSchema" xmlns:p="http://schemas.microsoft.com/office/2006/metadata/properties" xmlns:ns1="f7443cdf-c33c-464e-a97f-23bb26b3177a" xmlns:ns2="http://schemas.microsoft.com/sharepoint/v3" xmlns:ns4="6c5ed68c-5f31-42ac-9392-2612e73c38e5" targetNamespace="http://schemas.microsoft.com/office/2006/metadata/properties" ma:root="true" ma:fieldsID="23124a404595d37a2b3462e22c737ddc" ns1:_="" ns2:_="" ns4:_="">
    <xsd:import namespace="f7443cdf-c33c-464e-a97f-23bb26b3177a"/>
    <xsd:import namespace="http://schemas.microsoft.com/sharepoint/v3"/>
    <xsd:import namespace="6c5ed68c-5f31-42ac-9392-2612e73c38e5"/>
    <xsd:element name="properties">
      <xsd:complexType>
        <xsd:sequence>
          <xsd:element name="documentManagement">
            <xsd:complexType>
              <xsd:all>
                <xsd:element ref="ns1:Filename" minOccurs="0"/>
                <xsd:element ref="ns1:Tag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1:SharedWithUsers" minOccurs="0"/>
                <xsd:element ref="ns1:SharedWithDetails" minOccurs="0"/>
                <xsd:element ref="ns1:Description1" minOccurs="0"/>
                <xsd:element ref="ns1:FileType1" minOccurs="0"/>
                <xsd:element ref="ns1:ChannelID" minOccurs="0"/>
                <xsd:element ref="ns1:VideoID" minOccurs="0"/>
                <xsd:element ref="ns1:SourceURL" minOccurs="0"/>
                <xsd:element ref="ns1:Uploader"/>
                <xsd:element ref="ns1:linkthumb" minOccurs="0"/>
                <xsd:element ref="ns4:MediaServiceLocation" minOccurs="0"/>
                <xsd:element ref="ns2:ol_Department" minOccurs="0"/>
                <xsd:element ref="ns1:ContentDepartment" minOccurs="0"/>
                <xsd:element ref="ns4:Tanggal" minOccurs="0"/>
                <xsd:element ref="ns4:Tanggal_x0020_" minOccurs="0"/>
                <xsd:element ref="ns4:MediaServiceGenerationTime" minOccurs="0"/>
                <xsd:element ref="ns4:MediaServiceEventHashCode" minOccurs="0"/>
                <xsd:element ref="ns4: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443cdf-c33c-464e-a97f-23bb26b3177a" elementFormDefault="qualified">
    <xsd:import namespace="http://schemas.microsoft.com/office/2006/documentManagement/types"/>
    <xsd:import namespace="http://schemas.microsoft.com/office/infopath/2007/PartnerControls"/>
    <xsd:element name="Filename" ma:index="0" nillable="true" ma:displayName="Filename" ma:internalName="Filename">
      <xsd:simpleType>
        <xsd:restriction base="dms:Text"/>
      </xsd:simpleType>
    </xsd:element>
    <xsd:element name="Tags" ma:index="5" nillable="true" ma:displayName="Tags" ma:internalName="Tags">
      <xsd:simpleType>
        <xsd:restriction base="dms:Text">
          <xsd:maxLength value="255"/>
        </xsd:restriction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Description1" ma:index="20" nillable="true" ma:displayName="Description" ma:internalName="Description1">
      <xsd:simpleType>
        <xsd:restriction base="dms:Note"/>
      </xsd:simpleType>
    </xsd:element>
    <xsd:element name="FileType1" ma:index="21" nillable="true" ma:displayName="FileType" ma:default="Other" ma:format="Dropdown" ma:internalName="FileType1">
      <xsd:simpleType>
        <xsd:restriction base="dms:Choice">
          <xsd:enumeration value="Image"/>
          <xsd:enumeration value="Video"/>
          <xsd:enumeration value="Audio"/>
          <xsd:enumeration value="Document"/>
          <xsd:enumeration value="Interactive"/>
          <xsd:enumeration value="Link"/>
          <xsd:enumeration value="Other"/>
        </xsd:restriction>
      </xsd:simpleType>
    </xsd:element>
    <xsd:element name="ChannelID" ma:index="22" nillable="true" ma:displayName="ChannelID" ma:internalName="ChannelID">
      <xsd:simpleType>
        <xsd:restriction base="dms:Text">
          <xsd:maxLength value="255"/>
        </xsd:restriction>
      </xsd:simpleType>
    </xsd:element>
    <xsd:element name="VideoID" ma:index="23" nillable="true" ma:displayName="VideoID" ma:internalName="VideoID">
      <xsd:simpleType>
        <xsd:restriction base="dms:Text">
          <xsd:maxLength value="255"/>
        </xsd:restriction>
      </xsd:simpleType>
    </xsd:element>
    <xsd:element name="SourceURL" ma:index="24" nillable="true" ma:displayName="SourceURL" ma:internalName="SourceURL">
      <xsd:simpleType>
        <xsd:restriction base="dms:Text">
          <xsd:maxLength value="255"/>
        </xsd:restriction>
      </xsd:simpleType>
    </xsd:element>
    <xsd:element name="Uploader" ma:index="25" ma:displayName="Uploader" ma:internalName="Uploader">
      <xsd:simpleType>
        <xsd:restriction base="dms:Text">
          <xsd:maxLength value="255"/>
        </xsd:restriction>
      </xsd:simpleType>
    </xsd:element>
    <xsd:element name="linkthumb" ma:index="26" nillable="true" ma:displayName="linkthumb" ma:description="Link for thumbnail" ma:internalName="linkthumb">
      <xsd:simpleType>
        <xsd:restriction base="dms:Text">
          <xsd:maxLength value="255"/>
        </xsd:restriction>
      </xsd:simpleType>
    </xsd:element>
    <xsd:element name="ContentDepartment" ma:index="29" nillable="true" ma:displayName="ContentDepartment" ma:default="No Department" ma:internalName="ContentDepart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ol_Department" ma:index="28" nillable="true" ma:displayName="Department" ma:internalName="ol_Departmen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ed68c-5f31-42ac-9392-2612e73c3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Tanggal" ma:index="30" nillable="true" ma:displayName="Tanggal" ma:format="DateOnly" ma:internalName="Tanggal">
      <xsd:simpleType>
        <xsd:restriction base="dms:DateTime"/>
      </xsd:simpleType>
    </xsd:element>
    <xsd:element name="Tanggal_x0020_" ma:index="31" nillable="true" ma:displayName="Tanggal " ma:format="DateOnly" ma:internalName="Tanggal_x0020_">
      <xsd:simpleType>
        <xsd:restriction base="dms:DateTime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ime" ma:index="34" nillable="true" ma:displayName="Time" ma:format="DateOnly" ma:internalName="Tim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 ma:index="3" ma:displayName="Category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annelID xmlns="f7443cdf-c33c-464e-a97f-23bb26b3177a" xsi:nil="true"/>
    <SourceURL xmlns="f7443cdf-c33c-464e-a97f-23bb26b3177a" xsi:nil="true"/>
    <ContentDepartment xmlns="f7443cdf-c33c-464e-a97f-23bb26b3177a">No Department</ContentDepartment>
    <Filename xmlns="f7443cdf-c33c-464e-a97f-23bb26b3177a">180504116</Filename>
    <VideoID xmlns="f7443cdf-c33c-464e-a97f-23bb26b3177a" xsi:nil="true"/>
    <linkthumb xmlns="f7443cdf-c33c-464e-a97f-23bb26b3177a" xsi:nil="true"/>
    <Tags xmlns="f7443cdf-c33c-464e-a97f-23bb26b3177a" xsi:nil="true"/>
    <Uploader xmlns="f7443cdf-c33c-464e-a97f-23bb26b3177a"/>
    <Tanggal xmlns="6c5ed68c-5f31-42ac-9392-2612e73c38e5" xsi:nil="true"/>
    <Tanggal_x0020_ xmlns="6c5ed68c-5f31-42ac-9392-2612e73c38e5" xsi:nil="true"/>
    <Time xmlns="6c5ed68c-5f31-42ac-9392-2612e73c38e5" xsi:nil="true"/>
    <ol_Department xmlns="http://schemas.microsoft.com/sharepoint/v3" xsi:nil="true"/>
    <FileType1 xmlns="f7443cdf-c33c-464e-a97f-23bb26b3177a">Other</FileType1>
    <Description1 xmlns="f7443cdf-c33c-464e-a97f-23bb26b3177a" xsi:nil="true"/>
  </documentManagement>
</p:properties>
</file>

<file path=customXml/itemProps1.xml><?xml version="1.0" encoding="utf-8"?>
<ds:datastoreItem xmlns:ds="http://schemas.openxmlformats.org/officeDocument/2006/customXml" ds:itemID="{466E1CA6-F9D2-42B7-81C8-1510E0FB3DEC}"/>
</file>

<file path=customXml/itemProps2.xml><?xml version="1.0" encoding="utf-8"?>
<ds:datastoreItem xmlns:ds="http://schemas.openxmlformats.org/officeDocument/2006/customXml" ds:itemID="{05498298-757A-4394-959E-A454FDFA962F}"/>
</file>

<file path=customXml/itemProps3.xml><?xml version="1.0" encoding="utf-8"?>
<ds:datastoreItem xmlns:ds="http://schemas.openxmlformats.org/officeDocument/2006/customXml" ds:itemID="{92CB616F-03F7-47D0-B335-92EA7D6739F4}"/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2772</TotalTime>
  <Words>1791</Words>
  <Application>Microsoft Office PowerPoint</Application>
  <PresentationFormat>On-screen Show (4:3)</PresentationFormat>
  <Paragraphs>292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宋体</vt:lpstr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TemplateBM_2</vt:lpstr>
      <vt:lpstr>B-Tree  Session 17-18</vt:lpstr>
      <vt:lpstr>Learning Outcomes</vt:lpstr>
      <vt:lpstr>Outline</vt:lpstr>
      <vt:lpstr>B-Tree Introduction</vt:lpstr>
      <vt:lpstr>B-Tree Introduction</vt:lpstr>
      <vt:lpstr>B-Tree Introduction</vt:lpstr>
      <vt:lpstr>B-Tree Property</vt:lpstr>
      <vt:lpstr>2-3 Tree</vt:lpstr>
      <vt:lpstr>2-3 Tree</vt:lpstr>
      <vt:lpstr>2-3 Tree : Example</vt:lpstr>
      <vt:lpstr>Operations: Search</vt:lpstr>
      <vt:lpstr>Operations: Insertion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Insertion - Example</vt:lpstr>
      <vt:lpstr>Operations: Deletion</vt:lpstr>
      <vt:lpstr>Operations: Deletion - Example</vt:lpstr>
      <vt:lpstr>Operations: Deletion - Example</vt:lpstr>
      <vt:lpstr>Operations: Deletion - Example</vt:lpstr>
      <vt:lpstr>Operations: Deletion - Example</vt:lpstr>
      <vt:lpstr>Operations: Deletion - Example</vt:lpstr>
      <vt:lpstr>Operations: Deletion - Example</vt:lpstr>
      <vt:lpstr>B-Tree (order 4 &amp; 5)</vt:lpstr>
      <vt:lpstr>B-Tree : Example (order 4)</vt:lpstr>
      <vt:lpstr>Operations: Search</vt:lpstr>
      <vt:lpstr>Operations: Insertion</vt:lpstr>
      <vt:lpstr>Operations: Insertion – Example (order 5)</vt:lpstr>
      <vt:lpstr>Operations: Insertion – Example (order 5)</vt:lpstr>
      <vt:lpstr>Operations: Insertion – Example (order 5)</vt:lpstr>
      <vt:lpstr>Operations: Deletion</vt:lpstr>
      <vt:lpstr>Operations: Deletion - Example</vt:lpstr>
      <vt:lpstr>Operations: Deletion - Example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DS_17-18</dc:title>
  <dc:creator>rwongso@binus.edu</dc:creator>
  <cp:lastModifiedBy>Rini Wongso</cp:lastModifiedBy>
  <cp:revision>2</cp:revision>
  <dcterms:created xsi:type="dcterms:W3CDTF">2014-12-19T03:07:01Z</dcterms:created>
  <dcterms:modified xsi:type="dcterms:W3CDTF">2018-11-23T10:21:45Z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0x01010081B4385EF6D35446822582DE3946C407003DDF916C8002C34AAF5BED64A1682BDC</vt:lpwstr>
  </property>
  <property fmtid="{D5CDD505-2E9C-101B-9397-08002B2CF9AE}" pid="3" name="WorkflowChangePath">
    <vt:lpwstr>65b8325e-c55c-4fda-9cfb-ffa2264e0bed,2;</vt:lpwstr>
  </property>
</Properties>
</file>