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311" r:id="rId5"/>
    <p:sldId id="31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1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E43C4D-883E-4B9D-9233-C8A385D27BAD}" v="6" dt="2018-11-27T04:01:35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  <pc:docChgLst>
    <pc:chgData name="Rini Wongso" userId="63eaad76-91a1-4ce2-80f5-744d53874659" providerId="ADAL" clId="{D3E43C4D-883E-4B9D-9233-C8A385D27BAD}"/>
    <pc:docChg chg="custSel addSld delSld modSld modSection">
      <pc:chgData name="Rini Wongso" userId="63eaad76-91a1-4ce2-80f5-744d53874659" providerId="ADAL" clId="{D3E43C4D-883E-4B9D-9233-C8A385D27BAD}" dt="2018-11-27T04:01:52.829" v="103" actId="2711"/>
      <pc:docMkLst>
        <pc:docMk/>
      </pc:docMkLst>
      <pc:sldChg chg="modSp">
        <pc:chgData name="Rini Wongso" userId="63eaad76-91a1-4ce2-80f5-744d53874659" providerId="ADAL" clId="{D3E43C4D-883E-4B9D-9233-C8A385D27BAD}" dt="2018-11-27T04:01:52.829" v="103" actId="2711"/>
        <pc:sldMkLst>
          <pc:docMk/>
          <pc:sldMk cId="0" sldId="263"/>
        </pc:sldMkLst>
        <pc:spChg chg="mod">
          <ac:chgData name="Rini Wongso" userId="63eaad76-91a1-4ce2-80f5-744d53874659" providerId="ADAL" clId="{D3E43C4D-883E-4B9D-9233-C8A385D27BAD}" dt="2018-11-27T04:01:52.829" v="103" actId="2711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D3E43C4D-883E-4B9D-9233-C8A385D27BAD}" dt="2018-11-27T04:01:39.631" v="102" actId="27636"/>
        <pc:sldMkLst>
          <pc:docMk/>
          <pc:sldMk cId="0" sldId="310"/>
        </pc:sldMkLst>
        <pc:spChg chg="mod">
          <ac:chgData name="Rini Wongso" userId="63eaad76-91a1-4ce2-80f5-744d53874659" providerId="ADAL" clId="{D3E43C4D-883E-4B9D-9233-C8A385D27BAD}" dt="2018-11-27T04:01:39.631" v="102" actId="27636"/>
          <ac:spMkLst>
            <pc:docMk/>
            <pc:sldMk cId="0" sldId="310"/>
            <ac:spMk id="4" creationId="{00000000-0000-0000-0000-000000000000}"/>
          </ac:spMkLst>
        </pc:spChg>
      </pc:sldChg>
      <pc:sldChg chg="modSp add">
        <pc:chgData name="Rini Wongso" userId="63eaad76-91a1-4ce2-80f5-744d53874659" providerId="ADAL" clId="{D3E43C4D-883E-4B9D-9233-C8A385D27BAD}" dt="2018-11-27T04:00:19.475" v="63" actId="20577"/>
        <pc:sldMkLst>
          <pc:docMk/>
          <pc:sldMk cId="603420439" sldId="311"/>
        </pc:sldMkLst>
        <pc:spChg chg="mod">
          <ac:chgData name="Rini Wongso" userId="63eaad76-91a1-4ce2-80f5-744d53874659" providerId="ADAL" clId="{D3E43C4D-883E-4B9D-9233-C8A385D27BAD}" dt="2018-11-27T04:00:19.475" v="63" actId="20577"/>
          <ac:spMkLst>
            <pc:docMk/>
            <pc:sldMk cId="603420439" sldId="311"/>
            <ac:spMk id="2" creationId="{A32A07CE-51EF-4485-A8FC-BF6D3A8FA6CB}"/>
          </ac:spMkLst>
        </pc:spChg>
      </pc:sldChg>
    </pc:docChg>
  </pc:docChgLst>
  <pc:docChgLst>
    <pc:chgData name="Rini Wongso" userId="63eaad76-91a1-4ce2-80f5-744d53874659" providerId="ADAL" clId="{CF1FE1EE-DF08-4CDE-BDF0-665E2FF1F699}"/>
    <pc:docChg chg="undo custSel addSld delSld modSld modSection">
      <pc:chgData name="Rini Wongso" userId="63eaad76-91a1-4ce2-80f5-744d53874659" providerId="ADAL" clId="{CF1FE1EE-DF08-4CDE-BDF0-665E2FF1F699}" dt="2018-11-14T10:21:49.731" v="257" actId="20577"/>
      <pc:docMkLst>
        <pc:docMk/>
      </pc:docMkLst>
      <pc:sldChg chg="modSp">
        <pc:chgData name="Rini Wongso" userId="63eaad76-91a1-4ce2-80f5-744d53874659" providerId="ADAL" clId="{CF1FE1EE-DF08-4CDE-BDF0-665E2FF1F699}" dt="2018-11-14T10:03:32.952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CF1FE1EE-DF08-4CDE-BDF0-665E2FF1F699}" dt="2018-11-14T10:03:32.952" v="17" actId="20577"/>
          <ac:spMkLst>
            <pc:docMk/>
            <pc:sldMk cId="4204421142" sldId="256"/>
            <ac:spMk id="11" creationId="{00000000-0000-0000-0000-000000000000}"/>
          </ac:spMkLst>
        </pc:spChg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 II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27-28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2018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AVL 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 Black 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Heaps &amp; Tries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Disjoint Sets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Graphs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07CE-51EF-4485-A8FC-BF6D3A8F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&amp;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D7490-1C19-4D95-9E52-71F32779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82D48-CAF6-4611-BBB8-A47FB2AA3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2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5-6 &amp; 10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10-13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Chapter 6, 13, 18, 21, 23-24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Visualising data structures and algorithms through animations, https://visualgo.net/en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E62C920F-5841-418E-A04B-B8D2211DBA18}"/>
</file>

<file path=customXml/itemProps2.xml><?xml version="1.0" encoding="utf-8"?>
<ds:datastoreItem xmlns:ds="http://schemas.openxmlformats.org/officeDocument/2006/customXml" ds:itemID="{1C1EC7E7-00F7-43C8-8D31-56C250F850D7}"/>
</file>

<file path=customXml/itemProps3.xml><?xml version="1.0" encoding="utf-8"?>
<ds:datastoreItem xmlns:ds="http://schemas.openxmlformats.org/officeDocument/2006/customXml" ds:itemID="{2E599D24-1E6D-4877-8CE7-04903E3851A0}"/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2691</TotalTime>
  <Words>190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Open Sans</vt:lpstr>
      <vt:lpstr>Tahoma</vt:lpstr>
      <vt:lpstr>Wingdings</vt:lpstr>
      <vt:lpstr>TemplateBM_2</vt:lpstr>
      <vt:lpstr>Review II  Session 27-28</vt:lpstr>
      <vt:lpstr>Learning Outcomes</vt:lpstr>
      <vt:lpstr>Outline</vt:lpstr>
      <vt:lpstr>REVIEW &amp; DISCUSSION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DS_27-28</dc:title>
  <dc:creator>rwongso@binus.edu</dc:creator>
  <cp:lastModifiedBy>Rini Wongso</cp:lastModifiedBy>
  <cp:revision>2</cp:revision>
  <dcterms:created xsi:type="dcterms:W3CDTF">2014-12-19T03:07:01Z</dcterms:created>
  <dcterms:modified xsi:type="dcterms:W3CDTF">2018-11-27T04:01:53Z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