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31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smtClean="0"/>
              <a:t>Review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/>
              <a:t>13 &amp; 14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  <a:defRPr/>
            </a:pPr>
            <a:r>
              <a:rPr lang="en-AU" dirty="0"/>
              <a:t>- Class Relationships</a:t>
            </a:r>
            <a:br>
              <a:rPr lang="en-AU" dirty="0"/>
            </a:br>
            <a:r>
              <a:rPr lang="en-AU" dirty="0"/>
              <a:t>- Inheritance </a:t>
            </a:r>
            <a:br>
              <a:rPr lang="en-AU" dirty="0"/>
            </a:br>
            <a:r>
              <a:rPr lang="en-AU" dirty="0"/>
              <a:t>- Polymorphism</a:t>
            </a:r>
            <a:br>
              <a:rPr lang="en-AU" dirty="0"/>
            </a:br>
            <a:r>
              <a:rPr lang="en-AU" dirty="0"/>
              <a:t>- Generic</a:t>
            </a:r>
            <a:br>
              <a:rPr lang="en-AU" dirty="0"/>
            </a:br>
            <a:r>
              <a:rPr lang="en-AU" dirty="0"/>
              <a:t>- Multi-Threading Programming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64B060C8-8280-4A12-8A08-0467C47EBF42}"/>
</file>

<file path=customXml/itemProps2.xml><?xml version="1.0" encoding="utf-8"?>
<ds:datastoreItem xmlns:ds="http://schemas.openxmlformats.org/officeDocument/2006/customXml" ds:itemID="{6B7FFF29-141F-4C2B-A022-B932FA5DD9A9}"/>
</file>

<file path=customXml/itemProps3.xml><?xml version="1.0" encoding="utf-8"?>
<ds:datastoreItem xmlns:ds="http://schemas.openxmlformats.org/officeDocument/2006/customXml" ds:itemID="{FF1AD3B2-B989-4B9F-A54C-CCDF2F6D97DD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10309</TotalTime>
  <Words>11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Open Sans</vt:lpstr>
      <vt:lpstr>Template PPT 2015</vt:lpstr>
      <vt:lpstr>Review  Session  13 &amp; 14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staff</cp:lastModifiedBy>
  <cp:revision>1224</cp:revision>
  <dcterms:created xsi:type="dcterms:W3CDTF">2015-05-04T03:33:03Z</dcterms:created>
  <dcterms:modified xsi:type="dcterms:W3CDTF">2018-10-29T13:52:31Z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