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E53161-9C51-46A0-A967-764048209AD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83895D-2543-42A5-998B-F25B6216361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21452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3161-9C51-46A0-A967-764048209AD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895D-2543-42A5-998B-F25B6216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3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3161-9C51-46A0-A967-764048209AD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895D-2543-42A5-998B-F25B6216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2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3161-9C51-46A0-A967-764048209AD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895D-2543-42A5-998B-F25B6216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9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E53161-9C51-46A0-A967-764048209AD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83895D-2543-42A5-998B-F25B621636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42882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3161-9C51-46A0-A967-764048209AD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895D-2543-42A5-998B-F25B6216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24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3161-9C51-46A0-A967-764048209AD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895D-2543-42A5-998B-F25B6216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0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3161-9C51-46A0-A967-764048209AD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895D-2543-42A5-998B-F25B6216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5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3161-9C51-46A0-A967-764048209AD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895D-2543-42A5-998B-F25B6216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1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E53161-9C51-46A0-A967-764048209AD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83895D-2543-42A5-998B-F25B621636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832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E53161-9C51-46A0-A967-764048209AD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83895D-2543-42A5-998B-F25B621636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729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FE53161-9C51-46A0-A967-764048209AD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183895D-2543-42A5-998B-F25B621636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814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mcityit.com/" TargetMode="External"/><Relationship Id="rId2" Type="http://schemas.openxmlformats.org/officeDocument/2006/relationships/hyperlink" Target="https://github.com/CaptainPerk/User-Interface-Automated-Test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59B87-65D7-4CA4-9FEB-3E5931BFA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887569"/>
            <a:ext cx="8637073" cy="2541431"/>
          </a:xfrm>
        </p:spPr>
        <p:txBody>
          <a:bodyPr/>
          <a:lstStyle/>
          <a:p>
            <a:pPr algn="ctr"/>
            <a:r>
              <a:rPr lang="en-US"/>
              <a:t>User Interface Automated Testing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B03FE-2D04-4F4F-B580-381573C6B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3" y="4718983"/>
            <a:ext cx="8637072" cy="97762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91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BA51-6B20-4B42-92BA-EA04F3841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583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Testing a 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8BC7E-C63A-4ECA-B539-108830734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3" y="1709393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Three basic levels of automated testing for a web application</a:t>
            </a:r>
          </a:p>
          <a:p>
            <a:pPr lvl="1"/>
            <a:r>
              <a:rPr lang="en-US" sz="2400" dirty="0"/>
              <a:t>Unit Testing</a:t>
            </a:r>
          </a:p>
          <a:p>
            <a:pPr lvl="1"/>
            <a:r>
              <a:rPr lang="en-US" sz="2400" dirty="0"/>
              <a:t>Functional Testing</a:t>
            </a:r>
          </a:p>
          <a:p>
            <a:pPr lvl="1"/>
            <a:r>
              <a:rPr lang="en-US" sz="2400" dirty="0"/>
              <a:t>End-to-End Testing</a:t>
            </a:r>
          </a:p>
          <a:p>
            <a:r>
              <a:rPr lang="en-US" sz="2400" dirty="0"/>
              <a:t>Unit Tests are primarily for design</a:t>
            </a:r>
          </a:p>
          <a:p>
            <a:r>
              <a:rPr lang="en-US" sz="2400" dirty="0"/>
              <a:t>Functional Tests encompass many different types of testing</a:t>
            </a:r>
          </a:p>
          <a:p>
            <a:pPr lvl="1"/>
            <a:r>
              <a:rPr lang="en-US" sz="2400" dirty="0"/>
              <a:t>Service-Based Tests</a:t>
            </a:r>
          </a:p>
          <a:p>
            <a:pPr lvl="1"/>
            <a:r>
              <a:rPr lang="en-US" sz="2400" dirty="0"/>
              <a:t>Database Tests</a:t>
            </a:r>
          </a:p>
          <a:p>
            <a:pPr lvl="1"/>
            <a:r>
              <a:rPr lang="en-US" sz="2400" dirty="0"/>
              <a:t>User Interface Tests</a:t>
            </a:r>
          </a:p>
          <a:p>
            <a:r>
              <a:rPr lang="en-US" sz="2400" dirty="0"/>
              <a:t>End-To-End Tests are very valuable but expensive and brittle</a:t>
            </a:r>
          </a:p>
        </p:txBody>
      </p:sp>
    </p:spTree>
    <p:extLst>
      <p:ext uri="{BB962C8B-B14F-4D97-AF65-F5344CB8AC3E}">
        <p14:creationId xmlns:p14="http://schemas.microsoft.com/office/powerpoint/2010/main" val="313253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354D-FAD7-4782-8DAB-06DC12C9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Are UI Automated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FEF88-93F2-4A2B-98FB-50555A231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User Interface Automated Tests:</a:t>
            </a:r>
          </a:p>
          <a:p>
            <a:r>
              <a:rPr lang="en-US" sz="2400" dirty="0"/>
              <a:t>Are developed from the user’s perspective</a:t>
            </a:r>
          </a:p>
          <a:p>
            <a:r>
              <a:rPr lang="en-US" sz="2400" dirty="0"/>
              <a:t>Should specifically test the User Interface functionality only</a:t>
            </a:r>
          </a:p>
          <a:p>
            <a:r>
              <a:rPr lang="en-US" sz="2400" dirty="0"/>
              <a:t>Do not typically follow the AAA (Arrange Act Assert) pattern</a:t>
            </a:r>
          </a:p>
          <a:p>
            <a:r>
              <a:rPr lang="en-US" sz="2400" dirty="0"/>
              <a:t>Have a need to separate test failures from system failures</a:t>
            </a:r>
          </a:p>
          <a:p>
            <a:r>
              <a:rPr lang="en-US" sz="2400" dirty="0"/>
              <a:t>Rely on tools to automate the browser (i.e. Selenium)</a:t>
            </a:r>
          </a:p>
        </p:txBody>
      </p:sp>
    </p:spTree>
    <p:extLst>
      <p:ext uri="{BB962C8B-B14F-4D97-AF65-F5344CB8AC3E}">
        <p14:creationId xmlns:p14="http://schemas.microsoft.com/office/powerpoint/2010/main" val="301521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030A-A96A-4FD5-99A0-91084602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the Value?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5534-BF37-4A1E-9380-EC3A4A5BC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Nothing else better tests the User Interface without manual intervention</a:t>
            </a:r>
          </a:p>
          <a:p>
            <a:r>
              <a:rPr lang="en-US" sz="2400" dirty="0"/>
              <a:t>Saves your QA’s time by automating monotonous steps</a:t>
            </a:r>
          </a:p>
          <a:p>
            <a:r>
              <a:rPr lang="en-US" sz="2400" dirty="0"/>
              <a:t>Can be run every deployment (or on some schedule)</a:t>
            </a:r>
          </a:p>
          <a:p>
            <a:r>
              <a:rPr lang="en-US" sz="2400" dirty="0"/>
              <a:t>The User Interface is the primary way you interact with your users</a:t>
            </a:r>
          </a:p>
          <a:p>
            <a:r>
              <a:rPr lang="en-US" sz="2400" dirty="0"/>
              <a:t>Can replace most UAT (User Acceptance Testing) regressions</a:t>
            </a:r>
          </a:p>
        </p:txBody>
      </p:sp>
    </p:spTree>
    <p:extLst>
      <p:ext uri="{BB962C8B-B14F-4D97-AF65-F5344CB8AC3E}">
        <p14:creationId xmlns:p14="http://schemas.microsoft.com/office/powerpoint/2010/main" val="96708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B796-4D27-4986-806F-E4CB027A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an Automation Framework:</a:t>
            </a:r>
            <a:br>
              <a:rPr lang="en-US" dirty="0"/>
            </a:br>
            <a:r>
              <a:rPr lang="en-US" sz="3600" dirty="0"/>
              <a:t>Demo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DEA2C-800C-44BB-A525-D59BA2D4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Decide on the tools you want to incorporate</a:t>
            </a:r>
          </a:p>
          <a:p>
            <a:r>
              <a:rPr lang="en-US" sz="2400" dirty="0"/>
              <a:t>Choose a single, simple test</a:t>
            </a:r>
          </a:p>
          <a:p>
            <a:r>
              <a:rPr lang="en-US" sz="2400" dirty="0"/>
              <a:t>Build only the foundation you need to complete that test</a:t>
            </a:r>
          </a:p>
          <a:p>
            <a:r>
              <a:rPr lang="en-US" sz="2400" dirty="0"/>
              <a:t>Use the Page Pattern</a:t>
            </a:r>
          </a:p>
          <a:p>
            <a:r>
              <a:rPr lang="en-US" sz="2400" dirty="0"/>
              <a:t>Once that test is complete, build out gradually using more complex tests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9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95160-895B-4304-971F-C5F61E31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4F3B-C249-4860-AF44-087558B63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Don’t tie yourself to a tool</a:t>
            </a:r>
          </a:p>
          <a:p>
            <a:r>
              <a:rPr lang="en-US" sz="2400" dirty="0"/>
              <a:t>Build for readability, scalability, and efficiency (in that order)</a:t>
            </a:r>
          </a:p>
          <a:p>
            <a:r>
              <a:rPr lang="en-US" sz="2400" dirty="0"/>
              <a:t>Get QAs involved from the beginning (for functional tests as well)</a:t>
            </a:r>
          </a:p>
          <a:p>
            <a:r>
              <a:rPr lang="en-US" sz="2400" dirty="0"/>
              <a:t>Abstract away as many implementation details as possible</a:t>
            </a:r>
          </a:p>
          <a:p>
            <a:r>
              <a:rPr lang="en-US" sz="2400" dirty="0"/>
              <a:t>Don’t be vague when you can be clear</a:t>
            </a:r>
          </a:p>
        </p:txBody>
      </p:sp>
    </p:spTree>
    <p:extLst>
      <p:ext uri="{BB962C8B-B14F-4D97-AF65-F5344CB8AC3E}">
        <p14:creationId xmlns:p14="http://schemas.microsoft.com/office/powerpoint/2010/main" val="193063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8F1A-ECAD-4F8F-9309-4D73D91D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 further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F293E-C07A-4679-8916-39A3AB0C8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GitHub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jperktweets</a:t>
            </a:r>
            <a:endParaRPr lang="en-US" dirty="0"/>
          </a:p>
          <a:p>
            <a:r>
              <a:rPr lang="en-US" dirty="0">
                <a:hlinkClick r:id="rId3"/>
              </a:rPr>
              <a:t>www.gemcityit.com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949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0AED-B0BA-4C10-ACCC-923381B97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A8488-D3AF-4AAC-9E62-28FF6F0BF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3539765"/>
            <a:ext cx="9601200" cy="3581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39523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78</TotalTime>
  <Words>280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User Interface Automated Testing</vt:lpstr>
      <vt:lpstr>Testing a Web Application</vt:lpstr>
      <vt:lpstr>What Are UI Automated Tests?</vt:lpstr>
      <vt:lpstr>What is the Value?</vt:lpstr>
      <vt:lpstr>Creating an Automation Framework: Demo Time!</vt:lpstr>
      <vt:lpstr>Best Practices</vt:lpstr>
      <vt:lpstr>For further information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Blackbox Automated Testing</dc:title>
  <dc:creator>Jon Perkins</dc:creator>
  <cp:lastModifiedBy>Jon Perkins</cp:lastModifiedBy>
  <cp:revision>9</cp:revision>
  <dcterms:created xsi:type="dcterms:W3CDTF">2018-05-12T14:34:23Z</dcterms:created>
  <dcterms:modified xsi:type="dcterms:W3CDTF">2018-07-10T11:16:10Z</dcterms:modified>
</cp:coreProperties>
</file>