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145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288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3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29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81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tainPerk" TargetMode="External"/><Relationship Id="rId2" Type="http://schemas.openxmlformats.org/officeDocument/2006/relationships/hyperlink" Target="https://twitter.com/jperktwe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ptainPerk/Smart-Data-UI-Automation-Demo" TargetMode="External"/><Relationship Id="rId4" Type="http://schemas.openxmlformats.org/officeDocument/2006/relationships/hyperlink" Target="https://www.seleniumhq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9B87-65D7-4CA4-9FEB-3E5931BF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/>
          <a:lstStyle/>
          <a:p>
            <a:pPr algn="ctr"/>
            <a:r>
              <a:rPr lang="en-US"/>
              <a:t>User Interface Automated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03FE-2D04-4F4F-B580-381573C6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718983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BA51-6B20-4B42-92BA-EA04F384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Testing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BC7E-C63A-4ECA-B539-10883073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0939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Three basic levels of automated testing for a web application</a:t>
            </a:r>
          </a:p>
          <a:p>
            <a:pPr lvl="1"/>
            <a:r>
              <a:rPr lang="en-US" sz="2400" dirty="0"/>
              <a:t>Unit Testing</a:t>
            </a:r>
          </a:p>
          <a:p>
            <a:pPr lvl="1"/>
            <a:r>
              <a:rPr lang="en-US" sz="2400" dirty="0"/>
              <a:t>Functional Testing</a:t>
            </a:r>
          </a:p>
          <a:p>
            <a:pPr lvl="1"/>
            <a:r>
              <a:rPr lang="en-US" sz="2400" dirty="0"/>
              <a:t>End-to-End Testing</a:t>
            </a:r>
          </a:p>
          <a:p>
            <a:r>
              <a:rPr lang="en-US" sz="2400" dirty="0"/>
              <a:t>Unit Tests are primarily for design</a:t>
            </a:r>
          </a:p>
          <a:p>
            <a:r>
              <a:rPr lang="en-US" sz="2400" dirty="0"/>
              <a:t>Functional Tests encompass many different types of testing</a:t>
            </a:r>
          </a:p>
          <a:p>
            <a:pPr lvl="1"/>
            <a:r>
              <a:rPr lang="en-US" sz="2400" dirty="0"/>
              <a:t>Service-Based Tests</a:t>
            </a:r>
          </a:p>
          <a:p>
            <a:pPr lvl="1"/>
            <a:r>
              <a:rPr lang="en-US" sz="2400" dirty="0"/>
              <a:t>Database Tests</a:t>
            </a:r>
          </a:p>
          <a:p>
            <a:pPr lvl="1"/>
            <a:r>
              <a:rPr lang="en-US" sz="2400" dirty="0"/>
              <a:t>User Interface Tests</a:t>
            </a:r>
          </a:p>
          <a:p>
            <a:r>
              <a:rPr lang="en-US" sz="2400" dirty="0"/>
              <a:t>End-To-End Tests are very valuable but expensive and brittle</a:t>
            </a:r>
          </a:p>
        </p:txBody>
      </p:sp>
    </p:spTree>
    <p:extLst>
      <p:ext uri="{BB962C8B-B14F-4D97-AF65-F5344CB8AC3E}">
        <p14:creationId xmlns:p14="http://schemas.microsoft.com/office/powerpoint/2010/main" val="31325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354D-FAD7-4782-8DAB-06DC12C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UI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EF88-93F2-4A2B-98FB-50555A23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User Interface Automated Tests:</a:t>
            </a:r>
          </a:p>
          <a:p>
            <a:r>
              <a:rPr lang="en-US" sz="2400" dirty="0"/>
              <a:t>Are developed from the user’s perspective</a:t>
            </a:r>
          </a:p>
          <a:p>
            <a:r>
              <a:rPr lang="en-US" sz="2400" dirty="0"/>
              <a:t>Should specifically test the User Interface functionality only</a:t>
            </a:r>
          </a:p>
          <a:p>
            <a:r>
              <a:rPr lang="en-US" sz="2400" dirty="0"/>
              <a:t>Do not typically follow the AAA (Arrange Act Assert) pattern</a:t>
            </a:r>
          </a:p>
          <a:p>
            <a:r>
              <a:rPr lang="en-US" sz="2400" dirty="0"/>
              <a:t>Have a need to separate test failures from system failures</a:t>
            </a:r>
          </a:p>
          <a:p>
            <a:r>
              <a:rPr lang="en-US" sz="2400" dirty="0"/>
              <a:t>Rely on tools to automate the browser (i.e. Selenium)</a:t>
            </a:r>
          </a:p>
        </p:txBody>
      </p:sp>
    </p:spTree>
    <p:extLst>
      <p:ext uri="{BB962C8B-B14F-4D97-AF65-F5344CB8AC3E}">
        <p14:creationId xmlns:p14="http://schemas.microsoft.com/office/powerpoint/2010/main" val="30152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030A-A96A-4FD5-99A0-9108460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5534-BF37-4A1E-9380-EC3A4A5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Nothing else better tests the User Interface without manual intervention</a:t>
            </a:r>
          </a:p>
          <a:p>
            <a:r>
              <a:rPr lang="en-US" sz="2400" dirty="0"/>
              <a:t>Saves your QA’s time by automating monotonous steps</a:t>
            </a:r>
          </a:p>
          <a:p>
            <a:r>
              <a:rPr lang="en-US" sz="2400" dirty="0"/>
              <a:t>Can be run every deployment (or on some schedule)</a:t>
            </a:r>
          </a:p>
          <a:p>
            <a:r>
              <a:rPr lang="en-US" sz="2400" dirty="0"/>
              <a:t>The User Interface is the primary way you interact with your users</a:t>
            </a:r>
          </a:p>
          <a:p>
            <a:r>
              <a:rPr lang="en-US" sz="2400" dirty="0"/>
              <a:t>Can replace most UAT (User Acceptance Testing) regressions</a:t>
            </a:r>
          </a:p>
        </p:txBody>
      </p:sp>
    </p:spTree>
    <p:extLst>
      <p:ext uri="{BB962C8B-B14F-4D97-AF65-F5344CB8AC3E}">
        <p14:creationId xmlns:p14="http://schemas.microsoft.com/office/powerpoint/2010/main" val="9670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B796-4D27-4986-806F-E4CB027A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Automation Framework:</a:t>
            </a:r>
            <a:br>
              <a:rPr lang="en-US" dirty="0"/>
            </a:br>
            <a:r>
              <a:rPr lang="en-US" sz="36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EA2C-800C-44BB-A525-D59BA2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Decide on the tools you want to incorporate</a:t>
            </a:r>
          </a:p>
          <a:p>
            <a:r>
              <a:rPr lang="en-US" sz="2400" dirty="0"/>
              <a:t>Choose a single, simple test</a:t>
            </a:r>
          </a:p>
          <a:p>
            <a:r>
              <a:rPr lang="en-US" sz="2400" dirty="0"/>
              <a:t>Build only the foundation you need to complete that test</a:t>
            </a:r>
          </a:p>
          <a:p>
            <a:r>
              <a:rPr lang="en-US" sz="2400" dirty="0"/>
              <a:t>Use the Page Pattern</a:t>
            </a:r>
          </a:p>
          <a:p>
            <a:r>
              <a:rPr lang="en-US" sz="2400" dirty="0"/>
              <a:t>Once that test is complete, build out gradually using more complex tests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5160-895B-4304-971F-C5F61E31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4F3B-C249-4860-AF44-087558B6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Don’t tie yourself to a tool</a:t>
            </a:r>
          </a:p>
          <a:p>
            <a:r>
              <a:rPr lang="en-US" sz="2400" dirty="0"/>
              <a:t>Build for readability, scalability, and efficiency (in that order)</a:t>
            </a:r>
          </a:p>
          <a:p>
            <a:r>
              <a:rPr lang="en-US" sz="2400" dirty="0"/>
              <a:t>Get QAs involved from the beginning (for functional tests as well)</a:t>
            </a:r>
          </a:p>
          <a:p>
            <a:r>
              <a:rPr lang="en-US" sz="2400" dirty="0"/>
              <a:t>Abstract away as many implementation details as possible</a:t>
            </a:r>
          </a:p>
          <a:p>
            <a:r>
              <a:rPr lang="en-US" sz="2400" dirty="0"/>
              <a:t>Don’t be vague when you can be clear</a:t>
            </a:r>
          </a:p>
        </p:txBody>
      </p:sp>
    </p:spTree>
    <p:extLst>
      <p:ext uri="{BB962C8B-B14F-4D97-AF65-F5344CB8AC3E}">
        <p14:creationId xmlns:p14="http://schemas.microsoft.com/office/powerpoint/2010/main" val="193063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8F1A-ECAD-4F8F-9309-4D73D91D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293E-C07A-4679-8916-39A3AB0C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Follow me on Twitter</a:t>
            </a:r>
            <a:endParaRPr lang="en-US" dirty="0"/>
          </a:p>
          <a:p>
            <a:r>
              <a:rPr lang="en-US" dirty="0">
                <a:hlinkClick r:id="rId3"/>
              </a:rPr>
              <a:t>Follow me on GitHub</a:t>
            </a:r>
            <a:endParaRPr lang="en-US" dirty="0"/>
          </a:p>
          <a:p>
            <a:r>
              <a:rPr lang="en-US" dirty="0">
                <a:hlinkClick r:id="rId4"/>
              </a:rPr>
              <a:t>Selenium HQ</a:t>
            </a:r>
            <a:endParaRPr lang="en-US" dirty="0"/>
          </a:p>
          <a:p>
            <a:r>
              <a:rPr lang="en-US" dirty="0">
                <a:hlinkClick r:id="rId5"/>
              </a:rPr>
              <a:t>The GitHub Repository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0AED-B0BA-4C10-ACCC-923381B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8488-D3AF-4AAC-9E62-28FF6F0B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539765"/>
            <a:ext cx="9601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</TotalTime>
  <Words>285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User Interface Automated Testing</vt:lpstr>
      <vt:lpstr>Testing a Web Application</vt:lpstr>
      <vt:lpstr>What Are UI Automated Tests?</vt:lpstr>
      <vt:lpstr>What is the Value?</vt:lpstr>
      <vt:lpstr>Creating an Automation Framework: Demo Time!</vt:lpstr>
      <vt:lpstr>Best Practices</vt:lpstr>
      <vt:lpstr>For further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Blackbox Automated Testing</dc:title>
  <dc:creator>Jon Perkins</dc:creator>
  <cp:lastModifiedBy>Jon Perkins</cp:lastModifiedBy>
  <cp:revision>10</cp:revision>
  <dcterms:created xsi:type="dcterms:W3CDTF">2018-05-12T14:34:23Z</dcterms:created>
  <dcterms:modified xsi:type="dcterms:W3CDTF">2018-07-25T21:47:14Z</dcterms:modified>
</cp:coreProperties>
</file>