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MAKE A COPY! DO NOT REQUEST EDIT ACCESS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for development?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 of tasks and roles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