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7"/>
  </p:notesMasterIdLst>
  <p:sldIdLst>
    <p:sldId id="256" r:id="rId2"/>
    <p:sldId id="258" r:id="rId3"/>
    <p:sldId id="331" r:id="rId4"/>
    <p:sldId id="333" r:id="rId5"/>
    <p:sldId id="336" r:id="rId6"/>
    <p:sldId id="257" r:id="rId7"/>
    <p:sldId id="334" r:id="rId8"/>
    <p:sldId id="335" r:id="rId9"/>
    <p:sldId id="338" r:id="rId10"/>
    <p:sldId id="337" r:id="rId11"/>
    <p:sldId id="302" r:id="rId12"/>
    <p:sldId id="300" r:id="rId13"/>
    <p:sldId id="312" r:id="rId14"/>
    <p:sldId id="280" r:id="rId15"/>
    <p:sldId id="306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DB116B-DE0A-49D3-9836-D536935E6670}">
  <a:tblStyle styleId="{47DB116B-DE0A-49D3-9836-D536935E6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0" autoAdjust="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pos="5491"/>
        <p:guide orient="horz" pos="1620"/>
      </p:guideLst>
    </p:cSldViewPr>
  </p:slideViewPr>
  <p:outlineViewPr>
    <p:cViewPr>
      <p:scale>
        <a:sx n="33" d="100"/>
        <a:sy n="33" d="100"/>
      </p:scale>
      <p:origin x="0" y="-180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EE84E6E2-E417-A624-5129-7F796E062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ECFA816E-9765-0CFF-17BA-B7D08ECA7D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6D3367E1-BD30-B729-8C97-28AA0C7DF1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8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25ab39b25a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25ab39b25a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765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5ab39b25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5ab39b25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61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gb7f9929613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2" name="Google Shape;4852;gb7f9929613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60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e1f18fb453_2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e1f18fb453_2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42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b7f9929613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b7f9929613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>
          <a:extLst>
            <a:ext uri="{FF2B5EF4-FFF2-40B4-BE49-F238E27FC236}">
              <a16:creationId xmlns:a16="http://schemas.microsoft.com/office/drawing/2014/main" id="{83124B43-D995-7A81-9AF0-91CAAA1F5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>
            <a:extLst>
              <a:ext uri="{FF2B5EF4-FFF2-40B4-BE49-F238E27FC236}">
                <a16:creationId xmlns:a16="http://schemas.microsoft.com/office/drawing/2014/main" id="{BE346FB7-33E2-62DC-5786-310F9E261C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>
            <a:extLst>
              <a:ext uri="{FF2B5EF4-FFF2-40B4-BE49-F238E27FC236}">
                <a16:creationId xmlns:a16="http://schemas.microsoft.com/office/drawing/2014/main" id="{B5DF4A11-84A0-CB97-7850-202A72121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>
          <a:extLst>
            <a:ext uri="{FF2B5EF4-FFF2-40B4-BE49-F238E27FC236}">
              <a16:creationId xmlns:a16="http://schemas.microsoft.com/office/drawing/2014/main" id="{0A9283CF-F022-1AAB-FDC6-AC5D4C99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>
            <a:extLst>
              <a:ext uri="{FF2B5EF4-FFF2-40B4-BE49-F238E27FC236}">
                <a16:creationId xmlns:a16="http://schemas.microsoft.com/office/drawing/2014/main" id="{048F67E6-A345-31A6-28CE-4F50D81C3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>
            <a:extLst>
              <a:ext uri="{FF2B5EF4-FFF2-40B4-BE49-F238E27FC236}">
                <a16:creationId xmlns:a16="http://schemas.microsoft.com/office/drawing/2014/main" id="{B6609630-62C1-BBFB-FDED-5518E58F9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7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>
          <a:extLst>
            <a:ext uri="{FF2B5EF4-FFF2-40B4-BE49-F238E27FC236}">
              <a16:creationId xmlns:a16="http://schemas.microsoft.com/office/drawing/2014/main" id="{B7CE1E97-C273-93DB-D6B7-E28118DE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>
            <a:extLst>
              <a:ext uri="{FF2B5EF4-FFF2-40B4-BE49-F238E27FC236}">
                <a16:creationId xmlns:a16="http://schemas.microsoft.com/office/drawing/2014/main" id="{C4E99D09-C954-7D31-D3FD-177A34C2F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>
            <a:extLst>
              <a:ext uri="{FF2B5EF4-FFF2-40B4-BE49-F238E27FC236}">
                <a16:creationId xmlns:a16="http://schemas.microsoft.com/office/drawing/2014/main" id="{9CA3C69A-7114-8BE2-E209-554204B11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82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>
          <a:extLst>
            <a:ext uri="{FF2B5EF4-FFF2-40B4-BE49-F238E27FC236}">
              <a16:creationId xmlns:a16="http://schemas.microsoft.com/office/drawing/2014/main" id="{20212B84-105C-45B9-B621-2FF66D95E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>
            <a:extLst>
              <a:ext uri="{FF2B5EF4-FFF2-40B4-BE49-F238E27FC236}">
                <a16:creationId xmlns:a16="http://schemas.microsoft.com/office/drawing/2014/main" id="{8EFEE10D-9038-6C8D-0409-61236102FB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>
            <a:extLst>
              <a:ext uri="{FF2B5EF4-FFF2-40B4-BE49-F238E27FC236}">
                <a16:creationId xmlns:a16="http://schemas.microsoft.com/office/drawing/2014/main" id="{D777CA1A-E9D3-D376-6135-9ABAAE263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42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>
          <a:extLst>
            <a:ext uri="{FF2B5EF4-FFF2-40B4-BE49-F238E27FC236}">
              <a16:creationId xmlns:a16="http://schemas.microsoft.com/office/drawing/2014/main" id="{723387CC-AA71-0F5F-40C4-3C25B436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>
            <a:extLst>
              <a:ext uri="{FF2B5EF4-FFF2-40B4-BE49-F238E27FC236}">
                <a16:creationId xmlns:a16="http://schemas.microsoft.com/office/drawing/2014/main" id="{AAE58CD6-E471-B87E-DC6A-DDB7DED44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>
            <a:extLst>
              <a:ext uri="{FF2B5EF4-FFF2-40B4-BE49-F238E27FC236}">
                <a16:creationId xmlns:a16="http://schemas.microsoft.com/office/drawing/2014/main" id="{90AD93F2-02A2-F212-E4C1-1770760EA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43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>
          <a:extLst>
            <a:ext uri="{FF2B5EF4-FFF2-40B4-BE49-F238E27FC236}">
              <a16:creationId xmlns:a16="http://schemas.microsoft.com/office/drawing/2014/main" id="{9197EA5F-07F8-6EE8-9FF8-A91F1F555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>
            <a:extLst>
              <a:ext uri="{FF2B5EF4-FFF2-40B4-BE49-F238E27FC236}">
                <a16:creationId xmlns:a16="http://schemas.microsoft.com/office/drawing/2014/main" id="{38B1153B-81BF-2A24-ABF0-72AC94186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>
            <a:extLst>
              <a:ext uri="{FF2B5EF4-FFF2-40B4-BE49-F238E27FC236}">
                <a16:creationId xmlns:a16="http://schemas.microsoft.com/office/drawing/2014/main" id="{A48FD4E4-B03C-C641-0C0F-1232A8F78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7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 hasCustomPrompt="1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264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2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3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4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80" name="Google Shape;180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671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8" name="Google Shape;168;p27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070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7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137" name="Google Shape;137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4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44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60" r:id="rId5"/>
    <p:sldLayoutId id="2147483661" r:id="rId6"/>
    <p:sldLayoutId id="2147483669" r:id="rId7"/>
    <p:sldLayoutId id="2147483690" r:id="rId8"/>
    <p:sldLayoutId id="2147483691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14.jpe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Project:</a:t>
            </a:r>
            <a:br>
              <a:rPr lang="en" dirty="0"/>
            </a:br>
            <a:r>
              <a:rPr lang="en" sz="5950" dirty="0">
                <a:solidFill>
                  <a:schemeClr val="lt1"/>
                </a:solidFill>
              </a:rPr>
              <a:t>Netflix </a:t>
            </a:r>
            <a:endParaRPr sz="5950" dirty="0">
              <a:solidFill>
                <a:schemeClr val="lt1"/>
              </a:solidFill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By Priya Harry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2"/>
    </mc:Choice>
    <mc:Fallback xmlns="">
      <p:transition spd="slow" advTm="184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689634D3-5B32-8E7F-DE83-9E067A08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7">
            <a:hlinkClick r:id="rId4" action="ppaction://hlinksldjump"/>
            <a:extLst>
              <a:ext uri="{FF2B5EF4-FFF2-40B4-BE49-F238E27FC236}">
                <a16:creationId xmlns:a16="http://schemas.microsoft.com/office/drawing/2014/main" id="{78F2797A-AD32-D55F-2380-52729392A7F9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7F5695FB-AA4A-9F51-5B3D-F937D91D4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>
                <a:solidFill>
                  <a:schemeClr val="bg1"/>
                </a:solidFill>
              </a:rPr>
              <a:t>Analyze</a:t>
            </a:r>
            <a:endParaRPr dirty="0"/>
          </a:p>
        </p:txBody>
      </p:sp>
      <p:sp>
        <p:nvSpPr>
          <p:cNvPr id="1610" name="Google Shape;1610;p67">
            <a:extLst>
              <a:ext uri="{FF2B5EF4-FFF2-40B4-BE49-F238E27FC236}">
                <a16:creationId xmlns:a16="http://schemas.microsoft.com/office/drawing/2014/main" id="{1B772A65-B5EB-DF6D-4341-03649789CA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we learn from this data?</a:t>
            </a:r>
            <a:endParaRPr dirty="0"/>
          </a:p>
        </p:txBody>
      </p:sp>
      <p:grpSp>
        <p:nvGrpSpPr>
          <p:cNvPr id="1611" name="Google Shape;1611;p67">
            <a:extLst>
              <a:ext uri="{FF2B5EF4-FFF2-40B4-BE49-F238E27FC236}">
                <a16:creationId xmlns:a16="http://schemas.microsoft.com/office/drawing/2014/main" id="{3261A3C3-A624-4199-2220-7D919DF12AB6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612" name="Google Shape;1612;p67">
              <a:extLst>
                <a:ext uri="{FF2B5EF4-FFF2-40B4-BE49-F238E27FC236}">
                  <a16:creationId xmlns:a16="http://schemas.microsoft.com/office/drawing/2014/main" id="{4FCFACCC-C2F7-C522-E646-32DA1254F71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7">
              <a:extLst>
                <a:ext uri="{FF2B5EF4-FFF2-40B4-BE49-F238E27FC236}">
                  <a16:creationId xmlns:a16="http://schemas.microsoft.com/office/drawing/2014/main" id="{DD4A0CDF-F0E0-3EC1-544E-6AD473E9586B}"/>
                </a:ext>
              </a:extLst>
            </p:cNvPr>
            <p:cNvSpPr/>
            <p:nvPr/>
          </p:nvSpPr>
          <p:spPr>
            <a:xfrm>
              <a:off x="891425" y="4642050"/>
              <a:ext cx="3058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" name="Google Shape;1614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F2C41B-0CF5-CEEA-1982-66BE2F6AF751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E74D07-DEDB-AA48-A5E0-F1EDA8554C0A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D57281-08C9-84C1-16F5-F1FDF7864690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BAA364-94C8-8642-AFCF-47DB6A01E6B3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6A5B3565-9909-1BA8-E61F-0196E520D870}"/>
              </a:ext>
            </a:extLst>
          </p:cNvPr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13"/>
    </mc:Choice>
    <mc:Fallback xmlns="">
      <p:transition spd="slow" advTm="37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" grpId="0"/>
      <p:bldP spid="1610" grpId="0" build="p"/>
      <p:bldP spid="1614" grpId="0" animBg="1"/>
      <p:bldP spid="1615" grpId="0" animBg="1"/>
      <p:bldP spid="1616" grpId="0" animBg="1"/>
      <p:bldP spid="1617" grpId="0" animBg="1"/>
      <p:bldP spid="1618" grpId="0"/>
    </p:bldLst>
  </p:timing>
  <p:extLst>
    <p:ext uri="{3A86A75C-4F4B-4683-9AE1-C65F6400EC91}">
      <p14:laserTraceLst xmlns:p14="http://schemas.microsoft.com/office/powerpoint/2010/main">
        <p14:tracePtLst>
          <p14:tracePt t="329" x="8035925" y="1752600"/>
          <p14:tracePt t="458" x="1274763" y="1765300"/>
          <p14:tracePt t="478" x="1204913" y="1809750"/>
          <p14:tracePt t="485" x="1179513" y="1822450"/>
          <p14:tracePt t="496" x="1154113" y="1835150"/>
          <p14:tracePt t="505" x="1147763" y="1847850"/>
          <p14:tracePt t="518" x="1139825" y="1854200"/>
          <p14:tracePt t="737" x="1000125" y="1847850"/>
          <p14:tracePt t="749" x="560388" y="1835150"/>
          <p14:tracePt t="758" x="325438" y="1835150"/>
          <p14:tracePt t="2334" x="765175" y="2644775"/>
          <p14:tracePt t="2348" x="1606550" y="2752725"/>
          <p14:tracePt t="2364" x="2446338" y="2887663"/>
          <p14:tracePt t="2375" x="2549525" y="2900363"/>
          <p14:tracePt t="2387" x="2670175" y="2900363"/>
          <p14:tracePt t="2400" x="2695575" y="2900363"/>
          <p14:tracePt t="2415" x="2701925" y="2900363"/>
          <p14:tracePt t="3415" x="2822575" y="2932113"/>
          <p14:tracePt t="3424" x="3033713" y="2982913"/>
          <p14:tracePt t="3443" x="3389313" y="3040063"/>
          <p14:tracePt t="3449" x="3511550" y="3046413"/>
          <p14:tracePt t="3458" x="3581400" y="3046413"/>
          <p14:tracePt t="3463" x="3625850" y="3046413"/>
          <p14:tracePt t="3475" x="3663950" y="3040063"/>
          <p14:tracePt t="3479" x="3683000" y="3040063"/>
          <p14:tracePt t="3485" x="3689350" y="3040063"/>
          <p14:tracePt t="3497" x="3702050" y="3040063"/>
          <p14:tracePt t="4021" x="3708400" y="3040063"/>
          <p14:tracePt t="4032" x="3733800" y="3040063"/>
          <p14:tracePt t="4042" x="3854450" y="3052763"/>
          <p14:tracePt t="4052" x="4186238" y="3122613"/>
          <p14:tracePt t="4062" x="4384675" y="3179763"/>
          <p14:tracePt t="4069" x="4581525" y="3232150"/>
          <p14:tracePt t="4078" x="4733925" y="3289300"/>
          <p14:tracePt t="4090" x="5110163" y="3422650"/>
          <p14:tracePt t="4102" x="5243513" y="3460750"/>
          <p14:tracePt t="4112" x="5441950" y="3524250"/>
          <p14:tracePt t="4122" x="5518150" y="3543300"/>
          <p14:tracePt t="4134" x="5626100" y="3556000"/>
          <p14:tracePt t="4146" x="5657850" y="3556000"/>
          <p14:tracePt t="4156" x="5683250" y="3556000"/>
          <p14:tracePt t="4166" x="5695950" y="3556000"/>
          <p14:tracePt t="4177" x="5708650" y="3556000"/>
          <p14:tracePt t="4189" x="5716588" y="3556000"/>
          <p14:tracePt t="4454" x="6072188" y="3543300"/>
          <p14:tracePt t="4473" x="7239000" y="3308350"/>
          <p14:tracePt t="4484" x="7697788" y="3148013"/>
          <p14:tracePt t="4494" x="8397875" y="2874963"/>
          <p14:tracePt t="4504" x="8640763" y="2792413"/>
          <p14:tracePt t="4513" x="8837613" y="2733675"/>
          <p14:tracePt t="6043" x="7996238" y="1708150"/>
          <p14:tracePt t="6058" x="6581775" y="1350963"/>
          <p14:tracePt t="6074" x="4313238" y="1012825"/>
          <p14:tracePt t="6085" x="3708400" y="1012825"/>
          <p14:tracePt t="6097" x="2549525" y="1160463"/>
          <p14:tracePt t="6106" x="2019300" y="1262063"/>
          <p14:tracePt t="6123" x="1382713" y="1389063"/>
          <p14:tracePt t="6146" x="860425" y="1524000"/>
          <p14:tracePt t="6165" x="739775" y="1543050"/>
          <p14:tracePt t="6193" x="592138" y="1574800"/>
          <p14:tracePt t="6200" x="534988" y="1600200"/>
          <p14:tracePt t="6212" x="433388" y="1625600"/>
          <p14:tracePt t="6225" x="369888" y="1644650"/>
          <p14:tracePt t="6233" x="312738" y="1676400"/>
          <p14:tracePt t="6247" x="203200" y="1727200"/>
          <p14:tracePt t="6258" x="50800" y="1797050"/>
          <p14:tracePt t="24657" x="120650" y="1989138"/>
          <p14:tracePt t="24671" x="331788" y="1982788"/>
          <p14:tracePt t="24687" x="598488" y="1963738"/>
          <p14:tracePt t="24699" x="681038" y="1957388"/>
          <p14:tracePt t="24711" x="828675" y="1911350"/>
          <p14:tracePt t="24724" x="955675" y="1898650"/>
          <p14:tracePt t="24735" x="1012825" y="1879600"/>
          <p14:tracePt t="24753" x="1211263" y="1822450"/>
          <p14:tracePt t="24771" x="1401763" y="1803400"/>
          <p14:tracePt t="24790" x="1955800" y="1924050"/>
          <p14:tracePt t="24801" x="2154238" y="1982788"/>
          <p14:tracePt t="24812" x="2395538" y="2058988"/>
          <p14:tracePt t="24822" x="2414588" y="2065338"/>
          <p14:tracePt t="25102" x="2638425" y="2065338"/>
          <p14:tracePt t="25128" x="4702175" y="2306638"/>
          <p14:tracePt t="25138" x="5295900" y="2422525"/>
          <p14:tracePt t="25150" x="6473825" y="2714625"/>
          <p14:tracePt t="25162" x="6970713" y="2881313"/>
          <p14:tracePt t="25171" x="7812088" y="3135313"/>
          <p14:tracePt t="25181" x="8118475" y="3238500"/>
          <p14:tracePt t="25188" x="8334375" y="3302000"/>
          <p14:tracePt t="25198" x="8469313" y="3340100"/>
          <p14:tracePt t="25210" x="8577263" y="3352800"/>
          <p14:tracePt t="25221" x="8589963" y="3352800"/>
          <p14:tracePt t="25231" x="8634413" y="3352800"/>
          <p14:tracePt t="25238" x="8647113" y="3352800"/>
          <p14:tracePt t="25260" x="8659813" y="3352800"/>
          <p14:tracePt t="25289" x="8685213" y="3333750"/>
          <p14:tracePt t="25308" x="8691563" y="3327400"/>
          <p14:tracePt t="25314" x="8697913" y="3321050"/>
          <p14:tracePt t="25326" x="8704263" y="3314700"/>
          <p14:tracePt t="25336" x="8710613" y="3308350"/>
          <p14:tracePt t="25347" x="8716963" y="3295650"/>
          <p14:tracePt t="25358" x="8736013" y="3289300"/>
          <p14:tracePt t="25367" x="8748713" y="3276600"/>
          <p14:tracePt t="25378" x="8774113" y="3257550"/>
          <p14:tracePt t="25388" x="8799513" y="3244850"/>
          <p14:tracePt t="25399" x="8831263" y="3219450"/>
          <p14:tracePt t="25411" x="8850313" y="3205163"/>
          <p14:tracePt t="25422" x="8875713" y="3160713"/>
          <p14:tracePt t="25431" x="8888413" y="3135313"/>
          <p14:tracePt t="25441" x="8894763" y="3103563"/>
          <p14:tracePt t="25454" x="8913813" y="3033713"/>
          <p14:tracePt t="25465" x="8934450" y="2932113"/>
          <p14:tracePt t="25476" x="8940800" y="2887663"/>
          <p14:tracePt t="25488" x="8953500" y="2836863"/>
          <p14:tracePt t="25499" x="8953500" y="2824163"/>
          <p14:tracePt t="25505" x="8959850" y="2798763"/>
          <p14:tracePt t="25516" x="8972550" y="2733675"/>
          <p14:tracePt t="25524" x="8972550" y="2714625"/>
          <p14:tracePt t="25535" x="8985250" y="2689225"/>
          <p14:tracePt t="25546" x="8991600" y="2613025"/>
          <p14:tracePt t="25557" x="8991600" y="2568575"/>
          <p14:tracePt t="25569" x="8991600" y="2505075"/>
          <p14:tracePt t="25580" x="8991600" y="2479675"/>
          <p14:tracePt t="25586" x="8978900" y="2466975"/>
          <p14:tracePt t="29574" x="8972550" y="2466975"/>
          <p14:tracePt t="29589" x="8959850" y="2466975"/>
          <p14:tracePt t="29600" x="8953500" y="2466975"/>
          <p14:tracePt t="29610" x="8869363" y="2435225"/>
          <p14:tracePt t="29620" x="8793163" y="2403475"/>
          <p14:tracePt t="29627" x="8704263" y="2359025"/>
          <p14:tracePt t="29639" x="8526463" y="2281238"/>
          <p14:tracePt t="29647" x="8442325" y="2243138"/>
          <p14:tracePt t="29657" x="8353425" y="2211388"/>
          <p14:tracePt t="29668" x="8201025" y="2154238"/>
          <p14:tracePt t="29680" x="8124825" y="2141538"/>
          <p14:tracePt t="29691" x="7996238" y="2097088"/>
          <p14:tracePt t="29701" x="7932738" y="2084388"/>
          <p14:tracePt t="29708" x="7900988" y="2078038"/>
          <p14:tracePt t="29717" x="7850188" y="2058988"/>
          <p14:tracePt t="29729" x="7729538" y="2020888"/>
          <p14:tracePt t="29739" x="7666038" y="2001838"/>
          <p14:tracePt t="29749" x="7551738" y="1982788"/>
          <p14:tracePt t="29759" x="7505700" y="1963738"/>
          <p14:tracePt t="29771" x="7454900" y="1951038"/>
          <p14:tracePt t="29779" x="7435850" y="1944688"/>
          <p14:tracePt t="29789" x="7423150" y="1944688"/>
          <p14:tracePt t="29799" x="7410450" y="1944688"/>
          <p14:tracePt t="29808" x="7391400" y="1944688"/>
          <p14:tracePt t="29818" x="7385050" y="1944688"/>
          <p14:tracePt t="29830" x="7378700" y="1944688"/>
          <p14:tracePt t="29840" x="7372350" y="1944688"/>
          <p14:tracePt t="29980" x="7429500" y="1970088"/>
          <p14:tracePt t="30008" x="7869238" y="2185988"/>
          <p14:tracePt t="30017" x="7907338" y="2192338"/>
          <p14:tracePt t="30028" x="7920038" y="2198688"/>
          <p14:tracePt t="30040" x="7945438" y="2211388"/>
          <p14:tracePt t="30050" x="8118475" y="2300288"/>
          <p14:tracePt t="30058" x="8194675" y="2344738"/>
          <p14:tracePt t="30068" x="8232775" y="2359025"/>
          <p14:tracePt t="30075" x="8245475" y="2365375"/>
          <p14:tracePt t="30087" x="8283575" y="2371725"/>
          <p14:tracePt t="30097" x="8359775" y="2403475"/>
          <p14:tracePt t="30107" x="8507413" y="2473325"/>
          <p14:tracePt t="30118" x="8729663" y="2549525"/>
          <p14:tracePt t="30125" x="8805863" y="2568575"/>
          <p14:tracePt t="30136" x="8882063" y="2593975"/>
          <p14:tracePt t="30142" x="8959850" y="2613025"/>
          <p14:tracePt t="30153" x="9131300" y="263842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97"/>
          <p:cNvSpPr txBox="1">
            <a:spLocks noGrp="1"/>
          </p:cNvSpPr>
          <p:nvPr>
            <p:ph type="subTitle" idx="1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mom is the one using the most + watches k-dramas the most (series) + TV is the most watched device</a:t>
            </a:r>
            <a:endParaRPr dirty="0"/>
          </a:p>
        </p:txBody>
      </p:sp>
      <p:sp>
        <p:nvSpPr>
          <p:cNvPr id="3153" name="Google Shape;3153;p97"/>
          <p:cNvSpPr txBox="1">
            <a:spLocks noGrp="1"/>
          </p:cNvSpPr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mom likes watching k-dramas on our TV</a:t>
            </a:r>
            <a:endParaRPr dirty="0"/>
          </a:p>
        </p:txBody>
      </p:sp>
      <p:sp>
        <p:nvSpPr>
          <p:cNvPr id="3154" name="Google Shape;3154;p97"/>
          <p:cNvSpPr/>
          <p:nvPr/>
        </p:nvSpPr>
        <p:spPr>
          <a:xfrm>
            <a:off x="4023334" y="1019800"/>
            <a:ext cx="4402500" cy="30033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97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6" name="Google Shape;3166;p9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9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9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9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32;p96">
            <a:extLst>
              <a:ext uri="{FF2B5EF4-FFF2-40B4-BE49-F238E27FC236}">
                <a16:creationId xmlns:a16="http://schemas.microsoft.com/office/drawing/2014/main" id="{DBB0E6B8-9D44-C7E6-C824-A585C5B011F8}"/>
              </a:ext>
            </a:extLst>
          </p:cNvPr>
          <p:cNvGrpSpPr/>
          <p:nvPr/>
        </p:nvGrpSpPr>
        <p:grpSpPr>
          <a:xfrm>
            <a:off x="891425" y="4532949"/>
            <a:ext cx="7361100" cy="100205"/>
            <a:chOff x="891425" y="4642050"/>
            <a:chExt cx="7361100" cy="100205"/>
          </a:xfrm>
        </p:grpSpPr>
        <p:sp>
          <p:nvSpPr>
            <p:cNvPr id="3" name="Google Shape;3133;p96">
              <a:extLst>
                <a:ext uri="{FF2B5EF4-FFF2-40B4-BE49-F238E27FC236}">
                  <a16:creationId xmlns:a16="http://schemas.microsoft.com/office/drawing/2014/main" id="{BCEAE9D8-53A9-E893-6382-03D5FFC9EF4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4;p96">
              <a:extLst>
                <a:ext uri="{FF2B5EF4-FFF2-40B4-BE49-F238E27FC236}">
                  <a16:creationId xmlns:a16="http://schemas.microsoft.com/office/drawing/2014/main" id="{58876197-31B9-F008-BF40-72EEF4C27D99}"/>
                </a:ext>
              </a:extLst>
            </p:cNvPr>
            <p:cNvSpPr/>
            <p:nvPr/>
          </p:nvSpPr>
          <p:spPr>
            <a:xfrm>
              <a:off x="891425" y="4642050"/>
              <a:ext cx="6811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2" descr="Highlights of the Start-up press conference with Bae Suzy, Nam Joo-hyuk and  more - Her World Singapore | Her World Singapore">
            <a:extLst>
              <a:ext uri="{FF2B5EF4-FFF2-40B4-BE49-F238E27FC236}">
                <a16:creationId xmlns:a16="http://schemas.microsoft.com/office/drawing/2014/main" id="{08A1103B-B029-8630-3DF8-8A616DD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88" y="1202890"/>
            <a:ext cx="3962191" cy="26371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69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39"/>
    </mc:Choice>
    <mc:Fallback xmlns="">
      <p:transition spd="slow" advTm="70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2" grpId="0" build="p"/>
      <p:bldP spid="3153" grpId="0"/>
      <p:bldP spid="3154" grpId="0" animBg="1"/>
      <p:bldP spid="3166" grpId="0" animBg="1"/>
      <p:bldP spid="3167" grpId="0" animBg="1"/>
      <p:bldP spid="3168" grpId="0" animBg="1"/>
      <p:bldP spid="3169" grpId="0" animBg="1"/>
    </p:bldLst>
  </p:timing>
  <p:extLst>
    <p:ext uri="{3A86A75C-4F4B-4683-9AE1-C65F6400EC91}">
      <p14:laserTraceLst xmlns:p14="http://schemas.microsoft.com/office/powerpoint/2010/main">
        <p14:tracePtLst>
          <p14:tracePt t="2567" x="8302625" y="1657350"/>
          <p14:tracePt t="2582" x="7340600" y="1408113"/>
          <p14:tracePt t="2597" x="6530975" y="1331913"/>
          <p14:tracePt t="2608" x="5938838" y="1338263"/>
          <p14:tracePt t="2622" x="5486400" y="1389063"/>
          <p14:tracePt t="2637" x="5154613" y="1446213"/>
          <p14:tracePt t="2653" x="4945063" y="1484313"/>
          <p14:tracePt t="2675" x="4676775" y="1536700"/>
          <p14:tracePt t="2692" x="4543425" y="1562100"/>
          <p14:tracePt t="2714" x="4359275" y="1606550"/>
          <p14:tracePt t="2728" x="4275138" y="1631950"/>
          <p14:tracePt t="2740" x="4217988" y="1644650"/>
          <p14:tracePt t="2750" x="4179888" y="1651000"/>
          <p14:tracePt t="2757" x="4167188" y="1651000"/>
          <p14:tracePt t="2767" x="4154488" y="1651000"/>
          <p14:tracePt t="2773" x="4148138" y="1651000"/>
          <p14:tracePt t="2785" x="4135438" y="1651000"/>
          <p14:tracePt t="2796" x="4129088" y="1657350"/>
          <p14:tracePt t="2807" x="4103688" y="1657350"/>
          <p14:tracePt t="2817" x="4059238" y="1651000"/>
          <p14:tracePt t="2824" x="4002088" y="1631950"/>
          <p14:tracePt t="2836" x="3919538" y="1612900"/>
          <p14:tracePt t="2847" x="3873500" y="1587500"/>
          <p14:tracePt t="2858" x="3759200" y="1543050"/>
          <p14:tracePt t="2869" x="3714750" y="1524000"/>
          <p14:tracePt t="2876" x="3657600" y="1490663"/>
          <p14:tracePt t="2888" x="3549650" y="1439863"/>
          <p14:tracePt t="2896" x="3492500" y="1401763"/>
          <p14:tracePt t="2909" x="3357563" y="1306513"/>
          <p14:tracePt t="2921" x="3294063" y="1274763"/>
          <p14:tracePt t="2930" x="3236913" y="1230313"/>
          <p14:tracePt t="2939" x="3141663" y="1166813"/>
          <p14:tracePt t="2948" x="3097213" y="1141413"/>
          <p14:tracePt t="2958" x="3065463" y="1122363"/>
          <p14:tracePt t="2983" x="2930525" y="1000125"/>
          <p14:tracePt t="2992" x="2892425" y="981075"/>
          <p14:tracePt t="3001" x="2879725" y="968375"/>
          <p14:tracePt t="3008" x="2867025" y="949325"/>
          <p14:tracePt t="3018" x="2854325" y="942975"/>
          <p14:tracePt t="3029" x="2841625" y="936625"/>
          <p14:tracePt t="3038" x="2835275" y="930275"/>
          <p14:tracePt t="3049" x="2828925" y="923925"/>
          <p14:tracePt t="3091" x="2828925" y="904875"/>
          <p14:tracePt t="37869" x="2778125" y="847725"/>
          <p14:tracePt t="37887" x="2568575" y="644525"/>
          <p14:tracePt t="37897" x="2517775" y="592138"/>
          <p14:tracePt t="37906" x="2459038" y="522288"/>
          <p14:tracePt t="37919" x="2344738" y="414338"/>
          <p14:tracePt t="37929" x="2300288" y="363538"/>
          <p14:tracePt t="37941" x="2224088" y="306388"/>
          <p14:tracePt t="37951" x="2192338" y="287338"/>
          <p14:tracePt t="37961" x="2122488" y="230188"/>
          <p14:tracePt t="37971" x="2071688" y="209550"/>
          <p14:tracePt t="37982" x="1968500" y="152400"/>
          <p14:tracePt t="37991" x="1892300" y="127000"/>
          <p14:tracePt t="38001" x="1822450" y="107950"/>
          <p14:tracePt t="38012" x="1720850" y="76200"/>
          <p14:tracePt t="38024" x="1670050" y="69850"/>
          <p14:tracePt t="38035" x="1566863" y="63500"/>
          <p14:tracePt t="38045" x="1522413" y="50800"/>
          <p14:tracePt t="38057" x="1446213" y="44450"/>
          <p14:tracePt t="38068" x="1420813" y="44450"/>
          <p14:tracePt t="38078" x="1376363" y="44450"/>
          <p14:tracePt t="38086" x="1357313" y="44450"/>
          <p14:tracePt t="38097" x="1338263" y="44450"/>
          <p14:tracePt t="38103" x="1331913" y="44450"/>
          <p14:tracePt t="38114" x="1319213" y="44450"/>
          <p14:tracePt t="38145" x="1300163" y="44450"/>
          <p14:tracePt t="38155" x="1293813" y="44450"/>
          <p14:tracePt t="38165" x="1287463" y="44450"/>
          <p14:tracePt t="38198" x="1287463" y="50800"/>
          <p14:tracePt t="38211" x="1325563" y="63500"/>
          <p14:tracePt t="38222" x="1382713" y="88900"/>
          <p14:tracePt t="38233" x="1522413" y="139700"/>
          <p14:tracePt t="38244" x="1606550" y="184150"/>
          <p14:tracePt t="38255" x="1778000" y="280988"/>
          <p14:tracePt t="38266" x="1866900" y="325438"/>
          <p14:tracePt t="38273" x="1949450" y="376238"/>
          <p14:tracePt t="38284" x="2084388" y="452438"/>
          <p14:tracePt t="38292" x="2128838" y="477838"/>
          <p14:tracePt t="38301" x="2192338" y="509588"/>
          <p14:tracePt t="38312" x="2236788" y="534988"/>
          <p14:tracePt t="38323" x="2351088" y="592138"/>
          <p14:tracePt t="38333" x="2408238" y="617538"/>
          <p14:tracePt t="38344" x="2543175" y="688975"/>
          <p14:tracePt t="38354" x="2613025" y="720725"/>
          <p14:tracePt t="38365" x="2784475" y="796925"/>
          <p14:tracePt t="38376" x="2892425" y="822325"/>
          <p14:tracePt t="38387" x="3059113" y="885825"/>
          <p14:tracePt t="38398" x="3198813" y="917575"/>
          <p14:tracePt t="38404" x="3319463" y="936625"/>
          <p14:tracePt t="38415" x="3414713" y="949325"/>
          <p14:tracePt t="38422" x="3511550" y="968375"/>
          <p14:tracePt t="38431" x="3810000" y="1019175"/>
          <p14:tracePt t="38439" x="3906838" y="1031875"/>
          <p14:tracePt t="38449" x="4002088" y="1038225"/>
          <p14:tracePt t="38458" x="4135438" y="1044575"/>
          <p14:tracePt t="38470" x="4294188" y="1057275"/>
          <p14:tracePt t="38480" x="4338638" y="1057275"/>
          <p14:tracePt t="38487" x="4359275" y="1057275"/>
          <p14:tracePt t="38498" x="4391025" y="1057275"/>
          <p14:tracePt t="38529" x="4410075" y="1057275"/>
          <p14:tracePt t="38860" x="4435475" y="1090613"/>
          <p14:tracePt t="38868" x="4543425" y="1179513"/>
          <p14:tracePt t="39012" x="6492875" y="1828800"/>
          <p14:tracePt t="39032" x="6678613" y="1854200"/>
          <p14:tracePt t="39043" x="6742113" y="1860550"/>
          <p14:tracePt t="39052" x="6792913" y="1866900"/>
          <p14:tracePt t="39068" x="6894513" y="1892300"/>
          <p14:tracePt t="39076" x="6951663" y="1898650"/>
          <p14:tracePt t="39085" x="7021513" y="1911350"/>
          <p14:tracePt t="39093" x="7046913" y="1917700"/>
          <p14:tracePt t="39103" x="7078663" y="1917700"/>
          <p14:tracePt t="39109" x="7092950" y="1924050"/>
          <p14:tracePt t="39119" x="7112000" y="1931988"/>
          <p14:tracePt t="39130" x="7162800" y="1944688"/>
          <p14:tracePt t="39142" x="7207250" y="1963738"/>
          <p14:tracePt t="39152" x="7321550" y="2008188"/>
          <p14:tracePt t="39159" x="7391400" y="2052638"/>
          <p14:tracePt t="39170" x="7454900" y="2084388"/>
          <p14:tracePt t="39177" x="7505700" y="2128838"/>
          <p14:tracePt t="39186" x="7551738" y="2147888"/>
          <p14:tracePt t="39198" x="7627938" y="2185988"/>
          <p14:tracePt t="39210" x="7666038" y="2205038"/>
          <p14:tracePt t="39221" x="7678738" y="2205038"/>
          <p14:tracePt t="39228" x="7691438" y="2205038"/>
          <p14:tracePt t="39240" x="7697788" y="2205038"/>
          <p14:tracePt t="39247" x="7704138" y="2205038"/>
          <p14:tracePt t="69191" x="7735888" y="2243138"/>
          <p14:tracePt t="69202" x="7850188" y="2359025"/>
          <p14:tracePt t="69213" x="7894638" y="2403475"/>
          <p14:tracePt t="69224" x="7964488" y="2460625"/>
          <p14:tracePt t="69237" x="7989888" y="2486025"/>
          <p14:tracePt t="69247" x="8004175" y="2492375"/>
          <p14:tracePt t="69256" x="8010525" y="2498725"/>
          <p14:tracePt t="69268" x="8023225" y="2505075"/>
          <p14:tracePt t="69292" x="8035925" y="2505075"/>
          <p14:tracePt t="69312" x="8054975" y="2505075"/>
          <p14:tracePt t="69380" x="8061325" y="2505075"/>
          <p14:tracePt t="69394" x="8118475" y="2517775"/>
          <p14:tracePt t="69402" x="8162925" y="2530475"/>
          <p14:tracePt t="69413" x="8277225" y="2587625"/>
          <p14:tracePt t="69425" x="8334375" y="2613025"/>
          <p14:tracePt t="69436" x="8570913" y="2689225"/>
          <p14:tracePt t="69443" x="8678863" y="2714625"/>
          <p14:tracePt t="69453" x="8786813" y="2752725"/>
          <p14:tracePt t="69460" x="8907463" y="2771775"/>
          <p14:tracePt t="69471" x="9124950" y="277812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5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9" name="Google Shape;3029;p95"/>
          <p:cNvSpPr txBox="1">
            <a:spLocks noGrp="1"/>
          </p:cNvSpPr>
          <p:nvPr>
            <p:ph type="title"/>
          </p:nvPr>
        </p:nvSpPr>
        <p:spPr>
          <a:xfrm>
            <a:off x="891424" y="2865650"/>
            <a:ext cx="50112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</a:t>
            </a:r>
            <a:r>
              <a:rPr lang="en" dirty="0">
                <a:solidFill>
                  <a:schemeClr val="lt1"/>
                </a:solidFill>
              </a:rPr>
              <a:t>AWAYS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30" name="Google Shape;3030;p95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I TAKEAWAY from this project </a:t>
            </a:r>
            <a:r>
              <a:rPr lang="en" dirty="0">
                <a:sym typeface="Wingdings" panose="05000000000000000000" pitchFamily="2" charset="2"/>
              </a:rPr>
              <a:t>:))</a:t>
            </a:r>
            <a:endParaRPr dirty="0"/>
          </a:p>
        </p:txBody>
      </p:sp>
      <p:sp>
        <p:nvSpPr>
          <p:cNvPr id="3034" name="Google Shape;3034;p9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9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9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9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95"/>
          <p:cNvSpPr/>
          <p:nvPr/>
        </p:nvSpPr>
        <p:spPr>
          <a:xfrm>
            <a:off x="968713" y="1013701"/>
            <a:ext cx="2212251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3039" name="Google Shape;3039;p95"/>
          <p:cNvGrpSpPr/>
          <p:nvPr/>
        </p:nvGrpSpPr>
        <p:grpSpPr>
          <a:xfrm>
            <a:off x="4542025" y="963130"/>
            <a:ext cx="4083747" cy="1788438"/>
            <a:chOff x="4542025" y="963130"/>
            <a:chExt cx="4083747" cy="1788438"/>
          </a:xfrm>
        </p:grpSpPr>
        <p:sp>
          <p:nvSpPr>
            <p:cNvPr id="3040" name="Google Shape;3040;p95"/>
            <p:cNvSpPr/>
            <p:nvPr/>
          </p:nvSpPr>
          <p:spPr>
            <a:xfrm>
              <a:off x="5466723" y="2603407"/>
              <a:ext cx="93031" cy="145160"/>
            </a:xfrm>
            <a:custGeom>
              <a:avLst/>
              <a:gdLst/>
              <a:ahLst/>
              <a:cxnLst/>
              <a:rect l="l" t="t" r="r" b="b"/>
              <a:pathLst>
                <a:path w="464" h="724" extrusionOk="0">
                  <a:moveTo>
                    <a:pt x="1" y="1"/>
                  </a:moveTo>
                  <a:lnTo>
                    <a:pt x="1" y="723"/>
                  </a:lnTo>
                  <a:lnTo>
                    <a:pt x="464" y="72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5"/>
            <p:cNvSpPr/>
            <p:nvPr/>
          </p:nvSpPr>
          <p:spPr>
            <a:xfrm>
              <a:off x="7578973" y="2601602"/>
              <a:ext cx="93031" cy="144960"/>
            </a:xfrm>
            <a:custGeom>
              <a:avLst/>
              <a:gdLst/>
              <a:ahLst/>
              <a:cxnLst/>
              <a:rect l="l" t="t" r="r" b="b"/>
              <a:pathLst>
                <a:path w="464" h="723" extrusionOk="0">
                  <a:moveTo>
                    <a:pt x="0" y="0"/>
                  </a:moveTo>
                  <a:lnTo>
                    <a:pt x="0" y="723"/>
                  </a:lnTo>
                  <a:lnTo>
                    <a:pt x="463" y="72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5"/>
            <p:cNvSpPr/>
            <p:nvPr/>
          </p:nvSpPr>
          <p:spPr>
            <a:xfrm>
              <a:off x="4542025" y="975962"/>
              <a:ext cx="695325" cy="1775606"/>
            </a:xfrm>
            <a:custGeom>
              <a:avLst/>
              <a:gdLst/>
              <a:ahLst/>
              <a:cxnLst/>
              <a:rect l="l" t="t" r="r" b="b"/>
              <a:pathLst>
                <a:path w="3468" h="8856" fill="none" extrusionOk="0">
                  <a:moveTo>
                    <a:pt x="3467" y="1"/>
                  </a:moveTo>
                  <a:lnTo>
                    <a:pt x="0" y="885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5"/>
            <p:cNvSpPr/>
            <p:nvPr/>
          </p:nvSpPr>
          <p:spPr>
            <a:xfrm>
              <a:off x="7896362" y="972353"/>
              <a:ext cx="729410" cy="1743927"/>
            </a:xfrm>
            <a:custGeom>
              <a:avLst/>
              <a:gdLst/>
              <a:ahLst/>
              <a:cxnLst/>
              <a:rect l="l" t="t" r="r" b="b"/>
              <a:pathLst>
                <a:path w="3638" h="8698" fill="none" extrusionOk="0">
                  <a:moveTo>
                    <a:pt x="1" y="0"/>
                  </a:moveTo>
                  <a:lnTo>
                    <a:pt x="3638" y="869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5"/>
            <p:cNvSpPr/>
            <p:nvPr/>
          </p:nvSpPr>
          <p:spPr>
            <a:xfrm>
              <a:off x="5227128" y="963130"/>
              <a:ext cx="2678847" cy="1680771"/>
            </a:xfrm>
            <a:custGeom>
              <a:avLst/>
              <a:gdLst/>
              <a:ahLst/>
              <a:cxnLst/>
              <a:rect l="l" t="t" r="r" b="b"/>
              <a:pathLst>
                <a:path w="13361" h="8383" extrusionOk="0">
                  <a:moveTo>
                    <a:pt x="1" y="0"/>
                  </a:moveTo>
                  <a:lnTo>
                    <a:pt x="1" y="8382"/>
                  </a:lnTo>
                  <a:lnTo>
                    <a:pt x="13360" y="838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95"/>
          <p:cNvGrpSpPr/>
          <p:nvPr/>
        </p:nvGrpSpPr>
        <p:grpSpPr>
          <a:xfrm>
            <a:off x="5287275" y="1033505"/>
            <a:ext cx="2556149" cy="1541626"/>
            <a:chOff x="5287275" y="1033505"/>
            <a:chExt cx="2556149" cy="1541626"/>
          </a:xfrm>
        </p:grpSpPr>
        <p:sp>
          <p:nvSpPr>
            <p:cNvPr id="3046" name="Google Shape;3046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0" y="1"/>
                  </a:moveTo>
                  <a:lnTo>
                    <a:pt x="0" y="7661"/>
                  </a:lnTo>
                  <a:lnTo>
                    <a:pt x="12711" y="7661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5"/>
            <p:cNvSpPr/>
            <p:nvPr/>
          </p:nvSpPr>
          <p:spPr>
            <a:xfrm>
              <a:off x="6047366" y="1103679"/>
              <a:ext cx="691115" cy="184458"/>
            </a:xfrm>
            <a:custGeom>
              <a:avLst/>
              <a:gdLst/>
              <a:ahLst/>
              <a:cxnLst/>
              <a:rect l="l" t="t" r="r" b="b"/>
              <a:pathLst>
                <a:path w="3447" h="920" extrusionOk="0">
                  <a:moveTo>
                    <a:pt x="2066" y="0"/>
                  </a:moveTo>
                  <a:cubicBezTo>
                    <a:pt x="1797" y="0"/>
                    <a:pt x="1527" y="20"/>
                    <a:pt x="1257" y="46"/>
                  </a:cubicBezTo>
                  <a:cubicBezTo>
                    <a:pt x="853" y="89"/>
                    <a:pt x="433" y="160"/>
                    <a:pt x="97" y="392"/>
                  </a:cubicBezTo>
                  <a:cubicBezTo>
                    <a:pt x="50" y="423"/>
                    <a:pt x="1" y="463"/>
                    <a:pt x="4" y="522"/>
                  </a:cubicBezTo>
                  <a:cubicBezTo>
                    <a:pt x="4" y="580"/>
                    <a:pt x="59" y="617"/>
                    <a:pt x="103" y="645"/>
                  </a:cubicBezTo>
                  <a:cubicBezTo>
                    <a:pt x="467" y="862"/>
                    <a:pt x="884" y="920"/>
                    <a:pt x="1308" y="920"/>
                  </a:cubicBezTo>
                  <a:cubicBezTo>
                    <a:pt x="1536" y="920"/>
                    <a:pt x="1765" y="903"/>
                    <a:pt x="1989" y="886"/>
                  </a:cubicBezTo>
                  <a:cubicBezTo>
                    <a:pt x="2394" y="855"/>
                    <a:pt x="2801" y="818"/>
                    <a:pt x="3181" y="676"/>
                  </a:cubicBezTo>
                  <a:cubicBezTo>
                    <a:pt x="3304" y="630"/>
                    <a:pt x="3446" y="537"/>
                    <a:pt x="3431" y="401"/>
                  </a:cubicBezTo>
                  <a:cubicBezTo>
                    <a:pt x="3425" y="330"/>
                    <a:pt x="3366" y="272"/>
                    <a:pt x="3304" y="228"/>
                  </a:cubicBezTo>
                  <a:cubicBezTo>
                    <a:pt x="3168" y="136"/>
                    <a:pt x="3011" y="92"/>
                    <a:pt x="2854" y="68"/>
                  </a:cubicBezTo>
                  <a:cubicBezTo>
                    <a:pt x="2592" y="19"/>
                    <a:pt x="2329" y="0"/>
                    <a:pt x="2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5"/>
            <p:cNvSpPr/>
            <p:nvPr/>
          </p:nvSpPr>
          <p:spPr>
            <a:xfrm>
              <a:off x="5828823" y="1079820"/>
              <a:ext cx="233580" cy="55337"/>
            </a:xfrm>
            <a:custGeom>
              <a:avLst/>
              <a:gdLst/>
              <a:ahLst/>
              <a:cxnLst/>
              <a:rect l="l" t="t" r="r" b="b"/>
              <a:pathLst>
                <a:path w="1165" h="276" extrusionOk="0">
                  <a:moveTo>
                    <a:pt x="610" y="1"/>
                  </a:moveTo>
                  <a:cubicBezTo>
                    <a:pt x="432" y="1"/>
                    <a:pt x="253" y="32"/>
                    <a:pt x="84" y="94"/>
                  </a:cubicBezTo>
                  <a:cubicBezTo>
                    <a:pt x="60" y="100"/>
                    <a:pt x="32" y="113"/>
                    <a:pt x="23" y="134"/>
                  </a:cubicBezTo>
                  <a:cubicBezTo>
                    <a:pt x="1" y="171"/>
                    <a:pt x="23" y="218"/>
                    <a:pt x="57" y="239"/>
                  </a:cubicBezTo>
                  <a:cubicBezTo>
                    <a:pt x="90" y="261"/>
                    <a:pt x="134" y="267"/>
                    <a:pt x="171" y="267"/>
                  </a:cubicBezTo>
                  <a:cubicBezTo>
                    <a:pt x="260" y="272"/>
                    <a:pt x="349" y="276"/>
                    <a:pt x="438" y="276"/>
                  </a:cubicBezTo>
                  <a:cubicBezTo>
                    <a:pt x="606" y="276"/>
                    <a:pt x="773" y="264"/>
                    <a:pt x="936" y="236"/>
                  </a:cubicBezTo>
                  <a:cubicBezTo>
                    <a:pt x="998" y="224"/>
                    <a:pt x="1063" y="211"/>
                    <a:pt x="1119" y="181"/>
                  </a:cubicBezTo>
                  <a:cubicBezTo>
                    <a:pt x="1140" y="171"/>
                    <a:pt x="1159" y="159"/>
                    <a:pt x="1159" y="140"/>
                  </a:cubicBezTo>
                  <a:cubicBezTo>
                    <a:pt x="1165" y="106"/>
                    <a:pt x="1128" y="88"/>
                    <a:pt x="1097" y="79"/>
                  </a:cubicBezTo>
                  <a:cubicBezTo>
                    <a:pt x="940" y="27"/>
                    <a:pt x="77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5"/>
            <p:cNvSpPr/>
            <p:nvPr/>
          </p:nvSpPr>
          <p:spPr>
            <a:xfrm>
              <a:off x="7158528" y="1073404"/>
              <a:ext cx="170423" cy="38095"/>
            </a:xfrm>
            <a:custGeom>
              <a:avLst/>
              <a:gdLst/>
              <a:ahLst/>
              <a:cxnLst/>
              <a:rect l="l" t="t" r="r" b="b"/>
              <a:pathLst>
                <a:path w="850" h="190" extrusionOk="0">
                  <a:moveTo>
                    <a:pt x="555" y="1"/>
                  </a:moveTo>
                  <a:cubicBezTo>
                    <a:pt x="439" y="1"/>
                    <a:pt x="322" y="14"/>
                    <a:pt x="279" y="21"/>
                  </a:cubicBezTo>
                  <a:cubicBezTo>
                    <a:pt x="204" y="34"/>
                    <a:pt x="1" y="114"/>
                    <a:pt x="186" y="160"/>
                  </a:cubicBezTo>
                  <a:cubicBezTo>
                    <a:pt x="269" y="180"/>
                    <a:pt x="355" y="189"/>
                    <a:pt x="440" y="189"/>
                  </a:cubicBezTo>
                  <a:cubicBezTo>
                    <a:pt x="558" y="189"/>
                    <a:pt x="676" y="171"/>
                    <a:pt x="788" y="135"/>
                  </a:cubicBezTo>
                  <a:cubicBezTo>
                    <a:pt x="813" y="120"/>
                    <a:pt x="850" y="98"/>
                    <a:pt x="837" y="74"/>
                  </a:cubicBezTo>
                  <a:cubicBezTo>
                    <a:pt x="811" y="17"/>
                    <a:pt x="684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5"/>
            <p:cNvSpPr/>
            <p:nvPr/>
          </p:nvSpPr>
          <p:spPr>
            <a:xfrm>
              <a:off x="5287275" y="1098675"/>
              <a:ext cx="2545757" cy="910849"/>
            </a:xfrm>
            <a:custGeom>
              <a:avLst/>
              <a:gdLst/>
              <a:ahLst/>
              <a:cxnLst/>
              <a:rect l="l" t="t" r="r" b="b"/>
              <a:pathLst>
                <a:path w="12795" h="4543" extrusionOk="0">
                  <a:moveTo>
                    <a:pt x="8802" y="0"/>
                  </a:moveTo>
                  <a:cubicBezTo>
                    <a:pt x="8481" y="0"/>
                    <a:pt x="8153" y="279"/>
                    <a:pt x="8207" y="599"/>
                  </a:cubicBezTo>
                  <a:cubicBezTo>
                    <a:pt x="8059" y="615"/>
                    <a:pt x="7904" y="735"/>
                    <a:pt x="7802" y="831"/>
                  </a:cubicBezTo>
                  <a:cubicBezTo>
                    <a:pt x="7762" y="871"/>
                    <a:pt x="7555" y="1170"/>
                    <a:pt x="7651" y="1226"/>
                  </a:cubicBezTo>
                  <a:cubicBezTo>
                    <a:pt x="7626" y="1212"/>
                    <a:pt x="7599" y="1206"/>
                    <a:pt x="7572" y="1206"/>
                  </a:cubicBezTo>
                  <a:cubicBezTo>
                    <a:pt x="7499" y="1206"/>
                    <a:pt x="7424" y="1248"/>
                    <a:pt x="7379" y="1306"/>
                  </a:cubicBezTo>
                  <a:cubicBezTo>
                    <a:pt x="7318" y="1386"/>
                    <a:pt x="7296" y="1491"/>
                    <a:pt x="7271" y="1593"/>
                  </a:cubicBezTo>
                  <a:cubicBezTo>
                    <a:pt x="7250" y="1692"/>
                    <a:pt x="7219" y="1797"/>
                    <a:pt x="7145" y="1865"/>
                  </a:cubicBezTo>
                  <a:cubicBezTo>
                    <a:pt x="7086" y="1921"/>
                    <a:pt x="7006" y="1951"/>
                    <a:pt x="6926" y="1967"/>
                  </a:cubicBezTo>
                  <a:cubicBezTo>
                    <a:pt x="6887" y="1975"/>
                    <a:pt x="6848" y="1979"/>
                    <a:pt x="6809" y="1979"/>
                  </a:cubicBezTo>
                  <a:cubicBezTo>
                    <a:pt x="6770" y="1979"/>
                    <a:pt x="6731" y="1975"/>
                    <a:pt x="6694" y="1964"/>
                  </a:cubicBezTo>
                  <a:cubicBezTo>
                    <a:pt x="6490" y="1893"/>
                    <a:pt x="6401" y="1655"/>
                    <a:pt x="6373" y="1439"/>
                  </a:cubicBezTo>
                  <a:cubicBezTo>
                    <a:pt x="6345" y="1223"/>
                    <a:pt x="6339" y="985"/>
                    <a:pt x="6197" y="824"/>
                  </a:cubicBezTo>
                  <a:cubicBezTo>
                    <a:pt x="6089" y="701"/>
                    <a:pt x="5919" y="645"/>
                    <a:pt x="5752" y="630"/>
                  </a:cubicBezTo>
                  <a:cubicBezTo>
                    <a:pt x="5711" y="626"/>
                    <a:pt x="5670" y="624"/>
                    <a:pt x="5630" y="624"/>
                  </a:cubicBezTo>
                  <a:cubicBezTo>
                    <a:pt x="5046" y="624"/>
                    <a:pt x="4609" y="1037"/>
                    <a:pt x="4415" y="1572"/>
                  </a:cubicBezTo>
                  <a:cubicBezTo>
                    <a:pt x="4399" y="1569"/>
                    <a:pt x="4383" y="1568"/>
                    <a:pt x="4366" y="1568"/>
                  </a:cubicBezTo>
                  <a:cubicBezTo>
                    <a:pt x="4182" y="1568"/>
                    <a:pt x="4016" y="1723"/>
                    <a:pt x="3934" y="1893"/>
                  </a:cubicBezTo>
                  <a:cubicBezTo>
                    <a:pt x="3844" y="2081"/>
                    <a:pt x="3826" y="2291"/>
                    <a:pt x="3758" y="2489"/>
                  </a:cubicBezTo>
                  <a:cubicBezTo>
                    <a:pt x="3736" y="2541"/>
                    <a:pt x="3712" y="2600"/>
                    <a:pt x="3659" y="2631"/>
                  </a:cubicBezTo>
                  <a:cubicBezTo>
                    <a:pt x="3635" y="2645"/>
                    <a:pt x="3611" y="2652"/>
                    <a:pt x="3586" y="2652"/>
                  </a:cubicBezTo>
                  <a:cubicBezTo>
                    <a:pt x="3480" y="2652"/>
                    <a:pt x="3378" y="2530"/>
                    <a:pt x="3363" y="2415"/>
                  </a:cubicBezTo>
                  <a:cubicBezTo>
                    <a:pt x="3341" y="2272"/>
                    <a:pt x="3387" y="2121"/>
                    <a:pt x="3344" y="1982"/>
                  </a:cubicBezTo>
                  <a:cubicBezTo>
                    <a:pt x="3300" y="1837"/>
                    <a:pt x="3153" y="1732"/>
                    <a:pt x="2999" y="1732"/>
                  </a:cubicBezTo>
                  <a:cubicBezTo>
                    <a:pt x="2993" y="1732"/>
                    <a:pt x="2986" y="1732"/>
                    <a:pt x="2980" y="1732"/>
                  </a:cubicBezTo>
                  <a:cubicBezTo>
                    <a:pt x="2822" y="1741"/>
                    <a:pt x="2677" y="1871"/>
                    <a:pt x="2649" y="2025"/>
                  </a:cubicBezTo>
                  <a:cubicBezTo>
                    <a:pt x="2622" y="1686"/>
                    <a:pt x="2634" y="1340"/>
                    <a:pt x="2572" y="1007"/>
                  </a:cubicBezTo>
                  <a:cubicBezTo>
                    <a:pt x="2507" y="670"/>
                    <a:pt x="2353" y="331"/>
                    <a:pt x="2066" y="145"/>
                  </a:cubicBezTo>
                  <a:cubicBezTo>
                    <a:pt x="1943" y="64"/>
                    <a:pt x="1792" y="21"/>
                    <a:pt x="1644" y="21"/>
                  </a:cubicBezTo>
                  <a:cubicBezTo>
                    <a:pt x="1450" y="21"/>
                    <a:pt x="1260" y="94"/>
                    <a:pt x="1143" y="250"/>
                  </a:cubicBezTo>
                  <a:cubicBezTo>
                    <a:pt x="1076" y="204"/>
                    <a:pt x="997" y="183"/>
                    <a:pt x="917" y="183"/>
                  </a:cubicBezTo>
                  <a:cubicBezTo>
                    <a:pt x="810" y="183"/>
                    <a:pt x="700" y="220"/>
                    <a:pt x="612" y="281"/>
                  </a:cubicBezTo>
                  <a:cubicBezTo>
                    <a:pt x="457" y="389"/>
                    <a:pt x="356" y="559"/>
                    <a:pt x="284" y="732"/>
                  </a:cubicBezTo>
                  <a:cubicBezTo>
                    <a:pt x="0" y="1393"/>
                    <a:pt x="28" y="2137"/>
                    <a:pt x="62" y="2853"/>
                  </a:cubicBezTo>
                  <a:cubicBezTo>
                    <a:pt x="68" y="2930"/>
                    <a:pt x="71" y="3013"/>
                    <a:pt x="118" y="3075"/>
                  </a:cubicBezTo>
                  <a:cubicBezTo>
                    <a:pt x="152" y="3122"/>
                    <a:pt x="207" y="3146"/>
                    <a:pt x="257" y="3174"/>
                  </a:cubicBezTo>
                  <a:cubicBezTo>
                    <a:pt x="2002" y="4069"/>
                    <a:pt x="3968" y="4543"/>
                    <a:pt x="5928" y="4543"/>
                  </a:cubicBezTo>
                  <a:cubicBezTo>
                    <a:pt x="6031" y="4543"/>
                    <a:pt x="6134" y="4541"/>
                    <a:pt x="6237" y="4539"/>
                  </a:cubicBezTo>
                  <a:cubicBezTo>
                    <a:pt x="7410" y="4505"/>
                    <a:pt x="8580" y="4307"/>
                    <a:pt x="9701" y="3946"/>
                  </a:cubicBezTo>
                  <a:cubicBezTo>
                    <a:pt x="10275" y="3761"/>
                    <a:pt x="10834" y="3538"/>
                    <a:pt x="11375" y="3270"/>
                  </a:cubicBezTo>
                  <a:cubicBezTo>
                    <a:pt x="11634" y="3143"/>
                    <a:pt x="11884" y="2973"/>
                    <a:pt x="12149" y="2868"/>
                  </a:cubicBezTo>
                  <a:cubicBezTo>
                    <a:pt x="12329" y="2800"/>
                    <a:pt x="12576" y="2757"/>
                    <a:pt x="12690" y="2584"/>
                  </a:cubicBezTo>
                  <a:cubicBezTo>
                    <a:pt x="12721" y="2541"/>
                    <a:pt x="12730" y="2486"/>
                    <a:pt x="12733" y="2433"/>
                  </a:cubicBezTo>
                  <a:cubicBezTo>
                    <a:pt x="12779" y="1964"/>
                    <a:pt x="12795" y="1488"/>
                    <a:pt x="12782" y="1013"/>
                  </a:cubicBezTo>
                  <a:cubicBezTo>
                    <a:pt x="12776" y="710"/>
                    <a:pt x="12795" y="133"/>
                    <a:pt x="12375" y="77"/>
                  </a:cubicBezTo>
                  <a:cubicBezTo>
                    <a:pt x="12364" y="76"/>
                    <a:pt x="12352" y="75"/>
                    <a:pt x="12341" y="75"/>
                  </a:cubicBezTo>
                  <a:cubicBezTo>
                    <a:pt x="12181" y="75"/>
                    <a:pt x="12020" y="231"/>
                    <a:pt x="12063" y="389"/>
                  </a:cubicBezTo>
                  <a:cubicBezTo>
                    <a:pt x="12026" y="371"/>
                    <a:pt x="11988" y="363"/>
                    <a:pt x="11950" y="363"/>
                  </a:cubicBezTo>
                  <a:cubicBezTo>
                    <a:pt x="11791" y="363"/>
                    <a:pt x="11634" y="505"/>
                    <a:pt x="11569" y="664"/>
                  </a:cubicBezTo>
                  <a:cubicBezTo>
                    <a:pt x="11486" y="858"/>
                    <a:pt x="11495" y="1081"/>
                    <a:pt x="11424" y="1281"/>
                  </a:cubicBezTo>
                  <a:cubicBezTo>
                    <a:pt x="11405" y="1331"/>
                    <a:pt x="11381" y="1380"/>
                    <a:pt x="11337" y="1408"/>
                  </a:cubicBezTo>
                  <a:cubicBezTo>
                    <a:pt x="11318" y="1418"/>
                    <a:pt x="11297" y="1423"/>
                    <a:pt x="11277" y="1423"/>
                  </a:cubicBezTo>
                  <a:cubicBezTo>
                    <a:pt x="11210" y="1423"/>
                    <a:pt x="11142" y="1375"/>
                    <a:pt x="11100" y="1318"/>
                  </a:cubicBezTo>
                  <a:cubicBezTo>
                    <a:pt x="10914" y="1065"/>
                    <a:pt x="11032" y="670"/>
                    <a:pt x="10840" y="417"/>
                  </a:cubicBezTo>
                  <a:cubicBezTo>
                    <a:pt x="10751" y="298"/>
                    <a:pt x="10614" y="245"/>
                    <a:pt x="10470" y="245"/>
                  </a:cubicBezTo>
                  <a:cubicBezTo>
                    <a:pt x="10263" y="245"/>
                    <a:pt x="10041" y="354"/>
                    <a:pt x="9927" y="531"/>
                  </a:cubicBezTo>
                  <a:cubicBezTo>
                    <a:pt x="9893" y="519"/>
                    <a:pt x="9859" y="513"/>
                    <a:pt x="9825" y="513"/>
                  </a:cubicBezTo>
                  <a:cubicBezTo>
                    <a:pt x="9666" y="513"/>
                    <a:pt x="9511" y="641"/>
                    <a:pt x="9470" y="796"/>
                  </a:cubicBezTo>
                  <a:lnTo>
                    <a:pt x="9470" y="796"/>
                  </a:lnTo>
                  <a:cubicBezTo>
                    <a:pt x="9463" y="459"/>
                    <a:pt x="9269" y="118"/>
                    <a:pt x="8951" y="22"/>
                  </a:cubicBezTo>
                  <a:cubicBezTo>
                    <a:pt x="8902" y="7"/>
                    <a:pt x="8852" y="0"/>
                    <a:pt x="8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5"/>
            <p:cNvSpPr/>
            <p:nvPr/>
          </p:nvSpPr>
          <p:spPr>
            <a:xfrm>
              <a:off x="6173680" y="1262674"/>
              <a:ext cx="1193762" cy="539338"/>
            </a:xfrm>
            <a:custGeom>
              <a:avLst/>
              <a:gdLst/>
              <a:ahLst/>
              <a:cxnLst/>
              <a:rect l="l" t="t" r="r" b="b"/>
              <a:pathLst>
                <a:path w="5954" h="2690" extrusionOk="0">
                  <a:moveTo>
                    <a:pt x="424" y="0"/>
                  </a:moveTo>
                  <a:lnTo>
                    <a:pt x="424" y="964"/>
                  </a:lnTo>
                  <a:lnTo>
                    <a:pt x="272" y="948"/>
                  </a:lnTo>
                  <a:lnTo>
                    <a:pt x="272" y="448"/>
                  </a:lnTo>
                  <a:lnTo>
                    <a:pt x="1" y="525"/>
                  </a:lnTo>
                  <a:lnTo>
                    <a:pt x="1" y="2689"/>
                  </a:lnTo>
                  <a:lnTo>
                    <a:pt x="3943" y="2276"/>
                  </a:lnTo>
                  <a:lnTo>
                    <a:pt x="5953" y="695"/>
                  </a:lnTo>
                  <a:lnTo>
                    <a:pt x="5104" y="204"/>
                  </a:lnTo>
                  <a:lnTo>
                    <a:pt x="4635" y="318"/>
                  </a:lnTo>
                  <a:lnTo>
                    <a:pt x="4193" y="1439"/>
                  </a:lnTo>
                  <a:lnTo>
                    <a:pt x="3588" y="834"/>
                  </a:lnTo>
                  <a:lnTo>
                    <a:pt x="3002" y="988"/>
                  </a:lnTo>
                  <a:lnTo>
                    <a:pt x="2727" y="513"/>
                  </a:lnTo>
                  <a:lnTo>
                    <a:pt x="2585" y="1130"/>
                  </a:lnTo>
                  <a:lnTo>
                    <a:pt x="2458" y="139"/>
                  </a:lnTo>
                  <a:lnTo>
                    <a:pt x="2029" y="281"/>
                  </a:lnTo>
                  <a:lnTo>
                    <a:pt x="2029" y="1053"/>
                  </a:lnTo>
                  <a:lnTo>
                    <a:pt x="1029" y="1343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5"/>
            <p:cNvSpPr/>
            <p:nvPr/>
          </p:nvSpPr>
          <p:spPr>
            <a:xfrm>
              <a:off x="5933483" y="1061374"/>
              <a:ext cx="1844377" cy="1033966"/>
            </a:xfrm>
            <a:custGeom>
              <a:avLst/>
              <a:gdLst/>
              <a:ahLst/>
              <a:cxnLst/>
              <a:rect l="l" t="t" r="r" b="b"/>
              <a:pathLst>
                <a:path w="9199" h="5157" extrusionOk="0">
                  <a:moveTo>
                    <a:pt x="8040" y="1"/>
                  </a:moveTo>
                  <a:lnTo>
                    <a:pt x="8040" y="733"/>
                  </a:lnTo>
                  <a:lnTo>
                    <a:pt x="7923" y="745"/>
                  </a:lnTo>
                  <a:lnTo>
                    <a:pt x="7923" y="232"/>
                  </a:lnTo>
                  <a:lnTo>
                    <a:pt x="7642" y="232"/>
                  </a:lnTo>
                  <a:lnTo>
                    <a:pt x="7590" y="1322"/>
                  </a:lnTo>
                  <a:lnTo>
                    <a:pt x="6679" y="1452"/>
                  </a:lnTo>
                  <a:lnTo>
                    <a:pt x="6145" y="2211"/>
                  </a:lnTo>
                  <a:lnTo>
                    <a:pt x="6145" y="2085"/>
                  </a:lnTo>
                  <a:lnTo>
                    <a:pt x="5833" y="2171"/>
                  </a:lnTo>
                  <a:lnTo>
                    <a:pt x="5666" y="1257"/>
                  </a:lnTo>
                  <a:lnTo>
                    <a:pt x="5753" y="1208"/>
                  </a:lnTo>
                  <a:lnTo>
                    <a:pt x="5753" y="1041"/>
                  </a:lnTo>
                  <a:lnTo>
                    <a:pt x="5589" y="1091"/>
                  </a:lnTo>
                  <a:lnTo>
                    <a:pt x="5351" y="371"/>
                  </a:lnTo>
                  <a:lnTo>
                    <a:pt x="4836" y="618"/>
                  </a:lnTo>
                  <a:lnTo>
                    <a:pt x="5030" y="1298"/>
                  </a:lnTo>
                  <a:lnTo>
                    <a:pt x="4530" y="1517"/>
                  </a:lnTo>
                  <a:lnTo>
                    <a:pt x="4530" y="2261"/>
                  </a:lnTo>
                  <a:lnTo>
                    <a:pt x="4459" y="2301"/>
                  </a:lnTo>
                  <a:lnTo>
                    <a:pt x="4459" y="2505"/>
                  </a:lnTo>
                  <a:lnTo>
                    <a:pt x="4055" y="2712"/>
                  </a:lnTo>
                  <a:lnTo>
                    <a:pt x="3993" y="2431"/>
                  </a:lnTo>
                  <a:lnTo>
                    <a:pt x="1995" y="3187"/>
                  </a:lnTo>
                  <a:lnTo>
                    <a:pt x="1955" y="2724"/>
                  </a:lnTo>
                  <a:lnTo>
                    <a:pt x="2072" y="2647"/>
                  </a:lnTo>
                  <a:lnTo>
                    <a:pt x="1" y="2085"/>
                  </a:lnTo>
                  <a:lnTo>
                    <a:pt x="322" y="3768"/>
                  </a:lnTo>
                  <a:lnTo>
                    <a:pt x="1263" y="5157"/>
                  </a:lnTo>
                  <a:lnTo>
                    <a:pt x="6988" y="3382"/>
                  </a:lnTo>
                  <a:lnTo>
                    <a:pt x="9198" y="2631"/>
                  </a:lnTo>
                  <a:lnTo>
                    <a:pt x="8942" y="717"/>
                  </a:lnTo>
                  <a:lnTo>
                    <a:pt x="8402" y="859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5"/>
            <p:cNvSpPr/>
            <p:nvPr/>
          </p:nvSpPr>
          <p:spPr>
            <a:xfrm>
              <a:off x="6390419" y="1401820"/>
              <a:ext cx="624149" cy="588460"/>
            </a:xfrm>
            <a:custGeom>
              <a:avLst/>
              <a:gdLst/>
              <a:ahLst/>
              <a:cxnLst/>
              <a:rect l="l" t="t" r="r" b="b"/>
              <a:pathLst>
                <a:path w="3113" h="2935" extrusionOk="0">
                  <a:moveTo>
                    <a:pt x="562" y="1"/>
                  </a:moveTo>
                  <a:lnTo>
                    <a:pt x="0" y="242"/>
                  </a:lnTo>
                  <a:lnTo>
                    <a:pt x="346" y="2934"/>
                  </a:lnTo>
                  <a:lnTo>
                    <a:pt x="3112" y="1995"/>
                  </a:lnTo>
                  <a:lnTo>
                    <a:pt x="2933" y="881"/>
                  </a:lnTo>
                  <a:lnTo>
                    <a:pt x="2711" y="964"/>
                  </a:lnTo>
                  <a:lnTo>
                    <a:pt x="2662" y="473"/>
                  </a:lnTo>
                  <a:lnTo>
                    <a:pt x="2180" y="603"/>
                  </a:lnTo>
                  <a:lnTo>
                    <a:pt x="2180" y="1335"/>
                  </a:lnTo>
                  <a:lnTo>
                    <a:pt x="1856" y="1477"/>
                  </a:lnTo>
                  <a:lnTo>
                    <a:pt x="1658" y="977"/>
                  </a:lnTo>
                  <a:lnTo>
                    <a:pt x="1118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5"/>
            <p:cNvSpPr/>
            <p:nvPr/>
          </p:nvSpPr>
          <p:spPr>
            <a:xfrm>
              <a:off x="7102790" y="1551191"/>
              <a:ext cx="94434" cy="191475"/>
            </a:xfrm>
            <a:custGeom>
              <a:avLst/>
              <a:gdLst/>
              <a:ahLst/>
              <a:cxnLst/>
              <a:rect l="l" t="t" r="r" b="b"/>
              <a:pathLst>
                <a:path w="471" h="955" extrusionOk="0">
                  <a:moveTo>
                    <a:pt x="393" y="0"/>
                  </a:moveTo>
                  <a:lnTo>
                    <a:pt x="1" y="62"/>
                  </a:lnTo>
                  <a:lnTo>
                    <a:pt x="112" y="954"/>
                  </a:lnTo>
                  <a:lnTo>
                    <a:pt x="470" y="83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D5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5"/>
            <p:cNvSpPr/>
            <p:nvPr/>
          </p:nvSpPr>
          <p:spPr>
            <a:xfrm>
              <a:off x="5345422" y="1290544"/>
              <a:ext cx="410619" cy="586455"/>
            </a:xfrm>
            <a:custGeom>
              <a:avLst/>
              <a:gdLst/>
              <a:ahLst/>
              <a:cxnLst/>
              <a:rect l="l" t="t" r="r" b="b"/>
              <a:pathLst>
                <a:path w="2048" h="2925" extrusionOk="0">
                  <a:moveTo>
                    <a:pt x="195" y="0"/>
                  </a:moveTo>
                  <a:lnTo>
                    <a:pt x="195" y="747"/>
                  </a:lnTo>
                  <a:lnTo>
                    <a:pt x="1" y="747"/>
                  </a:lnTo>
                  <a:lnTo>
                    <a:pt x="1" y="2470"/>
                  </a:lnTo>
                  <a:lnTo>
                    <a:pt x="2048" y="2924"/>
                  </a:lnTo>
                  <a:lnTo>
                    <a:pt x="1609" y="1532"/>
                  </a:lnTo>
                  <a:lnTo>
                    <a:pt x="559" y="1491"/>
                  </a:lnTo>
                  <a:lnTo>
                    <a:pt x="618" y="374"/>
                  </a:lnTo>
                  <a:lnTo>
                    <a:pt x="510" y="38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5"/>
            <p:cNvSpPr/>
            <p:nvPr/>
          </p:nvSpPr>
          <p:spPr>
            <a:xfrm>
              <a:off x="5457500" y="1489238"/>
              <a:ext cx="422448" cy="387762"/>
            </a:xfrm>
            <a:custGeom>
              <a:avLst/>
              <a:gdLst/>
              <a:ahLst/>
              <a:cxnLst/>
              <a:rect l="l" t="t" r="r" b="b"/>
              <a:pathLst>
                <a:path w="2107" h="1934" extrusionOk="0">
                  <a:moveTo>
                    <a:pt x="260" y="0"/>
                  </a:moveTo>
                  <a:lnTo>
                    <a:pt x="0" y="1933"/>
                  </a:lnTo>
                  <a:lnTo>
                    <a:pt x="0" y="1933"/>
                  </a:lnTo>
                  <a:lnTo>
                    <a:pt x="2106" y="1621"/>
                  </a:lnTo>
                  <a:lnTo>
                    <a:pt x="2038" y="970"/>
                  </a:lnTo>
                  <a:lnTo>
                    <a:pt x="1553" y="877"/>
                  </a:lnTo>
                  <a:lnTo>
                    <a:pt x="1553" y="371"/>
                  </a:lnTo>
                  <a:lnTo>
                    <a:pt x="1421" y="155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5"/>
            <p:cNvSpPr/>
            <p:nvPr/>
          </p:nvSpPr>
          <p:spPr>
            <a:xfrm>
              <a:off x="5951528" y="1485428"/>
              <a:ext cx="1888686" cy="1086696"/>
            </a:xfrm>
            <a:custGeom>
              <a:avLst/>
              <a:gdLst/>
              <a:ahLst/>
              <a:cxnLst/>
              <a:rect l="l" t="t" r="r" b="b"/>
              <a:pathLst>
                <a:path w="9420" h="5420" extrusionOk="0">
                  <a:moveTo>
                    <a:pt x="9420" y="1"/>
                  </a:moveTo>
                  <a:cubicBezTo>
                    <a:pt x="9420" y="1"/>
                    <a:pt x="6567" y="850"/>
                    <a:pt x="5811" y="1100"/>
                  </a:cubicBezTo>
                  <a:cubicBezTo>
                    <a:pt x="3860" y="1748"/>
                    <a:pt x="1921" y="2480"/>
                    <a:pt x="0" y="3221"/>
                  </a:cubicBezTo>
                  <a:cubicBezTo>
                    <a:pt x="111" y="3953"/>
                    <a:pt x="300" y="5419"/>
                    <a:pt x="300" y="5419"/>
                  </a:cubicBezTo>
                  <a:lnTo>
                    <a:pt x="8540" y="5410"/>
                  </a:lnTo>
                  <a:cubicBezTo>
                    <a:pt x="8540" y="5410"/>
                    <a:pt x="8441" y="4132"/>
                    <a:pt x="8389" y="3511"/>
                  </a:cubicBezTo>
                  <a:cubicBezTo>
                    <a:pt x="8364" y="3159"/>
                    <a:pt x="9420" y="2122"/>
                    <a:pt x="9420" y="2122"/>
                  </a:cubicBez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5"/>
            <p:cNvSpPr/>
            <p:nvPr/>
          </p:nvSpPr>
          <p:spPr>
            <a:xfrm>
              <a:off x="5291688" y="1647631"/>
              <a:ext cx="1999562" cy="921888"/>
            </a:xfrm>
            <a:custGeom>
              <a:avLst/>
              <a:gdLst/>
              <a:ahLst/>
              <a:cxnLst/>
              <a:rect l="l" t="t" r="r" b="b"/>
              <a:pathLst>
                <a:path w="9973" h="4598" extrusionOk="0">
                  <a:moveTo>
                    <a:pt x="0" y="1"/>
                  </a:moveTo>
                  <a:lnTo>
                    <a:pt x="0" y="4598"/>
                  </a:lnTo>
                  <a:lnTo>
                    <a:pt x="8666" y="4598"/>
                  </a:lnTo>
                  <a:lnTo>
                    <a:pt x="9972" y="4595"/>
                  </a:lnTo>
                  <a:lnTo>
                    <a:pt x="9972" y="4042"/>
                  </a:lnTo>
                  <a:lnTo>
                    <a:pt x="9349" y="3977"/>
                  </a:lnTo>
                  <a:lnTo>
                    <a:pt x="8870" y="3656"/>
                  </a:lnTo>
                  <a:lnTo>
                    <a:pt x="7197" y="3656"/>
                  </a:lnTo>
                  <a:cubicBezTo>
                    <a:pt x="6875" y="3280"/>
                    <a:pt x="6498" y="3127"/>
                    <a:pt x="6082" y="3127"/>
                  </a:cubicBezTo>
                  <a:cubicBezTo>
                    <a:pt x="5641" y="3127"/>
                    <a:pt x="5157" y="3300"/>
                    <a:pt x="4650" y="3564"/>
                  </a:cubicBezTo>
                  <a:lnTo>
                    <a:pt x="4662" y="2798"/>
                  </a:lnTo>
                  <a:cubicBezTo>
                    <a:pt x="3109" y="1544"/>
                    <a:pt x="1559" y="6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12711" y="1"/>
                  </a:moveTo>
                  <a:lnTo>
                    <a:pt x="0" y="6957"/>
                  </a:lnTo>
                  <a:lnTo>
                    <a:pt x="0" y="7661"/>
                  </a:lnTo>
                  <a:lnTo>
                    <a:pt x="12711" y="3536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5"/>
            <p:cNvSpPr/>
            <p:nvPr/>
          </p:nvSpPr>
          <p:spPr>
            <a:xfrm>
              <a:off x="5447676" y="1233602"/>
              <a:ext cx="1030758" cy="1335915"/>
            </a:xfrm>
            <a:custGeom>
              <a:avLst/>
              <a:gdLst/>
              <a:ahLst/>
              <a:cxnLst/>
              <a:rect l="l" t="t" r="r" b="b"/>
              <a:pathLst>
                <a:path w="5141" h="6663" extrusionOk="0">
                  <a:moveTo>
                    <a:pt x="2989" y="0"/>
                  </a:moveTo>
                  <a:cubicBezTo>
                    <a:pt x="2921" y="62"/>
                    <a:pt x="2835" y="75"/>
                    <a:pt x="2744" y="75"/>
                  </a:cubicBezTo>
                  <a:cubicBezTo>
                    <a:pt x="2675" y="75"/>
                    <a:pt x="2602" y="67"/>
                    <a:pt x="2531" y="67"/>
                  </a:cubicBezTo>
                  <a:cubicBezTo>
                    <a:pt x="2517" y="67"/>
                    <a:pt x="2503" y="67"/>
                    <a:pt x="2489" y="68"/>
                  </a:cubicBezTo>
                  <a:cubicBezTo>
                    <a:pt x="2208" y="74"/>
                    <a:pt x="1958" y="287"/>
                    <a:pt x="1853" y="550"/>
                  </a:cubicBezTo>
                  <a:cubicBezTo>
                    <a:pt x="1748" y="812"/>
                    <a:pt x="1772" y="1112"/>
                    <a:pt x="1862" y="1380"/>
                  </a:cubicBezTo>
                  <a:cubicBezTo>
                    <a:pt x="1902" y="1507"/>
                    <a:pt x="1961" y="1627"/>
                    <a:pt x="2050" y="1723"/>
                  </a:cubicBezTo>
                  <a:cubicBezTo>
                    <a:pt x="2100" y="1782"/>
                    <a:pt x="2161" y="1822"/>
                    <a:pt x="2208" y="1884"/>
                  </a:cubicBezTo>
                  <a:cubicBezTo>
                    <a:pt x="2294" y="1998"/>
                    <a:pt x="2269" y="2174"/>
                    <a:pt x="2269" y="2306"/>
                  </a:cubicBezTo>
                  <a:cubicBezTo>
                    <a:pt x="2269" y="2312"/>
                    <a:pt x="2243" y="2313"/>
                    <a:pt x="2203" y="2313"/>
                  </a:cubicBezTo>
                  <a:cubicBezTo>
                    <a:pt x="2099" y="2313"/>
                    <a:pt x="1904" y="2300"/>
                    <a:pt x="1887" y="2300"/>
                  </a:cubicBezTo>
                  <a:cubicBezTo>
                    <a:pt x="1723" y="2300"/>
                    <a:pt x="1547" y="2322"/>
                    <a:pt x="1414" y="2424"/>
                  </a:cubicBezTo>
                  <a:cubicBezTo>
                    <a:pt x="1352" y="2476"/>
                    <a:pt x="1297" y="2538"/>
                    <a:pt x="1250" y="2603"/>
                  </a:cubicBezTo>
                  <a:cubicBezTo>
                    <a:pt x="1007" y="2939"/>
                    <a:pt x="852" y="3347"/>
                    <a:pt x="537" y="3619"/>
                  </a:cubicBezTo>
                  <a:cubicBezTo>
                    <a:pt x="596" y="3782"/>
                    <a:pt x="713" y="3927"/>
                    <a:pt x="865" y="4014"/>
                  </a:cubicBezTo>
                  <a:cubicBezTo>
                    <a:pt x="865" y="4014"/>
                    <a:pt x="865" y="4014"/>
                    <a:pt x="864" y="4014"/>
                  </a:cubicBezTo>
                  <a:cubicBezTo>
                    <a:pt x="847" y="4014"/>
                    <a:pt x="358" y="5505"/>
                    <a:pt x="321" y="5625"/>
                  </a:cubicBezTo>
                  <a:cubicBezTo>
                    <a:pt x="213" y="5970"/>
                    <a:pt x="109" y="6312"/>
                    <a:pt x="1" y="6660"/>
                  </a:cubicBezTo>
                  <a:lnTo>
                    <a:pt x="543" y="6660"/>
                  </a:lnTo>
                  <a:lnTo>
                    <a:pt x="1423" y="4128"/>
                  </a:lnTo>
                  <a:lnTo>
                    <a:pt x="929" y="6660"/>
                  </a:lnTo>
                  <a:lnTo>
                    <a:pt x="3467" y="6660"/>
                  </a:lnTo>
                  <a:lnTo>
                    <a:pt x="3560" y="4177"/>
                  </a:lnTo>
                  <a:lnTo>
                    <a:pt x="4393" y="6660"/>
                  </a:lnTo>
                  <a:lnTo>
                    <a:pt x="5141" y="6654"/>
                  </a:lnTo>
                  <a:cubicBezTo>
                    <a:pt x="5104" y="6654"/>
                    <a:pt x="4921" y="6135"/>
                    <a:pt x="4897" y="6076"/>
                  </a:cubicBezTo>
                  <a:cubicBezTo>
                    <a:pt x="4816" y="5882"/>
                    <a:pt x="4733" y="5690"/>
                    <a:pt x="4650" y="5496"/>
                  </a:cubicBezTo>
                  <a:cubicBezTo>
                    <a:pt x="4511" y="5172"/>
                    <a:pt x="4427" y="4795"/>
                    <a:pt x="4202" y="4514"/>
                  </a:cubicBezTo>
                  <a:cubicBezTo>
                    <a:pt x="4180" y="4486"/>
                    <a:pt x="4156" y="4458"/>
                    <a:pt x="4140" y="4428"/>
                  </a:cubicBezTo>
                  <a:cubicBezTo>
                    <a:pt x="4125" y="4400"/>
                    <a:pt x="4119" y="4369"/>
                    <a:pt x="4109" y="4338"/>
                  </a:cubicBezTo>
                  <a:cubicBezTo>
                    <a:pt x="4075" y="4211"/>
                    <a:pt x="4045" y="4088"/>
                    <a:pt x="4014" y="3961"/>
                  </a:cubicBezTo>
                  <a:cubicBezTo>
                    <a:pt x="4054" y="3946"/>
                    <a:pt x="4322" y="3690"/>
                    <a:pt x="4310" y="3680"/>
                  </a:cubicBezTo>
                  <a:cubicBezTo>
                    <a:pt x="4060" y="3412"/>
                    <a:pt x="3893" y="3112"/>
                    <a:pt x="3748" y="2785"/>
                  </a:cubicBezTo>
                  <a:cubicBezTo>
                    <a:pt x="3640" y="2547"/>
                    <a:pt x="3517" y="2310"/>
                    <a:pt x="3226" y="2291"/>
                  </a:cubicBezTo>
                  <a:cubicBezTo>
                    <a:pt x="3211" y="2290"/>
                    <a:pt x="3195" y="2289"/>
                    <a:pt x="3179" y="2289"/>
                  </a:cubicBezTo>
                  <a:cubicBezTo>
                    <a:pt x="3085" y="2289"/>
                    <a:pt x="2988" y="2309"/>
                    <a:pt x="2893" y="2309"/>
                  </a:cubicBezTo>
                  <a:cubicBezTo>
                    <a:pt x="2856" y="2309"/>
                    <a:pt x="2818" y="2306"/>
                    <a:pt x="2782" y="2297"/>
                  </a:cubicBezTo>
                  <a:cubicBezTo>
                    <a:pt x="2751" y="2205"/>
                    <a:pt x="2736" y="2109"/>
                    <a:pt x="2742" y="2013"/>
                  </a:cubicBezTo>
                  <a:cubicBezTo>
                    <a:pt x="2742" y="2001"/>
                    <a:pt x="2742" y="1988"/>
                    <a:pt x="2748" y="1976"/>
                  </a:cubicBezTo>
                  <a:cubicBezTo>
                    <a:pt x="2757" y="1967"/>
                    <a:pt x="2773" y="1961"/>
                    <a:pt x="2782" y="1958"/>
                  </a:cubicBezTo>
                  <a:cubicBezTo>
                    <a:pt x="2930" y="1921"/>
                    <a:pt x="3180" y="1893"/>
                    <a:pt x="3223" y="1714"/>
                  </a:cubicBezTo>
                  <a:cubicBezTo>
                    <a:pt x="3242" y="1627"/>
                    <a:pt x="3223" y="1538"/>
                    <a:pt x="3205" y="1448"/>
                  </a:cubicBezTo>
                  <a:cubicBezTo>
                    <a:pt x="3137" y="1155"/>
                    <a:pt x="3091" y="859"/>
                    <a:pt x="3035" y="562"/>
                  </a:cubicBezTo>
                  <a:cubicBezTo>
                    <a:pt x="3137" y="491"/>
                    <a:pt x="3192" y="355"/>
                    <a:pt x="3174" y="232"/>
                  </a:cubicBezTo>
                  <a:lnTo>
                    <a:pt x="3174" y="232"/>
                  </a:lnTo>
                  <a:cubicBezTo>
                    <a:pt x="3149" y="269"/>
                    <a:pt x="3112" y="294"/>
                    <a:pt x="3072" y="306"/>
                  </a:cubicBezTo>
                  <a:cubicBezTo>
                    <a:pt x="3100" y="226"/>
                    <a:pt x="3112" y="136"/>
                    <a:pt x="3106" y="53"/>
                  </a:cubicBezTo>
                  <a:lnTo>
                    <a:pt x="3106" y="53"/>
                  </a:lnTo>
                  <a:cubicBezTo>
                    <a:pt x="3054" y="90"/>
                    <a:pt x="2995" y="124"/>
                    <a:pt x="2942" y="164"/>
                  </a:cubicBezTo>
                  <a:lnTo>
                    <a:pt x="2989" y="0"/>
                  </a:lnTo>
                  <a:close/>
                  <a:moveTo>
                    <a:pt x="0" y="6660"/>
                  </a:moveTo>
                  <a:lnTo>
                    <a:pt x="0" y="6663"/>
                  </a:lnTo>
                  <a:cubicBezTo>
                    <a:pt x="0" y="6662"/>
                    <a:pt x="1" y="6661"/>
                    <a:pt x="1" y="6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5"/>
            <p:cNvSpPr/>
            <p:nvPr/>
          </p:nvSpPr>
          <p:spPr>
            <a:xfrm>
              <a:off x="5448277" y="1233602"/>
              <a:ext cx="968202" cy="1341529"/>
            </a:xfrm>
            <a:custGeom>
              <a:avLst/>
              <a:gdLst/>
              <a:ahLst/>
              <a:cxnLst/>
              <a:rect l="l" t="t" r="r" b="b"/>
              <a:pathLst>
                <a:path w="4829" h="6691" extrusionOk="0">
                  <a:moveTo>
                    <a:pt x="4828" y="6646"/>
                  </a:moveTo>
                  <a:cubicBezTo>
                    <a:pt x="4828" y="6647"/>
                    <a:pt x="4829" y="6647"/>
                    <a:pt x="4829" y="6647"/>
                  </a:cubicBezTo>
                  <a:cubicBezTo>
                    <a:pt x="4829" y="6647"/>
                    <a:pt x="4828" y="6647"/>
                    <a:pt x="4828" y="6646"/>
                  </a:cubicBezTo>
                  <a:close/>
                  <a:moveTo>
                    <a:pt x="923" y="6659"/>
                  </a:moveTo>
                  <a:lnTo>
                    <a:pt x="923" y="6659"/>
                  </a:lnTo>
                  <a:cubicBezTo>
                    <a:pt x="923" y="6660"/>
                    <a:pt x="923" y="6660"/>
                    <a:pt x="923" y="6660"/>
                  </a:cubicBezTo>
                  <a:cubicBezTo>
                    <a:pt x="923" y="6660"/>
                    <a:pt x="923" y="6660"/>
                    <a:pt x="923" y="6659"/>
                  </a:cubicBezTo>
                  <a:close/>
                  <a:moveTo>
                    <a:pt x="2986" y="0"/>
                  </a:moveTo>
                  <a:cubicBezTo>
                    <a:pt x="2918" y="62"/>
                    <a:pt x="2832" y="75"/>
                    <a:pt x="2741" y="75"/>
                  </a:cubicBezTo>
                  <a:cubicBezTo>
                    <a:pt x="2672" y="75"/>
                    <a:pt x="2599" y="67"/>
                    <a:pt x="2528" y="67"/>
                  </a:cubicBezTo>
                  <a:cubicBezTo>
                    <a:pt x="2514" y="67"/>
                    <a:pt x="2500" y="67"/>
                    <a:pt x="2486" y="68"/>
                  </a:cubicBezTo>
                  <a:cubicBezTo>
                    <a:pt x="2205" y="74"/>
                    <a:pt x="1955" y="287"/>
                    <a:pt x="1850" y="550"/>
                  </a:cubicBezTo>
                  <a:cubicBezTo>
                    <a:pt x="1745" y="812"/>
                    <a:pt x="1769" y="1112"/>
                    <a:pt x="1859" y="1380"/>
                  </a:cubicBezTo>
                  <a:cubicBezTo>
                    <a:pt x="1899" y="1507"/>
                    <a:pt x="1958" y="1627"/>
                    <a:pt x="2047" y="1723"/>
                  </a:cubicBezTo>
                  <a:cubicBezTo>
                    <a:pt x="2097" y="1782"/>
                    <a:pt x="2158" y="1822"/>
                    <a:pt x="2205" y="1884"/>
                  </a:cubicBezTo>
                  <a:cubicBezTo>
                    <a:pt x="2291" y="1998"/>
                    <a:pt x="2266" y="2174"/>
                    <a:pt x="2266" y="2306"/>
                  </a:cubicBezTo>
                  <a:cubicBezTo>
                    <a:pt x="2266" y="2312"/>
                    <a:pt x="2240" y="2313"/>
                    <a:pt x="2200" y="2313"/>
                  </a:cubicBezTo>
                  <a:cubicBezTo>
                    <a:pt x="2096" y="2313"/>
                    <a:pt x="1901" y="2300"/>
                    <a:pt x="1884" y="2300"/>
                  </a:cubicBezTo>
                  <a:cubicBezTo>
                    <a:pt x="1720" y="2300"/>
                    <a:pt x="1544" y="2322"/>
                    <a:pt x="1411" y="2424"/>
                  </a:cubicBezTo>
                  <a:cubicBezTo>
                    <a:pt x="1349" y="2476"/>
                    <a:pt x="1294" y="2538"/>
                    <a:pt x="1247" y="2603"/>
                  </a:cubicBezTo>
                  <a:cubicBezTo>
                    <a:pt x="1004" y="2939"/>
                    <a:pt x="849" y="3347"/>
                    <a:pt x="534" y="3619"/>
                  </a:cubicBezTo>
                  <a:cubicBezTo>
                    <a:pt x="593" y="3782"/>
                    <a:pt x="710" y="3927"/>
                    <a:pt x="862" y="4014"/>
                  </a:cubicBezTo>
                  <a:cubicBezTo>
                    <a:pt x="862" y="4014"/>
                    <a:pt x="862" y="4014"/>
                    <a:pt x="861" y="4014"/>
                  </a:cubicBezTo>
                  <a:cubicBezTo>
                    <a:pt x="844" y="4014"/>
                    <a:pt x="355" y="5505"/>
                    <a:pt x="318" y="5625"/>
                  </a:cubicBezTo>
                  <a:cubicBezTo>
                    <a:pt x="210" y="5965"/>
                    <a:pt x="74" y="6311"/>
                    <a:pt x="0" y="6663"/>
                  </a:cubicBezTo>
                  <a:cubicBezTo>
                    <a:pt x="0" y="6666"/>
                    <a:pt x="0" y="6666"/>
                    <a:pt x="9" y="6666"/>
                  </a:cubicBezTo>
                  <a:cubicBezTo>
                    <a:pt x="33" y="6662"/>
                    <a:pt x="56" y="6660"/>
                    <a:pt x="79" y="6660"/>
                  </a:cubicBezTo>
                  <a:cubicBezTo>
                    <a:pt x="155" y="6660"/>
                    <a:pt x="230" y="6679"/>
                    <a:pt x="306" y="6691"/>
                  </a:cubicBezTo>
                  <a:cubicBezTo>
                    <a:pt x="571" y="5860"/>
                    <a:pt x="843" y="5030"/>
                    <a:pt x="1109" y="4199"/>
                  </a:cubicBezTo>
                  <a:cubicBezTo>
                    <a:pt x="1136" y="4119"/>
                    <a:pt x="1164" y="4026"/>
                    <a:pt x="1118" y="3952"/>
                  </a:cubicBezTo>
                  <a:cubicBezTo>
                    <a:pt x="1056" y="3856"/>
                    <a:pt x="892" y="3835"/>
                    <a:pt x="877" y="3721"/>
                  </a:cubicBezTo>
                  <a:lnTo>
                    <a:pt x="877" y="3721"/>
                  </a:lnTo>
                  <a:cubicBezTo>
                    <a:pt x="885" y="3721"/>
                    <a:pt x="892" y="3721"/>
                    <a:pt x="900" y="3721"/>
                  </a:cubicBezTo>
                  <a:cubicBezTo>
                    <a:pt x="1153" y="3721"/>
                    <a:pt x="1382" y="3475"/>
                    <a:pt x="1352" y="3223"/>
                  </a:cubicBezTo>
                  <a:lnTo>
                    <a:pt x="1352" y="3223"/>
                  </a:lnTo>
                  <a:cubicBezTo>
                    <a:pt x="1566" y="3974"/>
                    <a:pt x="1322" y="4616"/>
                    <a:pt x="1180" y="5348"/>
                  </a:cubicBezTo>
                  <a:cubicBezTo>
                    <a:pt x="1093" y="5783"/>
                    <a:pt x="1010" y="6221"/>
                    <a:pt x="923" y="6659"/>
                  </a:cubicBezTo>
                  <a:lnTo>
                    <a:pt x="923" y="6659"/>
                  </a:lnTo>
                  <a:cubicBezTo>
                    <a:pt x="924" y="6658"/>
                    <a:pt x="931" y="6657"/>
                    <a:pt x="939" y="6657"/>
                  </a:cubicBezTo>
                  <a:cubicBezTo>
                    <a:pt x="958" y="6657"/>
                    <a:pt x="986" y="6660"/>
                    <a:pt x="988" y="6660"/>
                  </a:cubicBezTo>
                  <a:lnTo>
                    <a:pt x="2316" y="6660"/>
                  </a:lnTo>
                  <a:cubicBezTo>
                    <a:pt x="2553" y="6660"/>
                    <a:pt x="2809" y="6681"/>
                    <a:pt x="3058" y="6681"/>
                  </a:cubicBezTo>
                  <a:cubicBezTo>
                    <a:pt x="3197" y="6681"/>
                    <a:pt x="3334" y="6675"/>
                    <a:pt x="3464" y="6654"/>
                  </a:cubicBezTo>
                  <a:cubicBezTo>
                    <a:pt x="3470" y="6604"/>
                    <a:pt x="3467" y="6546"/>
                    <a:pt x="3452" y="6496"/>
                  </a:cubicBezTo>
                  <a:cubicBezTo>
                    <a:pt x="3129" y="6462"/>
                    <a:pt x="2806" y="6446"/>
                    <a:pt x="2486" y="6446"/>
                  </a:cubicBezTo>
                  <a:cubicBezTo>
                    <a:pt x="2457" y="6446"/>
                    <a:pt x="2428" y="6446"/>
                    <a:pt x="2399" y="6447"/>
                  </a:cubicBezTo>
                  <a:cubicBezTo>
                    <a:pt x="2575" y="6397"/>
                    <a:pt x="2748" y="6336"/>
                    <a:pt x="2918" y="6258"/>
                  </a:cubicBezTo>
                  <a:cubicBezTo>
                    <a:pt x="2909" y="6150"/>
                    <a:pt x="2899" y="6042"/>
                    <a:pt x="2893" y="5934"/>
                  </a:cubicBezTo>
                  <a:cubicBezTo>
                    <a:pt x="2532" y="6027"/>
                    <a:pt x="2177" y="6135"/>
                    <a:pt x="1831" y="6261"/>
                  </a:cubicBezTo>
                  <a:lnTo>
                    <a:pt x="1726" y="4872"/>
                  </a:lnTo>
                  <a:lnTo>
                    <a:pt x="1726" y="4872"/>
                  </a:lnTo>
                  <a:cubicBezTo>
                    <a:pt x="1868" y="5243"/>
                    <a:pt x="2007" y="5616"/>
                    <a:pt x="2146" y="5987"/>
                  </a:cubicBezTo>
                  <a:cubicBezTo>
                    <a:pt x="2547" y="5801"/>
                    <a:pt x="2961" y="5644"/>
                    <a:pt x="3381" y="5511"/>
                  </a:cubicBezTo>
                  <a:cubicBezTo>
                    <a:pt x="3436" y="5073"/>
                    <a:pt x="3449" y="4600"/>
                    <a:pt x="3551" y="4174"/>
                  </a:cubicBezTo>
                  <a:cubicBezTo>
                    <a:pt x="3579" y="4252"/>
                    <a:pt x="3603" y="4329"/>
                    <a:pt x="3628" y="4406"/>
                  </a:cubicBezTo>
                  <a:cubicBezTo>
                    <a:pt x="3782" y="4857"/>
                    <a:pt x="3934" y="5311"/>
                    <a:pt x="4088" y="5767"/>
                  </a:cubicBezTo>
                  <a:cubicBezTo>
                    <a:pt x="4106" y="5829"/>
                    <a:pt x="4338" y="6654"/>
                    <a:pt x="4384" y="6654"/>
                  </a:cubicBezTo>
                  <a:cubicBezTo>
                    <a:pt x="4434" y="6654"/>
                    <a:pt x="4611" y="6628"/>
                    <a:pt x="4727" y="6628"/>
                  </a:cubicBezTo>
                  <a:cubicBezTo>
                    <a:pt x="4777" y="6628"/>
                    <a:pt x="4816" y="6633"/>
                    <a:pt x="4828" y="6646"/>
                  </a:cubicBezTo>
                  <a:lnTo>
                    <a:pt x="4828" y="6646"/>
                  </a:lnTo>
                  <a:cubicBezTo>
                    <a:pt x="4428" y="6183"/>
                    <a:pt x="4563" y="5434"/>
                    <a:pt x="4199" y="4946"/>
                  </a:cubicBezTo>
                  <a:cubicBezTo>
                    <a:pt x="4165" y="5023"/>
                    <a:pt x="4134" y="5101"/>
                    <a:pt x="4100" y="5178"/>
                  </a:cubicBezTo>
                  <a:cubicBezTo>
                    <a:pt x="4011" y="4798"/>
                    <a:pt x="3906" y="4424"/>
                    <a:pt x="3795" y="4051"/>
                  </a:cubicBezTo>
                  <a:cubicBezTo>
                    <a:pt x="3912" y="3927"/>
                    <a:pt x="4029" y="3798"/>
                    <a:pt x="4150" y="3674"/>
                  </a:cubicBezTo>
                  <a:lnTo>
                    <a:pt x="4150" y="3674"/>
                  </a:lnTo>
                  <a:cubicBezTo>
                    <a:pt x="3998" y="3751"/>
                    <a:pt x="3844" y="3819"/>
                    <a:pt x="3687" y="3869"/>
                  </a:cubicBezTo>
                  <a:cubicBezTo>
                    <a:pt x="3807" y="3742"/>
                    <a:pt x="3912" y="3594"/>
                    <a:pt x="3995" y="3440"/>
                  </a:cubicBezTo>
                  <a:lnTo>
                    <a:pt x="3995" y="3440"/>
                  </a:lnTo>
                  <a:cubicBezTo>
                    <a:pt x="3890" y="3498"/>
                    <a:pt x="3782" y="3560"/>
                    <a:pt x="3680" y="3622"/>
                  </a:cubicBezTo>
                  <a:cubicBezTo>
                    <a:pt x="3680" y="3455"/>
                    <a:pt x="3674" y="3294"/>
                    <a:pt x="3674" y="3128"/>
                  </a:cubicBezTo>
                  <a:cubicBezTo>
                    <a:pt x="3347" y="3829"/>
                    <a:pt x="2989" y="4508"/>
                    <a:pt x="2591" y="5172"/>
                  </a:cubicBezTo>
                  <a:cubicBezTo>
                    <a:pt x="2328" y="4412"/>
                    <a:pt x="2050" y="3656"/>
                    <a:pt x="1760" y="2902"/>
                  </a:cubicBezTo>
                  <a:lnTo>
                    <a:pt x="1760" y="2902"/>
                  </a:lnTo>
                  <a:cubicBezTo>
                    <a:pt x="1868" y="2986"/>
                    <a:pt x="1967" y="3081"/>
                    <a:pt x="2044" y="3193"/>
                  </a:cubicBezTo>
                  <a:cubicBezTo>
                    <a:pt x="2430" y="2881"/>
                    <a:pt x="2838" y="2594"/>
                    <a:pt x="3267" y="2347"/>
                  </a:cubicBezTo>
                  <a:lnTo>
                    <a:pt x="3267" y="2347"/>
                  </a:lnTo>
                  <a:cubicBezTo>
                    <a:pt x="3032" y="2402"/>
                    <a:pt x="2794" y="2452"/>
                    <a:pt x="2560" y="2507"/>
                  </a:cubicBezTo>
                  <a:cubicBezTo>
                    <a:pt x="2495" y="2310"/>
                    <a:pt x="2439" y="2109"/>
                    <a:pt x="2405" y="1905"/>
                  </a:cubicBezTo>
                  <a:lnTo>
                    <a:pt x="2405" y="1905"/>
                  </a:lnTo>
                  <a:cubicBezTo>
                    <a:pt x="2479" y="1924"/>
                    <a:pt x="2608" y="1945"/>
                    <a:pt x="2734" y="1945"/>
                  </a:cubicBezTo>
                  <a:cubicBezTo>
                    <a:pt x="2951" y="1945"/>
                    <a:pt x="3163" y="1884"/>
                    <a:pt x="3085" y="1646"/>
                  </a:cubicBezTo>
                  <a:cubicBezTo>
                    <a:pt x="3066" y="1584"/>
                    <a:pt x="3041" y="1519"/>
                    <a:pt x="3023" y="1457"/>
                  </a:cubicBezTo>
                  <a:cubicBezTo>
                    <a:pt x="3017" y="1430"/>
                    <a:pt x="2999" y="1397"/>
                    <a:pt x="2974" y="1397"/>
                  </a:cubicBezTo>
                  <a:cubicBezTo>
                    <a:pt x="2971" y="1397"/>
                    <a:pt x="2967" y="1398"/>
                    <a:pt x="2964" y="1399"/>
                  </a:cubicBezTo>
                  <a:cubicBezTo>
                    <a:pt x="2949" y="1402"/>
                    <a:pt x="2939" y="1414"/>
                    <a:pt x="2930" y="1427"/>
                  </a:cubicBezTo>
                  <a:cubicBezTo>
                    <a:pt x="2902" y="1461"/>
                    <a:pt x="2881" y="1495"/>
                    <a:pt x="2853" y="1528"/>
                  </a:cubicBezTo>
                  <a:cubicBezTo>
                    <a:pt x="2819" y="1340"/>
                    <a:pt x="2788" y="1152"/>
                    <a:pt x="2754" y="963"/>
                  </a:cubicBezTo>
                  <a:cubicBezTo>
                    <a:pt x="2748" y="948"/>
                    <a:pt x="2748" y="936"/>
                    <a:pt x="2739" y="923"/>
                  </a:cubicBezTo>
                  <a:cubicBezTo>
                    <a:pt x="2730" y="915"/>
                    <a:pt x="2719" y="912"/>
                    <a:pt x="2707" y="912"/>
                  </a:cubicBezTo>
                  <a:cubicBezTo>
                    <a:pt x="2696" y="912"/>
                    <a:pt x="2686" y="914"/>
                    <a:pt x="2677" y="917"/>
                  </a:cubicBezTo>
                  <a:cubicBezTo>
                    <a:pt x="2640" y="923"/>
                    <a:pt x="2603" y="926"/>
                    <a:pt x="2566" y="926"/>
                  </a:cubicBezTo>
                  <a:cubicBezTo>
                    <a:pt x="2485" y="926"/>
                    <a:pt x="2404" y="913"/>
                    <a:pt x="2328" y="889"/>
                  </a:cubicBezTo>
                  <a:cubicBezTo>
                    <a:pt x="2498" y="735"/>
                    <a:pt x="2692" y="608"/>
                    <a:pt x="2899" y="519"/>
                  </a:cubicBezTo>
                  <a:cubicBezTo>
                    <a:pt x="3020" y="469"/>
                    <a:pt x="3196" y="395"/>
                    <a:pt x="3171" y="232"/>
                  </a:cubicBezTo>
                  <a:lnTo>
                    <a:pt x="3171" y="232"/>
                  </a:lnTo>
                  <a:cubicBezTo>
                    <a:pt x="3146" y="269"/>
                    <a:pt x="3109" y="294"/>
                    <a:pt x="3069" y="306"/>
                  </a:cubicBezTo>
                  <a:cubicBezTo>
                    <a:pt x="3097" y="226"/>
                    <a:pt x="3109" y="136"/>
                    <a:pt x="3103" y="53"/>
                  </a:cubicBezTo>
                  <a:lnTo>
                    <a:pt x="3103" y="53"/>
                  </a:lnTo>
                  <a:cubicBezTo>
                    <a:pt x="3051" y="90"/>
                    <a:pt x="2992" y="124"/>
                    <a:pt x="2939" y="164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5"/>
            <p:cNvSpPr/>
            <p:nvPr/>
          </p:nvSpPr>
          <p:spPr>
            <a:xfrm>
              <a:off x="6205961" y="1151999"/>
              <a:ext cx="1636862" cy="1416916"/>
            </a:xfrm>
            <a:custGeom>
              <a:avLst/>
              <a:gdLst/>
              <a:ahLst/>
              <a:cxnLst/>
              <a:rect l="l" t="t" r="r" b="b"/>
              <a:pathLst>
                <a:path w="8164" h="7067" extrusionOk="0">
                  <a:moveTo>
                    <a:pt x="6058" y="0"/>
                  </a:moveTo>
                  <a:cubicBezTo>
                    <a:pt x="6015" y="0"/>
                    <a:pt x="5972" y="7"/>
                    <a:pt x="5934" y="27"/>
                  </a:cubicBezTo>
                  <a:cubicBezTo>
                    <a:pt x="5897" y="46"/>
                    <a:pt x="5869" y="77"/>
                    <a:pt x="5832" y="95"/>
                  </a:cubicBezTo>
                  <a:cubicBezTo>
                    <a:pt x="5761" y="129"/>
                    <a:pt x="5678" y="129"/>
                    <a:pt x="5601" y="139"/>
                  </a:cubicBezTo>
                  <a:cubicBezTo>
                    <a:pt x="5434" y="157"/>
                    <a:pt x="5270" y="228"/>
                    <a:pt x="5144" y="342"/>
                  </a:cubicBezTo>
                  <a:cubicBezTo>
                    <a:pt x="5070" y="407"/>
                    <a:pt x="5008" y="491"/>
                    <a:pt x="5002" y="586"/>
                  </a:cubicBezTo>
                  <a:cubicBezTo>
                    <a:pt x="4993" y="682"/>
                    <a:pt x="5054" y="787"/>
                    <a:pt x="5153" y="799"/>
                  </a:cubicBezTo>
                  <a:cubicBezTo>
                    <a:pt x="5023" y="907"/>
                    <a:pt x="5060" y="1108"/>
                    <a:pt x="5079" y="1272"/>
                  </a:cubicBezTo>
                  <a:cubicBezTo>
                    <a:pt x="5122" y="1673"/>
                    <a:pt x="4983" y="2081"/>
                    <a:pt x="5020" y="2482"/>
                  </a:cubicBezTo>
                  <a:cubicBezTo>
                    <a:pt x="5023" y="2547"/>
                    <a:pt x="5039" y="2624"/>
                    <a:pt x="5094" y="2667"/>
                  </a:cubicBezTo>
                  <a:cubicBezTo>
                    <a:pt x="5132" y="2696"/>
                    <a:pt x="5181" y="2704"/>
                    <a:pt x="5232" y="2704"/>
                  </a:cubicBezTo>
                  <a:cubicBezTo>
                    <a:pt x="5252" y="2704"/>
                    <a:pt x="5272" y="2703"/>
                    <a:pt x="5292" y="2701"/>
                  </a:cubicBezTo>
                  <a:cubicBezTo>
                    <a:pt x="5431" y="2689"/>
                    <a:pt x="5564" y="2667"/>
                    <a:pt x="5696" y="2627"/>
                  </a:cubicBezTo>
                  <a:cubicBezTo>
                    <a:pt x="5734" y="2760"/>
                    <a:pt x="5771" y="2877"/>
                    <a:pt x="5792" y="3013"/>
                  </a:cubicBezTo>
                  <a:cubicBezTo>
                    <a:pt x="5508" y="3062"/>
                    <a:pt x="5218" y="3109"/>
                    <a:pt x="4931" y="3155"/>
                  </a:cubicBezTo>
                  <a:cubicBezTo>
                    <a:pt x="4878" y="3164"/>
                    <a:pt x="4820" y="3177"/>
                    <a:pt x="4767" y="3198"/>
                  </a:cubicBezTo>
                  <a:cubicBezTo>
                    <a:pt x="4696" y="3232"/>
                    <a:pt x="4637" y="3288"/>
                    <a:pt x="4585" y="3340"/>
                  </a:cubicBezTo>
                  <a:cubicBezTo>
                    <a:pt x="4295" y="3627"/>
                    <a:pt x="4011" y="3908"/>
                    <a:pt x="3721" y="4195"/>
                  </a:cubicBezTo>
                  <a:cubicBezTo>
                    <a:pt x="3579" y="4334"/>
                    <a:pt x="3430" y="4476"/>
                    <a:pt x="3288" y="4618"/>
                  </a:cubicBezTo>
                  <a:cubicBezTo>
                    <a:pt x="3165" y="4742"/>
                    <a:pt x="3069" y="4875"/>
                    <a:pt x="2952" y="5004"/>
                  </a:cubicBezTo>
                  <a:cubicBezTo>
                    <a:pt x="2751" y="4847"/>
                    <a:pt x="2520" y="4739"/>
                    <a:pt x="2300" y="4606"/>
                  </a:cubicBezTo>
                  <a:cubicBezTo>
                    <a:pt x="2013" y="4436"/>
                    <a:pt x="1754" y="4242"/>
                    <a:pt x="1491" y="4044"/>
                  </a:cubicBezTo>
                  <a:cubicBezTo>
                    <a:pt x="1541" y="3958"/>
                    <a:pt x="1535" y="3847"/>
                    <a:pt x="1516" y="3751"/>
                  </a:cubicBezTo>
                  <a:cubicBezTo>
                    <a:pt x="1494" y="3649"/>
                    <a:pt x="1436" y="3556"/>
                    <a:pt x="1386" y="3464"/>
                  </a:cubicBezTo>
                  <a:cubicBezTo>
                    <a:pt x="1285" y="3275"/>
                    <a:pt x="1220" y="3059"/>
                    <a:pt x="1266" y="2852"/>
                  </a:cubicBezTo>
                  <a:cubicBezTo>
                    <a:pt x="1262" y="2852"/>
                    <a:pt x="1258" y="2852"/>
                    <a:pt x="1255" y="2852"/>
                  </a:cubicBezTo>
                  <a:cubicBezTo>
                    <a:pt x="1185" y="2852"/>
                    <a:pt x="1126" y="2905"/>
                    <a:pt x="1099" y="2967"/>
                  </a:cubicBezTo>
                  <a:cubicBezTo>
                    <a:pt x="1072" y="3032"/>
                    <a:pt x="1072" y="3109"/>
                    <a:pt x="1084" y="3180"/>
                  </a:cubicBezTo>
                  <a:cubicBezTo>
                    <a:pt x="1096" y="3260"/>
                    <a:pt x="1115" y="3340"/>
                    <a:pt x="1143" y="3417"/>
                  </a:cubicBezTo>
                  <a:cubicBezTo>
                    <a:pt x="1056" y="3362"/>
                    <a:pt x="979" y="3322"/>
                    <a:pt x="923" y="3238"/>
                  </a:cubicBezTo>
                  <a:cubicBezTo>
                    <a:pt x="871" y="3167"/>
                    <a:pt x="840" y="3093"/>
                    <a:pt x="794" y="3025"/>
                  </a:cubicBezTo>
                  <a:cubicBezTo>
                    <a:pt x="701" y="2877"/>
                    <a:pt x="602" y="2738"/>
                    <a:pt x="460" y="2639"/>
                  </a:cubicBezTo>
                  <a:cubicBezTo>
                    <a:pt x="445" y="2627"/>
                    <a:pt x="429" y="2621"/>
                    <a:pt x="408" y="2621"/>
                  </a:cubicBezTo>
                  <a:cubicBezTo>
                    <a:pt x="383" y="2621"/>
                    <a:pt x="361" y="2646"/>
                    <a:pt x="361" y="2673"/>
                  </a:cubicBezTo>
                  <a:cubicBezTo>
                    <a:pt x="358" y="2701"/>
                    <a:pt x="371" y="2723"/>
                    <a:pt x="386" y="2747"/>
                  </a:cubicBezTo>
                  <a:cubicBezTo>
                    <a:pt x="507" y="2945"/>
                    <a:pt x="655" y="3103"/>
                    <a:pt x="744" y="3319"/>
                  </a:cubicBezTo>
                  <a:cubicBezTo>
                    <a:pt x="742" y="3319"/>
                    <a:pt x="741" y="3319"/>
                    <a:pt x="739" y="3319"/>
                  </a:cubicBezTo>
                  <a:cubicBezTo>
                    <a:pt x="698" y="3319"/>
                    <a:pt x="666" y="3286"/>
                    <a:pt x="642" y="3257"/>
                  </a:cubicBezTo>
                  <a:cubicBezTo>
                    <a:pt x="531" y="3130"/>
                    <a:pt x="442" y="2985"/>
                    <a:pt x="371" y="2831"/>
                  </a:cubicBezTo>
                  <a:cubicBezTo>
                    <a:pt x="343" y="2769"/>
                    <a:pt x="312" y="2701"/>
                    <a:pt x="256" y="2667"/>
                  </a:cubicBezTo>
                  <a:cubicBezTo>
                    <a:pt x="247" y="2660"/>
                    <a:pt x="236" y="2657"/>
                    <a:pt x="225" y="2657"/>
                  </a:cubicBezTo>
                  <a:cubicBezTo>
                    <a:pt x="221" y="2657"/>
                    <a:pt x="217" y="2657"/>
                    <a:pt x="213" y="2658"/>
                  </a:cubicBezTo>
                  <a:cubicBezTo>
                    <a:pt x="182" y="2667"/>
                    <a:pt x="182" y="2704"/>
                    <a:pt x="185" y="2735"/>
                  </a:cubicBezTo>
                  <a:cubicBezTo>
                    <a:pt x="216" y="2899"/>
                    <a:pt x="312" y="3038"/>
                    <a:pt x="405" y="3170"/>
                  </a:cubicBezTo>
                  <a:cubicBezTo>
                    <a:pt x="463" y="3257"/>
                    <a:pt x="522" y="3337"/>
                    <a:pt x="581" y="3417"/>
                  </a:cubicBezTo>
                  <a:cubicBezTo>
                    <a:pt x="596" y="3442"/>
                    <a:pt x="611" y="3476"/>
                    <a:pt x="590" y="3495"/>
                  </a:cubicBezTo>
                  <a:cubicBezTo>
                    <a:pt x="445" y="3371"/>
                    <a:pt x="321" y="3223"/>
                    <a:pt x="241" y="3047"/>
                  </a:cubicBezTo>
                  <a:cubicBezTo>
                    <a:pt x="201" y="2967"/>
                    <a:pt x="164" y="2877"/>
                    <a:pt x="87" y="2831"/>
                  </a:cubicBezTo>
                  <a:lnTo>
                    <a:pt x="87" y="2831"/>
                  </a:lnTo>
                  <a:cubicBezTo>
                    <a:pt x="0" y="2908"/>
                    <a:pt x="170" y="3186"/>
                    <a:pt x="213" y="3260"/>
                  </a:cubicBezTo>
                  <a:cubicBezTo>
                    <a:pt x="290" y="3396"/>
                    <a:pt x="383" y="3519"/>
                    <a:pt x="451" y="3658"/>
                  </a:cubicBezTo>
                  <a:cubicBezTo>
                    <a:pt x="460" y="3671"/>
                    <a:pt x="463" y="3677"/>
                    <a:pt x="460" y="3689"/>
                  </a:cubicBezTo>
                  <a:cubicBezTo>
                    <a:pt x="458" y="3701"/>
                    <a:pt x="444" y="3706"/>
                    <a:pt x="431" y="3706"/>
                  </a:cubicBezTo>
                  <a:cubicBezTo>
                    <a:pt x="427" y="3706"/>
                    <a:pt x="424" y="3705"/>
                    <a:pt x="420" y="3705"/>
                  </a:cubicBezTo>
                  <a:cubicBezTo>
                    <a:pt x="405" y="3701"/>
                    <a:pt x="398" y="3689"/>
                    <a:pt x="386" y="3677"/>
                  </a:cubicBezTo>
                  <a:cubicBezTo>
                    <a:pt x="315" y="3600"/>
                    <a:pt x="250" y="3519"/>
                    <a:pt x="182" y="3439"/>
                  </a:cubicBezTo>
                  <a:cubicBezTo>
                    <a:pt x="173" y="3427"/>
                    <a:pt x="161" y="3414"/>
                    <a:pt x="151" y="3414"/>
                  </a:cubicBezTo>
                  <a:cubicBezTo>
                    <a:pt x="151" y="3414"/>
                    <a:pt x="150" y="3414"/>
                    <a:pt x="149" y="3414"/>
                  </a:cubicBezTo>
                  <a:cubicBezTo>
                    <a:pt x="123" y="3414"/>
                    <a:pt x="111" y="3456"/>
                    <a:pt x="114" y="3485"/>
                  </a:cubicBezTo>
                  <a:cubicBezTo>
                    <a:pt x="139" y="3618"/>
                    <a:pt x="238" y="3735"/>
                    <a:pt x="340" y="3825"/>
                  </a:cubicBezTo>
                  <a:cubicBezTo>
                    <a:pt x="469" y="3936"/>
                    <a:pt x="571" y="4075"/>
                    <a:pt x="698" y="4189"/>
                  </a:cubicBezTo>
                  <a:cubicBezTo>
                    <a:pt x="812" y="4290"/>
                    <a:pt x="964" y="4327"/>
                    <a:pt x="1114" y="4327"/>
                  </a:cubicBezTo>
                  <a:cubicBezTo>
                    <a:pt x="1148" y="4327"/>
                    <a:pt x="1181" y="4325"/>
                    <a:pt x="1214" y="4322"/>
                  </a:cubicBezTo>
                  <a:cubicBezTo>
                    <a:pt x="1214" y="4322"/>
                    <a:pt x="1214" y="4322"/>
                    <a:pt x="1215" y="4322"/>
                  </a:cubicBezTo>
                  <a:cubicBezTo>
                    <a:pt x="1253" y="4322"/>
                    <a:pt x="1353" y="4464"/>
                    <a:pt x="1374" y="4492"/>
                  </a:cubicBezTo>
                  <a:cubicBezTo>
                    <a:pt x="1513" y="4649"/>
                    <a:pt x="1633" y="4822"/>
                    <a:pt x="1772" y="4983"/>
                  </a:cubicBezTo>
                  <a:cubicBezTo>
                    <a:pt x="1973" y="5214"/>
                    <a:pt x="2177" y="5437"/>
                    <a:pt x="2396" y="5650"/>
                  </a:cubicBezTo>
                  <a:cubicBezTo>
                    <a:pt x="2520" y="5770"/>
                    <a:pt x="2655" y="5897"/>
                    <a:pt x="2819" y="5955"/>
                  </a:cubicBezTo>
                  <a:cubicBezTo>
                    <a:pt x="2851" y="5966"/>
                    <a:pt x="2885" y="5971"/>
                    <a:pt x="2918" y="5971"/>
                  </a:cubicBezTo>
                  <a:cubicBezTo>
                    <a:pt x="3054" y="5971"/>
                    <a:pt x="3195" y="5892"/>
                    <a:pt x="3307" y="5826"/>
                  </a:cubicBezTo>
                  <a:cubicBezTo>
                    <a:pt x="3788" y="5532"/>
                    <a:pt x="4248" y="5217"/>
                    <a:pt x="4708" y="4890"/>
                  </a:cubicBezTo>
                  <a:cubicBezTo>
                    <a:pt x="4810" y="5616"/>
                    <a:pt x="5042" y="6344"/>
                    <a:pt x="4925" y="7067"/>
                  </a:cubicBezTo>
                  <a:lnTo>
                    <a:pt x="8157" y="7067"/>
                  </a:lnTo>
                  <a:lnTo>
                    <a:pt x="8163" y="4013"/>
                  </a:lnTo>
                  <a:cubicBezTo>
                    <a:pt x="8049" y="3732"/>
                    <a:pt x="7923" y="3458"/>
                    <a:pt x="7777" y="3192"/>
                  </a:cubicBezTo>
                  <a:cubicBezTo>
                    <a:pt x="7706" y="3059"/>
                    <a:pt x="7617" y="2923"/>
                    <a:pt x="7478" y="2874"/>
                  </a:cubicBezTo>
                  <a:cubicBezTo>
                    <a:pt x="7430" y="2856"/>
                    <a:pt x="7379" y="2852"/>
                    <a:pt x="7327" y="2852"/>
                  </a:cubicBezTo>
                  <a:cubicBezTo>
                    <a:pt x="7289" y="2852"/>
                    <a:pt x="7250" y="2854"/>
                    <a:pt x="7212" y="2856"/>
                  </a:cubicBezTo>
                  <a:cubicBezTo>
                    <a:pt x="7144" y="2860"/>
                    <a:pt x="7076" y="2862"/>
                    <a:pt x="7007" y="2862"/>
                  </a:cubicBezTo>
                  <a:cubicBezTo>
                    <a:pt x="6889" y="2862"/>
                    <a:pt x="6771" y="2856"/>
                    <a:pt x="6654" y="2846"/>
                  </a:cubicBezTo>
                  <a:cubicBezTo>
                    <a:pt x="6635" y="2846"/>
                    <a:pt x="6613" y="2843"/>
                    <a:pt x="6598" y="2831"/>
                  </a:cubicBezTo>
                  <a:cubicBezTo>
                    <a:pt x="6583" y="2822"/>
                    <a:pt x="6576" y="2797"/>
                    <a:pt x="6573" y="2778"/>
                  </a:cubicBezTo>
                  <a:cubicBezTo>
                    <a:pt x="6502" y="2547"/>
                    <a:pt x="6450" y="2318"/>
                    <a:pt x="6546" y="2087"/>
                  </a:cubicBezTo>
                  <a:cubicBezTo>
                    <a:pt x="6598" y="1960"/>
                    <a:pt x="6688" y="1852"/>
                    <a:pt x="6752" y="1732"/>
                  </a:cubicBezTo>
                  <a:cubicBezTo>
                    <a:pt x="6836" y="1590"/>
                    <a:pt x="6885" y="1435"/>
                    <a:pt x="6904" y="1272"/>
                  </a:cubicBezTo>
                  <a:cubicBezTo>
                    <a:pt x="6916" y="1170"/>
                    <a:pt x="6919" y="1065"/>
                    <a:pt x="6962" y="972"/>
                  </a:cubicBezTo>
                  <a:cubicBezTo>
                    <a:pt x="6998" y="895"/>
                    <a:pt x="7079" y="831"/>
                    <a:pt x="7160" y="831"/>
                  </a:cubicBezTo>
                  <a:cubicBezTo>
                    <a:pt x="7177" y="831"/>
                    <a:pt x="7193" y="834"/>
                    <a:pt x="7209" y="839"/>
                  </a:cubicBezTo>
                  <a:cubicBezTo>
                    <a:pt x="7175" y="670"/>
                    <a:pt x="7089" y="509"/>
                    <a:pt x="6968" y="386"/>
                  </a:cubicBezTo>
                  <a:cubicBezTo>
                    <a:pt x="6944" y="358"/>
                    <a:pt x="6907" y="324"/>
                    <a:pt x="6913" y="284"/>
                  </a:cubicBezTo>
                  <a:cubicBezTo>
                    <a:pt x="6913" y="265"/>
                    <a:pt x="6919" y="247"/>
                    <a:pt x="6916" y="228"/>
                  </a:cubicBezTo>
                  <a:cubicBezTo>
                    <a:pt x="6907" y="213"/>
                    <a:pt x="6891" y="197"/>
                    <a:pt x="6876" y="188"/>
                  </a:cubicBezTo>
                  <a:cubicBezTo>
                    <a:pt x="6814" y="151"/>
                    <a:pt x="6746" y="123"/>
                    <a:pt x="6675" y="98"/>
                  </a:cubicBezTo>
                  <a:cubicBezTo>
                    <a:pt x="6595" y="77"/>
                    <a:pt x="6512" y="61"/>
                    <a:pt x="6425" y="49"/>
                  </a:cubicBezTo>
                  <a:cubicBezTo>
                    <a:pt x="6345" y="37"/>
                    <a:pt x="6265" y="21"/>
                    <a:pt x="6181" y="12"/>
                  </a:cubicBezTo>
                  <a:cubicBezTo>
                    <a:pt x="6141" y="6"/>
                    <a:pt x="6099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5"/>
            <p:cNvSpPr/>
            <p:nvPr/>
          </p:nvSpPr>
          <p:spPr>
            <a:xfrm>
              <a:off x="6205359" y="1153403"/>
              <a:ext cx="1638065" cy="1416715"/>
            </a:xfrm>
            <a:custGeom>
              <a:avLst/>
              <a:gdLst/>
              <a:ahLst/>
              <a:cxnLst/>
              <a:rect l="l" t="t" r="r" b="b"/>
              <a:pathLst>
                <a:path w="8170" h="7066" extrusionOk="0">
                  <a:moveTo>
                    <a:pt x="383" y="2605"/>
                  </a:moveTo>
                  <a:cubicBezTo>
                    <a:pt x="383" y="2606"/>
                    <a:pt x="383" y="2608"/>
                    <a:pt x="384" y="2610"/>
                  </a:cubicBezTo>
                  <a:lnTo>
                    <a:pt x="384" y="2610"/>
                  </a:lnTo>
                  <a:cubicBezTo>
                    <a:pt x="384" y="2608"/>
                    <a:pt x="383" y="2606"/>
                    <a:pt x="383" y="2605"/>
                  </a:cubicBezTo>
                  <a:close/>
                  <a:moveTo>
                    <a:pt x="6070" y="0"/>
                  </a:moveTo>
                  <a:cubicBezTo>
                    <a:pt x="6026" y="0"/>
                    <a:pt x="5983" y="7"/>
                    <a:pt x="5943" y="27"/>
                  </a:cubicBezTo>
                  <a:cubicBezTo>
                    <a:pt x="5903" y="45"/>
                    <a:pt x="5879" y="76"/>
                    <a:pt x="5838" y="98"/>
                  </a:cubicBezTo>
                  <a:cubicBezTo>
                    <a:pt x="5770" y="132"/>
                    <a:pt x="5684" y="132"/>
                    <a:pt x="5607" y="138"/>
                  </a:cubicBezTo>
                  <a:cubicBezTo>
                    <a:pt x="5375" y="162"/>
                    <a:pt x="5122" y="286"/>
                    <a:pt x="5063" y="524"/>
                  </a:cubicBezTo>
                  <a:cubicBezTo>
                    <a:pt x="5375" y="363"/>
                    <a:pt x="5715" y="258"/>
                    <a:pt x="6067" y="221"/>
                  </a:cubicBezTo>
                  <a:lnTo>
                    <a:pt x="6067" y="221"/>
                  </a:lnTo>
                  <a:cubicBezTo>
                    <a:pt x="5817" y="437"/>
                    <a:pt x="5533" y="613"/>
                    <a:pt x="5230" y="746"/>
                  </a:cubicBezTo>
                  <a:cubicBezTo>
                    <a:pt x="5591" y="731"/>
                    <a:pt x="5946" y="669"/>
                    <a:pt x="6305" y="607"/>
                  </a:cubicBezTo>
                  <a:lnTo>
                    <a:pt x="6305" y="607"/>
                  </a:lnTo>
                  <a:cubicBezTo>
                    <a:pt x="6070" y="703"/>
                    <a:pt x="5832" y="798"/>
                    <a:pt x="5591" y="894"/>
                  </a:cubicBezTo>
                  <a:cubicBezTo>
                    <a:pt x="5557" y="907"/>
                    <a:pt x="5517" y="925"/>
                    <a:pt x="5496" y="956"/>
                  </a:cubicBezTo>
                  <a:cubicBezTo>
                    <a:pt x="5471" y="984"/>
                    <a:pt x="5468" y="1018"/>
                    <a:pt x="5465" y="1055"/>
                  </a:cubicBezTo>
                  <a:cubicBezTo>
                    <a:pt x="5452" y="1169"/>
                    <a:pt x="5437" y="1286"/>
                    <a:pt x="5422" y="1401"/>
                  </a:cubicBezTo>
                  <a:cubicBezTo>
                    <a:pt x="5480" y="1385"/>
                    <a:pt x="5542" y="1370"/>
                    <a:pt x="5604" y="1354"/>
                  </a:cubicBezTo>
                  <a:lnTo>
                    <a:pt x="5604" y="1354"/>
                  </a:lnTo>
                  <a:cubicBezTo>
                    <a:pt x="5517" y="1472"/>
                    <a:pt x="5449" y="1598"/>
                    <a:pt x="5394" y="1734"/>
                  </a:cubicBezTo>
                  <a:cubicBezTo>
                    <a:pt x="5561" y="1598"/>
                    <a:pt x="5727" y="1459"/>
                    <a:pt x="5894" y="1320"/>
                  </a:cubicBezTo>
                  <a:lnTo>
                    <a:pt x="5894" y="1320"/>
                  </a:lnTo>
                  <a:cubicBezTo>
                    <a:pt x="5909" y="1502"/>
                    <a:pt x="5885" y="1688"/>
                    <a:pt x="5832" y="1861"/>
                  </a:cubicBezTo>
                  <a:cubicBezTo>
                    <a:pt x="5699" y="1864"/>
                    <a:pt x="5554" y="1879"/>
                    <a:pt x="5477" y="1987"/>
                  </a:cubicBezTo>
                  <a:cubicBezTo>
                    <a:pt x="5434" y="2046"/>
                    <a:pt x="5425" y="2126"/>
                    <a:pt x="5403" y="2197"/>
                  </a:cubicBezTo>
                  <a:cubicBezTo>
                    <a:pt x="5348" y="2358"/>
                    <a:pt x="5215" y="2490"/>
                    <a:pt x="5051" y="2537"/>
                  </a:cubicBezTo>
                  <a:cubicBezTo>
                    <a:pt x="5048" y="2540"/>
                    <a:pt x="5091" y="2660"/>
                    <a:pt x="5104" y="2669"/>
                  </a:cubicBezTo>
                  <a:cubicBezTo>
                    <a:pt x="5134" y="2697"/>
                    <a:pt x="5182" y="2705"/>
                    <a:pt x="5228" y="2705"/>
                  </a:cubicBezTo>
                  <a:cubicBezTo>
                    <a:pt x="5253" y="2705"/>
                    <a:pt x="5277" y="2703"/>
                    <a:pt x="5298" y="2700"/>
                  </a:cubicBezTo>
                  <a:cubicBezTo>
                    <a:pt x="5437" y="2691"/>
                    <a:pt x="5573" y="2666"/>
                    <a:pt x="5703" y="2629"/>
                  </a:cubicBezTo>
                  <a:cubicBezTo>
                    <a:pt x="5730" y="2728"/>
                    <a:pt x="5764" y="2821"/>
                    <a:pt x="5792" y="2923"/>
                  </a:cubicBezTo>
                  <a:cubicBezTo>
                    <a:pt x="5885" y="2790"/>
                    <a:pt x="5974" y="2663"/>
                    <a:pt x="6067" y="2537"/>
                  </a:cubicBezTo>
                  <a:cubicBezTo>
                    <a:pt x="6172" y="2722"/>
                    <a:pt x="6280" y="2910"/>
                    <a:pt x="6382" y="3096"/>
                  </a:cubicBezTo>
                  <a:cubicBezTo>
                    <a:pt x="5879" y="3188"/>
                    <a:pt x="5375" y="3284"/>
                    <a:pt x="4869" y="3376"/>
                  </a:cubicBezTo>
                  <a:cubicBezTo>
                    <a:pt x="5200" y="3419"/>
                    <a:pt x="5533" y="3441"/>
                    <a:pt x="5866" y="3441"/>
                  </a:cubicBezTo>
                  <a:cubicBezTo>
                    <a:pt x="6210" y="3441"/>
                    <a:pt x="6554" y="3417"/>
                    <a:pt x="6895" y="3371"/>
                  </a:cubicBezTo>
                  <a:lnTo>
                    <a:pt x="6895" y="3371"/>
                  </a:lnTo>
                  <a:cubicBezTo>
                    <a:pt x="6812" y="3384"/>
                    <a:pt x="6675" y="3683"/>
                    <a:pt x="6650" y="3756"/>
                  </a:cubicBezTo>
                  <a:cubicBezTo>
                    <a:pt x="6598" y="3883"/>
                    <a:pt x="6530" y="3979"/>
                    <a:pt x="6465" y="4102"/>
                  </a:cubicBezTo>
                  <a:cubicBezTo>
                    <a:pt x="6668" y="4237"/>
                    <a:pt x="6949" y="4288"/>
                    <a:pt x="7213" y="4288"/>
                  </a:cubicBezTo>
                  <a:cubicBezTo>
                    <a:pt x="7318" y="4288"/>
                    <a:pt x="7421" y="4280"/>
                    <a:pt x="7515" y="4266"/>
                  </a:cubicBezTo>
                  <a:lnTo>
                    <a:pt x="7515" y="4266"/>
                  </a:lnTo>
                  <a:cubicBezTo>
                    <a:pt x="7268" y="4380"/>
                    <a:pt x="6995" y="4441"/>
                    <a:pt x="6723" y="4441"/>
                  </a:cubicBezTo>
                  <a:cubicBezTo>
                    <a:pt x="6607" y="4441"/>
                    <a:pt x="6492" y="4430"/>
                    <a:pt x="6379" y="4408"/>
                  </a:cubicBezTo>
                  <a:cubicBezTo>
                    <a:pt x="5869" y="4312"/>
                    <a:pt x="5493" y="4003"/>
                    <a:pt x="5153" y="3633"/>
                  </a:cubicBezTo>
                  <a:cubicBezTo>
                    <a:pt x="5129" y="3606"/>
                    <a:pt x="5096" y="3575"/>
                    <a:pt x="5063" y="3575"/>
                  </a:cubicBezTo>
                  <a:cubicBezTo>
                    <a:pt x="5058" y="3575"/>
                    <a:pt x="5053" y="3575"/>
                    <a:pt x="5048" y="3577"/>
                  </a:cubicBezTo>
                  <a:cubicBezTo>
                    <a:pt x="5030" y="3586"/>
                    <a:pt x="5017" y="3596"/>
                    <a:pt x="5002" y="3611"/>
                  </a:cubicBezTo>
                  <a:cubicBezTo>
                    <a:pt x="4372" y="4266"/>
                    <a:pt x="3742" y="4914"/>
                    <a:pt x="3115" y="5562"/>
                  </a:cubicBezTo>
                  <a:cubicBezTo>
                    <a:pt x="3084" y="5593"/>
                    <a:pt x="3057" y="5618"/>
                    <a:pt x="3017" y="5630"/>
                  </a:cubicBezTo>
                  <a:cubicBezTo>
                    <a:pt x="3007" y="5633"/>
                    <a:pt x="2997" y="5634"/>
                    <a:pt x="2988" y="5634"/>
                  </a:cubicBezTo>
                  <a:cubicBezTo>
                    <a:pt x="2926" y="5634"/>
                    <a:pt x="2864" y="5586"/>
                    <a:pt x="2816" y="5541"/>
                  </a:cubicBezTo>
                  <a:cubicBezTo>
                    <a:pt x="2485" y="5229"/>
                    <a:pt x="2161" y="4914"/>
                    <a:pt x="1840" y="4590"/>
                  </a:cubicBezTo>
                  <a:cubicBezTo>
                    <a:pt x="1680" y="4426"/>
                    <a:pt x="1525" y="4266"/>
                    <a:pt x="1365" y="4099"/>
                  </a:cubicBezTo>
                  <a:cubicBezTo>
                    <a:pt x="1247" y="3972"/>
                    <a:pt x="1099" y="3793"/>
                    <a:pt x="1362" y="3704"/>
                  </a:cubicBezTo>
                  <a:cubicBezTo>
                    <a:pt x="1247" y="3515"/>
                    <a:pt x="1170" y="3309"/>
                    <a:pt x="1130" y="3092"/>
                  </a:cubicBezTo>
                  <a:lnTo>
                    <a:pt x="1130" y="3092"/>
                  </a:lnTo>
                  <a:cubicBezTo>
                    <a:pt x="1102" y="3253"/>
                    <a:pt x="1124" y="3423"/>
                    <a:pt x="1189" y="3577"/>
                  </a:cubicBezTo>
                  <a:cubicBezTo>
                    <a:pt x="1195" y="3596"/>
                    <a:pt x="1204" y="3617"/>
                    <a:pt x="1195" y="3636"/>
                  </a:cubicBezTo>
                  <a:cubicBezTo>
                    <a:pt x="1189" y="3651"/>
                    <a:pt x="1173" y="3654"/>
                    <a:pt x="1161" y="3664"/>
                  </a:cubicBezTo>
                  <a:cubicBezTo>
                    <a:pt x="1053" y="3713"/>
                    <a:pt x="942" y="3756"/>
                    <a:pt x="824" y="3787"/>
                  </a:cubicBezTo>
                  <a:cubicBezTo>
                    <a:pt x="892" y="3698"/>
                    <a:pt x="954" y="3605"/>
                    <a:pt x="1019" y="3515"/>
                  </a:cubicBezTo>
                  <a:cubicBezTo>
                    <a:pt x="911" y="3330"/>
                    <a:pt x="787" y="3160"/>
                    <a:pt x="667" y="2987"/>
                  </a:cubicBezTo>
                  <a:cubicBezTo>
                    <a:pt x="621" y="2923"/>
                    <a:pt x="587" y="2855"/>
                    <a:pt x="540" y="2790"/>
                  </a:cubicBezTo>
                  <a:cubicBezTo>
                    <a:pt x="511" y="2748"/>
                    <a:pt x="397" y="2660"/>
                    <a:pt x="384" y="2610"/>
                  </a:cubicBezTo>
                  <a:lnTo>
                    <a:pt x="384" y="2610"/>
                  </a:lnTo>
                  <a:cubicBezTo>
                    <a:pt x="438" y="2884"/>
                    <a:pt x="640" y="3054"/>
                    <a:pt x="744" y="3315"/>
                  </a:cubicBezTo>
                  <a:cubicBezTo>
                    <a:pt x="742" y="3315"/>
                    <a:pt x="740" y="3315"/>
                    <a:pt x="739" y="3315"/>
                  </a:cubicBezTo>
                  <a:cubicBezTo>
                    <a:pt x="698" y="3315"/>
                    <a:pt x="666" y="3283"/>
                    <a:pt x="639" y="3253"/>
                  </a:cubicBezTo>
                  <a:cubicBezTo>
                    <a:pt x="531" y="3126"/>
                    <a:pt x="439" y="2984"/>
                    <a:pt x="371" y="2830"/>
                  </a:cubicBezTo>
                  <a:cubicBezTo>
                    <a:pt x="343" y="2768"/>
                    <a:pt x="312" y="2697"/>
                    <a:pt x="253" y="2663"/>
                  </a:cubicBezTo>
                  <a:cubicBezTo>
                    <a:pt x="246" y="2656"/>
                    <a:pt x="236" y="2653"/>
                    <a:pt x="225" y="2653"/>
                  </a:cubicBezTo>
                  <a:cubicBezTo>
                    <a:pt x="221" y="2653"/>
                    <a:pt x="217" y="2653"/>
                    <a:pt x="213" y="2654"/>
                  </a:cubicBezTo>
                  <a:cubicBezTo>
                    <a:pt x="182" y="2663"/>
                    <a:pt x="182" y="2700"/>
                    <a:pt x="185" y="2731"/>
                  </a:cubicBezTo>
                  <a:cubicBezTo>
                    <a:pt x="216" y="2895"/>
                    <a:pt x="312" y="3034"/>
                    <a:pt x="405" y="3170"/>
                  </a:cubicBezTo>
                  <a:cubicBezTo>
                    <a:pt x="463" y="3253"/>
                    <a:pt x="522" y="3333"/>
                    <a:pt x="577" y="3417"/>
                  </a:cubicBezTo>
                  <a:cubicBezTo>
                    <a:pt x="593" y="3438"/>
                    <a:pt x="608" y="3472"/>
                    <a:pt x="590" y="3494"/>
                  </a:cubicBezTo>
                  <a:cubicBezTo>
                    <a:pt x="445" y="3370"/>
                    <a:pt x="321" y="3219"/>
                    <a:pt x="238" y="3046"/>
                  </a:cubicBezTo>
                  <a:cubicBezTo>
                    <a:pt x="201" y="2963"/>
                    <a:pt x="161" y="2876"/>
                    <a:pt x="83" y="2830"/>
                  </a:cubicBezTo>
                  <a:lnTo>
                    <a:pt x="83" y="2830"/>
                  </a:lnTo>
                  <a:cubicBezTo>
                    <a:pt x="0" y="2907"/>
                    <a:pt x="170" y="3185"/>
                    <a:pt x="213" y="3256"/>
                  </a:cubicBezTo>
                  <a:cubicBezTo>
                    <a:pt x="290" y="3392"/>
                    <a:pt x="383" y="3515"/>
                    <a:pt x="451" y="3654"/>
                  </a:cubicBezTo>
                  <a:cubicBezTo>
                    <a:pt x="460" y="3667"/>
                    <a:pt x="463" y="3673"/>
                    <a:pt x="460" y="3685"/>
                  </a:cubicBezTo>
                  <a:cubicBezTo>
                    <a:pt x="455" y="3697"/>
                    <a:pt x="443" y="3702"/>
                    <a:pt x="431" y="3702"/>
                  </a:cubicBezTo>
                  <a:cubicBezTo>
                    <a:pt x="427" y="3702"/>
                    <a:pt x="423" y="3701"/>
                    <a:pt x="420" y="3701"/>
                  </a:cubicBezTo>
                  <a:cubicBezTo>
                    <a:pt x="405" y="3698"/>
                    <a:pt x="398" y="3685"/>
                    <a:pt x="386" y="3673"/>
                  </a:cubicBezTo>
                  <a:cubicBezTo>
                    <a:pt x="315" y="3596"/>
                    <a:pt x="250" y="3515"/>
                    <a:pt x="182" y="3435"/>
                  </a:cubicBezTo>
                  <a:cubicBezTo>
                    <a:pt x="173" y="3423"/>
                    <a:pt x="161" y="3410"/>
                    <a:pt x="151" y="3410"/>
                  </a:cubicBezTo>
                  <a:cubicBezTo>
                    <a:pt x="150" y="3410"/>
                    <a:pt x="150" y="3410"/>
                    <a:pt x="149" y="3410"/>
                  </a:cubicBezTo>
                  <a:cubicBezTo>
                    <a:pt x="123" y="3410"/>
                    <a:pt x="111" y="3452"/>
                    <a:pt x="114" y="3481"/>
                  </a:cubicBezTo>
                  <a:cubicBezTo>
                    <a:pt x="139" y="3617"/>
                    <a:pt x="238" y="3732"/>
                    <a:pt x="340" y="3821"/>
                  </a:cubicBezTo>
                  <a:cubicBezTo>
                    <a:pt x="469" y="3932"/>
                    <a:pt x="571" y="4071"/>
                    <a:pt x="698" y="4188"/>
                  </a:cubicBezTo>
                  <a:cubicBezTo>
                    <a:pt x="810" y="4288"/>
                    <a:pt x="961" y="4324"/>
                    <a:pt x="1108" y="4324"/>
                  </a:cubicBezTo>
                  <a:cubicBezTo>
                    <a:pt x="1142" y="4324"/>
                    <a:pt x="1177" y="4322"/>
                    <a:pt x="1210" y="4318"/>
                  </a:cubicBezTo>
                  <a:cubicBezTo>
                    <a:pt x="1211" y="4318"/>
                    <a:pt x="1211" y="4318"/>
                    <a:pt x="1212" y="4318"/>
                  </a:cubicBezTo>
                  <a:cubicBezTo>
                    <a:pt x="1253" y="4318"/>
                    <a:pt x="1350" y="4460"/>
                    <a:pt x="1374" y="4488"/>
                  </a:cubicBezTo>
                  <a:cubicBezTo>
                    <a:pt x="1513" y="4645"/>
                    <a:pt x="1633" y="4821"/>
                    <a:pt x="1772" y="4979"/>
                  </a:cubicBezTo>
                  <a:cubicBezTo>
                    <a:pt x="1973" y="5210"/>
                    <a:pt x="2177" y="5433"/>
                    <a:pt x="2396" y="5646"/>
                  </a:cubicBezTo>
                  <a:cubicBezTo>
                    <a:pt x="2519" y="5766"/>
                    <a:pt x="2655" y="5893"/>
                    <a:pt x="2816" y="5951"/>
                  </a:cubicBezTo>
                  <a:cubicBezTo>
                    <a:pt x="2850" y="5963"/>
                    <a:pt x="2884" y="5968"/>
                    <a:pt x="2919" y="5968"/>
                  </a:cubicBezTo>
                  <a:cubicBezTo>
                    <a:pt x="3056" y="5968"/>
                    <a:pt x="3196" y="5889"/>
                    <a:pt x="3307" y="5825"/>
                  </a:cubicBezTo>
                  <a:cubicBezTo>
                    <a:pt x="3989" y="5411"/>
                    <a:pt x="4607" y="4939"/>
                    <a:pt x="5233" y="4451"/>
                  </a:cubicBezTo>
                  <a:cubicBezTo>
                    <a:pt x="5422" y="4686"/>
                    <a:pt x="5619" y="4929"/>
                    <a:pt x="5897" y="5047"/>
                  </a:cubicBezTo>
                  <a:cubicBezTo>
                    <a:pt x="6240" y="5195"/>
                    <a:pt x="6644" y="5121"/>
                    <a:pt x="6999" y="5238"/>
                  </a:cubicBezTo>
                  <a:cubicBezTo>
                    <a:pt x="6687" y="5331"/>
                    <a:pt x="6379" y="5427"/>
                    <a:pt x="6070" y="5519"/>
                  </a:cubicBezTo>
                  <a:cubicBezTo>
                    <a:pt x="6147" y="5674"/>
                    <a:pt x="6322" y="5775"/>
                    <a:pt x="6496" y="5775"/>
                  </a:cubicBezTo>
                  <a:cubicBezTo>
                    <a:pt x="6530" y="5775"/>
                    <a:pt x="6565" y="5771"/>
                    <a:pt x="6598" y="5763"/>
                  </a:cubicBezTo>
                  <a:lnTo>
                    <a:pt x="6598" y="5763"/>
                  </a:lnTo>
                  <a:cubicBezTo>
                    <a:pt x="6561" y="6059"/>
                    <a:pt x="6561" y="6359"/>
                    <a:pt x="6592" y="6658"/>
                  </a:cubicBezTo>
                  <a:cubicBezTo>
                    <a:pt x="6397" y="6553"/>
                    <a:pt x="6212" y="6430"/>
                    <a:pt x="6042" y="6294"/>
                  </a:cubicBezTo>
                  <a:lnTo>
                    <a:pt x="6042" y="6294"/>
                  </a:lnTo>
                  <a:lnTo>
                    <a:pt x="6088" y="6875"/>
                  </a:lnTo>
                  <a:cubicBezTo>
                    <a:pt x="5940" y="6813"/>
                    <a:pt x="5776" y="6808"/>
                    <a:pt x="5612" y="6808"/>
                  </a:cubicBezTo>
                  <a:cubicBezTo>
                    <a:pt x="5577" y="6808"/>
                    <a:pt x="5543" y="6808"/>
                    <a:pt x="5509" y="6808"/>
                  </a:cubicBezTo>
                  <a:cubicBezTo>
                    <a:pt x="5310" y="6808"/>
                    <a:pt x="5116" y="6800"/>
                    <a:pt x="4952" y="6695"/>
                  </a:cubicBezTo>
                  <a:lnTo>
                    <a:pt x="4952" y="6695"/>
                  </a:lnTo>
                  <a:cubicBezTo>
                    <a:pt x="4971" y="6834"/>
                    <a:pt x="4940" y="6924"/>
                    <a:pt x="4928" y="7060"/>
                  </a:cubicBezTo>
                  <a:cubicBezTo>
                    <a:pt x="5184" y="7046"/>
                    <a:pt x="5443" y="7041"/>
                    <a:pt x="5702" y="7041"/>
                  </a:cubicBezTo>
                  <a:cubicBezTo>
                    <a:pt x="6240" y="7041"/>
                    <a:pt x="6782" y="7062"/>
                    <a:pt x="7323" y="7066"/>
                  </a:cubicBezTo>
                  <a:lnTo>
                    <a:pt x="8166" y="7066"/>
                  </a:lnTo>
                  <a:lnTo>
                    <a:pt x="8169" y="4012"/>
                  </a:lnTo>
                  <a:cubicBezTo>
                    <a:pt x="8058" y="3732"/>
                    <a:pt x="7932" y="3457"/>
                    <a:pt x="7783" y="3191"/>
                  </a:cubicBezTo>
                  <a:cubicBezTo>
                    <a:pt x="7716" y="3062"/>
                    <a:pt x="7626" y="2926"/>
                    <a:pt x="7487" y="2876"/>
                  </a:cubicBezTo>
                  <a:cubicBezTo>
                    <a:pt x="7432" y="2857"/>
                    <a:pt x="7375" y="2852"/>
                    <a:pt x="7318" y="2852"/>
                  </a:cubicBezTo>
                  <a:cubicBezTo>
                    <a:pt x="7285" y="2852"/>
                    <a:pt x="7253" y="2854"/>
                    <a:pt x="7222" y="2855"/>
                  </a:cubicBezTo>
                  <a:cubicBezTo>
                    <a:pt x="7144" y="2860"/>
                    <a:pt x="7066" y="2862"/>
                    <a:pt x="6987" y="2862"/>
                  </a:cubicBezTo>
                  <a:cubicBezTo>
                    <a:pt x="6878" y="2862"/>
                    <a:pt x="6768" y="2858"/>
                    <a:pt x="6660" y="2849"/>
                  </a:cubicBezTo>
                  <a:cubicBezTo>
                    <a:pt x="6641" y="2849"/>
                    <a:pt x="6623" y="2845"/>
                    <a:pt x="6607" y="2833"/>
                  </a:cubicBezTo>
                  <a:cubicBezTo>
                    <a:pt x="6592" y="2821"/>
                    <a:pt x="6582" y="2799"/>
                    <a:pt x="6579" y="2778"/>
                  </a:cubicBezTo>
                  <a:cubicBezTo>
                    <a:pt x="6511" y="2546"/>
                    <a:pt x="6456" y="2321"/>
                    <a:pt x="6552" y="2089"/>
                  </a:cubicBezTo>
                  <a:cubicBezTo>
                    <a:pt x="6607" y="1959"/>
                    <a:pt x="6697" y="1851"/>
                    <a:pt x="6762" y="1734"/>
                  </a:cubicBezTo>
                  <a:cubicBezTo>
                    <a:pt x="6842" y="1589"/>
                    <a:pt x="6891" y="1434"/>
                    <a:pt x="6913" y="1274"/>
                  </a:cubicBezTo>
                  <a:cubicBezTo>
                    <a:pt x="6922" y="1169"/>
                    <a:pt x="6928" y="1064"/>
                    <a:pt x="6968" y="971"/>
                  </a:cubicBezTo>
                  <a:cubicBezTo>
                    <a:pt x="7004" y="895"/>
                    <a:pt x="7084" y="833"/>
                    <a:pt x="7165" y="833"/>
                  </a:cubicBezTo>
                  <a:cubicBezTo>
                    <a:pt x="7182" y="833"/>
                    <a:pt x="7199" y="836"/>
                    <a:pt x="7215" y="842"/>
                  </a:cubicBezTo>
                  <a:cubicBezTo>
                    <a:pt x="7181" y="672"/>
                    <a:pt x="7098" y="508"/>
                    <a:pt x="6978" y="385"/>
                  </a:cubicBezTo>
                  <a:cubicBezTo>
                    <a:pt x="6950" y="360"/>
                    <a:pt x="6916" y="323"/>
                    <a:pt x="6919" y="286"/>
                  </a:cubicBezTo>
                  <a:cubicBezTo>
                    <a:pt x="6919" y="267"/>
                    <a:pt x="6928" y="246"/>
                    <a:pt x="6922" y="227"/>
                  </a:cubicBezTo>
                  <a:cubicBezTo>
                    <a:pt x="6916" y="212"/>
                    <a:pt x="6900" y="196"/>
                    <a:pt x="6885" y="190"/>
                  </a:cubicBezTo>
                  <a:cubicBezTo>
                    <a:pt x="6823" y="150"/>
                    <a:pt x="6752" y="122"/>
                    <a:pt x="6684" y="101"/>
                  </a:cubicBezTo>
                  <a:cubicBezTo>
                    <a:pt x="6604" y="76"/>
                    <a:pt x="6518" y="61"/>
                    <a:pt x="6434" y="51"/>
                  </a:cubicBezTo>
                  <a:cubicBezTo>
                    <a:pt x="6351" y="39"/>
                    <a:pt x="6271" y="24"/>
                    <a:pt x="6190" y="11"/>
                  </a:cubicBezTo>
                  <a:cubicBezTo>
                    <a:pt x="6150" y="5"/>
                    <a:pt x="6109" y="0"/>
                    <a:pt x="6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4" name="Google Shape;3064;p95"/>
          <p:cNvGrpSpPr/>
          <p:nvPr/>
        </p:nvGrpSpPr>
        <p:grpSpPr>
          <a:xfrm>
            <a:off x="7744513" y="2759370"/>
            <a:ext cx="846610" cy="1020259"/>
            <a:chOff x="7744513" y="2759370"/>
            <a:chExt cx="846610" cy="1020259"/>
          </a:xfrm>
        </p:grpSpPr>
        <p:sp>
          <p:nvSpPr>
            <p:cNvPr id="3065" name="Google Shape;3065;p95"/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5"/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5"/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5"/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5"/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5"/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5"/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5"/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5"/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5"/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5"/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5"/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5"/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5"/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5"/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5"/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5"/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2" name="Google Shape;3082;p95"/>
          <p:cNvGrpSpPr/>
          <p:nvPr/>
        </p:nvGrpSpPr>
        <p:grpSpPr>
          <a:xfrm>
            <a:off x="5451000" y="2903985"/>
            <a:ext cx="2265804" cy="1082339"/>
            <a:chOff x="5101575" y="2903985"/>
            <a:chExt cx="2265804" cy="1082339"/>
          </a:xfrm>
        </p:grpSpPr>
        <p:sp>
          <p:nvSpPr>
            <p:cNvPr id="3083" name="Google Shape;3083;p95"/>
            <p:cNvSpPr/>
            <p:nvPr/>
          </p:nvSpPr>
          <p:spPr>
            <a:xfrm>
              <a:off x="5101575" y="3677891"/>
              <a:ext cx="2265804" cy="306459"/>
            </a:xfrm>
            <a:custGeom>
              <a:avLst/>
              <a:gdLst/>
              <a:ahLst/>
              <a:cxnLst/>
              <a:rect l="l" t="t" r="r" b="b"/>
              <a:pathLst>
                <a:path w="18395" h="2488" extrusionOk="0">
                  <a:moveTo>
                    <a:pt x="13542" y="0"/>
                  </a:moveTo>
                  <a:cubicBezTo>
                    <a:pt x="13533" y="0"/>
                    <a:pt x="13523" y="0"/>
                    <a:pt x="13514" y="1"/>
                  </a:cubicBezTo>
                  <a:cubicBezTo>
                    <a:pt x="13004" y="13"/>
                    <a:pt x="12489" y="7"/>
                    <a:pt x="11973" y="16"/>
                  </a:cubicBezTo>
                  <a:cubicBezTo>
                    <a:pt x="10899" y="41"/>
                    <a:pt x="9818" y="78"/>
                    <a:pt x="8741" y="115"/>
                  </a:cubicBezTo>
                  <a:cubicBezTo>
                    <a:pt x="8077" y="133"/>
                    <a:pt x="7410" y="152"/>
                    <a:pt x="6740" y="167"/>
                  </a:cubicBezTo>
                  <a:cubicBezTo>
                    <a:pt x="6476" y="173"/>
                    <a:pt x="6212" y="176"/>
                    <a:pt x="5947" y="176"/>
                  </a:cubicBezTo>
                  <a:cubicBezTo>
                    <a:pt x="5683" y="176"/>
                    <a:pt x="5417" y="173"/>
                    <a:pt x="5150" y="170"/>
                  </a:cubicBezTo>
                  <a:cubicBezTo>
                    <a:pt x="5114" y="170"/>
                    <a:pt x="5078" y="169"/>
                    <a:pt x="5042" y="169"/>
                  </a:cubicBezTo>
                  <a:cubicBezTo>
                    <a:pt x="4908" y="169"/>
                    <a:pt x="4772" y="176"/>
                    <a:pt x="4641" y="211"/>
                  </a:cubicBezTo>
                  <a:cubicBezTo>
                    <a:pt x="4511" y="241"/>
                    <a:pt x="4387" y="303"/>
                    <a:pt x="4264" y="365"/>
                  </a:cubicBezTo>
                  <a:cubicBezTo>
                    <a:pt x="2844" y="1066"/>
                    <a:pt x="1420" y="1770"/>
                    <a:pt x="0" y="2470"/>
                  </a:cubicBezTo>
                  <a:cubicBezTo>
                    <a:pt x="38" y="2452"/>
                    <a:pt x="96" y="2446"/>
                    <a:pt x="161" y="2446"/>
                  </a:cubicBezTo>
                  <a:cubicBezTo>
                    <a:pt x="292" y="2446"/>
                    <a:pt x="452" y="2470"/>
                    <a:pt x="540" y="2470"/>
                  </a:cubicBezTo>
                  <a:lnTo>
                    <a:pt x="1130" y="2470"/>
                  </a:lnTo>
                  <a:cubicBezTo>
                    <a:pt x="1522" y="2470"/>
                    <a:pt x="1917" y="2470"/>
                    <a:pt x="2310" y="2467"/>
                  </a:cubicBezTo>
                  <a:cubicBezTo>
                    <a:pt x="2368" y="2467"/>
                    <a:pt x="2427" y="2467"/>
                    <a:pt x="2485" y="2467"/>
                  </a:cubicBezTo>
                  <a:cubicBezTo>
                    <a:pt x="3192" y="2467"/>
                    <a:pt x="3896" y="2483"/>
                    <a:pt x="4594" y="2486"/>
                  </a:cubicBezTo>
                  <a:cubicBezTo>
                    <a:pt x="4812" y="2487"/>
                    <a:pt x="5030" y="2488"/>
                    <a:pt x="5249" y="2488"/>
                  </a:cubicBezTo>
                  <a:cubicBezTo>
                    <a:pt x="6746" y="2488"/>
                    <a:pt x="8248" y="2463"/>
                    <a:pt x="9741" y="2452"/>
                  </a:cubicBezTo>
                  <a:lnTo>
                    <a:pt x="10034" y="2452"/>
                  </a:lnTo>
                  <a:cubicBezTo>
                    <a:pt x="11430" y="2446"/>
                    <a:pt x="12828" y="2433"/>
                    <a:pt x="14224" y="2424"/>
                  </a:cubicBezTo>
                  <a:cubicBezTo>
                    <a:pt x="15147" y="2421"/>
                    <a:pt x="16064" y="2421"/>
                    <a:pt x="16984" y="2409"/>
                  </a:cubicBezTo>
                  <a:cubicBezTo>
                    <a:pt x="17460" y="2406"/>
                    <a:pt x="17929" y="2399"/>
                    <a:pt x="18395" y="2390"/>
                  </a:cubicBezTo>
                  <a:cubicBezTo>
                    <a:pt x="17447" y="1958"/>
                    <a:pt x="16512" y="1489"/>
                    <a:pt x="15610" y="970"/>
                  </a:cubicBezTo>
                  <a:cubicBezTo>
                    <a:pt x="15447" y="874"/>
                    <a:pt x="15169" y="538"/>
                    <a:pt x="14980" y="538"/>
                  </a:cubicBezTo>
                  <a:cubicBezTo>
                    <a:pt x="14519" y="265"/>
                    <a:pt x="14099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95"/>
            <p:cNvSpPr/>
            <p:nvPr/>
          </p:nvSpPr>
          <p:spPr>
            <a:xfrm>
              <a:off x="6576714" y="3651408"/>
              <a:ext cx="536304" cy="272094"/>
            </a:xfrm>
            <a:custGeom>
              <a:avLst/>
              <a:gdLst/>
              <a:ahLst/>
              <a:cxnLst/>
              <a:rect l="l" t="t" r="r" b="b"/>
              <a:pathLst>
                <a:path w="4354" h="2209" extrusionOk="0">
                  <a:moveTo>
                    <a:pt x="784" y="1"/>
                  </a:moveTo>
                  <a:cubicBezTo>
                    <a:pt x="774" y="1"/>
                    <a:pt x="763" y="3"/>
                    <a:pt x="750" y="6"/>
                  </a:cubicBezTo>
                  <a:cubicBezTo>
                    <a:pt x="544" y="30"/>
                    <a:pt x="349" y="138"/>
                    <a:pt x="216" y="299"/>
                  </a:cubicBezTo>
                  <a:cubicBezTo>
                    <a:pt x="50" y="487"/>
                    <a:pt x="0" y="700"/>
                    <a:pt x="93" y="938"/>
                  </a:cubicBezTo>
                  <a:cubicBezTo>
                    <a:pt x="139" y="1062"/>
                    <a:pt x="164" y="1182"/>
                    <a:pt x="232" y="1293"/>
                  </a:cubicBezTo>
                  <a:cubicBezTo>
                    <a:pt x="297" y="1413"/>
                    <a:pt x="386" y="1518"/>
                    <a:pt x="482" y="1614"/>
                  </a:cubicBezTo>
                  <a:cubicBezTo>
                    <a:pt x="605" y="1728"/>
                    <a:pt x="744" y="1846"/>
                    <a:pt x="905" y="1895"/>
                  </a:cubicBezTo>
                  <a:cubicBezTo>
                    <a:pt x="1004" y="1926"/>
                    <a:pt x="1087" y="1982"/>
                    <a:pt x="1173" y="2034"/>
                  </a:cubicBezTo>
                  <a:cubicBezTo>
                    <a:pt x="1226" y="2065"/>
                    <a:pt x="1282" y="2096"/>
                    <a:pt x="1346" y="2120"/>
                  </a:cubicBezTo>
                  <a:cubicBezTo>
                    <a:pt x="1529" y="2188"/>
                    <a:pt x="1729" y="2201"/>
                    <a:pt x="1924" y="2204"/>
                  </a:cubicBezTo>
                  <a:cubicBezTo>
                    <a:pt x="2042" y="2207"/>
                    <a:pt x="2160" y="2209"/>
                    <a:pt x="2277" y="2209"/>
                  </a:cubicBezTo>
                  <a:cubicBezTo>
                    <a:pt x="2615" y="2209"/>
                    <a:pt x="2953" y="2196"/>
                    <a:pt x="3291" y="2173"/>
                  </a:cubicBezTo>
                  <a:cubicBezTo>
                    <a:pt x="3483" y="2158"/>
                    <a:pt x="3680" y="2130"/>
                    <a:pt x="3866" y="2074"/>
                  </a:cubicBezTo>
                  <a:cubicBezTo>
                    <a:pt x="3986" y="2037"/>
                    <a:pt x="4107" y="1985"/>
                    <a:pt x="4199" y="1898"/>
                  </a:cubicBezTo>
                  <a:cubicBezTo>
                    <a:pt x="4292" y="1815"/>
                    <a:pt x="4354" y="1688"/>
                    <a:pt x="4338" y="1565"/>
                  </a:cubicBezTo>
                  <a:cubicBezTo>
                    <a:pt x="4313" y="1386"/>
                    <a:pt x="4159" y="1262"/>
                    <a:pt x="4020" y="1154"/>
                  </a:cubicBezTo>
                  <a:cubicBezTo>
                    <a:pt x="3819" y="997"/>
                    <a:pt x="3628" y="830"/>
                    <a:pt x="3443" y="657"/>
                  </a:cubicBezTo>
                  <a:cubicBezTo>
                    <a:pt x="3233" y="459"/>
                    <a:pt x="3029" y="246"/>
                    <a:pt x="2767" y="135"/>
                  </a:cubicBezTo>
                  <a:cubicBezTo>
                    <a:pt x="2625" y="77"/>
                    <a:pt x="2470" y="52"/>
                    <a:pt x="2316" y="30"/>
                  </a:cubicBezTo>
                  <a:cubicBezTo>
                    <a:pt x="2138" y="9"/>
                    <a:pt x="1960" y="1"/>
                    <a:pt x="1782" y="1"/>
                  </a:cubicBezTo>
                  <a:cubicBezTo>
                    <a:pt x="1700" y="1"/>
                    <a:pt x="1619" y="3"/>
                    <a:pt x="1538" y="6"/>
                  </a:cubicBezTo>
                  <a:cubicBezTo>
                    <a:pt x="1408" y="9"/>
                    <a:pt x="1275" y="15"/>
                    <a:pt x="1149" y="24"/>
                  </a:cubicBezTo>
                  <a:cubicBezTo>
                    <a:pt x="1094" y="27"/>
                    <a:pt x="1034" y="37"/>
                    <a:pt x="978" y="37"/>
                  </a:cubicBezTo>
                  <a:cubicBezTo>
                    <a:pt x="971" y="37"/>
                    <a:pt x="964" y="37"/>
                    <a:pt x="957" y="36"/>
                  </a:cubicBezTo>
                  <a:cubicBezTo>
                    <a:pt x="905" y="30"/>
                    <a:pt x="868" y="12"/>
                    <a:pt x="815" y="6"/>
                  </a:cubicBezTo>
                  <a:cubicBezTo>
                    <a:pt x="805" y="3"/>
                    <a:pt x="794" y="1"/>
                    <a:pt x="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95"/>
            <p:cNvSpPr/>
            <p:nvPr/>
          </p:nvSpPr>
          <p:spPr>
            <a:xfrm>
              <a:off x="6576714" y="3653256"/>
              <a:ext cx="302395" cy="269137"/>
            </a:xfrm>
            <a:custGeom>
              <a:avLst/>
              <a:gdLst/>
              <a:ahLst/>
              <a:cxnLst/>
              <a:rect l="l" t="t" r="r" b="b"/>
              <a:pathLst>
                <a:path w="2455" h="2185" extrusionOk="0">
                  <a:moveTo>
                    <a:pt x="733" y="1"/>
                  </a:moveTo>
                  <a:cubicBezTo>
                    <a:pt x="540" y="1"/>
                    <a:pt x="334" y="148"/>
                    <a:pt x="216" y="287"/>
                  </a:cubicBezTo>
                  <a:cubicBezTo>
                    <a:pt x="50" y="475"/>
                    <a:pt x="0" y="688"/>
                    <a:pt x="93" y="926"/>
                  </a:cubicBezTo>
                  <a:cubicBezTo>
                    <a:pt x="139" y="1050"/>
                    <a:pt x="164" y="1170"/>
                    <a:pt x="232" y="1281"/>
                  </a:cubicBezTo>
                  <a:cubicBezTo>
                    <a:pt x="297" y="1402"/>
                    <a:pt x="386" y="1507"/>
                    <a:pt x="482" y="1602"/>
                  </a:cubicBezTo>
                  <a:cubicBezTo>
                    <a:pt x="605" y="1720"/>
                    <a:pt x="744" y="1834"/>
                    <a:pt x="905" y="1883"/>
                  </a:cubicBezTo>
                  <a:cubicBezTo>
                    <a:pt x="1004" y="1914"/>
                    <a:pt x="1087" y="1970"/>
                    <a:pt x="1173" y="2022"/>
                  </a:cubicBezTo>
                  <a:cubicBezTo>
                    <a:pt x="1226" y="2053"/>
                    <a:pt x="1282" y="2084"/>
                    <a:pt x="1343" y="2099"/>
                  </a:cubicBezTo>
                  <a:cubicBezTo>
                    <a:pt x="1418" y="2129"/>
                    <a:pt x="1558" y="2185"/>
                    <a:pt x="1663" y="2185"/>
                  </a:cubicBezTo>
                  <a:cubicBezTo>
                    <a:pt x="1689" y="2185"/>
                    <a:pt x="1712" y="2181"/>
                    <a:pt x="1732" y="2173"/>
                  </a:cubicBezTo>
                  <a:cubicBezTo>
                    <a:pt x="1569" y="2158"/>
                    <a:pt x="1427" y="2016"/>
                    <a:pt x="1424" y="1849"/>
                  </a:cubicBezTo>
                  <a:cubicBezTo>
                    <a:pt x="1420" y="1741"/>
                    <a:pt x="1470" y="1636"/>
                    <a:pt x="1535" y="1553"/>
                  </a:cubicBezTo>
                  <a:cubicBezTo>
                    <a:pt x="1760" y="1263"/>
                    <a:pt x="2109" y="1189"/>
                    <a:pt x="2455" y="1133"/>
                  </a:cubicBezTo>
                  <a:cubicBezTo>
                    <a:pt x="2202" y="1102"/>
                    <a:pt x="1964" y="1019"/>
                    <a:pt x="1754" y="880"/>
                  </a:cubicBezTo>
                  <a:cubicBezTo>
                    <a:pt x="1507" y="713"/>
                    <a:pt x="1291" y="509"/>
                    <a:pt x="1115" y="275"/>
                  </a:cubicBezTo>
                  <a:cubicBezTo>
                    <a:pt x="1065" y="210"/>
                    <a:pt x="1019" y="142"/>
                    <a:pt x="960" y="89"/>
                  </a:cubicBezTo>
                  <a:cubicBezTo>
                    <a:pt x="892" y="27"/>
                    <a:pt x="814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5"/>
            <p:cNvSpPr/>
            <p:nvPr/>
          </p:nvSpPr>
          <p:spPr>
            <a:xfrm>
              <a:off x="6721197" y="3790842"/>
              <a:ext cx="382335" cy="133029"/>
            </a:xfrm>
            <a:custGeom>
              <a:avLst/>
              <a:gdLst/>
              <a:ahLst/>
              <a:cxnLst/>
              <a:rect l="l" t="t" r="r" b="b"/>
              <a:pathLst>
                <a:path w="3104" h="1080" extrusionOk="0">
                  <a:moveTo>
                    <a:pt x="1772" y="0"/>
                  </a:moveTo>
                  <a:cubicBezTo>
                    <a:pt x="1635" y="0"/>
                    <a:pt x="1498" y="6"/>
                    <a:pt x="1362" y="16"/>
                  </a:cubicBezTo>
                  <a:cubicBezTo>
                    <a:pt x="1149" y="31"/>
                    <a:pt x="936" y="53"/>
                    <a:pt x="732" y="115"/>
                  </a:cubicBezTo>
                  <a:cubicBezTo>
                    <a:pt x="528" y="173"/>
                    <a:pt x="331" y="272"/>
                    <a:pt x="176" y="420"/>
                  </a:cubicBezTo>
                  <a:cubicBezTo>
                    <a:pt x="87" y="510"/>
                    <a:pt x="10" y="618"/>
                    <a:pt x="4" y="742"/>
                  </a:cubicBezTo>
                  <a:cubicBezTo>
                    <a:pt x="0" y="797"/>
                    <a:pt x="10" y="843"/>
                    <a:pt x="34" y="884"/>
                  </a:cubicBezTo>
                  <a:cubicBezTo>
                    <a:pt x="155" y="1075"/>
                    <a:pt x="550" y="1066"/>
                    <a:pt x="745" y="1075"/>
                  </a:cubicBezTo>
                  <a:cubicBezTo>
                    <a:pt x="862" y="1078"/>
                    <a:pt x="979" y="1080"/>
                    <a:pt x="1097" y="1080"/>
                  </a:cubicBezTo>
                  <a:cubicBezTo>
                    <a:pt x="1434" y="1080"/>
                    <a:pt x="1773" y="1067"/>
                    <a:pt x="2109" y="1044"/>
                  </a:cubicBezTo>
                  <a:cubicBezTo>
                    <a:pt x="2304" y="1029"/>
                    <a:pt x="2501" y="1004"/>
                    <a:pt x="2687" y="945"/>
                  </a:cubicBezTo>
                  <a:cubicBezTo>
                    <a:pt x="2835" y="899"/>
                    <a:pt x="2989" y="837"/>
                    <a:pt x="3051" y="683"/>
                  </a:cubicBezTo>
                  <a:cubicBezTo>
                    <a:pt x="3103" y="562"/>
                    <a:pt x="3091" y="417"/>
                    <a:pt x="3011" y="312"/>
                  </a:cubicBezTo>
                  <a:cubicBezTo>
                    <a:pt x="2927" y="207"/>
                    <a:pt x="2801" y="158"/>
                    <a:pt x="2677" y="118"/>
                  </a:cubicBezTo>
                  <a:cubicBezTo>
                    <a:pt x="2385" y="30"/>
                    <a:pt x="2078" y="0"/>
                    <a:pt x="1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5"/>
            <p:cNvSpPr/>
            <p:nvPr/>
          </p:nvSpPr>
          <p:spPr>
            <a:xfrm>
              <a:off x="6776010" y="3846147"/>
              <a:ext cx="320255" cy="76122"/>
            </a:xfrm>
            <a:custGeom>
              <a:avLst/>
              <a:gdLst/>
              <a:ahLst/>
              <a:cxnLst/>
              <a:rect l="l" t="t" r="r" b="b"/>
              <a:pathLst>
                <a:path w="2600" h="618" extrusionOk="0">
                  <a:moveTo>
                    <a:pt x="976" y="1"/>
                  </a:moveTo>
                  <a:cubicBezTo>
                    <a:pt x="890" y="1"/>
                    <a:pt x="803" y="9"/>
                    <a:pt x="719" y="21"/>
                  </a:cubicBezTo>
                  <a:cubicBezTo>
                    <a:pt x="460" y="61"/>
                    <a:pt x="195" y="163"/>
                    <a:pt x="53" y="379"/>
                  </a:cubicBezTo>
                  <a:cubicBezTo>
                    <a:pt x="28" y="416"/>
                    <a:pt x="9" y="450"/>
                    <a:pt x="0" y="493"/>
                  </a:cubicBezTo>
                  <a:cubicBezTo>
                    <a:pt x="0" y="530"/>
                    <a:pt x="19" y="573"/>
                    <a:pt x="53" y="592"/>
                  </a:cubicBezTo>
                  <a:cubicBezTo>
                    <a:pt x="74" y="604"/>
                    <a:pt x="102" y="604"/>
                    <a:pt x="124" y="604"/>
                  </a:cubicBezTo>
                  <a:lnTo>
                    <a:pt x="797" y="617"/>
                  </a:lnTo>
                  <a:cubicBezTo>
                    <a:pt x="833" y="617"/>
                    <a:pt x="870" y="617"/>
                    <a:pt x="907" y="617"/>
                  </a:cubicBezTo>
                  <a:cubicBezTo>
                    <a:pt x="1425" y="617"/>
                    <a:pt x="1959" y="590"/>
                    <a:pt x="2408" y="342"/>
                  </a:cubicBezTo>
                  <a:cubicBezTo>
                    <a:pt x="2501" y="289"/>
                    <a:pt x="2600" y="206"/>
                    <a:pt x="2584" y="107"/>
                  </a:cubicBezTo>
                  <a:lnTo>
                    <a:pt x="2584" y="107"/>
                  </a:lnTo>
                  <a:cubicBezTo>
                    <a:pt x="2434" y="188"/>
                    <a:pt x="2259" y="226"/>
                    <a:pt x="2088" y="226"/>
                  </a:cubicBezTo>
                  <a:cubicBezTo>
                    <a:pt x="2069" y="226"/>
                    <a:pt x="2050" y="226"/>
                    <a:pt x="2032" y="225"/>
                  </a:cubicBezTo>
                  <a:cubicBezTo>
                    <a:pt x="1843" y="218"/>
                    <a:pt x="1658" y="172"/>
                    <a:pt x="1476" y="110"/>
                  </a:cubicBezTo>
                  <a:cubicBezTo>
                    <a:pt x="1383" y="79"/>
                    <a:pt x="1288" y="39"/>
                    <a:pt x="1192" y="21"/>
                  </a:cubicBezTo>
                  <a:cubicBezTo>
                    <a:pt x="1121" y="7"/>
                    <a:pt x="1049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5"/>
            <p:cNvSpPr/>
            <p:nvPr/>
          </p:nvSpPr>
          <p:spPr>
            <a:xfrm>
              <a:off x="6818505" y="3871768"/>
              <a:ext cx="135985" cy="37568"/>
            </a:xfrm>
            <a:custGeom>
              <a:avLst/>
              <a:gdLst/>
              <a:ahLst/>
              <a:cxnLst/>
              <a:rect l="l" t="t" r="r" b="b"/>
              <a:pathLst>
                <a:path w="1104" h="305" extrusionOk="0">
                  <a:moveTo>
                    <a:pt x="422" y="1"/>
                  </a:moveTo>
                  <a:cubicBezTo>
                    <a:pt x="352" y="1"/>
                    <a:pt x="282" y="11"/>
                    <a:pt x="217" y="38"/>
                  </a:cubicBezTo>
                  <a:cubicBezTo>
                    <a:pt x="103" y="78"/>
                    <a:pt x="10" y="180"/>
                    <a:pt x="1" y="301"/>
                  </a:cubicBezTo>
                  <a:cubicBezTo>
                    <a:pt x="52" y="303"/>
                    <a:pt x="103" y="304"/>
                    <a:pt x="154" y="304"/>
                  </a:cubicBezTo>
                  <a:cubicBezTo>
                    <a:pt x="475" y="304"/>
                    <a:pt x="797" y="255"/>
                    <a:pt x="1103" y="162"/>
                  </a:cubicBezTo>
                  <a:cubicBezTo>
                    <a:pt x="1057" y="115"/>
                    <a:pt x="986" y="103"/>
                    <a:pt x="918" y="91"/>
                  </a:cubicBezTo>
                  <a:cubicBezTo>
                    <a:pt x="800" y="72"/>
                    <a:pt x="683" y="32"/>
                    <a:pt x="569" y="13"/>
                  </a:cubicBezTo>
                  <a:cubicBezTo>
                    <a:pt x="521" y="6"/>
                    <a:pt x="471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5"/>
            <p:cNvSpPr/>
            <p:nvPr/>
          </p:nvSpPr>
          <p:spPr>
            <a:xfrm>
              <a:off x="6676731" y="3747854"/>
              <a:ext cx="62819" cy="148795"/>
            </a:xfrm>
            <a:custGeom>
              <a:avLst/>
              <a:gdLst/>
              <a:ahLst/>
              <a:cxnLst/>
              <a:rect l="l" t="t" r="r" b="b"/>
              <a:pathLst>
                <a:path w="510" h="1208" extrusionOk="0">
                  <a:moveTo>
                    <a:pt x="510" y="1"/>
                  </a:moveTo>
                  <a:lnTo>
                    <a:pt x="510" y="1"/>
                  </a:lnTo>
                  <a:cubicBezTo>
                    <a:pt x="510" y="1"/>
                    <a:pt x="507" y="1"/>
                    <a:pt x="494" y="4"/>
                  </a:cubicBezTo>
                  <a:cubicBezTo>
                    <a:pt x="485" y="4"/>
                    <a:pt x="470" y="13"/>
                    <a:pt x="448" y="19"/>
                  </a:cubicBezTo>
                  <a:cubicBezTo>
                    <a:pt x="411" y="41"/>
                    <a:pt x="355" y="62"/>
                    <a:pt x="300" y="109"/>
                  </a:cubicBezTo>
                  <a:cubicBezTo>
                    <a:pt x="241" y="152"/>
                    <a:pt x="179" y="214"/>
                    <a:pt x="130" y="291"/>
                  </a:cubicBezTo>
                  <a:cubicBezTo>
                    <a:pt x="105" y="334"/>
                    <a:pt x="84" y="371"/>
                    <a:pt x="62" y="417"/>
                  </a:cubicBezTo>
                  <a:cubicBezTo>
                    <a:pt x="43" y="461"/>
                    <a:pt x="28" y="507"/>
                    <a:pt x="22" y="556"/>
                  </a:cubicBezTo>
                  <a:cubicBezTo>
                    <a:pt x="0" y="652"/>
                    <a:pt x="0" y="754"/>
                    <a:pt x="22" y="844"/>
                  </a:cubicBezTo>
                  <a:cubicBezTo>
                    <a:pt x="28" y="890"/>
                    <a:pt x="43" y="930"/>
                    <a:pt x="59" y="970"/>
                  </a:cubicBezTo>
                  <a:cubicBezTo>
                    <a:pt x="74" y="1007"/>
                    <a:pt x="93" y="1044"/>
                    <a:pt x="118" y="1075"/>
                  </a:cubicBezTo>
                  <a:cubicBezTo>
                    <a:pt x="161" y="1137"/>
                    <a:pt x="210" y="1171"/>
                    <a:pt x="247" y="1189"/>
                  </a:cubicBezTo>
                  <a:cubicBezTo>
                    <a:pt x="252" y="1191"/>
                    <a:pt x="256" y="1193"/>
                    <a:pt x="260" y="1194"/>
                  </a:cubicBezTo>
                  <a:lnTo>
                    <a:pt x="260" y="1194"/>
                  </a:lnTo>
                  <a:cubicBezTo>
                    <a:pt x="256" y="1192"/>
                    <a:pt x="252" y="1189"/>
                    <a:pt x="247" y="1186"/>
                  </a:cubicBezTo>
                  <a:cubicBezTo>
                    <a:pt x="232" y="1174"/>
                    <a:pt x="210" y="1158"/>
                    <a:pt x="189" y="1140"/>
                  </a:cubicBezTo>
                  <a:cubicBezTo>
                    <a:pt x="170" y="1115"/>
                    <a:pt x="152" y="1094"/>
                    <a:pt x="133" y="1063"/>
                  </a:cubicBezTo>
                  <a:cubicBezTo>
                    <a:pt x="111" y="1035"/>
                    <a:pt x="93" y="1001"/>
                    <a:pt x="81" y="961"/>
                  </a:cubicBezTo>
                  <a:cubicBezTo>
                    <a:pt x="71" y="924"/>
                    <a:pt x="59" y="881"/>
                    <a:pt x="50" y="837"/>
                  </a:cubicBezTo>
                  <a:cubicBezTo>
                    <a:pt x="34" y="751"/>
                    <a:pt x="34" y="658"/>
                    <a:pt x="56" y="566"/>
                  </a:cubicBezTo>
                  <a:cubicBezTo>
                    <a:pt x="62" y="519"/>
                    <a:pt x="77" y="473"/>
                    <a:pt x="93" y="430"/>
                  </a:cubicBezTo>
                  <a:cubicBezTo>
                    <a:pt x="111" y="387"/>
                    <a:pt x="133" y="350"/>
                    <a:pt x="155" y="309"/>
                  </a:cubicBezTo>
                  <a:cubicBezTo>
                    <a:pt x="201" y="235"/>
                    <a:pt x="257" y="174"/>
                    <a:pt x="309" y="127"/>
                  </a:cubicBezTo>
                  <a:cubicBezTo>
                    <a:pt x="337" y="106"/>
                    <a:pt x="365" y="87"/>
                    <a:pt x="386" y="72"/>
                  </a:cubicBezTo>
                  <a:cubicBezTo>
                    <a:pt x="414" y="56"/>
                    <a:pt x="432" y="44"/>
                    <a:pt x="454" y="32"/>
                  </a:cubicBezTo>
                  <a:cubicBezTo>
                    <a:pt x="473" y="19"/>
                    <a:pt x="485" y="13"/>
                    <a:pt x="494" y="10"/>
                  </a:cubicBezTo>
                  <a:cubicBezTo>
                    <a:pt x="507" y="4"/>
                    <a:pt x="510" y="1"/>
                    <a:pt x="510" y="1"/>
                  </a:cubicBezTo>
                  <a:close/>
                  <a:moveTo>
                    <a:pt x="260" y="1194"/>
                  </a:moveTo>
                  <a:cubicBezTo>
                    <a:pt x="272" y="1201"/>
                    <a:pt x="281" y="1206"/>
                    <a:pt x="290" y="1208"/>
                  </a:cubicBezTo>
                  <a:cubicBezTo>
                    <a:pt x="294" y="1207"/>
                    <a:pt x="297" y="1207"/>
                    <a:pt x="300" y="1207"/>
                  </a:cubicBezTo>
                  <a:lnTo>
                    <a:pt x="300" y="1207"/>
                  </a:lnTo>
                  <a:cubicBezTo>
                    <a:pt x="306" y="1208"/>
                    <a:pt x="309" y="1208"/>
                    <a:pt x="309" y="1208"/>
                  </a:cubicBezTo>
                  <a:cubicBezTo>
                    <a:pt x="309" y="1208"/>
                    <a:pt x="308" y="1206"/>
                    <a:pt x="302" y="1206"/>
                  </a:cubicBezTo>
                  <a:cubicBezTo>
                    <a:pt x="301" y="1206"/>
                    <a:pt x="301" y="1206"/>
                    <a:pt x="300" y="1207"/>
                  </a:cubicBezTo>
                  <a:lnTo>
                    <a:pt x="300" y="1207"/>
                  </a:lnTo>
                  <a:cubicBezTo>
                    <a:pt x="298" y="1206"/>
                    <a:pt x="296" y="1206"/>
                    <a:pt x="294" y="1205"/>
                  </a:cubicBezTo>
                  <a:cubicBezTo>
                    <a:pt x="286" y="1202"/>
                    <a:pt x="275" y="1200"/>
                    <a:pt x="260" y="1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5"/>
            <p:cNvSpPr/>
            <p:nvPr/>
          </p:nvSpPr>
          <p:spPr>
            <a:xfrm>
              <a:off x="6611695" y="3661878"/>
              <a:ext cx="45328" cy="203978"/>
            </a:xfrm>
            <a:custGeom>
              <a:avLst/>
              <a:gdLst/>
              <a:ahLst/>
              <a:cxnLst/>
              <a:rect l="l" t="t" r="r" b="b"/>
              <a:pathLst>
                <a:path w="368" h="1656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65" y="16"/>
                    <a:pt x="358" y="35"/>
                    <a:pt x="352" y="60"/>
                  </a:cubicBezTo>
                  <a:cubicBezTo>
                    <a:pt x="337" y="106"/>
                    <a:pt x="312" y="171"/>
                    <a:pt x="275" y="248"/>
                  </a:cubicBezTo>
                  <a:cubicBezTo>
                    <a:pt x="235" y="325"/>
                    <a:pt x="186" y="408"/>
                    <a:pt x="136" y="507"/>
                  </a:cubicBezTo>
                  <a:cubicBezTo>
                    <a:pt x="111" y="554"/>
                    <a:pt x="90" y="603"/>
                    <a:pt x="65" y="655"/>
                  </a:cubicBezTo>
                  <a:cubicBezTo>
                    <a:pt x="44" y="711"/>
                    <a:pt x="28" y="763"/>
                    <a:pt x="16" y="822"/>
                  </a:cubicBezTo>
                  <a:cubicBezTo>
                    <a:pt x="3" y="881"/>
                    <a:pt x="0" y="939"/>
                    <a:pt x="0" y="995"/>
                  </a:cubicBezTo>
                  <a:cubicBezTo>
                    <a:pt x="3" y="1054"/>
                    <a:pt x="10" y="1109"/>
                    <a:pt x="19" y="1162"/>
                  </a:cubicBezTo>
                  <a:cubicBezTo>
                    <a:pt x="25" y="1190"/>
                    <a:pt x="31" y="1211"/>
                    <a:pt x="40" y="1239"/>
                  </a:cubicBezTo>
                  <a:cubicBezTo>
                    <a:pt x="50" y="1267"/>
                    <a:pt x="56" y="1288"/>
                    <a:pt x="65" y="1313"/>
                  </a:cubicBezTo>
                  <a:cubicBezTo>
                    <a:pt x="87" y="1359"/>
                    <a:pt x="105" y="1403"/>
                    <a:pt x="127" y="1440"/>
                  </a:cubicBezTo>
                  <a:cubicBezTo>
                    <a:pt x="139" y="1458"/>
                    <a:pt x="152" y="1480"/>
                    <a:pt x="164" y="1495"/>
                  </a:cubicBezTo>
                  <a:cubicBezTo>
                    <a:pt x="173" y="1514"/>
                    <a:pt x="186" y="1529"/>
                    <a:pt x="198" y="1542"/>
                  </a:cubicBezTo>
                  <a:cubicBezTo>
                    <a:pt x="220" y="1566"/>
                    <a:pt x="241" y="1588"/>
                    <a:pt x="260" y="1606"/>
                  </a:cubicBezTo>
                  <a:cubicBezTo>
                    <a:pt x="272" y="1621"/>
                    <a:pt x="285" y="1632"/>
                    <a:pt x="296" y="1639"/>
                  </a:cubicBezTo>
                  <a:lnTo>
                    <a:pt x="296" y="1639"/>
                  </a:lnTo>
                  <a:cubicBezTo>
                    <a:pt x="288" y="1632"/>
                    <a:pt x="275" y="1619"/>
                    <a:pt x="263" y="1603"/>
                  </a:cubicBezTo>
                  <a:cubicBezTo>
                    <a:pt x="247" y="1582"/>
                    <a:pt x="229" y="1560"/>
                    <a:pt x="210" y="1532"/>
                  </a:cubicBezTo>
                  <a:cubicBezTo>
                    <a:pt x="198" y="1517"/>
                    <a:pt x="189" y="1501"/>
                    <a:pt x="176" y="1486"/>
                  </a:cubicBezTo>
                  <a:cubicBezTo>
                    <a:pt x="167" y="1467"/>
                    <a:pt x="155" y="1452"/>
                    <a:pt x="145" y="1433"/>
                  </a:cubicBezTo>
                  <a:cubicBezTo>
                    <a:pt x="127" y="1396"/>
                    <a:pt x="108" y="1356"/>
                    <a:pt x="93" y="1310"/>
                  </a:cubicBezTo>
                  <a:cubicBezTo>
                    <a:pt x="81" y="1288"/>
                    <a:pt x="77" y="1264"/>
                    <a:pt x="68" y="1239"/>
                  </a:cubicBezTo>
                  <a:cubicBezTo>
                    <a:pt x="65" y="1211"/>
                    <a:pt x="59" y="1190"/>
                    <a:pt x="56" y="1162"/>
                  </a:cubicBezTo>
                  <a:cubicBezTo>
                    <a:pt x="44" y="1109"/>
                    <a:pt x="40" y="1054"/>
                    <a:pt x="40" y="1001"/>
                  </a:cubicBezTo>
                  <a:cubicBezTo>
                    <a:pt x="40" y="946"/>
                    <a:pt x="44" y="887"/>
                    <a:pt x="56" y="834"/>
                  </a:cubicBezTo>
                  <a:cubicBezTo>
                    <a:pt x="65" y="776"/>
                    <a:pt x="81" y="723"/>
                    <a:pt x="99" y="671"/>
                  </a:cubicBezTo>
                  <a:cubicBezTo>
                    <a:pt x="121" y="618"/>
                    <a:pt x="142" y="569"/>
                    <a:pt x="167" y="523"/>
                  </a:cubicBezTo>
                  <a:cubicBezTo>
                    <a:pt x="213" y="430"/>
                    <a:pt x="260" y="341"/>
                    <a:pt x="294" y="260"/>
                  </a:cubicBezTo>
                  <a:cubicBezTo>
                    <a:pt x="312" y="217"/>
                    <a:pt x="324" y="183"/>
                    <a:pt x="337" y="146"/>
                  </a:cubicBezTo>
                  <a:cubicBezTo>
                    <a:pt x="349" y="112"/>
                    <a:pt x="355" y="81"/>
                    <a:pt x="358" y="60"/>
                  </a:cubicBezTo>
                  <a:cubicBezTo>
                    <a:pt x="365" y="35"/>
                    <a:pt x="368" y="13"/>
                    <a:pt x="368" y="1"/>
                  </a:cubicBezTo>
                  <a:close/>
                  <a:moveTo>
                    <a:pt x="296" y="1639"/>
                  </a:moveTo>
                  <a:lnTo>
                    <a:pt x="296" y="1639"/>
                  </a:lnTo>
                  <a:cubicBezTo>
                    <a:pt x="297" y="1641"/>
                    <a:pt x="299" y="1642"/>
                    <a:pt x="300" y="1643"/>
                  </a:cubicBezTo>
                  <a:cubicBezTo>
                    <a:pt x="309" y="1653"/>
                    <a:pt x="318" y="1656"/>
                    <a:pt x="318" y="1656"/>
                  </a:cubicBezTo>
                  <a:cubicBezTo>
                    <a:pt x="318" y="1656"/>
                    <a:pt x="312" y="1653"/>
                    <a:pt x="303" y="1643"/>
                  </a:cubicBezTo>
                  <a:cubicBezTo>
                    <a:pt x="301" y="1642"/>
                    <a:pt x="298" y="1641"/>
                    <a:pt x="296" y="1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5"/>
            <p:cNvSpPr/>
            <p:nvPr/>
          </p:nvSpPr>
          <p:spPr>
            <a:xfrm>
              <a:off x="6655792" y="3687375"/>
              <a:ext cx="23650" cy="117632"/>
            </a:xfrm>
            <a:custGeom>
              <a:avLst/>
              <a:gdLst/>
              <a:ahLst/>
              <a:cxnLst/>
              <a:rect l="l" t="t" r="r" b="b"/>
              <a:pathLst>
                <a:path w="192" h="955" extrusionOk="0">
                  <a:moveTo>
                    <a:pt x="192" y="1"/>
                  </a:moveTo>
                  <a:cubicBezTo>
                    <a:pt x="192" y="1"/>
                    <a:pt x="186" y="16"/>
                    <a:pt x="180" y="35"/>
                  </a:cubicBezTo>
                  <a:cubicBezTo>
                    <a:pt x="167" y="62"/>
                    <a:pt x="152" y="96"/>
                    <a:pt x="133" y="140"/>
                  </a:cubicBezTo>
                  <a:cubicBezTo>
                    <a:pt x="118" y="183"/>
                    <a:pt x="93" y="232"/>
                    <a:pt x="75" y="288"/>
                  </a:cubicBezTo>
                  <a:cubicBezTo>
                    <a:pt x="50" y="343"/>
                    <a:pt x="34" y="402"/>
                    <a:pt x="19" y="464"/>
                  </a:cubicBezTo>
                  <a:cubicBezTo>
                    <a:pt x="10" y="526"/>
                    <a:pt x="0" y="590"/>
                    <a:pt x="0" y="649"/>
                  </a:cubicBezTo>
                  <a:cubicBezTo>
                    <a:pt x="0" y="711"/>
                    <a:pt x="10" y="766"/>
                    <a:pt x="19" y="813"/>
                  </a:cubicBezTo>
                  <a:cubicBezTo>
                    <a:pt x="25" y="834"/>
                    <a:pt x="31" y="853"/>
                    <a:pt x="41" y="874"/>
                  </a:cubicBezTo>
                  <a:cubicBezTo>
                    <a:pt x="47" y="893"/>
                    <a:pt x="50" y="908"/>
                    <a:pt x="59" y="921"/>
                  </a:cubicBezTo>
                  <a:cubicBezTo>
                    <a:pt x="62" y="933"/>
                    <a:pt x="71" y="939"/>
                    <a:pt x="75" y="945"/>
                  </a:cubicBezTo>
                  <a:lnTo>
                    <a:pt x="81" y="955"/>
                  </a:lnTo>
                  <a:cubicBezTo>
                    <a:pt x="81" y="955"/>
                    <a:pt x="75" y="942"/>
                    <a:pt x="65" y="918"/>
                  </a:cubicBezTo>
                  <a:cubicBezTo>
                    <a:pt x="56" y="890"/>
                    <a:pt x="47" y="856"/>
                    <a:pt x="41" y="810"/>
                  </a:cubicBezTo>
                  <a:cubicBezTo>
                    <a:pt x="31" y="763"/>
                    <a:pt x="28" y="711"/>
                    <a:pt x="31" y="655"/>
                  </a:cubicBezTo>
                  <a:cubicBezTo>
                    <a:pt x="31" y="597"/>
                    <a:pt x="44" y="535"/>
                    <a:pt x="56" y="476"/>
                  </a:cubicBezTo>
                  <a:cubicBezTo>
                    <a:pt x="68" y="414"/>
                    <a:pt x="87" y="356"/>
                    <a:pt x="102" y="303"/>
                  </a:cubicBezTo>
                  <a:cubicBezTo>
                    <a:pt x="118" y="248"/>
                    <a:pt x="133" y="195"/>
                    <a:pt x="149" y="152"/>
                  </a:cubicBezTo>
                  <a:cubicBezTo>
                    <a:pt x="164" y="109"/>
                    <a:pt x="170" y="72"/>
                    <a:pt x="180" y="44"/>
                  </a:cubicBezTo>
                  <a:cubicBezTo>
                    <a:pt x="186" y="17"/>
                    <a:pt x="19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95"/>
            <p:cNvSpPr/>
            <p:nvPr/>
          </p:nvSpPr>
          <p:spPr>
            <a:xfrm>
              <a:off x="6692621" y="3656212"/>
              <a:ext cx="211984" cy="105068"/>
            </a:xfrm>
            <a:custGeom>
              <a:avLst/>
              <a:gdLst/>
              <a:ahLst/>
              <a:cxnLst/>
              <a:rect l="l" t="t" r="r" b="b"/>
              <a:pathLst>
                <a:path w="1721" h="853" extrusionOk="0">
                  <a:moveTo>
                    <a:pt x="1" y="1"/>
                  </a:moveTo>
                  <a:cubicBezTo>
                    <a:pt x="1" y="1"/>
                    <a:pt x="26" y="7"/>
                    <a:pt x="75" y="31"/>
                  </a:cubicBezTo>
                  <a:cubicBezTo>
                    <a:pt x="128" y="47"/>
                    <a:pt x="195" y="75"/>
                    <a:pt x="276" y="112"/>
                  </a:cubicBezTo>
                  <a:cubicBezTo>
                    <a:pt x="359" y="152"/>
                    <a:pt x="452" y="204"/>
                    <a:pt x="547" y="263"/>
                  </a:cubicBezTo>
                  <a:cubicBezTo>
                    <a:pt x="643" y="315"/>
                    <a:pt x="748" y="383"/>
                    <a:pt x="847" y="448"/>
                  </a:cubicBezTo>
                  <a:cubicBezTo>
                    <a:pt x="952" y="513"/>
                    <a:pt x="1048" y="584"/>
                    <a:pt x="1146" y="646"/>
                  </a:cubicBezTo>
                  <a:cubicBezTo>
                    <a:pt x="1242" y="708"/>
                    <a:pt x="1335" y="760"/>
                    <a:pt x="1418" y="794"/>
                  </a:cubicBezTo>
                  <a:cubicBezTo>
                    <a:pt x="1461" y="809"/>
                    <a:pt x="1501" y="825"/>
                    <a:pt x="1538" y="834"/>
                  </a:cubicBezTo>
                  <a:cubicBezTo>
                    <a:pt x="1579" y="840"/>
                    <a:pt x="1609" y="847"/>
                    <a:pt x="1634" y="850"/>
                  </a:cubicBezTo>
                  <a:cubicBezTo>
                    <a:pt x="1662" y="853"/>
                    <a:pt x="1680" y="853"/>
                    <a:pt x="1696" y="853"/>
                  </a:cubicBezTo>
                  <a:lnTo>
                    <a:pt x="1721" y="853"/>
                  </a:lnTo>
                  <a:cubicBezTo>
                    <a:pt x="1721" y="853"/>
                    <a:pt x="1711" y="850"/>
                    <a:pt x="1696" y="850"/>
                  </a:cubicBezTo>
                  <a:cubicBezTo>
                    <a:pt x="1690" y="847"/>
                    <a:pt x="1680" y="847"/>
                    <a:pt x="1671" y="847"/>
                  </a:cubicBezTo>
                  <a:cubicBezTo>
                    <a:pt x="1659" y="840"/>
                    <a:pt x="1647" y="840"/>
                    <a:pt x="1637" y="837"/>
                  </a:cubicBezTo>
                  <a:cubicBezTo>
                    <a:pt x="1609" y="834"/>
                    <a:pt x="1579" y="825"/>
                    <a:pt x="1545" y="816"/>
                  </a:cubicBezTo>
                  <a:cubicBezTo>
                    <a:pt x="1508" y="803"/>
                    <a:pt x="1474" y="788"/>
                    <a:pt x="1430" y="769"/>
                  </a:cubicBezTo>
                  <a:cubicBezTo>
                    <a:pt x="1350" y="729"/>
                    <a:pt x="1261" y="671"/>
                    <a:pt x="1168" y="609"/>
                  </a:cubicBezTo>
                  <a:cubicBezTo>
                    <a:pt x="1075" y="547"/>
                    <a:pt x="977" y="476"/>
                    <a:pt x="875" y="408"/>
                  </a:cubicBezTo>
                  <a:cubicBezTo>
                    <a:pt x="776" y="343"/>
                    <a:pt x="671" y="278"/>
                    <a:pt x="572" y="223"/>
                  </a:cubicBezTo>
                  <a:cubicBezTo>
                    <a:pt x="470" y="170"/>
                    <a:pt x="378" y="118"/>
                    <a:pt x="294" y="84"/>
                  </a:cubicBezTo>
                  <a:cubicBezTo>
                    <a:pt x="208" y="47"/>
                    <a:pt x="134" y="28"/>
                    <a:pt x="84" y="16"/>
                  </a:cubicBezTo>
                  <a:cubicBezTo>
                    <a:pt x="56" y="7"/>
                    <a:pt x="38" y="7"/>
                    <a:pt x="23" y="4"/>
                  </a:cubicBezTo>
                  <a:cubicBezTo>
                    <a:pt x="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95"/>
            <p:cNvSpPr/>
            <p:nvPr/>
          </p:nvSpPr>
          <p:spPr>
            <a:xfrm>
              <a:off x="6763446" y="3661878"/>
              <a:ext cx="217281" cy="122682"/>
            </a:xfrm>
            <a:custGeom>
              <a:avLst/>
              <a:gdLst/>
              <a:ahLst/>
              <a:cxnLst/>
              <a:rect l="l" t="t" r="r" b="b"/>
              <a:pathLst>
                <a:path w="1764" h="996" extrusionOk="0">
                  <a:moveTo>
                    <a:pt x="0" y="1"/>
                  </a:moveTo>
                  <a:cubicBezTo>
                    <a:pt x="0" y="1"/>
                    <a:pt x="2" y="2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7" y="6"/>
                    <a:pt x="10" y="9"/>
                    <a:pt x="13" y="13"/>
                  </a:cubicBezTo>
                  <a:cubicBezTo>
                    <a:pt x="22" y="23"/>
                    <a:pt x="40" y="35"/>
                    <a:pt x="65" y="50"/>
                  </a:cubicBezTo>
                  <a:cubicBezTo>
                    <a:pt x="111" y="81"/>
                    <a:pt x="185" y="121"/>
                    <a:pt x="278" y="155"/>
                  </a:cubicBezTo>
                  <a:cubicBezTo>
                    <a:pt x="371" y="189"/>
                    <a:pt x="479" y="229"/>
                    <a:pt x="593" y="266"/>
                  </a:cubicBezTo>
                  <a:cubicBezTo>
                    <a:pt x="710" y="307"/>
                    <a:pt x="834" y="344"/>
                    <a:pt x="951" y="390"/>
                  </a:cubicBezTo>
                  <a:cubicBezTo>
                    <a:pt x="1016" y="415"/>
                    <a:pt x="1072" y="436"/>
                    <a:pt x="1130" y="464"/>
                  </a:cubicBezTo>
                  <a:cubicBezTo>
                    <a:pt x="1189" y="492"/>
                    <a:pt x="1247" y="516"/>
                    <a:pt x="1297" y="547"/>
                  </a:cubicBezTo>
                  <a:cubicBezTo>
                    <a:pt x="1349" y="578"/>
                    <a:pt x="1396" y="609"/>
                    <a:pt x="1442" y="646"/>
                  </a:cubicBezTo>
                  <a:cubicBezTo>
                    <a:pt x="1488" y="680"/>
                    <a:pt x="1528" y="711"/>
                    <a:pt x="1562" y="745"/>
                  </a:cubicBezTo>
                  <a:lnTo>
                    <a:pt x="1612" y="794"/>
                  </a:lnTo>
                  <a:cubicBezTo>
                    <a:pt x="1627" y="810"/>
                    <a:pt x="1643" y="825"/>
                    <a:pt x="1655" y="841"/>
                  </a:cubicBezTo>
                  <a:cubicBezTo>
                    <a:pt x="1667" y="856"/>
                    <a:pt x="1680" y="868"/>
                    <a:pt x="1689" y="884"/>
                  </a:cubicBezTo>
                  <a:cubicBezTo>
                    <a:pt x="1701" y="899"/>
                    <a:pt x="1711" y="912"/>
                    <a:pt x="1717" y="924"/>
                  </a:cubicBezTo>
                  <a:cubicBezTo>
                    <a:pt x="1732" y="946"/>
                    <a:pt x="1745" y="964"/>
                    <a:pt x="1751" y="977"/>
                  </a:cubicBezTo>
                  <a:cubicBezTo>
                    <a:pt x="1745" y="964"/>
                    <a:pt x="1735" y="943"/>
                    <a:pt x="1720" y="918"/>
                  </a:cubicBezTo>
                  <a:cubicBezTo>
                    <a:pt x="1717" y="909"/>
                    <a:pt x="1711" y="896"/>
                    <a:pt x="1698" y="881"/>
                  </a:cubicBezTo>
                  <a:cubicBezTo>
                    <a:pt x="1689" y="865"/>
                    <a:pt x="1680" y="850"/>
                    <a:pt x="1667" y="834"/>
                  </a:cubicBezTo>
                  <a:cubicBezTo>
                    <a:pt x="1643" y="801"/>
                    <a:pt x="1615" y="763"/>
                    <a:pt x="1581" y="730"/>
                  </a:cubicBezTo>
                  <a:cubicBezTo>
                    <a:pt x="1516" y="662"/>
                    <a:pt x="1423" y="584"/>
                    <a:pt x="1319" y="523"/>
                  </a:cubicBezTo>
                  <a:cubicBezTo>
                    <a:pt x="1269" y="492"/>
                    <a:pt x="1210" y="461"/>
                    <a:pt x="1152" y="433"/>
                  </a:cubicBezTo>
                  <a:cubicBezTo>
                    <a:pt x="1096" y="405"/>
                    <a:pt x="1034" y="378"/>
                    <a:pt x="973" y="356"/>
                  </a:cubicBezTo>
                  <a:cubicBezTo>
                    <a:pt x="852" y="310"/>
                    <a:pt x="726" y="269"/>
                    <a:pt x="608" y="236"/>
                  </a:cubicBezTo>
                  <a:cubicBezTo>
                    <a:pt x="494" y="202"/>
                    <a:pt x="386" y="171"/>
                    <a:pt x="293" y="137"/>
                  </a:cubicBezTo>
                  <a:cubicBezTo>
                    <a:pt x="204" y="100"/>
                    <a:pt x="127" y="75"/>
                    <a:pt x="77" y="47"/>
                  </a:cubicBezTo>
                  <a:cubicBezTo>
                    <a:pt x="37" y="26"/>
                    <a:pt x="14" y="10"/>
                    <a:pt x="4" y="4"/>
                  </a:cubicBezTo>
                  <a:close/>
                  <a:moveTo>
                    <a:pt x="1751" y="977"/>
                  </a:moveTo>
                  <a:cubicBezTo>
                    <a:pt x="1760" y="992"/>
                    <a:pt x="1763" y="995"/>
                    <a:pt x="1763" y="995"/>
                  </a:cubicBezTo>
                  <a:cubicBezTo>
                    <a:pt x="1763" y="995"/>
                    <a:pt x="1760" y="989"/>
                    <a:pt x="1751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5"/>
            <p:cNvSpPr/>
            <p:nvPr/>
          </p:nvSpPr>
          <p:spPr>
            <a:xfrm>
              <a:off x="6838337" y="3673333"/>
              <a:ext cx="210013" cy="127486"/>
            </a:xfrm>
            <a:custGeom>
              <a:avLst/>
              <a:gdLst/>
              <a:ahLst/>
              <a:cxnLst/>
              <a:rect l="l" t="t" r="r" b="b"/>
              <a:pathLst>
                <a:path w="1705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4" y="38"/>
                    <a:pt x="306" y="99"/>
                  </a:cubicBezTo>
                  <a:cubicBezTo>
                    <a:pt x="399" y="127"/>
                    <a:pt x="504" y="167"/>
                    <a:pt x="615" y="207"/>
                  </a:cubicBezTo>
                  <a:cubicBezTo>
                    <a:pt x="732" y="251"/>
                    <a:pt x="846" y="300"/>
                    <a:pt x="957" y="362"/>
                  </a:cubicBezTo>
                  <a:cubicBezTo>
                    <a:pt x="1072" y="420"/>
                    <a:pt x="1183" y="485"/>
                    <a:pt x="1276" y="559"/>
                  </a:cubicBezTo>
                  <a:cubicBezTo>
                    <a:pt x="1322" y="599"/>
                    <a:pt x="1368" y="633"/>
                    <a:pt x="1405" y="670"/>
                  </a:cubicBezTo>
                  <a:cubicBezTo>
                    <a:pt x="1445" y="708"/>
                    <a:pt x="1482" y="745"/>
                    <a:pt x="1513" y="779"/>
                  </a:cubicBezTo>
                  <a:cubicBezTo>
                    <a:pt x="1550" y="816"/>
                    <a:pt x="1575" y="850"/>
                    <a:pt x="1600" y="880"/>
                  </a:cubicBezTo>
                  <a:cubicBezTo>
                    <a:pt x="1621" y="911"/>
                    <a:pt x="1643" y="939"/>
                    <a:pt x="1658" y="961"/>
                  </a:cubicBezTo>
                  <a:cubicBezTo>
                    <a:pt x="1643" y="933"/>
                    <a:pt x="1621" y="905"/>
                    <a:pt x="1603" y="871"/>
                  </a:cubicBezTo>
                  <a:cubicBezTo>
                    <a:pt x="1590" y="856"/>
                    <a:pt x="1581" y="840"/>
                    <a:pt x="1569" y="822"/>
                  </a:cubicBezTo>
                  <a:cubicBezTo>
                    <a:pt x="1556" y="806"/>
                    <a:pt x="1541" y="788"/>
                    <a:pt x="1526" y="769"/>
                  </a:cubicBezTo>
                  <a:cubicBezTo>
                    <a:pt x="1464" y="695"/>
                    <a:pt x="1387" y="615"/>
                    <a:pt x="1291" y="538"/>
                  </a:cubicBezTo>
                  <a:cubicBezTo>
                    <a:pt x="1195" y="461"/>
                    <a:pt x="1087" y="390"/>
                    <a:pt x="970" y="328"/>
                  </a:cubicBezTo>
                  <a:cubicBezTo>
                    <a:pt x="856" y="269"/>
                    <a:pt x="735" y="220"/>
                    <a:pt x="624" y="176"/>
                  </a:cubicBezTo>
                  <a:cubicBezTo>
                    <a:pt x="510" y="136"/>
                    <a:pt x="402" y="105"/>
                    <a:pt x="309" y="78"/>
                  </a:cubicBezTo>
                  <a:cubicBezTo>
                    <a:pt x="217" y="50"/>
                    <a:pt x="139" y="34"/>
                    <a:pt x="87" y="19"/>
                  </a:cubicBezTo>
                  <a:cubicBezTo>
                    <a:pt x="31" y="7"/>
                    <a:pt x="0" y="1"/>
                    <a:pt x="0" y="1"/>
                  </a:cubicBezTo>
                  <a:close/>
                  <a:moveTo>
                    <a:pt x="1658" y="961"/>
                  </a:moveTo>
                  <a:cubicBezTo>
                    <a:pt x="1662" y="967"/>
                    <a:pt x="1665" y="972"/>
                    <a:pt x="1668" y="977"/>
                  </a:cubicBezTo>
                  <a:lnTo>
                    <a:pt x="1668" y="977"/>
                  </a:lnTo>
                  <a:cubicBezTo>
                    <a:pt x="1665" y="972"/>
                    <a:pt x="1662" y="966"/>
                    <a:pt x="1658" y="961"/>
                  </a:cubicBezTo>
                  <a:close/>
                  <a:moveTo>
                    <a:pt x="1668" y="977"/>
                  </a:moveTo>
                  <a:cubicBezTo>
                    <a:pt x="1677" y="994"/>
                    <a:pt x="1682" y="1010"/>
                    <a:pt x="1689" y="1019"/>
                  </a:cubicBezTo>
                  <a:cubicBezTo>
                    <a:pt x="1698" y="1026"/>
                    <a:pt x="1705" y="1035"/>
                    <a:pt x="1705" y="1035"/>
                  </a:cubicBezTo>
                  <a:cubicBezTo>
                    <a:pt x="1705" y="1035"/>
                    <a:pt x="1698" y="1026"/>
                    <a:pt x="1692" y="1016"/>
                  </a:cubicBezTo>
                  <a:cubicBezTo>
                    <a:pt x="1685" y="1007"/>
                    <a:pt x="1678" y="994"/>
                    <a:pt x="1668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5"/>
            <p:cNvSpPr/>
            <p:nvPr/>
          </p:nvSpPr>
          <p:spPr>
            <a:xfrm>
              <a:off x="6745956" y="3811166"/>
              <a:ext cx="343535" cy="79078"/>
            </a:xfrm>
            <a:custGeom>
              <a:avLst/>
              <a:gdLst/>
              <a:ahLst/>
              <a:cxnLst/>
              <a:rect l="l" t="t" r="r" b="b"/>
              <a:pathLst>
                <a:path w="2789" h="642" extrusionOk="0">
                  <a:moveTo>
                    <a:pt x="1157" y="0"/>
                  </a:moveTo>
                  <a:cubicBezTo>
                    <a:pt x="1007" y="0"/>
                    <a:pt x="857" y="22"/>
                    <a:pt x="720" y="58"/>
                  </a:cubicBezTo>
                  <a:cubicBezTo>
                    <a:pt x="636" y="83"/>
                    <a:pt x="550" y="113"/>
                    <a:pt x="476" y="147"/>
                  </a:cubicBezTo>
                  <a:cubicBezTo>
                    <a:pt x="398" y="181"/>
                    <a:pt x="331" y="221"/>
                    <a:pt x="272" y="262"/>
                  </a:cubicBezTo>
                  <a:cubicBezTo>
                    <a:pt x="151" y="345"/>
                    <a:pt x="80" y="444"/>
                    <a:pt x="40" y="518"/>
                  </a:cubicBezTo>
                  <a:cubicBezTo>
                    <a:pt x="22" y="552"/>
                    <a:pt x="13" y="583"/>
                    <a:pt x="6" y="607"/>
                  </a:cubicBezTo>
                  <a:cubicBezTo>
                    <a:pt x="3" y="629"/>
                    <a:pt x="0" y="641"/>
                    <a:pt x="0" y="641"/>
                  </a:cubicBezTo>
                  <a:cubicBezTo>
                    <a:pt x="0" y="641"/>
                    <a:pt x="3" y="629"/>
                    <a:pt x="9" y="623"/>
                  </a:cubicBezTo>
                  <a:cubicBezTo>
                    <a:pt x="19" y="598"/>
                    <a:pt x="34" y="567"/>
                    <a:pt x="53" y="533"/>
                  </a:cubicBezTo>
                  <a:cubicBezTo>
                    <a:pt x="96" y="459"/>
                    <a:pt x="173" y="367"/>
                    <a:pt x="290" y="289"/>
                  </a:cubicBezTo>
                  <a:cubicBezTo>
                    <a:pt x="349" y="252"/>
                    <a:pt x="420" y="212"/>
                    <a:pt x="491" y="181"/>
                  </a:cubicBezTo>
                  <a:cubicBezTo>
                    <a:pt x="568" y="150"/>
                    <a:pt x="652" y="123"/>
                    <a:pt x="735" y="101"/>
                  </a:cubicBezTo>
                  <a:cubicBezTo>
                    <a:pt x="865" y="65"/>
                    <a:pt x="1007" y="46"/>
                    <a:pt x="1152" y="46"/>
                  </a:cubicBezTo>
                  <a:cubicBezTo>
                    <a:pt x="1196" y="46"/>
                    <a:pt x="1240" y="48"/>
                    <a:pt x="1285" y="52"/>
                  </a:cubicBezTo>
                  <a:cubicBezTo>
                    <a:pt x="1377" y="55"/>
                    <a:pt x="1470" y="70"/>
                    <a:pt x="1562" y="89"/>
                  </a:cubicBezTo>
                  <a:cubicBezTo>
                    <a:pt x="1649" y="107"/>
                    <a:pt x="1738" y="132"/>
                    <a:pt x="1828" y="150"/>
                  </a:cubicBezTo>
                  <a:cubicBezTo>
                    <a:pt x="2001" y="194"/>
                    <a:pt x="2168" y="228"/>
                    <a:pt x="2310" y="240"/>
                  </a:cubicBezTo>
                  <a:cubicBezTo>
                    <a:pt x="2355" y="244"/>
                    <a:pt x="2399" y="246"/>
                    <a:pt x="2441" y="246"/>
                  </a:cubicBezTo>
                  <a:cubicBezTo>
                    <a:pt x="2527" y="246"/>
                    <a:pt x="2602" y="238"/>
                    <a:pt x="2658" y="228"/>
                  </a:cubicBezTo>
                  <a:cubicBezTo>
                    <a:pt x="2699" y="221"/>
                    <a:pt x="2729" y="212"/>
                    <a:pt x="2754" y="206"/>
                  </a:cubicBezTo>
                  <a:lnTo>
                    <a:pt x="2788" y="194"/>
                  </a:lnTo>
                  <a:lnTo>
                    <a:pt x="2788" y="194"/>
                  </a:lnTo>
                  <a:cubicBezTo>
                    <a:pt x="2788" y="194"/>
                    <a:pt x="2776" y="197"/>
                    <a:pt x="2754" y="200"/>
                  </a:cubicBezTo>
                  <a:cubicBezTo>
                    <a:pt x="2729" y="206"/>
                    <a:pt x="2699" y="212"/>
                    <a:pt x="2658" y="215"/>
                  </a:cubicBezTo>
                  <a:cubicBezTo>
                    <a:pt x="2615" y="221"/>
                    <a:pt x="2566" y="225"/>
                    <a:pt x="2507" y="225"/>
                  </a:cubicBezTo>
                  <a:cubicBezTo>
                    <a:pt x="2448" y="225"/>
                    <a:pt x="2384" y="221"/>
                    <a:pt x="2313" y="212"/>
                  </a:cubicBezTo>
                  <a:cubicBezTo>
                    <a:pt x="2242" y="206"/>
                    <a:pt x="2168" y="194"/>
                    <a:pt x="2087" y="175"/>
                  </a:cubicBezTo>
                  <a:cubicBezTo>
                    <a:pt x="2004" y="154"/>
                    <a:pt x="1921" y="135"/>
                    <a:pt x="1834" y="113"/>
                  </a:cubicBezTo>
                  <a:cubicBezTo>
                    <a:pt x="1748" y="89"/>
                    <a:pt x="1658" y="67"/>
                    <a:pt x="1565" y="45"/>
                  </a:cubicBezTo>
                  <a:cubicBezTo>
                    <a:pt x="1473" y="27"/>
                    <a:pt x="1377" y="12"/>
                    <a:pt x="1281" y="5"/>
                  </a:cubicBezTo>
                  <a:cubicBezTo>
                    <a:pt x="1240" y="2"/>
                    <a:pt x="1199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95"/>
            <p:cNvSpPr/>
            <p:nvPr/>
          </p:nvSpPr>
          <p:spPr>
            <a:xfrm>
              <a:off x="6162970" y="3031840"/>
              <a:ext cx="253371" cy="250415"/>
            </a:xfrm>
            <a:custGeom>
              <a:avLst/>
              <a:gdLst/>
              <a:ahLst/>
              <a:cxnLst/>
              <a:rect l="l" t="t" r="r" b="b"/>
              <a:pathLst>
                <a:path w="2057" h="2033" extrusionOk="0">
                  <a:moveTo>
                    <a:pt x="1915" y="1"/>
                  </a:moveTo>
                  <a:cubicBezTo>
                    <a:pt x="1839" y="1"/>
                    <a:pt x="1774" y="122"/>
                    <a:pt x="1760" y="182"/>
                  </a:cubicBezTo>
                  <a:cubicBezTo>
                    <a:pt x="1741" y="259"/>
                    <a:pt x="1794" y="451"/>
                    <a:pt x="1741" y="513"/>
                  </a:cubicBezTo>
                  <a:cubicBezTo>
                    <a:pt x="1732" y="519"/>
                    <a:pt x="1726" y="522"/>
                    <a:pt x="1714" y="531"/>
                  </a:cubicBezTo>
                  <a:cubicBezTo>
                    <a:pt x="1630" y="568"/>
                    <a:pt x="1547" y="590"/>
                    <a:pt x="1467" y="608"/>
                  </a:cubicBezTo>
                  <a:cubicBezTo>
                    <a:pt x="1340" y="630"/>
                    <a:pt x="1207" y="639"/>
                    <a:pt x="1084" y="651"/>
                  </a:cubicBezTo>
                  <a:cubicBezTo>
                    <a:pt x="988" y="660"/>
                    <a:pt x="891" y="665"/>
                    <a:pt x="795" y="665"/>
                  </a:cubicBezTo>
                  <a:cubicBezTo>
                    <a:pt x="661" y="665"/>
                    <a:pt x="527" y="656"/>
                    <a:pt x="395" y="636"/>
                  </a:cubicBezTo>
                  <a:cubicBezTo>
                    <a:pt x="383" y="636"/>
                    <a:pt x="371" y="630"/>
                    <a:pt x="364" y="627"/>
                  </a:cubicBezTo>
                  <a:cubicBezTo>
                    <a:pt x="349" y="614"/>
                    <a:pt x="343" y="596"/>
                    <a:pt x="343" y="580"/>
                  </a:cubicBezTo>
                  <a:cubicBezTo>
                    <a:pt x="337" y="522"/>
                    <a:pt x="324" y="469"/>
                    <a:pt x="309" y="414"/>
                  </a:cubicBezTo>
                  <a:cubicBezTo>
                    <a:pt x="288" y="346"/>
                    <a:pt x="240" y="265"/>
                    <a:pt x="169" y="265"/>
                  </a:cubicBezTo>
                  <a:cubicBezTo>
                    <a:pt x="165" y="265"/>
                    <a:pt x="161" y="265"/>
                    <a:pt x="158" y="266"/>
                  </a:cubicBezTo>
                  <a:cubicBezTo>
                    <a:pt x="108" y="272"/>
                    <a:pt x="74" y="321"/>
                    <a:pt x="56" y="367"/>
                  </a:cubicBezTo>
                  <a:cubicBezTo>
                    <a:pt x="0" y="516"/>
                    <a:pt x="40" y="661"/>
                    <a:pt x="148" y="775"/>
                  </a:cubicBezTo>
                  <a:cubicBezTo>
                    <a:pt x="176" y="807"/>
                    <a:pt x="215" y="825"/>
                    <a:pt x="256" y="825"/>
                  </a:cubicBezTo>
                  <a:cubicBezTo>
                    <a:pt x="274" y="825"/>
                    <a:pt x="291" y="822"/>
                    <a:pt x="309" y="815"/>
                  </a:cubicBezTo>
                  <a:cubicBezTo>
                    <a:pt x="380" y="929"/>
                    <a:pt x="414" y="1016"/>
                    <a:pt x="540" y="1074"/>
                  </a:cubicBezTo>
                  <a:cubicBezTo>
                    <a:pt x="642" y="1121"/>
                    <a:pt x="753" y="1136"/>
                    <a:pt x="865" y="1152"/>
                  </a:cubicBezTo>
                  <a:cubicBezTo>
                    <a:pt x="880" y="1155"/>
                    <a:pt x="899" y="1155"/>
                    <a:pt x="911" y="1170"/>
                  </a:cubicBezTo>
                  <a:cubicBezTo>
                    <a:pt x="920" y="1179"/>
                    <a:pt x="923" y="1192"/>
                    <a:pt x="926" y="1207"/>
                  </a:cubicBezTo>
                  <a:cubicBezTo>
                    <a:pt x="960" y="1334"/>
                    <a:pt x="960" y="1460"/>
                    <a:pt x="957" y="1593"/>
                  </a:cubicBezTo>
                  <a:cubicBezTo>
                    <a:pt x="957" y="1630"/>
                    <a:pt x="954" y="1664"/>
                    <a:pt x="939" y="1701"/>
                  </a:cubicBezTo>
                  <a:cubicBezTo>
                    <a:pt x="911" y="1751"/>
                    <a:pt x="862" y="1781"/>
                    <a:pt x="806" y="1803"/>
                  </a:cubicBezTo>
                  <a:cubicBezTo>
                    <a:pt x="753" y="1828"/>
                    <a:pt x="698" y="1846"/>
                    <a:pt x="645" y="1859"/>
                  </a:cubicBezTo>
                  <a:cubicBezTo>
                    <a:pt x="770" y="1992"/>
                    <a:pt x="956" y="2033"/>
                    <a:pt x="1136" y="2033"/>
                  </a:cubicBezTo>
                  <a:cubicBezTo>
                    <a:pt x="1202" y="2033"/>
                    <a:pt x="1267" y="2027"/>
                    <a:pt x="1328" y="2019"/>
                  </a:cubicBezTo>
                  <a:cubicBezTo>
                    <a:pt x="1423" y="2010"/>
                    <a:pt x="1510" y="1979"/>
                    <a:pt x="1593" y="1942"/>
                  </a:cubicBezTo>
                  <a:cubicBezTo>
                    <a:pt x="1646" y="1924"/>
                    <a:pt x="1692" y="1905"/>
                    <a:pt x="1741" y="1877"/>
                  </a:cubicBezTo>
                  <a:cubicBezTo>
                    <a:pt x="1759" y="1865"/>
                    <a:pt x="1830" y="1812"/>
                    <a:pt x="1851" y="1812"/>
                  </a:cubicBezTo>
                  <a:cubicBezTo>
                    <a:pt x="1852" y="1812"/>
                    <a:pt x="1852" y="1812"/>
                    <a:pt x="1853" y="1812"/>
                  </a:cubicBezTo>
                  <a:cubicBezTo>
                    <a:pt x="1763" y="1797"/>
                    <a:pt x="1674" y="1766"/>
                    <a:pt x="1593" y="1723"/>
                  </a:cubicBezTo>
                  <a:cubicBezTo>
                    <a:pt x="1575" y="1717"/>
                    <a:pt x="1556" y="1704"/>
                    <a:pt x="1541" y="1689"/>
                  </a:cubicBezTo>
                  <a:cubicBezTo>
                    <a:pt x="1525" y="1673"/>
                    <a:pt x="1516" y="1649"/>
                    <a:pt x="1513" y="1627"/>
                  </a:cubicBezTo>
                  <a:cubicBezTo>
                    <a:pt x="1467" y="1463"/>
                    <a:pt x="1467" y="1300"/>
                    <a:pt x="1451" y="1133"/>
                  </a:cubicBezTo>
                  <a:cubicBezTo>
                    <a:pt x="1569" y="1105"/>
                    <a:pt x="1667" y="1025"/>
                    <a:pt x="1732" y="920"/>
                  </a:cubicBezTo>
                  <a:cubicBezTo>
                    <a:pt x="1800" y="822"/>
                    <a:pt x="1834" y="703"/>
                    <a:pt x="1846" y="583"/>
                  </a:cubicBezTo>
                  <a:lnTo>
                    <a:pt x="1846" y="583"/>
                  </a:lnTo>
                  <a:cubicBezTo>
                    <a:pt x="1846" y="589"/>
                    <a:pt x="1850" y="591"/>
                    <a:pt x="1857" y="591"/>
                  </a:cubicBezTo>
                  <a:cubicBezTo>
                    <a:pt x="1881" y="591"/>
                    <a:pt x="1935" y="564"/>
                    <a:pt x="1942" y="559"/>
                  </a:cubicBezTo>
                  <a:cubicBezTo>
                    <a:pt x="1967" y="534"/>
                    <a:pt x="2004" y="482"/>
                    <a:pt x="2013" y="445"/>
                  </a:cubicBezTo>
                  <a:cubicBezTo>
                    <a:pt x="2056" y="333"/>
                    <a:pt x="2056" y="204"/>
                    <a:pt x="2010" y="90"/>
                  </a:cubicBezTo>
                  <a:cubicBezTo>
                    <a:pt x="1995" y="53"/>
                    <a:pt x="1973" y="12"/>
                    <a:pt x="1933" y="3"/>
                  </a:cubicBezTo>
                  <a:cubicBezTo>
                    <a:pt x="1927" y="2"/>
                    <a:pt x="1921" y="1"/>
                    <a:pt x="191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95"/>
            <p:cNvSpPr/>
            <p:nvPr/>
          </p:nvSpPr>
          <p:spPr>
            <a:xfrm>
              <a:off x="6150776" y="2909774"/>
              <a:ext cx="293649" cy="299069"/>
            </a:xfrm>
            <a:custGeom>
              <a:avLst/>
              <a:gdLst/>
              <a:ahLst/>
              <a:cxnLst/>
              <a:rect l="l" t="t" r="r" b="b"/>
              <a:pathLst>
                <a:path w="2384" h="2428" extrusionOk="0">
                  <a:moveTo>
                    <a:pt x="770" y="0"/>
                  </a:moveTo>
                  <a:cubicBezTo>
                    <a:pt x="761" y="0"/>
                    <a:pt x="753" y="2"/>
                    <a:pt x="744" y="6"/>
                  </a:cubicBezTo>
                  <a:cubicBezTo>
                    <a:pt x="726" y="12"/>
                    <a:pt x="714" y="31"/>
                    <a:pt x="717" y="52"/>
                  </a:cubicBezTo>
                  <a:cubicBezTo>
                    <a:pt x="720" y="62"/>
                    <a:pt x="726" y="71"/>
                    <a:pt x="732" y="77"/>
                  </a:cubicBezTo>
                  <a:cubicBezTo>
                    <a:pt x="747" y="99"/>
                    <a:pt x="763" y="117"/>
                    <a:pt x="778" y="133"/>
                  </a:cubicBezTo>
                  <a:cubicBezTo>
                    <a:pt x="754" y="128"/>
                    <a:pt x="727" y="126"/>
                    <a:pt x="701" y="126"/>
                  </a:cubicBezTo>
                  <a:cubicBezTo>
                    <a:pt x="674" y="126"/>
                    <a:pt x="647" y="128"/>
                    <a:pt x="621" y="133"/>
                  </a:cubicBezTo>
                  <a:cubicBezTo>
                    <a:pt x="609" y="133"/>
                    <a:pt x="599" y="136"/>
                    <a:pt x="593" y="148"/>
                  </a:cubicBezTo>
                  <a:cubicBezTo>
                    <a:pt x="587" y="164"/>
                    <a:pt x="605" y="179"/>
                    <a:pt x="621" y="182"/>
                  </a:cubicBezTo>
                  <a:cubicBezTo>
                    <a:pt x="646" y="191"/>
                    <a:pt x="673" y="195"/>
                    <a:pt x="701" y="195"/>
                  </a:cubicBezTo>
                  <a:cubicBezTo>
                    <a:pt x="556" y="210"/>
                    <a:pt x="420" y="340"/>
                    <a:pt x="358" y="472"/>
                  </a:cubicBezTo>
                  <a:cubicBezTo>
                    <a:pt x="315" y="556"/>
                    <a:pt x="300" y="655"/>
                    <a:pt x="287" y="750"/>
                  </a:cubicBezTo>
                  <a:cubicBezTo>
                    <a:pt x="269" y="926"/>
                    <a:pt x="278" y="1108"/>
                    <a:pt x="300" y="1281"/>
                  </a:cubicBezTo>
                  <a:cubicBezTo>
                    <a:pt x="315" y="1399"/>
                    <a:pt x="343" y="1513"/>
                    <a:pt x="334" y="1630"/>
                  </a:cubicBezTo>
                  <a:cubicBezTo>
                    <a:pt x="318" y="1812"/>
                    <a:pt x="207" y="1982"/>
                    <a:pt x="31" y="2044"/>
                  </a:cubicBezTo>
                  <a:cubicBezTo>
                    <a:pt x="22" y="2047"/>
                    <a:pt x="10" y="2050"/>
                    <a:pt x="7" y="2059"/>
                  </a:cubicBezTo>
                  <a:cubicBezTo>
                    <a:pt x="0" y="2075"/>
                    <a:pt x="16" y="2093"/>
                    <a:pt x="31" y="2099"/>
                  </a:cubicBezTo>
                  <a:cubicBezTo>
                    <a:pt x="84" y="2132"/>
                    <a:pt x="147" y="2148"/>
                    <a:pt x="208" y="2148"/>
                  </a:cubicBezTo>
                  <a:cubicBezTo>
                    <a:pt x="222" y="2148"/>
                    <a:pt x="237" y="2147"/>
                    <a:pt x="250" y="2146"/>
                  </a:cubicBezTo>
                  <a:lnTo>
                    <a:pt x="250" y="2146"/>
                  </a:lnTo>
                  <a:cubicBezTo>
                    <a:pt x="216" y="2155"/>
                    <a:pt x="179" y="2170"/>
                    <a:pt x="149" y="2192"/>
                  </a:cubicBezTo>
                  <a:cubicBezTo>
                    <a:pt x="210" y="2260"/>
                    <a:pt x="303" y="2294"/>
                    <a:pt x="392" y="2309"/>
                  </a:cubicBezTo>
                  <a:cubicBezTo>
                    <a:pt x="422" y="2313"/>
                    <a:pt x="452" y="2315"/>
                    <a:pt x="483" y="2315"/>
                  </a:cubicBezTo>
                  <a:cubicBezTo>
                    <a:pt x="544" y="2315"/>
                    <a:pt x="605" y="2308"/>
                    <a:pt x="667" y="2300"/>
                  </a:cubicBezTo>
                  <a:lnTo>
                    <a:pt x="667" y="2300"/>
                  </a:lnTo>
                  <a:cubicBezTo>
                    <a:pt x="636" y="2316"/>
                    <a:pt x="605" y="2340"/>
                    <a:pt x="587" y="2368"/>
                  </a:cubicBezTo>
                  <a:cubicBezTo>
                    <a:pt x="667" y="2411"/>
                    <a:pt x="756" y="2428"/>
                    <a:pt x="847" y="2428"/>
                  </a:cubicBezTo>
                  <a:cubicBezTo>
                    <a:pt x="986" y="2428"/>
                    <a:pt x="1132" y="2388"/>
                    <a:pt x="1266" y="2337"/>
                  </a:cubicBezTo>
                  <a:lnTo>
                    <a:pt x="1266" y="2337"/>
                  </a:lnTo>
                  <a:cubicBezTo>
                    <a:pt x="1251" y="2353"/>
                    <a:pt x="1257" y="2383"/>
                    <a:pt x="1275" y="2393"/>
                  </a:cubicBezTo>
                  <a:cubicBezTo>
                    <a:pt x="1297" y="2405"/>
                    <a:pt x="1319" y="2408"/>
                    <a:pt x="1343" y="2408"/>
                  </a:cubicBezTo>
                  <a:cubicBezTo>
                    <a:pt x="1624" y="2408"/>
                    <a:pt x="1902" y="2285"/>
                    <a:pt x="2091" y="2081"/>
                  </a:cubicBezTo>
                  <a:lnTo>
                    <a:pt x="2091" y="2081"/>
                  </a:lnTo>
                  <a:cubicBezTo>
                    <a:pt x="2066" y="2084"/>
                    <a:pt x="2047" y="2093"/>
                    <a:pt x="2026" y="2096"/>
                  </a:cubicBezTo>
                  <a:cubicBezTo>
                    <a:pt x="2177" y="2028"/>
                    <a:pt x="2291" y="1893"/>
                    <a:pt x="2350" y="1738"/>
                  </a:cubicBezTo>
                  <a:lnTo>
                    <a:pt x="2350" y="1738"/>
                  </a:lnTo>
                  <a:cubicBezTo>
                    <a:pt x="2325" y="1751"/>
                    <a:pt x="2297" y="1766"/>
                    <a:pt x="2276" y="1775"/>
                  </a:cubicBezTo>
                  <a:cubicBezTo>
                    <a:pt x="2331" y="1751"/>
                    <a:pt x="2371" y="1695"/>
                    <a:pt x="2384" y="1633"/>
                  </a:cubicBezTo>
                  <a:lnTo>
                    <a:pt x="2384" y="1633"/>
                  </a:lnTo>
                  <a:cubicBezTo>
                    <a:pt x="2375" y="1634"/>
                    <a:pt x="2366" y="1634"/>
                    <a:pt x="2357" y="1634"/>
                  </a:cubicBezTo>
                  <a:cubicBezTo>
                    <a:pt x="2206" y="1634"/>
                    <a:pt x="2056" y="1536"/>
                    <a:pt x="1998" y="1396"/>
                  </a:cubicBezTo>
                  <a:cubicBezTo>
                    <a:pt x="1952" y="1278"/>
                    <a:pt x="1964" y="1149"/>
                    <a:pt x="1961" y="1025"/>
                  </a:cubicBezTo>
                  <a:cubicBezTo>
                    <a:pt x="1961" y="778"/>
                    <a:pt x="1893" y="519"/>
                    <a:pt x="1732" y="333"/>
                  </a:cubicBezTo>
                  <a:cubicBezTo>
                    <a:pt x="1613" y="198"/>
                    <a:pt x="1426" y="99"/>
                    <a:pt x="1242" y="99"/>
                  </a:cubicBezTo>
                  <a:cubicBezTo>
                    <a:pt x="1180" y="99"/>
                    <a:pt x="1118" y="111"/>
                    <a:pt x="1059" y="136"/>
                  </a:cubicBezTo>
                  <a:cubicBezTo>
                    <a:pt x="1059" y="114"/>
                    <a:pt x="1053" y="90"/>
                    <a:pt x="1041" y="71"/>
                  </a:cubicBezTo>
                  <a:cubicBezTo>
                    <a:pt x="1038" y="62"/>
                    <a:pt x="1035" y="56"/>
                    <a:pt x="1025" y="56"/>
                  </a:cubicBezTo>
                  <a:cubicBezTo>
                    <a:pt x="1022" y="53"/>
                    <a:pt x="1018" y="52"/>
                    <a:pt x="1014" y="52"/>
                  </a:cubicBezTo>
                  <a:cubicBezTo>
                    <a:pt x="1003" y="52"/>
                    <a:pt x="993" y="62"/>
                    <a:pt x="988" y="71"/>
                  </a:cubicBezTo>
                  <a:cubicBezTo>
                    <a:pt x="979" y="86"/>
                    <a:pt x="979" y="102"/>
                    <a:pt x="982" y="117"/>
                  </a:cubicBezTo>
                  <a:cubicBezTo>
                    <a:pt x="936" y="59"/>
                    <a:pt x="871" y="22"/>
                    <a:pt x="803" y="6"/>
                  </a:cubicBezTo>
                  <a:cubicBezTo>
                    <a:pt x="791" y="3"/>
                    <a:pt x="780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95"/>
            <p:cNvSpPr/>
            <p:nvPr/>
          </p:nvSpPr>
          <p:spPr>
            <a:xfrm>
              <a:off x="6537175" y="3600783"/>
              <a:ext cx="66268" cy="153969"/>
            </a:xfrm>
            <a:custGeom>
              <a:avLst/>
              <a:gdLst/>
              <a:ahLst/>
              <a:cxnLst/>
              <a:rect l="l" t="t" r="r" b="b"/>
              <a:pathLst>
                <a:path w="538" h="1250" extrusionOk="0">
                  <a:moveTo>
                    <a:pt x="239" y="1"/>
                  </a:moveTo>
                  <a:cubicBezTo>
                    <a:pt x="178" y="1"/>
                    <a:pt x="117" y="4"/>
                    <a:pt x="71" y="6"/>
                  </a:cubicBezTo>
                  <a:cubicBezTo>
                    <a:pt x="59" y="373"/>
                    <a:pt x="53" y="747"/>
                    <a:pt x="9" y="1114"/>
                  </a:cubicBezTo>
                  <a:cubicBezTo>
                    <a:pt x="9" y="1121"/>
                    <a:pt x="6" y="1133"/>
                    <a:pt x="6" y="1142"/>
                  </a:cubicBezTo>
                  <a:cubicBezTo>
                    <a:pt x="3" y="1173"/>
                    <a:pt x="0" y="1210"/>
                    <a:pt x="25" y="1229"/>
                  </a:cubicBezTo>
                  <a:cubicBezTo>
                    <a:pt x="42" y="1243"/>
                    <a:pt x="62" y="1249"/>
                    <a:pt x="85" y="1249"/>
                  </a:cubicBezTo>
                  <a:cubicBezTo>
                    <a:pt x="182" y="1249"/>
                    <a:pt x="318" y="1134"/>
                    <a:pt x="358" y="1087"/>
                  </a:cubicBezTo>
                  <a:cubicBezTo>
                    <a:pt x="417" y="1022"/>
                    <a:pt x="500" y="957"/>
                    <a:pt x="525" y="870"/>
                  </a:cubicBezTo>
                  <a:cubicBezTo>
                    <a:pt x="537" y="824"/>
                    <a:pt x="528" y="772"/>
                    <a:pt x="494" y="735"/>
                  </a:cubicBezTo>
                  <a:cubicBezTo>
                    <a:pt x="479" y="720"/>
                    <a:pt x="456" y="713"/>
                    <a:pt x="433" y="713"/>
                  </a:cubicBezTo>
                  <a:cubicBezTo>
                    <a:pt x="406" y="713"/>
                    <a:pt x="380" y="724"/>
                    <a:pt x="364" y="747"/>
                  </a:cubicBezTo>
                  <a:cubicBezTo>
                    <a:pt x="374" y="685"/>
                    <a:pt x="439" y="25"/>
                    <a:pt x="405" y="18"/>
                  </a:cubicBezTo>
                  <a:cubicBezTo>
                    <a:pt x="360" y="4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5"/>
            <p:cNvSpPr/>
            <p:nvPr/>
          </p:nvSpPr>
          <p:spPr>
            <a:xfrm>
              <a:off x="6165557" y="3403704"/>
              <a:ext cx="432960" cy="459566"/>
            </a:xfrm>
            <a:custGeom>
              <a:avLst/>
              <a:gdLst/>
              <a:ahLst/>
              <a:cxnLst/>
              <a:rect l="l" t="t" r="r" b="b"/>
              <a:pathLst>
                <a:path w="3515" h="3731" extrusionOk="0">
                  <a:moveTo>
                    <a:pt x="2932" y="0"/>
                  </a:moveTo>
                  <a:cubicBezTo>
                    <a:pt x="2872" y="0"/>
                    <a:pt x="2812" y="5"/>
                    <a:pt x="2755" y="13"/>
                  </a:cubicBezTo>
                  <a:cubicBezTo>
                    <a:pt x="2625" y="28"/>
                    <a:pt x="2492" y="47"/>
                    <a:pt x="2384" y="118"/>
                  </a:cubicBezTo>
                  <a:cubicBezTo>
                    <a:pt x="2218" y="220"/>
                    <a:pt x="2214" y="399"/>
                    <a:pt x="2174" y="572"/>
                  </a:cubicBezTo>
                  <a:cubicBezTo>
                    <a:pt x="2109" y="862"/>
                    <a:pt x="2045" y="1155"/>
                    <a:pt x="1977" y="1445"/>
                  </a:cubicBezTo>
                  <a:cubicBezTo>
                    <a:pt x="1961" y="1507"/>
                    <a:pt x="1952" y="1572"/>
                    <a:pt x="1974" y="1631"/>
                  </a:cubicBezTo>
                  <a:cubicBezTo>
                    <a:pt x="2001" y="1692"/>
                    <a:pt x="2063" y="1729"/>
                    <a:pt x="2122" y="1770"/>
                  </a:cubicBezTo>
                  <a:cubicBezTo>
                    <a:pt x="2177" y="1807"/>
                    <a:pt x="2233" y="1865"/>
                    <a:pt x="2224" y="1933"/>
                  </a:cubicBezTo>
                  <a:cubicBezTo>
                    <a:pt x="2221" y="1995"/>
                    <a:pt x="2171" y="2035"/>
                    <a:pt x="2122" y="2069"/>
                  </a:cubicBezTo>
                  <a:cubicBezTo>
                    <a:pt x="1880" y="2230"/>
                    <a:pt x="1589" y="2314"/>
                    <a:pt x="1299" y="2314"/>
                  </a:cubicBezTo>
                  <a:cubicBezTo>
                    <a:pt x="1170" y="2314"/>
                    <a:pt x="1042" y="2298"/>
                    <a:pt x="918" y="2264"/>
                  </a:cubicBezTo>
                  <a:cubicBezTo>
                    <a:pt x="631" y="2180"/>
                    <a:pt x="362" y="1955"/>
                    <a:pt x="325" y="1655"/>
                  </a:cubicBezTo>
                  <a:cubicBezTo>
                    <a:pt x="44" y="2026"/>
                    <a:pt x="1" y="2653"/>
                    <a:pt x="56" y="3097"/>
                  </a:cubicBezTo>
                  <a:cubicBezTo>
                    <a:pt x="121" y="3638"/>
                    <a:pt x="556" y="3702"/>
                    <a:pt x="1026" y="3724"/>
                  </a:cubicBezTo>
                  <a:cubicBezTo>
                    <a:pt x="1109" y="3728"/>
                    <a:pt x="1193" y="3730"/>
                    <a:pt x="1277" y="3730"/>
                  </a:cubicBezTo>
                  <a:cubicBezTo>
                    <a:pt x="1631" y="3730"/>
                    <a:pt x="1986" y="3691"/>
                    <a:pt x="2322" y="3591"/>
                  </a:cubicBezTo>
                  <a:cubicBezTo>
                    <a:pt x="2542" y="3523"/>
                    <a:pt x="2761" y="3428"/>
                    <a:pt x="2906" y="3245"/>
                  </a:cubicBezTo>
                  <a:cubicBezTo>
                    <a:pt x="3138" y="2949"/>
                    <a:pt x="3153" y="2455"/>
                    <a:pt x="3150" y="2109"/>
                  </a:cubicBezTo>
                  <a:lnTo>
                    <a:pt x="3150" y="2109"/>
                  </a:lnTo>
                  <a:cubicBezTo>
                    <a:pt x="3209" y="2117"/>
                    <a:pt x="3266" y="2124"/>
                    <a:pt x="3324" y="2124"/>
                  </a:cubicBezTo>
                  <a:cubicBezTo>
                    <a:pt x="3377" y="2124"/>
                    <a:pt x="3431" y="2118"/>
                    <a:pt x="3486" y="2103"/>
                  </a:cubicBezTo>
                  <a:cubicBezTo>
                    <a:pt x="3514" y="1609"/>
                    <a:pt x="3511" y="1112"/>
                    <a:pt x="3474" y="618"/>
                  </a:cubicBezTo>
                  <a:cubicBezTo>
                    <a:pt x="3465" y="436"/>
                    <a:pt x="3437" y="241"/>
                    <a:pt x="3304" y="121"/>
                  </a:cubicBezTo>
                  <a:cubicBezTo>
                    <a:pt x="3205" y="28"/>
                    <a:pt x="3070" y="0"/>
                    <a:pt x="2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5"/>
            <p:cNvSpPr/>
            <p:nvPr/>
          </p:nvSpPr>
          <p:spPr>
            <a:xfrm>
              <a:off x="6462161" y="3402226"/>
              <a:ext cx="87208" cy="239329"/>
            </a:xfrm>
            <a:custGeom>
              <a:avLst/>
              <a:gdLst/>
              <a:ahLst/>
              <a:cxnLst/>
              <a:rect l="l" t="t" r="r" b="b"/>
              <a:pathLst>
                <a:path w="708" h="1943" extrusionOk="0">
                  <a:moveTo>
                    <a:pt x="688" y="29"/>
                  </a:moveTo>
                  <a:lnTo>
                    <a:pt x="688" y="29"/>
                  </a:lnTo>
                  <a:cubicBezTo>
                    <a:pt x="699" y="31"/>
                    <a:pt x="708" y="31"/>
                    <a:pt x="708" y="31"/>
                  </a:cubicBezTo>
                  <a:cubicBezTo>
                    <a:pt x="708" y="31"/>
                    <a:pt x="701" y="30"/>
                    <a:pt x="688" y="29"/>
                  </a:cubicBezTo>
                  <a:close/>
                  <a:moveTo>
                    <a:pt x="489" y="0"/>
                  </a:moveTo>
                  <a:cubicBezTo>
                    <a:pt x="442" y="0"/>
                    <a:pt x="387" y="0"/>
                    <a:pt x="334" y="22"/>
                  </a:cubicBezTo>
                  <a:cubicBezTo>
                    <a:pt x="279" y="40"/>
                    <a:pt x="226" y="77"/>
                    <a:pt x="183" y="130"/>
                  </a:cubicBezTo>
                  <a:cubicBezTo>
                    <a:pt x="146" y="179"/>
                    <a:pt x="112" y="241"/>
                    <a:pt x="87" y="309"/>
                  </a:cubicBezTo>
                  <a:cubicBezTo>
                    <a:pt x="41" y="445"/>
                    <a:pt x="23" y="596"/>
                    <a:pt x="13" y="747"/>
                  </a:cubicBezTo>
                  <a:cubicBezTo>
                    <a:pt x="7" y="896"/>
                    <a:pt x="10" y="1047"/>
                    <a:pt x="7" y="1186"/>
                  </a:cubicBezTo>
                  <a:cubicBezTo>
                    <a:pt x="1" y="1325"/>
                    <a:pt x="7" y="1457"/>
                    <a:pt x="7" y="1569"/>
                  </a:cubicBezTo>
                  <a:cubicBezTo>
                    <a:pt x="7" y="1680"/>
                    <a:pt x="10" y="1772"/>
                    <a:pt x="13" y="1837"/>
                  </a:cubicBezTo>
                  <a:cubicBezTo>
                    <a:pt x="16" y="1905"/>
                    <a:pt x="23" y="1942"/>
                    <a:pt x="23" y="1942"/>
                  </a:cubicBezTo>
                  <a:cubicBezTo>
                    <a:pt x="23" y="1942"/>
                    <a:pt x="23" y="1908"/>
                    <a:pt x="26" y="1843"/>
                  </a:cubicBezTo>
                  <a:cubicBezTo>
                    <a:pt x="26" y="1775"/>
                    <a:pt x="26" y="1683"/>
                    <a:pt x="29" y="1572"/>
                  </a:cubicBezTo>
                  <a:cubicBezTo>
                    <a:pt x="29" y="1461"/>
                    <a:pt x="38" y="1328"/>
                    <a:pt x="41" y="1189"/>
                  </a:cubicBezTo>
                  <a:cubicBezTo>
                    <a:pt x="47" y="1047"/>
                    <a:pt x="47" y="896"/>
                    <a:pt x="57" y="750"/>
                  </a:cubicBezTo>
                  <a:cubicBezTo>
                    <a:pt x="63" y="599"/>
                    <a:pt x="78" y="454"/>
                    <a:pt x="121" y="321"/>
                  </a:cubicBezTo>
                  <a:cubicBezTo>
                    <a:pt x="146" y="256"/>
                    <a:pt x="171" y="198"/>
                    <a:pt x="211" y="148"/>
                  </a:cubicBezTo>
                  <a:cubicBezTo>
                    <a:pt x="245" y="99"/>
                    <a:pt x="294" y="62"/>
                    <a:pt x="347" y="43"/>
                  </a:cubicBezTo>
                  <a:cubicBezTo>
                    <a:pt x="396" y="25"/>
                    <a:pt x="446" y="16"/>
                    <a:pt x="492" y="16"/>
                  </a:cubicBezTo>
                  <a:cubicBezTo>
                    <a:pt x="503" y="15"/>
                    <a:pt x="515" y="14"/>
                    <a:pt x="526" y="14"/>
                  </a:cubicBezTo>
                  <a:cubicBezTo>
                    <a:pt x="557" y="14"/>
                    <a:pt x="587" y="17"/>
                    <a:pt x="609" y="22"/>
                  </a:cubicBezTo>
                  <a:cubicBezTo>
                    <a:pt x="644" y="25"/>
                    <a:pt x="671" y="28"/>
                    <a:pt x="688" y="29"/>
                  </a:cubicBezTo>
                  <a:lnTo>
                    <a:pt x="688" y="29"/>
                  </a:lnTo>
                  <a:cubicBezTo>
                    <a:pt x="685" y="29"/>
                    <a:pt x="683" y="28"/>
                    <a:pt x="680" y="28"/>
                  </a:cubicBezTo>
                  <a:cubicBezTo>
                    <a:pt x="665" y="25"/>
                    <a:pt x="640" y="16"/>
                    <a:pt x="609" y="13"/>
                  </a:cubicBezTo>
                  <a:cubicBezTo>
                    <a:pt x="572" y="9"/>
                    <a:pt x="535" y="0"/>
                    <a:pt x="489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5"/>
            <p:cNvSpPr/>
            <p:nvPr/>
          </p:nvSpPr>
          <p:spPr>
            <a:xfrm>
              <a:off x="6553064" y="3473667"/>
              <a:ext cx="9238" cy="214571"/>
            </a:xfrm>
            <a:custGeom>
              <a:avLst/>
              <a:gdLst/>
              <a:ahLst/>
              <a:cxnLst/>
              <a:rect l="l" t="t" r="r" b="b"/>
              <a:pathLst>
                <a:path w="75" h="1742" extrusionOk="0">
                  <a:moveTo>
                    <a:pt x="75" y="1"/>
                  </a:moveTo>
                  <a:cubicBezTo>
                    <a:pt x="75" y="1"/>
                    <a:pt x="75" y="28"/>
                    <a:pt x="69" y="75"/>
                  </a:cubicBezTo>
                  <a:cubicBezTo>
                    <a:pt x="63" y="121"/>
                    <a:pt x="56" y="189"/>
                    <a:pt x="53" y="269"/>
                  </a:cubicBezTo>
                  <a:cubicBezTo>
                    <a:pt x="44" y="353"/>
                    <a:pt x="38" y="445"/>
                    <a:pt x="32" y="547"/>
                  </a:cubicBezTo>
                  <a:cubicBezTo>
                    <a:pt x="29" y="649"/>
                    <a:pt x="22" y="760"/>
                    <a:pt x="16" y="868"/>
                  </a:cubicBezTo>
                  <a:cubicBezTo>
                    <a:pt x="13" y="976"/>
                    <a:pt x="10" y="1084"/>
                    <a:pt x="7" y="1189"/>
                  </a:cubicBezTo>
                  <a:cubicBezTo>
                    <a:pt x="7" y="1291"/>
                    <a:pt x="1" y="1390"/>
                    <a:pt x="1" y="1470"/>
                  </a:cubicBezTo>
                  <a:lnTo>
                    <a:pt x="1" y="1668"/>
                  </a:lnTo>
                  <a:lnTo>
                    <a:pt x="1" y="1742"/>
                  </a:lnTo>
                  <a:cubicBezTo>
                    <a:pt x="1" y="1742"/>
                    <a:pt x="4" y="1714"/>
                    <a:pt x="10" y="1668"/>
                  </a:cubicBezTo>
                  <a:cubicBezTo>
                    <a:pt x="13" y="1622"/>
                    <a:pt x="19" y="1551"/>
                    <a:pt x="26" y="1470"/>
                  </a:cubicBezTo>
                  <a:cubicBezTo>
                    <a:pt x="32" y="1390"/>
                    <a:pt x="41" y="1297"/>
                    <a:pt x="44" y="1192"/>
                  </a:cubicBezTo>
                  <a:cubicBezTo>
                    <a:pt x="47" y="1094"/>
                    <a:pt x="56" y="979"/>
                    <a:pt x="59" y="871"/>
                  </a:cubicBezTo>
                  <a:cubicBezTo>
                    <a:pt x="63" y="763"/>
                    <a:pt x="66" y="655"/>
                    <a:pt x="72" y="553"/>
                  </a:cubicBezTo>
                  <a:cubicBezTo>
                    <a:pt x="72" y="448"/>
                    <a:pt x="75" y="353"/>
                    <a:pt x="75" y="269"/>
                  </a:cubicBez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5"/>
            <p:cNvSpPr/>
            <p:nvPr/>
          </p:nvSpPr>
          <p:spPr>
            <a:xfrm>
              <a:off x="6470168" y="3378577"/>
              <a:ext cx="150397" cy="178234"/>
            </a:xfrm>
            <a:custGeom>
              <a:avLst/>
              <a:gdLst/>
              <a:ahLst/>
              <a:cxnLst/>
              <a:rect l="l" t="t" r="r" b="b"/>
              <a:pathLst>
                <a:path w="1221" h="1447" extrusionOk="0">
                  <a:moveTo>
                    <a:pt x="495" y="1"/>
                  </a:moveTo>
                  <a:cubicBezTo>
                    <a:pt x="495" y="1"/>
                    <a:pt x="495" y="1"/>
                    <a:pt x="495" y="1"/>
                  </a:cubicBezTo>
                  <a:cubicBezTo>
                    <a:pt x="322" y="121"/>
                    <a:pt x="164" y="232"/>
                    <a:pt x="1" y="353"/>
                  </a:cubicBezTo>
                  <a:cubicBezTo>
                    <a:pt x="180" y="671"/>
                    <a:pt x="393" y="976"/>
                    <a:pt x="637" y="1254"/>
                  </a:cubicBezTo>
                  <a:cubicBezTo>
                    <a:pt x="710" y="1340"/>
                    <a:pt x="847" y="1447"/>
                    <a:pt x="972" y="1447"/>
                  </a:cubicBezTo>
                  <a:cubicBezTo>
                    <a:pt x="1026" y="1447"/>
                    <a:pt x="1078" y="1426"/>
                    <a:pt x="1122" y="1375"/>
                  </a:cubicBezTo>
                  <a:cubicBezTo>
                    <a:pt x="1162" y="1325"/>
                    <a:pt x="1180" y="1254"/>
                    <a:pt x="1193" y="1189"/>
                  </a:cubicBezTo>
                  <a:cubicBezTo>
                    <a:pt x="1220" y="1007"/>
                    <a:pt x="1196" y="819"/>
                    <a:pt x="1118" y="652"/>
                  </a:cubicBezTo>
                  <a:cubicBezTo>
                    <a:pt x="1106" y="621"/>
                    <a:pt x="1088" y="594"/>
                    <a:pt x="1060" y="584"/>
                  </a:cubicBezTo>
                  <a:cubicBezTo>
                    <a:pt x="1060" y="557"/>
                    <a:pt x="1060" y="529"/>
                    <a:pt x="1050" y="507"/>
                  </a:cubicBezTo>
                  <a:cubicBezTo>
                    <a:pt x="1037" y="486"/>
                    <a:pt x="1014" y="469"/>
                    <a:pt x="992" y="469"/>
                  </a:cubicBezTo>
                  <a:cubicBezTo>
                    <a:pt x="989" y="469"/>
                    <a:pt x="986" y="469"/>
                    <a:pt x="983" y="470"/>
                  </a:cubicBezTo>
                  <a:cubicBezTo>
                    <a:pt x="979" y="439"/>
                    <a:pt x="949" y="418"/>
                    <a:pt x="918" y="418"/>
                  </a:cubicBezTo>
                  <a:cubicBezTo>
                    <a:pt x="976" y="547"/>
                    <a:pt x="1007" y="692"/>
                    <a:pt x="1007" y="834"/>
                  </a:cubicBezTo>
                  <a:cubicBezTo>
                    <a:pt x="961" y="770"/>
                    <a:pt x="517" y="1"/>
                    <a:pt x="49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5"/>
            <p:cNvSpPr/>
            <p:nvPr/>
          </p:nvSpPr>
          <p:spPr>
            <a:xfrm>
              <a:off x="6090667" y="3247396"/>
              <a:ext cx="477796" cy="493932"/>
            </a:xfrm>
            <a:custGeom>
              <a:avLst/>
              <a:gdLst/>
              <a:ahLst/>
              <a:cxnLst/>
              <a:rect l="l" t="t" r="r" b="b"/>
              <a:pathLst>
                <a:path w="3879" h="4010" extrusionOk="0">
                  <a:moveTo>
                    <a:pt x="2254" y="1"/>
                  </a:moveTo>
                  <a:lnTo>
                    <a:pt x="2254" y="1"/>
                  </a:lnTo>
                  <a:cubicBezTo>
                    <a:pt x="2255" y="1"/>
                    <a:pt x="2255" y="1"/>
                    <a:pt x="2255" y="1"/>
                  </a:cubicBezTo>
                  <a:lnTo>
                    <a:pt x="2255" y="1"/>
                  </a:lnTo>
                  <a:cubicBezTo>
                    <a:pt x="2255" y="1"/>
                    <a:pt x="2255" y="1"/>
                    <a:pt x="2254" y="1"/>
                  </a:cubicBezTo>
                  <a:close/>
                  <a:moveTo>
                    <a:pt x="2255" y="1"/>
                  </a:moveTo>
                  <a:lnTo>
                    <a:pt x="2255" y="1"/>
                  </a:lnTo>
                  <a:cubicBezTo>
                    <a:pt x="2331" y="7"/>
                    <a:pt x="2134" y="127"/>
                    <a:pt x="2128" y="130"/>
                  </a:cubicBezTo>
                  <a:cubicBezTo>
                    <a:pt x="2010" y="186"/>
                    <a:pt x="1887" y="195"/>
                    <a:pt x="1763" y="204"/>
                  </a:cubicBezTo>
                  <a:cubicBezTo>
                    <a:pt x="1742" y="206"/>
                    <a:pt x="1717" y="207"/>
                    <a:pt x="1689" y="207"/>
                  </a:cubicBezTo>
                  <a:cubicBezTo>
                    <a:pt x="1549" y="207"/>
                    <a:pt x="1350" y="181"/>
                    <a:pt x="1307" y="59"/>
                  </a:cubicBezTo>
                  <a:cubicBezTo>
                    <a:pt x="1217" y="84"/>
                    <a:pt x="1124" y="90"/>
                    <a:pt x="1032" y="112"/>
                  </a:cubicBezTo>
                  <a:cubicBezTo>
                    <a:pt x="927" y="136"/>
                    <a:pt x="828" y="161"/>
                    <a:pt x="726" y="198"/>
                  </a:cubicBezTo>
                  <a:cubicBezTo>
                    <a:pt x="615" y="235"/>
                    <a:pt x="436" y="294"/>
                    <a:pt x="374" y="402"/>
                  </a:cubicBezTo>
                  <a:cubicBezTo>
                    <a:pt x="281" y="559"/>
                    <a:pt x="272" y="822"/>
                    <a:pt x="220" y="1004"/>
                  </a:cubicBezTo>
                  <a:cubicBezTo>
                    <a:pt x="155" y="1232"/>
                    <a:pt x="81" y="1455"/>
                    <a:pt x="1" y="1674"/>
                  </a:cubicBezTo>
                  <a:cubicBezTo>
                    <a:pt x="127" y="1757"/>
                    <a:pt x="263" y="1825"/>
                    <a:pt x="405" y="1875"/>
                  </a:cubicBezTo>
                  <a:cubicBezTo>
                    <a:pt x="457" y="1895"/>
                    <a:pt x="631" y="1962"/>
                    <a:pt x="729" y="1962"/>
                  </a:cubicBezTo>
                  <a:cubicBezTo>
                    <a:pt x="753" y="1962"/>
                    <a:pt x="773" y="1958"/>
                    <a:pt x="785" y="1949"/>
                  </a:cubicBezTo>
                  <a:cubicBezTo>
                    <a:pt x="800" y="1936"/>
                    <a:pt x="803" y="1918"/>
                    <a:pt x="803" y="1902"/>
                  </a:cubicBezTo>
                  <a:cubicBezTo>
                    <a:pt x="813" y="1825"/>
                    <a:pt x="819" y="1751"/>
                    <a:pt x="828" y="1674"/>
                  </a:cubicBezTo>
                  <a:cubicBezTo>
                    <a:pt x="884" y="1902"/>
                    <a:pt x="924" y="2134"/>
                    <a:pt x="939" y="2369"/>
                  </a:cubicBezTo>
                  <a:cubicBezTo>
                    <a:pt x="930" y="2375"/>
                    <a:pt x="927" y="2375"/>
                    <a:pt x="924" y="2378"/>
                  </a:cubicBezTo>
                  <a:cubicBezTo>
                    <a:pt x="877" y="2409"/>
                    <a:pt x="893" y="2492"/>
                    <a:pt x="924" y="2554"/>
                  </a:cubicBezTo>
                  <a:cubicBezTo>
                    <a:pt x="918" y="2543"/>
                    <a:pt x="906" y="2537"/>
                    <a:pt x="893" y="2537"/>
                  </a:cubicBezTo>
                  <a:cubicBezTo>
                    <a:pt x="878" y="2537"/>
                    <a:pt x="861" y="2545"/>
                    <a:pt x="853" y="2560"/>
                  </a:cubicBezTo>
                  <a:cubicBezTo>
                    <a:pt x="843" y="2585"/>
                    <a:pt x="850" y="2616"/>
                    <a:pt x="862" y="2643"/>
                  </a:cubicBezTo>
                  <a:cubicBezTo>
                    <a:pt x="924" y="2770"/>
                    <a:pt x="846" y="2924"/>
                    <a:pt x="800" y="3048"/>
                  </a:cubicBezTo>
                  <a:cubicBezTo>
                    <a:pt x="757" y="3156"/>
                    <a:pt x="587" y="3477"/>
                    <a:pt x="640" y="3588"/>
                  </a:cubicBezTo>
                  <a:cubicBezTo>
                    <a:pt x="649" y="3613"/>
                    <a:pt x="667" y="3628"/>
                    <a:pt x="686" y="3644"/>
                  </a:cubicBezTo>
                  <a:cubicBezTo>
                    <a:pt x="911" y="3832"/>
                    <a:pt x="1232" y="3953"/>
                    <a:pt x="1516" y="3990"/>
                  </a:cubicBezTo>
                  <a:cubicBezTo>
                    <a:pt x="1614" y="4003"/>
                    <a:pt x="1713" y="4009"/>
                    <a:pt x="1812" y="4009"/>
                  </a:cubicBezTo>
                  <a:cubicBezTo>
                    <a:pt x="2060" y="4009"/>
                    <a:pt x="2308" y="3969"/>
                    <a:pt x="2545" y="3894"/>
                  </a:cubicBezTo>
                  <a:cubicBezTo>
                    <a:pt x="2724" y="3835"/>
                    <a:pt x="2903" y="3739"/>
                    <a:pt x="3032" y="3601"/>
                  </a:cubicBezTo>
                  <a:cubicBezTo>
                    <a:pt x="3193" y="3434"/>
                    <a:pt x="3208" y="3264"/>
                    <a:pt x="3199" y="3039"/>
                  </a:cubicBezTo>
                  <a:cubicBezTo>
                    <a:pt x="3199" y="3017"/>
                    <a:pt x="3196" y="3002"/>
                    <a:pt x="3193" y="2986"/>
                  </a:cubicBezTo>
                  <a:cubicBezTo>
                    <a:pt x="3184" y="2961"/>
                    <a:pt x="3165" y="2940"/>
                    <a:pt x="3147" y="2921"/>
                  </a:cubicBezTo>
                  <a:cubicBezTo>
                    <a:pt x="3073" y="2841"/>
                    <a:pt x="2980" y="2739"/>
                    <a:pt x="2995" y="2625"/>
                  </a:cubicBezTo>
                  <a:cubicBezTo>
                    <a:pt x="2998" y="2588"/>
                    <a:pt x="3014" y="2554"/>
                    <a:pt x="3011" y="2520"/>
                  </a:cubicBezTo>
                  <a:cubicBezTo>
                    <a:pt x="3008" y="2488"/>
                    <a:pt x="2984" y="2451"/>
                    <a:pt x="2953" y="2451"/>
                  </a:cubicBezTo>
                  <a:cubicBezTo>
                    <a:pt x="2951" y="2451"/>
                    <a:pt x="2948" y="2452"/>
                    <a:pt x="2946" y="2452"/>
                  </a:cubicBezTo>
                  <a:cubicBezTo>
                    <a:pt x="2968" y="2396"/>
                    <a:pt x="2977" y="2338"/>
                    <a:pt x="2968" y="2282"/>
                  </a:cubicBezTo>
                  <a:cubicBezTo>
                    <a:pt x="2964" y="2261"/>
                    <a:pt x="2961" y="2245"/>
                    <a:pt x="2949" y="2236"/>
                  </a:cubicBezTo>
                  <a:cubicBezTo>
                    <a:pt x="2943" y="2230"/>
                    <a:pt x="2935" y="2227"/>
                    <a:pt x="2928" y="2227"/>
                  </a:cubicBezTo>
                  <a:cubicBezTo>
                    <a:pt x="2919" y="2227"/>
                    <a:pt x="2911" y="2231"/>
                    <a:pt x="2906" y="2239"/>
                  </a:cubicBezTo>
                  <a:cubicBezTo>
                    <a:pt x="2918" y="2106"/>
                    <a:pt x="2937" y="1977"/>
                    <a:pt x="2949" y="1844"/>
                  </a:cubicBezTo>
                  <a:cubicBezTo>
                    <a:pt x="2958" y="1733"/>
                    <a:pt x="3017" y="1486"/>
                    <a:pt x="2983" y="1381"/>
                  </a:cubicBezTo>
                  <a:lnTo>
                    <a:pt x="2983" y="1381"/>
                  </a:lnTo>
                  <a:cubicBezTo>
                    <a:pt x="2992" y="1405"/>
                    <a:pt x="3134" y="1649"/>
                    <a:pt x="3128" y="1652"/>
                  </a:cubicBezTo>
                  <a:cubicBezTo>
                    <a:pt x="3412" y="1575"/>
                    <a:pt x="3675" y="1421"/>
                    <a:pt x="3878" y="1205"/>
                  </a:cubicBezTo>
                  <a:cubicBezTo>
                    <a:pt x="3727" y="958"/>
                    <a:pt x="3579" y="711"/>
                    <a:pt x="3431" y="461"/>
                  </a:cubicBezTo>
                  <a:cubicBezTo>
                    <a:pt x="3301" y="245"/>
                    <a:pt x="3190" y="90"/>
                    <a:pt x="2915" y="62"/>
                  </a:cubicBezTo>
                  <a:cubicBezTo>
                    <a:pt x="2693" y="44"/>
                    <a:pt x="2474" y="19"/>
                    <a:pt x="2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5"/>
            <p:cNvSpPr/>
            <p:nvPr/>
          </p:nvSpPr>
          <p:spPr>
            <a:xfrm>
              <a:off x="5481445" y="3358130"/>
              <a:ext cx="371249" cy="510068"/>
            </a:xfrm>
            <a:custGeom>
              <a:avLst/>
              <a:gdLst/>
              <a:ahLst/>
              <a:cxnLst/>
              <a:rect l="l" t="t" r="r" b="b"/>
              <a:pathLst>
                <a:path w="3014" h="4141" extrusionOk="0">
                  <a:moveTo>
                    <a:pt x="2517" y="0"/>
                  </a:moveTo>
                  <a:cubicBezTo>
                    <a:pt x="2443" y="340"/>
                    <a:pt x="2353" y="679"/>
                    <a:pt x="2264" y="1019"/>
                  </a:cubicBezTo>
                  <a:cubicBezTo>
                    <a:pt x="2186" y="1318"/>
                    <a:pt x="2118" y="1602"/>
                    <a:pt x="1986" y="1883"/>
                  </a:cubicBezTo>
                  <a:cubicBezTo>
                    <a:pt x="1905" y="2062"/>
                    <a:pt x="1859" y="2251"/>
                    <a:pt x="1810" y="2436"/>
                  </a:cubicBezTo>
                  <a:cubicBezTo>
                    <a:pt x="1702" y="2837"/>
                    <a:pt x="1575" y="3233"/>
                    <a:pt x="1445" y="3628"/>
                  </a:cubicBezTo>
                  <a:cubicBezTo>
                    <a:pt x="1412" y="3730"/>
                    <a:pt x="1336" y="3744"/>
                    <a:pt x="1250" y="3744"/>
                  </a:cubicBezTo>
                  <a:cubicBezTo>
                    <a:pt x="1216" y="3744"/>
                    <a:pt x="1181" y="3742"/>
                    <a:pt x="1146" y="3742"/>
                  </a:cubicBezTo>
                  <a:cubicBezTo>
                    <a:pt x="1013" y="3739"/>
                    <a:pt x="887" y="3727"/>
                    <a:pt x="757" y="3727"/>
                  </a:cubicBezTo>
                  <a:cubicBezTo>
                    <a:pt x="746" y="3726"/>
                    <a:pt x="735" y="3726"/>
                    <a:pt x="725" y="3726"/>
                  </a:cubicBezTo>
                  <a:cubicBezTo>
                    <a:pt x="482" y="3726"/>
                    <a:pt x="239" y="3762"/>
                    <a:pt x="50" y="3924"/>
                  </a:cubicBezTo>
                  <a:cubicBezTo>
                    <a:pt x="25" y="3943"/>
                    <a:pt x="0" y="3974"/>
                    <a:pt x="10" y="4004"/>
                  </a:cubicBezTo>
                  <a:cubicBezTo>
                    <a:pt x="53" y="3998"/>
                    <a:pt x="93" y="3986"/>
                    <a:pt x="130" y="3970"/>
                  </a:cubicBezTo>
                  <a:lnTo>
                    <a:pt x="130" y="3970"/>
                  </a:lnTo>
                  <a:cubicBezTo>
                    <a:pt x="99" y="3992"/>
                    <a:pt x="31" y="4020"/>
                    <a:pt x="16" y="4057"/>
                  </a:cubicBezTo>
                  <a:cubicBezTo>
                    <a:pt x="2" y="4085"/>
                    <a:pt x="13" y="4095"/>
                    <a:pt x="35" y="4095"/>
                  </a:cubicBezTo>
                  <a:cubicBezTo>
                    <a:pt x="69" y="4095"/>
                    <a:pt x="127" y="4071"/>
                    <a:pt x="143" y="4063"/>
                  </a:cubicBezTo>
                  <a:cubicBezTo>
                    <a:pt x="192" y="4041"/>
                    <a:pt x="241" y="4026"/>
                    <a:pt x="297" y="4014"/>
                  </a:cubicBezTo>
                  <a:lnTo>
                    <a:pt x="297" y="4014"/>
                  </a:lnTo>
                  <a:cubicBezTo>
                    <a:pt x="278" y="4026"/>
                    <a:pt x="254" y="4038"/>
                    <a:pt x="235" y="4048"/>
                  </a:cubicBezTo>
                  <a:cubicBezTo>
                    <a:pt x="223" y="4057"/>
                    <a:pt x="207" y="4063"/>
                    <a:pt x="207" y="4079"/>
                  </a:cubicBezTo>
                  <a:cubicBezTo>
                    <a:pt x="207" y="4091"/>
                    <a:pt x="220" y="4100"/>
                    <a:pt x="226" y="4106"/>
                  </a:cubicBezTo>
                  <a:cubicBezTo>
                    <a:pt x="239" y="4114"/>
                    <a:pt x="254" y="4116"/>
                    <a:pt x="270" y="4116"/>
                  </a:cubicBezTo>
                  <a:cubicBezTo>
                    <a:pt x="306" y="4116"/>
                    <a:pt x="347" y="4102"/>
                    <a:pt x="377" y="4100"/>
                  </a:cubicBezTo>
                  <a:cubicBezTo>
                    <a:pt x="414" y="4094"/>
                    <a:pt x="451" y="4092"/>
                    <a:pt x="489" y="4092"/>
                  </a:cubicBezTo>
                  <a:cubicBezTo>
                    <a:pt x="630" y="4092"/>
                    <a:pt x="777" y="4126"/>
                    <a:pt x="921" y="4126"/>
                  </a:cubicBezTo>
                  <a:cubicBezTo>
                    <a:pt x="934" y="4126"/>
                    <a:pt x="947" y="4125"/>
                    <a:pt x="961" y="4125"/>
                  </a:cubicBezTo>
                  <a:cubicBezTo>
                    <a:pt x="968" y="4125"/>
                    <a:pt x="975" y="4125"/>
                    <a:pt x="983" y="4125"/>
                  </a:cubicBezTo>
                  <a:cubicBezTo>
                    <a:pt x="1089" y="4125"/>
                    <a:pt x="1193" y="4140"/>
                    <a:pt x="1298" y="4140"/>
                  </a:cubicBezTo>
                  <a:cubicBezTo>
                    <a:pt x="1323" y="4140"/>
                    <a:pt x="1349" y="4139"/>
                    <a:pt x="1374" y="4137"/>
                  </a:cubicBezTo>
                  <a:cubicBezTo>
                    <a:pt x="1538" y="4122"/>
                    <a:pt x="1621" y="4060"/>
                    <a:pt x="1643" y="3899"/>
                  </a:cubicBezTo>
                  <a:cubicBezTo>
                    <a:pt x="1652" y="3841"/>
                    <a:pt x="1674" y="3785"/>
                    <a:pt x="1699" y="3733"/>
                  </a:cubicBezTo>
                  <a:cubicBezTo>
                    <a:pt x="1946" y="3168"/>
                    <a:pt x="2214" y="2618"/>
                    <a:pt x="2409" y="2035"/>
                  </a:cubicBezTo>
                  <a:cubicBezTo>
                    <a:pt x="2501" y="1760"/>
                    <a:pt x="2594" y="1485"/>
                    <a:pt x="2690" y="1213"/>
                  </a:cubicBezTo>
                  <a:cubicBezTo>
                    <a:pt x="2739" y="1068"/>
                    <a:pt x="2798" y="929"/>
                    <a:pt x="2856" y="787"/>
                  </a:cubicBezTo>
                  <a:cubicBezTo>
                    <a:pt x="2906" y="658"/>
                    <a:pt x="2940" y="513"/>
                    <a:pt x="3011" y="395"/>
                  </a:cubicBezTo>
                  <a:cubicBezTo>
                    <a:pt x="3014" y="386"/>
                    <a:pt x="3011" y="380"/>
                    <a:pt x="3005" y="374"/>
                  </a:cubicBezTo>
                  <a:cubicBezTo>
                    <a:pt x="2875" y="213"/>
                    <a:pt x="2708" y="80"/>
                    <a:pt x="25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5"/>
            <p:cNvSpPr/>
            <p:nvPr/>
          </p:nvSpPr>
          <p:spPr>
            <a:xfrm>
              <a:off x="5510761" y="3842945"/>
              <a:ext cx="62450" cy="13057"/>
            </a:xfrm>
            <a:custGeom>
              <a:avLst/>
              <a:gdLst/>
              <a:ahLst/>
              <a:cxnLst/>
              <a:rect l="l" t="t" r="r" b="b"/>
              <a:pathLst>
                <a:path w="507" h="106" extrusionOk="0">
                  <a:moveTo>
                    <a:pt x="314" y="0"/>
                  </a:moveTo>
                  <a:cubicBezTo>
                    <a:pt x="291" y="0"/>
                    <a:pt x="267" y="1"/>
                    <a:pt x="244" y="4"/>
                  </a:cubicBezTo>
                  <a:cubicBezTo>
                    <a:pt x="226" y="10"/>
                    <a:pt x="210" y="10"/>
                    <a:pt x="195" y="13"/>
                  </a:cubicBezTo>
                  <a:lnTo>
                    <a:pt x="148" y="25"/>
                  </a:lnTo>
                  <a:cubicBezTo>
                    <a:pt x="118" y="34"/>
                    <a:pt x="90" y="44"/>
                    <a:pt x="65" y="56"/>
                  </a:cubicBezTo>
                  <a:cubicBezTo>
                    <a:pt x="43" y="65"/>
                    <a:pt x="28" y="78"/>
                    <a:pt x="16" y="90"/>
                  </a:cubicBezTo>
                  <a:cubicBezTo>
                    <a:pt x="3" y="96"/>
                    <a:pt x="0" y="105"/>
                    <a:pt x="0" y="105"/>
                  </a:cubicBezTo>
                  <a:cubicBezTo>
                    <a:pt x="0" y="105"/>
                    <a:pt x="31" y="90"/>
                    <a:pt x="74" y="72"/>
                  </a:cubicBezTo>
                  <a:cubicBezTo>
                    <a:pt x="96" y="65"/>
                    <a:pt x="124" y="59"/>
                    <a:pt x="155" y="56"/>
                  </a:cubicBezTo>
                  <a:lnTo>
                    <a:pt x="247" y="44"/>
                  </a:lnTo>
                  <a:cubicBezTo>
                    <a:pt x="312" y="34"/>
                    <a:pt x="374" y="31"/>
                    <a:pt x="426" y="31"/>
                  </a:cubicBezTo>
                  <a:cubicBezTo>
                    <a:pt x="470" y="28"/>
                    <a:pt x="507" y="28"/>
                    <a:pt x="507" y="28"/>
                  </a:cubicBezTo>
                  <a:cubicBezTo>
                    <a:pt x="507" y="28"/>
                    <a:pt x="476" y="16"/>
                    <a:pt x="426" y="10"/>
                  </a:cubicBezTo>
                  <a:cubicBezTo>
                    <a:pt x="396" y="4"/>
                    <a:pt x="356" y="0"/>
                    <a:pt x="314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5"/>
            <p:cNvSpPr/>
            <p:nvPr/>
          </p:nvSpPr>
          <p:spPr>
            <a:xfrm>
              <a:off x="5484525" y="3828533"/>
              <a:ext cx="83389" cy="26359"/>
            </a:xfrm>
            <a:custGeom>
              <a:avLst/>
              <a:gdLst/>
              <a:ahLst/>
              <a:cxnLst/>
              <a:rect l="l" t="t" r="r" b="b"/>
              <a:pathLst>
                <a:path w="677" h="214" extrusionOk="0">
                  <a:moveTo>
                    <a:pt x="565" y="0"/>
                  </a:moveTo>
                  <a:cubicBezTo>
                    <a:pt x="528" y="0"/>
                    <a:pt x="491" y="0"/>
                    <a:pt x="448" y="6"/>
                  </a:cubicBezTo>
                  <a:cubicBezTo>
                    <a:pt x="426" y="9"/>
                    <a:pt x="405" y="13"/>
                    <a:pt x="383" y="16"/>
                  </a:cubicBezTo>
                  <a:cubicBezTo>
                    <a:pt x="364" y="22"/>
                    <a:pt x="340" y="28"/>
                    <a:pt x="318" y="31"/>
                  </a:cubicBezTo>
                  <a:cubicBezTo>
                    <a:pt x="293" y="40"/>
                    <a:pt x="272" y="46"/>
                    <a:pt x="250" y="56"/>
                  </a:cubicBezTo>
                  <a:cubicBezTo>
                    <a:pt x="229" y="62"/>
                    <a:pt x="210" y="74"/>
                    <a:pt x="189" y="84"/>
                  </a:cubicBezTo>
                  <a:cubicBezTo>
                    <a:pt x="151" y="102"/>
                    <a:pt x="118" y="121"/>
                    <a:pt x="90" y="139"/>
                  </a:cubicBezTo>
                  <a:cubicBezTo>
                    <a:pt x="74" y="148"/>
                    <a:pt x="62" y="161"/>
                    <a:pt x="50" y="167"/>
                  </a:cubicBezTo>
                  <a:cubicBezTo>
                    <a:pt x="40" y="176"/>
                    <a:pt x="31" y="182"/>
                    <a:pt x="25" y="192"/>
                  </a:cubicBezTo>
                  <a:lnTo>
                    <a:pt x="0" y="213"/>
                  </a:lnTo>
                  <a:cubicBezTo>
                    <a:pt x="0" y="213"/>
                    <a:pt x="9" y="210"/>
                    <a:pt x="28" y="189"/>
                  </a:cubicBezTo>
                  <a:cubicBezTo>
                    <a:pt x="43" y="176"/>
                    <a:pt x="65" y="164"/>
                    <a:pt x="96" y="148"/>
                  </a:cubicBezTo>
                  <a:cubicBezTo>
                    <a:pt x="111" y="142"/>
                    <a:pt x="133" y="133"/>
                    <a:pt x="148" y="127"/>
                  </a:cubicBezTo>
                  <a:cubicBezTo>
                    <a:pt x="164" y="118"/>
                    <a:pt x="182" y="111"/>
                    <a:pt x="201" y="102"/>
                  </a:cubicBezTo>
                  <a:cubicBezTo>
                    <a:pt x="241" y="87"/>
                    <a:pt x="281" y="71"/>
                    <a:pt x="324" y="59"/>
                  </a:cubicBezTo>
                  <a:cubicBezTo>
                    <a:pt x="368" y="50"/>
                    <a:pt x="411" y="40"/>
                    <a:pt x="451" y="34"/>
                  </a:cubicBezTo>
                  <a:cubicBezTo>
                    <a:pt x="473" y="34"/>
                    <a:pt x="491" y="28"/>
                    <a:pt x="510" y="25"/>
                  </a:cubicBezTo>
                  <a:cubicBezTo>
                    <a:pt x="528" y="25"/>
                    <a:pt x="550" y="22"/>
                    <a:pt x="565" y="22"/>
                  </a:cubicBezTo>
                  <a:cubicBezTo>
                    <a:pt x="599" y="22"/>
                    <a:pt x="627" y="19"/>
                    <a:pt x="645" y="19"/>
                  </a:cubicBezTo>
                  <a:lnTo>
                    <a:pt x="676" y="19"/>
                  </a:lnTo>
                  <a:cubicBezTo>
                    <a:pt x="676" y="19"/>
                    <a:pt x="664" y="13"/>
                    <a:pt x="645" y="9"/>
                  </a:cubicBezTo>
                  <a:cubicBezTo>
                    <a:pt x="636" y="9"/>
                    <a:pt x="627" y="6"/>
                    <a:pt x="611" y="6"/>
                  </a:cubicBezTo>
                  <a:cubicBezTo>
                    <a:pt x="596" y="6"/>
                    <a:pt x="581" y="0"/>
                    <a:pt x="565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5"/>
            <p:cNvSpPr/>
            <p:nvPr/>
          </p:nvSpPr>
          <p:spPr>
            <a:xfrm>
              <a:off x="6177751" y="3228427"/>
              <a:ext cx="325305" cy="436655"/>
            </a:xfrm>
            <a:custGeom>
              <a:avLst/>
              <a:gdLst/>
              <a:ahLst/>
              <a:cxnLst/>
              <a:rect l="l" t="t" r="r" b="b"/>
              <a:pathLst>
                <a:path w="2641" h="3545" extrusionOk="0">
                  <a:moveTo>
                    <a:pt x="2217" y="0"/>
                  </a:moveTo>
                  <a:cubicBezTo>
                    <a:pt x="2146" y="6"/>
                    <a:pt x="2100" y="81"/>
                    <a:pt x="2069" y="145"/>
                  </a:cubicBezTo>
                  <a:cubicBezTo>
                    <a:pt x="2014" y="253"/>
                    <a:pt x="1964" y="358"/>
                    <a:pt x="1909" y="463"/>
                  </a:cubicBezTo>
                  <a:cubicBezTo>
                    <a:pt x="1825" y="414"/>
                    <a:pt x="1902" y="263"/>
                    <a:pt x="1813" y="189"/>
                  </a:cubicBezTo>
                  <a:cubicBezTo>
                    <a:pt x="1787" y="171"/>
                    <a:pt x="1758" y="159"/>
                    <a:pt x="1725" y="159"/>
                  </a:cubicBezTo>
                  <a:cubicBezTo>
                    <a:pt x="1719" y="159"/>
                    <a:pt x="1712" y="160"/>
                    <a:pt x="1705" y="161"/>
                  </a:cubicBezTo>
                  <a:cubicBezTo>
                    <a:pt x="1736" y="253"/>
                    <a:pt x="1748" y="337"/>
                    <a:pt x="1730" y="432"/>
                  </a:cubicBezTo>
                  <a:cubicBezTo>
                    <a:pt x="1708" y="528"/>
                    <a:pt x="1677" y="636"/>
                    <a:pt x="1702" y="732"/>
                  </a:cubicBezTo>
                  <a:cubicBezTo>
                    <a:pt x="1720" y="803"/>
                    <a:pt x="1767" y="865"/>
                    <a:pt x="1810" y="923"/>
                  </a:cubicBezTo>
                  <a:cubicBezTo>
                    <a:pt x="1816" y="933"/>
                    <a:pt x="1825" y="945"/>
                    <a:pt x="1828" y="957"/>
                  </a:cubicBezTo>
                  <a:cubicBezTo>
                    <a:pt x="1831" y="964"/>
                    <a:pt x="1828" y="976"/>
                    <a:pt x="1828" y="985"/>
                  </a:cubicBezTo>
                  <a:cubicBezTo>
                    <a:pt x="1807" y="1112"/>
                    <a:pt x="1714" y="1257"/>
                    <a:pt x="1655" y="1377"/>
                  </a:cubicBezTo>
                  <a:cubicBezTo>
                    <a:pt x="1584" y="1519"/>
                    <a:pt x="1513" y="1658"/>
                    <a:pt x="1442" y="1797"/>
                  </a:cubicBezTo>
                  <a:cubicBezTo>
                    <a:pt x="1300" y="2081"/>
                    <a:pt x="1165" y="2368"/>
                    <a:pt x="1100" y="2683"/>
                  </a:cubicBezTo>
                  <a:cubicBezTo>
                    <a:pt x="942" y="2350"/>
                    <a:pt x="732" y="2041"/>
                    <a:pt x="544" y="1729"/>
                  </a:cubicBezTo>
                  <a:lnTo>
                    <a:pt x="544" y="1729"/>
                  </a:lnTo>
                  <a:cubicBezTo>
                    <a:pt x="572" y="1776"/>
                    <a:pt x="1" y="2090"/>
                    <a:pt x="7" y="2106"/>
                  </a:cubicBezTo>
                  <a:cubicBezTo>
                    <a:pt x="244" y="2584"/>
                    <a:pt x="569" y="2949"/>
                    <a:pt x="933" y="3325"/>
                  </a:cubicBezTo>
                  <a:cubicBezTo>
                    <a:pt x="1007" y="3403"/>
                    <a:pt x="1087" y="3470"/>
                    <a:pt x="1183" y="3523"/>
                  </a:cubicBezTo>
                  <a:cubicBezTo>
                    <a:pt x="1214" y="3538"/>
                    <a:pt x="1241" y="3545"/>
                    <a:pt x="1267" y="3545"/>
                  </a:cubicBezTo>
                  <a:cubicBezTo>
                    <a:pt x="1325" y="3545"/>
                    <a:pt x="1371" y="3507"/>
                    <a:pt x="1415" y="3443"/>
                  </a:cubicBezTo>
                  <a:cubicBezTo>
                    <a:pt x="1455" y="3387"/>
                    <a:pt x="1476" y="3322"/>
                    <a:pt x="1501" y="3261"/>
                  </a:cubicBezTo>
                  <a:cubicBezTo>
                    <a:pt x="1748" y="2591"/>
                    <a:pt x="1902" y="1868"/>
                    <a:pt x="2041" y="1161"/>
                  </a:cubicBezTo>
                  <a:cubicBezTo>
                    <a:pt x="2044" y="1143"/>
                    <a:pt x="2048" y="1124"/>
                    <a:pt x="2063" y="1112"/>
                  </a:cubicBezTo>
                  <a:cubicBezTo>
                    <a:pt x="2075" y="1102"/>
                    <a:pt x="2091" y="1102"/>
                    <a:pt x="2103" y="1099"/>
                  </a:cubicBezTo>
                  <a:cubicBezTo>
                    <a:pt x="2196" y="1081"/>
                    <a:pt x="2248" y="1025"/>
                    <a:pt x="2307" y="957"/>
                  </a:cubicBezTo>
                  <a:lnTo>
                    <a:pt x="2538" y="679"/>
                  </a:lnTo>
                  <a:cubicBezTo>
                    <a:pt x="2585" y="618"/>
                    <a:pt x="2640" y="541"/>
                    <a:pt x="2609" y="470"/>
                  </a:cubicBezTo>
                  <a:cubicBezTo>
                    <a:pt x="2603" y="460"/>
                    <a:pt x="2594" y="448"/>
                    <a:pt x="2582" y="448"/>
                  </a:cubicBezTo>
                  <a:cubicBezTo>
                    <a:pt x="2572" y="448"/>
                    <a:pt x="2566" y="454"/>
                    <a:pt x="2563" y="460"/>
                  </a:cubicBezTo>
                  <a:cubicBezTo>
                    <a:pt x="2535" y="485"/>
                    <a:pt x="2508" y="513"/>
                    <a:pt x="2489" y="544"/>
                  </a:cubicBezTo>
                  <a:cubicBezTo>
                    <a:pt x="2504" y="485"/>
                    <a:pt x="2523" y="429"/>
                    <a:pt x="2538" y="371"/>
                  </a:cubicBezTo>
                  <a:cubicBezTo>
                    <a:pt x="2551" y="328"/>
                    <a:pt x="2563" y="278"/>
                    <a:pt x="2541" y="235"/>
                  </a:cubicBezTo>
                  <a:cubicBezTo>
                    <a:pt x="2529" y="210"/>
                    <a:pt x="2499" y="194"/>
                    <a:pt x="2473" y="194"/>
                  </a:cubicBezTo>
                  <a:cubicBezTo>
                    <a:pt x="2459" y="194"/>
                    <a:pt x="2446" y="198"/>
                    <a:pt x="2437" y="208"/>
                  </a:cubicBezTo>
                  <a:lnTo>
                    <a:pt x="2437" y="208"/>
                  </a:lnTo>
                  <a:cubicBezTo>
                    <a:pt x="2461" y="163"/>
                    <a:pt x="2442" y="103"/>
                    <a:pt x="2396" y="77"/>
                  </a:cubicBezTo>
                  <a:cubicBezTo>
                    <a:pt x="2384" y="70"/>
                    <a:pt x="2370" y="67"/>
                    <a:pt x="2356" y="67"/>
                  </a:cubicBezTo>
                  <a:cubicBezTo>
                    <a:pt x="2314" y="67"/>
                    <a:pt x="2272" y="95"/>
                    <a:pt x="2261" y="136"/>
                  </a:cubicBezTo>
                  <a:cubicBezTo>
                    <a:pt x="2261" y="99"/>
                    <a:pt x="2261" y="65"/>
                    <a:pt x="2257" y="31"/>
                  </a:cubicBezTo>
                  <a:cubicBezTo>
                    <a:pt x="2257" y="22"/>
                    <a:pt x="2254" y="16"/>
                    <a:pt x="2248" y="6"/>
                  </a:cubicBezTo>
                  <a:cubicBezTo>
                    <a:pt x="2242" y="0"/>
                    <a:pt x="2230" y="0"/>
                    <a:pt x="22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5"/>
            <p:cNvSpPr/>
            <p:nvPr/>
          </p:nvSpPr>
          <p:spPr>
            <a:xfrm>
              <a:off x="6440113" y="3230644"/>
              <a:ext cx="17614" cy="53827"/>
            </a:xfrm>
            <a:custGeom>
              <a:avLst/>
              <a:gdLst/>
              <a:ahLst/>
              <a:cxnLst/>
              <a:rect l="l" t="t" r="r" b="b"/>
              <a:pathLst>
                <a:path w="143" h="437" extrusionOk="0">
                  <a:moveTo>
                    <a:pt x="121" y="1"/>
                  </a:moveTo>
                  <a:cubicBezTo>
                    <a:pt x="121" y="1"/>
                    <a:pt x="112" y="32"/>
                    <a:pt x="121" y="75"/>
                  </a:cubicBezTo>
                  <a:cubicBezTo>
                    <a:pt x="121" y="93"/>
                    <a:pt x="115" y="121"/>
                    <a:pt x="112" y="143"/>
                  </a:cubicBezTo>
                  <a:cubicBezTo>
                    <a:pt x="109" y="155"/>
                    <a:pt x="106" y="171"/>
                    <a:pt x="100" y="183"/>
                  </a:cubicBezTo>
                  <a:cubicBezTo>
                    <a:pt x="97" y="195"/>
                    <a:pt x="90" y="211"/>
                    <a:pt x="84" y="220"/>
                  </a:cubicBezTo>
                  <a:cubicBezTo>
                    <a:pt x="66" y="276"/>
                    <a:pt x="44" y="328"/>
                    <a:pt x="29" y="368"/>
                  </a:cubicBezTo>
                  <a:cubicBezTo>
                    <a:pt x="7" y="411"/>
                    <a:pt x="1" y="436"/>
                    <a:pt x="1" y="436"/>
                  </a:cubicBezTo>
                  <a:cubicBezTo>
                    <a:pt x="1" y="436"/>
                    <a:pt x="22" y="414"/>
                    <a:pt x="47" y="381"/>
                  </a:cubicBezTo>
                  <a:cubicBezTo>
                    <a:pt x="69" y="343"/>
                    <a:pt x="100" y="291"/>
                    <a:pt x="121" y="235"/>
                  </a:cubicBezTo>
                  <a:cubicBezTo>
                    <a:pt x="124" y="220"/>
                    <a:pt x="127" y="211"/>
                    <a:pt x="131" y="195"/>
                  </a:cubicBezTo>
                  <a:cubicBezTo>
                    <a:pt x="137" y="183"/>
                    <a:pt x="140" y="167"/>
                    <a:pt x="140" y="152"/>
                  </a:cubicBezTo>
                  <a:cubicBezTo>
                    <a:pt x="143" y="121"/>
                    <a:pt x="140" y="96"/>
                    <a:pt x="137" y="75"/>
                  </a:cubicBezTo>
                  <a:cubicBezTo>
                    <a:pt x="127" y="29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5"/>
            <p:cNvSpPr/>
            <p:nvPr/>
          </p:nvSpPr>
          <p:spPr>
            <a:xfrm>
              <a:off x="6459205" y="3243208"/>
              <a:ext cx="19831" cy="52596"/>
            </a:xfrm>
            <a:custGeom>
              <a:avLst/>
              <a:gdLst/>
              <a:ahLst/>
              <a:cxnLst/>
              <a:rect l="l" t="t" r="r" b="b"/>
              <a:pathLst>
                <a:path w="161" h="427" extrusionOk="0">
                  <a:moveTo>
                    <a:pt x="158" y="1"/>
                  </a:moveTo>
                  <a:cubicBezTo>
                    <a:pt x="158" y="1"/>
                    <a:pt x="158" y="7"/>
                    <a:pt x="152" y="22"/>
                  </a:cubicBezTo>
                  <a:cubicBezTo>
                    <a:pt x="152" y="35"/>
                    <a:pt x="142" y="53"/>
                    <a:pt x="139" y="72"/>
                  </a:cubicBezTo>
                  <a:cubicBezTo>
                    <a:pt x="136" y="93"/>
                    <a:pt x="127" y="115"/>
                    <a:pt x="121" y="143"/>
                  </a:cubicBezTo>
                  <a:cubicBezTo>
                    <a:pt x="111" y="164"/>
                    <a:pt x="105" y="192"/>
                    <a:pt x="93" y="220"/>
                  </a:cubicBezTo>
                  <a:cubicBezTo>
                    <a:pt x="74" y="272"/>
                    <a:pt x="50" y="325"/>
                    <a:pt x="31" y="362"/>
                  </a:cubicBezTo>
                  <a:cubicBezTo>
                    <a:pt x="13" y="402"/>
                    <a:pt x="0" y="427"/>
                    <a:pt x="0" y="427"/>
                  </a:cubicBezTo>
                  <a:cubicBezTo>
                    <a:pt x="0" y="427"/>
                    <a:pt x="22" y="408"/>
                    <a:pt x="50" y="374"/>
                  </a:cubicBezTo>
                  <a:cubicBezTo>
                    <a:pt x="65" y="359"/>
                    <a:pt x="77" y="334"/>
                    <a:pt x="93" y="312"/>
                  </a:cubicBezTo>
                  <a:cubicBezTo>
                    <a:pt x="99" y="300"/>
                    <a:pt x="108" y="285"/>
                    <a:pt x="111" y="272"/>
                  </a:cubicBezTo>
                  <a:cubicBezTo>
                    <a:pt x="121" y="257"/>
                    <a:pt x="127" y="248"/>
                    <a:pt x="130" y="232"/>
                  </a:cubicBezTo>
                  <a:cubicBezTo>
                    <a:pt x="139" y="201"/>
                    <a:pt x="152" y="174"/>
                    <a:pt x="155" y="146"/>
                  </a:cubicBezTo>
                  <a:cubicBezTo>
                    <a:pt x="158" y="118"/>
                    <a:pt x="161" y="96"/>
                    <a:pt x="161" y="72"/>
                  </a:cubicBezTo>
                  <a:cubicBezTo>
                    <a:pt x="161" y="25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95"/>
            <p:cNvSpPr/>
            <p:nvPr/>
          </p:nvSpPr>
          <p:spPr>
            <a:xfrm>
              <a:off x="5898638" y="3048345"/>
              <a:ext cx="252262" cy="222824"/>
            </a:xfrm>
            <a:custGeom>
              <a:avLst/>
              <a:gdLst/>
              <a:ahLst/>
              <a:cxnLst/>
              <a:rect l="l" t="t" r="r" b="b"/>
              <a:pathLst>
                <a:path w="2048" h="1809" extrusionOk="0">
                  <a:moveTo>
                    <a:pt x="205" y="1"/>
                  </a:moveTo>
                  <a:cubicBezTo>
                    <a:pt x="152" y="1"/>
                    <a:pt x="98" y="38"/>
                    <a:pt x="74" y="88"/>
                  </a:cubicBezTo>
                  <a:cubicBezTo>
                    <a:pt x="0" y="227"/>
                    <a:pt x="50" y="434"/>
                    <a:pt x="124" y="564"/>
                  </a:cubicBezTo>
                  <a:cubicBezTo>
                    <a:pt x="148" y="607"/>
                    <a:pt x="189" y="650"/>
                    <a:pt x="238" y="650"/>
                  </a:cubicBezTo>
                  <a:cubicBezTo>
                    <a:pt x="245" y="650"/>
                    <a:pt x="252" y="649"/>
                    <a:pt x="260" y="647"/>
                  </a:cubicBezTo>
                  <a:cubicBezTo>
                    <a:pt x="297" y="925"/>
                    <a:pt x="389" y="1206"/>
                    <a:pt x="704" y="1274"/>
                  </a:cubicBezTo>
                  <a:cubicBezTo>
                    <a:pt x="710" y="1357"/>
                    <a:pt x="714" y="1444"/>
                    <a:pt x="698" y="1527"/>
                  </a:cubicBezTo>
                  <a:cubicBezTo>
                    <a:pt x="683" y="1614"/>
                    <a:pt x="646" y="1694"/>
                    <a:pt x="581" y="1743"/>
                  </a:cubicBezTo>
                  <a:cubicBezTo>
                    <a:pt x="711" y="1787"/>
                    <a:pt x="850" y="1808"/>
                    <a:pt x="988" y="1808"/>
                  </a:cubicBezTo>
                  <a:cubicBezTo>
                    <a:pt x="1104" y="1808"/>
                    <a:pt x="1221" y="1793"/>
                    <a:pt x="1331" y="1762"/>
                  </a:cubicBezTo>
                  <a:cubicBezTo>
                    <a:pt x="1269" y="1629"/>
                    <a:pt x="1254" y="1468"/>
                    <a:pt x="1282" y="1323"/>
                  </a:cubicBezTo>
                  <a:cubicBezTo>
                    <a:pt x="1439" y="1280"/>
                    <a:pt x="1560" y="1231"/>
                    <a:pt x="1634" y="1076"/>
                  </a:cubicBezTo>
                  <a:cubicBezTo>
                    <a:pt x="1695" y="950"/>
                    <a:pt x="1739" y="814"/>
                    <a:pt x="1754" y="672"/>
                  </a:cubicBezTo>
                  <a:cubicBezTo>
                    <a:pt x="1777" y="688"/>
                    <a:pt x="1805" y="698"/>
                    <a:pt x="1832" y="698"/>
                  </a:cubicBezTo>
                  <a:cubicBezTo>
                    <a:pt x="1846" y="698"/>
                    <a:pt x="1859" y="696"/>
                    <a:pt x="1871" y="690"/>
                  </a:cubicBezTo>
                  <a:cubicBezTo>
                    <a:pt x="1992" y="641"/>
                    <a:pt x="2047" y="434"/>
                    <a:pt x="2041" y="274"/>
                  </a:cubicBezTo>
                  <a:cubicBezTo>
                    <a:pt x="2041" y="199"/>
                    <a:pt x="2026" y="135"/>
                    <a:pt x="2004" y="95"/>
                  </a:cubicBezTo>
                  <a:cubicBezTo>
                    <a:pt x="1978" y="53"/>
                    <a:pt x="1932" y="20"/>
                    <a:pt x="1883" y="20"/>
                  </a:cubicBezTo>
                  <a:cubicBezTo>
                    <a:pt x="1874" y="20"/>
                    <a:pt x="1865" y="21"/>
                    <a:pt x="1856" y="24"/>
                  </a:cubicBezTo>
                  <a:cubicBezTo>
                    <a:pt x="1803" y="33"/>
                    <a:pt x="1773" y="85"/>
                    <a:pt x="1745" y="132"/>
                  </a:cubicBezTo>
                  <a:cubicBezTo>
                    <a:pt x="1702" y="209"/>
                    <a:pt x="1668" y="292"/>
                    <a:pt x="1643" y="379"/>
                  </a:cubicBezTo>
                  <a:cubicBezTo>
                    <a:pt x="1637" y="403"/>
                    <a:pt x="1631" y="434"/>
                    <a:pt x="1606" y="459"/>
                  </a:cubicBezTo>
                  <a:cubicBezTo>
                    <a:pt x="1587" y="477"/>
                    <a:pt x="1560" y="480"/>
                    <a:pt x="1535" y="490"/>
                  </a:cubicBezTo>
                  <a:cubicBezTo>
                    <a:pt x="1378" y="528"/>
                    <a:pt x="1223" y="537"/>
                    <a:pt x="1065" y="537"/>
                  </a:cubicBezTo>
                  <a:cubicBezTo>
                    <a:pt x="1033" y="537"/>
                    <a:pt x="1002" y="537"/>
                    <a:pt x="970" y="536"/>
                  </a:cubicBezTo>
                  <a:cubicBezTo>
                    <a:pt x="961" y="536"/>
                    <a:pt x="952" y="536"/>
                    <a:pt x="943" y="536"/>
                  </a:cubicBezTo>
                  <a:cubicBezTo>
                    <a:pt x="892" y="536"/>
                    <a:pt x="839" y="538"/>
                    <a:pt x="785" y="538"/>
                  </a:cubicBezTo>
                  <a:cubicBezTo>
                    <a:pt x="699" y="538"/>
                    <a:pt x="614" y="532"/>
                    <a:pt x="541" y="496"/>
                  </a:cubicBezTo>
                  <a:cubicBezTo>
                    <a:pt x="414" y="434"/>
                    <a:pt x="380" y="280"/>
                    <a:pt x="340" y="147"/>
                  </a:cubicBezTo>
                  <a:cubicBezTo>
                    <a:pt x="325" y="91"/>
                    <a:pt x="303" y="33"/>
                    <a:pt x="250" y="11"/>
                  </a:cubicBezTo>
                  <a:cubicBezTo>
                    <a:pt x="236" y="4"/>
                    <a:pt x="220" y="1"/>
                    <a:pt x="205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95"/>
            <p:cNvSpPr/>
            <p:nvPr/>
          </p:nvSpPr>
          <p:spPr>
            <a:xfrm>
              <a:off x="5907753" y="2903985"/>
              <a:ext cx="227504" cy="328261"/>
            </a:xfrm>
            <a:custGeom>
              <a:avLst/>
              <a:gdLst/>
              <a:ahLst/>
              <a:cxnLst/>
              <a:rect l="l" t="t" r="r" b="b"/>
              <a:pathLst>
                <a:path w="1847" h="2665" extrusionOk="0">
                  <a:moveTo>
                    <a:pt x="828" y="1"/>
                  </a:moveTo>
                  <a:cubicBezTo>
                    <a:pt x="794" y="1"/>
                    <a:pt x="757" y="1"/>
                    <a:pt x="732" y="28"/>
                  </a:cubicBezTo>
                  <a:cubicBezTo>
                    <a:pt x="712" y="54"/>
                    <a:pt x="719" y="98"/>
                    <a:pt x="748" y="107"/>
                  </a:cubicBezTo>
                  <a:lnTo>
                    <a:pt x="748" y="107"/>
                  </a:lnTo>
                  <a:cubicBezTo>
                    <a:pt x="733" y="104"/>
                    <a:pt x="717" y="103"/>
                    <a:pt x="701" y="103"/>
                  </a:cubicBezTo>
                  <a:cubicBezTo>
                    <a:pt x="645" y="103"/>
                    <a:pt x="590" y="120"/>
                    <a:pt x="544" y="155"/>
                  </a:cubicBezTo>
                  <a:cubicBezTo>
                    <a:pt x="565" y="192"/>
                    <a:pt x="596" y="214"/>
                    <a:pt x="636" y="229"/>
                  </a:cubicBezTo>
                  <a:cubicBezTo>
                    <a:pt x="628" y="226"/>
                    <a:pt x="619" y="225"/>
                    <a:pt x="607" y="225"/>
                  </a:cubicBezTo>
                  <a:cubicBezTo>
                    <a:pt x="549" y="225"/>
                    <a:pt x="456" y="259"/>
                    <a:pt x="417" y="272"/>
                  </a:cubicBezTo>
                  <a:cubicBezTo>
                    <a:pt x="331" y="306"/>
                    <a:pt x="251" y="356"/>
                    <a:pt x="186" y="424"/>
                  </a:cubicBezTo>
                  <a:cubicBezTo>
                    <a:pt x="81" y="526"/>
                    <a:pt x="16" y="674"/>
                    <a:pt x="0" y="819"/>
                  </a:cubicBezTo>
                  <a:cubicBezTo>
                    <a:pt x="19" y="810"/>
                    <a:pt x="34" y="794"/>
                    <a:pt x="53" y="782"/>
                  </a:cubicBezTo>
                  <a:lnTo>
                    <a:pt x="53" y="782"/>
                  </a:lnTo>
                  <a:cubicBezTo>
                    <a:pt x="31" y="850"/>
                    <a:pt x="31" y="927"/>
                    <a:pt x="53" y="998"/>
                  </a:cubicBezTo>
                  <a:cubicBezTo>
                    <a:pt x="68" y="998"/>
                    <a:pt x="81" y="986"/>
                    <a:pt x="84" y="973"/>
                  </a:cubicBezTo>
                  <a:lnTo>
                    <a:pt x="84" y="973"/>
                  </a:lnTo>
                  <a:cubicBezTo>
                    <a:pt x="93" y="1171"/>
                    <a:pt x="81" y="1371"/>
                    <a:pt x="124" y="1569"/>
                  </a:cubicBezTo>
                  <a:cubicBezTo>
                    <a:pt x="161" y="1730"/>
                    <a:pt x="158" y="1909"/>
                    <a:pt x="238" y="2063"/>
                  </a:cubicBezTo>
                  <a:cubicBezTo>
                    <a:pt x="247" y="2079"/>
                    <a:pt x="260" y="2097"/>
                    <a:pt x="266" y="2112"/>
                  </a:cubicBezTo>
                  <a:cubicBezTo>
                    <a:pt x="362" y="2264"/>
                    <a:pt x="544" y="2372"/>
                    <a:pt x="714" y="2406"/>
                  </a:cubicBezTo>
                  <a:cubicBezTo>
                    <a:pt x="695" y="2437"/>
                    <a:pt x="686" y="2477"/>
                    <a:pt x="692" y="2511"/>
                  </a:cubicBezTo>
                  <a:cubicBezTo>
                    <a:pt x="738" y="2498"/>
                    <a:pt x="779" y="2477"/>
                    <a:pt x="816" y="2446"/>
                  </a:cubicBezTo>
                  <a:lnTo>
                    <a:pt x="816" y="2446"/>
                  </a:lnTo>
                  <a:cubicBezTo>
                    <a:pt x="794" y="2517"/>
                    <a:pt x="772" y="2588"/>
                    <a:pt x="754" y="2662"/>
                  </a:cubicBezTo>
                  <a:cubicBezTo>
                    <a:pt x="762" y="2663"/>
                    <a:pt x="771" y="2664"/>
                    <a:pt x="780" y="2664"/>
                  </a:cubicBezTo>
                  <a:cubicBezTo>
                    <a:pt x="827" y="2664"/>
                    <a:pt x="875" y="2643"/>
                    <a:pt x="914" y="2610"/>
                  </a:cubicBezTo>
                  <a:cubicBezTo>
                    <a:pt x="961" y="2576"/>
                    <a:pt x="995" y="2526"/>
                    <a:pt x="1026" y="2480"/>
                  </a:cubicBezTo>
                  <a:lnTo>
                    <a:pt x="1026" y="2480"/>
                  </a:lnTo>
                  <a:cubicBezTo>
                    <a:pt x="1022" y="2514"/>
                    <a:pt x="1013" y="2548"/>
                    <a:pt x="1010" y="2585"/>
                  </a:cubicBezTo>
                  <a:cubicBezTo>
                    <a:pt x="1072" y="2539"/>
                    <a:pt x="1121" y="2477"/>
                    <a:pt x="1161" y="2406"/>
                  </a:cubicBezTo>
                  <a:cubicBezTo>
                    <a:pt x="1161" y="2406"/>
                    <a:pt x="1162" y="2406"/>
                    <a:pt x="1163" y="2406"/>
                  </a:cubicBezTo>
                  <a:cubicBezTo>
                    <a:pt x="1174" y="2406"/>
                    <a:pt x="1258" y="2387"/>
                    <a:pt x="1266" y="2384"/>
                  </a:cubicBezTo>
                  <a:cubicBezTo>
                    <a:pt x="1297" y="2369"/>
                    <a:pt x="1328" y="2344"/>
                    <a:pt x="1359" y="2329"/>
                  </a:cubicBezTo>
                  <a:cubicBezTo>
                    <a:pt x="1436" y="2292"/>
                    <a:pt x="1504" y="2236"/>
                    <a:pt x="1560" y="2168"/>
                  </a:cubicBezTo>
                  <a:cubicBezTo>
                    <a:pt x="1631" y="2066"/>
                    <a:pt x="1658" y="1943"/>
                    <a:pt x="1677" y="1819"/>
                  </a:cubicBezTo>
                  <a:cubicBezTo>
                    <a:pt x="1708" y="1662"/>
                    <a:pt x="1733" y="1504"/>
                    <a:pt x="1751" y="1344"/>
                  </a:cubicBezTo>
                  <a:cubicBezTo>
                    <a:pt x="1766" y="1205"/>
                    <a:pt x="1766" y="1081"/>
                    <a:pt x="1763" y="942"/>
                  </a:cubicBezTo>
                  <a:cubicBezTo>
                    <a:pt x="1767" y="938"/>
                    <a:pt x="1771" y="937"/>
                    <a:pt x="1776" y="937"/>
                  </a:cubicBezTo>
                  <a:cubicBezTo>
                    <a:pt x="1786" y="937"/>
                    <a:pt x="1797" y="941"/>
                    <a:pt x="1807" y="941"/>
                  </a:cubicBezTo>
                  <a:cubicBezTo>
                    <a:pt x="1813" y="941"/>
                    <a:pt x="1818" y="940"/>
                    <a:pt x="1822" y="936"/>
                  </a:cubicBezTo>
                  <a:cubicBezTo>
                    <a:pt x="1825" y="933"/>
                    <a:pt x="1825" y="924"/>
                    <a:pt x="1825" y="918"/>
                  </a:cubicBezTo>
                  <a:cubicBezTo>
                    <a:pt x="1825" y="874"/>
                    <a:pt x="1813" y="831"/>
                    <a:pt x="1797" y="794"/>
                  </a:cubicBezTo>
                  <a:lnTo>
                    <a:pt x="1797" y="794"/>
                  </a:lnTo>
                  <a:cubicBezTo>
                    <a:pt x="1813" y="803"/>
                    <a:pt x="1831" y="816"/>
                    <a:pt x="1847" y="828"/>
                  </a:cubicBezTo>
                  <a:cubicBezTo>
                    <a:pt x="1847" y="518"/>
                    <a:pt x="1715" y="179"/>
                    <a:pt x="1362" y="179"/>
                  </a:cubicBezTo>
                  <a:cubicBezTo>
                    <a:pt x="1353" y="179"/>
                    <a:pt x="1344" y="179"/>
                    <a:pt x="1334" y="180"/>
                  </a:cubicBezTo>
                  <a:cubicBezTo>
                    <a:pt x="1333" y="180"/>
                    <a:pt x="1332" y="180"/>
                    <a:pt x="1331" y="180"/>
                  </a:cubicBezTo>
                  <a:cubicBezTo>
                    <a:pt x="1247" y="180"/>
                    <a:pt x="1253" y="68"/>
                    <a:pt x="1174" y="68"/>
                  </a:cubicBezTo>
                  <a:cubicBezTo>
                    <a:pt x="1172" y="68"/>
                    <a:pt x="1170" y="68"/>
                    <a:pt x="1168" y="69"/>
                  </a:cubicBezTo>
                  <a:cubicBezTo>
                    <a:pt x="1149" y="69"/>
                    <a:pt x="1130" y="93"/>
                    <a:pt x="1143" y="109"/>
                  </a:cubicBezTo>
                  <a:cubicBezTo>
                    <a:pt x="1053" y="44"/>
                    <a:pt x="942" y="7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5"/>
            <p:cNvSpPr/>
            <p:nvPr/>
          </p:nvSpPr>
          <p:spPr>
            <a:xfrm>
              <a:off x="5832493" y="3704496"/>
              <a:ext cx="355237" cy="186241"/>
            </a:xfrm>
            <a:custGeom>
              <a:avLst/>
              <a:gdLst/>
              <a:ahLst/>
              <a:cxnLst/>
              <a:rect l="l" t="t" r="r" b="b"/>
              <a:pathLst>
                <a:path w="2884" h="1512" extrusionOk="0">
                  <a:moveTo>
                    <a:pt x="2779" y="1"/>
                  </a:moveTo>
                  <a:cubicBezTo>
                    <a:pt x="2448" y="362"/>
                    <a:pt x="1955" y="541"/>
                    <a:pt x="1464" y="563"/>
                  </a:cubicBezTo>
                  <a:cubicBezTo>
                    <a:pt x="1432" y="564"/>
                    <a:pt x="1400" y="564"/>
                    <a:pt x="1369" y="564"/>
                  </a:cubicBezTo>
                  <a:cubicBezTo>
                    <a:pt x="916" y="564"/>
                    <a:pt x="462" y="442"/>
                    <a:pt x="40" y="269"/>
                  </a:cubicBezTo>
                  <a:lnTo>
                    <a:pt x="40" y="269"/>
                  </a:lnTo>
                  <a:cubicBezTo>
                    <a:pt x="80" y="340"/>
                    <a:pt x="31" y="538"/>
                    <a:pt x="25" y="624"/>
                  </a:cubicBezTo>
                  <a:cubicBezTo>
                    <a:pt x="16" y="711"/>
                    <a:pt x="3" y="800"/>
                    <a:pt x="0" y="890"/>
                  </a:cubicBezTo>
                  <a:cubicBezTo>
                    <a:pt x="6" y="939"/>
                    <a:pt x="9" y="995"/>
                    <a:pt x="25" y="1044"/>
                  </a:cubicBezTo>
                  <a:cubicBezTo>
                    <a:pt x="59" y="1171"/>
                    <a:pt x="145" y="1279"/>
                    <a:pt x="263" y="1353"/>
                  </a:cubicBezTo>
                  <a:cubicBezTo>
                    <a:pt x="439" y="1458"/>
                    <a:pt x="649" y="1480"/>
                    <a:pt x="849" y="1492"/>
                  </a:cubicBezTo>
                  <a:cubicBezTo>
                    <a:pt x="1033" y="1501"/>
                    <a:pt x="1218" y="1512"/>
                    <a:pt x="1403" y="1512"/>
                  </a:cubicBezTo>
                  <a:cubicBezTo>
                    <a:pt x="1588" y="1512"/>
                    <a:pt x="1772" y="1501"/>
                    <a:pt x="1955" y="1467"/>
                  </a:cubicBezTo>
                  <a:cubicBezTo>
                    <a:pt x="2257" y="1415"/>
                    <a:pt x="2507" y="1322"/>
                    <a:pt x="2742" y="1109"/>
                  </a:cubicBezTo>
                  <a:cubicBezTo>
                    <a:pt x="2785" y="1072"/>
                    <a:pt x="2825" y="1029"/>
                    <a:pt x="2850" y="973"/>
                  </a:cubicBezTo>
                  <a:cubicBezTo>
                    <a:pt x="2871" y="921"/>
                    <a:pt x="2875" y="862"/>
                    <a:pt x="2875" y="803"/>
                  </a:cubicBezTo>
                  <a:cubicBezTo>
                    <a:pt x="2884" y="535"/>
                    <a:pt x="2850" y="263"/>
                    <a:pt x="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5"/>
            <p:cNvSpPr/>
            <p:nvPr/>
          </p:nvSpPr>
          <p:spPr>
            <a:xfrm>
              <a:off x="5739619" y="3240991"/>
              <a:ext cx="532609" cy="548252"/>
            </a:xfrm>
            <a:custGeom>
              <a:avLst/>
              <a:gdLst/>
              <a:ahLst/>
              <a:cxnLst/>
              <a:rect l="l" t="t" r="r" b="b"/>
              <a:pathLst>
                <a:path w="4324" h="4451" extrusionOk="0">
                  <a:moveTo>
                    <a:pt x="1952" y="0"/>
                  </a:moveTo>
                  <a:lnTo>
                    <a:pt x="1952" y="0"/>
                  </a:lnTo>
                  <a:cubicBezTo>
                    <a:pt x="1841" y="136"/>
                    <a:pt x="1646" y="159"/>
                    <a:pt x="1468" y="159"/>
                  </a:cubicBezTo>
                  <a:cubicBezTo>
                    <a:pt x="1408" y="159"/>
                    <a:pt x="1350" y="156"/>
                    <a:pt x="1298" y="155"/>
                  </a:cubicBezTo>
                  <a:cubicBezTo>
                    <a:pt x="1280" y="154"/>
                    <a:pt x="1262" y="154"/>
                    <a:pt x="1244" y="154"/>
                  </a:cubicBezTo>
                  <a:cubicBezTo>
                    <a:pt x="1082" y="154"/>
                    <a:pt x="918" y="167"/>
                    <a:pt x="754" y="192"/>
                  </a:cubicBezTo>
                  <a:cubicBezTo>
                    <a:pt x="736" y="195"/>
                    <a:pt x="717" y="198"/>
                    <a:pt x="696" y="207"/>
                  </a:cubicBezTo>
                  <a:cubicBezTo>
                    <a:pt x="674" y="222"/>
                    <a:pt x="658" y="244"/>
                    <a:pt x="646" y="272"/>
                  </a:cubicBezTo>
                  <a:cubicBezTo>
                    <a:pt x="433" y="676"/>
                    <a:pt x="226" y="1078"/>
                    <a:pt x="13" y="1482"/>
                  </a:cubicBezTo>
                  <a:cubicBezTo>
                    <a:pt x="7" y="1494"/>
                    <a:pt x="1" y="1507"/>
                    <a:pt x="1" y="1522"/>
                  </a:cubicBezTo>
                  <a:cubicBezTo>
                    <a:pt x="1" y="1535"/>
                    <a:pt x="10" y="1550"/>
                    <a:pt x="16" y="1556"/>
                  </a:cubicBezTo>
                  <a:cubicBezTo>
                    <a:pt x="164" y="1791"/>
                    <a:pt x="461" y="1976"/>
                    <a:pt x="705" y="2093"/>
                  </a:cubicBezTo>
                  <a:cubicBezTo>
                    <a:pt x="742" y="2038"/>
                    <a:pt x="770" y="1976"/>
                    <a:pt x="782" y="1914"/>
                  </a:cubicBezTo>
                  <a:lnTo>
                    <a:pt x="782" y="1914"/>
                  </a:lnTo>
                  <a:cubicBezTo>
                    <a:pt x="770" y="2127"/>
                    <a:pt x="739" y="2353"/>
                    <a:pt x="785" y="2560"/>
                  </a:cubicBezTo>
                  <a:cubicBezTo>
                    <a:pt x="788" y="2575"/>
                    <a:pt x="794" y="2594"/>
                    <a:pt x="794" y="2609"/>
                  </a:cubicBezTo>
                  <a:cubicBezTo>
                    <a:pt x="794" y="2624"/>
                    <a:pt x="785" y="2640"/>
                    <a:pt x="782" y="2655"/>
                  </a:cubicBezTo>
                  <a:cubicBezTo>
                    <a:pt x="754" y="2757"/>
                    <a:pt x="763" y="2862"/>
                    <a:pt x="770" y="2961"/>
                  </a:cubicBezTo>
                  <a:cubicBezTo>
                    <a:pt x="770" y="2976"/>
                    <a:pt x="773" y="2995"/>
                    <a:pt x="773" y="3010"/>
                  </a:cubicBezTo>
                  <a:cubicBezTo>
                    <a:pt x="773" y="3146"/>
                    <a:pt x="773" y="3288"/>
                    <a:pt x="779" y="3421"/>
                  </a:cubicBezTo>
                  <a:cubicBezTo>
                    <a:pt x="754" y="3427"/>
                    <a:pt x="733" y="3433"/>
                    <a:pt x="705" y="3436"/>
                  </a:cubicBezTo>
                  <a:cubicBezTo>
                    <a:pt x="696" y="3498"/>
                    <a:pt x="702" y="3560"/>
                    <a:pt x="717" y="3619"/>
                  </a:cubicBezTo>
                  <a:cubicBezTo>
                    <a:pt x="692" y="3674"/>
                    <a:pt x="640" y="3714"/>
                    <a:pt x="603" y="3767"/>
                  </a:cubicBezTo>
                  <a:cubicBezTo>
                    <a:pt x="575" y="3818"/>
                    <a:pt x="583" y="3900"/>
                    <a:pt x="634" y="3915"/>
                  </a:cubicBezTo>
                  <a:lnTo>
                    <a:pt x="634" y="3915"/>
                  </a:lnTo>
                  <a:cubicBezTo>
                    <a:pt x="602" y="3917"/>
                    <a:pt x="574" y="3963"/>
                    <a:pt x="584" y="3995"/>
                  </a:cubicBezTo>
                  <a:cubicBezTo>
                    <a:pt x="597" y="4035"/>
                    <a:pt x="634" y="4060"/>
                    <a:pt x="674" y="4082"/>
                  </a:cubicBezTo>
                  <a:cubicBezTo>
                    <a:pt x="1114" y="4321"/>
                    <a:pt x="1617" y="4450"/>
                    <a:pt x="2121" y="4450"/>
                  </a:cubicBezTo>
                  <a:cubicBezTo>
                    <a:pt x="2189" y="4450"/>
                    <a:pt x="2258" y="4448"/>
                    <a:pt x="2326" y="4443"/>
                  </a:cubicBezTo>
                  <a:cubicBezTo>
                    <a:pt x="2560" y="4427"/>
                    <a:pt x="2795" y="4384"/>
                    <a:pt x="3008" y="4289"/>
                  </a:cubicBezTo>
                  <a:cubicBezTo>
                    <a:pt x="3252" y="4180"/>
                    <a:pt x="3459" y="4008"/>
                    <a:pt x="3650" y="3822"/>
                  </a:cubicBezTo>
                  <a:cubicBezTo>
                    <a:pt x="3659" y="3810"/>
                    <a:pt x="3675" y="3795"/>
                    <a:pt x="3672" y="3776"/>
                  </a:cubicBezTo>
                  <a:cubicBezTo>
                    <a:pt x="3666" y="3730"/>
                    <a:pt x="3561" y="3748"/>
                    <a:pt x="3561" y="3699"/>
                  </a:cubicBezTo>
                  <a:cubicBezTo>
                    <a:pt x="3598" y="3637"/>
                    <a:pt x="3638" y="3575"/>
                    <a:pt x="3650" y="3504"/>
                  </a:cubicBezTo>
                  <a:cubicBezTo>
                    <a:pt x="3666" y="3421"/>
                    <a:pt x="3629" y="3412"/>
                    <a:pt x="3592" y="3365"/>
                  </a:cubicBezTo>
                  <a:cubicBezTo>
                    <a:pt x="3533" y="3297"/>
                    <a:pt x="3542" y="3297"/>
                    <a:pt x="3527" y="3208"/>
                  </a:cubicBezTo>
                  <a:cubicBezTo>
                    <a:pt x="3522" y="3188"/>
                    <a:pt x="3500" y="3171"/>
                    <a:pt x="3483" y="3171"/>
                  </a:cubicBezTo>
                  <a:cubicBezTo>
                    <a:pt x="3476" y="3171"/>
                    <a:pt x="3470" y="3174"/>
                    <a:pt x="3466" y="3179"/>
                  </a:cubicBezTo>
                  <a:lnTo>
                    <a:pt x="3466" y="3179"/>
                  </a:lnTo>
                  <a:cubicBezTo>
                    <a:pt x="3484" y="3155"/>
                    <a:pt x="3502" y="3127"/>
                    <a:pt x="3514" y="3097"/>
                  </a:cubicBezTo>
                  <a:cubicBezTo>
                    <a:pt x="3527" y="3066"/>
                    <a:pt x="3521" y="3026"/>
                    <a:pt x="3502" y="3001"/>
                  </a:cubicBezTo>
                  <a:cubicBezTo>
                    <a:pt x="3490" y="2984"/>
                    <a:pt x="3469" y="2974"/>
                    <a:pt x="3448" y="2974"/>
                  </a:cubicBezTo>
                  <a:cubicBezTo>
                    <a:pt x="3436" y="2974"/>
                    <a:pt x="3423" y="2977"/>
                    <a:pt x="3412" y="2986"/>
                  </a:cubicBezTo>
                  <a:cubicBezTo>
                    <a:pt x="3388" y="2624"/>
                    <a:pt x="3341" y="2229"/>
                    <a:pt x="3394" y="1868"/>
                  </a:cubicBezTo>
                  <a:lnTo>
                    <a:pt x="3394" y="1868"/>
                  </a:lnTo>
                  <a:cubicBezTo>
                    <a:pt x="3382" y="1954"/>
                    <a:pt x="3483" y="2171"/>
                    <a:pt x="3505" y="2254"/>
                  </a:cubicBezTo>
                  <a:cubicBezTo>
                    <a:pt x="3808" y="2115"/>
                    <a:pt x="4076" y="1920"/>
                    <a:pt x="4305" y="1677"/>
                  </a:cubicBezTo>
                  <a:cubicBezTo>
                    <a:pt x="4308" y="1674"/>
                    <a:pt x="4317" y="1664"/>
                    <a:pt x="4317" y="1658"/>
                  </a:cubicBezTo>
                  <a:cubicBezTo>
                    <a:pt x="4323" y="1636"/>
                    <a:pt x="4144" y="1445"/>
                    <a:pt x="4123" y="1417"/>
                  </a:cubicBezTo>
                  <a:cubicBezTo>
                    <a:pt x="4042" y="1294"/>
                    <a:pt x="3974" y="1164"/>
                    <a:pt x="3903" y="1031"/>
                  </a:cubicBezTo>
                  <a:cubicBezTo>
                    <a:pt x="3783" y="800"/>
                    <a:pt x="3687" y="556"/>
                    <a:pt x="3579" y="321"/>
                  </a:cubicBezTo>
                  <a:cubicBezTo>
                    <a:pt x="3561" y="284"/>
                    <a:pt x="3542" y="241"/>
                    <a:pt x="3508" y="213"/>
                  </a:cubicBezTo>
                  <a:cubicBezTo>
                    <a:pt x="3499" y="204"/>
                    <a:pt x="3474" y="195"/>
                    <a:pt x="3456" y="192"/>
                  </a:cubicBezTo>
                  <a:cubicBezTo>
                    <a:pt x="3434" y="188"/>
                    <a:pt x="3409" y="182"/>
                    <a:pt x="3388" y="182"/>
                  </a:cubicBezTo>
                  <a:cubicBezTo>
                    <a:pt x="3215" y="170"/>
                    <a:pt x="3045" y="166"/>
                    <a:pt x="2875" y="166"/>
                  </a:cubicBezTo>
                  <a:cubicBezTo>
                    <a:pt x="2826" y="166"/>
                    <a:pt x="2776" y="166"/>
                    <a:pt x="2727" y="167"/>
                  </a:cubicBezTo>
                  <a:cubicBezTo>
                    <a:pt x="2715" y="167"/>
                    <a:pt x="2702" y="167"/>
                    <a:pt x="2696" y="161"/>
                  </a:cubicBezTo>
                  <a:cubicBezTo>
                    <a:pt x="2681" y="145"/>
                    <a:pt x="2687" y="117"/>
                    <a:pt x="2687" y="99"/>
                  </a:cubicBezTo>
                  <a:cubicBezTo>
                    <a:pt x="2684" y="56"/>
                    <a:pt x="2634" y="40"/>
                    <a:pt x="2604" y="40"/>
                  </a:cubicBezTo>
                  <a:cubicBezTo>
                    <a:pt x="2604" y="31"/>
                    <a:pt x="2604" y="25"/>
                    <a:pt x="2607" y="16"/>
                  </a:cubicBezTo>
                  <a:lnTo>
                    <a:pt x="2607" y="16"/>
                  </a:lnTo>
                  <a:cubicBezTo>
                    <a:pt x="2524" y="101"/>
                    <a:pt x="2415" y="132"/>
                    <a:pt x="2302" y="132"/>
                  </a:cubicBezTo>
                  <a:cubicBezTo>
                    <a:pt x="2212" y="132"/>
                    <a:pt x="2119" y="113"/>
                    <a:pt x="2035" y="87"/>
                  </a:cubicBezTo>
                  <a:cubicBezTo>
                    <a:pt x="1992" y="74"/>
                    <a:pt x="1943" y="43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95"/>
            <p:cNvSpPr/>
            <p:nvPr/>
          </p:nvSpPr>
          <p:spPr>
            <a:xfrm>
              <a:off x="5653274" y="3773967"/>
              <a:ext cx="557736" cy="186117"/>
            </a:xfrm>
            <a:custGeom>
              <a:avLst/>
              <a:gdLst/>
              <a:ahLst/>
              <a:cxnLst/>
              <a:rect l="l" t="t" r="r" b="b"/>
              <a:pathLst>
                <a:path w="4528" h="1511" extrusionOk="0">
                  <a:moveTo>
                    <a:pt x="1048" y="1"/>
                  </a:moveTo>
                  <a:cubicBezTo>
                    <a:pt x="965" y="1"/>
                    <a:pt x="881" y="12"/>
                    <a:pt x="801" y="33"/>
                  </a:cubicBezTo>
                  <a:cubicBezTo>
                    <a:pt x="566" y="94"/>
                    <a:pt x="353" y="221"/>
                    <a:pt x="143" y="347"/>
                  </a:cubicBezTo>
                  <a:cubicBezTo>
                    <a:pt x="97" y="378"/>
                    <a:pt x="44" y="415"/>
                    <a:pt x="26" y="468"/>
                  </a:cubicBezTo>
                  <a:cubicBezTo>
                    <a:pt x="1" y="530"/>
                    <a:pt x="32" y="601"/>
                    <a:pt x="66" y="656"/>
                  </a:cubicBezTo>
                  <a:cubicBezTo>
                    <a:pt x="196" y="866"/>
                    <a:pt x="390" y="1024"/>
                    <a:pt x="606" y="1135"/>
                  </a:cubicBezTo>
                  <a:cubicBezTo>
                    <a:pt x="825" y="1243"/>
                    <a:pt x="1063" y="1311"/>
                    <a:pt x="1301" y="1363"/>
                  </a:cubicBezTo>
                  <a:cubicBezTo>
                    <a:pt x="1736" y="1458"/>
                    <a:pt x="2179" y="1510"/>
                    <a:pt x="2625" y="1510"/>
                  </a:cubicBezTo>
                  <a:cubicBezTo>
                    <a:pt x="2672" y="1510"/>
                    <a:pt x="2720" y="1510"/>
                    <a:pt x="2767" y="1508"/>
                  </a:cubicBezTo>
                  <a:cubicBezTo>
                    <a:pt x="3184" y="1502"/>
                    <a:pt x="3623" y="1431"/>
                    <a:pt x="3944" y="1169"/>
                  </a:cubicBezTo>
                  <a:cubicBezTo>
                    <a:pt x="4169" y="990"/>
                    <a:pt x="4342" y="764"/>
                    <a:pt x="4527" y="548"/>
                  </a:cubicBezTo>
                  <a:cubicBezTo>
                    <a:pt x="4465" y="489"/>
                    <a:pt x="4401" y="428"/>
                    <a:pt x="4336" y="372"/>
                  </a:cubicBezTo>
                  <a:cubicBezTo>
                    <a:pt x="4110" y="409"/>
                    <a:pt x="3891" y="474"/>
                    <a:pt x="3684" y="567"/>
                  </a:cubicBezTo>
                  <a:cubicBezTo>
                    <a:pt x="3505" y="648"/>
                    <a:pt x="3362" y="749"/>
                    <a:pt x="3166" y="749"/>
                  </a:cubicBezTo>
                  <a:cubicBezTo>
                    <a:pt x="3146" y="749"/>
                    <a:pt x="3125" y="748"/>
                    <a:pt x="3104" y="746"/>
                  </a:cubicBezTo>
                  <a:cubicBezTo>
                    <a:pt x="3042" y="743"/>
                    <a:pt x="2983" y="730"/>
                    <a:pt x="2931" y="715"/>
                  </a:cubicBezTo>
                  <a:cubicBezTo>
                    <a:pt x="2841" y="693"/>
                    <a:pt x="2761" y="662"/>
                    <a:pt x="2672" y="625"/>
                  </a:cubicBezTo>
                  <a:cubicBezTo>
                    <a:pt x="2434" y="523"/>
                    <a:pt x="2159" y="449"/>
                    <a:pt x="1894" y="446"/>
                  </a:cubicBezTo>
                  <a:cubicBezTo>
                    <a:pt x="1881" y="446"/>
                    <a:pt x="1869" y="445"/>
                    <a:pt x="1856" y="445"/>
                  </a:cubicBezTo>
                  <a:cubicBezTo>
                    <a:pt x="1728" y="445"/>
                    <a:pt x="1596" y="474"/>
                    <a:pt x="1486" y="539"/>
                  </a:cubicBezTo>
                  <a:cubicBezTo>
                    <a:pt x="1443" y="406"/>
                    <a:pt x="1468" y="264"/>
                    <a:pt x="1495" y="125"/>
                  </a:cubicBezTo>
                  <a:cubicBezTo>
                    <a:pt x="1495" y="125"/>
                    <a:pt x="1369" y="63"/>
                    <a:pt x="1356" y="57"/>
                  </a:cubicBezTo>
                  <a:cubicBezTo>
                    <a:pt x="1295" y="36"/>
                    <a:pt x="1233" y="17"/>
                    <a:pt x="1165" y="8"/>
                  </a:cubicBezTo>
                  <a:cubicBezTo>
                    <a:pt x="1127" y="3"/>
                    <a:pt x="1088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95"/>
            <p:cNvSpPr/>
            <p:nvPr/>
          </p:nvSpPr>
          <p:spPr>
            <a:xfrm>
              <a:off x="5685299" y="3836909"/>
              <a:ext cx="498612" cy="85976"/>
            </a:xfrm>
            <a:custGeom>
              <a:avLst/>
              <a:gdLst/>
              <a:ahLst/>
              <a:cxnLst/>
              <a:rect l="l" t="t" r="r" b="b"/>
              <a:pathLst>
                <a:path w="4048" h="698" extrusionOk="0">
                  <a:moveTo>
                    <a:pt x="0" y="31"/>
                  </a:moveTo>
                  <a:cubicBezTo>
                    <a:pt x="0" y="31"/>
                    <a:pt x="8" y="38"/>
                    <a:pt x="24" y="51"/>
                  </a:cubicBezTo>
                  <a:lnTo>
                    <a:pt x="24" y="51"/>
                  </a:lnTo>
                  <a:cubicBezTo>
                    <a:pt x="8" y="37"/>
                    <a:pt x="0" y="31"/>
                    <a:pt x="0" y="31"/>
                  </a:cubicBezTo>
                  <a:close/>
                  <a:moveTo>
                    <a:pt x="24" y="51"/>
                  </a:moveTo>
                  <a:lnTo>
                    <a:pt x="24" y="51"/>
                  </a:lnTo>
                  <a:cubicBezTo>
                    <a:pt x="28" y="54"/>
                    <a:pt x="33" y="58"/>
                    <a:pt x="37" y="62"/>
                  </a:cubicBezTo>
                  <a:cubicBezTo>
                    <a:pt x="49" y="70"/>
                    <a:pt x="63" y="80"/>
                    <a:pt x="78" y="92"/>
                  </a:cubicBezTo>
                  <a:lnTo>
                    <a:pt x="78" y="92"/>
                  </a:lnTo>
                  <a:cubicBezTo>
                    <a:pt x="63" y="80"/>
                    <a:pt x="51" y="70"/>
                    <a:pt x="40" y="62"/>
                  </a:cubicBezTo>
                  <a:cubicBezTo>
                    <a:pt x="34" y="58"/>
                    <a:pt x="29" y="54"/>
                    <a:pt x="24" y="51"/>
                  </a:cubicBezTo>
                  <a:close/>
                  <a:moveTo>
                    <a:pt x="4048" y="0"/>
                  </a:moveTo>
                  <a:cubicBezTo>
                    <a:pt x="4026" y="22"/>
                    <a:pt x="3989" y="59"/>
                    <a:pt x="3943" y="93"/>
                  </a:cubicBezTo>
                  <a:cubicBezTo>
                    <a:pt x="3897" y="127"/>
                    <a:pt x="3835" y="167"/>
                    <a:pt x="3761" y="207"/>
                  </a:cubicBezTo>
                  <a:cubicBezTo>
                    <a:pt x="3693" y="250"/>
                    <a:pt x="3606" y="296"/>
                    <a:pt x="3517" y="340"/>
                  </a:cubicBezTo>
                  <a:cubicBezTo>
                    <a:pt x="3332" y="426"/>
                    <a:pt x="3103" y="503"/>
                    <a:pt x="2853" y="562"/>
                  </a:cubicBezTo>
                  <a:cubicBezTo>
                    <a:pt x="2600" y="621"/>
                    <a:pt x="2328" y="648"/>
                    <a:pt x="2053" y="655"/>
                  </a:cubicBezTo>
                  <a:cubicBezTo>
                    <a:pt x="1982" y="655"/>
                    <a:pt x="1918" y="658"/>
                    <a:pt x="1850" y="658"/>
                  </a:cubicBezTo>
                  <a:cubicBezTo>
                    <a:pt x="1830" y="660"/>
                    <a:pt x="1810" y="660"/>
                    <a:pt x="1790" y="660"/>
                  </a:cubicBezTo>
                  <a:cubicBezTo>
                    <a:pt x="1742" y="660"/>
                    <a:pt x="1695" y="656"/>
                    <a:pt x="1649" y="652"/>
                  </a:cubicBezTo>
                  <a:cubicBezTo>
                    <a:pt x="1513" y="639"/>
                    <a:pt x="1380" y="611"/>
                    <a:pt x="1257" y="581"/>
                  </a:cubicBezTo>
                  <a:cubicBezTo>
                    <a:pt x="1133" y="550"/>
                    <a:pt x="1016" y="513"/>
                    <a:pt x="902" y="479"/>
                  </a:cubicBezTo>
                  <a:cubicBezTo>
                    <a:pt x="791" y="442"/>
                    <a:pt x="686" y="408"/>
                    <a:pt x="590" y="371"/>
                  </a:cubicBezTo>
                  <a:cubicBezTo>
                    <a:pt x="402" y="296"/>
                    <a:pt x="250" y="210"/>
                    <a:pt x="152" y="142"/>
                  </a:cubicBezTo>
                  <a:cubicBezTo>
                    <a:pt x="122" y="125"/>
                    <a:pt x="98" y="107"/>
                    <a:pt x="78" y="92"/>
                  </a:cubicBezTo>
                  <a:lnTo>
                    <a:pt x="78" y="92"/>
                  </a:lnTo>
                  <a:cubicBezTo>
                    <a:pt x="97" y="108"/>
                    <a:pt x="120" y="126"/>
                    <a:pt x="149" y="145"/>
                  </a:cubicBezTo>
                  <a:cubicBezTo>
                    <a:pt x="247" y="216"/>
                    <a:pt x="392" y="309"/>
                    <a:pt x="587" y="389"/>
                  </a:cubicBezTo>
                  <a:cubicBezTo>
                    <a:pt x="683" y="432"/>
                    <a:pt x="788" y="466"/>
                    <a:pt x="899" y="506"/>
                  </a:cubicBezTo>
                  <a:cubicBezTo>
                    <a:pt x="1010" y="543"/>
                    <a:pt x="1127" y="584"/>
                    <a:pt x="1254" y="614"/>
                  </a:cubicBezTo>
                  <a:cubicBezTo>
                    <a:pt x="1380" y="645"/>
                    <a:pt x="1513" y="670"/>
                    <a:pt x="1646" y="686"/>
                  </a:cubicBezTo>
                  <a:cubicBezTo>
                    <a:pt x="1714" y="695"/>
                    <a:pt x="1782" y="698"/>
                    <a:pt x="1853" y="698"/>
                  </a:cubicBezTo>
                  <a:cubicBezTo>
                    <a:pt x="1918" y="698"/>
                    <a:pt x="1986" y="698"/>
                    <a:pt x="2057" y="695"/>
                  </a:cubicBezTo>
                  <a:cubicBezTo>
                    <a:pt x="2331" y="682"/>
                    <a:pt x="2609" y="652"/>
                    <a:pt x="2859" y="593"/>
                  </a:cubicBezTo>
                  <a:cubicBezTo>
                    <a:pt x="3109" y="537"/>
                    <a:pt x="3338" y="451"/>
                    <a:pt x="3523" y="358"/>
                  </a:cubicBezTo>
                  <a:cubicBezTo>
                    <a:pt x="3616" y="312"/>
                    <a:pt x="3699" y="266"/>
                    <a:pt x="3770" y="219"/>
                  </a:cubicBezTo>
                  <a:cubicBezTo>
                    <a:pt x="3838" y="173"/>
                    <a:pt x="3900" y="136"/>
                    <a:pt x="3946" y="96"/>
                  </a:cubicBezTo>
                  <a:cubicBezTo>
                    <a:pt x="3992" y="59"/>
                    <a:pt x="4029" y="22"/>
                    <a:pt x="4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95"/>
            <p:cNvSpPr/>
            <p:nvPr/>
          </p:nvSpPr>
          <p:spPr>
            <a:xfrm>
              <a:off x="5998655" y="3854030"/>
              <a:ext cx="116154" cy="20201"/>
            </a:xfrm>
            <a:custGeom>
              <a:avLst/>
              <a:gdLst/>
              <a:ahLst/>
              <a:cxnLst/>
              <a:rect l="l" t="t" r="r" b="b"/>
              <a:pathLst>
                <a:path w="943" h="164" extrusionOk="0">
                  <a:moveTo>
                    <a:pt x="942" y="0"/>
                  </a:moveTo>
                  <a:cubicBezTo>
                    <a:pt x="942" y="0"/>
                    <a:pt x="933" y="12"/>
                    <a:pt x="914" y="31"/>
                  </a:cubicBezTo>
                  <a:cubicBezTo>
                    <a:pt x="896" y="49"/>
                    <a:pt x="865" y="74"/>
                    <a:pt x="825" y="93"/>
                  </a:cubicBezTo>
                  <a:cubicBezTo>
                    <a:pt x="803" y="99"/>
                    <a:pt x="778" y="111"/>
                    <a:pt x="757" y="114"/>
                  </a:cubicBezTo>
                  <a:cubicBezTo>
                    <a:pt x="729" y="120"/>
                    <a:pt x="701" y="124"/>
                    <a:pt x="673" y="124"/>
                  </a:cubicBezTo>
                  <a:cubicBezTo>
                    <a:pt x="649" y="124"/>
                    <a:pt x="618" y="120"/>
                    <a:pt x="587" y="120"/>
                  </a:cubicBezTo>
                  <a:cubicBezTo>
                    <a:pt x="556" y="114"/>
                    <a:pt x="525" y="114"/>
                    <a:pt x="494" y="111"/>
                  </a:cubicBezTo>
                  <a:cubicBezTo>
                    <a:pt x="433" y="105"/>
                    <a:pt x="371" y="96"/>
                    <a:pt x="312" y="90"/>
                  </a:cubicBezTo>
                  <a:cubicBezTo>
                    <a:pt x="254" y="77"/>
                    <a:pt x="201" y="68"/>
                    <a:pt x="155" y="62"/>
                  </a:cubicBezTo>
                  <a:cubicBezTo>
                    <a:pt x="108" y="49"/>
                    <a:pt x="68" y="46"/>
                    <a:pt x="41" y="37"/>
                  </a:cubicBezTo>
                  <a:cubicBezTo>
                    <a:pt x="16" y="34"/>
                    <a:pt x="1" y="31"/>
                    <a:pt x="0" y="31"/>
                  </a:cubicBezTo>
                  <a:lnTo>
                    <a:pt x="0" y="31"/>
                  </a:lnTo>
                  <a:cubicBezTo>
                    <a:pt x="1" y="31"/>
                    <a:pt x="16" y="34"/>
                    <a:pt x="53" y="53"/>
                  </a:cubicBezTo>
                  <a:cubicBezTo>
                    <a:pt x="81" y="62"/>
                    <a:pt x="115" y="77"/>
                    <a:pt x="161" y="90"/>
                  </a:cubicBezTo>
                  <a:cubicBezTo>
                    <a:pt x="204" y="99"/>
                    <a:pt x="257" y="114"/>
                    <a:pt x="315" y="127"/>
                  </a:cubicBezTo>
                  <a:cubicBezTo>
                    <a:pt x="374" y="139"/>
                    <a:pt x="436" y="145"/>
                    <a:pt x="497" y="154"/>
                  </a:cubicBezTo>
                  <a:cubicBezTo>
                    <a:pt x="541" y="159"/>
                    <a:pt x="585" y="163"/>
                    <a:pt x="628" y="163"/>
                  </a:cubicBezTo>
                  <a:cubicBezTo>
                    <a:pt x="647" y="163"/>
                    <a:pt x="665" y="162"/>
                    <a:pt x="683" y="161"/>
                  </a:cubicBezTo>
                  <a:cubicBezTo>
                    <a:pt x="710" y="161"/>
                    <a:pt x="741" y="154"/>
                    <a:pt x="766" y="145"/>
                  </a:cubicBezTo>
                  <a:cubicBezTo>
                    <a:pt x="794" y="139"/>
                    <a:pt x="819" y="127"/>
                    <a:pt x="837" y="114"/>
                  </a:cubicBezTo>
                  <a:cubicBezTo>
                    <a:pt x="880" y="93"/>
                    <a:pt x="905" y="62"/>
                    <a:pt x="920" y="37"/>
                  </a:cubicBezTo>
                  <a:cubicBezTo>
                    <a:pt x="930" y="28"/>
                    <a:pt x="933" y="19"/>
                    <a:pt x="936" y="12"/>
                  </a:cubicBezTo>
                  <a:cubicBezTo>
                    <a:pt x="942" y="3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95"/>
            <p:cNvSpPr/>
            <p:nvPr/>
          </p:nvSpPr>
          <p:spPr>
            <a:xfrm>
              <a:off x="5794432" y="3829642"/>
              <a:ext cx="68239" cy="18969"/>
            </a:xfrm>
            <a:custGeom>
              <a:avLst/>
              <a:gdLst/>
              <a:ahLst/>
              <a:cxnLst/>
              <a:rect l="l" t="t" r="r" b="b"/>
              <a:pathLst>
                <a:path w="554" h="154" extrusionOk="0">
                  <a:moveTo>
                    <a:pt x="553" y="0"/>
                  </a:moveTo>
                  <a:cubicBezTo>
                    <a:pt x="553" y="0"/>
                    <a:pt x="516" y="4"/>
                    <a:pt x="460" y="19"/>
                  </a:cubicBezTo>
                  <a:cubicBezTo>
                    <a:pt x="433" y="28"/>
                    <a:pt x="402" y="41"/>
                    <a:pt x="371" y="50"/>
                  </a:cubicBezTo>
                  <a:cubicBezTo>
                    <a:pt x="340" y="62"/>
                    <a:pt x="309" y="78"/>
                    <a:pt x="275" y="90"/>
                  </a:cubicBezTo>
                  <a:cubicBezTo>
                    <a:pt x="241" y="102"/>
                    <a:pt x="207" y="109"/>
                    <a:pt x="176" y="118"/>
                  </a:cubicBezTo>
                  <a:cubicBezTo>
                    <a:pt x="146" y="121"/>
                    <a:pt x="115" y="124"/>
                    <a:pt x="87" y="124"/>
                  </a:cubicBezTo>
                  <a:cubicBezTo>
                    <a:pt x="62" y="124"/>
                    <a:pt x="41" y="121"/>
                    <a:pt x="25" y="118"/>
                  </a:cubicBezTo>
                  <a:cubicBezTo>
                    <a:pt x="10" y="112"/>
                    <a:pt x="0" y="109"/>
                    <a:pt x="0" y="109"/>
                  </a:cubicBezTo>
                  <a:lnTo>
                    <a:pt x="0" y="109"/>
                  </a:lnTo>
                  <a:cubicBezTo>
                    <a:pt x="0" y="109"/>
                    <a:pt x="10" y="118"/>
                    <a:pt x="25" y="124"/>
                  </a:cubicBezTo>
                  <a:cubicBezTo>
                    <a:pt x="37" y="133"/>
                    <a:pt x="59" y="142"/>
                    <a:pt x="87" y="149"/>
                  </a:cubicBezTo>
                  <a:cubicBezTo>
                    <a:pt x="103" y="152"/>
                    <a:pt x="122" y="154"/>
                    <a:pt x="141" y="154"/>
                  </a:cubicBezTo>
                  <a:cubicBezTo>
                    <a:pt x="154" y="154"/>
                    <a:pt x="169" y="153"/>
                    <a:pt x="183" y="152"/>
                  </a:cubicBezTo>
                  <a:cubicBezTo>
                    <a:pt x="217" y="149"/>
                    <a:pt x="257" y="136"/>
                    <a:pt x="291" y="124"/>
                  </a:cubicBezTo>
                  <a:cubicBezTo>
                    <a:pt x="362" y="96"/>
                    <a:pt x="423" y="62"/>
                    <a:pt x="473" y="41"/>
                  </a:cubicBezTo>
                  <a:cubicBezTo>
                    <a:pt x="519" y="16"/>
                    <a:pt x="553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95"/>
            <p:cNvSpPr/>
            <p:nvPr/>
          </p:nvSpPr>
          <p:spPr>
            <a:xfrm>
              <a:off x="5757480" y="3801312"/>
              <a:ext cx="76984" cy="22787"/>
            </a:xfrm>
            <a:custGeom>
              <a:avLst/>
              <a:gdLst/>
              <a:ahLst/>
              <a:cxnLst/>
              <a:rect l="l" t="t" r="r" b="b"/>
              <a:pathLst>
                <a:path w="625" h="185" extrusionOk="0">
                  <a:moveTo>
                    <a:pt x="247" y="1"/>
                  </a:moveTo>
                  <a:cubicBezTo>
                    <a:pt x="232" y="1"/>
                    <a:pt x="217" y="2"/>
                    <a:pt x="205" y="2"/>
                  </a:cubicBezTo>
                  <a:lnTo>
                    <a:pt x="146" y="14"/>
                  </a:lnTo>
                  <a:cubicBezTo>
                    <a:pt x="128" y="17"/>
                    <a:pt x="112" y="20"/>
                    <a:pt x="97" y="30"/>
                  </a:cubicBezTo>
                  <a:cubicBezTo>
                    <a:pt x="81" y="39"/>
                    <a:pt x="66" y="42"/>
                    <a:pt x="53" y="48"/>
                  </a:cubicBezTo>
                  <a:cubicBezTo>
                    <a:pt x="44" y="54"/>
                    <a:pt x="32" y="61"/>
                    <a:pt x="23" y="64"/>
                  </a:cubicBezTo>
                  <a:cubicBezTo>
                    <a:pt x="7" y="73"/>
                    <a:pt x="1" y="79"/>
                    <a:pt x="1" y="79"/>
                  </a:cubicBezTo>
                  <a:cubicBezTo>
                    <a:pt x="1" y="79"/>
                    <a:pt x="7" y="79"/>
                    <a:pt x="29" y="73"/>
                  </a:cubicBezTo>
                  <a:cubicBezTo>
                    <a:pt x="35" y="70"/>
                    <a:pt x="47" y="64"/>
                    <a:pt x="60" y="61"/>
                  </a:cubicBezTo>
                  <a:cubicBezTo>
                    <a:pt x="69" y="58"/>
                    <a:pt x="84" y="54"/>
                    <a:pt x="100" y="48"/>
                  </a:cubicBezTo>
                  <a:cubicBezTo>
                    <a:pt x="115" y="45"/>
                    <a:pt x="131" y="45"/>
                    <a:pt x="152" y="42"/>
                  </a:cubicBezTo>
                  <a:cubicBezTo>
                    <a:pt x="168" y="36"/>
                    <a:pt x="186" y="36"/>
                    <a:pt x="205" y="36"/>
                  </a:cubicBezTo>
                  <a:lnTo>
                    <a:pt x="263" y="36"/>
                  </a:lnTo>
                  <a:cubicBezTo>
                    <a:pt x="282" y="36"/>
                    <a:pt x="307" y="42"/>
                    <a:pt x="325" y="45"/>
                  </a:cubicBezTo>
                  <a:cubicBezTo>
                    <a:pt x="347" y="48"/>
                    <a:pt x="368" y="48"/>
                    <a:pt x="387" y="58"/>
                  </a:cubicBezTo>
                  <a:cubicBezTo>
                    <a:pt x="405" y="64"/>
                    <a:pt x="424" y="67"/>
                    <a:pt x="446" y="76"/>
                  </a:cubicBezTo>
                  <a:cubicBezTo>
                    <a:pt x="461" y="85"/>
                    <a:pt x="480" y="92"/>
                    <a:pt x="495" y="98"/>
                  </a:cubicBezTo>
                  <a:cubicBezTo>
                    <a:pt x="513" y="107"/>
                    <a:pt x="529" y="113"/>
                    <a:pt x="541" y="122"/>
                  </a:cubicBezTo>
                  <a:lnTo>
                    <a:pt x="575" y="147"/>
                  </a:lnTo>
                  <a:cubicBezTo>
                    <a:pt x="588" y="153"/>
                    <a:pt x="594" y="156"/>
                    <a:pt x="603" y="166"/>
                  </a:cubicBezTo>
                  <a:cubicBezTo>
                    <a:pt x="618" y="175"/>
                    <a:pt x="625" y="184"/>
                    <a:pt x="625" y="184"/>
                  </a:cubicBezTo>
                  <a:cubicBezTo>
                    <a:pt x="625" y="184"/>
                    <a:pt x="622" y="178"/>
                    <a:pt x="615" y="166"/>
                  </a:cubicBezTo>
                  <a:cubicBezTo>
                    <a:pt x="606" y="156"/>
                    <a:pt x="600" y="147"/>
                    <a:pt x="591" y="138"/>
                  </a:cubicBezTo>
                  <a:cubicBezTo>
                    <a:pt x="578" y="125"/>
                    <a:pt x="569" y="119"/>
                    <a:pt x="557" y="107"/>
                  </a:cubicBezTo>
                  <a:cubicBezTo>
                    <a:pt x="544" y="95"/>
                    <a:pt x="529" y="88"/>
                    <a:pt x="513" y="76"/>
                  </a:cubicBezTo>
                  <a:cubicBezTo>
                    <a:pt x="495" y="70"/>
                    <a:pt x="480" y="58"/>
                    <a:pt x="461" y="48"/>
                  </a:cubicBezTo>
                  <a:cubicBezTo>
                    <a:pt x="439" y="42"/>
                    <a:pt x="421" y="30"/>
                    <a:pt x="402" y="27"/>
                  </a:cubicBezTo>
                  <a:cubicBezTo>
                    <a:pt x="378" y="17"/>
                    <a:pt x="359" y="14"/>
                    <a:pt x="337" y="11"/>
                  </a:cubicBezTo>
                  <a:cubicBezTo>
                    <a:pt x="313" y="8"/>
                    <a:pt x="294" y="2"/>
                    <a:pt x="270" y="2"/>
                  </a:cubicBezTo>
                  <a:cubicBezTo>
                    <a:pt x="262" y="1"/>
                    <a:pt x="255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95"/>
            <p:cNvSpPr/>
            <p:nvPr/>
          </p:nvSpPr>
          <p:spPr>
            <a:xfrm>
              <a:off x="5854172" y="3841713"/>
              <a:ext cx="105438" cy="38677"/>
            </a:xfrm>
            <a:custGeom>
              <a:avLst/>
              <a:gdLst/>
              <a:ahLst/>
              <a:cxnLst/>
              <a:rect l="l" t="t" r="r" b="b"/>
              <a:pathLst>
                <a:path w="856" h="314" extrusionOk="0">
                  <a:moveTo>
                    <a:pt x="847" y="36"/>
                  </a:moveTo>
                  <a:cubicBezTo>
                    <a:pt x="853" y="38"/>
                    <a:pt x="855" y="38"/>
                    <a:pt x="855" y="38"/>
                  </a:cubicBezTo>
                  <a:cubicBezTo>
                    <a:pt x="855" y="38"/>
                    <a:pt x="852" y="38"/>
                    <a:pt x="847" y="36"/>
                  </a:cubicBezTo>
                  <a:close/>
                  <a:moveTo>
                    <a:pt x="644" y="0"/>
                  </a:moveTo>
                  <a:cubicBezTo>
                    <a:pt x="616" y="0"/>
                    <a:pt x="586" y="2"/>
                    <a:pt x="556" y="7"/>
                  </a:cubicBezTo>
                  <a:cubicBezTo>
                    <a:pt x="528" y="11"/>
                    <a:pt x="497" y="14"/>
                    <a:pt x="469" y="23"/>
                  </a:cubicBezTo>
                  <a:cubicBezTo>
                    <a:pt x="442" y="29"/>
                    <a:pt x="411" y="38"/>
                    <a:pt x="386" y="51"/>
                  </a:cubicBezTo>
                  <a:cubicBezTo>
                    <a:pt x="327" y="69"/>
                    <a:pt x="272" y="91"/>
                    <a:pt x="222" y="119"/>
                  </a:cubicBezTo>
                  <a:cubicBezTo>
                    <a:pt x="176" y="146"/>
                    <a:pt x="130" y="168"/>
                    <a:pt x="93" y="196"/>
                  </a:cubicBezTo>
                  <a:cubicBezTo>
                    <a:pt x="53" y="220"/>
                    <a:pt x="25" y="251"/>
                    <a:pt x="16" y="273"/>
                  </a:cubicBezTo>
                  <a:cubicBezTo>
                    <a:pt x="6" y="285"/>
                    <a:pt x="6" y="291"/>
                    <a:pt x="3" y="301"/>
                  </a:cubicBezTo>
                  <a:cubicBezTo>
                    <a:pt x="0" y="307"/>
                    <a:pt x="0" y="313"/>
                    <a:pt x="0" y="313"/>
                  </a:cubicBezTo>
                  <a:cubicBezTo>
                    <a:pt x="0" y="313"/>
                    <a:pt x="3" y="307"/>
                    <a:pt x="16" y="301"/>
                  </a:cubicBezTo>
                  <a:cubicBezTo>
                    <a:pt x="19" y="298"/>
                    <a:pt x="22" y="288"/>
                    <a:pt x="31" y="276"/>
                  </a:cubicBezTo>
                  <a:cubicBezTo>
                    <a:pt x="46" y="257"/>
                    <a:pt x="71" y="236"/>
                    <a:pt x="111" y="214"/>
                  </a:cubicBezTo>
                  <a:cubicBezTo>
                    <a:pt x="148" y="193"/>
                    <a:pt x="195" y="174"/>
                    <a:pt x="247" y="149"/>
                  </a:cubicBezTo>
                  <a:cubicBezTo>
                    <a:pt x="297" y="128"/>
                    <a:pt x="349" y="103"/>
                    <a:pt x="405" y="85"/>
                  </a:cubicBezTo>
                  <a:cubicBezTo>
                    <a:pt x="432" y="72"/>
                    <a:pt x="457" y="66"/>
                    <a:pt x="485" y="57"/>
                  </a:cubicBezTo>
                  <a:cubicBezTo>
                    <a:pt x="513" y="48"/>
                    <a:pt x="540" y="41"/>
                    <a:pt x="565" y="38"/>
                  </a:cubicBezTo>
                  <a:cubicBezTo>
                    <a:pt x="621" y="29"/>
                    <a:pt x="670" y="23"/>
                    <a:pt x="713" y="23"/>
                  </a:cubicBezTo>
                  <a:cubicBezTo>
                    <a:pt x="757" y="23"/>
                    <a:pt x="791" y="26"/>
                    <a:pt x="818" y="29"/>
                  </a:cubicBezTo>
                  <a:cubicBezTo>
                    <a:pt x="830" y="32"/>
                    <a:pt x="840" y="35"/>
                    <a:pt x="847" y="36"/>
                  </a:cubicBezTo>
                  <a:lnTo>
                    <a:pt x="847" y="36"/>
                  </a:lnTo>
                  <a:cubicBezTo>
                    <a:pt x="846" y="36"/>
                    <a:pt x="844" y="36"/>
                    <a:pt x="843" y="35"/>
                  </a:cubicBezTo>
                  <a:cubicBezTo>
                    <a:pt x="840" y="29"/>
                    <a:pt x="828" y="26"/>
                    <a:pt x="818" y="23"/>
                  </a:cubicBezTo>
                  <a:cubicBezTo>
                    <a:pt x="791" y="20"/>
                    <a:pt x="753" y="7"/>
                    <a:pt x="710" y="4"/>
                  </a:cubicBezTo>
                  <a:cubicBezTo>
                    <a:pt x="689" y="2"/>
                    <a:pt x="66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95"/>
            <p:cNvSpPr/>
            <p:nvPr/>
          </p:nvSpPr>
          <p:spPr>
            <a:xfrm>
              <a:off x="6154964" y="3734797"/>
              <a:ext cx="490729" cy="224671"/>
            </a:xfrm>
            <a:custGeom>
              <a:avLst/>
              <a:gdLst/>
              <a:ahLst/>
              <a:cxnLst/>
              <a:rect l="l" t="t" r="r" b="b"/>
              <a:pathLst>
                <a:path w="3984" h="1824" extrusionOk="0">
                  <a:moveTo>
                    <a:pt x="3355" y="1"/>
                  </a:moveTo>
                  <a:cubicBezTo>
                    <a:pt x="3340" y="1"/>
                    <a:pt x="3325" y="1"/>
                    <a:pt x="3310" y="2"/>
                  </a:cubicBezTo>
                  <a:cubicBezTo>
                    <a:pt x="3183" y="11"/>
                    <a:pt x="3171" y="122"/>
                    <a:pt x="3146" y="218"/>
                  </a:cubicBezTo>
                  <a:cubicBezTo>
                    <a:pt x="3134" y="260"/>
                    <a:pt x="3095" y="428"/>
                    <a:pt x="3032" y="428"/>
                  </a:cubicBezTo>
                  <a:cubicBezTo>
                    <a:pt x="3031" y="428"/>
                    <a:pt x="3030" y="428"/>
                    <a:pt x="3029" y="428"/>
                  </a:cubicBezTo>
                  <a:cubicBezTo>
                    <a:pt x="2999" y="424"/>
                    <a:pt x="2970" y="422"/>
                    <a:pt x="2940" y="422"/>
                  </a:cubicBezTo>
                  <a:cubicBezTo>
                    <a:pt x="2787" y="422"/>
                    <a:pt x="2636" y="472"/>
                    <a:pt x="2501" y="542"/>
                  </a:cubicBezTo>
                  <a:cubicBezTo>
                    <a:pt x="2393" y="601"/>
                    <a:pt x="2288" y="675"/>
                    <a:pt x="2180" y="733"/>
                  </a:cubicBezTo>
                  <a:cubicBezTo>
                    <a:pt x="1946" y="858"/>
                    <a:pt x="1685" y="913"/>
                    <a:pt x="1420" y="913"/>
                  </a:cubicBezTo>
                  <a:cubicBezTo>
                    <a:pt x="1175" y="913"/>
                    <a:pt x="927" y="866"/>
                    <a:pt x="695" y="786"/>
                  </a:cubicBezTo>
                  <a:cubicBezTo>
                    <a:pt x="609" y="755"/>
                    <a:pt x="522" y="718"/>
                    <a:pt x="429" y="703"/>
                  </a:cubicBezTo>
                  <a:cubicBezTo>
                    <a:pt x="375" y="694"/>
                    <a:pt x="302" y="677"/>
                    <a:pt x="243" y="677"/>
                  </a:cubicBezTo>
                  <a:cubicBezTo>
                    <a:pt x="235" y="677"/>
                    <a:pt x="227" y="677"/>
                    <a:pt x="220" y="678"/>
                  </a:cubicBezTo>
                  <a:cubicBezTo>
                    <a:pt x="170" y="681"/>
                    <a:pt x="139" y="712"/>
                    <a:pt x="99" y="755"/>
                  </a:cubicBezTo>
                  <a:cubicBezTo>
                    <a:pt x="31" y="835"/>
                    <a:pt x="0" y="946"/>
                    <a:pt x="0" y="1051"/>
                  </a:cubicBezTo>
                  <a:cubicBezTo>
                    <a:pt x="6" y="1345"/>
                    <a:pt x="216" y="1539"/>
                    <a:pt x="470" y="1641"/>
                  </a:cubicBezTo>
                  <a:cubicBezTo>
                    <a:pt x="795" y="1776"/>
                    <a:pt x="1147" y="1823"/>
                    <a:pt x="1499" y="1823"/>
                  </a:cubicBezTo>
                  <a:cubicBezTo>
                    <a:pt x="1622" y="1823"/>
                    <a:pt x="1744" y="1817"/>
                    <a:pt x="1865" y="1808"/>
                  </a:cubicBezTo>
                  <a:cubicBezTo>
                    <a:pt x="2331" y="1774"/>
                    <a:pt x="2810" y="1687"/>
                    <a:pt x="3239" y="1493"/>
                  </a:cubicBezTo>
                  <a:cubicBezTo>
                    <a:pt x="3273" y="1481"/>
                    <a:pt x="3310" y="1465"/>
                    <a:pt x="3344" y="1447"/>
                  </a:cubicBezTo>
                  <a:cubicBezTo>
                    <a:pt x="3718" y="1258"/>
                    <a:pt x="3983" y="845"/>
                    <a:pt x="3890" y="415"/>
                  </a:cubicBezTo>
                  <a:cubicBezTo>
                    <a:pt x="3866" y="301"/>
                    <a:pt x="3813" y="187"/>
                    <a:pt x="3721" y="110"/>
                  </a:cubicBezTo>
                  <a:cubicBezTo>
                    <a:pt x="3621" y="27"/>
                    <a:pt x="3486" y="1"/>
                    <a:pt x="3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95"/>
            <p:cNvSpPr/>
            <p:nvPr/>
          </p:nvSpPr>
          <p:spPr>
            <a:xfrm>
              <a:off x="6162970" y="3751672"/>
              <a:ext cx="455255" cy="173307"/>
            </a:xfrm>
            <a:custGeom>
              <a:avLst/>
              <a:gdLst/>
              <a:ahLst/>
              <a:cxnLst/>
              <a:rect l="l" t="t" r="r" b="b"/>
              <a:pathLst>
                <a:path w="3696" h="1407" extrusionOk="0">
                  <a:moveTo>
                    <a:pt x="3696" y="1"/>
                  </a:moveTo>
                  <a:lnTo>
                    <a:pt x="3696" y="1"/>
                  </a:lnTo>
                  <a:cubicBezTo>
                    <a:pt x="3696" y="1"/>
                    <a:pt x="3693" y="16"/>
                    <a:pt x="3680" y="47"/>
                  </a:cubicBezTo>
                  <a:cubicBezTo>
                    <a:pt x="3674" y="81"/>
                    <a:pt x="3659" y="124"/>
                    <a:pt x="3634" y="183"/>
                  </a:cubicBezTo>
                  <a:cubicBezTo>
                    <a:pt x="3625" y="210"/>
                    <a:pt x="3609" y="241"/>
                    <a:pt x="3594" y="275"/>
                  </a:cubicBezTo>
                  <a:cubicBezTo>
                    <a:pt x="3572" y="306"/>
                    <a:pt x="3557" y="343"/>
                    <a:pt x="3535" y="380"/>
                  </a:cubicBezTo>
                  <a:cubicBezTo>
                    <a:pt x="3492" y="451"/>
                    <a:pt x="3440" y="528"/>
                    <a:pt x="3372" y="612"/>
                  </a:cubicBezTo>
                  <a:cubicBezTo>
                    <a:pt x="3242" y="772"/>
                    <a:pt x="3057" y="936"/>
                    <a:pt x="2831" y="1066"/>
                  </a:cubicBezTo>
                  <a:cubicBezTo>
                    <a:pt x="2606" y="1192"/>
                    <a:pt x="2340" y="1285"/>
                    <a:pt x="2066" y="1328"/>
                  </a:cubicBezTo>
                  <a:cubicBezTo>
                    <a:pt x="1914" y="1354"/>
                    <a:pt x="1761" y="1365"/>
                    <a:pt x="1611" y="1365"/>
                  </a:cubicBezTo>
                  <a:cubicBezTo>
                    <a:pt x="1488" y="1365"/>
                    <a:pt x="1367" y="1357"/>
                    <a:pt x="1251" y="1344"/>
                  </a:cubicBezTo>
                  <a:cubicBezTo>
                    <a:pt x="991" y="1313"/>
                    <a:pt x="753" y="1254"/>
                    <a:pt x="559" y="1174"/>
                  </a:cubicBezTo>
                  <a:cubicBezTo>
                    <a:pt x="466" y="1131"/>
                    <a:pt x="383" y="1090"/>
                    <a:pt x="309" y="1044"/>
                  </a:cubicBezTo>
                  <a:cubicBezTo>
                    <a:pt x="238" y="998"/>
                    <a:pt x="182" y="955"/>
                    <a:pt x="136" y="911"/>
                  </a:cubicBezTo>
                  <a:cubicBezTo>
                    <a:pt x="90" y="868"/>
                    <a:pt x="53" y="834"/>
                    <a:pt x="34" y="813"/>
                  </a:cubicBezTo>
                  <a:cubicBezTo>
                    <a:pt x="13" y="785"/>
                    <a:pt x="0" y="772"/>
                    <a:pt x="0" y="772"/>
                  </a:cubicBezTo>
                  <a:lnTo>
                    <a:pt x="0" y="772"/>
                  </a:lnTo>
                  <a:cubicBezTo>
                    <a:pt x="0" y="772"/>
                    <a:pt x="13" y="788"/>
                    <a:pt x="31" y="816"/>
                  </a:cubicBezTo>
                  <a:cubicBezTo>
                    <a:pt x="37" y="825"/>
                    <a:pt x="53" y="846"/>
                    <a:pt x="68" y="862"/>
                  </a:cubicBezTo>
                  <a:cubicBezTo>
                    <a:pt x="84" y="877"/>
                    <a:pt x="105" y="899"/>
                    <a:pt x="127" y="917"/>
                  </a:cubicBezTo>
                  <a:cubicBezTo>
                    <a:pt x="173" y="961"/>
                    <a:pt x="232" y="1007"/>
                    <a:pt x="300" y="1056"/>
                  </a:cubicBezTo>
                  <a:cubicBezTo>
                    <a:pt x="371" y="1106"/>
                    <a:pt x="454" y="1155"/>
                    <a:pt x="553" y="1195"/>
                  </a:cubicBezTo>
                  <a:cubicBezTo>
                    <a:pt x="744" y="1285"/>
                    <a:pt x="985" y="1350"/>
                    <a:pt x="1247" y="1381"/>
                  </a:cubicBezTo>
                  <a:cubicBezTo>
                    <a:pt x="1374" y="1397"/>
                    <a:pt x="1505" y="1406"/>
                    <a:pt x="1638" y="1406"/>
                  </a:cubicBezTo>
                  <a:cubicBezTo>
                    <a:pt x="1782" y="1406"/>
                    <a:pt x="1927" y="1395"/>
                    <a:pt x="2072" y="1371"/>
                  </a:cubicBezTo>
                  <a:cubicBezTo>
                    <a:pt x="2350" y="1325"/>
                    <a:pt x="2621" y="1232"/>
                    <a:pt x="2847" y="1097"/>
                  </a:cubicBezTo>
                  <a:cubicBezTo>
                    <a:pt x="2964" y="1032"/>
                    <a:pt x="3063" y="955"/>
                    <a:pt x="3155" y="874"/>
                  </a:cubicBezTo>
                  <a:cubicBezTo>
                    <a:pt x="3248" y="791"/>
                    <a:pt x="3325" y="711"/>
                    <a:pt x="3393" y="627"/>
                  </a:cubicBezTo>
                  <a:cubicBezTo>
                    <a:pt x="3458" y="544"/>
                    <a:pt x="3511" y="464"/>
                    <a:pt x="3551" y="386"/>
                  </a:cubicBezTo>
                  <a:cubicBezTo>
                    <a:pt x="3572" y="346"/>
                    <a:pt x="3588" y="312"/>
                    <a:pt x="3603" y="278"/>
                  </a:cubicBezTo>
                  <a:cubicBezTo>
                    <a:pt x="3619" y="244"/>
                    <a:pt x="3631" y="214"/>
                    <a:pt x="3643" y="186"/>
                  </a:cubicBezTo>
                  <a:cubicBezTo>
                    <a:pt x="3662" y="127"/>
                    <a:pt x="3677" y="81"/>
                    <a:pt x="3687" y="50"/>
                  </a:cubicBezTo>
                  <a:cubicBezTo>
                    <a:pt x="3693" y="16"/>
                    <a:pt x="3696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95"/>
            <p:cNvSpPr/>
            <p:nvPr/>
          </p:nvSpPr>
          <p:spPr>
            <a:xfrm>
              <a:off x="6212363" y="3843068"/>
              <a:ext cx="144977" cy="40278"/>
            </a:xfrm>
            <a:custGeom>
              <a:avLst/>
              <a:gdLst/>
              <a:ahLst/>
              <a:cxnLst/>
              <a:rect l="l" t="t" r="r" b="b"/>
              <a:pathLst>
                <a:path w="1177" h="327" extrusionOk="0">
                  <a:moveTo>
                    <a:pt x="672" y="0"/>
                  </a:moveTo>
                  <a:cubicBezTo>
                    <a:pt x="650" y="0"/>
                    <a:pt x="627" y="1"/>
                    <a:pt x="606" y="3"/>
                  </a:cubicBezTo>
                  <a:cubicBezTo>
                    <a:pt x="559" y="9"/>
                    <a:pt x="519" y="15"/>
                    <a:pt x="476" y="27"/>
                  </a:cubicBezTo>
                  <a:cubicBezTo>
                    <a:pt x="433" y="40"/>
                    <a:pt x="396" y="55"/>
                    <a:pt x="356" y="71"/>
                  </a:cubicBezTo>
                  <a:cubicBezTo>
                    <a:pt x="319" y="86"/>
                    <a:pt x="281" y="104"/>
                    <a:pt x="251" y="123"/>
                  </a:cubicBezTo>
                  <a:cubicBezTo>
                    <a:pt x="217" y="142"/>
                    <a:pt x="189" y="163"/>
                    <a:pt x="164" y="182"/>
                  </a:cubicBezTo>
                  <a:cubicBezTo>
                    <a:pt x="109" y="219"/>
                    <a:pt x="72" y="259"/>
                    <a:pt x="44" y="287"/>
                  </a:cubicBezTo>
                  <a:cubicBezTo>
                    <a:pt x="28" y="296"/>
                    <a:pt x="19" y="308"/>
                    <a:pt x="13" y="318"/>
                  </a:cubicBezTo>
                  <a:lnTo>
                    <a:pt x="1" y="327"/>
                  </a:lnTo>
                  <a:cubicBezTo>
                    <a:pt x="1" y="327"/>
                    <a:pt x="19" y="318"/>
                    <a:pt x="56" y="293"/>
                  </a:cubicBezTo>
                  <a:cubicBezTo>
                    <a:pt x="72" y="280"/>
                    <a:pt x="87" y="265"/>
                    <a:pt x="109" y="250"/>
                  </a:cubicBezTo>
                  <a:cubicBezTo>
                    <a:pt x="133" y="234"/>
                    <a:pt x="155" y="219"/>
                    <a:pt x="183" y="200"/>
                  </a:cubicBezTo>
                  <a:cubicBezTo>
                    <a:pt x="210" y="185"/>
                    <a:pt x="241" y="166"/>
                    <a:pt x="272" y="151"/>
                  </a:cubicBezTo>
                  <a:cubicBezTo>
                    <a:pt x="303" y="132"/>
                    <a:pt x="337" y="117"/>
                    <a:pt x="374" y="101"/>
                  </a:cubicBezTo>
                  <a:cubicBezTo>
                    <a:pt x="408" y="86"/>
                    <a:pt x="451" y="74"/>
                    <a:pt x="491" y="61"/>
                  </a:cubicBezTo>
                  <a:cubicBezTo>
                    <a:pt x="528" y="49"/>
                    <a:pt x="572" y="43"/>
                    <a:pt x="615" y="40"/>
                  </a:cubicBezTo>
                  <a:cubicBezTo>
                    <a:pt x="633" y="37"/>
                    <a:pt x="653" y="35"/>
                    <a:pt x="674" y="35"/>
                  </a:cubicBezTo>
                  <a:cubicBezTo>
                    <a:pt x="695" y="35"/>
                    <a:pt x="717" y="37"/>
                    <a:pt x="738" y="40"/>
                  </a:cubicBezTo>
                  <a:cubicBezTo>
                    <a:pt x="782" y="46"/>
                    <a:pt x="819" y="49"/>
                    <a:pt x="859" y="61"/>
                  </a:cubicBezTo>
                  <a:cubicBezTo>
                    <a:pt x="896" y="74"/>
                    <a:pt x="930" y="89"/>
                    <a:pt x="961" y="104"/>
                  </a:cubicBezTo>
                  <a:cubicBezTo>
                    <a:pt x="995" y="120"/>
                    <a:pt x="1022" y="142"/>
                    <a:pt x="1047" y="163"/>
                  </a:cubicBezTo>
                  <a:cubicBezTo>
                    <a:pt x="1069" y="182"/>
                    <a:pt x="1093" y="203"/>
                    <a:pt x="1109" y="225"/>
                  </a:cubicBezTo>
                  <a:cubicBezTo>
                    <a:pt x="1124" y="243"/>
                    <a:pt x="1137" y="262"/>
                    <a:pt x="1146" y="277"/>
                  </a:cubicBezTo>
                  <a:cubicBezTo>
                    <a:pt x="1158" y="293"/>
                    <a:pt x="1168" y="308"/>
                    <a:pt x="1171" y="318"/>
                  </a:cubicBezTo>
                  <a:cubicBezTo>
                    <a:pt x="1174" y="324"/>
                    <a:pt x="1177" y="327"/>
                    <a:pt x="1177" y="327"/>
                  </a:cubicBezTo>
                  <a:lnTo>
                    <a:pt x="1171" y="311"/>
                  </a:lnTo>
                  <a:lnTo>
                    <a:pt x="1152" y="274"/>
                  </a:lnTo>
                  <a:cubicBezTo>
                    <a:pt x="1143" y="259"/>
                    <a:pt x="1131" y="240"/>
                    <a:pt x="1115" y="216"/>
                  </a:cubicBezTo>
                  <a:cubicBezTo>
                    <a:pt x="1100" y="194"/>
                    <a:pt x="1081" y="169"/>
                    <a:pt x="1059" y="148"/>
                  </a:cubicBezTo>
                  <a:cubicBezTo>
                    <a:pt x="1013" y="101"/>
                    <a:pt x="945" y="55"/>
                    <a:pt x="865" y="30"/>
                  </a:cubicBezTo>
                  <a:cubicBezTo>
                    <a:pt x="822" y="15"/>
                    <a:pt x="782" y="9"/>
                    <a:pt x="738" y="3"/>
                  </a:cubicBezTo>
                  <a:cubicBezTo>
                    <a:pt x="717" y="1"/>
                    <a:pt x="694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95"/>
            <p:cNvSpPr/>
            <p:nvPr/>
          </p:nvSpPr>
          <p:spPr>
            <a:xfrm>
              <a:off x="6362144" y="3841097"/>
              <a:ext cx="101743" cy="22911"/>
            </a:xfrm>
            <a:custGeom>
              <a:avLst/>
              <a:gdLst/>
              <a:ahLst/>
              <a:cxnLst/>
              <a:rect l="l" t="t" r="r" b="b"/>
              <a:pathLst>
                <a:path w="826" h="186" extrusionOk="0">
                  <a:moveTo>
                    <a:pt x="195" y="0"/>
                  </a:moveTo>
                  <a:cubicBezTo>
                    <a:pt x="174" y="3"/>
                    <a:pt x="152" y="3"/>
                    <a:pt x="131" y="6"/>
                  </a:cubicBezTo>
                  <a:cubicBezTo>
                    <a:pt x="112" y="6"/>
                    <a:pt x="94" y="12"/>
                    <a:pt x="78" y="16"/>
                  </a:cubicBezTo>
                  <a:cubicBezTo>
                    <a:pt x="63" y="16"/>
                    <a:pt x="47" y="19"/>
                    <a:pt x="35" y="25"/>
                  </a:cubicBezTo>
                  <a:lnTo>
                    <a:pt x="1" y="34"/>
                  </a:lnTo>
                  <a:cubicBezTo>
                    <a:pt x="1" y="34"/>
                    <a:pt x="16" y="31"/>
                    <a:pt x="32" y="31"/>
                  </a:cubicBezTo>
                  <a:cubicBezTo>
                    <a:pt x="53" y="28"/>
                    <a:pt x="90" y="28"/>
                    <a:pt x="128" y="28"/>
                  </a:cubicBezTo>
                  <a:lnTo>
                    <a:pt x="192" y="28"/>
                  </a:lnTo>
                  <a:cubicBezTo>
                    <a:pt x="217" y="28"/>
                    <a:pt x="242" y="31"/>
                    <a:pt x="266" y="31"/>
                  </a:cubicBezTo>
                  <a:cubicBezTo>
                    <a:pt x="316" y="34"/>
                    <a:pt x="371" y="43"/>
                    <a:pt x="421" y="49"/>
                  </a:cubicBezTo>
                  <a:cubicBezTo>
                    <a:pt x="470" y="59"/>
                    <a:pt x="526" y="74"/>
                    <a:pt x="572" y="87"/>
                  </a:cubicBezTo>
                  <a:lnTo>
                    <a:pt x="640" y="108"/>
                  </a:lnTo>
                  <a:cubicBezTo>
                    <a:pt x="665" y="117"/>
                    <a:pt x="683" y="124"/>
                    <a:pt x="702" y="133"/>
                  </a:cubicBezTo>
                  <a:cubicBezTo>
                    <a:pt x="739" y="148"/>
                    <a:pt x="773" y="158"/>
                    <a:pt x="791" y="170"/>
                  </a:cubicBezTo>
                  <a:cubicBezTo>
                    <a:pt x="813" y="182"/>
                    <a:pt x="825" y="185"/>
                    <a:pt x="825" y="185"/>
                  </a:cubicBezTo>
                  <a:cubicBezTo>
                    <a:pt x="825" y="185"/>
                    <a:pt x="813" y="179"/>
                    <a:pt x="794" y="164"/>
                  </a:cubicBezTo>
                  <a:cubicBezTo>
                    <a:pt x="788" y="154"/>
                    <a:pt x="776" y="148"/>
                    <a:pt x="760" y="139"/>
                  </a:cubicBezTo>
                  <a:cubicBezTo>
                    <a:pt x="748" y="133"/>
                    <a:pt x="733" y="120"/>
                    <a:pt x="714" y="111"/>
                  </a:cubicBezTo>
                  <a:cubicBezTo>
                    <a:pt x="699" y="105"/>
                    <a:pt x="680" y="93"/>
                    <a:pt x="655" y="83"/>
                  </a:cubicBezTo>
                  <a:cubicBezTo>
                    <a:pt x="634" y="74"/>
                    <a:pt x="609" y="65"/>
                    <a:pt x="588" y="59"/>
                  </a:cubicBezTo>
                  <a:cubicBezTo>
                    <a:pt x="560" y="49"/>
                    <a:pt x="538" y="43"/>
                    <a:pt x="510" y="34"/>
                  </a:cubicBezTo>
                  <a:cubicBezTo>
                    <a:pt x="483" y="28"/>
                    <a:pt x="455" y="19"/>
                    <a:pt x="427" y="16"/>
                  </a:cubicBezTo>
                  <a:lnTo>
                    <a:pt x="347" y="3"/>
                  </a:lnTo>
                  <a:cubicBezTo>
                    <a:pt x="319" y="0"/>
                    <a:pt x="297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5"/>
            <p:cNvSpPr/>
            <p:nvPr/>
          </p:nvSpPr>
          <p:spPr>
            <a:xfrm>
              <a:off x="6509337" y="3767315"/>
              <a:ext cx="80064" cy="20940"/>
            </a:xfrm>
            <a:custGeom>
              <a:avLst/>
              <a:gdLst/>
              <a:ahLst/>
              <a:cxnLst/>
              <a:rect l="l" t="t" r="r" b="b"/>
              <a:pathLst>
                <a:path w="650" h="170" extrusionOk="0">
                  <a:moveTo>
                    <a:pt x="649" y="0"/>
                  </a:moveTo>
                  <a:cubicBezTo>
                    <a:pt x="649" y="0"/>
                    <a:pt x="640" y="9"/>
                    <a:pt x="624" y="16"/>
                  </a:cubicBezTo>
                  <a:cubicBezTo>
                    <a:pt x="612" y="22"/>
                    <a:pt x="603" y="28"/>
                    <a:pt x="594" y="31"/>
                  </a:cubicBezTo>
                  <a:cubicBezTo>
                    <a:pt x="581" y="37"/>
                    <a:pt x="569" y="43"/>
                    <a:pt x="553" y="53"/>
                  </a:cubicBezTo>
                  <a:cubicBezTo>
                    <a:pt x="495" y="77"/>
                    <a:pt x="418" y="105"/>
                    <a:pt x="337" y="121"/>
                  </a:cubicBezTo>
                  <a:cubicBezTo>
                    <a:pt x="300" y="130"/>
                    <a:pt x="257" y="133"/>
                    <a:pt x="217" y="136"/>
                  </a:cubicBezTo>
                  <a:cubicBezTo>
                    <a:pt x="180" y="139"/>
                    <a:pt x="140" y="145"/>
                    <a:pt x="109" y="148"/>
                  </a:cubicBezTo>
                  <a:cubicBezTo>
                    <a:pt x="78" y="151"/>
                    <a:pt x="53" y="154"/>
                    <a:pt x="32" y="161"/>
                  </a:cubicBezTo>
                  <a:cubicBezTo>
                    <a:pt x="13" y="161"/>
                    <a:pt x="1" y="164"/>
                    <a:pt x="1" y="164"/>
                  </a:cubicBezTo>
                  <a:cubicBezTo>
                    <a:pt x="1" y="164"/>
                    <a:pt x="13" y="164"/>
                    <a:pt x="41" y="167"/>
                  </a:cubicBezTo>
                  <a:cubicBezTo>
                    <a:pt x="59" y="167"/>
                    <a:pt x="87" y="170"/>
                    <a:pt x="118" y="170"/>
                  </a:cubicBezTo>
                  <a:lnTo>
                    <a:pt x="226" y="170"/>
                  </a:lnTo>
                  <a:cubicBezTo>
                    <a:pt x="245" y="170"/>
                    <a:pt x="269" y="170"/>
                    <a:pt x="288" y="167"/>
                  </a:cubicBezTo>
                  <a:cubicBezTo>
                    <a:pt x="310" y="167"/>
                    <a:pt x="331" y="164"/>
                    <a:pt x="353" y="161"/>
                  </a:cubicBezTo>
                  <a:cubicBezTo>
                    <a:pt x="371" y="154"/>
                    <a:pt x="396" y="151"/>
                    <a:pt x="414" y="145"/>
                  </a:cubicBezTo>
                  <a:cubicBezTo>
                    <a:pt x="433" y="139"/>
                    <a:pt x="455" y="133"/>
                    <a:pt x="473" y="124"/>
                  </a:cubicBezTo>
                  <a:cubicBezTo>
                    <a:pt x="507" y="108"/>
                    <a:pt x="541" y="90"/>
                    <a:pt x="569" y="71"/>
                  </a:cubicBezTo>
                  <a:cubicBezTo>
                    <a:pt x="581" y="62"/>
                    <a:pt x="594" y="53"/>
                    <a:pt x="603" y="43"/>
                  </a:cubicBezTo>
                  <a:cubicBezTo>
                    <a:pt x="615" y="37"/>
                    <a:pt x="624" y="28"/>
                    <a:pt x="631" y="2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5"/>
            <p:cNvSpPr/>
            <p:nvPr/>
          </p:nvSpPr>
          <p:spPr>
            <a:xfrm>
              <a:off x="5198418" y="2928743"/>
              <a:ext cx="2146201" cy="1057581"/>
            </a:xfrm>
            <a:custGeom>
              <a:avLst/>
              <a:gdLst/>
              <a:ahLst/>
              <a:cxnLst/>
              <a:rect l="l" t="t" r="r" b="b"/>
              <a:pathLst>
                <a:path w="17424" h="8586" extrusionOk="0">
                  <a:moveTo>
                    <a:pt x="10257" y="3958"/>
                  </a:moveTo>
                  <a:cubicBezTo>
                    <a:pt x="10257" y="3958"/>
                    <a:pt x="10260" y="3962"/>
                    <a:pt x="10260" y="3968"/>
                  </a:cubicBezTo>
                  <a:cubicBezTo>
                    <a:pt x="10257" y="3965"/>
                    <a:pt x="10257" y="3962"/>
                    <a:pt x="10257" y="3958"/>
                  </a:cubicBezTo>
                  <a:close/>
                  <a:moveTo>
                    <a:pt x="11415" y="4289"/>
                  </a:moveTo>
                  <a:cubicBezTo>
                    <a:pt x="11415" y="4289"/>
                    <a:pt x="11415" y="4290"/>
                    <a:pt x="11415" y="4290"/>
                  </a:cubicBezTo>
                  <a:lnTo>
                    <a:pt x="11415" y="4290"/>
                  </a:lnTo>
                  <a:cubicBezTo>
                    <a:pt x="11415" y="4290"/>
                    <a:pt x="11415" y="4289"/>
                    <a:pt x="11415" y="4289"/>
                  </a:cubicBezTo>
                  <a:close/>
                  <a:moveTo>
                    <a:pt x="11335" y="4313"/>
                  </a:moveTo>
                  <a:lnTo>
                    <a:pt x="11347" y="4415"/>
                  </a:lnTo>
                  <a:cubicBezTo>
                    <a:pt x="11347" y="4381"/>
                    <a:pt x="11344" y="4347"/>
                    <a:pt x="11335" y="4313"/>
                  </a:cubicBezTo>
                  <a:close/>
                  <a:moveTo>
                    <a:pt x="7796" y="4378"/>
                  </a:moveTo>
                  <a:cubicBezTo>
                    <a:pt x="7855" y="4499"/>
                    <a:pt x="7911" y="4616"/>
                    <a:pt x="7957" y="4740"/>
                  </a:cubicBezTo>
                  <a:cubicBezTo>
                    <a:pt x="8025" y="4709"/>
                    <a:pt x="8087" y="4672"/>
                    <a:pt x="8152" y="4628"/>
                  </a:cubicBezTo>
                  <a:cubicBezTo>
                    <a:pt x="8164" y="4671"/>
                    <a:pt x="8291" y="5030"/>
                    <a:pt x="8320" y="5045"/>
                  </a:cubicBezTo>
                  <a:lnTo>
                    <a:pt x="8320" y="5045"/>
                  </a:lnTo>
                  <a:cubicBezTo>
                    <a:pt x="8298" y="5039"/>
                    <a:pt x="8274" y="5033"/>
                    <a:pt x="8250" y="5027"/>
                  </a:cubicBezTo>
                  <a:lnTo>
                    <a:pt x="8250" y="5027"/>
                  </a:lnTo>
                  <a:cubicBezTo>
                    <a:pt x="8260" y="5061"/>
                    <a:pt x="8269" y="5092"/>
                    <a:pt x="8266" y="5125"/>
                  </a:cubicBezTo>
                  <a:cubicBezTo>
                    <a:pt x="8260" y="5163"/>
                    <a:pt x="8238" y="5196"/>
                    <a:pt x="8207" y="5203"/>
                  </a:cubicBezTo>
                  <a:cubicBezTo>
                    <a:pt x="8213" y="5264"/>
                    <a:pt x="8207" y="5326"/>
                    <a:pt x="8198" y="5388"/>
                  </a:cubicBezTo>
                  <a:cubicBezTo>
                    <a:pt x="8195" y="5428"/>
                    <a:pt x="8189" y="5471"/>
                    <a:pt x="8182" y="5508"/>
                  </a:cubicBezTo>
                  <a:cubicBezTo>
                    <a:pt x="8176" y="5573"/>
                    <a:pt x="8164" y="5644"/>
                    <a:pt x="8136" y="5706"/>
                  </a:cubicBezTo>
                  <a:cubicBezTo>
                    <a:pt x="8114" y="5755"/>
                    <a:pt x="8081" y="5799"/>
                    <a:pt x="8053" y="5845"/>
                  </a:cubicBezTo>
                  <a:cubicBezTo>
                    <a:pt x="8025" y="5891"/>
                    <a:pt x="8013" y="5953"/>
                    <a:pt x="8034" y="6002"/>
                  </a:cubicBezTo>
                  <a:cubicBezTo>
                    <a:pt x="7948" y="5950"/>
                    <a:pt x="7852" y="5873"/>
                    <a:pt x="7858" y="5771"/>
                  </a:cubicBezTo>
                  <a:cubicBezTo>
                    <a:pt x="7827" y="5768"/>
                    <a:pt x="7796" y="5768"/>
                    <a:pt x="7763" y="5765"/>
                  </a:cubicBezTo>
                  <a:cubicBezTo>
                    <a:pt x="7750" y="5765"/>
                    <a:pt x="7735" y="5758"/>
                    <a:pt x="7729" y="5749"/>
                  </a:cubicBezTo>
                  <a:cubicBezTo>
                    <a:pt x="7719" y="5737"/>
                    <a:pt x="7725" y="5721"/>
                    <a:pt x="7732" y="5709"/>
                  </a:cubicBezTo>
                  <a:cubicBezTo>
                    <a:pt x="7756" y="5666"/>
                    <a:pt x="7790" y="5635"/>
                    <a:pt x="7834" y="5616"/>
                  </a:cubicBezTo>
                  <a:cubicBezTo>
                    <a:pt x="7790" y="5601"/>
                    <a:pt x="7744" y="5585"/>
                    <a:pt x="7701" y="5573"/>
                  </a:cubicBezTo>
                  <a:cubicBezTo>
                    <a:pt x="7716" y="5542"/>
                    <a:pt x="7744" y="5518"/>
                    <a:pt x="7775" y="5496"/>
                  </a:cubicBezTo>
                  <a:cubicBezTo>
                    <a:pt x="7741" y="5477"/>
                    <a:pt x="7729" y="5431"/>
                    <a:pt x="7719" y="5394"/>
                  </a:cubicBezTo>
                  <a:cubicBezTo>
                    <a:pt x="7695" y="5215"/>
                    <a:pt x="7688" y="5033"/>
                    <a:pt x="7713" y="4857"/>
                  </a:cubicBezTo>
                  <a:cubicBezTo>
                    <a:pt x="7732" y="4693"/>
                    <a:pt x="7729" y="4530"/>
                    <a:pt x="7796" y="4378"/>
                  </a:cubicBezTo>
                  <a:close/>
                  <a:moveTo>
                    <a:pt x="5056" y="6550"/>
                  </a:moveTo>
                  <a:cubicBezTo>
                    <a:pt x="5051" y="6550"/>
                    <a:pt x="5047" y="6551"/>
                    <a:pt x="5043" y="6552"/>
                  </a:cubicBezTo>
                  <a:cubicBezTo>
                    <a:pt x="5047" y="6551"/>
                    <a:pt x="5051" y="6550"/>
                    <a:pt x="5056" y="6550"/>
                  </a:cubicBezTo>
                  <a:close/>
                  <a:moveTo>
                    <a:pt x="5095" y="4363"/>
                  </a:moveTo>
                  <a:cubicBezTo>
                    <a:pt x="5119" y="4377"/>
                    <a:pt x="5147" y="4382"/>
                    <a:pt x="5175" y="4382"/>
                  </a:cubicBezTo>
                  <a:cubicBezTo>
                    <a:pt x="5182" y="4382"/>
                    <a:pt x="5190" y="4382"/>
                    <a:pt x="5197" y="4381"/>
                  </a:cubicBezTo>
                  <a:lnTo>
                    <a:pt x="5197" y="4381"/>
                  </a:lnTo>
                  <a:cubicBezTo>
                    <a:pt x="5218" y="4520"/>
                    <a:pt x="5194" y="4650"/>
                    <a:pt x="5215" y="4789"/>
                  </a:cubicBezTo>
                  <a:cubicBezTo>
                    <a:pt x="5243" y="4943"/>
                    <a:pt x="5271" y="5095"/>
                    <a:pt x="5280" y="5252"/>
                  </a:cubicBezTo>
                  <a:cubicBezTo>
                    <a:pt x="5308" y="5555"/>
                    <a:pt x="5308" y="5857"/>
                    <a:pt x="5280" y="6154"/>
                  </a:cubicBezTo>
                  <a:cubicBezTo>
                    <a:pt x="5277" y="6178"/>
                    <a:pt x="5277" y="6206"/>
                    <a:pt x="5262" y="6225"/>
                  </a:cubicBezTo>
                  <a:cubicBezTo>
                    <a:pt x="5240" y="6255"/>
                    <a:pt x="5197" y="6271"/>
                    <a:pt x="5178" y="6302"/>
                  </a:cubicBezTo>
                  <a:cubicBezTo>
                    <a:pt x="5138" y="6370"/>
                    <a:pt x="5203" y="6441"/>
                    <a:pt x="5265" y="6484"/>
                  </a:cubicBezTo>
                  <a:cubicBezTo>
                    <a:pt x="5198" y="6513"/>
                    <a:pt x="5128" y="6537"/>
                    <a:pt x="5056" y="6550"/>
                  </a:cubicBezTo>
                  <a:lnTo>
                    <a:pt x="5056" y="6550"/>
                  </a:lnTo>
                  <a:cubicBezTo>
                    <a:pt x="5060" y="6549"/>
                    <a:pt x="5063" y="6549"/>
                    <a:pt x="5067" y="6549"/>
                  </a:cubicBezTo>
                  <a:cubicBezTo>
                    <a:pt x="5124" y="6549"/>
                    <a:pt x="5181" y="6594"/>
                    <a:pt x="5203" y="6648"/>
                  </a:cubicBezTo>
                  <a:cubicBezTo>
                    <a:pt x="5231" y="6709"/>
                    <a:pt x="5231" y="6783"/>
                    <a:pt x="5231" y="6848"/>
                  </a:cubicBezTo>
                  <a:cubicBezTo>
                    <a:pt x="5228" y="7040"/>
                    <a:pt x="5218" y="7237"/>
                    <a:pt x="5215" y="7432"/>
                  </a:cubicBezTo>
                  <a:cubicBezTo>
                    <a:pt x="5053" y="7267"/>
                    <a:pt x="4822" y="7171"/>
                    <a:pt x="4591" y="7171"/>
                  </a:cubicBezTo>
                  <a:cubicBezTo>
                    <a:pt x="4540" y="7171"/>
                    <a:pt x="4490" y="7175"/>
                    <a:pt x="4440" y="7185"/>
                  </a:cubicBezTo>
                  <a:cubicBezTo>
                    <a:pt x="4551" y="7123"/>
                    <a:pt x="4674" y="7094"/>
                    <a:pt x="4800" y="7094"/>
                  </a:cubicBezTo>
                  <a:cubicBezTo>
                    <a:pt x="4818" y="7094"/>
                    <a:pt x="4836" y="7094"/>
                    <a:pt x="4854" y="7095"/>
                  </a:cubicBezTo>
                  <a:cubicBezTo>
                    <a:pt x="4730" y="7027"/>
                    <a:pt x="4613" y="7000"/>
                    <a:pt x="4499" y="7000"/>
                  </a:cubicBezTo>
                  <a:cubicBezTo>
                    <a:pt x="4286" y="7000"/>
                    <a:pt x="4084" y="7096"/>
                    <a:pt x="3875" y="7206"/>
                  </a:cubicBezTo>
                  <a:cubicBezTo>
                    <a:pt x="4132" y="6644"/>
                    <a:pt x="4366" y="6052"/>
                    <a:pt x="4579" y="5456"/>
                  </a:cubicBezTo>
                  <a:cubicBezTo>
                    <a:pt x="4691" y="5135"/>
                    <a:pt x="4799" y="4814"/>
                    <a:pt x="4904" y="4489"/>
                  </a:cubicBezTo>
                  <a:cubicBezTo>
                    <a:pt x="4879" y="4468"/>
                    <a:pt x="4860" y="4443"/>
                    <a:pt x="4839" y="4425"/>
                  </a:cubicBezTo>
                  <a:lnTo>
                    <a:pt x="4839" y="4425"/>
                  </a:lnTo>
                  <a:cubicBezTo>
                    <a:pt x="4910" y="4462"/>
                    <a:pt x="4996" y="4486"/>
                    <a:pt x="5080" y="4486"/>
                  </a:cubicBezTo>
                  <a:cubicBezTo>
                    <a:pt x="5086" y="4443"/>
                    <a:pt x="5092" y="4403"/>
                    <a:pt x="5095" y="4363"/>
                  </a:cubicBezTo>
                  <a:close/>
                  <a:moveTo>
                    <a:pt x="6654" y="0"/>
                  </a:moveTo>
                  <a:cubicBezTo>
                    <a:pt x="6693" y="51"/>
                    <a:pt x="6729" y="102"/>
                    <a:pt x="6770" y="150"/>
                  </a:cubicBezTo>
                  <a:lnTo>
                    <a:pt x="6770" y="150"/>
                  </a:lnTo>
                  <a:cubicBezTo>
                    <a:pt x="6744" y="122"/>
                    <a:pt x="6690" y="112"/>
                    <a:pt x="6627" y="112"/>
                  </a:cubicBezTo>
                  <a:cubicBezTo>
                    <a:pt x="6512" y="112"/>
                    <a:pt x="6368" y="147"/>
                    <a:pt x="6315" y="170"/>
                  </a:cubicBezTo>
                  <a:cubicBezTo>
                    <a:pt x="6200" y="226"/>
                    <a:pt x="6068" y="315"/>
                    <a:pt x="5997" y="417"/>
                  </a:cubicBezTo>
                  <a:cubicBezTo>
                    <a:pt x="5922" y="519"/>
                    <a:pt x="5879" y="633"/>
                    <a:pt x="5848" y="754"/>
                  </a:cubicBezTo>
                  <a:cubicBezTo>
                    <a:pt x="5867" y="738"/>
                    <a:pt x="5892" y="726"/>
                    <a:pt x="5910" y="710"/>
                  </a:cubicBezTo>
                  <a:lnTo>
                    <a:pt x="5910" y="710"/>
                  </a:lnTo>
                  <a:cubicBezTo>
                    <a:pt x="5895" y="825"/>
                    <a:pt x="5922" y="942"/>
                    <a:pt x="5922" y="1056"/>
                  </a:cubicBezTo>
                  <a:cubicBezTo>
                    <a:pt x="5879" y="1056"/>
                    <a:pt x="5842" y="1087"/>
                    <a:pt x="5821" y="1124"/>
                  </a:cubicBezTo>
                  <a:cubicBezTo>
                    <a:pt x="5802" y="1164"/>
                    <a:pt x="5799" y="1204"/>
                    <a:pt x="5799" y="1248"/>
                  </a:cubicBezTo>
                  <a:cubicBezTo>
                    <a:pt x="5799" y="1340"/>
                    <a:pt x="5817" y="1430"/>
                    <a:pt x="5848" y="1519"/>
                  </a:cubicBezTo>
                  <a:cubicBezTo>
                    <a:pt x="5873" y="1581"/>
                    <a:pt x="5913" y="1649"/>
                    <a:pt x="5984" y="1652"/>
                  </a:cubicBezTo>
                  <a:cubicBezTo>
                    <a:pt x="6000" y="1822"/>
                    <a:pt x="6049" y="2004"/>
                    <a:pt x="6191" y="2100"/>
                  </a:cubicBezTo>
                  <a:cubicBezTo>
                    <a:pt x="6281" y="2158"/>
                    <a:pt x="6404" y="2183"/>
                    <a:pt x="6432" y="2297"/>
                  </a:cubicBezTo>
                  <a:cubicBezTo>
                    <a:pt x="6444" y="2353"/>
                    <a:pt x="6358" y="2563"/>
                    <a:pt x="6376" y="2591"/>
                  </a:cubicBezTo>
                  <a:cubicBezTo>
                    <a:pt x="6367" y="2578"/>
                    <a:pt x="6361" y="2563"/>
                    <a:pt x="6367" y="2547"/>
                  </a:cubicBezTo>
                  <a:lnTo>
                    <a:pt x="6367" y="2547"/>
                  </a:lnTo>
                  <a:cubicBezTo>
                    <a:pt x="6256" y="2684"/>
                    <a:pt x="6061" y="2706"/>
                    <a:pt x="5883" y="2706"/>
                  </a:cubicBezTo>
                  <a:cubicBezTo>
                    <a:pt x="5823" y="2706"/>
                    <a:pt x="5765" y="2703"/>
                    <a:pt x="5712" y="2702"/>
                  </a:cubicBezTo>
                  <a:cubicBezTo>
                    <a:pt x="5695" y="2702"/>
                    <a:pt x="5677" y="2701"/>
                    <a:pt x="5659" y="2701"/>
                  </a:cubicBezTo>
                  <a:cubicBezTo>
                    <a:pt x="5497" y="2701"/>
                    <a:pt x="5333" y="2714"/>
                    <a:pt x="5169" y="2739"/>
                  </a:cubicBezTo>
                  <a:cubicBezTo>
                    <a:pt x="5151" y="2742"/>
                    <a:pt x="5132" y="2745"/>
                    <a:pt x="5110" y="2754"/>
                  </a:cubicBezTo>
                  <a:cubicBezTo>
                    <a:pt x="5089" y="2770"/>
                    <a:pt x="5073" y="2791"/>
                    <a:pt x="5061" y="2819"/>
                  </a:cubicBezTo>
                  <a:cubicBezTo>
                    <a:pt x="4848" y="3224"/>
                    <a:pt x="4641" y="3625"/>
                    <a:pt x="4428" y="4029"/>
                  </a:cubicBezTo>
                  <a:cubicBezTo>
                    <a:pt x="4422" y="4042"/>
                    <a:pt x="4416" y="4054"/>
                    <a:pt x="4416" y="4070"/>
                  </a:cubicBezTo>
                  <a:cubicBezTo>
                    <a:pt x="4416" y="4082"/>
                    <a:pt x="4425" y="4097"/>
                    <a:pt x="4431" y="4104"/>
                  </a:cubicBezTo>
                  <a:cubicBezTo>
                    <a:pt x="4487" y="4190"/>
                    <a:pt x="4555" y="4261"/>
                    <a:pt x="4638" y="4335"/>
                  </a:cubicBezTo>
                  <a:lnTo>
                    <a:pt x="4592" y="4520"/>
                  </a:lnTo>
                  <a:cubicBezTo>
                    <a:pt x="4515" y="4823"/>
                    <a:pt x="4444" y="5104"/>
                    <a:pt x="4314" y="5385"/>
                  </a:cubicBezTo>
                  <a:cubicBezTo>
                    <a:pt x="4231" y="5564"/>
                    <a:pt x="4184" y="5752"/>
                    <a:pt x="4135" y="5937"/>
                  </a:cubicBezTo>
                  <a:cubicBezTo>
                    <a:pt x="4027" y="6345"/>
                    <a:pt x="3928" y="6756"/>
                    <a:pt x="3752" y="7145"/>
                  </a:cubicBezTo>
                  <a:cubicBezTo>
                    <a:pt x="3733" y="7188"/>
                    <a:pt x="3712" y="7231"/>
                    <a:pt x="3672" y="7253"/>
                  </a:cubicBezTo>
                  <a:cubicBezTo>
                    <a:pt x="3648" y="7266"/>
                    <a:pt x="3620" y="7270"/>
                    <a:pt x="3593" y="7270"/>
                  </a:cubicBezTo>
                  <a:cubicBezTo>
                    <a:pt x="3582" y="7270"/>
                    <a:pt x="3571" y="7269"/>
                    <a:pt x="3561" y="7268"/>
                  </a:cubicBezTo>
                  <a:cubicBezTo>
                    <a:pt x="3414" y="7262"/>
                    <a:pt x="3270" y="7251"/>
                    <a:pt x="3124" y="7251"/>
                  </a:cubicBezTo>
                  <a:cubicBezTo>
                    <a:pt x="3059" y="7251"/>
                    <a:pt x="2994" y="7253"/>
                    <a:pt x="2928" y="7259"/>
                  </a:cubicBezTo>
                  <a:cubicBezTo>
                    <a:pt x="2724" y="7280"/>
                    <a:pt x="2560" y="7342"/>
                    <a:pt x="2390" y="7450"/>
                  </a:cubicBezTo>
                  <a:cubicBezTo>
                    <a:pt x="2417" y="7456"/>
                    <a:pt x="2441" y="7461"/>
                    <a:pt x="2467" y="7461"/>
                  </a:cubicBezTo>
                  <a:cubicBezTo>
                    <a:pt x="2481" y="7461"/>
                    <a:pt x="2496" y="7460"/>
                    <a:pt x="2511" y="7456"/>
                  </a:cubicBezTo>
                  <a:lnTo>
                    <a:pt x="2511" y="7456"/>
                  </a:lnTo>
                  <a:cubicBezTo>
                    <a:pt x="2483" y="7472"/>
                    <a:pt x="2452" y="7490"/>
                    <a:pt x="2424" y="7506"/>
                  </a:cubicBezTo>
                  <a:cubicBezTo>
                    <a:pt x="2091" y="7707"/>
                    <a:pt x="1736" y="7845"/>
                    <a:pt x="1375" y="7994"/>
                  </a:cubicBezTo>
                  <a:cubicBezTo>
                    <a:pt x="921" y="8179"/>
                    <a:pt x="464" y="8355"/>
                    <a:pt x="1" y="8531"/>
                  </a:cubicBezTo>
                  <a:cubicBezTo>
                    <a:pt x="124" y="8549"/>
                    <a:pt x="242" y="8568"/>
                    <a:pt x="365" y="8568"/>
                  </a:cubicBezTo>
                  <a:cubicBezTo>
                    <a:pt x="757" y="8568"/>
                    <a:pt x="1152" y="8565"/>
                    <a:pt x="1544" y="8565"/>
                  </a:cubicBezTo>
                  <a:cubicBezTo>
                    <a:pt x="1603" y="8565"/>
                    <a:pt x="1661" y="8564"/>
                    <a:pt x="1719" y="8564"/>
                  </a:cubicBezTo>
                  <a:cubicBezTo>
                    <a:pt x="2424" y="8564"/>
                    <a:pt x="3131" y="8581"/>
                    <a:pt x="3829" y="8583"/>
                  </a:cubicBezTo>
                  <a:cubicBezTo>
                    <a:pt x="4047" y="8585"/>
                    <a:pt x="4265" y="8585"/>
                    <a:pt x="4483" y="8585"/>
                  </a:cubicBezTo>
                  <a:cubicBezTo>
                    <a:pt x="5981" y="8585"/>
                    <a:pt x="7483" y="8560"/>
                    <a:pt x="8976" y="8549"/>
                  </a:cubicBezTo>
                  <a:lnTo>
                    <a:pt x="9269" y="8549"/>
                  </a:lnTo>
                  <a:cubicBezTo>
                    <a:pt x="10665" y="8540"/>
                    <a:pt x="12063" y="8531"/>
                    <a:pt x="13459" y="8522"/>
                  </a:cubicBezTo>
                  <a:cubicBezTo>
                    <a:pt x="14382" y="8515"/>
                    <a:pt x="15299" y="8519"/>
                    <a:pt x="16219" y="8506"/>
                  </a:cubicBezTo>
                  <a:cubicBezTo>
                    <a:pt x="16620" y="8503"/>
                    <a:pt x="17022" y="8488"/>
                    <a:pt x="17423" y="8469"/>
                  </a:cubicBezTo>
                  <a:cubicBezTo>
                    <a:pt x="16772" y="8247"/>
                    <a:pt x="16117" y="8025"/>
                    <a:pt x="15466" y="7805"/>
                  </a:cubicBezTo>
                  <a:cubicBezTo>
                    <a:pt x="15497" y="7651"/>
                    <a:pt x="15574" y="7472"/>
                    <a:pt x="15506" y="7321"/>
                  </a:cubicBezTo>
                  <a:cubicBezTo>
                    <a:pt x="15450" y="7197"/>
                    <a:pt x="15327" y="7111"/>
                    <a:pt x="15222" y="7027"/>
                  </a:cubicBezTo>
                  <a:cubicBezTo>
                    <a:pt x="15043" y="6888"/>
                    <a:pt x="14879" y="6762"/>
                    <a:pt x="14681" y="6654"/>
                  </a:cubicBezTo>
                  <a:lnTo>
                    <a:pt x="14681" y="6654"/>
                  </a:lnTo>
                  <a:cubicBezTo>
                    <a:pt x="14765" y="6700"/>
                    <a:pt x="14830" y="6765"/>
                    <a:pt x="14873" y="6848"/>
                  </a:cubicBezTo>
                  <a:cubicBezTo>
                    <a:pt x="14870" y="6848"/>
                    <a:pt x="14867" y="6848"/>
                    <a:pt x="14863" y="6848"/>
                  </a:cubicBezTo>
                  <a:cubicBezTo>
                    <a:pt x="14642" y="6848"/>
                    <a:pt x="14462" y="6635"/>
                    <a:pt x="14243" y="6632"/>
                  </a:cubicBezTo>
                  <a:lnTo>
                    <a:pt x="14243" y="6632"/>
                  </a:lnTo>
                  <a:cubicBezTo>
                    <a:pt x="14305" y="6678"/>
                    <a:pt x="14357" y="6740"/>
                    <a:pt x="14397" y="6805"/>
                  </a:cubicBezTo>
                  <a:cubicBezTo>
                    <a:pt x="14155" y="6758"/>
                    <a:pt x="13907" y="6712"/>
                    <a:pt x="13660" y="6712"/>
                  </a:cubicBezTo>
                  <a:cubicBezTo>
                    <a:pt x="13580" y="6712"/>
                    <a:pt x="13501" y="6717"/>
                    <a:pt x="13422" y="6728"/>
                  </a:cubicBezTo>
                  <a:cubicBezTo>
                    <a:pt x="13369" y="6734"/>
                    <a:pt x="13308" y="6765"/>
                    <a:pt x="13323" y="6811"/>
                  </a:cubicBezTo>
                  <a:cubicBezTo>
                    <a:pt x="13332" y="6833"/>
                    <a:pt x="13348" y="6842"/>
                    <a:pt x="13363" y="6854"/>
                  </a:cubicBezTo>
                  <a:cubicBezTo>
                    <a:pt x="13425" y="6895"/>
                    <a:pt x="13490" y="6935"/>
                    <a:pt x="13551" y="6975"/>
                  </a:cubicBezTo>
                  <a:cubicBezTo>
                    <a:pt x="13301" y="6996"/>
                    <a:pt x="13057" y="7074"/>
                    <a:pt x="12841" y="7206"/>
                  </a:cubicBezTo>
                  <a:cubicBezTo>
                    <a:pt x="12789" y="7237"/>
                    <a:pt x="12743" y="7271"/>
                    <a:pt x="12690" y="7311"/>
                  </a:cubicBezTo>
                  <a:cubicBezTo>
                    <a:pt x="12650" y="7340"/>
                    <a:pt x="12638" y="7359"/>
                    <a:pt x="12621" y="7359"/>
                  </a:cubicBezTo>
                  <a:cubicBezTo>
                    <a:pt x="12610" y="7359"/>
                    <a:pt x="12598" y="7352"/>
                    <a:pt x="12576" y="7336"/>
                  </a:cubicBezTo>
                  <a:cubicBezTo>
                    <a:pt x="12502" y="7284"/>
                    <a:pt x="12443" y="7083"/>
                    <a:pt x="12394" y="6996"/>
                  </a:cubicBezTo>
                  <a:cubicBezTo>
                    <a:pt x="12363" y="6947"/>
                    <a:pt x="12329" y="6898"/>
                    <a:pt x="12273" y="6882"/>
                  </a:cubicBezTo>
                  <a:cubicBezTo>
                    <a:pt x="12261" y="6879"/>
                    <a:pt x="12250" y="6877"/>
                    <a:pt x="12238" y="6877"/>
                  </a:cubicBezTo>
                  <a:cubicBezTo>
                    <a:pt x="12159" y="6877"/>
                    <a:pt x="12088" y="6955"/>
                    <a:pt x="12042" y="7027"/>
                  </a:cubicBezTo>
                  <a:cubicBezTo>
                    <a:pt x="12116" y="6756"/>
                    <a:pt x="12134" y="6438"/>
                    <a:pt x="11974" y="6203"/>
                  </a:cubicBezTo>
                  <a:cubicBezTo>
                    <a:pt x="11934" y="6147"/>
                    <a:pt x="11884" y="6095"/>
                    <a:pt x="11822" y="6070"/>
                  </a:cubicBezTo>
                  <a:cubicBezTo>
                    <a:pt x="11795" y="6060"/>
                    <a:pt x="11768" y="6056"/>
                    <a:pt x="11741" y="6056"/>
                  </a:cubicBezTo>
                  <a:cubicBezTo>
                    <a:pt x="11616" y="6056"/>
                    <a:pt x="11492" y="6150"/>
                    <a:pt x="11393" y="6246"/>
                  </a:cubicBezTo>
                  <a:cubicBezTo>
                    <a:pt x="11415" y="6323"/>
                    <a:pt x="11390" y="6410"/>
                    <a:pt x="11328" y="6465"/>
                  </a:cubicBezTo>
                  <a:cubicBezTo>
                    <a:pt x="11325" y="6404"/>
                    <a:pt x="11338" y="6330"/>
                    <a:pt x="11270" y="6296"/>
                  </a:cubicBezTo>
                  <a:cubicBezTo>
                    <a:pt x="11261" y="6291"/>
                    <a:pt x="11242" y="6287"/>
                    <a:pt x="11222" y="6287"/>
                  </a:cubicBezTo>
                  <a:cubicBezTo>
                    <a:pt x="11191" y="6287"/>
                    <a:pt x="11160" y="6296"/>
                    <a:pt x="11162" y="6323"/>
                  </a:cubicBezTo>
                  <a:cubicBezTo>
                    <a:pt x="11143" y="6098"/>
                    <a:pt x="11159" y="5879"/>
                    <a:pt x="11174" y="5657"/>
                  </a:cubicBezTo>
                  <a:cubicBezTo>
                    <a:pt x="11183" y="5542"/>
                    <a:pt x="11190" y="5431"/>
                    <a:pt x="11202" y="5320"/>
                  </a:cubicBezTo>
                  <a:cubicBezTo>
                    <a:pt x="11205" y="5261"/>
                    <a:pt x="11214" y="5200"/>
                    <a:pt x="11245" y="5150"/>
                  </a:cubicBezTo>
                  <a:cubicBezTo>
                    <a:pt x="11298" y="5064"/>
                    <a:pt x="11390" y="5110"/>
                    <a:pt x="11449" y="5039"/>
                  </a:cubicBezTo>
                  <a:cubicBezTo>
                    <a:pt x="11492" y="4983"/>
                    <a:pt x="11511" y="4919"/>
                    <a:pt x="11517" y="4854"/>
                  </a:cubicBezTo>
                  <a:cubicBezTo>
                    <a:pt x="11532" y="4746"/>
                    <a:pt x="11532" y="4631"/>
                    <a:pt x="11514" y="4530"/>
                  </a:cubicBezTo>
                  <a:cubicBezTo>
                    <a:pt x="11508" y="4478"/>
                    <a:pt x="11411" y="4327"/>
                    <a:pt x="11415" y="4290"/>
                  </a:cubicBezTo>
                  <a:lnTo>
                    <a:pt x="11415" y="4290"/>
                  </a:lnTo>
                  <a:cubicBezTo>
                    <a:pt x="11402" y="4382"/>
                    <a:pt x="11387" y="4474"/>
                    <a:pt x="11362" y="4564"/>
                  </a:cubicBezTo>
                  <a:cubicBezTo>
                    <a:pt x="11359" y="4582"/>
                    <a:pt x="11353" y="4601"/>
                    <a:pt x="11332" y="4601"/>
                  </a:cubicBezTo>
                  <a:cubicBezTo>
                    <a:pt x="11322" y="4601"/>
                    <a:pt x="11310" y="4591"/>
                    <a:pt x="11298" y="4582"/>
                  </a:cubicBezTo>
                  <a:cubicBezTo>
                    <a:pt x="11214" y="4483"/>
                    <a:pt x="11143" y="4375"/>
                    <a:pt x="11094" y="4252"/>
                  </a:cubicBezTo>
                  <a:cubicBezTo>
                    <a:pt x="11069" y="4193"/>
                    <a:pt x="11048" y="4131"/>
                    <a:pt x="11001" y="4091"/>
                  </a:cubicBezTo>
                  <a:cubicBezTo>
                    <a:pt x="10977" y="4070"/>
                    <a:pt x="10943" y="4058"/>
                    <a:pt x="10911" y="4058"/>
                  </a:cubicBezTo>
                  <a:cubicBezTo>
                    <a:pt x="10882" y="4058"/>
                    <a:pt x="10854" y="4068"/>
                    <a:pt x="10835" y="4091"/>
                  </a:cubicBezTo>
                  <a:cubicBezTo>
                    <a:pt x="10865" y="4023"/>
                    <a:pt x="10915" y="3958"/>
                    <a:pt x="10977" y="3912"/>
                  </a:cubicBezTo>
                  <a:cubicBezTo>
                    <a:pt x="10807" y="3674"/>
                    <a:pt x="10739" y="3344"/>
                    <a:pt x="10479" y="3211"/>
                  </a:cubicBezTo>
                  <a:cubicBezTo>
                    <a:pt x="10513" y="3140"/>
                    <a:pt x="10538" y="3066"/>
                    <a:pt x="10557" y="2989"/>
                  </a:cubicBezTo>
                  <a:lnTo>
                    <a:pt x="10557" y="2989"/>
                  </a:lnTo>
                  <a:cubicBezTo>
                    <a:pt x="10529" y="3011"/>
                    <a:pt x="10498" y="3035"/>
                    <a:pt x="10473" y="3057"/>
                  </a:cubicBezTo>
                  <a:cubicBezTo>
                    <a:pt x="10504" y="3029"/>
                    <a:pt x="10523" y="2989"/>
                    <a:pt x="10498" y="2952"/>
                  </a:cubicBezTo>
                  <a:cubicBezTo>
                    <a:pt x="10490" y="2938"/>
                    <a:pt x="10475" y="2932"/>
                    <a:pt x="10459" y="2932"/>
                  </a:cubicBezTo>
                  <a:cubicBezTo>
                    <a:pt x="10442" y="2932"/>
                    <a:pt x="10425" y="2939"/>
                    <a:pt x="10418" y="2952"/>
                  </a:cubicBezTo>
                  <a:lnTo>
                    <a:pt x="10418" y="2952"/>
                  </a:lnTo>
                  <a:cubicBezTo>
                    <a:pt x="10430" y="2886"/>
                    <a:pt x="10429" y="2817"/>
                    <a:pt x="10418" y="2748"/>
                  </a:cubicBezTo>
                  <a:lnTo>
                    <a:pt x="10418" y="2748"/>
                  </a:lnTo>
                  <a:cubicBezTo>
                    <a:pt x="10356" y="2779"/>
                    <a:pt x="10297" y="2822"/>
                    <a:pt x="10257" y="2875"/>
                  </a:cubicBezTo>
                  <a:cubicBezTo>
                    <a:pt x="10291" y="2791"/>
                    <a:pt x="10303" y="2699"/>
                    <a:pt x="10291" y="2609"/>
                  </a:cubicBezTo>
                  <a:lnTo>
                    <a:pt x="10291" y="2609"/>
                  </a:lnTo>
                  <a:cubicBezTo>
                    <a:pt x="10242" y="2628"/>
                    <a:pt x="10189" y="2652"/>
                    <a:pt x="10140" y="2671"/>
                  </a:cubicBezTo>
                  <a:cubicBezTo>
                    <a:pt x="10127" y="2634"/>
                    <a:pt x="10121" y="2597"/>
                    <a:pt x="10109" y="2560"/>
                  </a:cubicBezTo>
                  <a:cubicBezTo>
                    <a:pt x="10004" y="2659"/>
                    <a:pt x="9921" y="2776"/>
                    <a:pt x="9856" y="2903"/>
                  </a:cubicBezTo>
                  <a:cubicBezTo>
                    <a:pt x="9819" y="2835"/>
                    <a:pt x="9797" y="2757"/>
                    <a:pt x="9794" y="2674"/>
                  </a:cubicBezTo>
                  <a:cubicBezTo>
                    <a:pt x="9794" y="2733"/>
                    <a:pt x="9772" y="2791"/>
                    <a:pt x="9738" y="2841"/>
                  </a:cubicBezTo>
                  <a:cubicBezTo>
                    <a:pt x="9723" y="2791"/>
                    <a:pt x="9711" y="2736"/>
                    <a:pt x="9695" y="2686"/>
                  </a:cubicBezTo>
                  <a:cubicBezTo>
                    <a:pt x="9655" y="2711"/>
                    <a:pt x="9612" y="2733"/>
                    <a:pt x="9572" y="2757"/>
                  </a:cubicBezTo>
                  <a:cubicBezTo>
                    <a:pt x="9556" y="2764"/>
                    <a:pt x="9541" y="2773"/>
                    <a:pt x="9522" y="2773"/>
                  </a:cubicBezTo>
                  <a:cubicBezTo>
                    <a:pt x="9479" y="2767"/>
                    <a:pt x="9461" y="2717"/>
                    <a:pt x="9445" y="2680"/>
                  </a:cubicBezTo>
                  <a:cubicBezTo>
                    <a:pt x="9433" y="2650"/>
                    <a:pt x="9402" y="2617"/>
                    <a:pt x="9374" y="2617"/>
                  </a:cubicBezTo>
                  <a:cubicBezTo>
                    <a:pt x="9365" y="2617"/>
                    <a:pt x="9357" y="2620"/>
                    <a:pt x="9349" y="2628"/>
                  </a:cubicBezTo>
                  <a:cubicBezTo>
                    <a:pt x="9346" y="2464"/>
                    <a:pt x="9315" y="2310"/>
                    <a:pt x="9291" y="2146"/>
                  </a:cubicBezTo>
                  <a:cubicBezTo>
                    <a:pt x="9556" y="2094"/>
                    <a:pt x="9800" y="1927"/>
                    <a:pt x="9942" y="1695"/>
                  </a:cubicBezTo>
                  <a:lnTo>
                    <a:pt x="9942" y="1695"/>
                  </a:lnTo>
                  <a:cubicBezTo>
                    <a:pt x="9893" y="1702"/>
                    <a:pt x="9840" y="1711"/>
                    <a:pt x="9788" y="1723"/>
                  </a:cubicBezTo>
                  <a:cubicBezTo>
                    <a:pt x="9843" y="1664"/>
                    <a:pt x="9899" y="1609"/>
                    <a:pt x="9955" y="1553"/>
                  </a:cubicBezTo>
                  <a:cubicBezTo>
                    <a:pt x="9874" y="1541"/>
                    <a:pt x="9800" y="1507"/>
                    <a:pt x="9735" y="1461"/>
                  </a:cubicBezTo>
                  <a:cubicBezTo>
                    <a:pt x="9782" y="1368"/>
                    <a:pt x="9843" y="1275"/>
                    <a:pt x="9834" y="1161"/>
                  </a:cubicBezTo>
                  <a:cubicBezTo>
                    <a:pt x="9831" y="1099"/>
                    <a:pt x="9816" y="1038"/>
                    <a:pt x="9788" y="985"/>
                  </a:cubicBezTo>
                  <a:cubicBezTo>
                    <a:pt x="9782" y="970"/>
                    <a:pt x="9772" y="954"/>
                    <a:pt x="9754" y="954"/>
                  </a:cubicBezTo>
                  <a:cubicBezTo>
                    <a:pt x="9732" y="954"/>
                    <a:pt x="9720" y="985"/>
                    <a:pt x="9720" y="1007"/>
                  </a:cubicBezTo>
                  <a:cubicBezTo>
                    <a:pt x="9701" y="797"/>
                    <a:pt x="9726" y="534"/>
                    <a:pt x="9566" y="368"/>
                  </a:cubicBezTo>
                  <a:cubicBezTo>
                    <a:pt x="9501" y="297"/>
                    <a:pt x="9408" y="244"/>
                    <a:pt x="9325" y="201"/>
                  </a:cubicBezTo>
                  <a:cubicBezTo>
                    <a:pt x="9288" y="183"/>
                    <a:pt x="9099" y="127"/>
                    <a:pt x="9084" y="96"/>
                  </a:cubicBezTo>
                  <a:lnTo>
                    <a:pt x="9084" y="96"/>
                  </a:lnTo>
                  <a:cubicBezTo>
                    <a:pt x="9093" y="121"/>
                    <a:pt x="9106" y="142"/>
                    <a:pt x="9118" y="164"/>
                  </a:cubicBezTo>
                  <a:cubicBezTo>
                    <a:pt x="9035" y="122"/>
                    <a:pt x="8942" y="101"/>
                    <a:pt x="8849" y="101"/>
                  </a:cubicBezTo>
                  <a:cubicBezTo>
                    <a:pt x="8751" y="101"/>
                    <a:pt x="8652" y="124"/>
                    <a:pt x="8565" y="170"/>
                  </a:cubicBezTo>
                  <a:cubicBezTo>
                    <a:pt x="8590" y="232"/>
                    <a:pt x="8608" y="297"/>
                    <a:pt x="8630" y="359"/>
                  </a:cubicBezTo>
                  <a:cubicBezTo>
                    <a:pt x="8559" y="340"/>
                    <a:pt x="8488" y="309"/>
                    <a:pt x="8423" y="263"/>
                  </a:cubicBezTo>
                  <a:cubicBezTo>
                    <a:pt x="8182" y="534"/>
                    <a:pt x="8084" y="920"/>
                    <a:pt x="8161" y="1269"/>
                  </a:cubicBezTo>
                  <a:cubicBezTo>
                    <a:pt x="8144" y="1236"/>
                    <a:pt x="8105" y="1219"/>
                    <a:pt x="8066" y="1219"/>
                  </a:cubicBezTo>
                  <a:cubicBezTo>
                    <a:pt x="8038" y="1219"/>
                    <a:pt x="8011" y="1227"/>
                    <a:pt x="7991" y="1245"/>
                  </a:cubicBezTo>
                  <a:cubicBezTo>
                    <a:pt x="7834" y="1368"/>
                    <a:pt x="8013" y="1495"/>
                    <a:pt x="8028" y="1615"/>
                  </a:cubicBezTo>
                  <a:cubicBezTo>
                    <a:pt x="8050" y="1745"/>
                    <a:pt x="7895" y="1862"/>
                    <a:pt x="7781" y="1902"/>
                  </a:cubicBezTo>
                  <a:cubicBezTo>
                    <a:pt x="7775" y="1908"/>
                    <a:pt x="7763" y="1911"/>
                    <a:pt x="7759" y="1918"/>
                  </a:cubicBezTo>
                  <a:cubicBezTo>
                    <a:pt x="7750" y="1933"/>
                    <a:pt x="7766" y="1955"/>
                    <a:pt x="7781" y="1961"/>
                  </a:cubicBezTo>
                  <a:cubicBezTo>
                    <a:pt x="7836" y="1993"/>
                    <a:pt x="7900" y="2010"/>
                    <a:pt x="7961" y="2010"/>
                  </a:cubicBezTo>
                  <a:cubicBezTo>
                    <a:pt x="7975" y="2010"/>
                    <a:pt x="7989" y="2009"/>
                    <a:pt x="8003" y="2007"/>
                  </a:cubicBezTo>
                  <a:lnTo>
                    <a:pt x="8003" y="2007"/>
                  </a:lnTo>
                  <a:cubicBezTo>
                    <a:pt x="7966" y="2016"/>
                    <a:pt x="7932" y="2032"/>
                    <a:pt x="7901" y="2053"/>
                  </a:cubicBezTo>
                  <a:cubicBezTo>
                    <a:pt x="7963" y="2121"/>
                    <a:pt x="8056" y="2155"/>
                    <a:pt x="8145" y="2171"/>
                  </a:cubicBezTo>
                  <a:cubicBezTo>
                    <a:pt x="8175" y="2174"/>
                    <a:pt x="8205" y="2175"/>
                    <a:pt x="8236" y="2175"/>
                  </a:cubicBezTo>
                  <a:cubicBezTo>
                    <a:pt x="8297" y="2175"/>
                    <a:pt x="8358" y="2170"/>
                    <a:pt x="8420" y="2162"/>
                  </a:cubicBezTo>
                  <a:lnTo>
                    <a:pt x="8420" y="2162"/>
                  </a:lnTo>
                  <a:cubicBezTo>
                    <a:pt x="8389" y="2177"/>
                    <a:pt x="8358" y="2202"/>
                    <a:pt x="8337" y="2229"/>
                  </a:cubicBezTo>
                  <a:cubicBezTo>
                    <a:pt x="8419" y="2260"/>
                    <a:pt x="8505" y="2273"/>
                    <a:pt x="8592" y="2273"/>
                  </a:cubicBezTo>
                  <a:cubicBezTo>
                    <a:pt x="8664" y="2273"/>
                    <a:pt x="8737" y="2263"/>
                    <a:pt x="8809" y="2248"/>
                  </a:cubicBezTo>
                  <a:lnTo>
                    <a:pt x="8809" y="2248"/>
                  </a:lnTo>
                  <a:cubicBezTo>
                    <a:pt x="8815" y="2415"/>
                    <a:pt x="8852" y="2668"/>
                    <a:pt x="8636" y="2723"/>
                  </a:cubicBezTo>
                  <a:cubicBezTo>
                    <a:pt x="8610" y="2730"/>
                    <a:pt x="8582" y="2732"/>
                    <a:pt x="8555" y="2732"/>
                  </a:cubicBezTo>
                  <a:cubicBezTo>
                    <a:pt x="8521" y="2732"/>
                    <a:pt x="8488" y="2730"/>
                    <a:pt x="8454" y="2730"/>
                  </a:cubicBezTo>
                  <a:cubicBezTo>
                    <a:pt x="8306" y="2739"/>
                    <a:pt x="8173" y="2807"/>
                    <a:pt x="8056" y="2899"/>
                  </a:cubicBezTo>
                  <a:cubicBezTo>
                    <a:pt x="8028" y="2924"/>
                    <a:pt x="7997" y="2946"/>
                    <a:pt x="7960" y="2946"/>
                  </a:cubicBezTo>
                  <a:cubicBezTo>
                    <a:pt x="7942" y="2946"/>
                    <a:pt x="7926" y="2933"/>
                    <a:pt x="7905" y="2927"/>
                  </a:cubicBezTo>
                  <a:cubicBezTo>
                    <a:pt x="7785" y="2870"/>
                    <a:pt x="7650" y="2852"/>
                    <a:pt x="7512" y="2852"/>
                  </a:cubicBezTo>
                  <a:cubicBezTo>
                    <a:pt x="7344" y="2852"/>
                    <a:pt x="7171" y="2879"/>
                    <a:pt x="7018" y="2896"/>
                  </a:cubicBezTo>
                  <a:cubicBezTo>
                    <a:pt x="7018" y="2822"/>
                    <a:pt x="7015" y="2754"/>
                    <a:pt x="7015" y="2680"/>
                  </a:cubicBezTo>
                  <a:cubicBezTo>
                    <a:pt x="6994" y="2674"/>
                    <a:pt x="6972" y="2671"/>
                    <a:pt x="6951" y="2671"/>
                  </a:cubicBezTo>
                  <a:cubicBezTo>
                    <a:pt x="6929" y="2671"/>
                    <a:pt x="6907" y="2674"/>
                    <a:pt x="6886" y="2680"/>
                  </a:cubicBezTo>
                  <a:cubicBezTo>
                    <a:pt x="6883" y="2585"/>
                    <a:pt x="6883" y="2486"/>
                    <a:pt x="6880" y="2390"/>
                  </a:cubicBezTo>
                  <a:cubicBezTo>
                    <a:pt x="6880" y="2338"/>
                    <a:pt x="6880" y="2276"/>
                    <a:pt x="6917" y="2236"/>
                  </a:cubicBezTo>
                  <a:cubicBezTo>
                    <a:pt x="7034" y="2115"/>
                    <a:pt x="7201" y="2121"/>
                    <a:pt x="7302" y="1961"/>
                  </a:cubicBezTo>
                  <a:cubicBezTo>
                    <a:pt x="7377" y="1850"/>
                    <a:pt x="7420" y="1714"/>
                    <a:pt x="7457" y="1587"/>
                  </a:cubicBezTo>
                  <a:cubicBezTo>
                    <a:pt x="7461" y="1617"/>
                    <a:pt x="7492" y="1634"/>
                    <a:pt x="7523" y="1634"/>
                  </a:cubicBezTo>
                  <a:cubicBezTo>
                    <a:pt x="7541" y="1634"/>
                    <a:pt x="7558" y="1629"/>
                    <a:pt x="7571" y="1618"/>
                  </a:cubicBezTo>
                  <a:cubicBezTo>
                    <a:pt x="7605" y="1587"/>
                    <a:pt x="7617" y="1535"/>
                    <a:pt x="7620" y="1488"/>
                  </a:cubicBezTo>
                  <a:lnTo>
                    <a:pt x="7642" y="1291"/>
                  </a:lnTo>
                  <a:cubicBezTo>
                    <a:pt x="7651" y="1242"/>
                    <a:pt x="7654" y="1186"/>
                    <a:pt x="7642" y="1137"/>
                  </a:cubicBezTo>
                  <a:cubicBezTo>
                    <a:pt x="7633" y="1087"/>
                    <a:pt x="7593" y="1035"/>
                    <a:pt x="7543" y="1028"/>
                  </a:cubicBezTo>
                  <a:cubicBezTo>
                    <a:pt x="7538" y="1027"/>
                    <a:pt x="7532" y="1026"/>
                    <a:pt x="7526" y="1026"/>
                  </a:cubicBezTo>
                  <a:cubicBezTo>
                    <a:pt x="7480" y="1026"/>
                    <a:pt x="7433" y="1065"/>
                    <a:pt x="7435" y="1112"/>
                  </a:cubicBezTo>
                  <a:cubicBezTo>
                    <a:pt x="7417" y="970"/>
                    <a:pt x="7463" y="825"/>
                    <a:pt x="7478" y="680"/>
                  </a:cubicBezTo>
                  <a:cubicBezTo>
                    <a:pt x="7509" y="383"/>
                    <a:pt x="7247" y="124"/>
                    <a:pt x="6978" y="31"/>
                  </a:cubicBezTo>
                  <a:lnTo>
                    <a:pt x="6978" y="31"/>
                  </a:lnTo>
                  <a:cubicBezTo>
                    <a:pt x="7018" y="71"/>
                    <a:pt x="7049" y="118"/>
                    <a:pt x="7071" y="167"/>
                  </a:cubicBezTo>
                  <a:cubicBezTo>
                    <a:pt x="6957" y="68"/>
                    <a:pt x="6805" y="10"/>
                    <a:pt x="6654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163;p97">
            <a:extLst>
              <a:ext uri="{FF2B5EF4-FFF2-40B4-BE49-F238E27FC236}">
                <a16:creationId xmlns:a16="http://schemas.microsoft.com/office/drawing/2014/main" id="{B89636F3-B0CB-C1F7-2C90-8940DA246247}"/>
              </a:ext>
            </a:extLst>
          </p:cNvPr>
          <p:cNvGrpSpPr/>
          <p:nvPr/>
        </p:nvGrpSpPr>
        <p:grpSpPr>
          <a:xfrm>
            <a:off x="806557" y="4515008"/>
            <a:ext cx="7361100" cy="100205"/>
            <a:chOff x="891425" y="4642050"/>
            <a:chExt cx="7361100" cy="100205"/>
          </a:xfrm>
        </p:grpSpPr>
        <p:sp>
          <p:nvSpPr>
            <p:cNvPr id="3" name="Google Shape;3164;p97">
              <a:extLst>
                <a:ext uri="{FF2B5EF4-FFF2-40B4-BE49-F238E27FC236}">
                  <a16:creationId xmlns:a16="http://schemas.microsoft.com/office/drawing/2014/main" id="{A88F3300-AF9E-A722-CF97-19ADAE3252C1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65;p97">
              <a:extLst>
                <a:ext uri="{FF2B5EF4-FFF2-40B4-BE49-F238E27FC236}">
                  <a16:creationId xmlns:a16="http://schemas.microsoft.com/office/drawing/2014/main" id="{D771D304-EB1C-33EC-44B5-B0C86D0F8A5A}"/>
                </a:ext>
              </a:extLst>
            </p:cNvPr>
            <p:cNvSpPr/>
            <p:nvPr/>
          </p:nvSpPr>
          <p:spPr>
            <a:xfrm>
              <a:off x="891425" y="4642050"/>
              <a:ext cx="6925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59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5"/>
    </mc:Choice>
    <mc:Fallback xmlns="">
      <p:transition spd="slow" advTm="9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4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19" x="8488363" y="2078038"/>
          <p14:tracePt t="534" x="8023225" y="1976438"/>
          <p14:tracePt t="545" x="7524750" y="1924050"/>
          <p14:tracePt t="559" x="7085013" y="1911350"/>
          <p14:tracePt t="573" x="6672263" y="1917700"/>
          <p14:tracePt t="589" x="6238875" y="1963738"/>
          <p14:tracePt t="603" x="5995988" y="2014538"/>
          <p14:tracePt t="622" x="5767388" y="2046288"/>
          <p14:tracePt t="641" x="5499100" y="2084388"/>
          <p14:tracePt t="666" x="5302250" y="2084388"/>
          <p14:tracePt t="679" x="5205413" y="2084388"/>
          <p14:tracePt t="699" x="5103813" y="2084388"/>
          <p14:tracePt t="709" x="5072063" y="2084388"/>
          <p14:tracePt t="720" x="5021263" y="2084388"/>
          <p14:tracePt t="731" x="4989513" y="2084388"/>
          <p14:tracePt t="749" x="4926013" y="2084388"/>
          <p14:tracePt t="761" x="4913313" y="2084388"/>
          <p14:tracePt t="767" x="4887913" y="2084388"/>
          <p14:tracePt t="776" x="4868863" y="2084388"/>
          <p14:tracePt t="782" x="4843463" y="2084388"/>
          <p14:tracePt t="791" x="4824413" y="2090738"/>
          <p14:tracePt t="801" x="4805363" y="2097088"/>
          <p14:tracePt t="812" x="4778375" y="2097088"/>
          <p14:tracePt t="823" x="4759325" y="2097088"/>
          <p14:tracePt t="857" x="4740275" y="2097088"/>
          <p14:tracePt t="874" x="4727575" y="2097088"/>
          <p14:tracePt t="894" x="4702175" y="2109788"/>
          <p14:tracePt t="904" x="4676775" y="2116138"/>
          <p14:tracePt t="915" x="4664075" y="2122488"/>
          <p14:tracePt t="926" x="4645025" y="2135188"/>
          <p14:tracePt t="937" x="4632325" y="2141538"/>
          <p14:tracePt t="948" x="4606925" y="2154238"/>
          <p14:tracePt t="958" x="4594225" y="2160588"/>
          <p14:tracePt t="966" x="4575175" y="2166938"/>
          <p14:tracePt t="977" x="4524375" y="2179638"/>
          <p14:tracePt t="988" x="4479925" y="2185988"/>
          <p14:tracePt t="999" x="4397375" y="2185988"/>
          <p14:tracePt t="1011" x="4338638" y="2185988"/>
          <p14:tracePt t="1018" x="4287838" y="2185988"/>
          <p14:tracePt t="1028" x="4129088" y="2185988"/>
          <p14:tracePt t="1039" x="4052888" y="2185988"/>
          <p14:tracePt t="1048" x="3989388" y="2185988"/>
          <p14:tracePt t="1059" x="3894138" y="2173288"/>
          <p14:tracePt t="1066" x="3835400" y="2166938"/>
          <p14:tracePt t="1076" x="3778250" y="2154238"/>
          <p14:tracePt t="1083" x="3733800" y="2135188"/>
          <p14:tracePt t="1092" x="3676650" y="2109788"/>
          <p14:tracePt t="1098" x="3632200" y="2097088"/>
          <p14:tracePt t="1110" x="3581400" y="2071688"/>
          <p14:tracePt t="1121" x="3556000" y="2058988"/>
          <p14:tracePt t="1133" x="3530600" y="2039938"/>
          <p14:tracePt t="1143" x="3517900" y="2033588"/>
          <p14:tracePt t="1149" x="3505200" y="2027238"/>
          <p14:tracePt t="1158" x="3498850" y="2027238"/>
          <p14:tracePt t="1170" x="3492500" y="2014538"/>
          <p14:tracePt t="1179" x="3486150" y="2014538"/>
          <p14:tracePt t="1190" x="3473450" y="2014538"/>
          <p14:tracePt t="1228" x="3473450" y="1995488"/>
          <p14:tracePt t="1241" x="3683000" y="1931988"/>
          <p14:tracePt t="1252" x="3894138" y="1879600"/>
          <p14:tracePt t="1264" x="4746625" y="1816100"/>
          <p14:tracePt t="1278" x="5849938" y="1828800"/>
          <p14:tracePt t="1287" x="6365875" y="1860550"/>
          <p14:tracePt t="1297" x="6977063" y="1911350"/>
          <p14:tracePt t="1308" x="8156575" y="2033588"/>
          <p14:tracePt t="1316" x="8666163" y="2109788"/>
          <p14:tracePt t="2039" x="8882063" y="1708150"/>
          <p14:tracePt t="2052" x="8716963" y="1638300"/>
          <p14:tracePt t="2064" x="8532813" y="1562100"/>
          <p14:tracePt t="2076" x="8435975" y="1517650"/>
          <p14:tracePt t="2088" x="8277225" y="1465263"/>
          <p14:tracePt t="2101" x="8124825" y="1420813"/>
          <p14:tracePt t="2113" x="8048625" y="1408113"/>
          <p14:tracePt t="2131" x="7881938" y="1357313"/>
          <p14:tracePt t="2154" x="7748588" y="1331913"/>
          <p14:tracePt t="2169" x="7678738" y="1319213"/>
          <p14:tracePt t="2181" x="7634288" y="1312863"/>
          <p14:tracePt t="2192" x="7621588" y="1312863"/>
          <p14:tracePt t="2201" x="7608888" y="1312863"/>
          <p14:tracePt t="2211" x="7602538" y="1312863"/>
          <p14:tracePt t="2220" x="7596188" y="1312863"/>
          <p14:tracePt t="2250" x="7577138" y="1312863"/>
          <p14:tracePt t="3447" x="7678738" y="1420813"/>
          <p14:tracePt t="3457" x="7723188" y="1471613"/>
          <p14:tracePt t="3468" x="7761288" y="1517650"/>
          <p14:tracePt t="3478" x="7773988" y="1536700"/>
          <p14:tracePt t="3487" x="7780338" y="1543050"/>
          <p14:tracePt t="3499" x="7888288" y="1619250"/>
          <p14:tracePt t="3506" x="7958138" y="1670050"/>
          <p14:tracePt t="3516" x="8010525" y="1720850"/>
          <p14:tracePt t="3522" x="8067675" y="1752600"/>
          <p14:tracePt t="3534" x="8156575" y="1847850"/>
          <p14:tracePt t="3545" x="8213725" y="1892300"/>
          <p14:tracePt t="3555" x="8321675" y="1982788"/>
          <p14:tracePt t="3565" x="8359775" y="2020888"/>
          <p14:tracePt t="3572" x="8378825" y="2039938"/>
          <p14:tracePt t="3585" x="8410575" y="2078038"/>
          <p14:tracePt t="3593" x="8435975" y="2097088"/>
          <p14:tracePt t="3603" x="8475663" y="2128838"/>
          <p14:tracePt t="3614" x="8532813" y="2185988"/>
          <p14:tracePt t="3626" x="8551863" y="2198688"/>
          <p14:tracePt t="3636" x="8621713" y="2243138"/>
          <p14:tracePt t="3646" x="8691563" y="2274888"/>
          <p14:tracePt t="3653" x="8748713" y="2306638"/>
          <p14:tracePt t="3663" x="8786813" y="2332038"/>
          <p14:tracePt t="3675" x="8843963" y="2351088"/>
          <p14:tracePt t="3687" x="8959850" y="2378075"/>
          <p14:tracePt t="3699" x="9029700" y="2378075"/>
          <p14:tracePt t="3706" x="9093200" y="2378075"/>
          <p14:tracePt t="6559" x="8831263" y="1924050"/>
          <p14:tracePt t="6574" x="8551863" y="1854200"/>
          <p14:tracePt t="6590" x="8181975" y="1778000"/>
          <p14:tracePt t="6597" x="8099425" y="1752600"/>
          <p14:tracePt t="6607" x="8029575" y="1739900"/>
          <p14:tracePt t="6622" x="7900988" y="1701800"/>
          <p14:tracePt t="6635" x="7786688" y="1670050"/>
          <p14:tracePt t="6644" x="7761288" y="1663700"/>
          <p14:tracePt t="6664" x="7710488" y="1663700"/>
          <p14:tracePt t="6685" x="7685088" y="1663700"/>
          <p14:tracePt t="6709" x="7666038" y="1663700"/>
          <p14:tracePt t="6723" x="7659688" y="1663700"/>
          <p14:tracePt t="6730" x="7653338" y="1663700"/>
          <p14:tracePt t="6740" x="7646988" y="1663700"/>
          <p14:tracePt t="6752" x="7640638" y="1663700"/>
          <p14:tracePt t="6821" x="7710488" y="1663700"/>
          <p14:tracePt t="6840" x="8634413" y="2020888"/>
          <p14:tracePt t="6851" x="8913813" y="21224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p107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I learn?</a:t>
            </a:r>
            <a:endParaRPr dirty="0"/>
          </a:p>
        </p:txBody>
      </p:sp>
      <p:sp>
        <p:nvSpPr>
          <p:cNvPr id="4855" name="Google Shape;4855;p107"/>
          <p:cNvSpPr txBox="1">
            <a:spLocks noGrp="1"/>
          </p:cNvSpPr>
          <p:nvPr>
            <p:ph type="subTitle" idx="1"/>
          </p:nvPr>
        </p:nvSpPr>
        <p:spPr>
          <a:xfrm>
            <a:off x="719824" y="1873375"/>
            <a:ext cx="4828500" cy="459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Uhhh list #1</a:t>
            </a:r>
            <a:endParaRPr dirty="0"/>
          </a:p>
        </p:txBody>
      </p:sp>
      <p:sp>
        <p:nvSpPr>
          <p:cNvPr id="4857" name="Google Shape;4857;p107"/>
          <p:cNvSpPr txBox="1">
            <a:spLocks noGrp="1"/>
          </p:cNvSpPr>
          <p:nvPr>
            <p:ph type="subTitle" idx="3"/>
          </p:nvPr>
        </p:nvSpPr>
        <p:spPr>
          <a:xfrm>
            <a:off x="719824" y="2396851"/>
            <a:ext cx="7695299" cy="1781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You can use ChatGPT to access Medium articles (morally questionable) 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</a:rPr>
              <a:t>How to install Python and R</a:t>
            </a: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s</a:t>
            </a:r>
            <a:r>
              <a:rPr lang="en" sz="1600" dirty="0">
                <a:solidFill>
                  <a:schemeClr val="bg1"/>
                </a:solidFill>
                <a:uFill>
                  <a:noFill/>
                </a:uFill>
              </a:rPr>
              <a:t>tudio on a computer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chemeClr val="bg1"/>
                </a:solidFill>
                <a:uFill>
                  <a:noFill/>
                </a:uFill>
              </a:rPr>
              <a:t>How to make a set of graphs on my own 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bg1"/>
                </a:solidFill>
                <a:uFill>
                  <a:noFill/>
                </a:uFill>
              </a:rPr>
              <a:t>What type of questions to ask when looking at this sort of dataset (Netflix data)</a:t>
            </a:r>
            <a:endParaRPr sz="1600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bg1"/>
                </a:solidFill>
              </a:rPr>
              <a:t>How to draw conclusions from that data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859" name="Google Shape;4859;p107"/>
          <p:cNvSpPr txBox="1"/>
          <p:nvPr/>
        </p:nvSpPr>
        <p:spPr>
          <a:xfrm>
            <a:off x="720000" y="1447800"/>
            <a:ext cx="7695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learned a lot, including but not limited to the following: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0" name="Google Shape;4860;p10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78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77"/>
    </mc:Choice>
    <mc:Fallback xmlns="">
      <p:transition spd="slow" advTm="157977"/>
    </mc:Fallback>
  </mc:AlternateContent>
  <p:extLst>
    <p:ext uri="{3A86A75C-4F4B-4683-9AE1-C65F6400EC91}">
      <p14:laserTraceLst xmlns:p14="http://schemas.microsoft.com/office/powerpoint/2010/main">
        <p14:tracePtLst>
          <p14:tracePt t="668" x="8048625" y="1587500"/>
          <p14:tracePt t="686" x="7264400" y="1350963"/>
          <p14:tracePt t="698" x="6869113" y="1293813"/>
          <p14:tracePt t="716" x="6467475" y="1255713"/>
          <p14:tracePt t="730" x="6245225" y="1249363"/>
          <p14:tracePt t="737" x="6148388" y="1249363"/>
          <p14:tracePt t="753" x="5989638" y="1249363"/>
          <p14:tracePt t="772" x="5881688" y="1249363"/>
          <p14:tracePt t="790" x="5830888" y="1249363"/>
          <p14:tracePt t="806" x="5792788" y="1249363"/>
          <p14:tracePt t="816" x="5748338" y="1249363"/>
          <p14:tracePt t="825" x="5708650" y="1243013"/>
          <p14:tracePt t="834" x="5689600" y="1243013"/>
          <p14:tracePt t="843" x="5676900" y="1243013"/>
          <p14:tracePt t="157003" x="5683250" y="1236663"/>
          <p14:tracePt t="157015" x="5767388" y="1211263"/>
          <p14:tracePt t="157023" x="5862638" y="1179513"/>
          <p14:tracePt t="157043" x="6302375" y="1109663"/>
          <p14:tracePt t="157050" x="6480175" y="1096963"/>
          <p14:tracePt t="157060" x="6594475" y="1090613"/>
          <p14:tracePt t="157067" x="6723063" y="1090613"/>
          <p14:tracePt t="157076" x="6831013" y="1084263"/>
          <p14:tracePt t="157088" x="7015163" y="1063625"/>
          <p14:tracePt t="157097" x="7099300" y="1057275"/>
          <p14:tracePt t="157108" x="7289800" y="1019175"/>
          <p14:tracePt t="157120" x="7397750" y="1000125"/>
          <p14:tracePt t="157130" x="7615238" y="955675"/>
          <p14:tracePt t="157140" x="7716838" y="949325"/>
          <p14:tracePt t="157152" x="7920038" y="949325"/>
          <p14:tracePt t="157165" x="7989888" y="949325"/>
          <p14:tracePt t="157175" x="8156575" y="968375"/>
          <p14:tracePt t="157185" x="8220075" y="1000125"/>
          <p14:tracePt t="157197" x="8328025" y="1038225"/>
          <p14:tracePt t="157208" x="8372475" y="1063625"/>
          <p14:tracePt t="157218" x="8442325" y="1096963"/>
          <p14:tracePt t="157229" x="8475663" y="1116013"/>
          <p14:tracePt t="157240" x="8532813" y="1166813"/>
          <p14:tracePt t="157252" x="8545513" y="1173163"/>
          <p14:tracePt t="157263" x="8602663" y="1211263"/>
          <p14:tracePt t="157273" x="8609013" y="1217613"/>
          <p14:tracePt t="157532" x="8723313" y="1281113"/>
          <p14:tracePt t="157544" x="8940800" y="1420813"/>
          <p14:tracePt t="157554" x="9048750" y="14843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75"/>
          <p:cNvSpPr txBox="1">
            <a:spLocks noGrp="1"/>
          </p:cNvSpPr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—ABRAHAM LINKEDIN</a:t>
            </a:r>
            <a:endParaRPr dirty="0"/>
          </a:p>
        </p:txBody>
      </p:sp>
      <p:sp>
        <p:nvSpPr>
          <p:cNvPr id="1875" name="Google Shape;1875;p75"/>
          <p:cNvSpPr txBox="1">
            <a:spLocks noGrp="1"/>
          </p:cNvSpPr>
          <p:nvPr>
            <p:ph type="subTitle" idx="1"/>
          </p:nvPr>
        </p:nvSpPr>
        <p:spPr>
          <a:xfrm>
            <a:off x="720000" y="1110713"/>
            <a:ext cx="3948644" cy="21021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“It would be so awesome… it would be so cool… to check out my other socials”</a:t>
            </a:r>
            <a:endParaRPr dirty="0"/>
          </a:p>
        </p:txBody>
      </p:sp>
      <p:grpSp>
        <p:nvGrpSpPr>
          <p:cNvPr id="1876" name="Google Shape;1876;p75"/>
          <p:cNvGrpSpPr/>
          <p:nvPr/>
        </p:nvGrpSpPr>
        <p:grpSpPr>
          <a:xfrm>
            <a:off x="5343280" y="1572566"/>
            <a:ext cx="3080348" cy="2012810"/>
            <a:chOff x="5416949" y="2481916"/>
            <a:chExt cx="2811049" cy="1836673"/>
          </a:xfrm>
        </p:grpSpPr>
        <p:sp>
          <p:nvSpPr>
            <p:cNvPr id="1877" name="Google Shape;1877;p75"/>
            <p:cNvSpPr/>
            <p:nvPr/>
          </p:nvSpPr>
          <p:spPr>
            <a:xfrm>
              <a:off x="5998716" y="2543913"/>
              <a:ext cx="1731722" cy="585151"/>
            </a:xfrm>
            <a:custGeom>
              <a:avLst/>
              <a:gdLst/>
              <a:ahLst/>
              <a:cxnLst/>
              <a:rect l="l" t="t" r="r" b="b"/>
              <a:pathLst>
                <a:path w="86478" h="29221" extrusionOk="0">
                  <a:moveTo>
                    <a:pt x="1" y="26796"/>
                  </a:moveTo>
                  <a:cubicBezTo>
                    <a:pt x="1" y="26796"/>
                    <a:pt x="0" y="26797"/>
                    <a:pt x="0" y="26797"/>
                  </a:cubicBezTo>
                  <a:cubicBezTo>
                    <a:pt x="0" y="26797"/>
                    <a:pt x="1" y="26796"/>
                    <a:pt x="1" y="26796"/>
                  </a:cubicBezTo>
                  <a:close/>
                  <a:moveTo>
                    <a:pt x="34479" y="0"/>
                  </a:moveTo>
                  <a:cubicBezTo>
                    <a:pt x="34333" y="0"/>
                    <a:pt x="34188" y="33"/>
                    <a:pt x="34045" y="102"/>
                  </a:cubicBezTo>
                  <a:cubicBezTo>
                    <a:pt x="33557" y="331"/>
                    <a:pt x="33246" y="808"/>
                    <a:pt x="32944" y="1255"/>
                  </a:cubicBezTo>
                  <a:cubicBezTo>
                    <a:pt x="32944" y="1265"/>
                    <a:pt x="35665" y="5397"/>
                    <a:pt x="35883" y="5865"/>
                  </a:cubicBezTo>
                  <a:cubicBezTo>
                    <a:pt x="36724" y="7672"/>
                    <a:pt x="37295" y="9582"/>
                    <a:pt x="37637" y="11544"/>
                  </a:cubicBezTo>
                  <a:cubicBezTo>
                    <a:pt x="37886" y="12935"/>
                    <a:pt x="38613" y="15189"/>
                    <a:pt x="37565" y="16393"/>
                  </a:cubicBezTo>
                  <a:cubicBezTo>
                    <a:pt x="36734" y="17348"/>
                    <a:pt x="33796" y="17847"/>
                    <a:pt x="32602" y="18221"/>
                  </a:cubicBezTo>
                  <a:cubicBezTo>
                    <a:pt x="30525" y="18885"/>
                    <a:pt x="28417" y="19435"/>
                    <a:pt x="26299" y="19933"/>
                  </a:cubicBezTo>
                  <a:cubicBezTo>
                    <a:pt x="24763" y="20297"/>
                    <a:pt x="23226" y="20629"/>
                    <a:pt x="21689" y="20951"/>
                  </a:cubicBezTo>
                  <a:cubicBezTo>
                    <a:pt x="14359" y="22477"/>
                    <a:pt x="6895" y="23754"/>
                    <a:pt x="1" y="26796"/>
                  </a:cubicBezTo>
                  <a:lnTo>
                    <a:pt x="1" y="26796"/>
                  </a:lnTo>
                  <a:cubicBezTo>
                    <a:pt x="13" y="26791"/>
                    <a:pt x="30" y="26789"/>
                    <a:pt x="52" y="26789"/>
                  </a:cubicBezTo>
                  <a:cubicBezTo>
                    <a:pt x="587" y="26789"/>
                    <a:pt x="3958" y="28287"/>
                    <a:pt x="4745" y="28426"/>
                  </a:cubicBezTo>
                  <a:cubicBezTo>
                    <a:pt x="5344" y="28534"/>
                    <a:pt x="5937" y="28569"/>
                    <a:pt x="6527" y="28569"/>
                  </a:cubicBezTo>
                  <a:cubicBezTo>
                    <a:pt x="7073" y="28569"/>
                    <a:pt x="7617" y="28539"/>
                    <a:pt x="8161" y="28509"/>
                  </a:cubicBezTo>
                  <a:cubicBezTo>
                    <a:pt x="8726" y="28480"/>
                    <a:pt x="9286" y="28451"/>
                    <a:pt x="9848" y="28451"/>
                  </a:cubicBezTo>
                  <a:cubicBezTo>
                    <a:pt x="10081" y="28451"/>
                    <a:pt x="10315" y="28456"/>
                    <a:pt x="10549" y="28468"/>
                  </a:cubicBezTo>
                  <a:cubicBezTo>
                    <a:pt x="10945" y="28466"/>
                    <a:pt x="11341" y="28465"/>
                    <a:pt x="11737" y="28465"/>
                  </a:cubicBezTo>
                  <a:cubicBezTo>
                    <a:pt x="17269" y="28465"/>
                    <a:pt x="22801" y="28658"/>
                    <a:pt x="28324" y="28842"/>
                  </a:cubicBezTo>
                  <a:cubicBezTo>
                    <a:pt x="33791" y="29031"/>
                    <a:pt x="39258" y="29220"/>
                    <a:pt x="44724" y="29220"/>
                  </a:cubicBezTo>
                  <a:cubicBezTo>
                    <a:pt x="45850" y="29220"/>
                    <a:pt x="46977" y="29212"/>
                    <a:pt x="48103" y="29195"/>
                  </a:cubicBezTo>
                  <a:cubicBezTo>
                    <a:pt x="54395" y="29102"/>
                    <a:pt x="60698" y="28707"/>
                    <a:pt x="66927" y="27731"/>
                  </a:cubicBezTo>
                  <a:cubicBezTo>
                    <a:pt x="70115" y="27222"/>
                    <a:pt x="73282" y="26568"/>
                    <a:pt x="76407" y="25727"/>
                  </a:cubicBezTo>
                  <a:cubicBezTo>
                    <a:pt x="78909" y="25052"/>
                    <a:pt x="82200" y="24959"/>
                    <a:pt x="84339" y="23401"/>
                  </a:cubicBezTo>
                  <a:cubicBezTo>
                    <a:pt x="85637" y="22457"/>
                    <a:pt x="86478" y="20671"/>
                    <a:pt x="85824" y="19206"/>
                  </a:cubicBezTo>
                  <a:cubicBezTo>
                    <a:pt x="85107" y="17587"/>
                    <a:pt x="83104" y="17120"/>
                    <a:pt x="81369" y="16901"/>
                  </a:cubicBezTo>
                  <a:cubicBezTo>
                    <a:pt x="77629" y="16443"/>
                    <a:pt x="73873" y="16247"/>
                    <a:pt x="70112" y="16247"/>
                  </a:cubicBezTo>
                  <a:cubicBezTo>
                    <a:pt x="62557" y="16247"/>
                    <a:pt x="54985" y="17039"/>
                    <a:pt x="47491" y="18085"/>
                  </a:cubicBezTo>
                  <a:cubicBezTo>
                    <a:pt x="47205" y="18126"/>
                    <a:pt x="46915" y="18145"/>
                    <a:pt x="46624" y="18145"/>
                  </a:cubicBezTo>
                  <a:cubicBezTo>
                    <a:pt x="44225" y="18145"/>
                    <a:pt x="41784" y="16789"/>
                    <a:pt x="41126" y="14400"/>
                  </a:cubicBezTo>
                  <a:cubicBezTo>
                    <a:pt x="40603" y="12513"/>
                    <a:pt x="37327" y="0"/>
                    <a:pt x="34479" y="0"/>
                  </a:cubicBezTo>
                  <a:close/>
                </a:path>
              </a:pathLst>
            </a:custGeom>
            <a:solidFill>
              <a:srgbClr val="3A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5"/>
            <p:cNvSpPr/>
            <p:nvPr/>
          </p:nvSpPr>
          <p:spPr>
            <a:xfrm>
              <a:off x="6969247" y="2664484"/>
              <a:ext cx="425611" cy="516845"/>
            </a:xfrm>
            <a:custGeom>
              <a:avLst/>
              <a:gdLst/>
              <a:ahLst/>
              <a:cxnLst/>
              <a:rect l="l" t="t" r="r" b="b"/>
              <a:pathLst>
                <a:path w="21254" h="25810" extrusionOk="0">
                  <a:moveTo>
                    <a:pt x="6461" y="1"/>
                  </a:moveTo>
                  <a:cubicBezTo>
                    <a:pt x="5582" y="1"/>
                    <a:pt x="4681" y="104"/>
                    <a:pt x="4039" y="685"/>
                  </a:cubicBezTo>
                  <a:cubicBezTo>
                    <a:pt x="3386" y="1266"/>
                    <a:pt x="3167" y="2191"/>
                    <a:pt x="2991" y="3063"/>
                  </a:cubicBezTo>
                  <a:cubicBezTo>
                    <a:pt x="2752" y="4246"/>
                    <a:pt x="2514" y="5544"/>
                    <a:pt x="3043" y="6644"/>
                  </a:cubicBezTo>
                  <a:cubicBezTo>
                    <a:pt x="3209" y="6977"/>
                    <a:pt x="3437" y="7278"/>
                    <a:pt x="3583" y="7620"/>
                  </a:cubicBezTo>
                  <a:cubicBezTo>
                    <a:pt x="4039" y="8679"/>
                    <a:pt x="3645" y="9801"/>
                    <a:pt x="3583" y="10880"/>
                  </a:cubicBezTo>
                  <a:cubicBezTo>
                    <a:pt x="3510" y="12043"/>
                    <a:pt x="3801" y="13051"/>
                    <a:pt x="3489" y="14235"/>
                  </a:cubicBezTo>
                  <a:cubicBezTo>
                    <a:pt x="2825" y="16726"/>
                    <a:pt x="1776" y="19301"/>
                    <a:pt x="728" y="21669"/>
                  </a:cubicBezTo>
                  <a:cubicBezTo>
                    <a:pt x="385" y="22447"/>
                    <a:pt x="1" y="23309"/>
                    <a:pt x="219" y="24129"/>
                  </a:cubicBezTo>
                  <a:cubicBezTo>
                    <a:pt x="447" y="24960"/>
                    <a:pt x="1236" y="25520"/>
                    <a:pt x="2067" y="25707"/>
                  </a:cubicBezTo>
                  <a:cubicBezTo>
                    <a:pt x="2371" y="25780"/>
                    <a:pt x="2683" y="25809"/>
                    <a:pt x="2997" y="25809"/>
                  </a:cubicBezTo>
                  <a:cubicBezTo>
                    <a:pt x="3529" y="25809"/>
                    <a:pt x="4068" y="25726"/>
                    <a:pt x="4590" y="25635"/>
                  </a:cubicBezTo>
                  <a:cubicBezTo>
                    <a:pt x="10010" y="24700"/>
                    <a:pt x="15190" y="23153"/>
                    <a:pt x="20112" y="20682"/>
                  </a:cubicBezTo>
                  <a:cubicBezTo>
                    <a:pt x="21254" y="20111"/>
                    <a:pt x="20870" y="15200"/>
                    <a:pt x="20776" y="14182"/>
                  </a:cubicBezTo>
                  <a:cubicBezTo>
                    <a:pt x="20663" y="12832"/>
                    <a:pt x="20236" y="11317"/>
                    <a:pt x="19053" y="10590"/>
                  </a:cubicBezTo>
                  <a:cubicBezTo>
                    <a:pt x="18160" y="10050"/>
                    <a:pt x="16800" y="9842"/>
                    <a:pt x="16447" y="8700"/>
                  </a:cubicBezTo>
                  <a:cubicBezTo>
                    <a:pt x="16385" y="8492"/>
                    <a:pt x="16364" y="8264"/>
                    <a:pt x="16426" y="8056"/>
                  </a:cubicBezTo>
                  <a:cubicBezTo>
                    <a:pt x="16468" y="7860"/>
                    <a:pt x="16582" y="7683"/>
                    <a:pt x="16676" y="7496"/>
                  </a:cubicBezTo>
                  <a:cubicBezTo>
                    <a:pt x="17257" y="6333"/>
                    <a:pt x="17246" y="4973"/>
                    <a:pt x="17216" y="3675"/>
                  </a:cubicBezTo>
                  <a:cubicBezTo>
                    <a:pt x="17205" y="3052"/>
                    <a:pt x="17184" y="2408"/>
                    <a:pt x="16925" y="1838"/>
                  </a:cubicBezTo>
                  <a:cubicBezTo>
                    <a:pt x="16187" y="280"/>
                    <a:pt x="14588" y="394"/>
                    <a:pt x="13135" y="269"/>
                  </a:cubicBezTo>
                  <a:cubicBezTo>
                    <a:pt x="11100" y="93"/>
                    <a:pt x="9034" y="62"/>
                    <a:pt x="6978" y="10"/>
                  </a:cubicBezTo>
                  <a:cubicBezTo>
                    <a:pt x="6808" y="5"/>
                    <a:pt x="6635" y="1"/>
                    <a:pt x="6461" y="1"/>
                  </a:cubicBezTo>
                  <a:close/>
                </a:path>
              </a:pathLst>
            </a:custGeom>
            <a:solidFill>
              <a:srgbClr val="604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5"/>
            <p:cNvSpPr/>
            <p:nvPr/>
          </p:nvSpPr>
          <p:spPr>
            <a:xfrm>
              <a:off x="6571311" y="2822841"/>
              <a:ext cx="262828" cy="274823"/>
            </a:xfrm>
            <a:custGeom>
              <a:avLst/>
              <a:gdLst/>
              <a:ahLst/>
              <a:cxnLst/>
              <a:rect l="l" t="t" r="r" b="b"/>
              <a:pathLst>
                <a:path w="13125" h="13724" extrusionOk="0">
                  <a:moveTo>
                    <a:pt x="11918" y="1"/>
                  </a:moveTo>
                  <a:cubicBezTo>
                    <a:pt x="11040" y="1"/>
                    <a:pt x="9823" y="1513"/>
                    <a:pt x="9396" y="2028"/>
                  </a:cubicBezTo>
                  <a:cubicBezTo>
                    <a:pt x="7621" y="4198"/>
                    <a:pt x="6271" y="6721"/>
                    <a:pt x="5462" y="9400"/>
                  </a:cubicBezTo>
                  <a:cubicBezTo>
                    <a:pt x="4797" y="8507"/>
                    <a:pt x="4143" y="7614"/>
                    <a:pt x="3478" y="6710"/>
                  </a:cubicBezTo>
                  <a:cubicBezTo>
                    <a:pt x="3004" y="6064"/>
                    <a:pt x="2391" y="5349"/>
                    <a:pt x="1603" y="5349"/>
                  </a:cubicBezTo>
                  <a:cubicBezTo>
                    <a:pt x="1581" y="5349"/>
                    <a:pt x="1559" y="5349"/>
                    <a:pt x="1537" y="5351"/>
                  </a:cubicBezTo>
                  <a:cubicBezTo>
                    <a:pt x="779" y="5381"/>
                    <a:pt x="197" y="6119"/>
                    <a:pt x="93" y="6876"/>
                  </a:cubicBezTo>
                  <a:cubicBezTo>
                    <a:pt x="0" y="7635"/>
                    <a:pt x="270" y="8392"/>
                    <a:pt x="592" y="9078"/>
                  </a:cubicBezTo>
                  <a:cubicBezTo>
                    <a:pt x="1215" y="10427"/>
                    <a:pt x="2035" y="11684"/>
                    <a:pt x="3032" y="12774"/>
                  </a:cubicBezTo>
                  <a:cubicBezTo>
                    <a:pt x="3406" y="13179"/>
                    <a:pt x="3821" y="13574"/>
                    <a:pt x="4350" y="13688"/>
                  </a:cubicBezTo>
                  <a:cubicBezTo>
                    <a:pt x="4462" y="13712"/>
                    <a:pt x="4573" y="13724"/>
                    <a:pt x="4683" y="13724"/>
                  </a:cubicBezTo>
                  <a:cubicBezTo>
                    <a:pt x="5313" y="13724"/>
                    <a:pt x="5919" y="13354"/>
                    <a:pt x="6458" y="12992"/>
                  </a:cubicBezTo>
                  <a:cubicBezTo>
                    <a:pt x="7497" y="12296"/>
                    <a:pt x="8524" y="11590"/>
                    <a:pt x="9552" y="10874"/>
                  </a:cubicBezTo>
                  <a:cubicBezTo>
                    <a:pt x="10009" y="10542"/>
                    <a:pt x="10497" y="10189"/>
                    <a:pt x="10725" y="9670"/>
                  </a:cubicBezTo>
                  <a:cubicBezTo>
                    <a:pt x="10944" y="9192"/>
                    <a:pt x="10912" y="8641"/>
                    <a:pt x="10912" y="8112"/>
                  </a:cubicBezTo>
                  <a:cubicBezTo>
                    <a:pt x="10902" y="6357"/>
                    <a:pt x="11244" y="4613"/>
                    <a:pt x="11909" y="2993"/>
                  </a:cubicBezTo>
                  <a:cubicBezTo>
                    <a:pt x="12169" y="2381"/>
                    <a:pt x="13124" y="305"/>
                    <a:pt x="12096" y="24"/>
                  </a:cubicBezTo>
                  <a:cubicBezTo>
                    <a:pt x="12038" y="8"/>
                    <a:pt x="11979" y="1"/>
                    <a:pt x="11918" y="1"/>
                  </a:cubicBezTo>
                  <a:close/>
                </a:path>
              </a:pathLst>
            </a:custGeom>
            <a:solidFill>
              <a:srgbClr val="3E6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5"/>
            <p:cNvSpPr/>
            <p:nvPr/>
          </p:nvSpPr>
          <p:spPr>
            <a:xfrm>
              <a:off x="6679005" y="2783392"/>
              <a:ext cx="443914" cy="355864"/>
            </a:xfrm>
            <a:custGeom>
              <a:avLst/>
              <a:gdLst/>
              <a:ahLst/>
              <a:cxnLst/>
              <a:rect l="l" t="t" r="r" b="b"/>
              <a:pathLst>
                <a:path w="22168" h="17771" extrusionOk="0">
                  <a:moveTo>
                    <a:pt x="14984" y="0"/>
                  </a:moveTo>
                  <a:cubicBezTo>
                    <a:pt x="14071" y="0"/>
                    <a:pt x="13172" y="174"/>
                    <a:pt x="12273" y="353"/>
                  </a:cubicBezTo>
                  <a:cubicBezTo>
                    <a:pt x="11376" y="531"/>
                    <a:pt x="10471" y="708"/>
                    <a:pt x="9556" y="708"/>
                  </a:cubicBezTo>
                  <a:cubicBezTo>
                    <a:pt x="9506" y="708"/>
                    <a:pt x="9457" y="707"/>
                    <a:pt x="9407" y="706"/>
                  </a:cubicBezTo>
                  <a:cubicBezTo>
                    <a:pt x="9341" y="705"/>
                    <a:pt x="9276" y="704"/>
                    <a:pt x="9210" y="704"/>
                  </a:cubicBezTo>
                  <a:cubicBezTo>
                    <a:pt x="7637" y="704"/>
                    <a:pt x="6217" y="1194"/>
                    <a:pt x="5389" y="2679"/>
                  </a:cubicBezTo>
                  <a:cubicBezTo>
                    <a:pt x="5347" y="2752"/>
                    <a:pt x="5306" y="2824"/>
                    <a:pt x="5264" y="2907"/>
                  </a:cubicBezTo>
                  <a:cubicBezTo>
                    <a:pt x="4143" y="5192"/>
                    <a:pt x="4828" y="7974"/>
                    <a:pt x="3593" y="10238"/>
                  </a:cubicBezTo>
                  <a:cubicBezTo>
                    <a:pt x="3406" y="10581"/>
                    <a:pt x="1" y="16488"/>
                    <a:pt x="883" y="16499"/>
                  </a:cubicBezTo>
                  <a:cubicBezTo>
                    <a:pt x="3001" y="16550"/>
                    <a:pt x="5130" y="16624"/>
                    <a:pt x="7248" y="16737"/>
                  </a:cubicBezTo>
                  <a:cubicBezTo>
                    <a:pt x="8867" y="16831"/>
                    <a:pt x="10497" y="16935"/>
                    <a:pt x="12096" y="17226"/>
                  </a:cubicBezTo>
                  <a:cubicBezTo>
                    <a:pt x="13315" y="17449"/>
                    <a:pt x="14597" y="17770"/>
                    <a:pt x="15821" y="17770"/>
                  </a:cubicBezTo>
                  <a:cubicBezTo>
                    <a:pt x="16588" y="17770"/>
                    <a:pt x="17333" y="17644"/>
                    <a:pt x="18025" y="17288"/>
                  </a:cubicBezTo>
                  <a:cubicBezTo>
                    <a:pt x="19562" y="16488"/>
                    <a:pt x="20361" y="14775"/>
                    <a:pt x="21046" y="13176"/>
                  </a:cubicBezTo>
                  <a:cubicBezTo>
                    <a:pt x="22167" y="10528"/>
                    <a:pt x="21991" y="7497"/>
                    <a:pt x="21607" y="4673"/>
                  </a:cubicBezTo>
                  <a:cubicBezTo>
                    <a:pt x="21244" y="2025"/>
                    <a:pt x="18222" y="323"/>
                    <a:pt x="15730" y="42"/>
                  </a:cubicBezTo>
                  <a:cubicBezTo>
                    <a:pt x="15480" y="13"/>
                    <a:pt x="15232" y="0"/>
                    <a:pt x="14984" y="0"/>
                  </a:cubicBezTo>
                  <a:close/>
                </a:path>
              </a:pathLst>
            </a:custGeom>
            <a:solidFill>
              <a:srgbClr val="7C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5"/>
            <p:cNvSpPr/>
            <p:nvPr/>
          </p:nvSpPr>
          <p:spPr>
            <a:xfrm>
              <a:off x="6765093" y="2812308"/>
              <a:ext cx="377371" cy="344310"/>
            </a:xfrm>
            <a:custGeom>
              <a:avLst/>
              <a:gdLst/>
              <a:ahLst/>
              <a:cxnLst/>
              <a:rect l="l" t="t" r="r" b="b"/>
              <a:pathLst>
                <a:path w="18845" h="17194" extrusionOk="0">
                  <a:moveTo>
                    <a:pt x="15624" y="0"/>
                  </a:moveTo>
                  <a:cubicBezTo>
                    <a:pt x="14623" y="0"/>
                    <a:pt x="13601" y="705"/>
                    <a:pt x="13041" y="1837"/>
                  </a:cubicBezTo>
                  <a:cubicBezTo>
                    <a:pt x="12532" y="2866"/>
                    <a:pt x="12698" y="4091"/>
                    <a:pt x="12688" y="5243"/>
                  </a:cubicBezTo>
                  <a:cubicBezTo>
                    <a:pt x="12688" y="6863"/>
                    <a:pt x="12469" y="8752"/>
                    <a:pt x="11649" y="10164"/>
                  </a:cubicBezTo>
                  <a:cubicBezTo>
                    <a:pt x="11493" y="10424"/>
                    <a:pt x="11255" y="10673"/>
                    <a:pt x="10953" y="10704"/>
                  </a:cubicBezTo>
                  <a:cubicBezTo>
                    <a:pt x="10929" y="10707"/>
                    <a:pt x="10904" y="10708"/>
                    <a:pt x="10880" y="10708"/>
                  </a:cubicBezTo>
                  <a:cubicBezTo>
                    <a:pt x="10720" y="10708"/>
                    <a:pt x="10568" y="10653"/>
                    <a:pt x="10424" y="10590"/>
                  </a:cubicBezTo>
                  <a:cubicBezTo>
                    <a:pt x="9998" y="10403"/>
                    <a:pt x="9624" y="10134"/>
                    <a:pt x="9209" y="9936"/>
                  </a:cubicBezTo>
                  <a:cubicBezTo>
                    <a:pt x="8202" y="9469"/>
                    <a:pt x="7029" y="9437"/>
                    <a:pt x="6022" y="8981"/>
                  </a:cubicBezTo>
                  <a:cubicBezTo>
                    <a:pt x="5482" y="8721"/>
                    <a:pt x="4994" y="8358"/>
                    <a:pt x="4495" y="8025"/>
                  </a:cubicBezTo>
                  <a:cubicBezTo>
                    <a:pt x="3374" y="7319"/>
                    <a:pt x="2139" y="6853"/>
                    <a:pt x="903" y="6396"/>
                  </a:cubicBezTo>
                  <a:cubicBezTo>
                    <a:pt x="794" y="6355"/>
                    <a:pt x="676" y="6314"/>
                    <a:pt x="567" y="6314"/>
                  </a:cubicBezTo>
                  <a:cubicBezTo>
                    <a:pt x="510" y="6314"/>
                    <a:pt x="455" y="6325"/>
                    <a:pt x="405" y="6354"/>
                  </a:cubicBezTo>
                  <a:cubicBezTo>
                    <a:pt x="0" y="6562"/>
                    <a:pt x="353" y="7569"/>
                    <a:pt x="384" y="7922"/>
                  </a:cubicBezTo>
                  <a:cubicBezTo>
                    <a:pt x="457" y="8524"/>
                    <a:pt x="519" y="9158"/>
                    <a:pt x="778" y="9707"/>
                  </a:cubicBezTo>
                  <a:cubicBezTo>
                    <a:pt x="1048" y="10310"/>
                    <a:pt x="1692" y="10725"/>
                    <a:pt x="2118" y="11213"/>
                  </a:cubicBezTo>
                  <a:cubicBezTo>
                    <a:pt x="2513" y="11670"/>
                    <a:pt x="2896" y="12033"/>
                    <a:pt x="3426" y="12365"/>
                  </a:cubicBezTo>
                  <a:cubicBezTo>
                    <a:pt x="4475" y="13020"/>
                    <a:pt x="5648" y="13435"/>
                    <a:pt x="6738" y="14006"/>
                  </a:cubicBezTo>
                  <a:cubicBezTo>
                    <a:pt x="8607" y="14961"/>
                    <a:pt x="10466" y="15896"/>
                    <a:pt x="12324" y="16862"/>
                  </a:cubicBezTo>
                  <a:cubicBezTo>
                    <a:pt x="12635" y="17017"/>
                    <a:pt x="12958" y="17183"/>
                    <a:pt x="13311" y="17194"/>
                  </a:cubicBezTo>
                  <a:cubicBezTo>
                    <a:pt x="13317" y="17194"/>
                    <a:pt x="13324" y="17194"/>
                    <a:pt x="13331" y="17194"/>
                  </a:cubicBezTo>
                  <a:cubicBezTo>
                    <a:pt x="13904" y="17194"/>
                    <a:pt x="14395" y="16774"/>
                    <a:pt x="14785" y="16352"/>
                  </a:cubicBezTo>
                  <a:cubicBezTo>
                    <a:pt x="17817" y="13124"/>
                    <a:pt x="18844" y="8368"/>
                    <a:pt x="18367" y="3955"/>
                  </a:cubicBezTo>
                  <a:cubicBezTo>
                    <a:pt x="18263" y="3021"/>
                    <a:pt x="18097" y="2076"/>
                    <a:pt x="17619" y="1277"/>
                  </a:cubicBezTo>
                  <a:cubicBezTo>
                    <a:pt x="17097" y="388"/>
                    <a:pt x="16367" y="0"/>
                    <a:pt x="15624" y="0"/>
                  </a:cubicBezTo>
                  <a:close/>
                </a:path>
              </a:pathLst>
            </a:custGeom>
            <a:solidFill>
              <a:srgbClr val="3E6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5"/>
            <p:cNvSpPr/>
            <p:nvPr/>
          </p:nvSpPr>
          <p:spPr>
            <a:xfrm>
              <a:off x="6828492" y="2600824"/>
              <a:ext cx="261286" cy="261026"/>
            </a:xfrm>
            <a:custGeom>
              <a:avLst/>
              <a:gdLst/>
              <a:ahLst/>
              <a:cxnLst/>
              <a:rect l="l" t="t" r="r" b="b"/>
              <a:pathLst>
                <a:path w="13048" h="13035" extrusionOk="0">
                  <a:moveTo>
                    <a:pt x="6541" y="0"/>
                  </a:moveTo>
                  <a:cubicBezTo>
                    <a:pt x="3687" y="0"/>
                    <a:pt x="967" y="2268"/>
                    <a:pt x="478" y="5120"/>
                  </a:cubicBezTo>
                  <a:cubicBezTo>
                    <a:pt x="219" y="6708"/>
                    <a:pt x="156" y="7778"/>
                    <a:pt x="53" y="9377"/>
                  </a:cubicBezTo>
                  <a:cubicBezTo>
                    <a:pt x="21" y="9772"/>
                    <a:pt x="0" y="10176"/>
                    <a:pt x="83" y="10561"/>
                  </a:cubicBezTo>
                  <a:cubicBezTo>
                    <a:pt x="385" y="11890"/>
                    <a:pt x="1859" y="12564"/>
                    <a:pt x="3188" y="12834"/>
                  </a:cubicBezTo>
                  <a:cubicBezTo>
                    <a:pt x="3821" y="12958"/>
                    <a:pt x="4473" y="13035"/>
                    <a:pt x="5119" y="13035"/>
                  </a:cubicBezTo>
                  <a:cubicBezTo>
                    <a:pt x="6043" y="13035"/>
                    <a:pt x="6957" y="12879"/>
                    <a:pt x="7787" y="12481"/>
                  </a:cubicBezTo>
                  <a:cubicBezTo>
                    <a:pt x="9190" y="11796"/>
                    <a:pt x="10798" y="9668"/>
                    <a:pt x="10622" y="8111"/>
                  </a:cubicBezTo>
                  <a:cubicBezTo>
                    <a:pt x="11650" y="8100"/>
                    <a:pt x="12720" y="7415"/>
                    <a:pt x="12896" y="6387"/>
                  </a:cubicBezTo>
                  <a:cubicBezTo>
                    <a:pt x="13048" y="5513"/>
                    <a:pt x="12395" y="4777"/>
                    <a:pt x="11583" y="4777"/>
                  </a:cubicBezTo>
                  <a:cubicBezTo>
                    <a:pt x="11449" y="4777"/>
                    <a:pt x="11312" y="4797"/>
                    <a:pt x="11172" y="4840"/>
                  </a:cubicBezTo>
                  <a:cubicBezTo>
                    <a:pt x="11463" y="3646"/>
                    <a:pt x="11027" y="2338"/>
                    <a:pt x="10175" y="1455"/>
                  </a:cubicBezTo>
                  <a:cubicBezTo>
                    <a:pt x="9324" y="573"/>
                    <a:pt x="8110" y="95"/>
                    <a:pt x="6894" y="12"/>
                  </a:cubicBezTo>
                  <a:cubicBezTo>
                    <a:pt x="6777" y="4"/>
                    <a:pt x="6659" y="0"/>
                    <a:pt x="6541" y="0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5"/>
            <p:cNvSpPr/>
            <p:nvPr/>
          </p:nvSpPr>
          <p:spPr>
            <a:xfrm>
              <a:off x="6871525" y="2688574"/>
              <a:ext cx="13537" cy="19985"/>
            </a:xfrm>
            <a:custGeom>
              <a:avLst/>
              <a:gdLst/>
              <a:ahLst/>
              <a:cxnLst/>
              <a:rect l="l" t="t" r="r" b="b"/>
              <a:pathLst>
                <a:path w="676" h="998" extrusionOk="0">
                  <a:moveTo>
                    <a:pt x="333" y="1"/>
                  </a:moveTo>
                  <a:cubicBezTo>
                    <a:pt x="146" y="1"/>
                    <a:pt x="1" y="219"/>
                    <a:pt x="1" y="499"/>
                  </a:cubicBezTo>
                  <a:cubicBezTo>
                    <a:pt x="1" y="769"/>
                    <a:pt x="146" y="998"/>
                    <a:pt x="333" y="998"/>
                  </a:cubicBezTo>
                  <a:cubicBezTo>
                    <a:pt x="520" y="998"/>
                    <a:pt x="675" y="769"/>
                    <a:pt x="675" y="499"/>
                  </a:cubicBezTo>
                  <a:cubicBezTo>
                    <a:pt x="675" y="219"/>
                    <a:pt x="520" y="1"/>
                    <a:pt x="333" y="1"/>
                  </a:cubicBezTo>
                  <a:close/>
                </a:path>
              </a:pathLst>
            </a:custGeom>
            <a:solidFill>
              <a:srgbClr val="3A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5"/>
            <p:cNvSpPr/>
            <p:nvPr/>
          </p:nvSpPr>
          <p:spPr>
            <a:xfrm>
              <a:off x="6962799" y="2688574"/>
              <a:ext cx="13537" cy="19985"/>
            </a:xfrm>
            <a:custGeom>
              <a:avLst/>
              <a:gdLst/>
              <a:ahLst/>
              <a:cxnLst/>
              <a:rect l="l" t="t" r="r" b="b"/>
              <a:pathLst>
                <a:path w="676" h="998" extrusionOk="0">
                  <a:moveTo>
                    <a:pt x="344" y="1"/>
                  </a:moveTo>
                  <a:cubicBezTo>
                    <a:pt x="157" y="1"/>
                    <a:pt x="1" y="219"/>
                    <a:pt x="1" y="499"/>
                  </a:cubicBezTo>
                  <a:cubicBezTo>
                    <a:pt x="1" y="769"/>
                    <a:pt x="157" y="998"/>
                    <a:pt x="344" y="998"/>
                  </a:cubicBezTo>
                  <a:cubicBezTo>
                    <a:pt x="531" y="998"/>
                    <a:pt x="676" y="769"/>
                    <a:pt x="676" y="499"/>
                  </a:cubicBezTo>
                  <a:cubicBezTo>
                    <a:pt x="676" y="219"/>
                    <a:pt x="531" y="1"/>
                    <a:pt x="344" y="1"/>
                  </a:cubicBezTo>
                  <a:close/>
                </a:path>
              </a:pathLst>
            </a:custGeom>
            <a:solidFill>
              <a:srgbClr val="3A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5"/>
            <p:cNvSpPr/>
            <p:nvPr/>
          </p:nvSpPr>
          <p:spPr>
            <a:xfrm>
              <a:off x="6794609" y="2688574"/>
              <a:ext cx="259704" cy="205336"/>
            </a:xfrm>
            <a:custGeom>
              <a:avLst/>
              <a:gdLst/>
              <a:ahLst/>
              <a:cxnLst/>
              <a:rect l="l" t="t" r="r" b="b"/>
              <a:pathLst>
                <a:path w="12969" h="10254" extrusionOk="0">
                  <a:moveTo>
                    <a:pt x="12968" y="1"/>
                  </a:moveTo>
                  <a:cubicBezTo>
                    <a:pt x="11941" y="1537"/>
                    <a:pt x="11712" y="3334"/>
                    <a:pt x="10217" y="4548"/>
                  </a:cubicBezTo>
                  <a:cubicBezTo>
                    <a:pt x="10085" y="4660"/>
                    <a:pt x="8615" y="5703"/>
                    <a:pt x="8509" y="5703"/>
                  </a:cubicBezTo>
                  <a:cubicBezTo>
                    <a:pt x="8506" y="5703"/>
                    <a:pt x="8504" y="5703"/>
                    <a:pt x="8503" y="5701"/>
                  </a:cubicBezTo>
                  <a:cubicBezTo>
                    <a:pt x="8150" y="5171"/>
                    <a:pt x="7787" y="4622"/>
                    <a:pt x="7237" y="4310"/>
                  </a:cubicBezTo>
                  <a:cubicBezTo>
                    <a:pt x="6785" y="4044"/>
                    <a:pt x="6260" y="3970"/>
                    <a:pt x="5729" y="3970"/>
                  </a:cubicBezTo>
                  <a:cubicBezTo>
                    <a:pt x="5430" y="3970"/>
                    <a:pt x="5130" y="3993"/>
                    <a:pt x="4839" y="4019"/>
                  </a:cubicBezTo>
                  <a:cubicBezTo>
                    <a:pt x="4309" y="4061"/>
                    <a:pt x="3780" y="4112"/>
                    <a:pt x="3302" y="4331"/>
                  </a:cubicBezTo>
                  <a:cubicBezTo>
                    <a:pt x="2845" y="4518"/>
                    <a:pt x="2596" y="4881"/>
                    <a:pt x="2285" y="5224"/>
                  </a:cubicBezTo>
                  <a:cubicBezTo>
                    <a:pt x="1921" y="4860"/>
                    <a:pt x="2045" y="3946"/>
                    <a:pt x="2066" y="3469"/>
                  </a:cubicBezTo>
                  <a:cubicBezTo>
                    <a:pt x="2087" y="2887"/>
                    <a:pt x="2025" y="2347"/>
                    <a:pt x="1983" y="1766"/>
                  </a:cubicBezTo>
                  <a:lnTo>
                    <a:pt x="1983" y="1766"/>
                  </a:lnTo>
                  <a:cubicBezTo>
                    <a:pt x="2025" y="2462"/>
                    <a:pt x="1838" y="3136"/>
                    <a:pt x="1651" y="3801"/>
                  </a:cubicBezTo>
                  <a:cubicBezTo>
                    <a:pt x="1505" y="4331"/>
                    <a:pt x="1277" y="4891"/>
                    <a:pt x="1194" y="5441"/>
                  </a:cubicBezTo>
                  <a:cubicBezTo>
                    <a:pt x="1122" y="5857"/>
                    <a:pt x="1184" y="6251"/>
                    <a:pt x="986" y="6646"/>
                  </a:cubicBezTo>
                  <a:cubicBezTo>
                    <a:pt x="799" y="7020"/>
                    <a:pt x="0" y="7383"/>
                    <a:pt x="229" y="7902"/>
                  </a:cubicBezTo>
                  <a:cubicBezTo>
                    <a:pt x="446" y="8401"/>
                    <a:pt x="1360" y="7975"/>
                    <a:pt x="1682" y="8422"/>
                  </a:cubicBezTo>
                  <a:cubicBezTo>
                    <a:pt x="1288" y="8639"/>
                    <a:pt x="1319" y="9262"/>
                    <a:pt x="1620" y="9594"/>
                  </a:cubicBezTo>
                  <a:cubicBezTo>
                    <a:pt x="1932" y="9927"/>
                    <a:pt x="2398" y="10041"/>
                    <a:pt x="2845" y="10114"/>
                  </a:cubicBezTo>
                  <a:cubicBezTo>
                    <a:pt x="3365" y="10202"/>
                    <a:pt x="3910" y="10254"/>
                    <a:pt x="4453" y="10254"/>
                  </a:cubicBezTo>
                  <a:cubicBezTo>
                    <a:pt x="5957" y="10254"/>
                    <a:pt x="7445" y="9851"/>
                    <a:pt x="8337" y="8692"/>
                  </a:cubicBezTo>
                  <a:cubicBezTo>
                    <a:pt x="8503" y="8858"/>
                    <a:pt x="8597" y="9107"/>
                    <a:pt x="8597" y="9345"/>
                  </a:cubicBezTo>
                  <a:cubicBezTo>
                    <a:pt x="9636" y="8858"/>
                    <a:pt x="10695" y="8297"/>
                    <a:pt x="11369" y="7342"/>
                  </a:cubicBezTo>
                  <a:cubicBezTo>
                    <a:pt x="12065" y="6345"/>
                    <a:pt x="12397" y="4975"/>
                    <a:pt x="12428" y="3770"/>
                  </a:cubicBezTo>
                  <a:cubicBezTo>
                    <a:pt x="12439" y="3251"/>
                    <a:pt x="12397" y="2721"/>
                    <a:pt x="12428" y="2202"/>
                  </a:cubicBezTo>
                  <a:cubicBezTo>
                    <a:pt x="12490" y="1444"/>
                    <a:pt x="12730" y="718"/>
                    <a:pt x="12968" y="1"/>
                  </a:cubicBezTo>
                  <a:close/>
                </a:path>
              </a:pathLst>
            </a:custGeom>
            <a:solidFill>
              <a:srgbClr val="D8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5"/>
            <p:cNvSpPr/>
            <p:nvPr/>
          </p:nvSpPr>
          <p:spPr>
            <a:xfrm>
              <a:off x="6887345" y="2695442"/>
              <a:ext cx="28496" cy="67424"/>
            </a:xfrm>
            <a:custGeom>
              <a:avLst/>
              <a:gdLst/>
              <a:ahLst/>
              <a:cxnLst/>
              <a:rect l="l" t="t" r="r" b="b"/>
              <a:pathLst>
                <a:path w="1423" h="3367" extrusionOk="0">
                  <a:moveTo>
                    <a:pt x="924" y="1"/>
                  </a:moveTo>
                  <a:lnTo>
                    <a:pt x="924" y="1"/>
                  </a:lnTo>
                  <a:cubicBezTo>
                    <a:pt x="841" y="375"/>
                    <a:pt x="695" y="707"/>
                    <a:pt x="529" y="1039"/>
                  </a:cubicBezTo>
                  <a:lnTo>
                    <a:pt x="415" y="1298"/>
                  </a:lnTo>
                  <a:lnTo>
                    <a:pt x="291" y="1547"/>
                  </a:lnTo>
                  <a:cubicBezTo>
                    <a:pt x="218" y="1724"/>
                    <a:pt x="135" y="1890"/>
                    <a:pt x="83" y="2077"/>
                  </a:cubicBezTo>
                  <a:cubicBezTo>
                    <a:pt x="62" y="2129"/>
                    <a:pt x="52" y="2170"/>
                    <a:pt x="42" y="2223"/>
                  </a:cubicBezTo>
                  <a:cubicBezTo>
                    <a:pt x="31" y="2274"/>
                    <a:pt x="21" y="2316"/>
                    <a:pt x="10" y="2368"/>
                  </a:cubicBezTo>
                  <a:cubicBezTo>
                    <a:pt x="0" y="2472"/>
                    <a:pt x="0" y="2576"/>
                    <a:pt x="10" y="2680"/>
                  </a:cubicBezTo>
                  <a:lnTo>
                    <a:pt x="42" y="2835"/>
                  </a:lnTo>
                  <a:cubicBezTo>
                    <a:pt x="62" y="2887"/>
                    <a:pt x="72" y="2929"/>
                    <a:pt x="104" y="2980"/>
                  </a:cubicBezTo>
                  <a:cubicBezTo>
                    <a:pt x="125" y="3033"/>
                    <a:pt x="155" y="3074"/>
                    <a:pt x="187" y="3116"/>
                  </a:cubicBezTo>
                  <a:cubicBezTo>
                    <a:pt x="218" y="3157"/>
                    <a:pt x="259" y="3199"/>
                    <a:pt x="301" y="3229"/>
                  </a:cubicBezTo>
                  <a:cubicBezTo>
                    <a:pt x="312" y="3240"/>
                    <a:pt x="322" y="3250"/>
                    <a:pt x="332" y="3250"/>
                  </a:cubicBezTo>
                  <a:lnTo>
                    <a:pt x="374" y="3282"/>
                  </a:lnTo>
                  <a:cubicBezTo>
                    <a:pt x="395" y="3292"/>
                    <a:pt x="415" y="3303"/>
                    <a:pt x="446" y="3312"/>
                  </a:cubicBezTo>
                  <a:lnTo>
                    <a:pt x="478" y="3323"/>
                  </a:lnTo>
                  <a:cubicBezTo>
                    <a:pt x="498" y="3333"/>
                    <a:pt x="508" y="3333"/>
                    <a:pt x="519" y="3344"/>
                  </a:cubicBezTo>
                  <a:lnTo>
                    <a:pt x="561" y="3354"/>
                  </a:lnTo>
                  <a:lnTo>
                    <a:pt x="591" y="3354"/>
                  </a:lnTo>
                  <a:cubicBezTo>
                    <a:pt x="636" y="3363"/>
                    <a:pt x="680" y="3366"/>
                    <a:pt x="724" y="3366"/>
                  </a:cubicBezTo>
                  <a:cubicBezTo>
                    <a:pt x="784" y="3366"/>
                    <a:pt x="843" y="3360"/>
                    <a:pt x="903" y="3354"/>
                  </a:cubicBezTo>
                  <a:cubicBezTo>
                    <a:pt x="997" y="3333"/>
                    <a:pt x="1090" y="3303"/>
                    <a:pt x="1173" y="3261"/>
                  </a:cubicBezTo>
                  <a:cubicBezTo>
                    <a:pt x="1267" y="3219"/>
                    <a:pt x="1350" y="3167"/>
                    <a:pt x="1422" y="3116"/>
                  </a:cubicBezTo>
                  <a:lnTo>
                    <a:pt x="1422" y="3116"/>
                  </a:lnTo>
                  <a:cubicBezTo>
                    <a:pt x="1329" y="3146"/>
                    <a:pt x="1246" y="3178"/>
                    <a:pt x="1152" y="3199"/>
                  </a:cubicBezTo>
                  <a:cubicBezTo>
                    <a:pt x="1059" y="3209"/>
                    <a:pt x="976" y="3229"/>
                    <a:pt x="882" y="3229"/>
                  </a:cubicBezTo>
                  <a:cubicBezTo>
                    <a:pt x="799" y="3229"/>
                    <a:pt x="706" y="3229"/>
                    <a:pt x="633" y="3199"/>
                  </a:cubicBezTo>
                  <a:lnTo>
                    <a:pt x="612" y="3199"/>
                  </a:lnTo>
                  <a:lnTo>
                    <a:pt x="602" y="3188"/>
                  </a:lnTo>
                  <a:lnTo>
                    <a:pt x="571" y="3178"/>
                  </a:lnTo>
                  <a:cubicBezTo>
                    <a:pt x="561" y="3178"/>
                    <a:pt x="561" y="3178"/>
                    <a:pt x="550" y="3167"/>
                  </a:cubicBezTo>
                  <a:lnTo>
                    <a:pt x="519" y="3157"/>
                  </a:lnTo>
                  <a:cubicBezTo>
                    <a:pt x="508" y="3146"/>
                    <a:pt x="488" y="3136"/>
                    <a:pt x="467" y="3126"/>
                  </a:cubicBezTo>
                  <a:cubicBezTo>
                    <a:pt x="467" y="3116"/>
                    <a:pt x="457" y="3105"/>
                    <a:pt x="446" y="3105"/>
                  </a:cubicBezTo>
                  <a:lnTo>
                    <a:pt x="425" y="3084"/>
                  </a:lnTo>
                  <a:cubicBezTo>
                    <a:pt x="374" y="3033"/>
                    <a:pt x="332" y="2959"/>
                    <a:pt x="291" y="2887"/>
                  </a:cubicBezTo>
                  <a:cubicBezTo>
                    <a:pt x="280" y="2856"/>
                    <a:pt x="270" y="2814"/>
                    <a:pt x="259" y="2773"/>
                  </a:cubicBezTo>
                  <a:cubicBezTo>
                    <a:pt x="249" y="2731"/>
                    <a:pt x="238" y="2690"/>
                    <a:pt x="238" y="2659"/>
                  </a:cubicBezTo>
                  <a:cubicBezTo>
                    <a:pt x="228" y="2576"/>
                    <a:pt x="238" y="2493"/>
                    <a:pt x="249" y="2410"/>
                  </a:cubicBezTo>
                  <a:cubicBezTo>
                    <a:pt x="259" y="2316"/>
                    <a:pt x="280" y="2233"/>
                    <a:pt x="312" y="2150"/>
                  </a:cubicBezTo>
                  <a:cubicBezTo>
                    <a:pt x="332" y="2067"/>
                    <a:pt x="363" y="1983"/>
                    <a:pt x="405" y="1900"/>
                  </a:cubicBezTo>
                  <a:cubicBezTo>
                    <a:pt x="436" y="1807"/>
                    <a:pt x="467" y="1724"/>
                    <a:pt x="508" y="1641"/>
                  </a:cubicBezTo>
                  <a:cubicBezTo>
                    <a:pt x="540" y="1558"/>
                    <a:pt x="571" y="1464"/>
                    <a:pt x="612" y="1381"/>
                  </a:cubicBezTo>
                  <a:lnTo>
                    <a:pt x="665" y="1247"/>
                  </a:lnTo>
                  <a:lnTo>
                    <a:pt x="706" y="1111"/>
                  </a:lnTo>
                  <a:cubicBezTo>
                    <a:pt x="778" y="935"/>
                    <a:pt x="831" y="758"/>
                    <a:pt x="872" y="571"/>
                  </a:cubicBezTo>
                  <a:cubicBezTo>
                    <a:pt x="914" y="385"/>
                    <a:pt x="935" y="198"/>
                    <a:pt x="924" y="1"/>
                  </a:cubicBezTo>
                  <a:close/>
                </a:path>
              </a:pathLst>
            </a:custGeom>
            <a:solidFill>
              <a:srgbClr val="AF7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5"/>
            <p:cNvSpPr/>
            <p:nvPr/>
          </p:nvSpPr>
          <p:spPr>
            <a:xfrm>
              <a:off x="6875070" y="2788799"/>
              <a:ext cx="40771" cy="23670"/>
            </a:xfrm>
            <a:custGeom>
              <a:avLst/>
              <a:gdLst/>
              <a:ahLst/>
              <a:cxnLst/>
              <a:rect l="l" t="t" r="r" b="b"/>
              <a:pathLst>
                <a:path w="2036" h="1182" extrusionOk="0">
                  <a:moveTo>
                    <a:pt x="11" y="0"/>
                  </a:moveTo>
                  <a:cubicBezTo>
                    <a:pt x="0" y="0"/>
                    <a:pt x="0" y="11"/>
                    <a:pt x="11" y="11"/>
                  </a:cubicBezTo>
                  <a:lnTo>
                    <a:pt x="11" y="0"/>
                  </a:lnTo>
                  <a:close/>
                  <a:moveTo>
                    <a:pt x="11" y="11"/>
                  </a:moveTo>
                  <a:lnTo>
                    <a:pt x="11" y="32"/>
                  </a:lnTo>
                  <a:cubicBezTo>
                    <a:pt x="11" y="32"/>
                    <a:pt x="11" y="42"/>
                    <a:pt x="21" y="53"/>
                  </a:cubicBezTo>
                  <a:cubicBezTo>
                    <a:pt x="21" y="63"/>
                    <a:pt x="32" y="73"/>
                    <a:pt x="32" y="83"/>
                  </a:cubicBezTo>
                  <a:cubicBezTo>
                    <a:pt x="52" y="115"/>
                    <a:pt x="62" y="146"/>
                    <a:pt x="73" y="166"/>
                  </a:cubicBezTo>
                  <a:lnTo>
                    <a:pt x="166" y="323"/>
                  </a:lnTo>
                  <a:cubicBezTo>
                    <a:pt x="219" y="416"/>
                    <a:pt x="291" y="509"/>
                    <a:pt x="353" y="613"/>
                  </a:cubicBezTo>
                  <a:cubicBezTo>
                    <a:pt x="385" y="655"/>
                    <a:pt x="415" y="706"/>
                    <a:pt x="457" y="748"/>
                  </a:cubicBezTo>
                  <a:cubicBezTo>
                    <a:pt x="488" y="800"/>
                    <a:pt x="519" y="842"/>
                    <a:pt x="551" y="883"/>
                  </a:cubicBezTo>
                  <a:cubicBezTo>
                    <a:pt x="572" y="914"/>
                    <a:pt x="592" y="935"/>
                    <a:pt x="613" y="955"/>
                  </a:cubicBezTo>
                  <a:lnTo>
                    <a:pt x="634" y="987"/>
                  </a:lnTo>
                  <a:cubicBezTo>
                    <a:pt x="644" y="997"/>
                    <a:pt x="655" y="1018"/>
                    <a:pt x="665" y="1029"/>
                  </a:cubicBezTo>
                  <a:cubicBezTo>
                    <a:pt x="685" y="1049"/>
                    <a:pt x="706" y="1080"/>
                    <a:pt x="738" y="1101"/>
                  </a:cubicBezTo>
                  <a:cubicBezTo>
                    <a:pt x="768" y="1122"/>
                    <a:pt x="810" y="1142"/>
                    <a:pt x="851" y="1163"/>
                  </a:cubicBezTo>
                  <a:cubicBezTo>
                    <a:pt x="872" y="1174"/>
                    <a:pt x="893" y="1174"/>
                    <a:pt x="914" y="1174"/>
                  </a:cubicBezTo>
                  <a:cubicBezTo>
                    <a:pt x="930" y="1179"/>
                    <a:pt x="943" y="1181"/>
                    <a:pt x="954" y="1181"/>
                  </a:cubicBezTo>
                  <a:cubicBezTo>
                    <a:pt x="966" y="1181"/>
                    <a:pt x="976" y="1179"/>
                    <a:pt x="987" y="1174"/>
                  </a:cubicBezTo>
                  <a:cubicBezTo>
                    <a:pt x="1038" y="1174"/>
                    <a:pt x="1070" y="1153"/>
                    <a:pt x="1111" y="1142"/>
                  </a:cubicBezTo>
                  <a:cubicBezTo>
                    <a:pt x="1142" y="1122"/>
                    <a:pt x="1174" y="1101"/>
                    <a:pt x="1195" y="1080"/>
                  </a:cubicBezTo>
                  <a:cubicBezTo>
                    <a:pt x="1225" y="1070"/>
                    <a:pt x="1246" y="1049"/>
                    <a:pt x="1267" y="1029"/>
                  </a:cubicBezTo>
                  <a:cubicBezTo>
                    <a:pt x="1308" y="997"/>
                    <a:pt x="1361" y="966"/>
                    <a:pt x="1402" y="925"/>
                  </a:cubicBezTo>
                  <a:lnTo>
                    <a:pt x="1464" y="872"/>
                  </a:lnTo>
                  <a:lnTo>
                    <a:pt x="1537" y="810"/>
                  </a:lnTo>
                  <a:cubicBezTo>
                    <a:pt x="1620" y="738"/>
                    <a:pt x="1714" y="665"/>
                    <a:pt x="1797" y="582"/>
                  </a:cubicBezTo>
                  <a:cubicBezTo>
                    <a:pt x="1838" y="551"/>
                    <a:pt x="1880" y="509"/>
                    <a:pt x="1921" y="468"/>
                  </a:cubicBezTo>
                  <a:cubicBezTo>
                    <a:pt x="1963" y="426"/>
                    <a:pt x="2004" y="385"/>
                    <a:pt x="2035" y="333"/>
                  </a:cubicBezTo>
                  <a:lnTo>
                    <a:pt x="2035" y="333"/>
                  </a:lnTo>
                  <a:cubicBezTo>
                    <a:pt x="1984" y="364"/>
                    <a:pt x="1931" y="385"/>
                    <a:pt x="1880" y="406"/>
                  </a:cubicBezTo>
                  <a:cubicBezTo>
                    <a:pt x="1827" y="436"/>
                    <a:pt x="1776" y="457"/>
                    <a:pt x="1724" y="489"/>
                  </a:cubicBezTo>
                  <a:cubicBezTo>
                    <a:pt x="1620" y="540"/>
                    <a:pt x="1527" y="602"/>
                    <a:pt x="1423" y="665"/>
                  </a:cubicBezTo>
                  <a:lnTo>
                    <a:pt x="1350" y="706"/>
                  </a:lnTo>
                  <a:lnTo>
                    <a:pt x="1278" y="748"/>
                  </a:lnTo>
                  <a:cubicBezTo>
                    <a:pt x="1225" y="779"/>
                    <a:pt x="1184" y="810"/>
                    <a:pt x="1132" y="842"/>
                  </a:cubicBezTo>
                  <a:cubicBezTo>
                    <a:pt x="1080" y="872"/>
                    <a:pt x="1038" y="904"/>
                    <a:pt x="1008" y="925"/>
                  </a:cubicBezTo>
                  <a:cubicBezTo>
                    <a:pt x="987" y="935"/>
                    <a:pt x="976" y="935"/>
                    <a:pt x="955" y="935"/>
                  </a:cubicBezTo>
                  <a:lnTo>
                    <a:pt x="935" y="935"/>
                  </a:lnTo>
                  <a:cubicBezTo>
                    <a:pt x="925" y="935"/>
                    <a:pt x="904" y="925"/>
                    <a:pt x="893" y="914"/>
                  </a:cubicBezTo>
                  <a:cubicBezTo>
                    <a:pt x="872" y="904"/>
                    <a:pt x="862" y="883"/>
                    <a:pt x="841" y="862"/>
                  </a:cubicBezTo>
                  <a:lnTo>
                    <a:pt x="821" y="842"/>
                  </a:lnTo>
                  <a:lnTo>
                    <a:pt x="789" y="800"/>
                  </a:lnTo>
                  <a:cubicBezTo>
                    <a:pt x="768" y="779"/>
                    <a:pt x="748" y="759"/>
                    <a:pt x="738" y="738"/>
                  </a:cubicBezTo>
                  <a:lnTo>
                    <a:pt x="613" y="613"/>
                  </a:lnTo>
                  <a:cubicBezTo>
                    <a:pt x="582" y="572"/>
                    <a:pt x="540" y="530"/>
                    <a:pt x="498" y="489"/>
                  </a:cubicBezTo>
                  <a:cubicBezTo>
                    <a:pt x="415" y="406"/>
                    <a:pt x="343" y="323"/>
                    <a:pt x="249" y="239"/>
                  </a:cubicBezTo>
                  <a:cubicBezTo>
                    <a:pt x="208" y="208"/>
                    <a:pt x="166" y="166"/>
                    <a:pt x="125" y="125"/>
                  </a:cubicBezTo>
                  <a:lnTo>
                    <a:pt x="62" y="63"/>
                  </a:lnTo>
                  <a:cubicBezTo>
                    <a:pt x="52" y="53"/>
                    <a:pt x="42" y="42"/>
                    <a:pt x="32" y="42"/>
                  </a:cubicBezTo>
                  <a:cubicBezTo>
                    <a:pt x="32" y="32"/>
                    <a:pt x="21" y="32"/>
                    <a:pt x="21" y="21"/>
                  </a:cubicBezTo>
                  <a:cubicBezTo>
                    <a:pt x="11" y="21"/>
                    <a:pt x="11" y="21"/>
                    <a:pt x="11" y="11"/>
                  </a:cubicBezTo>
                  <a:close/>
                </a:path>
              </a:pathLst>
            </a:custGeom>
            <a:solidFill>
              <a:srgbClr val="AF7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5"/>
            <p:cNvSpPr/>
            <p:nvPr/>
          </p:nvSpPr>
          <p:spPr>
            <a:xfrm>
              <a:off x="6961358" y="2662982"/>
              <a:ext cx="29116" cy="20205"/>
            </a:xfrm>
            <a:custGeom>
              <a:avLst/>
              <a:gdLst/>
              <a:ahLst/>
              <a:cxnLst/>
              <a:rect l="l" t="t" r="r" b="b"/>
              <a:pathLst>
                <a:path w="1454" h="1009" extrusionOk="0">
                  <a:moveTo>
                    <a:pt x="514" y="1"/>
                  </a:moveTo>
                  <a:cubicBezTo>
                    <a:pt x="477" y="1"/>
                    <a:pt x="440" y="4"/>
                    <a:pt x="405" y="12"/>
                  </a:cubicBezTo>
                  <a:cubicBezTo>
                    <a:pt x="312" y="23"/>
                    <a:pt x="218" y="64"/>
                    <a:pt x="146" y="127"/>
                  </a:cubicBezTo>
                  <a:cubicBezTo>
                    <a:pt x="104" y="157"/>
                    <a:pt x="73" y="189"/>
                    <a:pt x="52" y="231"/>
                  </a:cubicBezTo>
                  <a:cubicBezTo>
                    <a:pt x="21" y="272"/>
                    <a:pt x="0" y="314"/>
                    <a:pt x="0" y="355"/>
                  </a:cubicBezTo>
                  <a:cubicBezTo>
                    <a:pt x="42" y="334"/>
                    <a:pt x="73" y="324"/>
                    <a:pt x="114" y="314"/>
                  </a:cubicBezTo>
                  <a:cubicBezTo>
                    <a:pt x="146" y="303"/>
                    <a:pt x="187" y="293"/>
                    <a:pt x="218" y="293"/>
                  </a:cubicBezTo>
                  <a:cubicBezTo>
                    <a:pt x="255" y="287"/>
                    <a:pt x="288" y="285"/>
                    <a:pt x="321" y="285"/>
                  </a:cubicBezTo>
                  <a:cubicBezTo>
                    <a:pt x="353" y="285"/>
                    <a:pt x="385" y="287"/>
                    <a:pt x="416" y="293"/>
                  </a:cubicBezTo>
                  <a:cubicBezTo>
                    <a:pt x="540" y="314"/>
                    <a:pt x="654" y="365"/>
                    <a:pt x="769" y="438"/>
                  </a:cubicBezTo>
                  <a:cubicBezTo>
                    <a:pt x="893" y="500"/>
                    <a:pt x="997" y="584"/>
                    <a:pt x="1111" y="677"/>
                  </a:cubicBezTo>
                  <a:lnTo>
                    <a:pt x="1267" y="833"/>
                  </a:lnTo>
                  <a:lnTo>
                    <a:pt x="1350" y="916"/>
                  </a:lnTo>
                  <a:cubicBezTo>
                    <a:pt x="1371" y="937"/>
                    <a:pt x="1381" y="947"/>
                    <a:pt x="1392" y="967"/>
                  </a:cubicBezTo>
                  <a:cubicBezTo>
                    <a:pt x="1412" y="978"/>
                    <a:pt x="1422" y="999"/>
                    <a:pt x="1443" y="1009"/>
                  </a:cubicBezTo>
                  <a:lnTo>
                    <a:pt x="1443" y="947"/>
                  </a:lnTo>
                  <a:cubicBezTo>
                    <a:pt x="1454" y="926"/>
                    <a:pt x="1454" y="905"/>
                    <a:pt x="1443" y="884"/>
                  </a:cubicBezTo>
                  <a:lnTo>
                    <a:pt x="1443" y="812"/>
                  </a:lnTo>
                  <a:cubicBezTo>
                    <a:pt x="1443" y="791"/>
                    <a:pt x="1433" y="770"/>
                    <a:pt x="1433" y="750"/>
                  </a:cubicBezTo>
                  <a:cubicBezTo>
                    <a:pt x="1412" y="667"/>
                    <a:pt x="1381" y="584"/>
                    <a:pt x="1339" y="500"/>
                  </a:cubicBezTo>
                  <a:cubicBezTo>
                    <a:pt x="1246" y="344"/>
                    <a:pt x="1111" y="220"/>
                    <a:pt x="956" y="127"/>
                  </a:cubicBezTo>
                  <a:cubicBezTo>
                    <a:pt x="872" y="74"/>
                    <a:pt x="789" y="44"/>
                    <a:pt x="696" y="23"/>
                  </a:cubicBezTo>
                  <a:cubicBezTo>
                    <a:pt x="638" y="10"/>
                    <a:pt x="576" y="1"/>
                    <a:pt x="514" y="1"/>
                  </a:cubicBezTo>
                  <a:close/>
                </a:path>
              </a:pathLst>
            </a:custGeom>
            <a:solidFill>
              <a:srgbClr val="D8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5"/>
            <p:cNvSpPr/>
            <p:nvPr/>
          </p:nvSpPr>
          <p:spPr>
            <a:xfrm>
              <a:off x="6865298" y="2663422"/>
              <a:ext cx="27655" cy="18523"/>
            </a:xfrm>
            <a:custGeom>
              <a:avLst/>
              <a:gdLst/>
              <a:ahLst/>
              <a:cxnLst/>
              <a:rect l="l" t="t" r="r" b="b"/>
              <a:pathLst>
                <a:path w="1381" h="925" extrusionOk="0">
                  <a:moveTo>
                    <a:pt x="945" y="1"/>
                  </a:moveTo>
                  <a:cubicBezTo>
                    <a:pt x="924" y="1"/>
                    <a:pt x="903" y="1"/>
                    <a:pt x="883" y="11"/>
                  </a:cubicBezTo>
                  <a:cubicBezTo>
                    <a:pt x="862" y="11"/>
                    <a:pt x="852" y="11"/>
                    <a:pt x="831" y="22"/>
                  </a:cubicBezTo>
                  <a:cubicBezTo>
                    <a:pt x="810" y="22"/>
                    <a:pt x="790" y="32"/>
                    <a:pt x="769" y="32"/>
                  </a:cubicBezTo>
                  <a:cubicBezTo>
                    <a:pt x="748" y="42"/>
                    <a:pt x="727" y="42"/>
                    <a:pt x="716" y="52"/>
                  </a:cubicBezTo>
                  <a:cubicBezTo>
                    <a:pt x="696" y="63"/>
                    <a:pt x="675" y="63"/>
                    <a:pt x="654" y="73"/>
                  </a:cubicBezTo>
                  <a:cubicBezTo>
                    <a:pt x="633" y="84"/>
                    <a:pt x="623" y="94"/>
                    <a:pt x="603" y="94"/>
                  </a:cubicBezTo>
                  <a:cubicBezTo>
                    <a:pt x="582" y="105"/>
                    <a:pt x="561" y="115"/>
                    <a:pt x="550" y="125"/>
                  </a:cubicBezTo>
                  <a:lnTo>
                    <a:pt x="499" y="156"/>
                  </a:lnTo>
                  <a:cubicBezTo>
                    <a:pt x="457" y="177"/>
                    <a:pt x="426" y="198"/>
                    <a:pt x="395" y="218"/>
                  </a:cubicBezTo>
                  <a:lnTo>
                    <a:pt x="354" y="260"/>
                  </a:lnTo>
                  <a:cubicBezTo>
                    <a:pt x="333" y="271"/>
                    <a:pt x="322" y="281"/>
                    <a:pt x="301" y="302"/>
                  </a:cubicBezTo>
                  <a:lnTo>
                    <a:pt x="280" y="322"/>
                  </a:lnTo>
                  <a:lnTo>
                    <a:pt x="260" y="343"/>
                  </a:lnTo>
                  <a:lnTo>
                    <a:pt x="218" y="385"/>
                  </a:lnTo>
                  <a:cubicBezTo>
                    <a:pt x="197" y="416"/>
                    <a:pt x="177" y="447"/>
                    <a:pt x="146" y="478"/>
                  </a:cubicBezTo>
                  <a:cubicBezTo>
                    <a:pt x="104" y="541"/>
                    <a:pt x="73" y="613"/>
                    <a:pt x="42" y="686"/>
                  </a:cubicBezTo>
                  <a:cubicBezTo>
                    <a:pt x="31" y="707"/>
                    <a:pt x="31" y="728"/>
                    <a:pt x="21" y="748"/>
                  </a:cubicBezTo>
                  <a:cubicBezTo>
                    <a:pt x="21" y="769"/>
                    <a:pt x="10" y="779"/>
                    <a:pt x="10" y="800"/>
                  </a:cubicBezTo>
                  <a:cubicBezTo>
                    <a:pt x="10" y="811"/>
                    <a:pt x="10" y="821"/>
                    <a:pt x="1" y="831"/>
                  </a:cubicBezTo>
                  <a:lnTo>
                    <a:pt x="1" y="862"/>
                  </a:lnTo>
                  <a:lnTo>
                    <a:pt x="1" y="925"/>
                  </a:lnTo>
                  <a:cubicBezTo>
                    <a:pt x="73" y="883"/>
                    <a:pt x="125" y="831"/>
                    <a:pt x="187" y="790"/>
                  </a:cubicBezTo>
                  <a:lnTo>
                    <a:pt x="270" y="738"/>
                  </a:lnTo>
                  <a:cubicBezTo>
                    <a:pt x="301" y="717"/>
                    <a:pt x="333" y="696"/>
                    <a:pt x="354" y="675"/>
                  </a:cubicBezTo>
                  <a:cubicBezTo>
                    <a:pt x="467" y="603"/>
                    <a:pt x="571" y="530"/>
                    <a:pt x="686" y="468"/>
                  </a:cubicBezTo>
                  <a:cubicBezTo>
                    <a:pt x="737" y="437"/>
                    <a:pt x="790" y="405"/>
                    <a:pt x="852" y="375"/>
                  </a:cubicBezTo>
                  <a:cubicBezTo>
                    <a:pt x="852" y="364"/>
                    <a:pt x="862" y="364"/>
                    <a:pt x="873" y="354"/>
                  </a:cubicBezTo>
                  <a:lnTo>
                    <a:pt x="893" y="343"/>
                  </a:lnTo>
                  <a:cubicBezTo>
                    <a:pt x="903" y="343"/>
                    <a:pt x="924" y="333"/>
                    <a:pt x="935" y="322"/>
                  </a:cubicBezTo>
                  <a:cubicBezTo>
                    <a:pt x="945" y="312"/>
                    <a:pt x="966" y="312"/>
                    <a:pt x="976" y="302"/>
                  </a:cubicBezTo>
                  <a:cubicBezTo>
                    <a:pt x="986" y="292"/>
                    <a:pt x="1007" y="281"/>
                    <a:pt x="1018" y="281"/>
                  </a:cubicBezTo>
                  <a:cubicBezTo>
                    <a:pt x="1070" y="250"/>
                    <a:pt x="1132" y="229"/>
                    <a:pt x="1184" y="209"/>
                  </a:cubicBezTo>
                  <a:cubicBezTo>
                    <a:pt x="1220" y="202"/>
                    <a:pt x="1256" y="196"/>
                    <a:pt x="1293" y="196"/>
                  </a:cubicBezTo>
                  <a:cubicBezTo>
                    <a:pt x="1321" y="196"/>
                    <a:pt x="1350" y="200"/>
                    <a:pt x="1381" y="209"/>
                  </a:cubicBezTo>
                  <a:cubicBezTo>
                    <a:pt x="1381" y="167"/>
                    <a:pt x="1350" y="135"/>
                    <a:pt x="1319" y="105"/>
                  </a:cubicBezTo>
                  <a:cubicBezTo>
                    <a:pt x="1288" y="73"/>
                    <a:pt x="1246" y="52"/>
                    <a:pt x="1205" y="32"/>
                  </a:cubicBezTo>
                  <a:cubicBezTo>
                    <a:pt x="1163" y="11"/>
                    <a:pt x="1122" y="11"/>
                    <a:pt x="1080" y="1"/>
                  </a:cubicBezTo>
                  <a:close/>
                </a:path>
              </a:pathLst>
            </a:custGeom>
            <a:solidFill>
              <a:srgbClr val="D8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5"/>
            <p:cNvSpPr/>
            <p:nvPr/>
          </p:nvSpPr>
          <p:spPr>
            <a:xfrm>
              <a:off x="6416397" y="2920603"/>
              <a:ext cx="429797" cy="432700"/>
            </a:xfrm>
            <a:custGeom>
              <a:avLst/>
              <a:gdLst/>
              <a:ahLst/>
              <a:cxnLst/>
              <a:rect l="l" t="t" r="r" b="b"/>
              <a:pathLst>
                <a:path w="21463" h="21608" extrusionOk="0">
                  <a:moveTo>
                    <a:pt x="10727" y="1943"/>
                  </a:moveTo>
                  <a:cubicBezTo>
                    <a:pt x="10903" y="1943"/>
                    <a:pt x="11080" y="1953"/>
                    <a:pt x="11256" y="1964"/>
                  </a:cubicBezTo>
                  <a:cubicBezTo>
                    <a:pt x="12429" y="2036"/>
                    <a:pt x="13519" y="2327"/>
                    <a:pt x="14516" y="2804"/>
                  </a:cubicBezTo>
                  <a:cubicBezTo>
                    <a:pt x="16001" y="3521"/>
                    <a:pt x="17257" y="4652"/>
                    <a:pt x="18140" y="6034"/>
                  </a:cubicBezTo>
                  <a:cubicBezTo>
                    <a:pt x="18576" y="6719"/>
                    <a:pt x="18918" y="7477"/>
                    <a:pt x="19157" y="8276"/>
                  </a:cubicBezTo>
                  <a:cubicBezTo>
                    <a:pt x="19396" y="9075"/>
                    <a:pt x="19520" y="9927"/>
                    <a:pt x="19520" y="10799"/>
                  </a:cubicBezTo>
                  <a:cubicBezTo>
                    <a:pt x="19520" y="10976"/>
                    <a:pt x="19520" y="11163"/>
                    <a:pt x="19500" y="11339"/>
                  </a:cubicBezTo>
                  <a:cubicBezTo>
                    <a:pt x="19437" y="12523"/>
                    <a:pt x="19137" y="13623"/>
                    <a:pt x="18669" y="14631"/>
                  </a:cubicBezTo>
                  <a:cubicBezTo>
                    <a:pt x="17953" y="16126"/>
                    <a:pt x="16832" y="17392"/>
                    <a:pt x="15461" y="18275"/>
                  </a:cubicBezTo>
                  <a:cubicBezTo>
                    <a:pt x="14776" y="18721"/>
                    <a:pt x="14028" y="19064"/>
                    <a:pt x="13239" y="19303"/>
                  </a:cubicBezTo>
                  <a:cubicBezTo>
                    <a:pt x="12439" y="19541"/>
                    <a:pt x="11609" y="19666"/>
                    <a:pt x="10736" y="19666"/>
                  </a:cubicBezTo>
                  <a:cubicBezTo>
                    <a:pt x="10560" y="19666"/>
                    <a:pt x="10383" y="19666"/>
                    <a:pt x="10207" y="19656"/>
                  </a:cubicBezTo>
                  <a:cubicBezTo>
                    <a:pt x="9034" y="19583"/>
                    <a:pt x="7944" y="19282"/>
                    <a:pt x="6947" y="18805"/>
                  </a:cubicBezTo>
                  <a:cubicBezTo>
                    <a:pt x="5462" y="18088"/>
                    <a:pt x="4206" y="16966"/>
                    <a:pt x="3334" y="15586"/>
                  </a:cubicBezTo>
                  <a:cubicBezTo>
                    <a:pt x="2887" y="14890"/>
                    <a:pt x="2545" y="14132"/>
                    <a:pt x="2306" y="13332"/>
                  </a:cubicBezTo>
                  <a:cubicBezTo>
                    <a:pt x="2067" y="12533"/>
                    <a:pt x="1943" y="11692"/>
                    <a:pt x="1943" y="10820"/>
                  </a:cubicBezTo>
                  <a:cubicBezTo>
                    <a:pt x="1943" y="10633"/>
                    <a:pt x="1953" y="10457"/>
                    <a:pt x="1963" y="10280"/>
                  </a:cubicBezTo>
                  <a:cubicBezTo>
                    <a:pt x="2036" y="9096"/>
                    <a:pt x="2326" y="7986"/>
                    <a:pt x="2804" y="6989"/>
                  </a:cubicBezTo>
                  <a:cubicBezTo>
                    <a:pt x="3510" y="5483"/>
                    <a:pt x="4631" y="4227"/>
                    <a:pt x="6002" y="3334"/>
                  </a:cubicBezTo>
                  <a:cubicBezTo>
                    <a:pt x="6687" y="2898"/>
                    <a:pt x="7435" y="2545"/>
                    <a:pt x="8224" y="2306"/>
                  </a:cubicBezTo>
                  <a:cubicBezTo>
                    <a:pt x="9024" y="2077"/>
                    <a:pt x="9854" y="1943"/>
                    <a:pt x="10727" y="1943"/>
                  </a:cubicBezTo>
                  <a:close/>
                  <a:moveTo>
                    <a:pt x="10727" y="1"/>
                  </a:moveTo>
                  <a:cubicBezTo>
                    <a:pt x="9314" y="1"/>
                    <a:pt x="7965" y="282"/>
                    <a:pt x="6719" y="790"/>
                  </a:cubicBezTo>
                  <a:cubicBezTo>
                    <a:pt x="4860" y="1548"/>
                    <a:pt x="3251" y="2815"/>
                    <a:pt x="2067" y="4424"/>
                  </a:cubicBezTo>
                  <a:cubicBezTo>
                    <a:pt x="1486" y="5234"/>
                    <a:pt x="1008" y="6138"/>
                    <a:pt x="655" y="7093"/>
                  </a:cubicBezTo>
                  <a:cubicBezTo>
                    <a:pt x="302" y="8058"/>
                    <a:pt x="84" y="9086"/>
                    <a:pt x="21" y="10155"/>
                  </a:cubicBezTo>
                  <a:cubicBezTo>
                    <a:pt x="11" y="10384"/>
                    <a:pt x="1" y="10602"/>
                    <a:pt x="1" y="10820"/>
                  </a:cubicBezTo>
                  <a:cubicBezTo>
                    <a:pt x="1" y="12232"/>
                    <a:pt x="281" y="13592"/>
                    <a:pt x="780" y="14838"/>
                  </a:cubicBezTo>
                  <a:cubicBezTo>
                    <a:pt x="1527" y="16717"/>
                    <a:pt x="2783" y="18337"/>
                    <a:pt x="4393" y="19521"/>
                  </a:cubicBezTo>
                  <a:cubicBezTo>
                    <a:pt x="5192" y="20113"/>
                    <a:pt x="6085" y="20600"/>
                    <a:pt x="7040" y="20953"/>
                  </a:cubicBezTo>
                  <a:cubicBezTo>
                    <a:pt x="7995" y="21306"/>
                    <a:pt x="9024" y="21525"/>
                    <a:pt x="10093" y="21587"/>
                  </a:cubicBezTo>
                  <a:cubicBezTo>
                    <a:pt x="10311" y="21608"/>
                    <a:pt x="10529" y="21608"/>
                    <a:pt x="10736" y="21608"/>
                  </a:cubicBezTo>
                  <a:cubicBezTo>
                    <a:pt x="12149" y="21608"/>
                    <a:pt x="13509" y="21338"/>
                    <a:pt x="14744" y="20829"/>
                  </a:cubicBezTo>
                  <a:cubicBezTo>
                    <a:pt x="16603" y="20071"/>
                    <a:pt x="18212" y="18805"/>
                    <a:pt x="19396" y="17185"/>
                  </a:cubicBezTo>
                  <a:cubicBezTo>
                    <a:pt x="19977" y="16375"/>
                    <a:pt x="20466" y="15482"/>
                    <a:pt x="20808" y="14516"/>
                  </a:cubicBezTo>
                  <a:cubicBezTo>
                    <a:pt x="21161" y="13561"/>
                    <a:pt x="21379" y="12533"/>
                    <a:pt x="21442" y="11454"/>
                  </a:cubicBezTo>
                  <a:cubicBezTo>
                    <a:pt x="21451" y="11235"/>
                    <a:pt x="21462" y="11017"/>
                    <a:pt x="21462" y="10799"/>
                  </a:cubicBezTo>
                  <a:cubicBezTo>
                    <a:pt x="21462" y="9387"/>
                    <a:pt x="21192" y="8016"/>
                    <a:pt x="20683" y="6770"/>
                  </a:cubicBezTo>
                  <a:cubicBezTo>
                    <a:pt x="19936" y="4902"/>
                    <a:pt x="18680" y="3282"/>
                    <a:pt x="17070" y="2088"/>
                  </a:cubicBezTo>
                  <a:cubicBezTo>
                    <a:pt x="16271" y="1496"/>
                    <a:pt x="15378" y="1018"/>
                    <a:pt x="14423" y="665"/>
                  </a:cubicBezTo>
                  <a:cubicBezTo>
                    <a:pt x="13468" y="312"/>
                    <a:pt x="12439" y="84"/>
                    <a:pt x="11380" y="22"/>
                  </a:cubicBezTo>
                  <a:cubicBezTo>
                    <a:pt x="11163" y="12"/>
                    <a:pt x="10944" y="1"/>
                    <a:pt x="10727" y="1"/>
                  </a:cubicBezTo>
                  <a:close/>
                </a:path>
              </a:pathLst>
            </a:custGeom>
            <a:solidFill>
              <a:srgbClr val="7F5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5"/>
            <p:cNvSpPr/>
            <p:nvPr/>
          </p:nvSpPr>
          <p:spPr>
            <a:xfrm>
              <a:off x="6501864" y="2880433"/>
              <a:ext cx="112500" cy="88110"/>
            </a:xfrm>
            <a:custGeom>
              <a:avLst/>
              <a:gdLst/>
              <a:ahLst/>
              <a:cxnLst/>
              <a:rect l="l" t="t" r="r" b="b"/>
              <a:pathLst>
                <a:path w="5618" h="4400" extrusionOk="0">
                  <a:moveTo>
                    <a:pt x="4271" y="1"/>
                  </a:moveTo>
                  <a:cubicBezTo>
                    <a:pt x="4067" y="1"/>
                    <a:pt x="3886" y="96"/>
                    <a:pt x="3697" y="200"/>
                  </a:cubicBezTo>
                  <a:cubicBezTo>
                    <a:pt x="3527" y="302"/>
                    <a:pt x="3350" y="404"/>
                    <a:pt x="3150" y="404"/>
                  </a:cubicBezTo>
                  <a:cubicBezTo>
                    <a:pt x="3105" y="404"/>
                    <a:pt x="3059" y="399"/>
                    <a:pt x="3011" y="387"/>
                  </a:cubicBezTo>
                  <a:cubicBezTo>
                    <a:pt x="2876" y="356"/>
                    <a:pt x="2772" y="242"/>
                    <a:pt x="2638" y="232"/>
                  </a:cubicBezTo>
                  <a:cubicBezTo>
                    <a:pt x="2629" y="231"/>
                    <a:pt x="2621" y="231"/>
                    <a:pt x="2613" y="231"/>
                  </a:cubicBezTo>
                  <a:cubicBezTo>
                    <a:pt x="2396" y="231"/>
                    <a:pt x="2225" y="486"/>
                    <a:pt x="2045" y="606"/>
                  </a:cubicBezTo>
                  <a:cubicBezTo>
                    <a:pt x="1963" y="663"/>
                    <a:pt x="1900" y="695"/>
                    <a:pt x="1820" y="695"/>
                  </a:cubicBezTo>
                  <a:cubicBezTo>
                    <a:pt x="1799" y="695"/>
                    <a:pt x="1778" y="693"/>
                    <a:pt x="1755" y="689"/>
                  </a:cubicBezTo>
                  <a:cubicBezTo>
                    <a:pt x="1609" y="668"/>
                    <a:pt x="1547" y="533"/>
                    <a:pt x="1412" y="491"/>
                  </a:cubicBezTo>
                  <a:cubicBezTo>
                    <a:pt x="1401" y="488"/>
                    <a:pt x="1389" y="486"/>
                    <a:pt x="1378" y="486"/>
                  </a:cubicBezTo>
                  <a:cubicBezTo>
                    <a:pt x="1288" y="486"/>
                    <a:pt x="1207" y="586"/>
                    <a:pt x="1143" y="678"/>
                  </a:cubicBezTo>
                  <a:cubicBezTo>
                    <a:pt x="1039" y="834"/>
                    <a:pt x="956" y="1000"/>
                    <a:pt x="873" y="1176"/>
                  </a:cubicBezTo>
                  <a:cubicBezTo>
                    <a:pt x="823" y="1127"/>
                    <a:pt x="759" y="1103"/>
                    <a:pt x="691" y="1103"/>
                  </a:cubicBezTo>
                  <a:cubicBezTo>
                    <a:pt x="644" y="1103"/>
                    <a:pt x="597" y="1114"/>
                    <a:pt x="550" y="1135"/>
                  </a:cubicBezTo>
                  <a:cubicBezTo>
                    <a:pt x="446" y="1176"/>
                    <a:pt x="353" y="1270"/>
                    <a:pt x="280" y="1384"/>
                  </a:cubicBezTo>
                  <a:cubicBezTo>
                    <a:pt x="31" y="1748"/>
                    <a:pt x="0" y="2235"/>
                    <a:pt x="10" y="2692"/>
                  </a:cubicBezTo>
                  <a:cubicBezTo>
                    <a:pt x="21" y="3035"/>
                    <a:pt x="63" y="3398"/>
                    <a:pt x="197" y="3700"/>
                  </a:cubicBezTo>
                  <a:cubicBezTo>
                    <a:pt x="333" y="4000"/>
                    <a:pt x="571" y="4260"/>
                    <a:pt x="873" y="4291"/>
                  </a:cubicBezTo>
                  <a:cubicBezTo>
                    <a:pt x="901" y="4295"/>
                    <a:pt x="927" y="4297"/>
                    <a:pt x="953" y="4297"/>
                  </a:cubicBezTo>
                  <a:cubicBezTo>
                    <a:pt x="1005" y="4297"/>
                    <a:pt x="1053" y="4288"/>
                    <a:pt x="1101" y="4260"/>
                  </a:cubicBezTo>
                  <a:cubicBezTo>
                    <a:pt x="1196" y="4197"/>
                    <a:pt x="1198" y="4161"/>
                    <a:pt x="1218" y="4161"/>
                  </a:cubicBezTo>
                  <a:cubicBezTo>
                    <a:pt x="1231" y="4161"/>
                    <a:pt x="1252" y="4176"/>
                    <a:pt x="1309" y="4208"/>
                  </a:cubicBezTo>
                  <a:cubicBezTo>
                    <a:pt x="1422" y="4270"/>
                    <a:pt x="1506" y="4343"/>
                    <a:pt x="1641" y="4364"/>
                  </a:cubicBezTo>
                  <a:cubicBezTo>
                    <a:pt x="1656" y="4366"/>
                    <a:pt x="1670" y="4367"/>
                    <a:pt x="1684" y="4367"/>
                  </a:cubicBezTo>
                  <a:cubicBezTo>
                    <a:pt x="1854" y="4367"/>
                    <a:pt x="1955" y="4255"/>
                    <a:pt x="2119" y="4187"/>
                  </a:cubicBezTo>
                  <a:cubicBezTo>
                    <a:pt x="2154" y="4175"/>
                    <a:pt x="2186" y="4169"/>
                    <a:pt x="2214" y="4169"/>
                  </a:cubicBezTo>
                  <a:cubicBezTo>
                    <a:pt x="2328" y="4169"/>
                    <a:pt x="2399" y="4252"/>
                    <a:pt x="2523" y="4302"/>
                  </a:cubicBezTo>
                  <a:cubicBezTo>
                    <a:pt x="2666" y="4367"/>
                    <a:pt x="2821" y="4399"/>
                    <a:pt x="2978" y="4399"/>
                  </a:cubicBezTo>
                  <a:cubicBezTo>
                    <a:pt x="3072" y="4399"/>
                    <a:pt x="3167" y="4388"/>
                    <a:pt x="3261" y="4364"/>
                  </a:cubicBezTo>
                  <a:cubicBezTo>
                    <a:pt x="3344" y="4353"/>
                    <a:pt x="3437" y="4323"/>
                    <a:pt x="3510" y="4250"/>
                  </a:cubicBezTo>
                  <a:cubicBezTo>
                    <a:pt x="3572" y="4198"/>
                    <a:pt x="3614" y="4115"/>
                    <a:pt x="3655" y="4032"/>
                  </a:cubicBezTo>
                  <a:cubicBezTo>
                    <a:pt x="4039" y="3294"/>
                    <a:pt x="3364" y="2163"/>
                    <a:pt x="4517" y="2090"/>
                  </a:cubicBezTo>
                  <a:cubicBezTo>
                    <a:pt x="4553" y="2085"/>
                    <a:pt x="4595" y="2083"/>
                    <a:pt x="4641" y="2083"/>
                  </a:cubicBezTo>
                  <a:cubicBezTo>
                    <a:pt x="4688" y="2083"/>
                    <a:pt x="4740" y="2085"/>
                    <a:pt x="4797" y="2090"/>
                  </a:cubicBezTo>
                  <a:cubicBezTo>
                    <a:pt x="4844" y="2090"/>
                    <a:pt x="4892" y="2090"/>
                    <a:pt x="4941" y="2090"/>
                  </a:cubicBezTo>
                  <a:cubicBezTo>
                    <a:pt x="5176" y="2090"/>
                    <a:pt x="5423" y="2083"/>
                    <a:pt x="5534" y="1997"/>
                  </a:cubicBezTo>
                  <a:cubicBezTo>
                    <a:pt x="5617" y="1935"/>
                    <a:pt x="5586" y="1810"/>
                    <a:pt x="5534" y="1716"/>
                  </a:cubicBezTo>
                  <a:cubicBezTo>
                    <a:pt x="5296" y="1229"/>
                    <a:pt x="4953" y="87"/>
                    <a:pt x="4330" y="3"/>
                  </a:cubicBezTo>
                  <a:cubicBezTo>
                    <a:pt x="4310" y="2"/>
                    <a:pt x="4290" y="1"/>
                    <a:pt x="4271" y="1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5"/>
            <p:cNvSpPr/>
            <p:nvPr/>
          </p:nvSpPr>
          <p:spPr>
            <a:xfrm>
              <a:off x="6552187" y="2889845"/>
              <a:ext cx="24951" cy="72591"/>
            </a:xfrm>
            <a:custGeom>
              <a:avLst/>
              <a:gdLst/>
              <a:ahLst/>
              <a:cxnLst/>
              <a:rect l="l" t="t" r="r" b="b"/>
              <a:pathLst>
                <a:path w="1246" h="3625" extrusionOk="0">
                  <a:moveTo>
                    <a:pt x="820" y="0"/>
                  </a:moveTo>
                  <a:lnTo>
                    <a:pt x="820" y="0"/>
                  </a:lnTo>
                  <a:cubicBezTo>
                    <a:pt x="675" y="136"/>
                    <a:pt x="561" y="291"/>
                    <a:pt x="467" y="457"/>
                  </a:cubicBezTo>
                  <a:cubicBezTo>
                    <a:pt x="363" y="623"/>
                    <a:pt x="280" y="800"/>
                    <a:pt x="208" y="987"/>
                  </a:cubicBezTo>
                  <a:cubicBezTo>
                    <a:pt x="145" y="1163"/>
                    <a:pt x="93" y="1350"/>
                    <a:pt x="52" y="1537"/>
                  </a:cubicBezTo>
                  <a:cubicBezTo>
                    <a:pt x="42" y="1589"/>
                    <a:pt x="42" y="1641"/>
                    <a:pt x="31" y="1682"/>
                  </a:cubicBezTo>
                  <a:cubicBezTo>
                    <a:pt x="21" y="1735"/>
                    <a:pt x="10" y="1786"/>
                    <a:pt x="10" y="1828"/>
                  </a:cubicBezTo>
                  <a:cubicBezTo>
                    <a:pt x="0" y="1931"/>
                    <a:pt x="0" y="2035"/>
                    <a:pt x="0" y="2129"/>
                  </a:cubicBezTo>
                  <a:cubicBezTo>
                    <a:pt x="0" y="2233"/>
                    <a:pt x="10" y="2326"/>
                    <a:pt x="21" y="2420"/>
                  </a:cubicBezTo>
                  <a:cubicBezTo>
                    <a:pt x="42" y="2524"/>
                    <a:pt x="52" y="2617"/>
                    <a:pt x="72" y="2711"/>
                  </a:cubicBezTo>
                  <a:cubicBezTo>
                    <a:pt x="125" y="2907"/>
                    <a:pt x="187" y="3094"/>
                    <a:pt x="291" y="3260"/>
                  </a:cubicBezTo>
                  <a:cubicBezTo>
                    <a:pt x="342" y="3354"/>
                    <a:pt x="405" y="3437"/>
                    <a:pt x="478" y="3500"/>
                  </a:cubicBezTo>
                  <a:lnTo>
                    <a:pt x="508" y="3530"/>
                  </a:lnTo>
                  <a:cubicBezTo>
                    <a:pt x="519" y="3541"/>
                    <a:pt x="529" y="3541"/>
                    <a:pt x="550" y="3551"/>
                  </a:cubicBezTo>
                  <a:cubicBezTo>
                    <a:pt x="571" y="3572"/>
                    <a:pt x="591" y="3583"/>
                    <a:pt x="623" y="3593"/>
                  </a:cubicBezTo>
                  <a:cubicBezTo>
                    <a:pt x="675" y="3613"/>
                    <a:pt x="727" y="3624"/>
                    <a:pt x="778" y="3624"/>
                  </a:cubicBezTo>
                  <a:cubicBezTo>
                    <a:pt x="882" y="3624"/>
                    <a:pt x="986" y="3604"/>
                    <a:pt x="1069" y="3541"/>
                  </a:cubicBezTo>
                  <a:cubicBezTo>
                    <a:pt x="1111" y="3520"/>
                    <a:pt x="1142" y="3489"/>
                    <a:pt x="1173" y="3447"/>
                  </a:cubicBezTo>
                  <a:cubicBezTo>
                    <a:pt x="1204" y="3406"/>
                    <a:pt x="1235" y="3364"/>
                    <a:pt x="1246" y="3323"/>
                  </a:cubicBezTo>
                  <a:lnTo>
                    <a:pt x="1246" y="3323"/>
                  </a:lnTo>
                  <a:cubicBezTo>
                    <a:pt x="1225" y="3364"/>
                    <a:pt x="1194" y="3396"/>
                    <a:pt x="1152" y="3427"/>
                  </a:cubicBezTo>
                  <a:cubicBezTo>
                    <a:pt x="1121" y="3458"/>
                    <a:pt x="1080" y="3479"/>
                    <a:pt x="1038" y="3500"/>
                  </a:cubicBezTo>
                  <a:cubicBezTo>
                    <a:pt x="976" y="3523"/>
                    <a:pt x="914" y="3534"/>
                    <a:pt x="852" y="3534"/>
                  </a:cubicBezTo>
                  <a:cubicBezTo>
                    <a:pt x="831" y="3534"/>
                    <a:pt x="810" y="3533"/>
                    <a:pt x="789" y="3530"/>
                  </a:cubicBezTo>
                  <a:cubicBezTo>
                    <a:pt x="768" y="3520"/>
                    <a:pt x="748" y="3520"/>
                    <a:pt x="727" y="3510"/>
                  </a:cubicBezTo>
                  <a:cubicBezTo>
                    <a:pt x="706" y="3500"/>
                    <a:pt x="685" y="3500"/>
                    <a:pt x="665" y="3489"/>
                  </a:cubicBezTo>
                  <a:cubicBezTo>
                    <a:pt x="654" y="3479"/>
                    <a:pt x="633" y="3468"/>
                    <a:pt x="612" y="3447"/>
                  </a:cubicBezTo>
                  <a:cubicBezTo>
                    <a:pt x="612" y="3447"/>
                    <a:pt x="602" y="3437"/>
                    <a:pt x="591" y="3437"/>
                  </a:cubicBezTo>
                  <a:cubicBezTo>
                    <a:pt x="591" y="3427"/>
                    <a:pt x="581" y="3417"/>
                    <a:pt x="571" y="3406"/>
                  </a:cubicBezTo>
                  <a:cubicBezTo>
                    <a:pt x="519" y="3344"/>
                    <a:pt x="478" y="3271"/>
                    <a:pt x="436" y="3188"/>
                  </a:cubicBezTo>
                  <a:cubicBezTo>
                    <a:pt x="395" y="3105"/>
                    <a:pt x="363" y="3022"/>
                    <a:pt x="342" y="2939"/>
                  </a:cubicBezTo>
                  <a:cubicBezTo>
                    <a:pt x="312" y="2845"/>
                    <a:pt x="291" y="2762"/>
                    <a:pt x="280" y="2669"/>
                  </a:cubicBezTo>
                  <a:cubicBezTo>
                    <a:pt x="259" y="2586"/>
                    <a:pt x="249" y="2492"/>
                    <a:pt x="238" y="2399"/>
                  </a:cubicBezTo>
                  <a:cubicBezTo>
                    <a:pt x="238" y="2305"/>
                    <a:pt x="228" y="2222"/>
                    <a:pt x="228" y="2129"/>
                  </a:cubicBezTo>
                  <a:cubicBezTo>
                    <a:pt x="228" y="2035"/>
                    <a:pt x="238" y="1942"/>
                    <a:pt x="249" y="1859"/>
                  </a:cubicBezTo>
                  <a:lnTo>
                    <a:pt x="249" y="1828"/>
                  </a:lnTo>
                  <a:lnTo>
                    <a:pt x="259" y="1797"/>
                  </a:lnTo>
                  <a:cubicBezTo>
                    <a:pt x="259" y="1765"/>
                    <a:pt x="259" y="1745"/>
                    <a:pt x="270" y="1724"/>
                  </a:cubicBezTo>
                  <a:cubicBezTo>
                    <a:pt x="270" y="1682"/>
                    <a:pt x="280" y="1631"/>
                    <a:pt x="291" y="1589"/>
                  </a:cubicBezTo>
                  <a:cubicBezTo>
                    <a:pt x="322" y="1412"/>
                    <a:pt x="374" y="1225"/>
                    <a:pt x="425" y="1049"/>
                  </a:cubicBezTo>
                  <a:cubicBezTo>
                    <a:pt x="467" y="872"/>
                    <a:pt x="529" y="696"/>
                    <a:pt x="591" y="519"/>
                  </a:cubicBezTo>
                  <a:cubicBezTo>
                    <a:pt x="623" y="436"/>
                    <a:pt x="665" y="353"/>
                    <a:pt x="695" y="260"/>
                  </a:cubicBezTo>
                  <a:cubicBezTo>
                    <a:pt x="737" y="177"/>
                    <a:pt x="778" y="94"/>
                    <a:pt x="820" y="0"/>
                  </a:cubicBezTo>
                  <a:close/>
                </a:path>
              </a:pathLst>
            </a:custGeom>
            <a:solidFill>
              <a:srgbClr val="93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5"/>
            <p:cNvSpPr/>
            <p:nvPr/>
          </p:nvSpPr>
          <p:spPr>
            <a:xfrm>
              <a:off x="6529098" y="2898155"/>
              <a:ext cx="17902" cy="66363"/>
            </a:xfrm>
            <a:custGeom>
              <a:avLst/>
              <a:gdLst/>
              <a:ahLst/>
              <a:cxnLst/>
              <a:rect l="l" t="t" r="r" b="b"/>
              <a:pathLst>
                <a:path w="894" h="3314" extrusionOk="0">
                  <a:moveTo>
                    <a:pt x="530" y="1"/>
                  </a:moveTo>
                  <a:cubicBezTo>
                    <a:pt x="478" y="53"/>
                    <a:pt x="436" y="115"/>
                    <a:pt x="395" y="187"/>
                  </a:cubicBezTo>
                  <a:cubicBezTo>
                    <a:pt x="353" y="250"/>
                    <a:pt x="312" y="323"/>
                    <a:pt x="281" y="395"/>
                  </a:cubicBezTo>
                  <a:cubicBezTo>
                    <a:pt x="208" y="531"/>
                    <a:pt x="156" y="686"/>
                    <a:pt x="115" y="831"/>
                  </a:cubicBezTo>
                  <a:cubicBezTo>
                    <a:pt x="32" y="1143"/>
                    <a:pt x="0" y="1465"/>
                    <a:pt x="21" y="1776"/>
                  </a:cubicBezTo>
                  <a:cubicBezTo>
                    <a:pt x="21" y="1860"/>
                    <a:pt x="32" y="1943"/>
                    <a:pt x="32" y="2015"/>
                  </a:cubicBezTo>
                  <a:cubicBezTo>
                    <a:pt x="42" y="2098"/>
                    <a:pt x="62" y="2171"/>
                    <a:pt x="73" y="2254"/>
                  </a:cubicBezTo>
                  <a:cubicBezTo>
                    <a:pt x="115" y="2409"/>
                    <a:pt x="156" y="2566"/>
                    <a:pt x="219" y="2711"/>
                  </a:cubicBezTo>
                  <a:cubicBezTo>
                    <a:pt x="249" y="2783"/>
                    <a:pt x="291" y="2856"/>
                    <a:pt x="332" y="2929"/>
                  </a:cubicBezTo>
                  <a:cubicBezTo>
                    <a:pt x="374" y="2991"/>
                    <a:pt x="415" y="3064"/>
                    <a:pt x="468" y="3126"/>
                  </a:cubicBezTo>
                  <a:cubicBezTo>
                    <a:pt x="489" y="3136"/>
                    <a:pt x="499" y="3157"/>
                    <a:pt x="509" y="3168"/>
                  </a:cubicBezTo>
                  <a:lnTo>
                    <a:pt x="530" y="3189"/>
                  </a:lnTo>
                  <a:cubicBezTo>
                    <a:pt x="540" y="3198"/>
                    <a:pt x="551" y="3209"/>
                    <a:pt x="561" y="3209"/>
                  </a:cubicBezTo>
                  <a:cubicBezTo>
                    <a:pt x="592" y="3240"/>
                    <a:pt x="623" y="3261"/>
                    <a:pt x="665" y="3282"/>
                  </a:cubicBezTo>
                  <a:cubicBezTo>
                    <a:pt x="696" y="3302"/>
                    <a:pt x="738" y="3313"/>
                    <a:pt x="789" y="3313"/>
                  </a:cubicBezTo>
                  <a:cubicBezTo>
                    <a:pt x="810" y="3313"/>
                    <a:pt x="831" y="3313"/>
                    <a:pt x="852" y="3302"/>
                  </a:cubicBezTo>
                  <a:cubicBezTo>
                    <a:pt x="872" y="3292"/>
                    <a:pt x="883" y="3272"/>
                    <a:pt x="893" y="3261"/>
                  </a:cubicBezTo>
                  <a:lnTo>
                    <a:pt x="893" y="3261"/>
                  </a:lnTo>
                  <a:cubicBezTo>
                    <a:pt x="872" y="3272"/>
                    <a:pt x="862" y="3272"/>
                    <a:pt x="842" y="3282"/>
                  </a:cubicBezTo>
                  <a:cubicBezTo>
                    <a:pt x="821" y="3282"/>
                    <a:pt x="810" y="3282"/>
                    <a:pt x="789" y="3272"/>
                  </a:cubicBezTo>
                  <a:cubicBezTo>
                    <a:pt x="759" y="3261"/>
                    <a:pt x="727" y="3240"/>
                    <a:pt x="706" y="3219"/>
                  </a:cubicBezTo>
                  <a:cubicBezTo>
                    <a:pt x="675" y="3198"/>
                    <a:pt x="655" y="3168"/>
                    <a:pt x="634" y="3136"/>
                  </a:cubicBezTo>
                  <a:cubicBezTo>
                    <a:pt x="634" y="3136"/>
                    <a:pt x="623" y="3126"/>
                    <a:pt x="623" y="3115"/>
                  </a:cubicBezTo>
                  <a:lnTo>
                    <a:pt x="613" y="3095"/>
                  </a:lnTo>
                  <a:cubicBezTo>
                    <a:pt x="602" y="3074"/>
                    <a:pt x="592" y="3064"/>
                    <a:pt x="582" y="3043"/>
                  </a:cubicBezTo>
                  <a:cubicBezTo>
                    <a:pt x="509" y="2919"/>
                    <a:pt x="447" y="2783"/>
                    <a:pt x="405" y="2638"/>
                  </a:cubicBezTo>
                  <a:cubicBezTo>
                    <a:pt x="385" y="2576"/>
                    <a:pt x="364" y="2503"/>
                    <a:pt x="343" y="2430"/>
                  </a:cubicBezTo>
                  <a:cubicBezTo>
                    <a:pt x="332" y="2358"/>
                    <a:pt x="312" y="2285"/>
                    <a:pt x="302" y="2213"/>
                  </a:cubicBezTo>
                  <a:lnTo>
                    <a:pt x="270" y="1994"/>
                  </a:lnTo>
                  <a:cubicBezTo>
                    <a:pt x="270" y="1911"/>
                    <a:pt x="260" y="1839"/>
                    <a:pt x="260" y="1766"/>
                  </a:cubicBezTo>
                  <a:cubicBezTo>
                    <a:pt x="239" y="1475"/>
                    <a:pt x="260" y="1174"/>
                    <a:pt x="302" y="873"/>
                  </a:cubicBezTo>
                  <a:cubicBezTo>
                    <a:pt x="343" y="582"/>
                    <a:pt x="415" y="281"/>
                    <a:pt x="530" y="1"/>
                  </a:cubicBezTo>
                  <a:close/>
                </a:path>
              </a:pathLst>
            </a:custGeom>
            <a:solidFill>
              <a:srgbClr val="93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5"/>
            <p:cNvSpPr/>
            <p:nvPr/>
          </p:nvSpPr>
          <p:spPr>
            <a:xfrm>
              <a:off x="6512878" y="2908548"/>
              <a:ext cx="14778" cy="54088"/>
            </a:xfrm>
            <a:custGeom>
              <a:avLst/>
              <a:gdLst/>
              <a:ahLst/>
              <a:cxnLst/>
              <a:rect l="l" t="t" r="r" b="b"/>
              <a:pathLst>
                <a:path w="738" h="2701" extrusionOk="0">
                  <a:moveTo>
                    <a:pt x="343" y="1"/>
                  </a:moveTo>
                  <a:cubicBezTo>
                    <a:pt x="323" y="32"/>
                    <a:pt x="302" y="53"/>
                    <a:pt x="291" y="84"/>
                  </a:cubicBezTo>
                  <a:cubicBezTo>
                    <a:pt x="270" y="105"/>
                    <a:pt x="260" y="136"/>
                    <a:pt x="240" y="157"/>
                  </a:cubicBezTo>
                  <a:cubicBezTo>
                    <a:pt x="229" y="188"/>
                    <a:pt x="219" y="219"/>
                    <a:pt x="198" y="240"/>
                  </a:cubicBezTo>
                  <a:lnTo>
                    <a:pt x="166" y="333"/>
                  </a:lnTo>
                  <a:cubicBezTo>
                    <a:pt x="115" y="448"/>
                    <a:pt x="83" y="561"/>
                    <a:pt x="63" y="686"/>
                  </a:cubicBezTo>
                  <a:cubicBezTo>
                    <a:pt x="11" y="935"/>
                    <a:pt x="0" y="1184"/>
                    <a:pt x="32" y="1434"/>
                  </a:cubicBezTo>
                  <a:cubicBezTo>
                    <a:pt x="53" y="1683"/>
                    <a:pt x="125" y="1932"/>
                    <a:pt x="229" y="2160"/>
                  </a:cubicBezTo>
                  <a:cubicBezTo>
                    <a:pt x="291" y="2264"/>
                    <a:pt x="364" y="2379"/>
                    <a:pt x="447" y="2472"/>
                  </a:cubicBezTo>
                  <a:lnTo>
                    <a:pt x="478" y="2503"/>
                  </a:lnTo>
                  <a:lnTo>
                    <a:pt x="509" y="2534"/>
                  </a:lnTo>
                  <a:cubicBezTo>
                    <a:pt x="530" y="2555"/>
                    <a:pt x="561" y="2576"/>
                    <a:pt x="582" y="2596"/>
                  </a:cubicBezTo>
                  <a:lnTo>
                    <a:pt x="602" y="2617"/>
                  </a:lnTo>
                  <a:lnTo>
                    <a:pt x="613" y="2628"/>
                  </a:lnTo>
                  <a:lnTo>
                    <a:pt x="655" y="2659"/>
                  </a:lnTo>
                  <a:cubicBezTo>
                    <a:pt x="686" y="2670"/>
                    <a:pt x="706" y="2690"/>
                    <a:pt x="738" y="2700"/>
                  </a:cubicBezTo>
                  <a:cubicBezTo>
                    <a:pt x="582" y="2513"/>
                    <a:pt x="478" y="2306"/>
                    <a:pt x="406" y="2077"/>
                  </a:cubicBezTo>
                  <a:cubicBezTo>
                    <a:pt x="333" y="1860"/>
                    <a:pt x="291" y="1641"/>
                    <a:pt x="270" y="1403"/>
                  </a:cubicBezTo>
                  <a:cubicBezTo>
                    <a:pt x="240" y="1174"/>
                    <a:pt x="240" y="946"/>
                    <a:pt x="249" y="707"/>
                  </a:cubicBezTo>
                  <a:lnTo>
                    <a:pt x="281" y="365"/>
                  </a:lnTo>
                  <a:lnTo>
                    <a:pt x="291" y="271"/>
                  </a:lnTo>
                  <a:cubicBezTo>
                    <a:pt x="302" y="240"/>
                    <a:pt x="302" y="208"/>
                    <a:pt x="312" y="178"/>
                  </a:cubicBezTo>
                  <a:cubicBezTo>
                    <a:pt x="312" y="157"/>
                    <a:pt x="323" y="125"/>
                    <a:pt x="323" y="95"/>
                  </a:cubicBezTo>
                  <a:cubicBezTo>
                    <a:pt x="333" y="63"/>
                    <a:pt x="333" y="32"/>
                    <a:pt x="343" y="1"/>
                  </a:cubicBezTo>
                  <a:close/>
                </a:path>
              </a:pathLst>
            </a:custGeom>
            <a:solidFill>
              <a:srgbClr val="93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5"/>
            <p:cNvSpPr/>
            <p:nvPr/>
          </p:nvSpPr>
          <p:spPr>
            <a:xfrm>
              <a:off x="6678785" y="2916338"/>
              <a:ext cx="113762" cy="95479"/>
            </a:xfrm>
            <a:custGeom>
              <a:avLst/>
              <a:gdLst/>
              <a:ahLst/>
              <a:cxnLst/>
              <a:rect l="l" t="t" r="r" b="b"/>
              <a:pathLst>
                <a:path w="5681" h="4768" extrusionOk="0">
                  <a:moveTo>
                    <a:pt x="2051" y="1"/>
                  </a:moveTo>
                  <a:cubicBezTo>
                    <a:pt x="1558" y="1"/>
                    <a:pt x="874" y="348"/>
                    <a:pt x="644" y="619"/>
                  </a:cubicBezTo>
                  <a:cubicBezTo>
                    <a:pt x="178" y="1190"/>
                    <a:pt x="1" y="1990"/>
                    <a:pt x="208" y="2706"/>
                  </a:cubicBezTo>
                  <a:cubicBezTo>
                    <a:pt x="271" y="2893"/>
                    <a:pt x="354" y="3080"/>
                    <a:pt x="510" y="3215"/>
                  </a:cubicBezTo>
                  <a:cubicBezTo>
                    <a:pt x="601" y="3293"/>
                    <a:pt x="730" y="3343"/>
                    <a:pt x="854" y="3343"/>
                  </a:cubicBezTo>
                  <a:cubicBezTo>
                    <a:pt x="927" y="3343"/>
                    <a:pt x="998" y="3326"/>
                    <a:pt x="1060" y="3287"/>
                  </a:cubicBezTo>
                  <a:cubicBezTo>
                    <a:pt x="1112" y="3645"/>
                    <a:pt x="1486" y="3921"/>
                    <a:pt x="1844" y="3921"/>
                  </a:cubicBezTo>
                  <a:cubicBezTo>
                    <a:pt x="1913" y="3921"/>
                    <a:pt x="1981" y="3911"/>
                    <a:pt x="2047" y="3889"/>
                  </a:cubicBezTo>
                  <a:cubicBezTo>
                    <a:pt x="2115" y="4164"/>
                    <a:pt x="2418" y="4354"/>
                    <a:pt x="2706" y="4354"/>
                  </a:cubicBezTo>
                  <a:cubicBezTo>
                    <a:pt x="2811" y="4354"/>
                    <a:pt x="2913" y="4329"/>
                    <a:pt x="3002" y="4274"/>
                  </a:cubicBezTo>
                  <a:lnTo>
                    <a:pt x="3002" y="4274"/>
                  </a:lnTo>
                  <a:cubicBezTo>
                    <a:pt x="2836" y="4378"/>
                    <a:pt x="3427" y="4752"/>
                    <a:pt x="3521" y="4762"/>
                  </a:cubicBezTo>
                  <a:cubicBezTo>
                    <a:pt x="3552" y="4766"/>
                    <a:pt x="3582" y="4768"/>
                    <a:pt x="3610" y="4768"/>
                  </a:cubicBezTo>
                  <a:cubicBezTo>
                    <a:pt x="3919" y="4768"/>
                    <a:pt x="4001" y="4512"/>
                    <a:pt x="4144" y="4274"/>
                  </a:cubicBezTo>
                  <a:cubicBezTo>
                    <a:pt x="4341" y="3931"/>
                    <a:pt x="4631" y="3630"/>
                    <a:pt x="4984" y="3423"/>
                  </a:cubicBezTo>
                  <a:cubicBezTo>
                    <a:pt x="5068" y="3370"/>
                    <a:pt x="5161" y="3319"/>
                    <a:pt x="5265" y="3308"/>
                  </a:cubicBezTo>
                  <a:cubicBezTo>
                    <a:pt x="5524" y="3287"/>
                    <a:pt x="5681" y="3340"/>
                    <a:pt x="5607" y="3070"/>
                  </a:cubicBezTo>
                  <a:cubicBezTo>
                    <a:pt x="5545" y="2830"/>
                    <a:pt x="5411" y="2560"/>
                    <a:pt x="5296" y="2343"/>
                  </a:cubicBezTo>
                  <a:cubicBezTo>
                    <a:pt x="5109" y="1969"/>
                    <a:pt x="4798" y="1626"/>
                    <a:pt x="4382" y="1522"/>
                  </a:cubicBezTo>
                  <a:cubicBezTo>
                    <a:pt x="4268" y="1491"/>
                    <a:pt x="4154" y="1471"/>
                    <a:pt x="4050" y="1408"/>
                  </a:cubicBezTo>
                  <a:cubicBezTo>
                    <a:pt x="3895" y="1305"/>
                    <a:pt x="3853" y="1097"/>
                    <a:pt x="3729" y="952"/>
                  </a:cubicBezTo>
                  <a:cubicBezTo>
                    <a:pt x="3479" y="661"/>
                    <a:pt x="2981" y="682"/>
                    <a:pt x="2700" y="401"/>
                  </a:cubicBezTo>
                  <a:cubicBezTo>
                    <a:pt x="2638" y="349"/>
                    <a:pt x="2586" y="276"/>
                    <a:pt x="2534" y="214"/>
                  </a:cubicBezTo>
                  <a:cubicBezTo>
                    <a:pt x="2483" y="152"/>
                    <a:pt x="2430" y="89"/>
                    <a:pt x="2347" y="59"/>
                  </a:cubicBezTo>
                  <a:cubicBezTo>
                    <a:pt x="2263" y="18"/>
                    <a:pt x="2162" y="1"/>
                    <a:pt x="2051" y="1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5"/>
            <p:cNvSpPr/>
            <p:nvPr/>
          </p:nvSpPr>
          <p:spPr>
            <a:xfrm>
              <a:off x="6697909" y="2934741"/>
              <a:ext cx="21647" cy="47019"/>
            </a:xfrm>
            <a:custGeom>
              <a:avLst/>
              <a:gdLst/>
              <a:ahLst/>
              <a:cxnLst/>
              <a:rect l="l" t="t" r="r" b="b"/>
              <a:pathLst>
                <a:path w="1081" h="2348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967" y="22"/>
                    <a:pt x="852" y="63"/>
                    <a:pt x="749" y="116"/>
                  </a:cubicBezTo>
                  <a:cubicBezTo>
                    <a:pt x="645" y="178"/>
                    <a:pt x="552" y="250"/>
                    <a:pt x="469" y="344"/>
                  </a:cubicBezTo>
                  <a:cubicBezTo>
                    <a:pt x="302" y="520"/>
                    <a:pt x="178" y="739"/>
                    <a:pt x="105" y="967"/>
                  </a:cubicBezTo>
                  <a:cubicBezTo>
                    <a:pt x="33" y="1195"/>
                    <a:pt x="1" y="1434"/>
                    <a:pt x="12" y="1662"/>
                  </a:cubicBezTo>
                  <a:cubicBezTo>
                    <a:pt x="12" y="1777"/>
                    <a:pt x="22" y="1891"/>
                    <a:pt x="42" y="2005"/>
                  </a:cubicBezTo>
                  <a:cubicBezTo>
                    <a:pt x="42" y="2036"/>
                    <a:pt x="42" y="2068"/>
                    <a:pt x="53" y="2098"/>
                  </a:cubicBezTo>
                  <a:cubicBezTo>
                    <a:pt x="53" y="2119"/>
                    <a:pt x="63" y="2151"/>
                    <a:pt x="63" y="2181"/>
                  </a:cubicBezTo>
                  <a:cubicBezTo>
                    <a:pt x="74" y="2234"/>
                    <a:pt x="95" y="2296"/>
                    <a:pt x="105" y="2347"/>
                  </a:cubicBezTo>
                  <a:cubicBezTo>
                    <a:pt x="116" y="2296"/>
                    <a:pt x="126" y="2234"/>
                    <a:pt x="136" y="2181"/>
                  </a:cubicBezTo>
                  <a:cubicBezTo>
                    <a:pt x="146" y="2119"/>
                    <a:pt x="146" y="2068"/>
                    <a:pt x="157" y="2005"/>
                  </a:cubicBezTo>
                  <a:cubicBezTo>
                    <a:pt x="167" y="1891"/>
                    <a:pt x="188" y="1787"/>
                    <a:pt x="199" y="1673"/>
                  </a:cubicBezTo>
                  <a:cubicBezTo>
                    <a:pt x="229" y="1455"/>
                    <a:pt x="271" y="1237"/>
                    <a:pt x="333" y="1039"/>
                  </a:cubicBezTo>
                  <a:cubicBezTo>
                    <a:pt x="396" y="832"/>
                    <a:pt x="489" y="635"/>
                    <a:pt x="614" y="469"/>
                  </a:cubicBezTo>
                  <a:cubicBezTo>
                    <a:pt x="676" y="375"/>
                    <a:pt x="739" y="292"/>
                    <a:pt x="822" y="219"/>
                  </a:cubicBezTo>
                  <a:lnTo>
                    <a:pt x="873" y="157"/>
                  </a:lnTo>
                  <a:lnTo>
                    <a:pt x="935" y="105"/>
                  </a:lnTo>
                  <a:cubicBezTo>
                    <a:pt x="967" y="84"/>
                    <a:pt x="988" y="63"/>
                    <a:pt x="1009" y="53"/>
                  </a:cubicBezTo>
                  <a:cubicBezTo>
                    <a:pt x="1029" y="33"/>
                    <a:pt x="1050" y="22"/>
                    <a:pt x="1081" y="1"/>
                  </a:cubicBezTo>
                  <a:close/>
                </a:path>
              </a:pathLst>
            </a:custGeom>
            <a:solidFill>
              <a:srgbClr val="93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5"/>
            <p:cNvSpPr/>
            <p:nvPr/>
          </p:nvSpPr>
          <p:spPr>
            <a:xfrm>
              <a:off x="6719536" y="2943692"/>
              <a:ext cx="22889" cy="50343"/>
            </a:xfrm>
            <a:custGeom>
              <a:avLst/>
              <a:gdLst/>
              <a:ahLst/>
              <a:cxnLst/>
              <a:rect l="l" t="t" r="r" b="b"/>
              <a:pathLst>
                <a:path w="1143" h="2514" extrusionOk="0">
                  <a:moveTo>
                    <a:pt x="1143" y="1"/>
                  </a:moveTo>
                  <a:lnTo>
                    <a:pt x="1050" y="32"/>
                  </a:lnTo>
                  <a:cubicBezTo>
                    <a:pt x="1029" y="42"/>
                    <a:pt x="998" y="52"/>
                    <a:pt x="967" y="63"/>
                  </a:cubicBezTo>
                  <a:cubicBezTo>
                    <a:pt x="935" y="73"/>
                    <a:pt x="904" y="84"/>
                    <a:pt x="884" y="94"/>
                  </a:cubicBezTo>
                  <a:cubicBezTo>
                    <a:pt x="852" y="115"/>
                    <a:pt x="821" y="125"/>
                    <a:pt x="801" y="146"/>
                  </a:cubicBezTo>
                  <a:cubicBezTo>
                    <a:pt x="686" y="208"/>
                    <a:pt x="593" y="292"/>
                    <a:pt x="499" y="385"/>
                  </a:cubicBezTo>
                  <a:cubicBezTo>
                    <a:pt x="333" y="571"/>
                    <a:pt x="198" y="800"/>
                    <a:pt x="125" y="1039"/>
                  </a:cubicBezTo>
                  <a:cubicBezTo>
                    <a:pt x="42" y="1277"/>
                    <a:pt x="12" y="1527"/>
                    <a:pt x="1" y="1776"/>
                  </a:cubicBezTo>
                  <a:cubicBezTo>
                    <a:pt x="1" y="1900"/>
                    <a:pt x="1" y="2025"/>
                    <a:pt x="12" y="2150"/>
                  </a:cubicBezTo>
                  <a:cubicBezTo>
                    <a:pt x="12" y="2170"/>
                    <a:pt x="12" y="2202"/>
                    <a:pt x="22" y="2233"/>
                  </a:cubicBezTo>
                  <a:cubicBezTo>
                    <a:pt x="22" y="2264"/>
                    <a:pt x="22" y="2295"/>
                    <a:pt x="32" y="2327"/>
                  </a:cubicBezTo>
                  <a:cubicBezTo>
                    <a:pt x="42" y="2389"/>
                    <a:pt x="42" y="2451"/>
                    <a:pt x="63" y="2513"/>
                  </a:cubicBezTo>
                  <a:lnTo>
                    <a:pt x="95" y="2327"/>
                  </a:lnTo>
                  <a:cubicBezTo>
                    <a:pt x="105" y="2274"/>
                    <a:pt x="115" y="2212"/>
                    <a:pt x="125" y="2150"/>
                  </a:cubicBezTo>
                  <a:cubicBezTo>
                    <a:pt x="146" y="2036"/>
                    <a:pt x="167" y="1911"/>
                    <a:pt x="188" y="1797"/>
                  </a:cubicBezTo>
                  <a:cubicBezTo>
                    <a:pt x="229" y="1558"/>
                    <a:pt x="282" y="1330"/>
                    <a:pt x="354" y="1122"/>
                  </a:cubicBezTo>
                  <a:cubicBezTo>
                    <a:pt x="427" y="904"/>
                    <a:pt x="520" y="696"/>
                    <a:pt x="655" y="509"/>
                  </a:cubicBezTo>
                  <a:cubicBezTo>
                    <a:pt x="718" y="405"/>
                    <a:pt x="790" y="322"/>
                    <a:pt x="873" y="239"/>
                  </a:cubicBezTo>
                  <a:lnTo>
                    <a:pt x="935" y="177"/>
                  </a:lnTo>
                  <a:lnTo>
                    <a:pt x="998" y="115"/>
                  </a:lnTo>
                  <a:cubicBezTo>
                    <a:pt x="1029" y="94"/>
                    <a:pt x="1050" y="84"/>
                    <a:pt x="1071" y="63"/>
                  </a:cubicBezTo>
                  <a:cubicBezTo>
                    <a:pt x="1091" y="42"/>
                    <a:pt x="1122" y="22"/>
                    <a:pt x="1143" y="1"/>
                  </a:cubicBezTo>
                  <a:close/>
                </a:path>
              </a:pathLst>
            </a:custGeom>
            <a:solidFill>
              <a:srgbClr val="93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5"/>
            <p:cNvSpPr/>
            <p:nvPr/>
          </p:nvSpPr>
          <p:spPr>
            <a:xfrm>
              <a:off x="6739921" y="2960113"/>
              <a:ext cx="19364" cy="43074"/>
            </a:xfrm>
            <a:custGeom>
              <a:avLst/>
              <a:gdLst/>
              <a:ahLst/>
              <a:cxnLst/>
              <a:rect l="l" t="t" r="r" b="b"/>
              <a:pathLst>
                <a:path w="967" h="2151" extrusionOk="0">
                  <a:moveTo>
                    <a:pt x="966" y="1"/>
                  </a:moveTo>
                  <a:cubicBezTo>
                    <a:pt x="946" y="11"/>
                    <a:pt x="925" y="21"/>
                    <a:pt x="893" y="32"/>
                  </a:cubicBezTo>
                  <a:lnTo>
                    <a:pt x="831" y="63"/>
                  </a:lnTo>
                  <a:cubicBezTo>
                    <a:pt x="800" y="74"/>
                    <a:pt x="779" y="95"/>
                    <a:pt x="759" y="104"/>
                  </a:cubicBezTo>
                  <a:cubicBezTo>
                    <a:pt x="738" y="125"/>
                    <a:pt x="717" y="136"/>
                    <a:pt x="696" y="146"/>
                  </a:cubicBezTo>
                  <a:cubicBezTo>
                    <a:pt x="613" y="219"/>
                    <a:pt x="530" y="291"/>
                    <a:pt x="468" y="374"/>
                  </a:cubicBezTo>
                  <a:cubicBezTo>
                    <a:pt x="323" y="531"/>
                    <a:pt x="219" y="727"/>
                    <a:pt x="156" y="925"/>
                  </a:cubicBezTo>
                  <a:cubicBezTo>
                    <a:pt x="83" y="1122"/>
                    <a:pt x="32" y="1330"/>
                    <a:pt x="11" y="1527"/>
                  </a:cubicBezTo>
                  <a:cubicBezTo>
                    <a:pt x="0" y="1631"/>
                    <a:pt x="0" y="1735"/>
                    <a:pt x="0" y="1839"/>
                  </a:cubicBezTo>
                  <a:lnTo>
                    <a:pt x="0" y="1994"/>
                  </a:lnTo>
                  <a:cubicBezTo>
                    <a:pt x="0" y="2046"/>
                    <a:pt x="11" y="2098"/>
                    <a:pt x="11" y="2150"/>
                  </a:cubicBezTo>
                  <a:cubicBezTo>
                    <a:pt x="32" y="2098"/>
                    <a:pt x="53" y="2046"/>
                    <a:pt x="63" y="2005"/>
                  </a:cubicBezTo>
                  <a:cubicBezTo>
                    <a:pt x="83" y="1953"/>
                    <a:pt x="104" y="1901"/>
                    <a:pt x="115" y="1860"/>
                  </a:cubicBezTo>
                  <a:cubicBezTo>
                    <a:pt x="146" y="1756"/>
                    <a:pt x="177" y="1662"/>
                    <a:pt x="198" y="1569"/>
                  </a:cubicBezTo>
                  <a:cubicBezTo>
                    <a:pt x="260" y="1371"/>
                    <a:pt x="312" y="1184"/>
                    <a:pt x="374" y="1008"/>
                  </a:cubicBezTo>
                  <a:cubicBezTo>
                    <a:pt x="447" y="821"/>
                    <a:pt x="519" y="644"/>
                    <a:pt x="623" y="478"/>
                  </a:cubicBezTo>
                  <a:cubicBezTo>
                    <a:pt x="665" y="395"/>
                    <a:pt x="717" y="312"/>
                    <a:pt x="779" y="240"/>
                  </a:cubicBezTo>
                  <a:lnTo>
                    <a:pt x="821" y="178"/>
                  </a:lnTo>
                  <a:cubicBezTo>
                    <a:pt x="842" y="157"/>
                    <a:pt x="852" y="136"/>
                    <a:pt x="872" y="115"/>
                  </a:cubicBezTo>
                  <a:cubicBezTo>
                    <a:pt x="883" y="95"/>
                    <a:pt x="904" y="74"/>
                    <a:pt x="925" y="63"/>
                  </a:cubicBezTo>
                  <a:cubicBezTo>
                    <a:pt x="935" y="42"/>
                    <a:pt x="955" y="21"/>
                    <a:pt x="966" y="1"/>
                  </a:cubicBezTo>
                  <a:close/>
                </a:path>
              </a:pathLst>
            </a:custGeom>
            <a:solidFill>
              <a:srgbClr val="936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5"/>
            <p:cNvSpPr/>
            <p:nvPr/>
          </p:nvSpPr>
          <p:spPr>
            <a:xfrm>
              <a:off x="6678785" y="2975492"/>
              <a:ext cx="41612" cy="31640"/>
            </a:xfrm>
            <a:custGeom>
              <a:avLst/>
              <a:gdLst/>
              <a:ahLst/>
              <a:cxnLst/>
              <a:rect l="l" t="t" r="r" b="b"/>
              <a:pathLst>
                <a:path w="2078" h="1580" extrusionOk="0">
                  <a:moveTo>
                    <a:pt x="323" y="1"/>
                  </a:moveTo>
                  <a:cubicBezTo>
                    <a:pt x="281" y="1"/>
                    <a:pt x="250" y="33"/>
                    <a:pt x="219" y="53"/>
                  </a:cubicBezTo>
                  <a:cubicBezTo>
                    <a:pt x="42" y="219"/>
                    <a:pt x="1" y="479"/>
                    <a:pt x="95" y="707"/>
                  </a:cubicBezTo>
                  <a:cubicBezTo>
                    <a:pt x="271" y="1175"/>
                    <a:pt x="988" y="1486"/>
                    <a:pt x="1454" y="1558"/>
                  </a:cubicBezTo>
                  <a:cubicBezTo>
                    <a:pt x="1511" y="1572"/>
                    <a:pt x="1573" y="1580"/>
                    <a:pt x="1634" y="1580"/>
                  </a:cubicBezTo>
                  <a:cubicBezTo>
                    <a:pt x="1764" y="1580"/>
                    <a:pt x="1889" y="1543"/>
                    <a:pt x="1953" y="1445"/>
                  </a:cubicBezTo>
                  <a:cubicBezTo>
                    <a:pt x="2077" y="1258"/>
                    <a:pt x="1911" y="1009"/>
                    <a:pt x="1735" y="863"/>
                  </a:cubicBezTo>
                  <a:cubicBezTo>
                    <a:pt x="1403" y="531"/>
                    <a:pt x="863" y="312"/>
                    <a:pt x="468" y="53"/>
                  </a:cubicBezTo>
                  <a:cubicBezTo>
                    <a:pt x="416" y="33"/>
                    <a:pt x="375" y="1"/>
                    <a:pt x="323" y="1"/>
                  </a:cubicBezTo>
                  <a:close/>
                </a:path>
              </a:pathLst>
            </a:custGeom>
            <a:solidFill>
              <a:srgbClr val="EFA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5"/>
            <p:cNvSpPr/>
            <p:nvPr/>
          </p:nvSpPr>
          <p:spPr>
            <a:xfrm>
              <a:off x="6145920" y="3036007"/>
              <a:ext cx="755784" cy="80380"/>
            </a:xfrm>
            <a:custGeom>
              <a:avLst/>
              <a:gdLst/>
              <a:ahLst/>
              <a:cxnLst/>
              <a:rect l="l" t="t" r="r" b="b"/>
              <a:pathLst>
                <a:path w="37742" h="4014" extrusionOk="0">
                  <a:moveTo>
                    <a:pt x="13881" y="1"/>
                  </a:moveTo>
                  <a:cubicBezTo>
                    <a:pt x="10736" y="1"/>
                    <a:pt x="7569" y="1"/>
                    <a:pt x="4444" y="437"/>
                  </a:cubicBezTo>
                  <a:cubicBezTo>
                    <a:pt x="3613" y="551"/>
                    <a:pt x="2772" y="696"/>
                    <a:pt x="2024" y="1091"/>
                  </a:cubicBezTo>
                  <a:cubicBezTo>
                    <a:pt x="872" y="1704"/>
                    <a:pt x="0" y="2804"/>
                    <a:pt x="1724" y="3022"/>
                  </a:cubicBezTo>
                  <a:cubicBezTo>
                    <a:pt x="2423" y="3118"/>
                    <a:pt x="3129" y="3126"/>
                    <a:pt x="3836" y="3126"/>
                  </a:cubicBezTo>
                  <a:cubicBezTo>
                    <a:pt x="3970" y="3126"/>
                    <a:pt x="4103" y="3126"/>
                    <a:pt x="4236" y="3126"/>
                  </a:cubicBezTo>
                  <a:cubicBezTo>
                    <a:pt x="4453" y="3126"/>
                    <a:pt x="4669" y="3124"/>
                    <a:pt x="4885" y="3124"/>
                  </a:cubicBezTo>
                  <a:cubicBezTo>
                    <a:pt x="5218" y="3124"/>
                    <a:pt x="5549" y="3128"/>
                    <a:pt x="5877" y="3146"/>
                  </a:cubicBezTo>
                  <a:cubicBezTo>
                    <a:pt x="7652" y="3240"/>
                    <a:pt x="9417" y="3344"/>
                    <a:pt x="11182" y="3448"/>
                  </a:cubicBezTo>
                  <a:cubicBezTo>
                    <a:pt x="14681" y="3645"/>
                    <a:pt x="18170" y="3842"/>
                    <a:pt x="21669" y="3967"/>
                  </a:cubicBezTo>
                  <a:cubicBezTo>
                    <a:pt x="22499" y="3998"/>
                    <a:pt x="23330" y="4013"/>
                    <a:pt x="24161" y="4013"/>
                  </a:cubicBezTo>
                  <a:cubicBezTo>
                    <a:pt x="25791" y="4013"/>
                    <a:pt x="27421" y="3956"/>
                    <a:pt x="29051" y="3852"/>
                  </a:cubicBezTo>
                  <a:cubicBezTo>
                    <a:pt x="29699" y="3806"/>
                    <a:pt x="30340" y="3800"/>
                    <a:pt x="30981" y="3800"/>
                  </a:cubicBezTo>
                  <a:cubicBezTo>
                    <a:pt x="31203" y="3800"/>
                    <a:pt x="31425" y="3801"/>
                    <a:pt x="31647" y="3801"/>
                  </a:cubicBezTo>
                  <a:cubicBezTo>
                    <a:pt x="31904" y="3804"/>
                    <a:pt x="32160" y="3806"/>
                    <a:pt x="32415" y="3806"/>
                  </a:cubicBezTo>
                  <a:cubicBezTo>
                    <a:pt x="32997" y="3806"/>
                    <a:pt x="33578" y="3795"/>
                    <a:pt x="34169" y="3759"/>
                  </a:cubicBezTo>
                  <a:cubicBezTo>
                    <a:pt x="35332" y="3686"/>
                    <a:pt x="37741" y="3479"/>
                    <a:pt x="37097" y="1672"/>
                  </a:cubicBezTo>
                  <a:cubicBezTo>
                    <a:pt x="36557" y="135"/>
                    <a:pt x="34045" y="167"/>
                    <a:pt x="32757" y="146"/>
                  </a:cubicBezTo>
                  <a:cubicBezTo>
                    <a:pt x="26465" y="63"/>
                    <a:pt x="20173" y="11"/>
                    <a:pt x="13881" y="1"/>
                  </a:cubicBezTo>
                  <a:close/>
                </a:path>
              </a:pathLst>
            </a:custGeom>
            <a:solidFill>
              <a:srgbClr val="604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5"/>
            <p:cNvSpPr/>
            <p:nvPr/>
          </p:nvSpPr>
          <p:spPr>
            <a:xfrm>
              <a:off x="5431127" y="3431381"/>
              <a:ext cx="709225" cy="785260"/>
            </a:xfrm>
            <a:custGeom>
              <a:avLst/>
              <a:gdLst/>
              <a:ahLst/>
              <a:cxnLst/>
              <a:rect l="l" t="t" r="r" b="b"/>
              <a:pathLst>
                <a:path w="35417" h="39214" extrusionOk="0">
                  <a:moveTo>
                    <a:pt x="18004" y="0"/>
                  </a:moveTo>
                  <a:cubicBezTo>
                    <a:pt x="9065" y="0"/>
                    <a:pt x="1438" y="8023"/>
                    <a:pt x="738" y="18434"/>
                  </a:cubicBezTo>
                  <a:cubicBezTo>
                    <a:pt x="1" y="29243"/>
                    <a:pt x="7009" y="38525"/>
                    <a:pt x="16385" y="39179"/>
                  </a:cubicBezTo>
                  <a:cubicBezTo>
                    <a:pt x="16729" y="39202"/>
                    <a:pt x="17071" y="39214"/>
                    <a:pt x="17412" y="39214"/>
                  </a:cubicBezTo>
                  <a:cubicBezTo>
                    <a:pt x="26351" y="39214"/>
                    <a:pt x="33979" y="31182"/>
                    <a:pt x="34679" y="20770"/>
                  </a:cubicBezTo>
                  <a:cubicBezTo>
                    <a:pt x="35416" y="9961"/>
                    <a:pt x="28408" y="679"/>
                    <a:pt x="19032" y="36"/>
                  </a:cubicBezTo>
                  <a:cubicBezTo>
                    <a:pt x="18688" y="12"/>
                    <a:pt x="18345" y="0"/>
                    <a:pt x="18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5"/>
            <p:cNvSpPr/>
            <p:nvPr/>
          </p:nvSpPr>
          <p:spPr>
            <a:xfrm>
              <a:off x="5634641" y="3527922"/>
              <a:ext cx="493616" cy="621296"/>
            </a:xfrm>
            <a:custGeom>
              <a:avLst/>
              <a:gdLst/>
              <a:ahLst/>
              <a:cxnLst/>
              <a:rect l="l" t="t" r="r" b="b"/>
              <a:pathLst>
                <a:path w="24650" h="31026" extrusionOk="0">
                  <a:moveTo>
                    <a:pt x="12749" y="1"/>
                  </a:moveTo>
                  <a:cubicBezTo>
                    <a:pt x="6521" y="1"/>
                    <a:pt x="1135" y="6424"/>
                    <a:pt x="572" y="14703"/>
                  </a:cubicBezTo>
                  <a:cubicBezTo>
                    <a:pt x="0" y="23259"/>
                    <a:pt x="4787" y="30557"/>
                    <a:pt x="11276" y="31004"/>
                  </a:cubicBezTo>
                  <a:cubicBezTo>
                    <a:pt x="11485" y="31019"/>
                    <a:pt x="11693" y="31026"/>
                    <a:pt x="11900" y="31026"/>
                  </a:cubicBezTo>
                  <a:cubicBezTo>
                    <a:pt x="18129" y="31026"/>
                    <a:pt x="23516" y="24603"/>
                    <a:pt x="24079" y="16323"/>
                  </a:cubicBezTo>
                  <a:cubicBezTo>
                    <a:pt x="24649" y="7768"/>
                    <a:pt x="19863" y="468"/>
                    <a:pt x="13373" y="22"/>
                  </a:cubicBezTo>
                  <a:cubicBezTo>
                    <a:pt x="13165" y="8"/>
                    <a:pt x="12956" y="1"/>
                    <a:pt x="12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5"/>
            <p:cNvSpPr/>
            <p:nvPr/>
          </p:nvSpPr>
          <p:spPr>
            <a:xfrm>
              <a:off x="5640268" y="3523156"/>
              <a:ext cx="482382" cy="630828"/>
            </a:xfrm>
            <a:custGeom>
              <a:avLst/>
              <a:gdLst/>
              <a:ahLst/>
              <a:cxnLst/>
              <a:rect l="l" t="t" r="r" b="b"/>
              <a:pathLst>
                <a:path w="24089" h="31502" extrusionOk="0">
                  <a:moveTo>
                    <a:pt x="12470" y="478"/>
                  </a:moveTo>
                  <a:cubicBezTo>
                    <a:pt x="12667" y="478"/>
                    <a:pt x="12875" y="489"/>
                    <a:pt x="13072" y="499"/>
                  </a:cubicBezTo>
                  <a:cubicBezTo>
                    <a:pt x="14567" y="602"/>
                    <a:pt x="15969" y="1080"/>
                    <a:pt x="17236" y="1859"/>
                  </a:cubicBezTo>
                  <a:cubicBezTo>
                    <a:pt x="18180" y="2441"/>
                    <a:pt x="19052" y="3198"/>
                    <a:pt x="19831" y="4091"/>
                  </a:cubicBezTo>
                  <a:cubicBezTo>
                    <a:pt x="20994" y="5431"/>
                    <a:pt x="21929" y="7102"/>
                    <a:pt x="22582" y="8982"/>
                  </a:cubicBezTo>
                  <a:cubicBezTo>
                    <a:pt x="23237" y="10861"/>
                    <a:pt x="23600" y="12958"/>
                    <a:pt x="23600" y="15159"/>
                  </a:cubicBezTo>
                  <a:cubicBezTo>
                    <a:pt x="23600" y="15616"/>
                    <a:pt x="23579" y="16073"/>
                    <a:pt x="23548" y="16540"/>
                  </a:cubicBezTo>
                  <a:cubicBezTo>
                    <a:pt x="23413" y="18585"/>
                    <a:pt x="22977" y="20517"/>
                    <a:pt x="22302" y="22261"/>
                  </a:cubicBezTo>
                  <a:cubicBezTo>
                    <a:pt x="21295" y="24877"/>
                    <a:pt x="19758" y="27068"/>
                    <a:pt x="17900" y="28605"/>
                  </a:cubicBezTo>
                  <a:cubicBezTo>
                    <a:pt x="16976" y="29373"/>
                    <a:pt x="15979" y="29976"/>
                    <a:pt x="14920" y="30391"/>
                  </a:cubicBezTo>
                  <a:cubicBezTo>
                    <a:pt x="13861" y="30795"/>
                    <a:pt x="12750" y="31024"/>
                    <a:pt x="11618" y="31024"/>
                  </a:cubicBezTo>
                  <a:cubicBezTo>
                    <a:pt x="11421" y="31024"/>
                    <a:pt x="11214" y="31014"/>
                    <a:pt x="11006" y="31003"/>
                  </a:cubicBezTo>
                  <a:cubicBezTo>
                    <a:pt x="9521" y="30899"/>
                    <a:pt x="8120" y="30422"/>
                    <a:pt x="6853" y="29643"/>
                  </a:cubicBezTo>
                  <a:cubicBezTo>
                    <a:pt x="5908" y="29062"/>
                    <a:pt x="5035" y="28304"/>
                    <a:pt x="4257" y="27411"/>
                  </a:cubicBezTo>
                  <a:cubicBezTo>
                    <a:pt x="3094" y="26061"/>
                    <a:pt x="2160" y="24400"/>
                    <a:pt x="1505" y="22521"/>
                  </a:cubicBezTo>
                  <a:cubicBezTo>
                    <a:pt x="852" y="20641"/>
                    <a:pt x="488" y="18544"/>
                    <a:pt x="488" y="16343"/>
                  </a:cubicBezTo>
                  <a:cubicBezTo>
                    <a:pt x="488" y="15886"/>
                    <a:pt x="509" y="15429"/>
                    <a:pt x="540" y="14962"/>
                  </a:cubicBezTo>
                  <a:cubicBezTo>
                    <a:pt x="675" y="12916"/>
                    <a:pt x="1111" y="10985"/>
                    <a:pt x="1786" y="9241"/>
                  </a:cubicBezTo>
                  <a:cubicBezTo>
                    <a:pt x="2793" y="6624"/>
                    <a:pt x="4329" y="4434"/>
                    <a:pt x="6188" y="2897"/>
                  </a:cubicBezTo>
                  <a:cubicBezTo>
                    <a:pt x="7112" y="2129"/>
                    <a:pt x="8109" y="1527"/>
                    <a:pt x="9168" y="1112"/>
                  </a:cubicBezTo>
                  <a:cubicBezTo>
                    <a:pt x="10227" y="706"/>
                    <a:pt x="11338" y="478"/>
                    <a:pt x="12470" y="478"/>
                  </a:cubicBezTo>
                  <a:close/>
                  <a:moveTo>
                    <a:pt x="12470" y="0"/>
                  </a:moveTo>
                  <a:cubicBezTo>
                    <a:pt x="10871" y="0"/>
                    <a:pt x="9324" y="406"/>
                    <a:pt x="7901" y="1163"/>
                  </a:cubicBezTo>
                  <a:cubicBezTo>
                    <a:pt x="6842" y="1724"/>
                    <a:pt x="5845" y="2471"/>
                    <a:pt x="4942" y="3375"/>
                  </a:cubicBezTo>
                  <a:cubicBezTo>
                    <a:pt x="3582" y="4735"/>
                    <a:pt x="2440" y="6448"/>
                    <a:pt x="1599" y="8400"/>
                  </a:cubicBezTo>
                  <a:cubicBezTo>
                    <a:pt x="758" y="10362"/>
                    <a:pt x="208" y="12574"/>
                    <a:pt x="52" y="14931"/>
                  </a:cubicBezTo>
                  <a:cubicBezTo>
                    <a:pt x="21" y="15398"/>
                    <a:pt x="0" y="15876"/>
                    <a:pt x="0" y="16343"/>
                  </a:cubicBezTo>
                  <a:cubicBezTo>
                    <a:pt x="0" y="18347"/>
                    <a:pt x="301" y="20267"/>
                    <a:pt x="831" y="22032"/>
                  </a:cubicBezTo>
                  <a:cubicBezTo>
                    <a:pt x="1630" y="24670"/>
                    <a:pt x="2990" y="26944"/>
                    <a:pt x="4735" y="28605"/>
                  </a:cubicBezTo>
                  <a:cubicBezTo>
                    <a:pt x="5607" y="29446"/>
                    <a:pt x="6572" y="30121"/>
                    <a:pt x="7621" y="30609"/>
                  </a:cubicBezTo>
                  <a:cubicBezTo>
                    <a:pt x="8669" y="31097"/>
                    <a:pt x="9802" y="31398"/>
                    <a:pt x="10974" y="31481"/>
                  </a:cubicBezTo>
                  <a:cubicBezTo>
                    <a:pt x="11193" y="31502"/>
                    <a:pt x="11401" y="31502"/>
                    <a:pt x="11618" y="31502"/>
                  </a:cubicBezTo>
                  <a:cubicBezTo>
                    <a:pt x="13217" y="31502"/>
                    <a:pt x="14765" y="31097"/>
                    <a:pt x="16187" y="30339"/>
                  </a:cubicBezTo>
                  <a:cubicBezTo>
                    <a:pt x="17246" y="29778"/>
                    <a:pt x="18242" y="29030"/>
                    <a:pt x="19146" y="28128"/>
                  </a:cubicBezTo>
                  <a:cubicBezTo>
                    <a:pt x="20506" y="26767"/>
                    <a:pt x="21638" y="25054"/>
                    <a:pt x="22489" y="23102"/>
                  </a:cubicBezTo>
                  <a:cubicBezTo>
                    <a:pt x="23330" y="21140"/>
                    <a:pt x="23881" y="18928"/>
                    <a:pt x="24036" y="16571"/>
                  </a:cubicBezTo>
                  <a:cubicBezTo>
                    <a:pt x="24067" y="16104"/>
                    <a:pt x="24088" y="15627"/>
                    <a:pt x="24088" y="15159"/>
                  </a:cubicBezTo>
                  <a:cubicBezTo>
                    <a:pt x="24088" y="13156"/>
                    <a:pt x="23787" y="11234"/>
                    <a:pt x="23258" y="9469"/>
                  </a:cubicBezTo>
                  <a:cubicBezTo>
                    <a:pt x="22448" y="6832"/>
                    <a:pt x="21098" y="4559"/>
                    <a:pt x="19354" y="2897"/>
                  </a:cubicBezTo>
                  <a:cubicBezTo>
                    <a:pt x="18482" y="2056"/>
                    <a:pt x="17516" y="1382"/>
                    <a:pt x="16467" y="893"/>
                  </a:cubicBezTo>
                  <a:cubicBezTo>
                    <a:pt x="15418" y="406"/>
                    <a:pt x="14287" y="104"/>
                    <a:pt x="13113" y="21"/>
                  </a:cubicBezTo>
                  <a:cubicBezTo>
                    <a:pt x="12896" y="0"/>
                    <a:pt x="12677" y="0"/>
                    <a:pt x="12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5"/>
            <p:cNvSpPr/>
            <p:nvPr/>
          </p:nvSpPr>
          <p:spPr>
            <a:xfrm>
              <a:off x="5787893" y="3685759"/>
              <a:ext cx="240140" cy="328690"/>
            </a:xfrm>
            <a:custGeom>
              <a:avLst/>
              <a:gdLst/>
              <a:ahLst/>
              <a:cxnLst/>
              <a:rect l="l" t="t" r="r" b="b"/>
              <a:pathLst>
                <a:path w="11992" h="16414" extrusionOk="0">
                  <a:moveTo>
                    <a:pt x="6273" y="1"/>
                  </a:moveTo>
                  <a:cubicBezTo>
                    <a:pt x="3251" y="1"/>
                    <a:pt x="603" y="3426"/>
                    <a:pt x="311" y="7818"/>
                  </a:cubicBezTo>
                  <a:cubicBezTo>
                    <a:pt x="0" y="12345"/>
                    <a:pt x="2305" y="16187"/>
                    <a:pt x="5441" y="16404"/>
                  </a:cubicBezTo>
                  <a:cubicBezTo>
                    <a:pt x="5530" y="16410"/>
                    <a:pt x="5619" y="16413"/>
                    <a:pt x="5707" y="16413"/>
                  </a:cubicBezTo>
                  <a:cubicBezTo>
                    <a:pt x="8743" y="16413"/>
                    <a:pt x="11388" y="12995"/>
                    <a:pt x="11691" y="8596"/>
                  </a:cubicBezTo>
                  <a:cubicBezTo>
                    <a:pt x="11992" y="4070"/>
                    <a:pt x="9698" y="228"/>
                    <a:pt x="6551" y="10"/>
                  </a:cubicBezTo>
                  <a:cubicBezTo>
                    <a:pt x="6458" y="4"/>
                    <a:pt x="6365" y="1"/>
                    <a:pt x="6273" y="1"/>
                  </a:cubicBezTo>
                  <a:close/>
                </a:path>
              </a:pathLst>
            </a:custGeom>
            <a:solidFill>
              <a:srgbClr val="3A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5"/>
            <p:cNvSpPr/>
            <p:nvPr/>
          </p:nvSpPr>
          <p:spPr>
            <a:xfrm>
              <a:off x="5788714" y="3680973"/>
              <a:ext cx="238698" cy="338282"/>
            </a:xfrm>
            <a:custGeom>
              <a:avLst/>
              <a:gdLst/>
              <a:ahLst/>
              <a:cxnLst/>
              <a:rect l="l" t="t" r="r" b="b"/>
              <a:pathLst>
                <a:path w="11920" h="16893" extrusionOk="0">
                  <a:moveTo>
                    <a:pt x="6240" y="478"/>
                  </a:moveTo>
                  <a:cubicBezTo>
                    <a:pt x="6323" y="478"/>
                    <a:pt x="6406" y="488"/>
                    <a:pt x="6500" y="488"/>
                  </a:cubicBezTo>
                  <a:cubicBezTo>
                    <a:pt x="6842" y="508"/>
                    <a:pt x="7175" y="582"/>
                    <a:pt x="7507" y="695"/>
                  </a:cubicBezTo>
                  <a:cubicBezTo>
                    <a:pt x="8068" y="893"/>
                    <a:pt x="8597" y="1225"/>
                    <a:pt x="9064" y="1671"/>
                  </a:cubicBezTo>
                  <a:cubicBezTo>
                    <a:pt x="9428" y="2004"/>
                    <a:pt x="9750" y="2398"/>
                    <a:pt x="10040" y="2845"/>
                  </a:cubicBezTo>
                  <a:cubicBezTo>
                    <a:pt x="10476" y="3519"/>
                    <a:pt x="10819" y="4309"/>
                    <a:pt x="11058" y="5192"/>
                  </a:cubicBezTo>
                  <a:cubicBezTo>
                    <a:pt x="11297" y="6064"/>
                    <a:pt x="11432" y="7019"/>
                    <a:pt x="11432" y="8026"/>
                  </a:cubicBezTo>
                  <a:cubicBezTo>
                    <a:pt x="11432" y="8286"/>
                    <a:pt x="11422" y="8556"/>
                    <a:pt x="11401" y="8815"/>
                  </a:cubicBezTo>
                  <a:cubicBezTo>
                    <a:pt x="11328" y="9894"/>
                    <a:pt x="11120" y="10912"/>
                    <a:pt x="10788" y="11826"/>
                  </a:cubicBezTo>
                  <a:cubicBezTo>
                    <a:pt x="10539" y="12511"/>
                    <a:pt x="10227" y="13145"/>
                    <a:pt x="9874" y="13705"/>
                  </a:cubicBezTo>
                  <a:cubicBezTo>
                    <a:pt x="9334" y="14546"/>
                    <a:pt x="8681" y="15221"/>
                    <a:pt x="7964" y="15688"/>
                  </a:cubicBezTo>
                  <a:cubicBezTo>
                    <a:pt x="7611" y="15916"/>
                    <a:pt x="7237" y="16103"/>
                    <a:pt x="6853" y="16218"/>
                  </a:cubicBezTo>
                  <a:cubicBezTo>
                    <a:pt x="6469" y="16343"/>
                    <a:pt x="6074" y="16405"/>
                    <a:pt x="5679" y="16405"/>
                  </a:cubicBezTo>
                  <a:cubicBezTo>
                    <a:pt x="5596" y="16405"/>
                    <a:pt x="5503" y="16405"/>
                    <a:pt x="5420" y="16394"/>
                  </a:cubicBezTo>
                  <a:cubicBezTo>
                    <a:pt x="5067" y="16373"/>
                    <a:pt x="4735" y="16301"/>
                    <a:pt x="4413" y="16186"/>
                  </a:cubicBezTo>
                  <a:cubicBezTo>
                    <a:pt x="3852" y="15990"/>
                    <a:pt x="3323" y="15657"/>
                    <a:pt x="2845" y="15221"/>
                  </a:cubicBezTo>
                  <a:cubicBezTo>
                    <a:pt x="2492" y="14878"/>
                    <a:pt x="2160" y="14484"/>
                    <a:pt x="1879" y="14038"/>
                  </a:cubicBezTo>
                  <a:cubicBezTo>
                    <a:pt x="1443" y="13362"/>
                    <a:pt x="1090" y="12573"/>
                    <a:pt x="852" y="11701"/>
                  </a:cubicBezTo>
                  <a:cubicBezTo>
                    <a:pt x="613" y="10819"/>
                    <a:pt x="488" y="9864"/>
                    <a:pt x="488" y="8856"/>
                  </a:cubicBezTo>
                  <a:cubicBezTo>
                    <a:pt x="488" y="8597"/>
                    <a:pt x="488" y="8337"/>
                    <a:pt x="509" y="8067"/>
                  </a:cubicBezTo>
                  <a:cubicBezTo>
                    <a:pt x="582" y="6987"/>
                    <a:pt x="800" y="5981"/>
                    <a:pt x="1132" y="5056"/>
                  </a:cubicBezTo>
                  <a:cubicBezTo>
                    <a:pt x="1371" y="4371"/>
                    <a:pt x="1683" y="3738"/>
                    <a:pt x="2046" y="3177"/>
                  </a:cubicBezTo>
                  <a:cubicBezTo>
                    <a:pt x="2585" y="2336"/>
                    <a:pt x="3240" y="1661"/>
                    <a:pt x="3946" y="1194"/>
                  </a:cubicBezTo>
                  <a:cubicBezTo>
                    <a:pt x="4309" y="965"/>
                    <a:pt x="4683" y="789"/>
                    <a:pt x="5057" y="665"/>
                  </a:cubicBezTo>
                  <a:cubicBezTo>
                    <a:pt x="5441" y="540"/>
                    <a:pt x="5836" y="478"/>
                    <a:pt x="6240" y="478"/>
                  </a:cubicBezTo>
                  <a:close/>
                  <a:moveTo>
                    <a:pt x="6240" y="0"/>
                  </a:moveTo>
                  <a:cubicBezTo>
                    <a:pt x="5836" y="0"/>
                    <a:pt x="5441" y="52"/>
                    <a:pt x="5057" y="155"/>
                  </a:cubicBezTo>
                  <a:cubicBezTo>
                    <a:pt x="4382" y="353"/>
                    <a:pt x="3748" y="695"/>
                    <a:pt x="3178" y="1163"/>
                  </a:cubicBezTo>
                  <a:cubicBezTo>
                    <a:pt x="2315" y="1869"/>
                    <a:pt x="1579" y="2855"/>
                    <a:pt x="1028" y="4029"/>
                  </a:cubicBezTo>
                  <a:cubicBezTo>
                    <a:pt x="478" y="5201"/>
                    <a:pt x="125" y="6562"/>
                    <a:pt x="21" y="8036"/>
                  </a:cubicBezTo>
                  <a:cubicBezTo>
                    <a:pt x="10" y="8316"/>
                    <a:pt x="1" y="8586"/>
                    <a:pt x="1" y="8856"/>
                  </a:cubicBezTo>
                  <a:cubicBezTo>
                    <a:pt x="1" y="9926"/>
                    <a:pt x="135" y="10944"/>
                    <a:pt x="395" y="11867"/>
                  </a:cubicBezTo>
                  <a:cubicBezTo>
                    <a:pt x="592" y="12573"/>
                    <a:pt x="852" y="13217"/>
                    <a:pt x="1173" y="13809"/>
                  </a:cubicBezTo>
                  <a:cubicBezTo>
                    <a:pt x="1651" y="14681"/>
                    <a:pt x="2264" y="15418"/>
                    <a:pt x="2970" y="15958"/>
                  </a:cubicBezTo>
                  <a:cubicBezTo>
                    <a:pt x="3333" y="16228"/>
                    <a:pt x="3718" y="16436"/>
                    <a:pt x="4112" y="16602"/>
                  </a:cubicBezTo>
                  <a:cubicBezTo>
                    <a:pt x="4517" y="16758"/>
                    <a:pt x="4943" y="16851"/>
                    <a:pt x="5389" y="16883"/>
                  </a:cubicBezTo>
                  <a:cubicBezTo>
                    <a:pt x="5483" y="16892"/>
                    <a:pt x="5586" y="16892"/>
                    <a:pt x="5679" y="16892"/>
                  </a:cubicBezTo>
                  <a:cubicBezTo>
                    <a:pt x="6085" y="16892"/>
                    <a:pt x="6479" y="16830"/>
                    <a:pt x="6863" y="16726"/>
                  </a:cubicBezTo>
                  <a:cubicBezTo>
                    <a:pt x="7528" y="16539"/>
                    <a:pt x="8161" y="16197"/>
                    <a:pt x="8743" y="15720"/>
                  </a:cubicBezTo>
                  <a:cubicBezTo>
                    <a:pt x="9168" y="15377"/>
                    <a:pt x="9573" y="14951"/>
                    <a:pt x="9926" y="14474"/>
                  </a:cubicBezTo>
                  <a:cubicBezTo>
                    <a:pt x="10476" y="13747"/>
                    <a:pt x="10923" y="12896"/>
                    <a:pt x="11255" y="11950"/>
                  </a:cubicBezTo>
                  <a:cubicBezTo>
                    <a:pt x="11598" y="10995"/>
                    <a:pt x="11816" y="9957"/>
                    <a:pt x="11888" y="8856"/>
                  </a:cubicBezTo>
                  <a:cubicBezTo>
                    <a:pt x="11909" y="8576"/>
                    <a:pt x="11920" y="8296"/>
                    <a:pt x="11920" y="8026"/>
                  </a:cubicBezTo>
                  <a:cubicBezTo>
                    <a:pt x="11920" y="6967"/>
                    <a:pt x="11775" y="5949"/>
                    <a:pt x="11515" y="5015"/>
                  </a:cubicBezTo>
                  <a:cubicBezTo>
                    <a:pt x="11328" y="4319"/>
                    <a:pt x="11058" y="3665"/>
                    <a:pt x="10746" y="3083"/>
                  </a:cubicBezTo>
                  <a:cubicBezTo>
                    <a:pt x="10259" y="2201"/>
                    <a:pt x="9657" y="1464"/>
                    <a:pt x="8940" y="935"/>
                  </a:cubicBezTo>
                  <a:cubicBezTo>
                    <a:pt x="8587" y="665"/>
                    <a:pt x="8203" y="446"/>
                    <a:pt x="7798" y="291"/>
                  </a:cubicBezTo>
                  <a:cubicBezTo>
                    <a:pt x="7393" y="135"/>
                    <a:pt x="6967" y="31"/>
                    <a:pt x="6531" y="10"/>
                  </a:cubicBezTo>
                  <a:cubicBezTo>
                    <a:pt x="6427" y="0"/>
                    <a:pt x="6334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5"/>
            <p:cNvSpPr/>
            <p:nvPr/>
          </p:nvSpPr>
          <p:spPr>
            <a:xfrm>
              <a:off x="5416949" y="3412618"/>
              <a:ext cx="779713" cy="560300"/>
            </a:xfrm>
            <a:custGeom>
              <a:avLst/>
              <a:gdLst/>
              <a:ahLst/>
              <a:cxnLst/>
              <a:rect l="l" t="t" r="r" b="b"/>
              <a:pathLst>
                <a:path w="38937" h="27980" extrusionOk="0">
                  <a:moveTo>
                    <a:pt x="20054" y="1"/>
                  </a:moveTo>
                  <a:cubicBezTo>
                    <a:pt x="16447" y="1"/>
                    <a:pt x="12810" y="977"/>
                    <a:pt x="9792" y="2862"/>
                  </a:cubicBezTo>
                  <a:cubicBezTo>
                    <a:pt x="5774" y="5365"/>
                    <a:pt x="2752" y="9497"/>
                    <a:pt x="1413" y="14232"/>
                  </a:cubicBezTo>
                  <a:cubicBezTo>
                    <a:pt x="821" y="16360"/>
                    <a:pt x="468" y="18789"/>
                    <a:pt x="240" y="20960"/>
                  </a:cubicBezTo>
                  <a:cubicBezTo>
                    <a:pt x="0" y="23202"/>
                    <a:pt x="1008" y="25704"/>
                    <a:pt x="2731" y="27003"/>
                  </a:cubicBezTo>
                  <a:cubicBezTo>
                    <a:pt x="3595" y="27653"/>
                    <a:pt x="4663" y="27979"/>
                    <a:pt x="5727" y="27979"/>
                  </a:cubicBezTo>
                  <a:cubicBezTo>
                    <a:pt x="7159" y="27979"/>
                    <a:pt x="8581" y="27388"/>
                    <a:pt x="9480" y="26203"/>
                  </a:cubicBezTo>
                  <a:cubicBezTo>
                    <a:pt x="10322" y="25102"/>
                    <a:pt x="10654" y="23680"/>
                    <a:pt x="11007" y="22320"/>
                  </a:cubicBezTo>
                  <a:cubicBezTo>
                    <a:pt x="11764" y="19382"/>
                    <a:pt x="12761" y="16454"/>
                    <a:pt x="14454" y="13993"/>
                  </a:cubicBezTo>
                  <a:cubicBezTo>
                    <a:pt x="16686" y="10753"/>
                    <a:pt x="20227" y="8448"/>
                    <a:pt x="23975" y="8293"/>
                  </a:cubicBezTo>
                  <a:cubicBezTo>
                    <a:pt x="24105" y="8287"/>
                    <a:pt x="24235" y="8285"/>
                    <a:pt x="24363" y="8285"/>
                  </a:cubicBezTo>
                  <a:cubicBezTo>
                    <a:pt x="29588" y="8285"/>
                    <a:pt x="33494" y="12755"/>
                    <a:pt x="35116" y="17730"/>
                  </a:cubicBezTo>
                  <a:cubicBezTo>
                    <a:pt x="35676" y="19465"/>
                    <a:pt x="36102" y="21250"/>
                    <a:pt x="36372" y="23067"/>
                  </a:cubicBezTo>
                  <a:cubicBezTo>
                    <a:pt x="36403" y="23254"/>
                    <a:pt x="36434" y="23462"/>
                    <a:pt x="36569" y="23586"/>
                  </a:cubicBezTo>
                  <a:cubicBezTo>
                    <a:pt x="36651" y="23668"/>
                    <a:pt x="36761" y="23704"/>
                    <a:pt x="36874" y="23704"/>
                  </a:cubicBezTo>
                  <a:cubicBezTo>
                    <a:pt x="37021" y="23704"/>
                    <a:pt x="37174" y="23644"/>
                    <a:pt x="37285" y="23545"/>
                  </a:cubicBezTo>
                  <a:cubicBezTo>
                    <a:pt x="37483" y="23369"/>
                    <a:pt x="37587" y="23099"/>
                    <a:pt x="37670" y="22829"/>
                  </a:cubicBezTo>
                  <a:cubicBezTo>
                    <a:pt x="38937" y="18748"/>
                    <a:pt x="37711" y="14055"/>
                    <a:pt x="35946" y="10379"/>
                  </a:cubicBezTo>
                  <a:cubicBezTo>
                    <a:pt x="34264" y="6881"/>
                    <a:pt x="31512" y="3496"/>
                    <a:pt x="28118" y="1814"/>
                  </a:cubicBezTo>
                  <a:cubicBezTo>
                    <a:pt x="27599" y="1554"/>
                    <a:pt x="27059" y="1326"/>
                    <a:pt x="26508" y="1118"/>
                  </a:cubicBezTo>
                  <a:cubicBezTo>
                    <a:pt x="24467" y="368"/>
                    <a:pt x="22266" y="1"/>
                    <a:pt x="20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5"/>
            <p:cNvSpPr/>
            <p:nvPr/>
          </p:nvSpPr>
          <p:spPr>
            <a:xfrm>
              <a:off x="5783727" y="2934741"/>
              <a:ext cx="177582" cy="146203"/>
            </a:xfrm>
            <a:custGeom>
              <a:avLst/>
              <a:gdLst/>
              <a:ahLst/>
              <a:cxnLst/>
              <a:rect l="l" t="t" r="r" b="b"/>
              <a:pathLst>
                <a:path w="8868" h="7301" extrusionOk="0">
                  <a:moveTo>
                    <a:pt x="3644" y="1"/>
                  </a:moveTo>
                  <a:cubicBezTo>
                    <a:pt x="1630" y="1"/>
                    <a:pt x="0" y="1341"/>
                    <a:pt x="0" y="2991"/>
                  </a:cubicBezTo>
                  <a:cubicBezTo>
                    <a:pt x="0" y="4403"/>
                    <a:pt x="1132" y="5348"/>
                    <a:pt x="2191" y="5732"/>
                  </a:cubicBezTo>
                  <a:cubicBezTo>
                    <a:pt x="2439" y="5823"/>
                    <a:pt x="2703" y="5854"/>
                    <a:pt x="2974" y="5854"/>
                  </a:cubicBezTo>
                  <a:cubicBezTo>
                    <a:pt x="3516" y="5854"/>
                    <a:pt x="4089" y="5732"/>
                    <a:pt x="4630" y="5732"/>
                  </a:cubicBezTo>
                  <a:cubicBezTo>
                    <a:pt x="5173" y="5732"/>
                    <a:pt x="5685" y="5854"/>
                    <a:pt x="6105" y="6345"/>
                  </a:cubicBezTo>
                  <a:cubicBezTo>
                    <a:pt x="6510" y="6823"/>
                    <a:pt x="6583" y="6989"/>
                    <a:pt x="7164" y="7155"/>
                  </a:cubicBezTo>
                  <a:cubicBezTo>
                    <a:pt x="7414" y="7231"/>
                    <a:pt x="7670" y="7301"/>
                    <a:pt x="7923" y="7301"/>
                  </a:cubicBezTo>
                  <a:cubicBezTo>
                    <a:pt x="8017" y="7301"/>
                    <a:pt x="8110" y="7291"/>
                    <a:pt x="8203" y="7269"/>
                  </a:cubicBezTo>
                  <a:cubicBezTo>
                    <a:pt x="8545" y="7176"/>
                    <a:pt x="8867" y="6844"/>
                    <a:pt x="8846" y="6438"/>
                  </a:cubicBezTo>
                  <a:cubicBezTo>
                    <a:pt x="8836" y="6023"/>
                    <a:pt x="8503" y="5732"/>
                    <a:pt x="8192" y="5535"/>
                  </a:cubicBezTo>
                  <a:cubicBezTo>
                    <a:pt x="7694" y="5203"/>
                    <a:pt x="6801" y="4518"/>
                    <a:pt x="7050" y="3708"/>
                  </a:cubicBezTo>
                  <a:cubicBezTo>
                    <a:pt x="7102" y="3552"/>
                    <a:pt x="7195" y="3407"/>
                    <a:pt x="7257" y="3251"/>
                  </a:cubicBezTo>
                  <a:cubicBezTo>
                    <a:pt x="8057" y="1175"/>
                    <a:pt x="4786" y="1"/>
                    <a:pt x="3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5"/>
            <p:cNvSpPr/>
            <p:nvPr/>
          </p:nvSpPr>
          <p:spPr>
            <a:xfrm>
              <a:off x="5965634" y="2507087"/>
              <a:ext cx="1946931" cy="708585"/>
            </a:xfrm>
            <a:custGeom>
              <a:avLst/>
              <a:gdLst/>
              <a:ahLst/>
              <a:cxnLst/>
              <a:rect l="l" t="t" r="r" b="b"/>
              <a:pathLst>
                <a:path w="97225" h="35385" extrusionOk="0">
                  <a:moveTo>
                    <a:pt x="54178" y="0"/>
                  </a:moveTo>
                  <a:cubicBezTo>
                    <a:pt x="48717" y="0"/>
                    <a:pt x="42508" y="457"/>
                    <a:pt x="36154" y="1837"/>
                  </a:cubicBezTo>
                  <a:cubicBezTo>
                    <a:pt x="38636" y="1900"/>
                    <a:pt x="41428" y="11359"/>
                    <a:pt x="42446" y="15034"/>
                  </a:cubicBezTo>
                  <a:cubicBezTo>
                    <a:pt x="42477" y="15013"/>
                    <a:pt x="42508" y="15003"/>
                    <a:pt x="42539" y="14982"/>
                  </a:cubicBezTo>
                  <a:cubicBezTo>
                    <a:pt x="42549" y="14827"/>
                    <a:pt x="42560" y="14660"/>
                    <a:pt x="42591" y="14504"/>
                  </a:cubicBezTo>
                  <a:cubicBezTo>
                    <a:pt x="42674" y="13954"/>
                    <a:pt x="42902" y="13394"/>
                    <a:pt x="43048" y="12864"/>
                  </a:cubicBezTo>
                  <a:cubicBezTo>
                    <a:pt x="43142" y="12532"/>
                    <a:pt x="43235" y="12210"/>
                    <a:pt x="43297" y="11878"/>
                  </a:cubicBezTo>
                  <a:cubicBezTo>
                    <a:pt x="43329" y="11597"/>
                    <a:pt x="43349" y="11317"/>
                    <a:pt x="43391" y="11036"/>
                  </a:cubicBezTo>
                  <a:cubicBezTo>
                    <a:pt x="43391" y="10964"/>
                    <a:pt x="43391" y="10902"/>
                    <a:pt x="43380" y="10829"/>
                  </a:cubicBezTo>
                  <a:lnTo>
                    <a:pt x="43380" y="10829"/>
                  </a:lnTo>
                  <a:cubicBezTo>
                    <a:pt x="43391" y="10891"/>
                    <a:pt x="43391" y="10943"/>
                    <a:pt x="43391" y="10995"/>
                  </a:cubicBezTo>
                  <a:cubicBezTo>
                    <a:pt x="43442" y="10621"/>
                    <a:pt x="43495" y="10227"/>
                    <a:pt x="43567" y="9801"/>
                  </a:cubicBezTo>
                  <a:cubicBezTo>
                    <a:pt x="44055" y="6946"/>
                    <a:pt x="46776" y="4682"/>
                    <a:pt x="49630" y="4682"/>
                  </a:cubicBezTo>
                  <a:cubicBezTo>
                    <a:pt x="49745" y="4682"/>
                    <a:pt x="49870" y="4693"/>
                    <a:pt x="49983" y="4693"/>
                  </a:cubicBezTo>
                  <a:cubicBezTo>
                    <a:pt x="51199" y="4776"/>
                    <a:pt x="52413" y="5254"/>
                    <a:pt x="53264" y="6136"/>
                  </a:cubicBezTo>
                  <a:cubicBezTo>
                    <a:pt x="53857" y="6749"/>
                    <a:pt x="54240" y="7559"/>
                    <a:pt x="54334" y="8399"/>
                  </a:cubicBezTo>
                  <a:cubicBezTo>
                    <a:pt x="54967" y="7942"/>
                    <a:pt x="55798" y="7859"/>
                    <a:pt x="56618" y="7859"/>
                  </a:cubicBezTo>
                  <a:cubicBezTo>
                    <a:pt x="56774" y="7859"/>
                    <a:pt x="56940" y="7859"/>
                    <a:pt x="57096" y="7870"/>
                  </a:cubicBezTo>
                  <a:cubicBezTo>
                    <a:pt x="59152" y="7922"/>
                    <a:pt x="61218" y="7953"/>
                    <a:pt x="63253" y="8129"/>
                  </a:cubicBezTo>
                  <a:cubicBezTo>
                    <a:pt x="64706" y="8254"/>
                    <a:pt x="66305" y="8140"/>
                    <a:pt x="67043" y="9698"/>
                  </a:cubicBezTo>
                  <a:cubicBezTo>
                    <a:pt x="67302" y="10268"/>
                    <a:pt x="67323" y="10912"/>
                    <a:pt x="67334" y="11535"/>
                  </a:cubicBezTo>
                  <a:cubicBezTo>
                    <a:pt x="67364" y="12833"/>
                    <a:pt x="67375" y="14193"/>
                    <a:pt x="66794" y="15356"/>
                  </a:cubicBezTo>
                  <a:cubicBezTo>
                    <a:pt x="66700" y="15543"/>
                    <a:pt x="66586" y="15720"/>
                    <a:pt x="66544" y="15916"/>
                  </a:cubicBezTo>
                  <a:cubicBezTo>
                    <a:pt x="66482" y="16124"/>
                    <a:pt x="66503" y="16352"/>
                    <a:pt x="66565" y="16560"/>
                  </a:cubicBezTo>
                  <a:cubicBezTo>
                    <a:pt x="66835" y="17464"/>
                    <a:pt x="67738" y="17775"/>
                    <a:pt x="68538" y="18138"/>
                  </a:cubicBezTo>
                  <a:cubicBezTo>
                    <a:pt x="69618" y="18108"/>
                    <a:pt x="70687" y="18087"/>
                    <a:pt x="71767" y="18087"/>
                  </a:cubicBezTo>
                  <a:cubicBezTo>
                    <a:pt x="75525" y="18087"/>
                    <a:pt x="79284" y="18284"/>
                    <a:pt x="83021" y="18740"/>
                  </a:cubicBezTo>
                  <a:cubicBezTo>
                    <a:pt x="84756" y="18959"/>
                    <a:pt x="86759" y="19426"/>
                    <a:pt x="87476" y="21045"/>
                  </a:cubicBezTo>
                  <a:cubicBezTo>
                    <a:pt x="87476" y="21045"/>
                    <a:pt x="86219" y="17152"/>
                    <a:pt x="82710" y="9407"/>
                  </a:cubicBezTo>
                  <a:cubicBezTo>
                    <a:pt x="79419" y="2170"/>
                    <a:pt x="74207" y="1941"/>
                    <a:pt x="73542" y="1941"/>
                  </a:cubicBezTo>
                  <a:lnTo>
                    <a:pt x="73480" y="1941"/>
                  </a:lnTo>
                  <a:cubicBezTo>
                    <a:pt x="73480" y="1941"/>
                    <a:pt x="65371" y="0"/>
                    <a:pt x="54178" y="0"/>
                  </a:cubicBezTo>
                  <a:close/>
                  <a:moveTo>
                    <a:pt x="35697" y="1941"/>
                  </a:moveTo>
                  <a:lnTo>
                    <a:pt x="35697" y="1941"/>
                  </a:lnTo>
                  <a:cubicBezTo>
                    <a:pt x="16156" y="6313"/>
                    <a:pt x="582" y="26414"/>
                    <a:pt x="582" y="26414"/>
                  </a:cubicBezTo>
                  <a:cubicBezTo>
                    <a:pt x="582" y="26414"/>
                    <a:pt x="1" y="29725"/>
                    <a:pt x="2275" y="31667"/>
                  </a:cubicBezTo>
                  <a:cubicBezTo>
                    <a:pt x="3199" y="32467"/>
                    <a:pt x="11620" y="33318"/>
                    <a:pt x="22812" y="34003"/>
                  </a:cubicBezTo>
                  <a:cubicBezTo>
                    <a:pt x="22615" y="33183"/>
                    <a:pt x="22511" y="32332"/>
                    <a:pt x="22511" y="31470"/>
                  </a:cubicBezTo>
                  <a:cubicBezTo>
                    <a:pt x="22511" y="31252"/>
                    <a:pt x="22521" y="31034"/>
                    <a:pt x="22531" y="30805"/>
                  </a:cubicBezTo>
                  <a:cubicBezTo>
                    <a:pt x="22542" y="30691"/>
                    <a:pt x="22552" y="30567"/>
                    <a:pt x="22563" y="30442"/>
                  </a:cubicBezTo>
                  <a:cubicBezTo>
                    <a:pt x="19541" y="30369"/>
                    <a:pt x="16530" y="30307"/>
                    <a:pt x="13519" y="30307"/>
                  </a:cubicBezTo>
                  <a:lnTo>
                    <a:pt x="12201" y="30307"/>
                  </a:lnTo>
                  <a:cubicBezTo>
                    <a:pt x="11952" y="30297"/>
                    <a:pt x="11713" y="30286"/>
                    <a:pt x="11463" y="30286"/>
                  </a:cubicBezTo>
                  <a:cubicBezTo>
                    <a:pt x="10914" y="30286"/>
                    <a:pt x="10363" y="30318"/>
                    <a:pt x="9813" y="30348"/>
                  </a:cubicBezTo>
                  <a:cubicBezTo>
                    <a:pt x="9273" y="30380"/>
                    <a:pt x="8722" y="30411"/>
                    <a:pt x="8182" y="30411"/>
                  </a:cubicBezTo>
                  <a:cubicBezTo>
                    <a:pt x="7591" y="30411"/>
                    <a:pt x="6999" y="30380"/>
                    <a:pt x="6397" y="30265"/>
                  </a:cubicBezTo>
                  <a:cubicBezTo>
                    <a:pt x="5608" y="30120"/>
                    <a:pt x="2244" y="28636"/>
                    <a:pt x="1704" y="28636"/>
                  </a:cubicBezTo>
                  <a:lnTo>
                    <a:pt x="1652" y="28636"/>
                  </a:lnTo>
                  <a:cubicBezTo>
                    <a:pt x="8546" y="25593"/>
                    <a:pt x="16011" y="24316"/>
                    <a:pt x="23341" y="22790"/>
                  </a:cubicBezTo>
                  <a:cubicBezTo>
                    <a:pt x="24515" y="22541"/>
                    <a:pt x="25688" y="22291"/>
                    <a:pt x="26861" y="22021"/>
                  </a:cubicBezTo>
                  <a:cubicBezTo>
                    <a:pt x="26809" y="21804"/>
                    <a:pt x="26799" y="21565"/>
                    <a:pt x="26788" y="21336"/>
                  </a:cubicBezTo>
                  <a:cubicBezTo>
                    <a:pt x="26778" y="20879"/>
                    <a:pt x="26809" y="20392"/>
                    <a:pt x="27058" y="20028"/>
                  </a:cubicBezTo>
                  <a:cubicBezTo>
                    <a:pt x="27131" y="19914"/>
                    <a:pt x="27224" y="19820"/>
                    <a:pt x="27328" y="19779"/>
                  </a:cubicBezTo>
                  <a:cubicBezTo>
                    <a:pt x="27370" y="19758"/>
                    <a:pt x="27422" y="19748"/>
                    <a:pt x="27464" y="19748"/>
                  </a:cubicBezTo>
                  <a:cubicBezTo>
                    <a:pt x="27536" y="19748"/>
                    <a:pt x="27598" y="19769"/>
                    <a:pt x="27651" y="19820"/>
                  </a:cubicBezTo>
                  <a:cubicBezTo>
                    <a:pt x="27734" y="19644"/>
                    <a:pt x="27817" y="19478"/>
                    <a:pt x="27921" y="19322"/>
                  </a:cubicBezTo>
                  <a:cubicBezTo>
                    <a:pt x="27983" y="19229"/>
                    <a:pt x="28066" y="19135"/>
                    <a:pt x="28159" y="19135"/>
                  </a:cubicBezTo>
                  <a:lnTo>
                    <a:pt x="28190" y="19135"/>
                  </a:lnTo>
                  <a:cubicBezTo>
                    <a:pt x="28325" y="19177"/>
                    <a:pt x="28387" y="19312"/>
                    <a:pt x="28533" y="19333"/>
                  </a:cubicBezTo>
                  <a:cubicBezTo>
                    <a:pt x="28553" y="19333"/>
                    <a:pt x="28574" y="19343"/>
                    <a:pt x="28595" y="19343"/>
                  </a:cubicBezTo>
                  <a:cubicBezTo>
                    <a:pt x="28678" y="19343"/>
                    <a:pt x="28740" y="19312"/>
                    <a:pt x="28823" y="19250"/>
                  </a:cubicBezTo>
                  <a:cubicBezTo>
                    <a:pt x="29000" y="19125"/>
                    <a:pt x="29166" y="18865"/>
                    <a:pt x="29395" y="18865"/>
                  </a:cubicBezTo>
                  <a:cubicBezTo>
                    <a:pt x="29405" y="18865"/>
                    <a:pt x="29416" y="18865"/>
                    <a:pt x="29416" y="18876"/>
                  </a:cubicBezTo>
                  <a:cubicBezTo>
                    <a:pt x="29550" y="18886"/>
                    <a:pt x="29654" y="19000"/>
                    <a:pt x="29789" y="19031"/>
                  </a:cubicBezTo>
                  <a:cubicBezTo>
                    <a:pt x="29831" y="19042"/>
                    <a:pt x="29882" y="19042"/>
                    <a:pt x="29924" y="19042"/>
                  </a:cubicBezTo>
                  <a:cubicBezTo>
                    <a:pt x="30122" y="19042"/>
                    <a:pt x="30298" y="18948"/>
                    <a:pt x="30475" y="18844"/>
                  </a:cubicBezTo>
                  <a:cubicBezTo>
                    <a:pt x="30662" y="18751"/>
                    <a:pt x="30838" y="18647"/>
                    <a:pt x="31035" y="18647"/>
                  </a:cubicBezTo>
                  <a:lnTo>
                    <a:pt x="31108" y="18647"/>
                  </a:lnTo>
                  <a:cubicBezTo>
                    <a:pt x="31731" y="18731"/>
                    <a:pt x="32074" y="19873"/>
                    <a:pt x="32312" y="20360"/>
                  </a:cubicBezTo>
                  <a:cubicBezTo>
                    <a:pt x="32364" y="20454"/>
                    <a:pt x="32395" y="20579"/>
                    <a:pt x="32312" y="20641"/>
                  </a:cubicBezTo>
                  <a:lnTo>
                    <a:pt x="32302" y="20651"/>
                  </a:lnTo>
                  <a:cubicBezTo>
                    <a:pt x="32956" y="20464"/>
                    <a:pt x="33599" y="20267"/>
                    <a:pt x="34254" y="20060"/>
                  </a:cubicBezTo>
                  <a:cubicBezTo>
                    <a:pt x="35448" y="19686"/>
                    <a:pt x="38386" y="19187"/>
                    <a:pt x="39217" y="18232"/>
                  </a:cubicBezTo>
                  <a:cubicBezTo>
                    <a:pt x="40265" y="17028"/>
                    <a:pt x="39538" y="14774"/>
                    <a:pt x="39289" y="13383"/>
                  </a:cubicBezTo>
                  <a:cubicBezTo>
                    <a:pt x="38947" y="11421"/>
                    <a:pt x="38376" y="9511"/>
                    <a:pt x="37535" y="7704"/>
                  </a:cubicBezTo>
                  <a:cubicBezTo>
                    <a:pt x="37317" y="7236"/>
                    <a:pt x="34596" y="3104"/>
                    <a:pt x="34596" y="3094"/>
                  </a:cubicBezTo>
                  <a:cubicBezTo>
                    <a:pt x="34898" y="2647"/>
                    <a:pt x="35209" y="2170"/>
                    <a:pt x="35697" y="1941"/>
                  </a:cubicBezTo>
                  <a:close/>
                  <a:moveTo>
                    <a:pt x="87476" y="21045"/>
                  </a:moveTo>
                  <a:lnTo>
                    <a:pt x="87476" y="21045"/>
                  </a:lnTo>
                  <a:cubicBezTo>
                    <a:pt x="88130" y="22510"/>
                    <a:pt x="87289" y="24296"/>
                    <a:pt x="85991" y="25240"/>
                  </a:cubicBezTo>
                  <a:cubicBezTo>
                    <a:pt x="83852" y="26798"/>
                    <a:pt x="80561" y="26891"/>
                    <a:pt x="78059" y="27566"/>
                  </a:cubicBezTo>
                  <a:cubicBezTo>
                    <a:pt x="74934" y="28407"/>
                    <a:pt x="71767" y="29061"/>
                    <a:pt x="68579" y="29570"/>
                  </a:cubicBezTo>
                  <a:cubicBezTo>
                    <a:pt x="68309" y="29612"/>
                    <a:pt x="68040" y="29653"/>
                    <a:pt x="67780" y="29695"/>
                  </a:cubicBezTo>
                  <a:cubicBezTo>
                    <a:pt x="63596" y="31511"/>
                    <a:pt x="59235" y="32716"/>
                    <a:pt x="54708" y="33495"/>
                  </a:cubicBezTo>
                  <a:cubicBezTo>
                    <a:pt x="54178" y="33588"/>
                    <a:pt x="53628" y="33671"/>
                    <a:pt x="53098" y="33671"/>
                  </a:cubicBezTo>
                  <a:cubicBezTo>
                    <a:pt x="52787" y="33671"/>
                    <a:pt x="52486" y="33640"/>
                    <a:pt x="52185" y="33567"/>
                  </a:cubicBezTo>
                  <a:cubicBezTo>
                    <a:pt x="51354" y="33380"/>
                    <a:pt x="50565" y="32820"/>
                    <a:pt x="50337" y="31989"/>
                  </a:cubicBezTo>
                  <a:cubicBezTo>
                    <a:pt x="50295" y="31823"/>
                    <a:pt x="50274" y="31657"/>
                    <a:pt x="50274" y="31491"/>
                  </a:cubicBezTo>
                  <a:cubicBezTo>
                    <a:pt x="49475" y="31387"/>
                    <a:pt x="48665" y="31200"/>
                    <a:pt x="47876" y="31054"/>
                  </a:cubicBezTo>
                  <a:cubicBezTo>
                    <a:pt x="47399" y="31065"/>
                    <a:pt x="46921" y="31065"/>
                    <a:pt x="46443" y="31065"/>
                  </a:cubicBezTo>
                  <a:cubicBezTo>
                    <a:pt x="45623" y="31065"/>
                    <a:pt x="44792" y="31054"/>
                    <a:pt x="43961" y="31054"/>
                  </a:cubicBezTo>
                  <a:cubicBezTo>
                    <a:pt x="43972" y="31179"/>
                    <a:pt x="43972" y="31314"/>
                    <a:pt x="43972" y="31449"/>
                  </a:cubicBezTo>
                  <a:cubicBezTo>
                    <a:pt x="43972" y="31667"/>
                    <a:pt x="43961" y="31885"/>
                    <a:pt x="43952" y="32104"/>
                  </a:cubicBezTo>
                  <a:cubicBezTo>
                    <a:pt x="43889" y="33100"/>
                    <a:pt x="43702" y="34055"/>
                    <a:pt x="43391" y="34958"/>
                  </a:cubicBezTo>
                  <a:cubicBezTo>
                    <a:pt x="51261" y="35228"/>
                    <a:pt x="59183" y="35384"/>
                    <a:pt x="66025" y="35384"/>
                  </a:cubicBezTo>
                  <a:cubicBezTo>
                    <a:pt x="69150" y="35384"/>
                    <a:pt x="72057" y="35353"/>
                    <a:pt x="74632" y="35281"/>
                  </a:cubicBezTo>
                  <a:cubicBezTo>
                    <a:pt x="97224" y="34668"/>
                    <a:pt x="87477" y="21047"/>
                    <a:pt x="87476" y="21045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5"/>
            <p:cNvSpPr/>
            <p:nvPr/>
          </p:nvSpPr>
          <p:spPr>
            <a:xfrm>
              <a:off x="5998716" y="2543873"/>
              <a:ext cx="1731722" cy="585311"/>
            </a:xfrm>
            <a:custGeom>
              <a:avLst/>
              <a:gdLst/>
              <a:ahLst/>
              <a:cxnLst/>
              <a:rect l="l" t="t" r="r" b="b"/>
              <a:pathLst>
                <a:path w="86478" h="29229" extrusionOk="0">
                  <a:moveTo>
                    <a:pt x="34502" y="0"/>
                  </a:moveTo>
                  <a:cubicBezTo>
                    <a:pt x="34356" y="32"/>
                    <a:pt x="34201" y="63"/>
                    <a:pt x="34045" y="104"/>
                  </a:cubicBezTo>
                  <a:cubicBezTo>
                    <a:pt x="33557" y="333"/>
                    <a:pt x="33246" y="810"/>
                    <a:pt x="32944" y="1257"/>
                  </a:cubicBezTo>
                  <a:cubicBezTo>
                    <a:pt x="32944" y="1267"/>
                    <a:pt x="35665" y="5399"/>
                    <a:pt x="35883" y="5867"/>
                  </a:cubicBezTo>
                  <a:cubicBezTo>
                    <a:pt x="36724" y="7674"/>
                    <a:pt x="37295" y="9584"/>
                    <a:pt x="37637" y="11546"/>
                  </a:cubicBezTo>
                  <a:cubicBezTo>
                    <a:pt x="37886" y="12937"/>
                    <a:pt x="38613" y="15191"/>
                    <a:pt x="37565" y="16395"/>
                  </a:cubicBezTo>
                  <a:cubicBezTo>
                    <a:pt x="36734" y="17350"/>
                    <a:pt x="33796" y="17849"/>
                    <a:pt x="32602" y="18223"/>
                  </a:cubicBezTo>
                  <a:cubicBezTo>
                    <a:pt x="31947" y="18430"/>
                    <a:pt x="31304" y="18627"/>
                    <a:pt x="30650" y="18814"/>
                  </a:cubicBezTo>
                  <a:cubicBezTo>
                    <a:pt x="30598" y="18845"/>
                    <a:pt x="30546" y="18866"/>
                    <a:pt x="30473" y="18876"/>
                  </a:cubicBezTo>
                  <a:cubicBezTo>
                    <a:pt x="30837" y="18835"/>
                    <a:pt x="31211" y="18814"/>
                    <a:pt x="31585" y="18814"/>
                  </a:cubicBezTo>
                  <a:cubicBezTo>
                    <a:pt x="31802" y="18814"/>
                    <a:pt x="32021" y="18825"/>
                    <a:pt x="32238" y="18835"/>
                  </a:cubicBezTo>
                  <a:cubicBezTo>
                    <a:pt x="33048" y="18887"/>
                    <a:pt x="33837" y="19022"/>
                    <a:pt x="34596" y="19250"/>
                  </a:cubicBezTo>
                  <a:cubicBezTo>
                    <a:pt x="34596" y="19240"/>
                    <a:pt x="34605" y="19229"/>
                    <a:pt x="34605" y="19219"/>
                  </a:cubicBezTo>
                  <a:cubicBezTo>
                    <a:pt x="34834" y="18949"/>
                    <a:pt x="35519" y="18596"/>
                    <a:pt x="36018" y="18596"/>
                  </a:cubicBezTo>
                  <a:cubicBezTo>
                    <a:pt x="36059" y="18596"/>
                    <a:pt x="36101" y="18596"/>
                    <a:pt x="36142" y="18606"/>
                  </a:cubicBezTo>
                  <a:cubicBezTo>
                    <a:pt x="36693" y="17683"/>
                    <a:pt x="37305" y="16790"/>
                    <a:pt x="37990" y="15959"/>
                  </a:cubicBezTo>
                  <a:cubicBezTo>
                    <a:pt x="38271" y="15627"/>
                    <a:pt x="38883" y="14868"/>
                    <a:pt x="39517" y="14381"/>
                  </a:cubicBezTo>
                  <a:cubicBezTo>
                    <a:pt x="39870" y="13851"/>
                    <a:pt x="40295" y="13467"/>
                    <a:pt x="40794" y="13197"/>
                  </a:cubicBezTo>
                  <a:cubicBezTo>
                    <a:pt x="39776" y="9522"/>
                    <a:pt x="36984" y="63"/>
                    <a:pt x="34502" y="0"/>
                  </a:cubicBezTo>
                  <a:close/>
                  <a:moveTo>
                    <a:pt x="70115" y="16250"/>
                  </a:moveTo>
                  <a:cubicBezTo>
                    <a:pt x="69035" y="16250"/>
                    <a:pt x="67966" y="16271"/>
                    <a:pt x="66886" y="16301"/>
                  </a:cubicBezTo>
                  <a:cubicBezTo>
                    <a:pt x="67114" y="16395"/>
                    <a:pt x="67322" y="16499"/>
                    <a:pt x="67519" y="16613"/>
                  </a:cubicBezTo>
                  <a:cubicBezTo>
                    <a:pt x="68702" y="17340"/>
                    <a:pt x="69129" y="18855"/>
                    <a:pt x="69242" y="20205"/>
                  </a:cubicBezTo>
                  <a:cubicBezTo>
                    <a:pt x="69336" y="21223"/>
                    <a:pt x="69720" y="26134"/>
                    <a:pt x="68578" y="26705"/>
                  </a:cubicBezTo>
                  <a:cubicBezTo>
                    <a:pt x="67768" y="27110"/>
                    <a:pt x="66948" y="27494"/>
                    <a:pt x="66128" y="27858"/>
                  </a:cubicBezTo>
                  <a:cubicBezTo>
                    <a:pt x="66388" y="27816"/>
                    <a:pt x="66657" y="27775"/>
                    <a:pt x="66927" y="27733"/>
                  </a:cubicBezTo>
                  <a:cubicBezTo>
                    <a:pt x="70115" y="27224"/>
                    <a:pt x="73282" y="26570"/>
                    <a:pt x="76407" y="25729"/>
                  </a:cubicBezTo>
                  <a:cubicBezTo>
                    <a:pt x="78909" y="25054"/>
                    <a:pt x="82200" y="24961"/>
                    <a:pt x="84339" y="23403"/>
                  </a:cubicBezTo>
                  <a:cubicBezTo>
                    <a:pt x="85637" y="22459"/>
                    <a:pt x="86478" y="20673"/>
                    <a:pt x="85824" y="19208"/>
                  </a:cubicBezTo>
                  <a:cubicBezTo>
                    <a:pt x="85107" y="17589"/>
                    <a:pt x="83104" y="17122"/>
                    <a:pt x="81369" y="16903"/>
                  </a:cubicBezTo>
                  <a:cubicBezTo>
                    <a:pt x="77632" y="16447"/>
                    <a:pt x="73873" y="16250"/>
                    <a:pt x="70115" y="16250"/>
                  </a:cubicBezTo>
                  <a:close/>
                  <a:moveTo>
                    <a:pt x="25209" y="20184"/>
                  </a:moveTo>
                  <a:cubicBezTo>
                    <a:pt x="24036" y="20454"/>
                    <a:pt x="22863" y="20704"/>
                    <a:pt x="21689" y="20953"/>
                  </a:cubicBezTo>
                  <a:cubicBezTo>
                    <a:pt x="14359" y="22479"/>
                    <a:pt x="6894" y="23756"/>
                    <a:pt x="0" y="26799"/>
                  </a:cubicBezTo>
                  <a:lnTo>
                    <a:pt x="52" y="26799"/>
                  </a:lnTo>
                  <a:cubicBezTo>
                    <a:pt x="592" y="26799"/>
                    <a:pt x="3956" y="28283"/>
                    <a:pt x="4745" y="28428"/>
                  </a:cubicBezTo>
                  <a:cubicBezTo>
                    <a:pt x="5347" y="28543"/>
                    <a:pt x="5939" y="28574"/>
                    <a:pt x="6530" y="28574"/>
                  </a:cubicBezTo>
                  <a:cubicBezTo>
                    <a:pt x="7070" y="28574"/>
                    <a:pt x="7621" y="28543"/>
                    <a:pt x="8161" y="28511"/>
                  </a:cubicBezTo>
                  <a:cubicBezTo>
                    <a:pt x="8711" y="28481"/>
                    <a:pt x="9262" y="28449"/>
                    <a:pt x="9811" y="28449"/>
                  </a:cubicBezTo>
                  <a:cubicBezTo>
                    <a:pt x="10061" y="28449"/>
                    <a:pt x="10300" y="28460"/>
                    <a:pt x="10549" y="28470"/>
                  </a:cubicBezTo>
                  <a:lnTo>
                    <a:pt x="11867" y="28470"/>
                  </a:lnTo>
                  <a:cubicBezTo>
                    <a:pt x="14878" y="28470"/>
                    <a:pt x="17889" y="28532"/>
                    <a:pt x="20911" y="28605"/>
                  </a:cubicBezTo>
                  <a:cubicBezTo>
                    <a:pt x="20921" y="28460"/>
                    <a:pt x="20942" y="28304"/>
                    <a:pt x="20963" y="28158"/>
                  </a:cubicBezTo>
                  <a:cubicBezTo>
                    <a:pt x="20153" y="28107"/>
                    <a:pt x="19343" y="28065"/>
                    <a:pt x="18533" y="28024"/>
                  </a:cubicBezTo>
                  <a:cubicBezTo>
                    <a:pt x="16768" y="27920"/>
                    <a:pt x="15003" y="27816"/>
                    <a:pt x="13228" y="27722"/>
                  </a:cubicBezTo>
                  <a:cubicBezTo>
                    <a:pt x="12864" y="27702"/>
                    <a:pt x="12501" y="27702"/>
                    <a:pt x="12127" y="27702"/>
                  </a:cubicBezTo>
                  <a:lnTo>
                    <a:pt x="11047" y="27702"/>
                  </a:lnTo>
                  <a:cubicBezTo>
                    <a:pt x="10383" y="27702"/>
                    <a:pt x="9718" y="27692"/>
                    <a:pt x="9075" y="27598"/>
                  </a:cubicBezTo>
                  <a:cubicBezTo>
                    <a:pt x="7351" y="27380"/>
                    <a:pt x="8223" y="26280"/>
                    <a:pt x="9375" y="25667"/>
                  </a:cubicBezTo>
                  <a:cubicBezTo>
                    <a:pt x="10123" y="25272"/>
                    <a:pt x="10964" y="25127"/>
                    <a:pt x="11795" y="25013"/>
                  </a:cubicBezTo>
                  <a:cubicBezTo>
                    <a:pt x="14661" y="24618"/>
                    <a:pt x="17568" y="24577"/>
                    <a:pt x="20475" y="24577"/>
                  </a:cubicBezTo>
                  <a:lnTo>
                    <a:pt x="22095" y="24577"/>
                  </a:lnTo>
                  <a:cubicBezTo>
                    <a:pt x="22344" y="24109"/>
                    <a:pt x="22624" y="23663"/>
                    <a:pt x="22925" y="23237"/>
                  </a:cubicBezTo>
                  <a:cubicBezTo>
                    <a:pt x="23631" y="22272"/>
                    <a:pt x="24493" y="21430"/>
                    <a:pt x="25459" y="20756"/>
                  </a:cubicBezTo>
                  <a:cubicBezTo>
                    <a:pt x="25406" y="20673"/>
                    <a:pt x="25355" y="20590"/>
                    <a:pt x="25323" y="20507"/>
                  </a:cubicBezTo>
                  <a:cubicBezTo>
                    <a:pt x="25272" y="20403"/>
                    <a:pt x="25240" y="20299"/>
                    <a:pt x="25209" y="20184"/>
                  </a:cubicBezTo>
                  <a:close/>
                  <a:moveTo>
                    <a:pt x="42289" y="28761"/>
                  </a:moveTo>
                  <a:lnTo>
                    <a:pt x="42289" y="28761"/>
                  </a:lnTo>
                  <a:cubicBezTo>
                    <a:pt x="42300" y="28917"/>
                    <a:pt x="42309" y="29062"/>
                    <a:pt x="42309" y="29217"/>
                  </a:cubicBezTo>
                  <a:cubicBezTo>
                    <a:pt x="43140" y="29217"/>
                    <a:pt x="43971" y="29228"/>
                    <a:pt x="44791" y="29228"/>
                  </a:cubicBezTo>
                  <a:cubicBezTo>
                    <a:pt x="45269" y="29228"/>
                    <a:pt x="45747" y="29228"/>
                    <a:pt x="46224" y="29217"/>
                  </a:cubicBezTo>
                  <a:lnTo>
                    <a:pt x="46068" y="29187"/>
                  </a:lnTo>
                  <a:cubicBezTo>
                    <a:pt x="44822" y="28958"/>
                    <a:pt x="43555" y="28844"/>
                    <a:pt x="42289" y="287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5"/>
            <p:cNvSpPr/>
            <p:nvPr/>
          </p:nvSpPr>
          <p:spPr>
            <a:xfrm>
              <a:off x="6972371" y="2664464"/>
              <a:ext cx="422487" cy="516885"/>
            </a:xfrm>
            <a:custGeom>
              <a:avLst/>
              <a:gdLst/>
              <a:ahLst/>
              <a:cxnLst/>
              <a:rect l="l" t="t" r="r" b="b"/>
              <a:pathLst>
                <a:path w="21098" h="25812" extrusionOk="0">
                  <a:moveTo>
                    <a:pt x="6344" y="0"/>
                  </a:moveTo>
                  <a:cubicBezTo>
                    <a:pt x="5524" y="0"/>
                    <a:pt x="4693" y="83"/>
                    <a:pt x="4060" y="540"/>
                  </a:cubicBezTo>
                  <a:cubicBezTo>
                    <a:pt x="4081" y="779"/>
                    <a:pt x="4081" y="1008"/>
                    <a:pt x="4060" y="1246"/>
                  </a:cubicBezTo>
                  <a:cubicBezTo>
                    <a:pt x="4070" y="1236"/>
                    <a:pt x="4081" y="1216"/>
                    <a:pt x="4091" y="1205"/>
                  </a:cubicBezTo>
                  <a:lnTo>
                    <a:pt x="4091" y="1205"/>
                  </a:lnTo>
                  <a:cubicBezTo>
                    <a:pt x="4081" y="1236"/>
                    <a:pt x="4060" y="1278"/>
                    <a:pt x="4049" y="1319"/>
                  </a:cubicBezTo>
                  <a:cubicBezTo>
                    <a:pt x="4040" y="1433"/>
                    <a:pt x="4019" y="1548"/>
                    <a:pt x="3987" y="1662"/>
                  </a:cubicBezTo>
                  <a:cubicBezTo>
                    <a:pt x="4123" y="1620"/>
                    <a:pt x="4268" y="1599"/>
                    <a:pt x="4403" y="1599"/>
                  </a:cubicBezTo>
                  <a:cubicBezTo>
                    <a:pt x="5212" y="1599"/>
                    <a:pt x="5867" y="2337"/>
                    <a:pt x="5711" y="3209"/>
                  </a:cubicBezTo>
                  <a:cubicBezTo>
                    <a:pt x="5535" y="4195"/>
                    <a:pt x="4538" y="4870"/>
                    <a:pt x="3551" y="4922"/>
                  </a:cubicBezTo>
                  <a:lnTo>
                    <a:pt x="3551" y="4974"/>
                  </a:lnTo>
                  <a:cubicBezTo>
                    <a:pt x="3541" y="5503"/>
                    <a:pt x="3468" y="6043"/>
                    <a:pt x="3333" y="6583"/>
                  </a:cubicBezTo>
                  <a:cubicBezTo>
                    <a:pt x="3863" y="6811"/>
                    <a:pt x="4382" y="7092"/>
                    <a:pt x="4839" y="7424"/>
                  </a:cubicBezTo>
                  <a:cubicBezTo>
                    <a:pt x="4984" y="7393"/>
                    <a:pt x="5129" y="7383"/>
                    <a:pt x="5275" y="7383"/>
                  </a:cubicBezTo>
                  <a:cubicBezTo>
                    <a:pt x="6012" y="7383"/>
                    <a:pt x="6749" y="7767"/>
                    <a:pt x="7268" y="8660"/>
                  </a:cubicBezTo>
                  <a:cubicBezTo>
                    <a:pt x="7746" y="9459"/>
                    <a:pt x="7912" y="10404"/>
                    <a:pt x="8016" y="11338"/>
                  </a:cubicBezTo>
                  <a:cubicBezTo>
                    <a:pt x="8493" y="15751"/>
                    <a:pt x="7466" y="20507"/>
                    <a:pt x="4434" y="23735"/>
                  </a:cubicBezTo>
                  <a:cubicBezTo>
                    <a:pt x="4040" y="24161"/>
                    <a:pt x="3551" y="24577"/>
                    <a:pt x="2980" y="24577"/>
                  </a:cubicBezTo>
                  <a:lnTo>
                    <a:pt x="2960" y="24577"/>
                  </a:lnTo>
                  <a:cubicBezTo>
                    <a:pt x="2607" y="24566"/>
                    <a:pt x="2284" y="24400"/>
                    <a:pt x="1973" y="24245"/>
                  </a:cubicBezTo>
                  <a:cubicBezTo>
                    <a:pt x="1631" y="24058"/>
                    <a:pt x="1278" y="23881"/>
                    <a:pt x="935" y="23705"/>
                  </a:cubicBezTo>
                  <a:cubicBezTo>
                    <a:pt x="623" y="23694"/>
                    <a:pt x="312" y="23673"/>
                    <a:pt x="0" y="23632"/>
                  </a:cubicBezTo>
                  <a:lnTo>
                    <a:pt x="0" y="23632"/>
                  </a:lnTo>
                  <a:cubicBezTo>
                    <a:pt x="0" y="23798"/>
                    <a:pt x="21" y="23964"/>
                    <a:pt x="63" y="24130"/>
                  </a:cubicBezTo>
                  <a:cubicBezTo>
                    <a:pt x="291" y="24961"/>
                    <a:pt x="1080" y="25521"/>
                    <a:pt x="1911" y="25708"/>
                  </a:cubicBezTo>
                  <a:cubicBezTo>
                    <a:pt x="2212" y="25781"/>
                    <a:pt x="2513" y="25812"/>
                    <a:pt x="2824" y="25812"/>
                  </a:cubicBezTo>
                  <a:cubicBezTo>
                    <a:pt x="3354" y="25812"/>
                    <a:pt x="3904" y="25729"/>
                    <a:pt x="4434" y="25636"/>
                  </a:cubicBezTo>
                  <a:cubicBezTo>
                    <a:pt x="8961" y="24857"/>
                    <a:pt x="13322" y="23652"/>
                    <a:pt x="17506" y="21836"/>
                  </a:cubicBezTo>
                  <a:cubicBezTo>
                    <a:pt x="18326" y="21472"/>
                    <a:pt x="19146" y="21088"/>
                    <a:pt x="19956" y="20683"/>
                  </a:cubicBezTo>
                  <a:cubicBezTo>
                    <a:pt x="21098" y="20112"/>
                    <a:pt x="20714" y="15201"/>
                    <a:pt x="20620" y="14183"/>
                  </a:cubicBezTo>
                  <a:cubicBezTo>
                    <a:pt x="20507" y="12833"/>
                    <a:pt x="20080" y="11318"/>
                    <a:pt x="18897" y="10591"/>
                  </a:cubicBezTo>
                  <a:cubicBezTo>
                    <a:pt x="18700" y="10477"/>
                    <a:pt x="18492" y="10373"/>
                    <a:pt x="18264" y="10279"/>
                  </a:cubicBezTo>
                  <a:cubicBezTo>
                    <a:pt x="17464" y="9916"/>
                    <a:pt x="16561" y="9605"/>
                    <a:pt x="16291" y="8701"/>
                  </a:cubicBezTo>
                  <a:cubicBezTo>
                    <a:pt x="16229" y="8493"/>
                    <a:pt x="16208" y="8265"/>
                    <a:pt x="16270" y="8057"/>
                  </a:cubicBezTo>
                  <a:cubicBezTo>
                    <a:pt x="16312" y="7861"/>
                    <a:pt x="16426" y="7684"/>
                    <a:pt x="16520" y="7497"/>
                  </a:cubicBezTo>
                  <a:cubicBezTo>
                    <a:pt x="17101" y="6334"/>
                    <a:pt x="17090" y="4974"/>
                    <a:pt x="17060" y="3676"/>
                  </a:cubicBezTo>
                  <a:cubicBezTo>
                    <a:pt x="17049" y="3053"/>
                    <a:pt x="17028" y="2409"/>
                    <a:pt x="16769" y="1839"/>
                  </a:cubicBezTo>
                  <a:cubicBezTo>
                    <a:pt x="16031" y="281"/>
                    <a:pt x="14432" y="395"/>
                    <a:pt x="12979" y="270"/>
                  </a:cubicBezTo>
                  <a:cubicBezTo>
                    <a:pt x="10944" y="94"/>
                    <a:pt x="8878" y="63"/>
                    <a:pt x="6822" y="11"/>
                  </a:cubicBezTo>
                  <a:cubicBezTo>
                    <a:pt x="6666" y="0"/>
                    <a:pt x="6500" y="0"/>
                    <a:pt x="6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5"/>
            <p:cNvSpPr/>
            <p:nvPr/>
          </p:nvSpPr>
          <p:spPr>
            <a:xfrm>
              <a:off x="6722459" y="2831833"/>
              <a:ext cx="67584" cy="114383"/>
            </a:xfrm>
            <a:custGeom>
              <a:avLst/>
              <a:gdLst/>
              <a:ahLst/>
              <a:cxnLst/>
              <a:rect l="l" t="t" r="r" b="b"/>
              <a:pathLst>
                <a:path w="3375" h="5712" extrusionOk="0">
                  <a:moveTo>
                    <a:pt x="3375" y="1"/>
                  </a:moveTo>
                  <a:lnTo>
                    <a:pt x="3375" y="1"/>
                  </a:lnTo>
                  <a:cubicBezTo>
                    <a:pt x="2741" y="488"/>
                    <a:pt x="2129" y="1247"/>
                    <a:pt x="1848" y="1579"/>
                  </a:cubicBezTo>
                  <a:cubicBezTo>
                    <a:pt x="1163" y="2410"/>
                    <a:pt x="551" y="3303"/>
                    <a:pt x="0" y="4226"/>
                  </a:cubicBezTo>
                  <a:cubicBezTo>
                    <a:pt x="62" y="4237"/>
                    <a:pt x="115" y="4247"/>
                    <a:pt x="166" y="4279"/>
                  </a:cubicBezTo>
                  <a:cubicBezTo>
                    <a:pt x="249" y="4309"/>
                    <a:pt x="302" y="4372"/>
                    <a:pt x="353" y="4434"/>
                  </a:cubicBezTo>
                  <a:cubicBezTo>
                    <a:pt x="405" y="4496"/>
                    <a:pt x="457" y="4569"/>
                    <a:pt x="519" y="4621"/>
                  </a:cubicBezTo>
                  <a:cubicBezTo>
                    <a:pt x="800" y="4902"/>
                    <a:pt x="1298" y="4881"/>
                    <a:pt x="1548" y="5172"/>
                  </a:cubicBezTo>
                  <a:cubicBezTo>
                    <a:pt x="1672" y="5317"/>
                    <a:pt x="1714" y="5525"/>
                    <a:pt x="1869" y="5628"/>
                  </a:cubicBezTo>
                  <a:cubicBezTo>
                    <a:pt x="1942" y="5680"/>
                    <a:pt x="2025" y="5701"/>
                    <a:pt x="2108" y="5711"/>
                  </a:cubicBezTo>
                  <a:cubicBezTo>
                    <a:pt x="2409" y="3967"/>
                    <a:pt x="2305" y="2108"/>
                    <a:pt x="3094" y="488"/>
                  </a:cubicBezTo>
                  <a:cubicBezTo>
                    <a:pt x="3136" y="405"/>
                    <a:pt x="3177" y="333"/>
                    <a:pt x="3219" y="260"/>
                  </a:cubicBezTo>
                  <a:cubicBezTo>
                    <a:pt x="3260" y="167"/>
                    <a:pt x="3323" y="84"/>
                    <a:pt x="3375" y="1"/>
                  </a:cubicBezTo>
                  <a:close/>
                </a:path>
              </a:pathLst>
            </a:custGeom>
            <a:solidFill>
              <a:srgbClr val="5C8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5"/>
            <p:cNvSpPr/>
            <p:nvPr/>
          </p:nvSpPr>
          <p:spPr>
            <a:xfrm>
              <a:off x="6764672" y="2796288"/>
              <a:ext cx="304600" cy="342868"/>
            </a:xfrm>
            <a:custGeom>
              <a:avLst/>
              <a:gdLst/>
              <a:ahLst/>
              <a:cxnLst/>
              <a:rect l="l" t="t" r="r" b="b"/>
              <a:pathLst>
                <a:path w="15211" h="17122" extrusionOk="0">
                  <a:moveTo>
                    <a:pt x="13705" y="0"/>
                  </a:moveTo>
                  <a:cubicBezTo>
                    <a:pt x="13539" y="706"/>
                    <a:pt x="13259" y="1391"/>
                    <a:pt x="12864" y="1963"/>
                  </a:cubicBezTo>
                  <a:cubicBezTo>
                    <a:pt x="12190" y="2918"/>
                    <a:pt x="11131" y="3479"/>
                    <a:pt x="10092" y="3966"/>
                  </a:cubicBezTo>
                  <a:cubicBezTo>
                    <a:pt x="10092" y="3728"/>
                    <a:pt x="9998" y="3479"/>
                    <a:pt x="9832" y="3313"/>
                  </a:cubicBezTo>
                  <a:cubicBezTo>
                    <a:pt x="8939" y="4475"/>
                    <a:pt x="7444" y="4870"/>
                    <a:pt x="5939" y="4870"/>
                  </a:cubicBezTo>
                  <a:cubicBezTo>
                    <a:pt x="5399" y="4870"/>
                    <a:pt x="4859" y="4818"/>
                    <a:pt x="4340" y="4735"/>
                  </a:cubicBezTo>
                  <a:cubicBezTo>
                    <a:pt x="3893" y="4662"/>
                    <a:pt x="3427" y="4548"/>
                    <a:pt x="3115" y="4215"/>
                  </a:cubicBezTo>
                  <a:cubicBezTo>
                    <a:pt x="2814" y="3883"/>
                    <a:pt x="2783" y="3260"/>
                    <a:pt x="3177" y="3043"/>
                  </a:cubicBezTo>
                  <a:cubicBezTo>
                    <a:pt x="2855" y="2596"/>
                    <a:pt x="1941" y="3022"/>
                    <a:pt x="1724" y="2523"/>
                  </a:cubicBezTo>
                  <a:cubicBezTo>
                    <a:pt x="1495" y="2004"/>
                    <a:pt x="2294" y="1641"/>
                    <a:pt x="2481" y="1267"/>
                  </a:cubicBezTo>
                  <a:cubicBezTo>
                    <a:pt x="2596" y="1028"/>
                    <a:pt x="2627" y="789"/>
                    <a:pt x="2637" y="540"/>
                  </a:cubicBezTo>
                  <a:lnTo>
                    <a:pt x="2637" y="540"/>
                  </a:lnTo>
                  <a:cubicBezTo>
                    <a:pt x="2606" y="561"/>
                    <a:pt x="2575" y="571"/>
                    <a:pt x="2544" y="592"/>
                  </a:cubicBezTo>
                  <a:cubicBezTo>
                    <a:pt x="2045" y="862"/>
                    <a:pt x="1620" y="1246"/>
                    <a:pt x="1267" y="1776"/>
                  </a:cubicBezTo>
                  <a:cubicBezTo>
                    <a:pt x="1215" y="1859"/>
                    <a:pt x="1152" y="1942"/>
                    <a:pt x="1111" y="2035"/>
                  </a:cubicBezTo>
                  <a:cubicBezTo>
                    <a:pt x="1069" y="2108"/>
                    <a:pt x="1028" y="2180"/>
                    <a:pt x="986" y="2263"/>
                  </a:cubicBezTo>
                  <a:cubicBezTo>
                    <a:pt x="197" y="3883"/>
                    <a:pt x="301" y="5742"/>
                    <a:pt x="0" y="7486"/>
                  </a:cubicBezTo>
                  <a:lnTo>
                    <a:pt x="93" y="7517"/>
                  </a:lnTo>
                  <a:cubicBezTo>
                    <a:pt x="146" y="7528"/>
                    <a:pt x="187" y="7538"/>
                    <a:pt x="239" y="7559"/>
                  </a:cubicBezTo>
                  <a:cubicBezTo>
                    <a:pt x="239" y="7372"/>
                    <a:pt x="291" y="7216"/>
                    <a:pt x="426" y="7154"/>
                  </a:cubicBezTo>
                  <a:cubicBezTo>
                    <a:pt x="478" y="7123"/>
                    <a:pt x="529" y="7113"/>
                    <a:pt x="592" y="7113"/>
                  </a:cubicBezTo>
                  <a:cubicBezTo>
                    <a:pt x="706" y="7113"/>
                    <a:pt x="820" y="7154"/>
                    <a:pt x="924" y="7196"/>
                  </a:cubicBezTo>
                  <a:cubicBezTo>
                    <a:pt x="2160" y="7653"/>
                    <a:pt x="3395" y="8119"/>
                    <a:pt x="4516" y="8825"/>
                  </a:cubicBezTo>
                  <a:cubicBezTo>
                    <a:pt x="5015" y="9158"/>
                    <a:pt x="5503" y="9521"/>
                    <a:pt x="6043" y="9781"/>
                  </a:cubicBezTo>
                  <a:cubicBezTo>
                    <a:pt x="7050" y="10237"/>
                    <a:pt x="8223" y="10269"/>
                    <a:pt x="9230" y="10736"/>
                  </a:cubicBezTo>
                  <a:cubicBezTo>
                    <a:pt x="9645" y="10934"/>
                    <a:pt x="10019" y="11203"/>
                    <a:pt x="10445" y="11390"/>
                  </a:cubicBezTo>
                  <a:cubicBezTo>
                    <a:pt x="10591" y="11453"/>
                    <a:pt x="10746" y="11504"/>
                    <a:pt x="10902" y="11504"/>
                  </a:cubicBezTo>
                  <a:lnTo>
                    <a:pt x="10974" y="11504"/>
                  </a:lnTo>
                  <a:cubicBezTo>
                    <a:pt x="11276" y="11473"/>
                    <a:pt x="11514" y="11224"/>
                    <a:pt x="11670" y="10964"/>
                  </a:cubicBezTo>
                  <a:cubicBezTo>
                    <a:pt x="12490" y="9552"/>
                    <a:pt x="12709" y="7663"/>
                    <a:pt x="12709" y="6043"/>
                  </a:cubicBezTo>
                  <a:cubicBezTo>
                    <a:pt x="12719" y="4891"/>
                    <a:pt x="12553" y="3666"/>
                    <a:pt x="13062" y="2637"/>
                  </a:cubicBezTo>
                  <a:cubicBezTo>
                    <a:pt x="13539" y="1672"/>
                    <a:pt x="14359" y="1008"/>
                    <a:pt x="15211" y="841"/>
                  </a:cubicBezTo>
                  <a:cubicBezTo>
                    <a:pt x="14754" y="509"/>
                    <a:pt x="14235" y="228"/>
                    <a:pt x="13705" y="0"/>
                  </a:cubicBezTo>
                  <a:close/>
                  <a:moveTo>
                    <a:pt x="6251" y="14557"/>
                  </a:moveTo>
                  <a:cubicBezTo>
                    <a:pt x="6001" y="15315"/>
                    <a:pt x="4901" y="15564"/>
                    <a:pt x="3987" y="15668"/>
                  </a:cubicBezTo>
                  <a:cubicBezTo>
                    <a:pt x="4008" y="15834"/>
                    <a:pt x="4029" y="16000"/>
                    <a:pt x="4039" y="16156"/>
                  </a:cubicBezTo>
                  <a:cubicBezTo>
                    <a:pt x="5305" y="16239"/>
                    <a:pt x="6572" y="16353"/>
                    <a:pt x="7818" y="16582"/>
                  </a:cubicBezTo>
                  <a:lnTo>
                    <a:pt x="7974" y="16612"/>
                  </a:lnTo>
                  <a:cubicBezTo>
                    <a:pt x="8763" y="16758"/>
                    <a:pt x="9573" y="16945"/>
                    <a:pt x="10372" y="17049"/>
                  </a:cubicBezTo>
                  <a:cubicBezTo>
                    <a:pt x="10684" y="17090"/>
                    <a:pt x="10995" y="17111"/>
                    <a:pt x="11307" y="17122"/>
                  </a:cubicBezTo>
                  <a:cubicBezTo>
                    <a:pt x="9791" y="16343"/>
                    <a:pt x="8275" y="15574"/>
                    <a:pt x="6759" y="14806"/>
                  </a:cubicBezTo>
                  <a:cubicBezTo>
                    <a:pt x="6593" y="14713"/>
                    <a:pt x="6427" y="14630"/>
                    <a:pt x="6251" y="145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5"/>
            <p:cNvSpPr/>
            <p:nvPr/>
          </p:nvSpPr>
          <p:spPr>
            <a:xfrm>
              <a:off x="6769438" y="2812288"/>
              <a:ext cx="373026" cy="344330"/>
            </a:xfrm>
            <a:custGeom>
              <a:avLst/>
              <a:gdLst/>
              <a:ahLst/>
              <a:cxnLst/>
              <a:rect l="l" t="t" r="r" b="b"/>
              <a:pathLst>
                <a:path w="18628" h="17195" extrusionOk="0">
                  <a:moveTo>
                    <a:pt x="15409" y="1"/>
                  </a:moveTo>
                  <a:cubicBezTo>
                    <a:pt x="15263" y="1"/>
                    <a:pt x="15118" y="11"/>
                    <a:pt x="14973" y="42"/>
                  </a:cubicBezTo>
                  <a:cubicBezTo>
                    <a:pt x="14121" y="209"/>
                    <a:pt x="13301" y="873"/>
                    <a:pt x="12824" y="1838"/>
                  </a:cubicBezTo>
                  <a:cubicBezTo>
                    <a:pt x="12315" y="2867"/>
                    <a:pt x="12481" y="4092"/>
                    <a:pt x="12471" y="5244"/>
                  </a:cubicBezTo>
                  <a:cubicBezTo>
                    <a:pt x="12471" y="6864"/>
                    <a:pt x="12252" y="8753"/>
                    <a:pt x="11432" y="10165"/>
                  </a:cubicBezTo>
                  <a:cubicBezTo>
                    <a:pt x="11276" y="10425"/>
                    <a:pt x="11038" y="10674"/>
                    <a:pt x="10736" y="10705"/>
                  </a:cubicBezTo>
                  <a:lnTo>
                    <a:pt x="10664" y="10705"/>
                  </a:lnTo>
                  <a:cubicBezTo>
                    <a:pt x="10508" y="10705"/>
                    <a:pt x="10353" y="10654"/>
                    <a:pt x="10207" y="10591"/>
                  </a:cubicBezTo>
                  <a:cubicBezTo>
                    <a:pt x="9781" y="10404"/>
                    <a:pt x="9407" y="10135"/>
                    <a:pt x="8992" y="9937"/>
                  </a:cubicBezTo>
                  <a:cubicBezTo>
                    <a:pt x="7985" y="9470"/>
                    <a:pt x="6812" y="9438"/>
                    <a:pt x="5805" y="8982"/>
                  </a:cubicBezTo>
                  <a:cubicBezTo>
                    <a:pt x="5265" y="8722"/>
                    <a:pt x="4777" y="8359"/>
                    <a:pt x="4278" y="8026"/>
                  </a:cubicBezTo>
                  <a:cubicBezTo>
                    <a:pt x="3157" y="7320"/>
                    <a:pt x="1922" y="6854"/>
                    <a:pt x="686" y="6397"/>
                  </a:cubicBezTo>
                  <a:cubicBezTo>
                    <a:pt x="582" y="6355"/>
                    <a:pt x="468" y="6314"/>
                    <a:pt x="354" y="6314"/>
                  </a:cubicBezTo>
                  <a:cubicBezTo>
                    <a:pt x="291" y="6314"/>
                    <a:pt x="240" y="6324"/>
                    <a:pt x="188" y="6355"/>
                  </a:cubicBezTo>
                  <a:cubicBezTo>
                    <a:pt x="53" y="6417"/>
                    <a:pt x="1" y="6573"/>
                    <a:pt x="1" y="6760"/>
                  </a:cubicBezTo>
                  <a:cubicBezTo>
                    <a:pt x="344" y="6905"/>
                    <a:pt x="603" y="7207"/>
                    <a:pt x="769" y="7539"/>
                  </a:cubicBezTo>
                  <a:cubicBezTo>
                    <a:pt x="884" y="7756"/>
                    <a:pt x="1018" y="8026"/>
                    <a:pt x="1080" y="8266"/>
                  </a:cubicBezTo>
                  <a:cubicBezTo>
                    <a:pt x="1154" y="8536"/>
                    <a:pt x="997" y="8483"/>
                    <a:pt x="738" y="8504"/>
                  </a:cubicBezTo>
                  <a:cubicBezTo>
                    <a:pt x="707" y="8504"/>
                    <a:pt x="665" y="8515"/>
                    <a:pt x="634" y="8525"/>
                  </a:cubicBezTo>
                  <a:cubicBezTo>
                    <a:pt x="1465" y="9345"/>
                    <a:pt x="2150" y="10301"/>
                    <a:pt x="2679" y="11349"/>
                  </a:cubicBezTo>
                  <a:cubicBezTo>
                    <a:pt x="3978" y="11411"/>
                    <a:pt x="5545" y="11671"/>
                    <a:pt x="5960" y="12844"/>
                  </a:cubicBezTo>
                  <a:cubicBezTo>
                    <a:pt x="6096" y="13208"/>
                    <a:pt x="6096" y="13508"/>
                    <a:pt x="6013" y="13758"/>
                  </a:cubicBezTo>
                  <a:cubicBezTo>
                    <a:pt x="6189" y="13831"/>
                    <a:pt x="6355" y="13914"/>
                    <a:pt x="6521" y="14007"/>
                  </a:cubicBezTo>
                  <a:cubicBezTo>
                    <a:pt x="8037" y="14775"/>
                    <a:pt x="9553" y="15544"/>
                    <a:pt x="11069" y="16323"/>
                  </a:cubicBezTo>
                  <a:cubicBezTo>
                    <a:pt x="11412" y="16499"/>
                    <a:pt x="11765" y="16676"/>
                    <a:pt x="12107" y="16863"/>
                  </a:cubicBezTo>
                  <a:cubicBezTo>
                    <a:pt x="12418" y="17018"/>
                    <a:pt x="12741" y="17184"/>
                    <a:pt x="13094" y="17195"/>
                  </a:cubicBezTo>
                  <a:lnTo>
                    <a:pt x="13114" y="17195"/>
                  </a:lnTo>
                  <a:cubicBezTo>
                    <a:pt x="13685" y="17195"/>
                    <a:pt x="14174" y="16779"/>
                    <a:pt x="14568" y="16353"/>
                  </a:cubicBezTo>
                  <a:cubicBezTo>
                    <a:pt x="17600" y="13125"/>
                    <a:pt x="18627" y="8369"/>
                    <a:pt x="18150" y="3956"/>
                  </a:cubicBezTo>
                  <a:cubicBezTo>
                    <a:pt x="18046" y="3022"/>
                    <a:pt x="17880" y="2077"/>
                    <a:pt x="17402" y="1278"/>
                  </a:cubicBezTo>
                  <a:cubicBezTo>
                    <a:pt x="16883" y="385"/>
                    <a:pt x="16146" y="1"/>
                    <a:pt x="15409" y="1"/>
                  </a:cubicBezTo>
                  <a:close/>
                </a:path>
              </a:pathLst>
            </a:custGeom>
            <a:solidFill>
              <a:srgbClr val="5C8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5"/>
            <p:cNvSpPr/>
            <p:nvPr/>
          </p:nvSpPr>
          <p:spPr>
            <a:xfrm>
              <a:off x="6832637" y="2600844"/>
              <a:ext cx="257221" cy="201912"/>
            </a:xfrm>
            <a:custGeom>
              <a:avLst/>
              <a:gdLst/>
              <a:ahLst/>
              <a:cxnLst/>
              <a:rect l="l" t="t" r="r" b="b"/>
              <a:pathLst>
                <a:path w="12845" h="10083" extrusionOk="0">
                  <a:moveTo>
                    <a:pt x="2711" y="3126"/>
                  </a:moveTo>
                  <a:cubicBezTo>
                    <a:pt x="2753" y="3136"/>
                    <a:pt x="2794" y="3136"/>
                    <a:pt x="2836" y="3157"/>
                  </a:cubicBezTo>
                  <a:cubicBezTo>
                    <a:pt x="2877" y="3177"/>
                    <a:pt x="2919" y="3198"/>
                    <a:pt x="2950" y="3230"/>
                  </a:cubicBezTo>
                  <a:cubicBezTo>
                    <a:pt x="2981" y="3260"/>
                    <a:pt x="3012" y="3292"/>
                    <a:pt x="3012" y="3334"/>
                  </a:cubicBezTo>
                  <a:cubicBezTo>
                    <a:pt x="2981" y="3323"/>
                    <a:pt x="2950" y="3323"/>
                    <a:pt x="2919" y="3323"/>
                  </a:cubicBezTo>
                  <a:cubicBezTo>
                    <a:pt x="2877" y="3323"/>
                    <a:pt x="2846" y="3323"/>
                    <a:pt x="2815" y="3334"/>
                  </a:cubicBezTo>
                  <a:cubicBezTo>
                    <a:pt x="2763" y="3354"/>
                    <a:pt x="2701" y="3375"/>
                    <a:pt x="2649" y="3406"/>
                  </a:cubicBezTo>
                  <a:cubicBezTo>
                    <a:pt x="2638" y="3406"/>
                    <a:pt x="2617" y="3417"/>
                    <a:pt x="2607" y="3427"/>
                  </a:cubicBezTo>
                  <a:cubicBezTo>
                    <a:pt x="2597" y="3437"/>
                    <a:pt x="2576" y="3437"/>
                    <a:pt x="2566" y="3447"/>
                  </a:cubicBezTo>
                  <a:cubicBezTo>
                    <a:pt x="2555" y="3458"/>
                    <a:pt x="2534" y="3468"/>
                    <a:pt x="2524" y="3468"/>
                  </a:cubicBezTo>
                  <a:lnTo>
                    <a:pt x="2504" y="3479"/>
                  </a:lnTo>
                  <a:cubicBezTo>
                    <a:pt x="2493" y="3489"/>
                    <a:pt x="2483" y="3489"/>
                    <a:pt x="2483" y="3500"/>
                  </a:cubicBezTo>
                  <a:cubicBezTo>
                    <a:pt x="2421" y="3530"/>
                    <a:pt x="2368" y="3562"/>
                    <a:pt x="2317" y="3593"/>
                  </a:cubicBezTo>
                  <a:cubicBezTo>
                    <a:pt x="2202" y="3655"/>
                    <a:pt x="2098" y="3728"/>
                    <a:pt x="1985" y="3800"/>
                  </a:cubicBezTo>
                  <a:cubicBezTo>
                    <a:pt x="1964" y="3821"/>
                    <a:pt x="1932" y="3842"/>
                    <a:pt x="1901" y="3863"/>
                  </a:cubicBezTo>
                  <a:lnTo>
                    <a:pt x="1818" y="3915"/>
                  </a:lnTo>
                  <a:cubicBezTo>
                    <a:pt x="1756" y="3956"/>
                    <a:pt x="1704" y="4008"/>
                    <a:pt x="1632" y="4050"/>
                  </a:cubicBezTo>
                  <a:lnTo>
                    <a:pt x="1632" y="3987"/>
                  </a:lnTo>
                  <a:lnTo>
                    <a:pt x="1632" y="3956"/>
                  </a:lnTo>
                  <a:cubicBezTo>
                    <a:pt x="1641" y="3946"/>
                    <a:pt x="1641" y="3936"/>
                    <a:pt x="1641" y="3925"/>
                  </a:cubicBezTo>
                  <a:cubicBezTo>
                    <a:pt x="1641" y="3904"/>
                    <a:pt x="1652" y="3894"/>
                    <a:pt x="1652" y="3873"/>
                  </a:cubicBezTo>
                  <a:cubicBezTo>
                    <a:pt x="1662" y="3853"/>
                    <a:pt x="1662" y="3832"/>
                    <a:pt x="1673" y="3811"/>
                  </a:cubicBezTo>
                  <a:cubicBezTo>
                    <a:pt x="1704" y="3738"/>
                    <a:pt x="1735" y="3666"/>
                    <a:pt x="1777" y="3603"/>
                  </a:cubicBezTo>
                  <a:cubicBezTo>
                    <a:pt x="1808" y="3572"/>
                    <a:pt x="1828" y="3541"/>
                    <a:pt x="1849" y="3510"/>
                  </a:cubicBezTo>
                  <a:lnTo>
                    <a:pt x="1891" y="3468"/>
                  </a:lnTo>
                  <a:lnTo>
                    <a:pt x="1911" y="3447"/>
                  </a:lnTo>
                  <a:lnTo>
                    <a:pt x="1932" y="3427"/>
                  </a:lnTo>
                  <a:cubicBezTo>
                    <a:pt x="1953" y="3406"/>
                    <a:pt x="1964" y="3396"/>
                    <a:pt x="1985" y="3385"/>
                  </a:cubicBezTo>
                  <a:lnTo>
                    <a:pt x="2026" y="3343"/>
                  </a:lnTo>
                  <a:cubicBezTo>
                    <a:pt x="2057" y="3323"/>
                    <a:pt x="2088" y="3302"/>
                    <a:pt x="2130" y="3281"/>
                  </a:cubicBezTo>
                  <a:lnTo>
                    <a:pt x="2181" y="3250"/>
                  </a:lnTo>
                  <a:cubicBezTo>
                    <a:pt x="2192" y="3240"/>
                    <a:pt x="2213" y="3230"/>
                    <a:pt x="2234" y="3219"/>
                  </a:cubicBezTo>
                  <a:cubicBezTo>
                    <a:pt x="2254" y="3219"/>
                    <a:pt x="2264" y="3209"/>
                    <a:pt x="2285" y="3198"/>
                  </a:cubicBezTo>
                  <a:cubicBezTo>
                    <a:pt x="2306" y="3188"/>
                    <a:pt x="2327" y="3188"/>
                    <a:pt x="2347" y="3177"/>
                  </a:cubicBezTo>
                  <a:cubicBezTo>
                    <a:pt x="2358" y="3167"/>
                    <a:pt x="2379" y="3167"/>
                    <a:pt x="2400" y="3157"/>
                  </a:cubicBezTo>
                  <a:cubicBezTo>
                    <a:pt x="2421" y="3157"/>
                    <a:pt x="2441" y="3147"/>
                    <a:pt x="2462" y="3147"/>
                  </a:cubicBezTo>
                  <a:cubicBezTo>
                    <a:pt x="2483" y="3136"/>
                    <a:pt x="2493" y="3136"/>
                    <a:pt x="2514" y="3136"/>
                  </a:cubicBezTo>
                  <a:cubicBezTo>
                    <a:pt x="2534" y="3126"/>
                    <a:pt x="2555" y="3126"/>
                    <a:pt x="2576" y="3126"/>
                  </a:cubicBezTo>
                  <a:close/>
                  <a:moveTo>
                    <a:pt x="6957" y="3105"/>
                  </a:moveTo>
                  <a:cubicBezTo>
                    <a:pt x="7010" y="3105"/>
                    <a:pt x="7072" y="3105"/>
                    <a:pt x="7124" y="3126"/>
                  </a:cubicBezTo>
                  <a:cubicBezTo>
                    <a:pt x="7217" y="3147"/>
                    <a:pt x="7300" y="3177"/>
                    <a:pt x="7384" y="3230"/>
                  </a:cubicBezTo>
                  <a:cubicBezTo>
                    <a:pt x="7539" y="3323"/>
                    <a:pt x="7674" y="3447"/>
                    <a:pt x="7767" y="3603"/>
                  </a:cubicBezTo>
                  <a:cubicBezTo>
                    <a:pt x="7809" y="3687"/>
                    <a:pt x="7840" y="3770"/>
                    <a:pt x="7861" y="3853"/>
                  </a:cubicBezTo>
                  <a:cubicBezTo>
                    <a:pt x="7861" y="3873"/>
                    <a:pt x="7871" y="3894"/>
                    <a:pt x="7871" y="3915"/>
                  </a:cubicBezTo>
                  <a:lnTo>
                    <a:pt x="7871" y="3987"/>
                  </a:lnTo>
                  <a:cubicBezTo>
                    <a:pt x="7882" y="4008"/>
                    <a:pt x="7882" y="4029"/>
                    <a:pt x="7871" y="4050"/>
                  </a:cubicBezTo>
                  <a:lnTo>
                    <a:pt x="7871" y="4112"/>
                  </a:lnTo>
                  <a:cubicBezTo>
                    <a:pt x="7850" y="4102"/>
                    <a:pt x="7840" y="4081"/>
                    <a:pt x="7820" y="4070"/>
                  </a:cubicBezTo>
                  <a:cubicBezTo>
                    <a:pt x="7809" y="4050"/>
                    <a:pt x="7799" y="4040"/>
                    <a:pt x="7778" y="4019"/>
                  </a:cubicBezTo>
                  <a:lnTo>
                    <a:pt x="7695" y="3936"/>
                  </a:lnTo>
                  <a:lnTo>
                    <a:pt x="7539" y="3780"/>
                  </a:lnTo>
                  <a:cubicBezTo>
                    <a:pt x="7425" y="3687"/>
                    <a:pt x="7321" y="3603"/>
                    <a:pt x="7197" y="3541"/>
                  </a:cubicBezTo>
                  <a:cubicBezTo>
                    <a:pt x="7082" y="3468"/>
                    <a:pt x="6968" y="3417"/>
                    <a:pt x="6844" y="3396"/>
                  </a:cubicBezTo>
                  <a:cubicBezTo>
                    <a:pt x="6812" y="3396"/>
                    <a:pt x="6771" y="3385"/>
                    <a:pt x="6729" y="3385"/>
                  </a:cubicBezTo>
                  <a:cubicBezTo>
                    <a:pt x="6698" y="3385"/>
                    <a:pt x="6678" y="3385"/>
                    <a:pt x="6646" y="3396"/>
                  </a:cubicBezTo>
                  <a:cubicBezTo>
                    <a:pt x="6615" y="3396"/>
                    <a:pt x="6574" y="3406"/>
                    <a:pt x="6542" y="3417"/>
                  </a:cubicBezTo>
                  <a:cubicBezTo>
                    <a:pt x="6501" y="3427"/>
                    <a:pt x="6470" y="3437"/>
                    <a:pt x="6428" y="3458"/>
                  </a:cubicBezTo>
                  <a:cubicBezTo>
                    <a:pt x="6428" y="3417"/>
                    <a:pt x="6449" y="3375"/>
                    <a:pt x="6480" y="3334"/>
                  </a:cubicBezTo>
                  <a:cubicBezTo>
                    <a:pt x="6501" y="3292"/>
                    <a:pt x="6532" y="3260"/>
                    <a:pt x="6574" y="3230"/>
                  </a:cubicBezTo>
                  <a:cubicBezTo>
                    <a:pt x="6646" y="3167"/>
                    <a:pt x="6740" y="3126"/>
                    <a:pt x="6833" y="3115"/>
                  </a:cubicBezTo>
                  <a:cubicBezTo>
                    <a:pt x="6874" y="3105"/>
                    <a:pt x="6916" y="3105"/>
                    <a:pt x="6957" y="3105"/>
                  </a:cubicBezTo>
                  <a:close/>
                  <a:moveTo>
                    <a:pt x="2275" y="4382"/>
                  </a:moveTo>
                  <a:cubicBezTo>
                    <a:pt x="2462" y="4382"/>
                    <a:pt x="2617" y="4600"/>
                    <a:pt x="2617" y="4880"/>
                  </a:cubicBezTo>
                  <a:cubicBezTo>
                    <a:pt x="2617" y="5150"/>
                    <a:pt x="2462" y="5379"/>
                    <a:pt x="2275" y="5379"/>
                  </a:cubicBezTo>
                  <a:cubicBezTo>
                    <a:pt x="2088" y="5379"/>
                    <a:pt x="1943" y="5150"/>
                    <a:pt x="1943" y="4880"/>
                  </a:cubicBezTo>
                  <a:cubicBezTo>
                    <a:pt x="1943" y="4600"/>
                    <a:pt x="2088" y="4382"/>
                    <a:pt x="2275" y="4382"/>
                  </a:cubicBezTo>
                  <a:close/>
                  <a:moveTo>
                    <a:pt x="6844" y="4382"/>
                  </a:moveTo>
                  <a:cubicBezTo>
                    <a:pt x="7031" y="4382"/>
                    <a:pt x="7176" y="4600"/>
                    <a:pt x="7176" y="4880"/>
                  </a:cubicBezTo>
                  <a:cubicBezTo>
                    <a:pt x="7176" y="5150"/>
                    <a:pt x="7031" y="5379"/>
                    <a:pt x="6844" y="5379"/>
                  </a:cubicBezTo>
                  <a:cubicBezTo>
                    <a:pt x="6657" y="5379"/>
                    <a:pt x="6501" y="5150"/>
                    <a:pt x="6501" y="4880"/>
                  </a:cubicBezTo>
                  <a:cubicBezTo>
                    <a:pt x="6501" y="4600"/>
                    <a:pt x="6657" y="4382"/>
                    <a:pt x="6844" y="4382"/>
                  </a:cubicBezTo>
                  <a:close/>
                  <a:moveTo>
                    <a:pt x="95" y="6354"/>
                  </a:moveTo>
                  <a:lnTo>
                    <a:pt x="95" y="6354"/>
                  </a:lnTo>
                  <a:cubicBezTo>
                    <a:pt x="53" y="6635"/>
                    <a:pt x="33" y="6915"/>
                    <a:pt x="1" y="7196"/>
                  </a:cubicBezTo>
                  <a:cubicBezTo>
                    <a:pt x="53" y="6915"/>
                    <a:pt x="95" y="6635"/>
                    <a:pt x="95" y="6354"/>
                  </a:cubicBezTo>
                  <a:close/>
                  <a:moveTo>
                    <a:pt x="3656" y="4725"/>
                  </a:moveTo>
                  <a:cubicBezTo>
                    <a:pt x="3667" y="4922"/>
                    <a:pt x="3646" y="5109"/>
                    <a:pt x="3604" y="5295"/>
                  </a:cubicBezTo>
                  <a:cubicBezTo>
                    <a:pt x="3563" y="5482"/>
                    <a:pt x="3510" y="5659"/>
                    <a:pt x="3438" y="5835"/>
                  </a:cubicBezTo>
                  <a:lnTo>
                    <a:pt x="3397" y="5971"/>
                  </a:lnTo>
                  <a:lnTo>
                    <a:pt x="3344" y="6105"/>
                  </a:lnTo>
                  <a:cubicBezTo>
                    <a:pt x="3303" y="6188"/>
                    <a:pt x="3272" y="6282"/>
                    <a:pt x="3240" y="6365"/>
                  </a:cubicBezTo>
                  <a:cubicBezTo>
                    <a:pt x="3199" y="6448"/>
                    <a:pt x="3168" y="6531"/>
                    <a:pt x="3137" y="6624"/>
                  </a:cubicBezTo>
                  <a:cubicBezTo>
                    <a:pt x="3095" y="6707"/>
                    <a:pt x="3064" y="6791"/>
                    <a:pt x="3044" y="6874"/>
                  </a:cubicBezTo>
                  <a:cubicBezTo>
                    <a:pt x="3012" y="6957"/>
                    <a:pt x="2991" y="7040"/>
                    <a:pt x="2981" y="7134"/>
                  </a:cubicBezTo>
                  <a:cubicBezTo>
                    <a:pt x="2970" y="7217"/>
                    <a:pt x="2960" y="7300"/>
                    <a:pt x="2970" y="7383"/>
                  </a:cubicBezTo>
                  <a:cubicBezTo>
                    <a:pt x="2970" y="7414"/>
                    <a:pt x="2981" y="7455"/>
                    <a:pt x="2991" y="7497"/>
                  </a:cubicBezTo>
                  <a:cubicBezTo>
                    <a:pt x="3002" y="7538"/>
                    <a:pt x="3012" y="7580"/>
                    <a:pt x="3023" y="7611"/>
                  </a:cubicBezTo>
                  <a:cubicBezTo>
                    <a:pt x="3064" y="7683"/>
                    <a:pt x="3106" y="7757"/>
                    <a:pt x="3157" y="7808"/>
                  </a:cubicBezTo>
                  <a:lnTo>
                    <a:pt x="3178" y="7829"/>
                  </a:lnTo>
                  <a:cubicBezTo>
                    <a:pt x="3189" y="7829"/>
                    <a:pt x="3199" y="7840"/>
                    <a:pt x="3199" y="7850"/>
                  </a:cubicBezTo>
                  <a:cubicBezTo>
                    <a:pt x="3220" y="7860"/>
                    <a:pt x="3240" y="7870"/>
                    <a:pt x="3251" y="7881"/>
                  </a:cubicBezTo>
                  <a:lnTo>
                    <a:pt x="3282" y="7891"/>
                  </a:lnTo>
                  <a:cubicBezTo>
                    <a:pt x="3293" y="7902"/>
                    <a:pt x="3293" y="7902"/>
                    <a:pt x="3303" y="7902"/>
                  </a:cubicBezTo>
                  <a:lnTo>
                    <a:pt x="3334" y="7912"/>
                  </a:lnTo>
                  <a:lnTo>
                    <a:pt x="3344" y="7923"/>
                  </a:lnTo>
                  <a:lnTo>
                    <a:pt x="3365" y="7923"/>
                  </a:lnTo>
                  <a:cubicBezTo>
                    <a:pt x="3427" y="7943"/>
                    <a:pt x="3500" y="7953"/>
                    <a:pt x="3583" y="7953"/>
                  </a:cubicBezTo>
                  <a:lnTo>
                    <a:pt x="3614" y="7953"/>
                  </a:lnTo>
                  <a:cubicBezTo>
                    <a:pt x="3708" y="7953"/>
                    <a:pt x="3791" y="7933"/>
                    <a:pt x="3884" y="7923"/>
                  </a:cubicBezTo>
                  <a:cubicBezTo>
                    <a:pt x="3978" y="7902"/>
                    <a:pt x="4061" y="7870"/>
                    <a:pt x="4154" y="7840"/>
                  </a:cubicBezTo>
                  <a:lnTo>
                    <a:pt x="4154" y="7840"/>
                  </a:lnTo>
                  <a:cubicBezTo>
                    <a:pt x="4082" y="7891"/>
                    <a:pt x="3999" y="7943"/>
                    <a:pt x="3905" y="7985"/>
                  </a:cubicBezTo>
                  <a:cubicBezTo>
                    <a:pt x="3822" y="8027"/>
                    <a:pt x="3729" y="8057"/>
                    <a:pt x="3635" y="8078"/>
                  </a:cubicBezTo>
                  <a:cubicBezTo>
                    <a:pt x="3573" y="8089"/>
                    <a:pt x="3510" y="8089"/>
                    <a:pt x="3448" y="8089"/>
                  </a:cubicBezTo>
                  <a:cubicBezTo>
                    <a:pt x="3407" y="8089"/>
                    <a:pt x="3365" y="8089"/>
                    <a:pt x="3323" y="8078"/>
                  </a:cubicBezTo>
                  <a:lnTo>
                    <a:pt x="3293" y="8078"/>
                  </a:lnTo>
                  <a:lnTo>
                    <a:pt x="3251" y="8068"/>
                  </a:lnTo>
                  <a:cubicBezTo>
                    <a:pt x="3240" y="8057"/>
                    <a:pt x="3230" y="8057"/>
                    <a:pt x="3210" y="8047"/>
                  </a:cubicBezTo>
                  <a:lnTo>
                    <a:pt x="3178" y="8036"/>
                  </a:lnTo>
                  <a:cubicBezTo>
                    <a:pt x="3147" y="8027"/>
                    <a:pt x="3127" y="8016"/>
                    <a:pt x="3106" y="8006"/>
                  </a:cubicBezTo>
                  <a:lnTo>
                    <a:pt x="3064" y="7974"/>
                  </a:lnTo>
                  <a:cubicBezTo>
                    <a:pt x="3054" y="7974"/>
                    <a:pt x="3044" y="7964"/>
                    <a:pt x="3033" y="7953"/>
                  </a:cubicBezTo>
                  <a:cubicBezTo>
                    <a:pt x="2991" y="7923"/>
                    <a:pt x="2950" y="7881"/>
                    <a:pt x="2919" y="7840"/>
                  </a:cubicBezTo>
                  <a:cubicBezTo>
                    <a:pt x="2887" y="7798"/>
                    <a:pt x="2857" y="7757"/>
                    <a:pt x="2836" y="7704"/>
                  </a:cubicBezTo>
                  <a:cubicBezTo>
                    <a:pt x="2804" y="7653"/>
                    <a:pt x="2794" y="7611"/>
                    <a:pt x="2774" y="7559"/>
                  </a:cubicBezTo>
                  <a:lnTo>
                    <a:pt x="2742" y="7404"/>
                  </a:lnTo>
                  <a:cubicBezTo>
                    <a:pt x="2732" y="7300"/>
                    <a:pt x="2732" y="7196"/>
                    <a:pt x="2742" y="7092"/>
                  </a:cubicBezTo>
                  <a:cubicBezTo>
                    <a:pt x="2753" y="7040"/>
                    <a:pt x="2763" y="6998"/>
                    <a:pt x="2774" y="6947"/>
                  </a:cubicBezTo>
                  <a:cubicBezTo>
                    <a:pt x="2784" y="6894"/>
                    <a:pt x="2794" y="6853"/>
                    <a:pt x="2815" y="6801"/>
                  </a:cubicBezTo>
                  <a:cubicBezTo>
                    <a:pt x="2867" y="6614"/>
                    <a:pt x="2950" y="6448"/>
                    <a:pt x="3023" y="6271"/>
                  </a:cubicBezTo>
                  <a:lnTo>
                    <a:pt x="3147" y="6022"/>
                  </a:lnTo>
                  <a:lnTo>
                    <a:pt x="3261" y="5763"/>
                  </a:lnTo>
                  <a:cubicBezTo>
                    <a:pt x="3427" y="5431"/>
                    <a:pt x="3573" y="5099"/>
                    <a:pt x="3656" y="4725"/>
                  </a:cubicBezTo>
                  <a:close/>
                  <a:moveTo>
                    <a:pt x="11027" y="4496"/>
                  </a:moveTo>
                  <a:lnTo>
                    <a:pt x="11027" y="4496"/>
                  </a:lnTo>
                  <a:cubicBezTo>
                    <a:pt x="10810" y="5171"/>
                    <a:pt x="10591" y="5867"/>
                    <a:pt x="10529" y="6583"/>
                  </a:cubicBezTo>
                  <a:cubicBezTo>
                    <a:pt x="10498" y="7092"/>
                    <a:pt x="10540" y="7590"/>
                    <a:pt x="10529" y="8099"/>
                  </a:cubicBezTo>
                  <a:cubicBezTo>
                    <a:pt x="11516" y="8047"/>
                    <a:pt x="12513" y="7372"/>
                    <a:pt x="12689" y="6386"/>
                  </a:cubicBezTo>
                  <a:cubicBezTo>
                    <a:pt x="12845" y="5514"/>
                    <a:pt x="12190" y="4776"/>
                    <a:pt x="11381" y="4776"/>
                  </a:cubicBezTo>
                  <a:cubicBezTo>
                    <a:pt x="11246" y="4776"/>
                    <a:pt x="11101" y="4797"/>
                    <a:pt x="10965" y="4839"/>
                  </a:cubicBezTo>
                  <a:cubicBezTo>
                    <a:pt x="10997" y="4725"/>
                    <a:pt x="11018" y="4610"/>
                    <a:pt x="11027" y="4496"/>
                  </a:cubicBezTo>
                  <a:close/>
                  <a:moveTo>
                    <a:pt x="6334" y="0"/>
                  </a:moveTo>
                  <a:cubicBezTo>
                    <a:pt x="3480" y="0"/>
                    <a:pt x="759" y="2264"/>
                    <a:pt x="271" y="5119"/>
                  </a:cubicBezTo>
                  <a:cubicBezTo>
                    <a:pt x="199" y="5545"/>
                    <a:pt x="146" y="5939"/>
                    <a:pt x="95" y="6313"/>
                  </a:cubicBezTo>
                  <a:cubicBezTo>
                    <a:pt x="136" y="6832"/>
                    <a:pt x="188" y="7320"/>
                    <a:pt x="167" y="7850"/>
                  </a:cubicBezTo>
                  <a:cubicBezTo>
                    <a:pt x="146" y="8327"/>
                    <a:pt x="22" y="9241"/>
                    <a:pt x="386" y="9605"/>
                  </a:cubicBezTo>
                  <a:cubicBezTo>
                    <a:pt x="697" y="9262"/>
                    <a:pt x="946" y="8899"/>
                    <a:pt x="1403" y="8712"/>
                  </a:cubicBezTo>
                  <a:cubicBezTo>
                    <a:pt x="1881" y="8493"/>
                    <a:pt x="2410" y="8442"/>
                    <a:pt x="2940" y="8400"/>
                  </a:cubicBezTo>
                  <a:cubicBezTo>
                    <a:pt x="3230" y="8369"/>
                    <a:pt x="3531" y="8348"/>
                    <a:pt x="3822" y="8348"/>
                  </a:cubicBezTo>
                  <a:cubicBezTo>
                    <a:pt x="4362" y="8348"/>
                    <a:pt x="4881" y="8421"/>
                    <a:pt x="5338" y="8691"/>
                  </a:cubicBezTo>
                  <a:cubicBezTo>
                    <a:pt x="5888" y="9003"/>
                    <a:pt x="6251" y="9552"/>
                    <a:pt x="6604" y="10082"/>
                  </a:cubicBezTo>
                  <a:lnTo>
                    <a:pt x="6615" y="10082"/>
                  </a:lnTo>
                  <a:cubicBezTo>
                    <a:pt x="6719" y="10082"/>
                    <a:pt x="8193" y="9044"/>
                    <a:pt x="8318" y="8929"/>
                  </a:cubicBezTo>
                  <a:cubicBezTo>
                    <a:pt x="9792" y="7725"/>
                    <a:pt x="10042" y="5950"/>
                    <a:pt x="11038" y="4423"/>
                  </a:cubicBezTo>
                  <a:cubicBezTo>
                    <a:pt x="11059" y="4185"/>
                    <a:pt x="11059" y="3956"/>
                    <a:pt x="11038" y="3717"/>
                  </a:cubicBezTo>
                  <a:cubicBezTo>
                    <a:pt x="10944" y="2877"/>
                    <a:pt x="10561" y="2067"/>
                    <a:pt x="9968" y="1454"/>
                  </a:cubicBezTo>
                  <a:cubicBezTo>
                    <a:pt x="9117" y="572"/>
                    <a:pt x="7903" y="94"/>
                    <a:pt x="6687" y="11"/>
                  </a:cubicBezTo>
                  <a:cubicBezTo>
                    <a:pt x="6574" y="11"/>
                    <a:pt x="6449" y="0"/>
                    <a:pt x="6334" y="0"/>
                  </a:cubicBezTo>
                  <a:close/>
                </a:path>
              </a:pathLst>
            </a:custGeom>
            <a:solidFill>
              <a:srgbClr val="B8A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5"/>
            <p:cNvSpPr/>
            <p:nvPr/>
          </p:nvSpPr>
          <p:spPr>
            <a:xfrm>
              <a:off x="6871525" y="2688574"/>
              <a:ext cx="13537" cy="19985"/>
            </a:xfrm>
            <a:custGeom>
              <a:avLst/>
              <a:gdLst/>
              <a:ahLst/>
              <a:cxnLst/>
              <a:rect l="l" t="t" r="r" b="b"/>
              <a:pathLst>
                <a:path w="676" h="998" extrusionOk="0">
                  <a:moveTo>
                    <a:pt x="333" y="1"/>
                  </a:moveTo>
                  <a:cubicBezTo>
                    <a:pt x="146" y="1"/>
                    <a:pt x="1" y="219"/>
                    <a:pt x="1" y="499"/>
                  </a:cubicBezTo>
                  <a:cubicBezTo>
                    <a:pt x="1" y="769"/>
                    <a:pt x="146" y="998"/>
                    <a:pt x="333" y="998"/>
                  </a:cubicBezTo>
                  <a:cubicBezTo>
                    <a:pt x="520" y="998"/>
                    <a:pt x="675" y="769"/>
                    <a:pt x="675" y="499"/>
                  </a:cubicBezTo>
                  <a:cubicBezTo>
                    <a:pt x="675" y="219"/>
                    <a:pt x="520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5"/>
            <p:cNvSpPr/>
            <p:nvPr/>
          </p:nvSpPr>
          <p:spPr>
            <a:xfrm>
              <a:off x="6962799" y="2688574"/>
              <a:ext cx="13537" cy="19985"/>
            </a:xfrm>
            <a:custGeom>
              <a:avLst/>
              <a:gdLst/>
              <a:ahLst/>
              <a:cxnLst/>
              <a:rect l="l" t="t" r="r" b="b"/>
              <a:pathLst>
                <a:path w="676" h="998" extrusionOk="0">
                  <a:moveTo>
                    <a:pt x="344" y="1"/>
                  </a:moveTo>
                  <a:cubicBezTo>
                    <a:pt x="157" y="1"/>
                    <a:pt x="1" y="219"/>
                    <a:pt x="1" y="499"/>
                  </a:cubicBezTo>
                  <a:cubicBezTo>
                    <a:pt x="1" y="769"/>
                    <a:pt x="157" y="998"/>
                    <a:pt x="344" y="998"/>
                  </a:cubicBezTo>
                  <a:cubicBezTo>
                    <a:pt x="531" y="998"/>
                    <a:pt x="676" y="769"/>
                    <a:pt x="676" y="499"/>
                  </a:cubicBezTo>
                  <a:cubicBezTo>
                    <a:pt x="676" y="219"/>
                    <a:pt x="531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5"/>
            <p:cNvSpPr/>
            <p:nvPr/>
          </p:nvSpPr>
          <p:spPr>
            <a:xfrm>
              <a:off x="6794609" y="2688574"/>
              <a:ext cx="259704" cy="205236"/>
            </a:xfrm>
            <a:custGeom>
              <a:avLst/>
              <a:gdLst/>
              <a:ahLst/>
              <a:cxnLst/>
              <a:rect l="l" t="t" r="r" b="b"/>
              <a:pathLst>
                <a:path w="12969" h="10249" extrusionOk="0">
                  <a:moveTo>
                    <a:pt x="4029" y="5005"/>
                  </a:moveTo>
                  <a:lnTo>
                    <a:pt x="4029" y="5016"/>
                  </a:lnTo>
                  <a:cubicBezTo>
                    <a:pt x="4029" y="5026"/>
                    <a:pt x="4029" y="5026"/>
                    <a:pt x="4039" y="5026"/>
                  </a:cubicBezTo>
                  <a:cubicBezTo>
                    <a:pt x="4039" y="5037"/>
                    <a:pt x="4050" y="5037"/>
                    <a:pt x="4050" y="5047"/>
                  </a:cubicBezTo>
                  <a:cubicBezTo>
                    <a:pt x="4060" y="5047"/>
                    <a:pt x="4070" y="5058"/>
                    <a:pt x="4080" y="5068"/>
                  </a:cubicBezTo>
                  <a:lnTo>
                    <a:pt x="4143" y="5130"/>
                  </a:lnTo>
                  <a:cubicBezTo>
                    <a:pt x="4184" y="5171"/>
                    <a:pt x="4226" y="5213"/>
                    <a:pt x="4267" y="5244"/>
                  </a:cubicBezTo>
                  <a:cubicBezTo>
                    <a:pt x="4361" y="5328"/>
                    <a:pt x="4433" y="5411"/>
                    <a:pt x="4516" y="5494"/>
                  </a:cubicBezTo>
                  <a:cubicBezTo>
                    <a:pt x="4558" y="5535"/>
                    <a:pt x="4600" y="5577"/>
                    <a:pt x="4631" y="5618"/>
                  </a:cubicBezTo>
                  <a:lnTo>
                    <a:pt x="4756" y="5743"/>
                  </a:lnTo>
                  <a:cubicBezTo>
                    <a:pt x="4766" y="5764"/>
                    <a:pt x="4786" y="5784"/>
                    <a:pt x="4807" y="5805"/>
                  </a:cubicBezTo>
                  <a:lnTo>
                    <a:pt x="4839" y="5847"/>
                  </a:lnTo>
                  <a:lnTo>
                    <a:pt x="4859" y="5867"/>
                  </a:lnTo>
                  <a:cubicBezTo>
                    <a:pt x="4880" y="5888"/>
                    <a:pt x="4890" y="5909"/>
                    <a:pt x="4911" y="5919"/>
                  </a:cubicBezTo>
                  <a:cubicBezTo>
                    <a:pt x="4922" y="5930"/>
                    <a:pt x="4943" y="5940"/>
                    <a:pt x="4953" y="5940"/>
                  </a:cubicBezTo>
                  <a:lnTo>
                    <a:pt x="4973" y="5940"/>
                  </a:lnTo>
                  <a:cubicBezTo>
                    <a:pt x="4994" y="5940"/>
                    <a:pt x="5005" y="5940"/>
                    <a:pt x="5026" y="5930"/>
                  </a:cubicBezTo>
                  <a:cubicBezTo>
                    <a:pt x="5056" y="5909"/>
                    <a:pt x="5098" y="5877"/>
                    <a:pt x="5150" y="5847"/>
                  </a:cubicBezTo>
                  <a:cubicBezTo>
                    <a:pt x="5202" y="5815"/>
                    <a:pt x="5243" y="5784"/>
                    <a:pt x="5296" y="5753"/>
                  </a:cubicBezTo>
                  <a:lnTo>
                    <a:pt x="5368" y="5711"/>
                  </a:lnTo>
                  <a:lnTo>
                    <a:pt x="5441" y="5670"/>
                  </a:lnTo>
                  <a:cubicBezTo>
                    <a:pt x="5545" y="5607"/>
                    <a:pt x="5638" y="5545"/>
                    <a:pt x="5742" y="5494"/>
                  </a:cubicBezTo>
                  <a:cubicBezTo>
                    <a:pt x="5794" y="5462"/>
                    <a:pt x="5845" y="5441"/>
                    <a:pt x="5898" y="5411"/>
                  </a:cubicBezTo>
                  <a:cubicBezTo>
                    <a:pt x="5949" y="5390"/>
                    <a:pt x="6002" y="5369"/>
                    <a:pt x="6053" y="5338"/>
                  </a:cubicBezTo>
                  <a:lnTo>
                    <a:pt x="6053" y="5338"/>
                  </a:lnTo>
                  <a:cubicBezTo>
                    <a:pt x="6022" y="5390"/>
                    <a:pt x="5981" y="5431"/>
                    <a:pt x="5939" y="5473"/>
                  </a:cubicBezTo>
                  <a:cubicBezTo>
                    <a:pt x="5898" y="5514"/>
                    <a:pt x="5856" y="5556"/>
                    <a:pt x="5815" y="5587"/>
                  </a:cubicBezTo>
                  <a:cubicBezTo>
                    <a:pt x="5732" y="5670"/>
                    <a:pt x="5638" y="5743"/>
                    <a:pt x="5555" y="5815"/>
                  </a:cubicBezTo>
                  <a:lnTo>
                    <a:pt x="5482" y="5877"/>
                  </a:lnTo>
                  <a:lnTo>
                    <a:pt x="5420" y="5930"/>
                  </a:lnTo>
                  <a:cubicBezTo>
                    <a:pt x="5379" y="5971"/>
                    <a:pt x="5326" y="6002"/>
                    <a:pt x="5285" y="6034"/>
                  </a:cubicBezTo>
                  <a:cubicBezTo>
                    <a:pt x="5264" y="6054"/>
                    <a:pt x="5243" y="6075"/>
                    <a:pt x="5213" y="6085"/>
                  </a:cubicBezTo>
                  <a:cubicBezTo>
                    <a:pt x="5192" y="6106"/>
                    <a:pt x="5160" y="6127"/>
                    <a:pt x="5129" y="6147"/>
                  </a:cubicBezTo>
                  <a:cubicBezTo>
                    <a:pt x="5088" y="6158"/>
                    <a:pt x="5056" y="6179"/>
                    <a:pt x="5005" y="6179"/>
                  </a:cubicBezTo>
                  <a:cubicBezTo>
                    <a:pt x="4994" y="6179"/>
                    <a:pt x="4984" y="6189"/>
                    <a:pt x="4973" y="6189"/>
                  </a:cubicBezTo>
                  <a:cubicBezTo>
                    <a:pt x="4963" y="6189"/>
                    <a:pt x="4953" y="6179"/>
                    <a:pt x="4932" y="6179"/>
                  </a:cubicBezTo>
                  <a:cubicBezTo>
                    <a:pt x="4911" y="6179"/>
                    <a:pt x="4890" y="6179"/>
                    <a:pt x="4869" y="6168"/>
                  </a:cubicBezTo>
                  <a:cubicBezTo>
                    <a:pt x="4828" y="6147"/>
                    <a:pt x="4786" y="6127"/>
                    <a:pt x="4756" y="6106"/>
                  </a:cubicBezTo>
                  <a:cubicBezTo>
                    <a:pt x="4724" y="6085"/>
                    <a:pt x="4703" y="6054"/>
                    <a:pt x="4683" y="6034"/>
                  </a:cubicBezTo>
                  <a:cubicBezTo>
                    <a:pt x="4673" y="6023"/>
                    <a:pt x="4662" y="6002"/>
                    <a:pt x="4652" y="5992"/>
                  </a:cubicBezTo>
                  <a:lnTo>
                    <a:pt x="4631" y="5960"/>
                  </a:lnTo>
                  <a:cubicBezTo>
                    <a:pt x="4610" y="5940"/>
                    <a:pt x="4590" y="5919"/>
                    <a:pt x="4569" y="5888"/>
                  </a:cubicBezTo>
                  <a:cubicBezTo>
                    <a:pt x="4537" y="5847"/>
                    <a:pt x="4506" y="5805"/>
                    <a:pt x="4475" y="5753"/>
                  </a:cubicBezTo>
                  <a:cubicBezTo>
                    <a:pt x="4433" y="5711"/>
                    <a:pt x="4403" y="5660"/>
                    <a:pt x="4371" y="5618"/>
                  </a:cubicBezTo>
                  <a:cubicBezTo>
                    <a:pt x="4309" y="5514"/>
                    <a:pt x="4237" y="5421"/>
                    <a:pt x="4184" y="5328"/>
                  </a:cubicBezTo>
                  <a:lnTo>
                    <a:pt x="4091" y="5171"/>
                  </a:lnTo>
                  <a:cubicBezTo>
                    <a:pt x="4080" y="5151"/>
                    <a:pt x="4070" y="5120"/>
                    <a:pt x="4050" y="5088"/>
                  </a:cubicBezTo>
                  <a:cubicBezTo>
                    <a:pt x="4050" y="5078"/>
                    <a:pt x="4039" y="5068"/>
                    <a:pt x="4039" y="5058"/>
                  </a:cubicBezTo>
                  <a:cubicBezTo>
                    <a:pt x="4029" y="5047"/>
                    <a:pt x="4029" y="5037"/>
                    <a:pt x="4029" y="5037"/>
                  </a:cubicBezTo>
                  <a:lnTo>
                    <a:pt x="4029" y="5016"/>
                  </a:lnTo>
                  <a:cubicBezTo>
                    <a:pt x="4018" y="5016"/>
                    <a:pt x="4018" y="5005"/>
                    <a:pt x="4029" y="5005"/>
                  </a:cubicBezTo>
                  <a:close/>
                  <a:moveTo>
                    <a:pt x="12968" y="1"/>
                  </a:moveTo>
                  <a:lnTo>
                    <a:pt x="12968" y="1"/>
                  </a:lnTo>
                  <a:cubicBezTo>
                    <a:pt x="12958" y="12"/>
                    <a:pt x="12947" y="32"/>
                    <a:pt x="12937" y="42"/>
                  </a:cubicBezTo>
                  <a:cubicBezTo>
                    <a:pt x="11941" y="1569"/>
                    <a:pt x="11691" y="3344"/>
                    <a:pt x="10217" y="4548"/>
                  </a:cubicBezTo>
                  <a:cubicBezTo>
                    <a:pt x="10092" y="4663"/>
                    <a:pt x="8618" y="5701"/>
                    <a:pt x="8514" y="5701"/>
                  </a:cubicBezTo>
                  <a:lnTo>
                    <a:pt x="8503" y="5701"/>
                  </a:lnTo>
                  <a:cubicBezTo>
                    <a:pt x="8150" y="5171"/>
                    <a:pt x="7787" y="4622"/>
                    <a:pt x="7237" y="4310"/>
                  </a:cubicBezTo>
                  <a:cubicBezTo>
                    <a:pt x="6780" y="4040"/>
                    <a:pt x="6261" y="3967"/>
                    <a:pt x="5721" y="3967"/>
                  </a:cubicBezTo>
                  <a:cubicBezTo>
                    <a:pt x="5430" y="3967"/>
                    <a:pt x="5129" y="3988"/>
                    <a:pt x="4839" y="4019"/>
                  </a:cubicBezTo>
                  <a:cubicBezTo>
                    <a:pt x="4309" y="4061"/>
                    <a:pt x="3780" y="4112"/>
                    <a:pt x="3302" y="4331"/>
                  </a:cubicBezTo>
                  <a:cubicBezTo>
                    <a:pt x="2845" y="4518"/>
                    <a:pt x="2596" y="4881"/>
                    <a:pt x="2285" y="5224"/>
                  </a:cubicBezTo>
                  <a:cubicBezTo>
                    <a:pt x="1921" y="4860"/>
                    <a:pt x="2045" y="3946"/>
                    <a:pt x="2066" y="3469"/>
                  </a:cubicBezTo>
                  <a:cubicBezTo>
                    <a:pt x="2087" y="2939"/>
                    <a:pt x="2035" y="2451"/>
                    <a:pt x="1994" y="1932"/>
                  </a:cubicBezTo>
                  <a:cubicBezTo>
                    <a:pt x="1994" y="1880"/>
                    <a:pt x="1994" y="1828"/>
                    <a:pt x="1983" y="1766"/>
                  </a:cubicBezTo>
                  <a:lnTo>
                    <a:pt x="1983" y="1766"/>
                  </a:lnTo>
                  <a:cubicBezTo>
                    <a:pt x="1994" y="1839"/>
                    <a:pt x="1994" y="1901"/>
                    <a:pt x="1994" y="1973"/>
                  </a:cubicBezTo>
                  <a:cubicBezTo>
                    <a:pt x="1994" y="2254"/>
                    <a:pt x="1952" y="2534"/>
                    <a:pt x="1900" y="2815"/>
                  </a:cubicBezTo>
                  <a:cubicBezTo>
                    <a:pt x="1838" y="3147"/>
                    <a:pt x="1745" y="3469"/>
                    <a:pt x="1651" y="3801"/>
                  </a:cubicBezTo>
                  <a:cubicBezTo>
                    <a:pt x="1505" y="4331"/>
                    <a:pt x="1277" y="4891"/>
                    <a:pt x="1194" y="5441"/>
                  </a:cubicBezTo>
                  <a:cubicBezTo>
                    <a:pt x="1163" y="5597"/>
                    <a:pt x="1152" y="5764"/>
                    <a:pt x="1142" y="5919"/>
                  </a:cubicBezTo>
                  <a:cubicBezTo>
                    <a:pt x="1132" y="6168"/>
                    <a:pt x="1101" y="6407"/>
                    <a:pt x="986" y="6646"/>
                  </a:cubicBezTo>
                  <a:cubicBezTo>
                    <a:pt x="799" y="7020"/>
                    <a:pt x="0" y="7383"/>
                    <a:pt x="229" y="7902"/>
                  </a:cubicBezTo>
                  <a:cubicBezTo>
                    <a:pt x="446" y="8401"/>
                    <a:pt x="1360" y="7975"/>
                    <a:pt x="1682" y="8422"/>
                  </a:cubicBezTo>
                  <a:cubicBezTo>
                    <a:pt x="1288" y="8639"/>
                    <a:pt x="1319" y="9262"/>
                    <a:pt x="1620" y="9594"/>
                  </a:cubicBezTo>
                  <a:cubicBezTo>
                    <a:pt x="1932" y="9927"/>
                    <a:pt x="2398" y="10041"/>
                    <a:pt x="2845" y="10114"/>
                  </a:cubicBezTo>
                  <a:cubicBezTo>
                    <a:pt x="3364" y="10197"/>
                    <a:pt x="3904" y="10249"/>
                    <a:pt x="4444" y="10249"/>
                  </a:cubicBezTo>
                  <a:cubicBezTo>
                    <a:pt x="5949" y="10249"/>
                    <a:pt x="7444" y="9854"/>
                    <a:pt x="8337" y="8692"/>
                  </a:cubicBezTo>
                  <a:cubicBezTo>
                    <a:pt x="8503" y="8858"/>
                    <a:pt x="8597" y="9107"/>
                    <a:pt x="8597" y="9345"/>
                  </a:cubicBezTo>
                  <a:cubicBezTo>
                    <a:pt x="9636" y="8858"/>
                    <a:pt x="10695" y="8297"/>
                    <a:pt x="11369" y="7342"/>
                  </a:cubicBezTo>
                  <a:cubicBezTo>
                    <a:pt x="11764" y="6770"/>
                    <a:pt x="12044" y="6085"/>
                    <a:pt x="12210" y="5379"/>
                  </a:cubicBezTo>
                  <a:cubicBezTo>
                    <a:pt x="12345" y="4839"/>
                    <a:pt x="12418" y="4299"/>
                    <a:pt x="12428" y="3770"/>
                  </a:cubicBezTo>
                  <a:lnTo>
                    <a:pt x="12428" y="3718"/>
                  </a:lnTo>
                  <a:cubicBezTo>
                    <a:pt x="12439" y="3209"/>
                    <a:pt x="12397" y="2711"/>
                    <a:pt x="12428" y="2202"/>
                  </a:cubicBezTo>
                  <a:cubicBezTo>
                    <a:pt x="12490" y="1486"/>
                    <a:pt x="12709" y="790"/>
                    <a:pt x="12926" y="115"/>
                  </a:cubicBezTo>
                  <a:cubicBezTo>
                    <a:pt x="12937" y="74"/>
                    <a:pt x="12958" y="32"/>
                    <a:pt x="12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5"/>
            <p:cNvSpPr/>
            <p:nvPr/>
          </p:nvSpPr>
          <p:spPr>
            <a:xfrm>
              <a:off x="6887345" y="2695442"/>
              <a:ext cx="28496" cy="67384"/>
            </a:xfrm>
            <a:custGeom>
              <a:avLst/>
              <a:gdLst/>
              <a:ahLst/>
              <a:cxnLst/>
              <a:rect l="l" t="t" r="r" b="b"/>
              <a:pathLst>
                <a:path w="1423" h="3365" extrusionOk="0">
                  <a:moveTo>
                    <a:pt x="924" y="1"/>
                  </a:moveTo>
                  <a:lnTo>
                    <a:pt x="924" y="1"/>
                  </a:lnTo>
                  <a:cubicBezTo>
                    <a:pt x="841" y="375"/>
                    <a:pt x="695" y="707"/>
                    <a:pt x="529" y="1039"/>
                  </a:cubicBezTo>
                  <a:lnTo>
                    <a:pt x="415" y="1298"/>
                  </a:lnTo>
                  <a:lnTo>
                    <a:pt x="291" y="1547"/>
                  </a:lnTo>
                  <a:cubicBezTo>
                    <a:pt x="218" y="1724"/>
                    <a:pt x="135" y="1890"/>
                    <a:pt x="83" y="2077"/>
                  </a:cubicBezTo>
                  <a:cubicBezTo>
                    <a:pt x="62" y="2129"/>
                    <a:pt x="52" y="2170"/>
                    <a:pt x="42" y="2223"/>
                  </a:cubicBezTo>
                  <a:cubicBezTo>
                    <a:pt x="31" y="2274"/>
                    <a:pt x="21" y="2316"/>
                    <a:pt x="10" y="2368"/>
                  </a:cubicBezTo>
                  <a:cubicBezTo>
                    <a:pt x="0" y="2472"/>
                    <a:pt x="0" y="2576"/>
                    <a:pt x="10" y="2680"/>
                  </a:cubicBezTo>
                  <a:lnTo>
                    <a:pt x="42" y="2835"/>
                  </a:lnTo>
                  <a:cubicBezTo>
                    <a:pt x="62" y="2887"/>
                    <a:pt x="72" y="2929"/>
                    <a:pt x="104" y="2980"/>
                  </a:cubicBezTo>
                  <a:cubicBezTo>
                    <a:pt x="125" y="3033"/>
                    <a:pt x="155" y="3074"/>
                    <a:pt x="187" y="3116"/>
                  </a:cubicBezTo>
                  <a:cubicBezTo>
                    <a:pt x="218" y="3157"/>
                    <a:pt x="259" y="3199"/>
                    <a:pt x="301" y="3229"/>
                  </a:cubicBezTo>
                  <a:cubicBezTo>
                    <a:pt x="312" y="3240"/>
                    <a:pt x="322" y="3250"/>
                    <a:pt x="332" y="3250"/>
                  </a:cubicBezTo>
                  <a:lnTo>
                    <a:pt x="374" y="3282"/>
                  </a:lnTo>
                  <a:cubicBezTo>
                    <a:pt x="395" y="3292"/>
                    <a:pt x="415" y="3303"/>
                    <a:pt x="446" y="3312"/>
                  </a:cubicBezTo>
                  <a:lnTo>
                    <a:pt x="478" y="3323"/>
                  </a:lnTo>
                  <a:cubicBezTo>
                    <a:pt x="498" y="3333"/>
                    <a:pt x="508" y="3333"/>
                    <a:pt x="519" y="3344"/>
                  </a:cubicBezTo>
                  <a:lnTo>
                    <a:pt x="561" y="3354"/>
                  </a:lnTo>
                  <a:lnTo>
                    <a:pt x="591" y="3354"/>
                  </a:lnTo>
                  <a:cubicBezTo>
                    <a:pt x="633" y="3365"/>
                    <a:pt x="675" y="3365"/>
                    <a:pt x="716" y="3365"/>
                  </a:cubicBezTo>
                  <a:cubicBezTo>
                    <a:pt x="778" y="3365"/>
                    <a:pt x="841" y="3365"/>
                    <a:pt x="903" y="3354"/>
                  </a:cubicBezTo>
                  <a:cubicBezTo>
                    <a:pt x="997" y="3333"/>
                    <a:pt x="1090" y="3303"/>
                    <a:pt x="1173" y="3261"/>
                  </a:cubicBezTo>
                  <a:cubicBezTo>
                    <a:pt x="1267" y="3219"/>
                    <a:pt x="1350" y="3167"/>
                    <a:pt x="1422" y="3116"/>
                  </a:cubicBezTo>
                  <a:lnTo>
                    <a:pt x="1422" y="3116"/>
                  </a:lnTo>
                  <a:cubicBezTo>
                    <a:pt x="1329" y="3146"/>
                    <a:pt x="1246" y="3178"/>
                    <a:pt x="1152" y="3199"/>
                  </a:cubicBezTo>
                  <a:cubicBezTo>
                    <a:pt x="1059" y="3209"/>
                    <a:pt x="976" y="3229"/>
                    <a:pt x="882" y="3229"/>
                  </a:cubicBezTo>
                  <a:lnTo>
                    <a:pt x="851" y="3229"/>
                  </a:lnTo>
                  <a:cubicBezTo>
                    <a:pt x="768" y="3229"/>
                    <a:pt x="695" y="3219"/>
                    <a:pt x="633" y="3199"/>
                  </a:cubicBezTo>
                  <a:lnTo>
                    <a:pt x="612" y="3199"/>
                  </a:lnTo>
                  <a:lnTo>
                    <a:pt x="602" y="3188"/>
                  </a:lnTo>
                  <a:lnTo>
                    <a:pt x="571" y="3178"/>
                  </a:lnTo>
                  <a:cubicBezTo>
                    <a:pt x="561" y="3178"/>
                    <a:pt x="561" y="3178"/>
                    <a:pt x="550" y="3167"/>
                  </a:cubicBezTo>
                  <a:lnTo>
                    <a:pt x="519" y="3157"/>
                  </a:lnTo>
                  <a:cubicBezTo>
                    <a:pt x="508" y="3146"/>
                    <a:pt x="488" y="3136"/>
                    <a:pt x="467" y="3126"/>
                  </a:cubicBezTo>
                  <a:cubicBezTo>
                    <a:pt x="467" y="3116"/>
                    <a:pt x="457" y="3105"/>
                    <a:pt x="446" y="3105"/>
                  </a:cubicBezTo>
                  <a:lnTo>
                    <a:pt x="425" y="3084"/>
                  </a:lnTo>
                  <a:cubicBezTo>
                    <a:pt x="374" y="3033"/>
                    <a:pt x="332" y="2959"/>
                    <a:pt x="291" y="2887"/>
                  </a:cubicBezTo>
                  <a:cubicBezTo>
                    <a:pt x="280" y="2856"/>
                    <a:pt x="270" y="2814"/>
                    <a:pt x="259" y="2773"/>
                  </a:cubicBezTo>
                  <a:cubicBezTo>
                    <a:pt x="249" y="2731"/>
                    <a:pt x="238" y="2690"/>
                    <a:pt x="238" y="2659"/>
                  </a:cubicBezTo>
                  <a:cubicBezTo>
                    <a:pt x="228" y="2576"/>
                    <a:pt x="238" y="2493"/>
                    <a:pt x="249" y="2410"/>
                  </a:cubicBezTo>
                  <a:cubicBezTo>
                    <a:pt x="259" y="2316"/>
                    <a:pt x="280" y="2233"/>
                    <a:pt x="312" y="2150"/>
                  </a:cubicBezTo>
                  <a:cubicBezTo>
                    <a:pt x="332" y="2067"/>
                    <a:pt x="363" y="1983"/>
                    <a:pt x="405" y="1900"/>
                  </a:cubicBezTo>
                  <a:cubicBezTo>
                    <a:pt x="436" y="1807"/>
                    <a:pt x="467" y="1724"/>
                    <a:pt x="508" y="1641"/>
                  </a:cubicBezTo>
                  <a:cubicBezTo>
                    <a:pt x="540" y="1558"/>
                    <a:pt x="571" y="1464"/>
                    <a:pt x="612" y="1381"/>
                  </a:cubicBezTo>
                  <a:lnTo>
                    <a:pt x="665" y="1247"/>
                  </a:lnTo>
                  <a:lnTo>
                    <a:pt x="706" y="1111"/>
                  </a:lnTo>
                  <a:cubicBezTo>
                    <a:pt x="778" y="935"/>
                    <a:pt x="831" y="758"/>
                    <a:pt x="872" y="571"/>
                  </a:cubicBezTo>
                  <a:cubicBezTo>
                    <a:pt x="914" y="385"/>
                    <a:pt x="935" y="198"/>
                    <a:pt x="9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5"/>
            <p:cNvSpPr/>
            <p:nvPr/>
          </p:nvSpPr>
          <p:spPr>
            <a:xfrm>
              <a:off x="6875070" y="2788799"/>
              <a:ext cx="40771" cy="23710"/>
            </a:xfrm>
            <a:custGeom>
              <a:avLst/>
              <a:gdLst/>
              <a:ahLst/>
              <a:cxnLst/>
              <a:rect l="l" t="t" r="r" b="b"/>
              <a:pathLst>
                <a:path w="2036" h="1184" extrusionOk="0">
                  <a:moveTo>
                    <a:pt x="11" y="0"/>
                  </a:moveTo>
                  <a:cubicBezTo>
                    <a:pt x="0" y="0"/>
                    <a:pt x="0" y="11"/>
                    <a:pt x="11" y="11"/>
                  </a:cubicBezTo>
                  <a:lnTo>
                    <a:pt x="11" y="0"/>
                  </a:lnTo>
                  <a:close/>
                  <a:moveTo>
                    <a:pt x="11" y="11"/>
                  </a:moveTo>
                  <a:lnTo>
                    <a:pt x="11" y="32"/>
                  </a:lnTo>
                  <a:cubicBezTo>
                    <a:pt x="11" y="32"/>
                    <a:pt x="11" y="42"/>
                    <a:pt x="21" y="53"/>
                  </a:cubicBezTo>
                  <a:cubicBezTo>
                    <a:pt x="21" y="63"/>
                    <a:pt x="32" y="73"/>
                    <a:pt x="32" y="83"/>
                  </a:cubicBezTo>
                  <a:cubicBezTo>
                    <a:pt x="52" y="115"/>
                    <a:pt x="62" y="146"/>
                    <a:pt x="73" y="166"/>
                  </a:cubicBezTo>
                  <a:lnTo>
                    <a:pt x="166" y="323"/>
                  </a:lnTo>
                  <a:cubicBezTo>
                    <a:pt x="219" y="416"/>
                    <a:pt x="291" y="509"/>
                    <a:pt x="353" y="613"/>
                  </a:cubicBezTo>
                  <a:cubicBezTo>
                    <a:pt x="385" y="655"/>
                    <a:pt x="415" y="706"/>
                    <a:pt x="457" y="748"/>
                  </a:cubicBezTo>
                  <a:cubicBezTo>
                    <a:pt x="488" y="800"/>
                    <a:pt x="519" y="842"/>
                    <a:pt x="551" y="883"/>
                  </a:cubicBezTo>
                  <a:cubicBezTo>
                    <a:pt x="572" y="914"/>
                    <a:pt x="592" y="935"/>
                    <a:pt x="613" y="955"/>
                  </a:cubicBezTo>
                  <a:lnTo>
                    <a:pt x="634" y="987"/>
                  </a:lnTo>
                  <a:cubicBezTo>
                    <a:pt x="644" y="997"/>
                    <a:pt x="655" y="1018"/>
                    <a:pt x="665" y="1029"/>
                  </a:cubicBezTo>
                  <a:cubicBezTo>
                    <a:pt x="685" y="1049"/>
                    <a:pt x="706" y="1080"/>
                    <a:pt x="738" y="1101"/>
                  </a:cubicBezTo>
                  <a:cubicBezTo>
                    <a:pt x="768" y="1122"/>
                    <a:pt x="810" y="1142"/>
                    <a:pt x="851" y="1163"/>
                  </a:cubicBezTo>
                  <a:cubicBezTo>
                    <a:pt x="872" y="1174"/>
                    <a:pt x="893" y="1174"/>
                    <a:pt x="914" y="1174"/>
                  </a:cubicBezTo>
                  <a:cubicBezTo>
                    <a:pt x="935" y="1174"/>
                    <a:pt x="945" y="1184"/>
                    <a:pt x="955" y="1184"/>
                  </a:cubicBezTo>
                  <a:cubicBezTo>
                    <a:pt x="966" y="1184"/>
                    <a:pt x="976" y="1174"/>
                    <a:pt x="987" y="1174"/>
                  </a:cubicBezTo>
                  <a:cubicBezTo>
                    <a:pt x="1038" y="1174"/>
                    <a:pt x="1070" y="1153"/>
                    <a:pt x="1111" y="1142"/>
                  </a:cubicBezTo>
                  <a:cubicBezTo>
                    <a:pt x="1142" y="1122"/>
                    <a:pt x="1174" y="1101"/>
                    <a:pt x="1195" y="1080"/>
                  </a:cubicBezTo>
                  <a:cubicBezTo>
                    <a:pt x="1225" y="1070"/>
                    <a:pt x="1246" y="1049"/>
                    <a:pt x="1267" y="1029"/>
                  </a:cubicBezTo>
                  <a:cubicBezTo>
                    <a:pt x="1308" y="997"/>
                    <a:pt x="1361" y="966"/>
                    <a:pt x="1402" y="925"/>
                  </a:cubicBezTo>
                  <a:lnTo>
                    <a:pt x="1464" y="872"/>
                  </a:lnTo>
                  <a:lnTo>
                    <a:pt x="1537" y="810"/>
                  </a:lnTo>
                  <a:cubicBezTo>
                    <a:pt x="1620" y="738"/>
                    <a:pt x="1714" y="665"/>
                    <a:pt x="1797" y="582"/>
                  </a:cubicBezTo>
                  <a:cubicBezTo>
                    <a:pt x="1838" y="551"/>
                    <a:pt x="1880" y="509"/>
                    <a:pt x="1921" y="468"/>
                  </a:cubicBezTo>
                  <a:cubicBezTo>
                    <a:pt x="1963" y="426"/>
                    <a:pt x="2004" y="385"/>
                    <a:pt x="2035" y="333"/>
                  </a:cubicBezTo>
                  <a:lnTo>
                    <a:pt x="2035" y="333"/>
                  </a:lnTo>
                  <a:cubicBezTo>
                    <a:pt x="1984" y="364"/>
                    <a:pt x="1931" y="385"/>
                    <a:pt x="1880" y="406"/>
                  </a:cubicBezTo>
                  <a:cubicBezTo>
                    <a:pt x="1827" y="436"/>
                    <a:pt x="1776" y="457"/>
                    <a:pt x="1724" y="489"/>
                  </a:cubicBezTo>
                  <a:cubicBezTo>
                    <a:pt x="1620" y="540"/>
                    <a:pt x="1527" y="602"/>
                    <a:pt x="1423" y="665"/>
                  </a:cubicBezTo>
                  <a:lnTo>
                    <a:pt x="1350" y="706"/>
                  </a:lnTo>
                  <a:lnTo>
                    <a:pt x="1278" y="748"/>
                  </a:lnTo>
                  <a:cubicBezTo>
                    <a:pt x="1225" y="779"/>
                    <a:pt x="1184" y="810"/>
                    <a:pt x="1132" y="842"/>
                  </a:cubicBezTo>
                  <a:cubicBezTo>
                    <a:pt x="1080" y="872"/>
                    <a:pt x="1038" y="904"/>
                    <a:pt x="1008" y="925"/>
                  </a:cubicBezTo>
                  <a:cubicBezTo>
                    <a:pt x="987" y="935"/>
                    <a:pt x="976" y="935"/>
                    <a:pt x="955" y="935"/>
                  </a:cubicBezTo>
                  <a:lnTo>
                    <a:pt x="935" y="935"/>
                  </a:lnTo>
                  <a:cubicBezTo>
                    <a:pt x="925" y="935"/>
                    <a:pt x="904" y="925"/>
                    <a:pt x="893" y="914"/>
                  </a:cubicBezTo>
                  <a:cubicBezTo>
                    <a:pt x="872" y="904"/>
                    <a:pt x="862" y="883"/>
                    <a:pt x="841" y="862"/>
                  </a:cubicBezTo>
                  <a:lnTo>
                    <a:pt x="821" y="842"/>
                  </a:lnTo>
                  <a:lnTo>
                    <a:pt x="789" y="800"/>
                  </a:lnTo>
                  <a:cubicBezTo>
                    <a:pt x="768" y="779"/>
                    <a:pt x="748" y="759"/>
                    <a:pt x="738" y="738"/>
                  </a:cubicBezTo>
                  <a:lnTo>
                    <a:pt x="613" y="613"/>
                  </a:lnTo>
                  <a:cubicBezTo>
                    <a:pt x="582" y="572"/>
                    <a:pt x="540" y="530"/>
                    <a:pt x="498" y="489"/>
                  </a:cubicBezTo>
                  <a:cubicBezTo>
                    <a:pt x="415" y="406"/>
                    <a:pt x="343" y="323"/>
                    <a:pt x="249" y="239"/>
                  </a:cubicBezTo>
                  <a:cubicBezTo>
                    <a:pt x="208" y="208"/>
                    <a:pt x="166" y="166"/>
                    <a:pt x="125" y="125"/>
                  </a:cubicBezTo>
                  <a:lnTo>
                    <a:pt x="62" y="63"/>
                  </a:lnTo>
                  <a:cubicBezTo>
                    <a:pt x="52" y="53"/>
                    <a:pt x="42" y="42"/>
                    <a:pt x="32" y="42"/>
                  </a:cubicBezTo>
                  <a:cubicBezTo>
                    <a:pt x="32" y="32"/>
                    <a:pt x="21" y="32"/>
                    <a:pt x="21" y="21"/>
                  </a:cubicBezTo>
                  <a:cubicBezTo>
                    <a:pt x="11" y="21"/>
                    <a:pt x="11" y="21"/>
                    <a:pt x="1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5"/>
            <p:cNvSpPr/>
            <p:nvPr/>
          </p:nvSpPr>
          <p:spPr>
            <a:xfrm>
              <a:off x="6961358" y="2663022"/>
              <a:ext cx="29116" cy="20165"/>
            </a:xfrm>
            <a:custGeom>
              <a:avLst/>
              <a:gdLst/>
              <a:ahLst/>
              <a:cxnLst/>
              <a:rect l="l" t="t" r="r" b="b"/>
              <a:pathLst>
                <a:path w="1454" h="1007" extrusionOk="0">
                  <a:moveTo>
                    <a:pt x="529" y="0"/>
                  </a:moveTo>
                  <a:cubicBezTo>
                    <a:pt x="488" y="0"/>
                    <a:pt x="446" y="0"/>
                    <a:pt x="405" y="10"/>
                  </a:cubicBezTo>
                  <a:cubicBezTo>
                    <a:pt x="312" y="21"/>
                    <a:pt x="218" y="62"/>
                    <a:pt x="146" y="125"/>
                  </a:cubicBezTo>
                  <a:cubicBezTo>
                    <a:pt x="104" y="155"/>
                    <a:pt x="73" y="187"/>
                    <a:pt x="52" y="229"/>
                  </a:cubicBezTo>
                  <a:cubicBezTo>
                    <a:pt x="21" y="270"/>
                    <a:pt x="0" y="312"/>
                    <a:pt x="0" y="353"/>
                  </a:cubicBezTo>
                  <a:cubicBezTo>
                    <a:pt x="42" y="332"/>
                    <a:pt x="73" y="322"/>
                    <a:pt x="114" y="312"/>
                  </a:cubicBezTo>
                  <a:cubicBezTo>
                    <a:pt x="146" y="301"/>
                    <a:pt x="187" y="291"/>
                    <a:pt x="218" y="291"/>
                  </a:cubicBezTo>
                  <a:cubicBezTo>
                    <a:pt x="250" y="280"/>
                    <a:pt x="270" y="280"/>
                    <a:pt x="301" y="280"/>
                  </a:cubicBezTo>
                  <a:cubicBezTo>
                    <a:pt x="343" y="280"/>
                    <a:pt x="384" y="291"/>
                    <a:pt x="416" y="291"/>
                  </a:cubicBezTo>
                  <a:cubicBezTo>
                    <a:pt x="540" y="312"/>
                    <a:pt x="654" y="363"/>
                    <a:pt x="769" y="436"/>
                  </a:cubicBezTo>
                  <a:cubicBezTo>
                    <a:pt x="893" y="498"/>
                    <a:pt x="997" y="582"/>
                    <a:pt x="1111" y="675"/>
                  </a:cubicBezTo>
                  <a:lnTo>
                    <a:pt x="1267" y="831"/>
                  </a:lnTo>
                  <a:lnTo>
                    <a:pt x="1350" y="914"/>
                  </a:lnTo>
                  <a:cubicBezTo>
                    <a:pt x="1371" y="935"/>
                    <a:pt x="1381" y="945"/>
                    <a:pt x="1392" y="965"/>
                  </a:cubicBezTo>
                  <a:cubicBezTo>
                    <a:pt x="1412" y="976"/>
                    <a:pt x="1422" y="997"/>
                    <a:pt x="1443" y="1007"/>
                  </a:cubicBezTo>
                  <a:lnTo>
                    <a:pt x="1443" y="945"/>
                  </a:lnTo>
                  <a:cubicBezTo>
                    <a:pt x="1454" y="924"/>
                    <a:pt x="1454" y="903"/>
                    <a:pt x="1443" y="882"/>
                  </a:cubicBezTo>
                  <a:lnTo>
                    <a:pt x="1443" y="810"/>
                  </a:lnTo>
                  <a:cubicBezTo>
                    <a:pt x="1443" y="789"/>
                    <a:pt x="1433" y="768"/>
                    <a:pt x="1433" y="748"/>
                  </a:cubicBezTo>
                  <a:cubicBezTo>
                    <a:pt x="1412" y="665"/>
                    <a:pt x="1381" y="582"/>
                    <a:pt x="1339" y="498"/>
                  </a:cubicBezTo>
                  <a:cubicBezTo>
                    <a:pt x="1246" y="342"/>
                    <a:pt x="1111" y="218"/>
                    <a:pt x="956" y="125"/>
                  </a:cubicBezTo>
                  <a:cubicBezTo>
                    <a:pt x="872" y="72"/>
                    <a:pt x="789" y="42"/>
                    <a:pt x="696" y="21"/>
                  </a:cubicBezTo>
                  <a:cubicBezTo>
                    <a:pt x="644" y="0"/>
                    <a:pt x="582" y="0"/>
                    <a:pt x="5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5"/>
            <p:cNvSpPr/>
            <p:nvPr/>
          </p:nvSpPr>
          <p:spPr>
            <a:xfrm>
              <a:off x="6865298" y="2663422"/>
              <a:ext cx="27655" cy="18523"/>
            </a:xfrm>
            <a:custGeom>
              <a:avLst/>
              <a:gdLst/>
              <a:ahLst/>
              <a:cxnLst/>
              <a:rect l="l" t="t" r="r" b="b"/>
              <a:pathLst>
                <a:path w="1381" h="925" extrusionOk="0">
                  <a:moveTo>
                    <a:pt x="945" y="1"/>
                  </a:moveTo>
                  <a:cubicBezTo>
                    <a:pt x="924" y="1"/>
                    <a:pt x="903" y="1"/>
                    <a:pt x="883" y="11"/>
                  </a:cubicBezTo>
                  <a:cubicBezTo>
                    <a:pt x="862" y="11"/>
                    <a:pt x="852" y="11"/>
                    <a:pt x="831" y="22"/>
                  </a:cubicBezTo>
                  <a:cubicBezTo>
                    <a:pt x="810" y="22"/>
                    <a:pt x="790" y="32"/>
                    <a:pt x="769" y="32"/>
                  </a:cubicBezTo>
                  <a:cubicBezTo>
                    <a:pt x="748" y="42"/>
                    <a:pt x="727" y="42"/>
                    <a:pt x="716" y="52"/>
                  </a:cubicBezTo>
                  <a:cubicBezTo>
                    <a:pt x="696" y="63"/>
                    <a:pt x="675" y="63"/>
                    <a:pt x="654" y="73"/>
                  </a:cubicBezTo>
                  <a:cubicBezTo>
                    <a:pt x="633" y="84"/>
                    <a:pt x="623" y="94"/>
                    <a:pt x="603" y="94"/>
                  </a:cubicBezTo>
                  <a:cubicBezTo>
                    <a:pt x="582" y="105"/>
                    <a:pt x="561" y="115"/>
                    <a:pt x="550" y="125"/>
                  </a:cubicBezTo>
                  <a:lnTo>
                    <a:pt x="499" y="156"/>
                  </a:lnTo>
                  <a:cubicBezTo>
                    <a:pt x="457" y="177"/>
                    <a:pt x="426" y="198"/>
                    <a:pt x="395" y="218"/>
                  </a:cubicBezTo>
                  <a:lnTo>
                    <a:pt x="354" y="260"/>
                  </a:lnTo>
                  <a:cubicBezTo>
                    <a:pt x="333" y="271"/>
                    <a:pt x="322" y="281"/>
                    <a:pt x="301" y="302"/>
                  </a:cubicBezTo>
                  <a:lnTo>
                    <a:pt x="280" y="322"/>
                  </a:lnTo>
                  <a:lnTo>
                    <a:pt x="260" y="343"/>
                  </a:lnTo>
                  <a:lnTo>
                    <a:pt x="218" y="385"/>
                  </a:lnTo>
                  <a:cubicBezTo>
                    <a:pt x="197" y="416"/>
                    <a:pt x="177" y="447"/>
                    <a:pt x="146" y="478"/>
                  </a:cubicBezTo>
                  <a:cubicBezTo>
                    <a:pt x="104" y="541"/>
                    <a:pt x="73" y="613"/>
                    <a:pt x="42" y="686"/>
                  </a:cubicBezTo>
                  <a:cubicBezTo>
                    <a:pt x="31" y="707"/>
                    <a:pt x="31" y="728"/>
                    <a:pt x="21" y="748"/>
                  </a:cubicBezTo>
                  <a:cubicBezTo>
                    <a:pt x="21" y="769"/>
                    <a:pt x="10" y="779"/>
                    <a:pt x="10" y="800"/>
                  </a:cubicBezTo>
                  <a:cubicBezTo>
                    <a:pt x="10" y="811"/>
                    <a:pt x="10" y="821"/>
                    <a:pt x="1" y="831"/>
                  </a:cubicBezTo>
                  <a:lnTo>
                    <a:pt x="1" y="862"/>
                  </a:lnTo>
                  <a:lnTo>
                    <a:pt x="1" y="925"/>
                  </a:lnTo>
                  <a:cubicBezTo>
                    <a:pt x="73" y="883"/>
                    <a:pt x="125" y="831"/>
                    <a:pt x="187" y="790"/>
                  </a:cubicBezTo>
                  <a:lnTo>
                    <a:pt x="270" y="738"/>
                  </a:lnTo>
                  <a:cubicBezTo>
                    <a:pt x="301" y="717"/>
                    <a:pt x="333" y="696"/>
                    <a:pt x="354" y="675"/>
                  </a:cubicBezTo>
                  <a:cubicBezTo>
                    <a:pt x="467" y="603"/>
                    <a:pt x="571" y="530"/>
                    <a:pt x="686" y="468"/>
                  </a:cubicBezTo>
                  <a:cubicBezTo>
                    <a:pt x="737" y="437"/>
                    <a:pt x="790" y="405"/>
                    <a:pt x="852" y="375"/>
                  </a:cubicBezTo>
                  <a:cubicBezTo>
                    <a:pt x="852" y="364"/>
                    <a:pt x="862" y="364"/>
                    <a:pt x="873" y="354"/>
                  </a:cubicBezTo>
                  <a:lnTo>
                    <a:pt x="893" y="343"/>
                  </a:lnTo>
                  <a:cubicBezTo>
                    <a:pt x="903" y="343"/>
                    <a:pt x="924" y="333"/>
                    <a:pt x="935" y="322"/>
                  </a:cubicBezTo>
                  <a:cubicBezTo>
                    <a:pt x="945" y="312"/>
                    <a:pt x="966" y="312"/>
                    <a:pt x="976" y="302"/>
                  </a:cubicBezTo>
                  <a:cubicBezTo>
                    <a:pt x="986" y="292"/>
                    <a:pt x="1007" y="281"/>
                    <a:pt x="1018" y="281"/>
                  </a:cubicBezTo>
                  <a:cubicBezTo>
                    <a:pt x="1070" y="250"/>
                    <a:pt x="1132" y="229"/>
                    <a:pt x="1184" y="209"/>
                  </a:cubicBezTo>
                  <a:cubicBezTo>
                    <a:pt x="1215" y="198"/>
                    <a:pt x="1246" y="198"/>
                    <a:pt x="1288" y="198"/>
                  </a:cubicBezTo>
                  <a:cubicBezTo>
                    <a:pt x="1319" y="198"/>
                    <a:pt x="1350" y="198"/>
                    <a:pt x="1381" y="209"/>
                  </a:cubicBezTo>
                  <a:cubicBezTo>
                    <a:pt x="1381" y="167"/>
                    <a:pt x="1350" y="135"/>
                    <a:pt x="1319" y="105"/>
                  </a:cubicBezTo>
                  <a:cubicBezTo>
                    <a:pt x="1288" y="73"/>
                    <a:pt x="1246" y="52"/>
                    <a:pt x="1205" y="32"/>
                  </a:cubicBezTo>
                  <a:cubicBezTo>
                    <a:pt x="1163" y="11"/>
                    <a:pt x="1122" y="11"/>
                    <a:pt x="1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5"/>
            <p:cNvSpPr/>
            <p:nvPr/>
          </p:nvSpPr>
          <p:spPr>
            <a:xfrm>
              <a:off x="6581283" y="2922085"/>
              <a:ext cx="24150" cy="4586"/>
            </a:xfrm>
            <a:custGeom>
              <a:avLst/>
              <a:gdLst/>
              <a:ahLst/>
              <a:cxnLst/>
              <a:rect l="l" t="t" r="r" b="b"/>
              <a:pathLst>
                <a:path w="1206" h="229" extrusionOk="0">
                  <a:moveTo>
                    <a:pt x="644" y="0"/>
                  </a:moveTo>
                  <a:cubicBezTo>
                    <a:pt x="613" y="0"/>
                    <a:pt x="582" y="10"/>
                    <a:pt x="551" y="10"/>
                  </a:cubicBezTo>
                  <a:cubicBezTo>
                    <a:pt x="271" y="31"/>
                    <a:pt x="104" y="104"/>
                    <a:pt x="1" y="228"/>
                  </a:cubicBezTo>
                  <a:cubicBezTo>
                    <a:pt x="395" y="135"/>
                    <a:pt x="800" y="62"/>
                    <a:pt x="1205" y="10"/>
                  </a:cubicBezTo>
                  <a:lnTo>
                    <a:pt x="831" y="10"/>
                  </a:lnTo>
                  <a:cubicBezTo>
                    <a:pt x="758" y="10"/>
                    <a:pt x="696" y="0"/>
                    <a:pt x="644" y="0"/>
                  </a:cubicBezTo>
                  <a:close/>
                </a:path>
              </a:pathLst>
            </a:custGeom>
            <a:solidFill>
              <a:srgbClr val="C0D5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5"/>
            <p:cNvSpPr/>
            <p:nvPr/>
          </p:nvSpPr>
          <p:spPr>
            <a:xfrm>
              <a:off x="6486485" y="2959912"/>
              <a:ext cx="198968" cy="76956"/>
            </a:xfrm>
            <a:custGeom>
              <a:avLst/>
              <a:gdLst/>
              <a:ahLst/>
              <a:cxnLst/>
              <a:rect l="l" t="t" r="r" b="b"/>
              <a:pathLst>
                <a:path w="9936" h="3843" extrusionOk="0">
                  <a:moveTo>
                    <a:pt x="7818" y="1"/>
                  </a:moveTo>
                  <a:cubicBezTo>
                    <a:pt x="8441" y="852"/>
                    <a:pt x="9064" y="1703"/>
                    <a:pt x="9698" y="2555"/>
                  </a:cubicBezTo>
                  <a:cubicBezTo>
                    <a:pt x="9770" y="2306"/>
                    <a:pt x="9853" y="2066"/>
                    <a:pt x="9936" y="1817"/>
                  </a:cubicBezTo>
                  <a:cubicBezTo>
                    <a:pt x="9822" y="1713"/>
                    <a:pt x="9739" y="1600"/>
                    <a:pt x="9698" y="1485"/>
                  </a:cubicBezTo>
                  <a:cubicBezTo>
                    <a:pt x="9604" y="1257"/>
                    <a:pt x="9645" y="997"/>
                    <a:pt x="9822" y="831"/>
                  </a:cubicBezTo>
                  <a:cubicBezTo>
                    <a:pt x="9843" y="811"/>
                    <a:pt x="9874" y="790"/>
                    <a:pt x="9915" y="779"/>
                  </a:cubicBezTo>
                  <a:cubicBezTo>
                    <a:pt x="9874" y="707"/>
                    <a:pt x="9843" y="613"/>
                    <a:pt x="9811" y="530"/>
                  </a:cubicBezTo>
                  <a:cubicBezTo>
                    <a:pt x="9801" y="478"/>
                    <a:pt x="9781" y="416"/>
                    <a:pt x="9770" y="364"/>
                  </a:cubicBezTo>
                  <a:cubicBezTo>
                    <a:pt x="9147" y="167"/>
                    <a:pt x="8493" y="52"/>
                    <a:pt x="7818" y="1"/>
                  </a:cubicBezTo>
                  <a:close/>
                  <a:moveTo>
                    <a:pt x="4319" y="478"/>
                  </a:moveTo>
                  <a:cubicBezTo>
                    <a:pt x="3676" y="707"/>
                    <a:pt x="3063" y="1007"/>
                    <a:pt x="2502" y="1371"/>
                  </a:cubicBezTo>
                  <a:cubicBezTo>
                    <a:pt x="1516" y="2015"/>
                    <a:pt x="665" y="2835"/>
                    <a:pt x="0" y="3811"/>
                  </a:cubicBezTo>
                  <a:cubicBezTo>
                    <a:pt x="1900" y="3811"/>
                    <a:pt x="3789" y="3822"/>
                    <a:pt x="5690" y="3842"/>
                  </a:cubicBezTo>
                  <a:cubicBezTo>
                    <a:pt x="5368" y="3323"/>
                    <a:pt x="5077" y="2793"/>
                    <a:pt x="4828" y="2233"/>
                  </a:cubicBezTo>
                  <a:cubicBezTo>
                    <a:pt x="4569" y="1683"/>
                    <a:pt x="4340" y="1090"/>
                    <a:pt x="4319" y="4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5"/>
            <p:cNvSpPr/>
            <p:nvPr/>
          </p:nvSpPr>
          <p:spPr>
            <a:xfrm>
              <a:off x="6572973" y="2959492"/>
              <a:ext cx="168010" cy="78398"/>
            </a:xfrm>
            <a:custGeom>
              <a:avLst/>
              <a:gdLst/>
              <a:ahLst/>
              <a:cxnLst/>
              <a:rect l="l" t="t" r="r" b="b"/>
              <a:pathLst>
                <a:path w="8390" h="3915" extrusionOk="0">
                  <a:moveTo>
                    <a:pt x="8286" y="2119"/>
                  </a:moveTo>
                  <a:cubicBezTo>
                    <a:pt x="8284" y="2120"/>
                    <a:pt x="8282" y="2121"/>
                    <a:pt x="8281" y="2122"/>
                  </a:cubicBezTo>
                  <a:lnTo>
                    <a:pt x="8281" y="2122"/>
                  </a:lnTo>
                  <a:cubicBezTo>
                    <a:pt x="8283" y="2121"/>
                    <a:pt x="8284" y="2120"/>
                    <a:pt x="8286" y="2119"/>
                  </a:cubicBezTo>
                  <a:close/>
                  <a:moveTo>
                    <a:pt x="2908" y="1"/>
                  </a:moveTo>
                  <a:cubicBezTo>
                    <a:pt x="2035" y="1"/>
                    <a:pt x="1205" y="135"/>
                    <a:pt x="405" y="364"/>
                  </a:cubicBezTo>
                  <a:cubicBezTo>
                    <a:pt x="270" y="405"/>
                    <a:pt x="135" y="458"/>
                    <a:pt x="0" y="499"/>
                  </a:cubicBezTo>
                  <a:cubicBezTo>
                    <a:pt x="21" y="1111"/>
                    <a:pt x="250" y="1704"/>
                    <a:pt x="509" y="2254"/>
                  </a:cubicBezTo>
                  <a:cubicBezTo>
                    <a:pt x="758" y="2814"/>
                    <a:pt x="1049" y="3344"/>
                    <a:pt x="1371" y="3863"/>
                  </a:cubicBezTo>
                  <a:cubicBezTo>
                    <a:pt x="3427" y="3873"/>
                    <a:pt x="5482" y="3894"/>
                    <a:pt x="7538" y="3915"/>
                  </a:cubicBezTo>
                  <a:cubicBezTo>
                    <a:pt x="7839" y="3333"/>
                    <a:pt x="8140" y="2784"/>
                    <a:pt x="8390" y="2347"/>
                  </a:cubicBezTo>
                  <a:cubicBezTo>
                    <a:pt x="8288" y="2256"/>
                    <a:pt x="8216" y="2165"/>
                    <a:pt x="8281" y="2122"/>
                  </a:cubicBezTo>
                  <a:lnTo>
                    <a:pt x="8281" y="2122"/>
                  </a:lnTo>
                  <a:cubicBezTo>
                    <a:pt x="8199" y="2172"/>
                    <a:pt x="8097" y="2202"/>
                    <a:pt x="7995" y="2202"/>
                  </a:cubicBezTo>
                  <a:cubicBezTo>
                    <a:pt x="7704" y="2202"/>
                    <a:pt x="7403" y="2004"/>
                    <a:pt x="7331" y="1734"/>
                  </a:cubicBezTo>
                  <a:cubicBezTo>
                    <a:pt x="7268" y="1755"/>
                    <a:pt x="7195" y="1766"/>
                    <a:pt x="7123" y="1766"/>
                  </a:cubicBezTo>
                  <a:cubicBezTo>
                    <a:pt x="7248" y="1911"/>
                    <a:pt x="7341" y="2087"/>
                    <a:pt x="7237" y="2244"/>
                  </a:cubicBezTo>
                  <a:cubicBezTo>
                    <a:pt x="7174" y="2347"/>
                    <a:pt x="7040" y="2378"/>
                    <a:pt x="6904" y="2378"/>
                  </a:cubicBezTo>
                  <a:cubicBezTo>
                    <a:pt x="6853" y="2378"/>
                    <a:pt x="6791" y="2368"/>
                    <a:pt x="6738" y="2357"/>
                  </a:cubicBezTo>
                  <a:cubicBezTo>
                    <a:pt x="6385" y="2306"/>
                    <a:pt x="5919" y="2119"/>
                    <a:pt x="5617" y="1838"/>
                  </a:cubicBezTo>
                  <a:cubicBezTo>
                    <a:pt x="5534" y="2087"/>
                    <a:pt x="5451" y="2327"/>
                    <a:pt x="5379" y="2576"/>
                  </a:cubicBezTo>
                  <a:cubicBezTo>
                    <a:pt x="4745" y="1724"/>
                    <a:pt x="4122" y="873"/>
                    <a:pt x="3499" y="22"/>
                  </a:cubicBezTo>
                  <a:lnTo>
                    <a:pt x="3437" y="22"/>
                  </a:lnTo>
                  <a:cubicBezTo>
                    <a:pt x="3261" y="11"/>
                    <a:pt x="3084" y="1"/>
                    <a:pt x="2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5"/>
            <p:cNvSpPr/>
            <p:nvPr/>
          </p:nvSpPr>
          <p:spPr>
            <a:xfrm>
              <a:off x="6723921" y="3006491"/>
              <a:ext cx="53847" cy="32240"/>
            </a:xfrm>
            <a:custGeom>
              <a:avLst/>
              <a:gdLst/>
              <a:ahLst/>
              <a:cxnLst/>
              <a:rect l="l" t="t" r="r" b="b"/>
              <a:pathLst>
                <a:path w="2689" h="1610" extrusionOk="0">
                  <a:moveTo>
                    <a:pt x="852" y="0"/>
                  </a:moveTo>
                  <a:cubicBezTo>
                    <a:pt x="602" y="437"/>
                    <a:pt x="301" y="986"/>
                    <a:pt x="0" y="1568"/>
                  </a:cubicBezTo>
                  <a:cubicBezTo>
                    <a:pt x="893" y="1579"/>
                    <a:pt x="1796" y="1589"/>
                    <a:pt x="2689" y="1609"/>
                  </a:cubicBezTo>
                  <a:cubicBezTo>
                    <a:pt x="2357" y="1101"/>
                    <a:pt x="1983" y="644"/>
                    <a:pt x="1558" y="218"/>
                  </a:cubicBezTo>
                  <a:cubicBezTo>
                    <a:pt x="1495" y="250"/>
                    <a:pt x="1433" y="270"/>
                    <a:pt x="1350" y="270"/>
                  </a:cubicBezTo>
                  <a:cubicBezTo>
                    <a:pt x="1329" y="270"/>
                    <a:pt x="1298" y="270"/>
                    <a:pt x="1267" y="260"/>
                  </a:cubicBezTo>
                  <a:cubicBezTo>
                    <a:pt x="1215" y="260"/>
                    <a:pt x="997" y="125"/>
                    <a:pt x="852" y="0"/>
                  </a:cubicBezTo>
                  <a:close/>
                </a:path>
              </a:pathLst>
            </a:custGeom>
            <a:solidFill>
              <a:srgbClr val="7C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5"/>
            <p:cNvSpPr/>
            <p:nvPr/>
          </p:nvSpPr>
          <p:spPr>
            <a:xfrm>
              <a:off x="6698970" y="2982160"/>
              <a:ext cx="1462" cy="1482"/>
            </a:xfrm>
            <a:custGeom>
              <a:avLst/>
              <a:gdLst/>
              <a:ahLst/>
              <a:cxnLst/>
              <a:rect l="l" t="t" r="r" b="b"/>
              <a:pathLst>
                <a:path w="73" h="74" extrusionOk="0">
                  <a:moveTo>
                    <a:pt x="52" y="0"/>
                  </a:moveTo>
                  <a:cubicBezTo>
                    <a:pt x="42" y="11"/>
                    <a:pt x="21" y="21"/>
                    <a:pt x="0" y="32"/>
                  </a:cubicBezTo>
                  <a:cubicBezTo>
                    <a:pt x="21" y="53"/>
                    <a:pt x="42" y="63"/>
                    <a:pt x="73" y="73"/>
                  </a:cubicBezTo>
                  <a:cubicBezTo>
                    <a:pt x="63" y="53"/>
                    <a:pt x="63" y="32"/>
                    <a:pt x="52" y="0"/>
                  </a:cubicBezTo>
                  <a:close/>
                </a:path>
              </a:pathLst>
            </a:custGeom>
            <a:solidFill>
              <a:srgbClr val="5C8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5"/>
            <p:cNvSpPr/>
            <p:nvPr/>
          </p:nvSpPr>
          <p:spPr>
            <a:xfrm>
              <a:off x="6455286" y="3117930"/>
              <a:ext cx="352019" cy="87770"/>
            </a:xfrm>
            <a:custGeom>
              <a:avLst/>
              <a:gdLst/>
              <a:ahLst/>
              <a:cxnLst/>
              <a:rect l="l" t="t" r="r" b="b"/>
              <a:pathLst>
                <a:path w="17579" h="4383" extrusionOk="0">
                  <a:moveTo>
                    <a:pt x="52" y="1"/>
                  </a:moveTo>
                  <a:cubicBezTo>
                    <a:pt x="42" y="135"/>
                    <a:pt x="31" y="281"/>
                    <a:pt x="21" y="426"/>
                  </a:cubicBezTo>
                  <a:cubicBezTo>
                    <a:pt x="11" y="603"/>
                    <a:pt x="1" y="779"/>
                    <a:pt x="1" y="966"/>
                  </a:cubicBezTo>
                  <a:cubicBezTo>
                    <a:pt x="1" y="1838"/>
                    <a:pt x="125" y="2679"/>
                    <a:pt x="364" y="3478"/>
                  </a:cubicBezTo>
                  <a:cubicBezTo>
                    <a:pt x="374" y="3531"/>
                    <a:pt x="395" y="3572"/>
                    <a:pt x="405" y="3624"/>
                  </a:cubicBezTo>
                  <a:cubicBezTo>
                    <a:pt x="5545" y="3914"/>
                    <a:pt x="11183" y="4174"/>
                    <a:pt x="16893" y="4382"/>
                  </a:cubicBezTo>
                  <a:cubicBezTo>
                    <a:pt x="17267" y="3489"/>
                    <a:pt x="17506" y="2513"/>
                    <a:pt x="17558" y="1485"/>
                  </a:cubicBezTo>
                  <a:cubicBezTo>
                    <a:pt x="17578" y="1309"/>
                    <a:pt x="17578" y="1122"/>
                    <a:pt x="17578" y="945"/>
                  </a:cubicBezTo>
                  <a:cubicBezTo>
                    <a:pt x="17578" y="800"/>
                    <a:pt x="17578" y="665"/>
                    <a:pt x="17568" y="520"/>
                  </a:cubicBezTo>
                  <a:cubicBezTo>
                    <a:pt x="13550" y="457"/>
                    <a:pt x="9542" y="322"/>
                    <a:pt x="5524" y="177"/>
                  </a:cubicBezTo>
                  <a:cubicBezTo>
                    <a:pt x="3707" y="114"/>
                    <a:pt x="1880" y="52"/>
                    <a:pt x="52" y="1"/>
                  </a:cubicBezTo>
                  <a:close/>
                </a:path>
              </a:pathLst>
            </a:custGeom>
            <a:solidFill>
              <a:srgbClr val="C0D5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5"/>
            <p:cNvSpPr/>
            <p:nvPr/>
          </p:nvSpPr>
          <p:spPr>
            <a:xfrm>
              <a:off x="6456327" y="3109820"/>
              <a:ext cx="350778" cy="18523"/>
            </a:xfrm>
            <a:custGeom>
              <a:avLst/>
              <a:gdLst/>
              <a:ahLst/>
              <a:cxnLst/>
              <a:rect l="l" t="t" r="r" b="b"/>
              <a:pathLst>
                <a:path w="17517" h="925" extrusionOk="0">
                  <a:moveTo>
                    <a:pt x="53" y="0"/>
                  </a:moveTo>
                  <a:cubicBezTo>
                    <a:pt x="32" y="136"/>
                    <a:pt x="21" y="270"/>
                    <a:pt x="0" y="406"/>
                  </a:cubicBezTo>
                  <a:cubicBezTo>
                    <a:pt x="1828" y="457"/>
                    <a:pt x="3655" y="519"/>
                    <a:pt x="5472" y="582"/>
                  </a:cubicBezTo>
                  <a:cubicBezTo>
                    <a:pt x="9490" y="727"/>
                    <a:pt x="13498" y="862"/>
                    <a:pt x="17516" y="925"/>
                  </a:cubicBezTo>
                  <a:cubicBezTo>
                    <a:pt x="17506" y="748"/>
                    <a:pt x="17496" y="572"/>
                    <a:pt x="17475" y="395"/>
                  </a:cubicBezTo>
                  <a:cubicBezTo>
                    <a:pt x="15865" y="312"/>
                    <a:pt x="14266" y="260"/>
                    <a:pt x="12657" y="219"/>
                  </a:cubicBezTo>
                  <a:cubicBezTo>
                    <a:pt x="11328" y="291"/>
                    <a:pt x="9988" y="332"/>
                    <a:pt x="8649" y="332"/>
                  </a:cubicBezTo>
                  <a:cubicBezTo>
                    <a:pt x="7819" y="332"/>
                    <a:pt x="6998" y="312"/>
                    <a:pt x="6168" y="281"/>
                  </a:cubicBezTo>
                  <a:cubicBezTo>
                    <a:pt x="4133" y="208"/>
                    <a:pt x="2088" y="115"/>
                    <a:pt x="53" y="0"/>
                  </a:cubicBezTo>
                  <a:close/>
                </a:path>
              </a:pathLst>
            </a:custGeom>
            <a:solidFill>
              <a:srgbClr val="5A6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5"/>
            <p:cNvSpPr/>
            <p:nvPr/>
          </p:nvSpPr>
          <p:spPr>
            <a:xfrm>
              <a:off x="6709783" y="3112102"/>
              <a:ext cx="96480" cy="5627"/>
            </a:xfrm>
            <a:custGeom>
              <a:avLst/>
              <a:gdLst/>
              <a:ahLst/>
              <a:cxnLst/>
              <a:rect l="l" t="t" r="r" b="b"/>
              <a:pathLst>
                <a:path w="4818" h="281" extrusionOk="0">
                  <a:moveTo>
                    <a:pt x="2741" y="1"/>
                  </a:moveTo>
                  <a:cubicBezTo>
                    <a:pt x="2128" y="1"/>
                    <a:pt x="1516" y="11"/>
                    <a:pt x="893" y="52"/>
                  </a:cubicBezTo>
                  <a:cubicBezTo>
                    <a:pt x="592" y="73"/>
                    <a:pt x="301" y="84"/>
                    <a:pt x="0" y="105"/>
                  </a:cubicBezTo>
                  <a:cubicBezTo>
                    <a:pt x="1609" y="146"/>
                    <a:pt x="3208" y="198"/>
                    <a:pt x="4818" y="281"/>
                  </a:cubicBezTo>
                  <a:lnTo>
                    <a:pt x="4786" y="1"/>
                  </a:lnTo>
                  <a:close/>
                </a:path>
              </a:pathLst>
            </a:custGeom>
            <a:solidFill>
              <a:srgbClr val="7CA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5"/>
            <p:cNvSpPr/>
            <p:nvPr/>
          </p:nvSpPr>
          <p:spPr>
            <a:xfrm>
              <a:off x="6416397" y="2920603"/>
              <a:ext cx="429797" cy="286538"/>
            </a:xfrm>
            <a:custGeom>
              <a:avLst/>
              <a:gdLst/>
              <a:ahLst/>
              <a:cxnLst/>
              <a:rect l="l" t="t" r="r" b="b"/>
              <a:pathLst>
                <a:path w="21463" h="14309" extrusionOk="0">
                  <a:moveTo>
                    <a:pt x="8013" y="1804"/>
                  </a:moveTo>
                  <a:lnTo>
                    <a:pt x="8013" y="1804"/>
                  </a:lnTo>
                  <a:cubicBezTo>
                    <a:pt x="8009" y="1810"/>
                    <a:pt x="8006" y="1818"/>
                    <a:pt x="8006" y="1828"/>
                  </a:cubicBezTo>
                  <a:cubicBezTo>
                    <a:pt x="8008" y="1820"/>
                    <a:pt x="8011" y="1812"/>
                    <a:pt x="8013" y="1804"/>
                  </a:cubicBezTo>
                  <a:close/>
                  <a:moveTo>
                    <a:pt x="10727" y="1"/>
                  </a:moveTo>
                  <a:cubicBezTo>
                    <a:pt x="10353" y="1"/>
                    <a:pt x="9979" y="22"/>
                    <a:pt x="9615" y="63"/>
                  </a:cubicBezTo>
                  <a:cubicBezTo>
                    <a:pt x="9564" y="74"/>
                    <a:pt x="9501" y="74"/>
                    <a:pt x="9439" y="84"/>
                  </a:cubicBezTo>
                  <a:cubicBezTo>
                    <a:pt x="9034" y="136"/>
                    <a:pt x="8629" y="209"/>
                    <a:pt x="8235" y="302"/>
                  </a:cubicBezTo>
                  <a:cubicBezTo>
                    <a:pt x="7938" y="630"/>
                    <a:pt x="8145" y="1269"/>
                    <a:pt x="8013" y="1804"/>
                  </a:cubicBezTo>
                  <a:lnTo>
                    <a:pt x="8013" y="1804"/>
                  </a:lnTo>
                  <a:cubicBezTo>
                    <a:pt x="8016" y="1797"/>
                    <a:pt x="8022" y="1792"/>
                    <a:pt x="8027" y="1787"/>
                  </a:cubicBezTo>
                  <a:lnTo>
                    <a:pt x="8027" y="1787"/>
                  </a:lnTo>
                  <a:cubicBezTo>
                    <a:pt x="8016" y="1818"/>
                    <a:pt x="8006" y="1839"/>
                    <a:pt x="7985" y="1870"/>
                  </a:cubicBezTo>
                  <a:lnTo>
                    <a:pt x="7923" y="2026"/>
                  </a:lnTo>
                  <a:cubicBezTo>
                    <a:pt x="7882" y="2109"/>
                    <a:pt x="7840" y="2192"/>
                    <a:pt x="7778" y="2244"/>
                  </a:cubicBezTo>
                  <a:cubicBezTo>
                    <a:pt x="7705" y="2317"/>
                    <a:pt x="7612" y="2347"/>
                    <a:pt x="7529" y="2358"/>
                  </a:cubicBezTo>
                  <a:cubicBezTo>
                    <a:pt x="7435" y="2389"/>
                    <a:pt x="7352" y="2389"/>
                    <a:pt x="7259" y="2389"/>
                  </a:cubicBezTo>
                  <a:cubicBezTo>
                    <a:pt x="7093" y="2389"/>
                    <a:pt x="6936" y="2358"/>
                    <a:pt x="6791" y="2296"/>
                  </a:cubicBezTo>
                  <a:cubicBezTo>
                    <a:pt x="6666" y="2244"/>
                    <a:pt x="6594" y="2171"/>
                    <a:pt x="6500" y="2161"/>
                  </a:cubicBezTo>
                  <a:cubicBezTo>
                    <a:pt x="6490" y="2171"/>
                    <a:pt x="6480" y="2171"/>
                    <a:pt x="6480" y="2181"/>
                  </a:cubicBezTo>
                  <a:cubicBezTo>
                    <a:pt x="6459" y="2192"/>
                    <a:pt x="6438" y="2192"/>
                    <a:pt x="6417" y="2192"/>
                  </a:cubicBezTo>
                  <a:lnTo>
                    <a:pt x="6366" y="2192"/>
                  </a:lnTo>
                  <a:cubicBezTo>
                    <a:pt x="6220" y="2254"/>
                    <a:pt x="6117" y="2358"/>
                    <a:pt x="5950" y="2358"/>
                  </a:cubicBezTo>
                  <a:lnTo>
                    <a:pt x="5909" y="2358"/>
                  </a:lnTo>
                  <a:cubicBezTo>
                    <a:pt x="5774" y="2337"/>
                    <a:pt x="5690" y="2264"/>
                    <a:pt x="5577" y="2202"/>
                  </a:cubicBezTo>
                  <a:cubicBezTo>
                    <a:pt x="5524" y="2171"/>
                    <a:pt x="5504" y="2151"/>
                    <a:pt x="5483" y="2151"/>
                  </a:cubicBezTo>
                  <a:cubicBezTo>
                    <a:pt x="5462" y="2151"/>
                    <a:pt x="5462" y="2192"/>
                    <a:pt x="5369" y="2254"/>
                  </a:cubicBezTo>
                  <a:cubicBezTo>
                    <a:pt x="5317" y="2285"/>
                    <a:pt x="5265" y="2296"/>
                    <a:pt x="5203" y="2296"/>
                  </a:cubicBezTo>
                  <a:cubicBezTo>
                    <a:pt x="5182" y="2296"/>
                    <a:pt x="5161" y="2296"/>
                    <a:pt x="5141" y="2285"/>
                  </a:cubicBezTo>
                  <a:cubicBezTo>
                    <a:pt x="4933" y="2264"/>
                    <a:pt x="4746" y="2130"/>
                    <a:pt x="4601" y="1943"/>
                  </a:cubicBezTo>
                  <a:cubicBezTo>
                    <a:pt x="3635" y="2617"/>
                    <a:pt x="2773" y="3459"/>
                    <a:pt x="2067" y="4424"/>
                  </a:cubicBezTo>
                  <a:cubicBezTo>
                    <a:pt x="1766" y="4850"/>
                    <a:pt x="1486" y="5296"/>
                    <a:pt x="1237" y="5764"/>
                  </a:cubicBezTo>
                  <a:cubicBezTo>
                    <a:pt x="1994" y="5764"/>
                    <a:pt x="2742" y="5764"/>
                    <a:pt x="3500" y="5774"/>
                  </a:cubicBezTo>
                  <a:cubicBezTo>
                    <a:pt x="4165" y="4798"/>
                    <a:pt x="5016" y="3978"/>
                    <a:pt x="6002" y="3334"/>
                  </a:cubicBezTo>
                  <a:cubicBezTo>
                    <a:pt x="6563" y="2970"/>
                    <a:pt x="7176" y="2670"/>
                    <a:pt x="7819" y="2441"/>
                  </a:cubicBezTo>
                  <a:cubicBezTo>
                    <a:pt x="7954" y="2400"/>
                    <a:pt x="8089" y="2347"/>
                    <a:pt x="8224" y="2306"/>
                  </a:cubicBezTo>
                  <a:cubicBezTo>
                    <a:pt x="9024" y="2077"/>
                    <a:pt x="9854" y="1943"/>
                    <a:pt x="10727" y="1943"/>
                  </a:cubicBezTo>
                  <a:cubicBezTo>
                    <a:pt x="10903" y="1943"/>
                    <a:pt x="11080" y="1953"/>
                    <a:pt x="11256" y="1964"/>
                  </a:cubicBezTo>
                  <a:lnTo>
                    <a:pt x="11318" y="1964"/>
                  </a:lnTo>
                  <a:cubicBezTo>
                    <a:pt x="11993" y="2015"/>
                    <a:pt x="12647" y="2130"/>
                    <a:pt x="13270" y="2327"/>
                  </a:cubicBezTo>
                  <a:cubicBezTo>
                    <a:pt x="13135" y="1662"/>
                    <a:pt x="13311" y="956"/>
                    <a:pt x="13738" y="437"/>
                  </a:cubicBezTo>
                  <a:cubicBezTo>
                    <a:pt x="12979" y="209"/>
                    <a:pt x="12190" y="74"/>
                    <a:pt x="11380" y="22"/>
                  </a:cubicBezTo>
                  <a:cubicBezTo>
                    <a:pt x="11163" y="12"/>
                    <a:pt x="10944" y="1"/>
                    <a:pt x="10727" y="1"/>
                  </a:cubicBezTo>
                  <a:close/>
                  <a:moveTo>
                    <a:pt x="18264" y="3116"/>
                  </a:moveTo>
                  <a:cubicBezTo>
                    <a:pt x="18202" y="3137"/>
                    <a:pt x="18140" y="3168"/>
                    <a:pt x="18087" y="3210"/>
                  </a:cubicBezTo>
                  <a:cubicBezTo>
                    <a:pt x="17734" y="3417"/>
                    <a:pt x="17444" y="3718"/>
                    <a:pt x="17247" y="4061"/>
                  </a:cubicBezTo>
                  <a:cubicBezTo>
                    <a:pt x="17143" y="4237"/>
                    <a:pt x="17070" y="4424"/>
                    <a:pt x="16915" y="4507"/>
                  </a:cubicBezTo>
                  <a:cubicBezTo>
                    <a:pt x="17340" y="4933"/>
                    <a:pt x="17714" y="5390"/>
                    <a:pt x="18046" y="5898"/>
                  </a:cubicBezTo>
                  <a:cubicBezTo>
                    <a:pt x="18451" y="5898"/>
                    <a:pt x="18846" y="5909"/>
                    <a:pt x="19250" y="5909"/>
                  </a:cubicBezTo>
                  <a:cubicBezTo>
                    <a:pt x="19552" y="5919"/>
                    <a:pt x="19915" y="5919"/>
                    <a:pt x="20309" y="5940"/>
                  </a:cubicBezTo>
                  <a:cubicBezTo>
                    <a:pt x="19780" y="4892"/>
                    <a:pt x="19095" y="3936"/>
                    <a:pt x="18264" y="3116"/>
                  </a:cubicBezTo>
                  <a:close/>
                  <a:moveTo>
                    <a:pt x="105" y="9345"/>
                  </a:moveTo>
                  <a:cubicBezTo>
                    <a:pt x="84" y="9491"/>
                    <a:pt x="63" y="9647"/>
                    <a:pt x="53" y="9792"/>
                  </a:cubicBezTo>
                  <a:cubicBezTo>
                    <a:pt x="42" y="9917"/>
                    <a:pt x="32" y="10041"/>
                    <a:pt x="21" y="10155"/>
                  </a:cubicBezTo>
                  <a:cubicBezTo>
                    <a:pt x="11" y="10384"/>
                    <a:pt x="1" y="10602"/>
                    <a:pt x="1" y="10820"/>
                  </a:cubicBezTo>
                  <a:cubicBezTo>
                    <a:pt x="1" y="11682"/>
                    <a:pt x="105" y="12533"/>
                    <a:pt x="302" y="13353"/>
                  </a:cubicBezTo>
                  <a:cubicBezTo>
                    <a:pt x="977" y="13395"/>
                    <a:pt x="1662" y="13436"/>
                    <a:pt x="2347" y="13478"/>
                  </a:cubicBezTo>
                  <a:cubicBezTo>
                    <a:pt x="2337" y="13426"/>
                    <a:pt x="2316" y="13385"/>
                    <a:pt x="2306" y="13332"/>
                  </a:cubicBezTo>
                  <a:cubicBezTo>
                    <a:pt x="2067" y="12533"/>
                    <a:pt x="1943" y="11692"/>
                    <a:pt x="1943" y="10820"/>
                  </a:cubicBezTo>
                  <a:cubicBezTo>
                    <a:pt x="1943" y="10633"/>
                    <a:pt x="1953" y="10457"/>
                    <a:pt x="1963" y="10280"/>
                  </a:cubicBezTo>
                  <a:cubicBezTo>
                    <a:pt x="1973" y="10135"/>
                    <a:pt x="1984" y="9989"/>
                    <a:pt x="1994" y="9855"/>
                  </a:cubicBezTo>
                  <a:cubicBezTo>
                    <a:pt x="2015" y="9719"/>
                    <a:pt x="2026" y="9585"/>
                    <a:pt x="2047" y="9449"/>
                  </a:cubicBezTo>
                  <a:cubicBezTo>
                    <a:pt x="1403" y="9419"/>
                    <a:pt x="748" y="9377"/>
                    <a:pt x="105" y="9345"/>
                  </a:cubicBezTo>
                  <a:close/>
                  <a:moveTo>
                    <a:pt x="21379" y="9460"/>
                  </a:moveTo>
                  <a:cubicBezTo>
                    <a:pt x="21119" y="9491"/>
                    <a:pt x="20870" y="9512"/>
                    <a:pt x="20662" y="9522"/>
                  </a:cubicBezTo>
                  <a:cubicBezTo>
                    <a:pt x="20247" y="9543"/>
                    <a:pt x="19843" y="9564"/>
                    <a:pt x="19437" y="9564"/>
                  </a:cubicBezTo>
                  <a:lnTo>
                    <a:pt x="19469" y="9844"/>
                  </a:lnTo>
                  <a:cubicBezTo>
                    <a:pt x="19490" y="10021"/>
                    <a:pt x="19500" y="10197"/>
                    <a:pt x="19510" y="10374"/>
                  </a:cubicBezTo>
                  <a:cubicBezTo>
                    <a:pt x="19520" y="10519"/>
                    <a:pt x="19520" y="10654"/>
                    <a:pt x="19520" y="10799"/>
                  </a:cubicBezTo>
                  <a:cubicBezTo>
                    <a:pt x="19520" y="10976"/>
                    <a:pt x="19520" y="11163"/>
                    <a:pt x="19500" y="11339"/>
                  </a:cubicBezTo>
                  <a:cubicBezTo>
                    <a:pt x="19448" y="12367"/>
                    <a:pt x="19209" y="13343"/>
                    <a:pt x="18835" y="14236"/>
                  </a:cubicBezTo>
                  <a:cubicBezTo>
                    <a:pt x="19520" y="14267"/>
                    <a:pt x="20206" y="14288"/>
                    <a:pt x="20881" y="14308"/>
                  </a:cubicBezTo>
                  <a:cubicBezTo>
                    <a:pt x="21192" y="13405"/>
                    <a:pt x="21379" y="12450"/>
                    <a:pt x="21442" y="11454"/>
                  </a:cubicBezTo>
                  <a:cubicBezTo>
                    <a:pt x="21451" y="11235"/>
                    <a:pt x="21462" y="11017"/>
                    <a:pt x="21462" y="10799"/>
                  </a:cubicBezTo>
                  <a:cubicBezTo>
                    <a:pt x="21462" y="10664"/>
                    <a:pt x="21462" y="10529"/>
                    <a:pt x="21451" y="10404"/>
                  </a:cubicBezTo>
                  <a:cubicBezTo>
                    <a:pt x="21451" y="10249"/>
                    <a:pt x="21442" y="10104"/>
                    <a:pt x="21431" y="9948"/>
                  </a:cubicBezTo>
                  <a:cubicBezTo>
                    <a:pt x="21421" y="9792"/>
                    <a:pt x="21400" y="9626"/>
                    <a:pt x="21379" y="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5"/>
            <p:cNvSpPr/>
            <p:nvPr/>
          </p:nvSpPr>
          <p:spPr>
            <a:xfrm>
              <a:off x="6501864" y="2880493"/>
              <a:ext cx="112500" cy="87950"/>
            </a:xfrm>
            <a:custGeom>
              <a:avLst/>
              <a:gdLst/>
              <a:ahLst/>
              <a:cxnLst/>
              <a:rect l="l" t="t" r="r" b="b"/>
              <a:pathLst>
                <a:path w="5618" h="4392" extrusionOk="0">
                  <a:moveTo>
                    <a:pt x="893" y="1402"/>
                  </a:moveTo>
                  <a:lnTo>
                    <a:pt x="893" y="1402"/>
                  </a:lnTo>
                  <a:cubicBezTo>
                    <a:pt x="883" y="1433"/>
                    <a:pt x="883" y="1464"/>
                    <a:pt x="873" y="1496"/>
                  </a:cubicBezTo>
                  <a:cubicBezTo>
                    <a:pt x="873" y="1526"/>
                    <a:pt x="862" y="1558"/>
                    <a:pt x="862" y="1579"/>
                  </a:cubicBezTo>
                  <a:cubicBezTo>
                    <a:pt x="852" y="1609"/>
                    <a:pt x="852" y="1641"/>
                    <a:pt x="841" y="1672"/>
                  </a:cubicBezTo>
                  <a:lnTo>
                    <a:pt x="831" y="1766"/>
                  </a:lnTo>
                  <a:lnTo>
                    <a:pt x="799" y="2108"/>
                  </a:lnTo>
                  <a:cubicBezTo>
                    <a:pt x="790" y="2347"/>
                    <a:pt x="790" y="2575"/>
                    <a:pt x="820" y="2804"/>
                  </a:cubicBezTo>
                  <a:cubicBezTo>
                    <a:pt x="841" y="3042"/>
                    <a:pt x="883" y="3261"/>
                    <a:pt x="956" y="3478"/>
                  </a:cubicBezTo>
                  <a:cubicBezTo>
                    <a:pt x="1028" y="3707"/>
                    <a:pt x="1132" y="3914"/>
                    <a:pt x="1288" y="4101"/>
                  </a:cubicBezTo>
                  <a:cubicBezTo>
                    <a:pt x="1256" y="4091"/>
                    <a:pt x="1236" y="4071"/>
                    <a:pt x="1205" y="4060"/>
                  </a:cubicBezTo>
                  <a:lnTo>
                    <a:pt x="1163" y="4029"/>
                  </a:lnTo>
                  <a:lnTo>
                    <a:pt x="1152" y="4018"/>
                  </a:lnTo>
                  <a:lnTo>
                    <a:pt x="1132" y="3997"/>
                  </a:lnTo>
                  <a:cubicBezTo>
                    <a:pt x="1111" y="3977"/>
                    <a:pt x="1080" y="3956"/>
                    <a:pt x="1059" y="3935"/>
                  </a:cubicBezTo>
                  <a:lnTo>
                    <a:pt x="1028" y="3904"/>
                  </a:lnTo>
                  <a:lnTo>
                    <a:pt x="997" y="3873"/>
                  </a:lnTo>
                  <a:cubicBezTo>
                    <a:pt x="914" y="3780"/>
                    <a:pt x="841" y="3665"/>
                    <a:pt x="779" y="3561"/>
                  </a:cubicBezTo>
                  <a:cubicBezTo>
                    <a:pt x="675" y="3333"/>
                    <a:pt x="603" y="3084"/>
                    <a:pt x="582" y="2835"/>
                  </a:cubicBezTo>
                  <a:cubicBezTo>
                    <a:pt x="550" y="2585"/>
                    <a:pt x="561" y="2336"/>
                    <a:pt x="613" y="2087"/>
                  </a:cubicBezTo>
                  <a:cubicBezTo>
                    <a:pt x="633" y="1962"/>
                    <a:pt x="665" y="1849"/>
                    <a:pt x="716" y="1734"/>
                  </a:cubicBezTo>
                  <a:lnTo>
                    <a:pt x="748" y="1641"/>
                  </a:lnTo>
                  <a:cubicBezTo>
                    <a:pt x="769" y="1620"/>
                    <a:pt x="779" y="1589"/>
                    <a:pt x="790" y="1558"/>
                  </a:cubicBezTo>
                  <a:cubicBezTo>
                    <a:pt x="810" y="1537"/>
                    <a:pt x="820" y="1506"/>
                    <a:pt x="841" y="1485"/>
                  </a:cubicBezTo>
                  <a:cubicBezTo>
                    <a:pt x="852" y="1454"/>
                    <a:pt x="873" y="1433"/>
                    <a:pt x="893" y="1402"/>
                  </a:cubicBezTo>
                  <a:close/>
                  <a:moveTo>
                    <a:pt x="4257" y="0"/>
                  </a:moveTo>
                  <a:cubicBezTo>
                    <a:pt x="4060" y="0"/>
                    <a:pt x="3884" y="104"/>
                    <a:pt x="3697" y="197"/>
                  </a:cubicBezTo>
                  <a:cubicBezTo>
                    <a:pt x="3520" y="301"/>
                    <a:pt x="3344" y="395"/>
                    <a:pt x="3146" y="395"/>
                  </a:cubicBezTo>
                  <a:cubicBezTo>
                    <a:pt x="3104" y="395"/>
                    <a:pt x="3053" y="395"/>
                    <a:pt x="3011" y="384"/>
                  </a:cubicBezTo>
                  <a:cubicBezTo>
                    <a:pt x="2876" y="353"/>
                    <a:pt x="2772" y="239"/>
                    <a:pt x="2638" y="229"/>
                  </a:cubicBezTo>
                  <a:cubicBezTo>
                    <a:pt x="2638" y="218"/>
                    <a:pt x="2627" y="218"/>
                    <a:pt x="2617" y="218"/>
                  </a:cubicBezTo>
                  <a:cubicBezTo>
                    <a:pt x="2388" y="218"/>
                    <a:pt x="2222" y="478"/>
                    <a:pt x="2045" y="603"/>
                  </a:cubicBezTo>
                  <a:cubicBezTo>
                    <a:pt x="1962" y="665"/>
                    <a:pt x="1900" y="696"/>
                    <a:pt x="1817" y="696"/>
                  </a:cubicBezTo>
                  <a:cubicBezTo>
                    <a:pt x="1796" y="696"/>
                    <a:pt x="1775" y="686"/>
                    <a:pt x="1755" y="686"/>
                  </a:cubicBezTo>
                  <a:cubicBezTo>
                    <a:pt x="1609" y="665"/>
                    <a:pt x="1547" y="530"/>
                    <a:pt x="1412" y="488"/>
                  </a:cubicBezTo>
                  <a:lnTo>
                    <a:pt x="1381" y="488"/>
                  </a:lnTo>
                  <a:cubicBezTo>
                    <a:pt x="1288" y="488"/>
                    <a:pt x="1205" y="582"/>
                    <a:pt x="1143" y="675"/>
                  </a:cubicBezTo>
                  <a:cubicBezTo>
                    <a:pt x="1039" y="831"/>
                    <a:pt x="956" y="997"/>
                    <a:pt x="873" y="1173"/>
                  </a:cubicBezTo>
                  <a:cubicBezTo>
                    <a:pt x="820" y="1122"/>
                    <a:pt x="758" y="1101"/>
                    <a:pt x="686" y="1101"/>
                  </a:cubicBezTo>
                  <a:cubicBezTo>
                    <a:pt x="644" y="1101"/>
                    <a:pt x="592" y="1111"/>
                    <a:pt x="550" y="1132"/>
                  </a:cubicBezTo>
                  <a:cubicBezTo>
                    <a:pt x="446" y="1173"/>
                    <a:pt x="353" y="1267"/>
                    <a:pt x="280" y="1381"/>
                  </a:cubicBezTo>
                  <a:cubicBezTo>
                    <a:pt x="31" y="1745"/>
                    <a:pt x="0" y="2232"/>
                    <a:pt x="10" y="2689"/>
                  </a:cubicBezTo>
                  <a:cubicBezTo>
                    <a:pt x="21" y="2918"/>
                    <a:pt x="31" y="3157"/>
                    <a:pt x="83" y="3374"/>
                  </a:cubicBezTo>
                  <a:cubicBezTo>
                    <a:pt x="114" y="3489"/>
                    <a:pt x="146" y="3593"/>
                    <a:pt x="197" y="3697"/>
                  </a:cubicBezTo>
                  <a:cubicBezTo>
                    <a:pt x="229" y="3780"/>
                    <a:pt x="280" y="3863"/>
                    <a:pt x="333" y="3946"/>
                  </a:cubicBezTo>
                  <a:cubicBezTo>
                    <a:pt x="478" y="4133"/>
                    <a:pt x="665" y="4267"/>
                    <a:pt x="873" y="4288"/>
                  </a:cubicBezTo>
                  <a:cubicBezTo>
                    <a:pt x="893" y="4299"/>
                    <a:pt x="914" y="4299"/>
                    <a:pt x="935" y="4299"/>
                  </a:cubicBezTo>
                  <a:cubicBezTo>
                    <a:pt x="997" y="4299"/>
                    <a:pt x="1049" y="4288"/>
                    <a:pt x="1101" y="4257"/>
                  </a:cubicBezTo>
                  <a:cubicBezTo>
                    <a:pt x="1194" y="4195"/>
                    <a:pt x="1194" y="4154"/>
                    <a:pt x="1215" y="4154"/>
                  </a:cubicBezTo>
                  <a:cubicBezTo>
                    <a:pt x="1236" y="4154"/>
                    <a:pt x="1256" y="4174"/>
                    <a:pt x="1309" y="4205"/>
                  </a:cubicBezTo>
                  <a:cubicBezTo>
                    <a:pt x="1422" y="4267"/>
                    <a:pt x="1506" y="4340"/>
                    <a:pt x="1641" y="4361"/>
                  </a:cubicBezTo>
                  <a:lnTo>
                    <a:pt x="1682" y="4361"/>
                  </a:lnTo>
                  <a:cubicBezTo>
                    <a:pt x="1849" y="4361"/>
                    <a:pt x="1952" y="4257"/>
                    <a:pt x="2098" y="4195"/>
                  </a:cubicBezTo>
                  <a:cubicBezTo>
                    <a:pt x="2077" y="4184"/>
                    <a:pt x="2045" y="4174"/>
                    <a:pt x="2025" y="4164"/>
                  </a:cubicBezTo>
                  <a:cubicBezTo>
                    <a:pt x="1983" y="4143"/>
                    <a:pt x="1952" y="4122"/>
                    <a:pt x="1921" y="4091"/>
                  </a:cubicBezTo>
                  <a:cubicBezTo>
                    <a:pt x="1911" y="4091"/>
                    <a:pt x="1900" y="4080"/>
                    <a:pt x="1890" y="4071"/>
                  </a:cubicBezTo>
                  <a:lnTo>
                    <a:pt x="1869" y="4050"/>
                  </a:lnTo>
                  <a:cubicBezTo>
                    <a:pt x="1859" y="4039"/>
                    <a:pt x="1849" y="4018"/>
                    <a:pt x="1828" y="4008"/>
                  </a:cubicBezTo>
                  <a:cubicBezTo>
                    <a:pt x="1775" y="3946"/>
                    <a:pt x="1734" y="3873"/>
                    <a:pt x="1692" y="3811"/>
                  </a:cubicBezTo>
                  <a:cubicBezTo>
                    <a:pt x="1651" y="3738"/>
                    <a:pt x="1609" y="3665"/>
                    <a:pt x="1579" y="3593"/>
                  </a:cubicBezTo>
                  <a:cubicBezTo>
                    <a:pt x="1516" y="3448"/>
                    <a:pt x="1475" y="3291"/>
                    <a:pt x="1433" y="3136"/>
                  </a:cubicBezTo>
                  <a:cubicBezTo>
                    <a:pt x="1422" y="3053"/>
                    <a:pt x="1402" y="2980"/>
                    <a:pt x="1392" y="2897"/>
                  </a:cubicBezTo>
                  <a:cubicBezTo>
                    <a:pt x="1392" y="2825"/>
                    <a:pt x="1381" y="2742"/>
                    <a:pt x="1381" y="2658"/>
                  </a:cubicBezTo>
                  <a:cubicBezTo>
                    <a:pt x="1360" y="2347"/>
                    <a:pt x="1392" y="2025"/>
                    <a:pt x="1475" y="1713"/>
                  </a:cubicBezTo>
                  <a:cubicBezTo>
                    <a:pt x="1516" y="1568"/>
                    <a:pt x="1568" y="1413"/>
                    <a:pt x="1641" y="1277"/>
                  </a:cubicBezTo>
                  <a:cubicBezTo>
                    <a:pt x="1672" y="1205"/>
                    <a:pt x="1713" y="1132"/>
                    <a:pt x="1755" y="1069"/>
                  </a:cubicBezTo>
                  <a:cubicBezTo>
                    <a:pt x="1796" y="997"/>
                    <a:pt x="1838" y="935"/>
                    <a:pt x="1890" y="883"/>
                  </a:cubicBezTo>
                  <a:lnTo>
                    <a:pt x="1890" y="883"/>
                  </a:lnTo>
                  <a:cubicBezTo>
                    <a:pt x="1775" y="1163"/>
                    <a:pt x="1703" y="1464"/>
                    <a:pt x="1662" y="1755"/>
                  </a:cubicBezTo>
                  <a:cubicBezTo>
                    <a:pt x="1620" y="2056"/>
                    <a:pt x="1599" y="2357"/>
                    <a:pt x="1620" y="2648"/>
                  </a:cubicBezTo>
                  <a:cubicBezTo>
                    <a:pt x="1620" y="2721"/>
                    <a:pt x="1630" y="2793"/>
                    <a:pt x="1630" y="2876"/>
                  </a:cubicBezTo>
                  <a:lnTo>
                    <a:pt x="1662" y="3095"/>
                  </a:lnTo>
                  <a:cubicBezTo>
                    <a:pt x="1672" y="3167"/>
                    <a:pt x="1692" y="3240"/>
                    <a:pt x="1703" y="3312"/>
                  </a:cubicBezTo>
                  <a:cubicBezTo>
                    <a:pt x="1724" y="3385"/>
                    <a:pt x="1745" y="3458"/>
                    <a:pt x="1765" y="3520"/>
                  </a:cubicBezTo>
                  <a:cubicBezTo>
                    <a:pt x="1807" y="3665"/>
                    <a:pt x="1869" y="3801"/>
                    <a:pt x="1942" y="3925"/>
                  </a:cubicBezTo>
                  <a:cubicBezTo>
                    <a:pt x="1952" y="3946"/>
                    <a:pt x="1962" y="3956"/>
                    <a:pt x="1973" y="3977"/>
                  </a:cubicBezTo>
                  <a:lnTo>
                    <a:pt x="1983" y="3997"/>
                  </a:lnTo>
                  <a:cubicBezTo>
                    <a:pt x="1983" y="4008"/>
                    <a:pt x="1994" y="4018"/>
                    <a:pt x="1994" y="4018"/>
                  </a:cubicBezTo>
                  <a:cubicBezTo>
                    <a:pt x="2015" y="4050"/>
                    <a:pt x="2035" y="4080"/>
                    <a:pt x="2066" y="4101"/>
                  </a:cubicBezTo>
                  <a:cubicBezTo>
                    <a:pt x="2087" y="4122"/>
                    <a:pt x="2119" y="4143"/>
                    <a:pt x="2149" y="4154"/>
                  </a:cubicBezTo>
                  <a:cubicBezTo>
                    <a:pt x="2160" y="4154"/>
                    <a:pt x="2170" y="4164"/>
                    <a:pt x="2181" y="4164"/>
                  </a:cubicBezTo>
                  <a:lnTo>
                    <a:pt x="2202" y="4164"/>
                  </a:lnTo>
                  <a:cubicBezTo>
                    <a:pt x="2222" y="4154"/>
                    <a:pt x="2232" y="4154"/>
                    <a:pt x="2253" y="4143"/>
                  </a:cubicBezTo>
                  <a:lnTo>
                    <a:pt x="2253" y="4143"/>
                  </a:lnTo>
                  <a:cubicBezTo>
                    <a:pt x="2243" y="4154"/>
                    <a:pt x="2243" y="4164"/>
                    <a:pt x="2232" y="4164"/>
                  </a:cubicBezTo>
                  <a:cubicBezTo>
                    <a:pt x="2326" y="4174"/>
                    <a:pt x="2398" y="4247"/>
                    <a:pt x="2523" y="4299"/>
                  </a:cubicBezTo>
                  <a:cubicBezTo>
                    <a:pt x="2668" y="4361"/>
                    <a:pt x="2825" y="4392"/>
                    <a:pt x="2991" y="4392"/>
                  </a:cubicBezTo>
                  <a:cubicBezTo>
                    <a:pt x="3084" y="4392"/>
                    <a:pt x="3167" y="4392"/>
                    <a:pt x="3261" y="4361"/>
                  </a:cubicBezTo>
                  <a:cubicBezTo>
                    <a:pt x="3344" y="4350"/>
                    <a:pt x="3437" y="4320"/>
                    <a:pt x="3510" y="4247"/>
                  </a:cubicBezTo>
                  <a:cubicBezTo>
                    <a:pt x="3572" y="4195"/>
                    <a:pt x="3614" y="4112"/>
                    <a:pt x="3655" y="4029"/>
                  </a:cubicBezTo>
                  <a:lnTo>
                    <a:pt x="3717" y="3873"/>
                  </a:lnTo>
                  <a:lnTo>
                    <a:pt x="3717" y="3873"/>
                  </a:lnTo>
                  <a:cubicBezTo>
                    <a:pt x="3707" y="3884"/>
                    <a:pt x="3697" y="3904"/>
                    <a:pt x="3686" y="3914"/>
                  </a:cubicBezTo>
                  <a:cubicBezTo>
                    <a:pt x="3655" y="3956"/>
                    <a:pt x="3624" y="3987"/>
                    <a:pt x="3582" y="4008"/>
                  </a:cubicBezTo>
                  <a:cubicBezTo>
                    <a:pt x="3499" y="4060"/>
                    <a:pt x="3406" y="4091"/>
                    <a:pt x="3312" y="4091"/>
                  </a:cubicBezTo>
                  <a:lnTo>
                    <a:pt x="3291" y="4091"/>
                  </a:lnTo>
                  <a:cubicBezTo>
                    <a:pt x="3240" y="4091"/>
                    <a:pt x="3188" y="4080"/>
                    <a:pt x="3136" y="4060"/>
                  </a:cubicBezTo>
                  <a:cubicBezTo>
                    <a:pt x="3104" y="4050"/>
                    <a:pt x="3084" y="4039"/>
                    <a:pt x="3063" y="4018"/>
                  </a:cubicBezTo>
                  <a:cubicBezTo>
                    <a:pt x="3042" y="4008"/>
                    <a:pt x="3032" y="4008"/>
                    <a:pt x="3021" y="3997"/>
                  </a:cubicBezTo>
                  <a:lnTo>
                    <a:pt x="2991" y="3967"/>
                  </a:lnTo>
                  <a:cubicBezTo>
                    <a:pt x="2918" y="3904"/>
                    <a:pt x="2855" y="3821"/>
                    <a:pt x="2804" y="3727"/>
                  </a:cubicBezTo>
                  <a:cubicBezTo>
                    <a:pt x="2700" y="3561"/>
                    <a:pt x="2638" y="3374"/>
                    <a:pt x="2585" y="3178"/>
                  </a:cubicBezTo>
                  <a:cubicBezTo>
                    <a:pt x="2565" y="3084"/>
                    <a:pt x="2555" y="2991"/>
                    <a:pt x="2534" y="2887"/>
                  </a:cubicBezTo>
                  <a:cubicBezTo>
                    <a:pt x="2523" y="2793"/>
                    <a:pt x="2513" y="2700"/>
                    <a:pt x="2513" y="2596"/>
                  </a:cubicBezTo>
                  <a:cubicBezTo>
                    <a:pt x="2513" y="2502"/>
                    <a:pt x="2513" y="2398"/>
                    <a:pt x="2523" y="2295"/>
                  </a:cubicBezTo>
                  <a:cubicBezTo>
                    <a:pt x="2523" y="2253"/>
                    <a:pt x="2534" y="2202"/>
                    <a:pt x="2544" y="2149"/>
                  </a:cubicBezTo>
                  <a:cubicBezTo>
                    <a:pt x="2555" y="2108"/>
                    <a:pt x="2555" y="2056"/>
                    <a:pt x="2565" y="2004"/>
                  </a:cubicBezTo>
                  <a:cubicBezTo>
                    <a:pt x="2606" y="1817"/>
                    <a:pt x="2658" y="1630"/>
                    <a:pt x="2721" y="1454"/>
                  </a:cubicBezTo>
                  <a:cubicBezTo>
                    <a:pt x="2793" y="1267"/>
                    <a:pt x="2876" y="1090"/>
                    <a:pt x="2980" y="924"/>
                  </a:cubicBezTo>
                  <a:cubicBezTo>
                    <a:pt x="3074" y="758"/>
                    <a:pt x="3188" y="603"/>
                    <a:pt x="3333" y="467"/>
                  </a:cubicBezTo>
                  <a:lnTo>
                    <a:pt x="3333" y="467"/>
                  </a:lnTo>
                  <a:cubicBezTo>
                    <a:pt x="3291" y="561"/>
                    <a:pt x="3250" y="644"/>
                    <a:pt x="3208" y="727"/>
                  </a:cubicBezTo>
                  <a:cubicBezTo>
                    <a:pt x="3178" y="820"/>
                    <a:pt x="3136" y="903"/>
                    <a:pt x="3104" y="986"/>
                  </a:cubicBezTo>
                  <a:cubicBezTo>
                    <a:pt x="3042" y="1163"/>
                    <a:pt x="2980" y="1339"/>
                    <a:pt x="2938" y="1516"/>
                  </a:cubicBezTo>
                  <a:cubicBezTo>
                    <a:pt x="2887" y="1692"/>
                    <a:pt x="2835" y="1879"/>
                    <a:pt x="2804" y="2056"/>
                  </a:cubicBezTo>
                  <a:cubicBezTo>
                    <a:pt x="2793" y="2098"/>
                    <a:pt x="2783" y="2149"/>
                    <a:pt x="2783" y="2191"/>
                  </a:cubicBezTo>
                  <a:cubicBezTo>
                    <a:pt x="2772" y="2212"/>
                    <a:pt x="2772" y="2232"/>
                    <a:pt x="2772" y="2264"/>
                  </a:cubicBezTo>
                  <a:lnTo>
                    <a:pt x="2762" y="2295"/>
                  </a:lnTo>
                  <a:lnTo>
                    <a:pt x="2762" y="2326"/>
                  </a:lnTo>
                  <a:cubicBezTo>
                    <a:pt x="2751" y="2409"/>
                    <a:pt x="2741" y="2502"/>
                    <a:pt x="2741" y="2596"/>
                  </a:cubicBezTo>
                  <a:cubicBezTo>
                    <a:pt x="2741" y="2689"/>
                    <a:pt x="2751" y="2772"/>
                    <a:pt x="2751" y="2866"/>
                  </a:cubicBezTo>
                  <a:cubicBezTo>
                    <a:pt x="2762" y="2959"/>
                    <a:pt x="2772" y="3053"/>
                    <a:pt x="2793" y="3136"/>
                  </a:cubicBezTo>
                  <a:cubicBezTo>
                    <a:pt x="2804" y="3229"/>
                    <a:pt x="2825" y="3312"/>
                    <a:pt x="2855" y="3406"/>
                  </a:cubicBezTo>
                  <a:cubicBezTo>
                    <a:pt x="2876" y="3489"/>
                    <a:pt x="2908" y="3572"/>
                    <a:pt x="2949" y="3655"/>
                  </a:cubicBezTo>
                  <a:cubicBezTo>
                    <a:pt x="2991" y="3738"/>
                    <a:pt x="3032" y="3811"/>
                    <a:pt x="3084" y="3873"/>
                  </a:cubicBezTo>
                  <a:cubicBezTo>
                    <a:pt x="3094" y="3884"/>
                    <a:pt x="3104" y="3894"/>
                    <a:pt x="3104" y="3904"/>
                  </a:cubicBezTo>
                  <a:cubicBezTo>
                    <a:pt x="3115" y="3904"/>
                    <a:pt x="3125" y="3914"/>
                    <a:pt x="3125" y="3914"/>
                  </a:cubicBezTo>
                  <a:cubicBezTo>
                    <a:pt x="3146" y="3935"/>
                    <a:pt x="3167" y="3946"/>
                    <a:pt x="3178" y="3956"/>
                  </a:cubicBezTo>
                  <a:cubicBezTo>
                    <a:pt x="3198" y="3967"/>
                    <a:pt x="3219" y="3967"/>
                    <a:pt x="3240" y="3977"/>
                  </a:cubicBezTo>
                  <a:cubicBezTo>
                    <a:pt x="3261" y="3987"/>
                    <a:pt x="3281" y="3987"/>
                    <a:pt x="3302" y="3997"/>
                  </a:cubicBezTo>
                  <a:lnTo>
                    <a:pt x="3374" y="3997"/>
                  </a:lnTo>
                  <a:cubicBezTo>
                    <a:pt x="3437" y="3997"/>
                    <a:pt x="3499" y="3987"/>
                    <a:pt x="3551" y="3967"/>
                  </a:cubicBezTo>
                  <a:cubicBezTo>
                    <a:pt x="3593" y="3946"/>
                    <a:pt x="3634" y="3925"/>
                    <a:pt x="3665" y="3894"/>
                  </a:cubicBezTo>
                  <a:cubicBezTo>
                    <a:pt x="3697" y="3873"/>
                    <a:pt x="3717" y="3852"/>
                    <a:pt x="3738" y="3831"/>
                  </a:cubicBezTo>
                  <a:cubicBezTo>
                    <a:pt x="3884" y="3291"/>
                    <a:pt x="3665" y="2638"/>
                    <a:pt x="3967" y="2305"/>
                  </a:cubicBezTo>
                  <a:cubicBezTo>
                    <a:pt x="4070" y="2181"/>
                    <a:pt x="4237" y="2108"/>
                    <a:pt x="4517" y="2087"/>
                  </a:cubicBezTo>
                  <a:cubicBezTo>
                    <a:pt x="4548" y="2087"/>
                    <a:pt x="4579" y="2077"/>
                    <a:pt x="4610" y="2077"/>
                  </a:cubicBezTo>
                  <a:cubicBezTo>
                    <a:pt x="4662" y="2077"/>
                    <a:pt x="4724" y="2087"/>
                    <a:pt x="4797" y="2087"/>
                  </a:cubicBezTo>
                  <a:lnTo>
                    <a:pt x="5171" y="2087"/>
                  </a:lnTo>
                  <a:cubicBezTo>
                    <a:pt x="5233" y="2077"/>
                    <a:pt x="5296" y="2077"/>
                    <a:pt x="5347" y="2066"/>
                  </a:cubicBezTo>
                  <a:cubicBezTo>
                    <a:pt x="5420" y="2056"/>
                    <a:pt x="5472" y="2035"/>
                    <a:pt x="5524" y="2004"/>
                  </a:cubicBezTo>
                  <a:lnTo>
                    <a:pt x="5534" y="1994"/>
                  </a:lnTo>
                  <a:cubicBezTo>
                    <a:pt x="5617" y="1932"/>
                    <a:pt x="5586" y="1807"/>
                    <a:pt x="5534" y="1713"/>
                  </a:cubicBezTo>
                  <a:cubicBezTo>
                    <a:pt x="5296" y="1226"/>
                    <a:pt x="4953" y="84"/>
                    <a:pt x="4330" y="0"/>
                  </a:cubicBezTo>
                  <a:close/>
                </a:path>
              </a:pathLst>
            </a:custGeom>
            <a:solidFill>
              <a:srgbClr val="B8A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5"/>
            <p:cNvSpPr/>
            <p:nvPr/>
          </p:nvSpPr>
          <p:spPr>
            <a:xfrm>
              <a:off x="6552187" y="2889845"/>
              <a:ext cx="24951" cy="72591"/>
            </a:xfrm>
            <a:custGeom>
              <a:avLst/>
              <a:gdLst/>
              <a:ahLst/>
              <a:cxnLst/>
              <a:rect l="l" t="t" r="r" b="b"/>
              <a:pathLst>
                <a:path w="1246" h="3625" extrusionOk="0">
                  <a:moveTo>
                    <a:pt x="820" y="0"/>
                  </a:moveTo>
                  <a:lnTo>
                    <a:pt x="820" y="0"/>
                  </a:lnTo>
                  <a:cubicBezTo>
                    <a:pt x="675" y="136"/>
                    <a:pt x="561" y="291"/>
                    <a:pt x="467" y="457"/>
                  </a:cubicBezTo>
                  <a:cubicBezTo>
                    <a:pt x="363" y="623"/>
                    <a:pt x="280" y="800"/>
                    <a:pt x="208" y="987"/>
                  </a:cubicBezTo>
                  <a:cubicBezTo>
                    <a:pt x="145" y="1163"/>
                    <a:pt x="93" y="1350"/>
                    <a:pt x="52" y="1537"/>
                  </a:cubicBezTo>
                  <a:cubicBezTo>
                    <a:pt x="42" y="1589"/>
                    <a:pt x="42" y="1641"/>
                    <a:pt x="31" y="1682"/>
                  </a:cubicBezTo>
                  <a:cubicBezTo>
                    <a:pt x="21" y="1735"/>
                    <a:pt x="10" y="1786"/>
                    <a:pt x="10" y="1828"/>
                  </a:cubicBezTo>
                  <a:cubicBezTo>
                    <a:pt x="0" y="1931"/>
                    <a:pt x="0" y="2035"/>
                    <a:pt x="0" y="2129"/>
                  </a:cubicBezTo>
                  <a:cubicBezTo>
                    <a:pt x="0" y="2233"/>
                    <a:pt x="10" y="2326"/>
                    <a:pt x="21" y="2420"/>
                  </a:cubicBezTo>
                  <a:cubicBezTo>
                    <a:pt x="42" y="2524"/>
                    <a:pt x="52" y="2617"/>
                    <a:pt x="72" y="2711"/>
                  </a:cubicBezTo>
                  <a:cubicBezTo>
                    <a:pt x="125" y="2907"/>
                    <a:pt x="187" y="3094"/>
                    <a:pt x="291" y="3260"/>
                  </a:cubicBezTo>
                  <a:cubicBezTo>
                    <a:pt x="342" y="3354"/>
                    <a:pt x="405" y="3437"/>
                    <a:pt x="478" y="3500"/>
                  </a:cubicBezTo>
                  <a:lnTo>
                    <a:pt x="508" y="3530"/>
                  </a:lnTo>
                  <a:cubicBezTo>
                    <a:pt x="519" y="3541"/>
                    <a:pt x="529" y="3541"/>
                    <a:pt x="550" y="3551"/>
                  </a:cubicBezTo>
                  <a:cubicBezTo>
                    <a:pt x="571" y="3572"/>
                    <a:pt x="591" y="3583"/>
                    <a:pt x="623" y="3593"/>
                  </a:cubicBezTo>
                  <a:cubicBezTo>
                    <a:pt x="675" y="3613"/>
                    <a:pt x="727" y="3624"/>
                    <a:pt x="778" y="3624"/>
                  </a:cubicBezTo>
                  <a:lnTo>
                    <a:pt x="799" y="3624"/>
                  </a:lnTo>
                  <a:cubicBezTo>
                    <a:pt x="893" y="3624"/>
                    <a:pt x="986" y="3593"/>
                    <a:pt x="1069" y="3541"/>
                  </a:cubicBezTo>
                  <a:cubicBezTo>
                    <a:pt x="1111" y="3520"/>
                    <a:pt x="1142" y="3489"/>
                    <a:pt x="1173" y="3447"/>
                  </a:cubicBezTo>
                  <a:cubicBezTo>
                    <a:pt x="1184" y="3437"/>
                    <a:pt x="1194" y="3417"/>
                    <a:pt x="1204" y="3406"/>
                  </a:cubicBezTo>
                  <a:cubicBezTo>
                    <a:pt x="1225" y="3375"/>
                    <a:pt x="1235" y="3354"/>
                    <a:pt x="1246" y="3323"/>
                  </a:cubicBezTo>
                  <a:lnTo>
                    <a:pt x="1246" y="3323"/>
                  </a:lnTo>
                  <a:cubicBezTo>
                    <a:pt x="1235" y="3334"/>
                    <a:pt x="1225" y="3344"/>
                    <a:pt x="1225" y="3364"/>
                  </a:cubicBezTo>
                  <a:cubicBezTo>
                    <a:pt x="1204" y="3385"/>
                    <a:pt x="1184" y="3406"/>
                    <a:pt x="1152" y="3427"/>
                  </a:cubicBezTo>
                  <a:cubicBezTo>
                    <a:pt x="1121" y="3458"/>
                    <a:pt x="1080" y="3479"/>
                    <a:pt x="1038" y="3500"/>
                  </a:cubicBezTo>
                  <a:cubicBezTo>
                    <a:pt x="986" y="3520"/>
                    <a:pt x="924" y="3530"/>
                    <a:pt x="861" y="3530"/>
                  </a:cubicBezTo>
                  <a:lnTo>
                    <a:pt x="789" y="3530"/>
                  </a:lnTo>
                  <a:cubicBezTo>
                    <a:pt x="768" y="3520"/>
                    <a:pt x="748" y="3520"/>
                    <a:pt x="727" y="3510"/>
                  </a:cubicBezTo>
                  <a:cubicBezTo>
                    <a:pt x="706" y="3500"/>
                    <a:pt x="685" y="3500"/>
                    <a:pt x="665" y="3489"/>
                  </a:cubicBezTo>
                  <a:cubicBezTo>
                    <a:pt x="654" y="3479"/>
                    <a:pt x="633" y="3468"/>
                    <a:pt x="612" y="3447"/>
                  </a:cubicBezTo>
                  <a:cubicBezTo>
                    <a:pt x="612" y="3447"/>
                    <a:pt x="602" y="3437"/>
                    <a:pt x="591" y="3437"/>
                  </a:cubicBezTo>
                  <a:cubicBezTo>
                    <a:pt x="591" y="3427"/>
                    <a:pt x="581" y="3417"/>
                    <a:pt x="571" y="3406"/>
                  </a:cubicBezTo>
                  <a:cubicBezTo>
                    <a:pt x="519" y="3344"/>
                    <a:pt x="478" y="3271"/>
                    <a:pt x="436" y="3188"/>
                  </a:cubicBezTo>
                  <a:cubicBezTo>
                    <a:pt x="395" y="3105"/>
                    <a:pt x="363" y="3022"/>
                    <a:pt x="342" y="2939"/>
                  </a:cubicBezTo>
                  <a:cubicBezTo>
                    <a:pt x="312" y="2845"/>
                    <a:pt x="291" y="2762"/>
                    <a:pt x="280" y="2669"/>
                  </a:cubicBezTo>
                  <a:cubicBezTo>
                    <a:pt x="259" y="2586"/>
                    <a:pt x="249" y="2492"/>
                    <a:pt x="238" y="2399"/>
                  </a:cubicBezTo>
                  <a:cubicBezTo>
                    <a:pt x="238" y="2305"/>
                    <a:pt x="228" y="2222"/>
                    <a:pt x="228" y="2129"/>
                  </a:cubicBezTo>
                  <a:cubicBezTo>
                    <a:pt x="228" y="2035"/>
                    <a:pt x="238" y="1942"/>
                    <a:pt x="249" y="1859"/>
                  </a:cubicBezTo>
                  <a:lnTo>
                    <a:pt x="249" y="1828"/>
                  </a:lnTo>
                  <a:lnTo>
                    <a:pt x="259" y="1797"/>
                  </a:lnTo>
                  <a:cubicBezTo>
                    <a:pt x="259" y="1765"/>
                    <a:pt x="259" y="1745"/>
                    <a:pt x="270" y="1724"/>
                  </a:cubicBezTo>
                  <a:cubicBezTo>
                    <a:pt x="270" y="1682"/>
                    <a:pt x="280" y="1631"/>
                    <a:pt x="291" y="1589"/>
                  </a:cubicBezTo>
                  <a:cubicBezTo>
                    <a:pt x="322" y="1412"/>
                    <a:pt x="374" y="1225"/>
                    <a:pt x="425" y="1049"/>
                  </a:cubicBezTo>
                  <a:cubicBezTo>
                    <a:pt x="467" y="872"/>
                    <a:pt x="529" y="696"/>
                    <a:pt x="591" y="519"/>
                  </a:cubicBezTo>
                  <a:cubicBezTo>
                    <a:pt x="623" y="436"/>
                    <a:pt x="665" y="353"/>
                    <a:pt x="695" y="260"/>
                  </a:cubicBezTo>
                  <a:cubicBezTo>
                    <a:pt x="737" y="177"/>
                    <a:pt x="778" y="94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5"/>
            <p:cNvSpPr/>
            <p:nvPr/>
          </p:nvSpPr>
          <p:spPr>
            <a:xfrm>
              <a:off x="6529098" y="2898155"/>
              <a:ext cx="17902" cy="66363"/>
            </a:xfrm>
            <a:custGeom>
              <a:avLst/>
              <a:gdLst/>
              <a:ahLst/>
              <a:cxnLst/>
              <a:rect l="l" t="t" r="r" b="b"/>
              <a:pathLst>
                <a:path w="894" h="3314" extrusionOk="0">
                  <a:moveTo>
                    <a:pt x="530" y="1"/>
                  </a:moveTo>
                  <a:cubicBezTo>
                    <a:pt x="478" y="53"/>
                    <a:pt x="436" y="115"/>
                    <a:pt x="395" y="187"/>
                  </a:cubicBezTo>
                  <a:cubicBezTo>
                    <a:pt x="353" y="250"/>
                    <a:pt x="312" y="323"/>
                    <a:pt x="281" y="395"/>
                  </a:cubicBezTo>
                  <a:cubicBezTo>
                    <a:pt x="208" y="531"/>
                    <a:pt x="156" y="686"/>
                    <a:pt x="115" y="831"/>
                  </a:cubicBezTo>
                  <a:cubicBezTo>
                    <a:pt x="32" y="1143"/>
                    <a:pt x="0" y="1465"/>
                    <a:pt x="21" y="1776"/>
                  </a:cubicBezTo>
                  <a:cubicBezTo>
                    <a:pt x="21" y="1860"/>
                    <a:pt x="32" y="1943"/>
                    <a:pt x="32" y="2015"/>
                  </a:cubicBezTo>
                  <a:cubicBezTo>
                    <a:pt x="42" y="2098"/>
                    <a:pt x="62" y="2171"/>
                    <a:pt x="73" y="2254"/>
                  </a:cubicBezTo>
                  <a:cubicBezTo>
                    <a:pt x="115" y="2409"/>
                    <a:pt x="156" y="2566"/>
                    <a:pt x="219" y="2711"/>
                  </a:cubicBezTo>
                  <a:cubicBezTo>
                    <a:pt x="249" y="2783"/>
                    <a:pt x="291" y="2856"/>
                    <a:pt x="332" y="2929"/>
                  </a:cubicBezTo>
                  <a:cubicBezTo>
                    <a:pt x="374" y="2991"/>
                    <a:pt x="415" y="3064"/>
                    <a:pt x="468" y="3126"/>
                  </a:cubicBezTo>
                  <a:cubicBezTo>
                    <a:pt x="489" y="3136"/>
                    <a:pt x="499" y="3157"/>
                    <a:pt x="509" y="3168"/>
                  </a:cubicBezTo>
                  <a:lnTo>
                    <a:pt x="530" y="3189"/>
                  </a:lnTo>
                  <a:cubicBezTo>
                    <a:pt x="540" y="3198"/>
                    <a:pt x="551" y="3209"/>
                    <a:pt x="561" y="3209"/>
                  </a:cubicBezTo>
                  <a:cubicBezTo>
                    <a:pt x="592" y="3240"/>
                    <a:pt x="623" y="3261"/>
                    <a:pt x="665" y="3282"/>
                  </a:cubicBezTo>
                  <a:cubicBezTo>
                    <a:pt x="685" y="3292"/>
                    <a:pt x="717" y="3302"/>
                    <a:pt x="738" y="3313"/>
                  </a:cubicBezTo>
                  <a:lnTo>
                    <a:pt x="789" y="3313"/>
                  </a:lnTo>
                  <a:cubicBezTo>
                    <a:pt x="810" y="3313"/>
                    <a:pt x="831" y="3313"/>
                    <a:pt x="852" y="3302"/>
                  </a:cubicBezTo>
                  <a:cubicBezTo>
                    <a:pt x="852" y="3292"/>
                    <a:pt x="862" y="3292"/>
                    <a:pt x="872" y="3282"/>
                  </a:cubicBezTo>
                  <a:cubicBezTo>
                    <a:pt x="883" y="3282"/>
                    <a:pt x="883" y="3272"/>
                    <a:pt x="893" y="3261"/>
                  </a:cubicBezTo>
                  <a:lnTo>
                    <a:pt x="893" y="3261"/>
                  </a:lnTo>
                  <a:cubicBezTo>
                    <a:pt x="872" y="3272"/>
                    <a:pt x="862" y="3272"/>
                    <a:pt x="842" y="3282"/>
                  </a:cubicBezTo>
                  <a:lnTo>
                    <a:pt x="821" y="3282"/>
                  </a:lnTo>
                  <a:cubicBezTo>
                    <a:pt x="810" y="3282"/>
                    <a:pt x="800" y="3272"/>
                    <a:pt x="789" y="3272"/>
                  </a:cubicBezTo>
                  <a:cubicBezTo>
                    <a:pt x="759" y="3261"/>
                    <a:pt x="727" y="3240"/>
                    <a:pt x="706" y="3219"/>
                  </a:cubicBezTo>
                  <a:cubicBezTo>
                    <a:pt x="675" y="3198"/>
                    <a:pt x="655" y="3168"/>
                    <a:pt x="634" y="3136"/>
                  </a:cubicBezTo>
                  <a:cubicBezTo>
                    <a:pt x="634" y="3136"/>
                    <a:pt x="623" y="3126"/>
                    <a:pt x="623" y="3115"/>
                  </a:cubicBezTo>
                  <a:lnTo>
                    <a:pt x="613" y="3095"/>
                  </a:lnTo>
                  <a:cubicBezTo>
                    <a:pt x="602" y="3074"/>
                    <a:pt x="592" y="3064"/>
                    <a:pt x="582" y="3043"/>
                  </a:cubicBezTo>
                  <a:cubicBezTo>
                    <a:pt x="509" y="2919"/>
                    <a:pt x="447" y="2783"/>
                    <a:pt x="405" y="2638"/>
                  </a:cubicBezTo>
                  <a:cubicBezTo>
                    <a:pt x="385" y="2576"/>
                    <a:pt x="364" y="2503"/>
                    <a:pt x="343" y="2430"/>
                  </a:cubicBezTo>
                  <a:cubicBezTo>
                    <a:pt x="332" y="2358"/>
                    <a:pt x="312" y="2285"/>
                    <a:pt x="302" y="2213"/>
                  </a:cubicBezTo>
                  <a:lnTo>
                    <a:pt x="270" y="1994"/>
                  </a:lnTo>
                  <a:cubicBezTo>
                    <a:pt x="270" y="1911"/>
                    <a:pt x="260" y="1839"/>
                    <a:pt x="260" y="1766"/>
                  </a:cubicBezTo>
                  <a:cubicBezTo>
                    <a:pt x="239" y="1475"/>
                    <a:pt x="260" y="1174"/>
                    <a:pt x="302" y="873"/>
                  </a:cubicBezTo>
                  <a:cubicBezTo>
                    <a:pt x="343" y="582"/>
                    <a:pt x="415" y="28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5"/>
            <p:cNvSpPr/>
            <p:nvPr/>
          </p:nvSpPr>
          <p:spPr>
            <a:xfrm>
              <a:off x="6512878" y="2908548"/>
              <a:ext cx="14778" cy="54088"/>
            </a:xfrm>
            <a:custGeom>
              <a:avLst/>
              <a:gdLst/>
              <a:ahLst/>
              <a:cxnLst/>
              <a:rect l="l" t="t" r="r" b="b"/>
              <a:pathLst>
                <a:path w="738" h="2701" extrusionOk="0">
                  <a:moveTo>
                    <a:pt x="343" y="1"/>
                  </a:moveTo>
                  <a:cubicBezTo>
                    <a:pt x="323" y="32"/>
                    <a:pt x="302" y="53"/>
                    <a:pt x="291" y="84"/>
                  </a:cubicBezTo>
                  <a:cubicBezTo>
                    <a:pt x="270" y="105"/>
                    <a:pt x="260" y="136"/>
                    <a:pt x="240" y="157"/>
                  </a:cubicBezTo>
                  <a:cubicBezTo>
                    <a:pt x="229" y="188"/>
                    <a:pt x="219" y="219"/>
                    <a:pt x="198" y="240"/>
                  </a:cubicBezTo>
                  <a:lnTo>
                    <a:pt x="166" y="333"/>
                  </a:lnTo>
                  <a:cubicBezTo>
                    <a:pt x="115" y="448"/>
                    <a:pt x="83" y="561"/>
                    <a:pt x="63" y="686"/>
                  </a:cubicBezTo>
                  <a:cubicBezTo>
                    <a:pt x="11" y="935"/>
                    <a:pt x="0" y="1184"/>
                    <a:pt x="32" y="1434"/>
                  </a:cubicBezTo>
                  <a:cubicBezTo>
                    <a:pt x="53" y="1683"/>
                    <a:pt x="125" y="1932"/>
                    <a:pt x="229" y="2160"/>
                  </a:cubicBezTo>
                  <a:cubicBezTo>
                    <a:pt x="291" y="2264"/>
                    <a:pt x="364" y="2379"/>
                    <a:pt x="447" y="2472"/>
                  </a:cubicBezTo>
                  <a:lnTo>
                    <a:pt x="478" y="2503"/>
                  </a:lnTo>
                  <a:lnTo>
                    <a:pt x="509" y="2534"/>
                  </a:lnTo>
                  <a:cubicBezTo>
                    <a:pt x="530" y="2555"/>
                    <a:pt x="561" y="2576"/>
                    <a:pt x="582" y="2596"/>
                  </a:cubicBezTo>
                  <a:lnTo>
                    <a:pt x="602" y="2617"/>
                  </a:lnTo>
                  <a:lnTo>
                    <a:pt x="613" y="2628"/>
                  </a:lnTo>
                  <a:lnTo>
                    <a:pt x="655" y="2659"/>
                  </a:lnTo>
                  <a:cubicBezTo>
                    <a:pt x="686" y="2670"/>
                    <a:pt x="706" y="2690"/>
                    <a:pt x="738" y="2700"/>
                  </a:cubicBezTo>
                  <a:cubicBezTo>
                    <a:pt x="582" y="2513"/>
                    <a:pt x="478" y="2306"/>
                    <a:pt x="406" y="2077"/>
                  </a:cubicBezTo>
                  <a:cubicBezTo>
                    <a:pt x="333" y="1860"/>
                    <a:pt x="291" y="1641"/>
                    <a:pt x="270" y="1403"/>
                  </a:cubicBezTo>
                  <a:cubicBezTo>
                    <a:pt x="240" y="1174"/>
                    <a:pt x="240" y="946"/>
                    <a:pt x="249" y="707"/>
                  </a:cubicBezTo>
                  <a:lnTo>
                    <a:pt x="281" y="365"/>
                  </a:lnTo>
                  <a:lnTo>
                    <a:pt x="291" y="271"/>
                  </a:lnTo>
                  <a:cubicBezTo>
                    <a:pt x="302" y="240"/>
                    <a:pt x="302" y="208"/>
                    <a:pt x="312" y="178"/>
                  </a:cubicBezTo>
                  <a:cubicBezTo>
                    <a:pt x="312" y="157"/>
                    <a:pt x="323" y="125"/>
                    <a:pt x="323" y="95"/>
                  </a:cubicBezTo>
                  <a:cubicBezTo>
                    <a:pt x="333" y="63"/>
                    <a:pt x="333" y="32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5"/>
            <p:cNvSpPr/>
            <p:nvPr/>
          </p:nvSpPr>
          <p:spPr>
            <a:xfrm>
              <a:off x="6679426" y="2916258"/>
              <a:ext cx="113121" cy="95659"/>
            </a:xfrm>
            <a:custGeom>
              <a:avLst/>
              <a:gdLst/>
              <a:ahLst/>
              <a:cxnLst/>
              <a:rect l="l" t="t" r="r" b="b"/>
              <a:pathLst>
                <a:path w="5649" h="4777" extrusionOk="0">
                  <a:moveTo>
                    <a:pt x="2004" y="924"/>
                  </a:moveTo>
                  <a:lnTo>
                    <a:pt x="2004" y="924"/>
                  </a:lnTo>
                  <a:cubicBezTo>
                    <a:pt x="1973" y="945"/>
                    <a:pt x="1952" y="956"/>
                    <a:pt x="1932" y="976"/>
                  </a:cubicBezTo>
                  <a:cubicBezTo>
                    <a:pt x="1911" y="986"/>
                    <a:pt x="1890" y="1007"/>
                    <a:pt x="1858" y="1028"/>
                  </a:cubicBezTo>
                  <a:lnTo>
                    <a:pt x="1796" y="1080"/>
                  </a:lnTo>
                  <a:lnTo>
                    <a:pt x="1745" y="1142"/>
                  </a:lnTo>
                  <a:cubicBezTo>
                    <a:pt x="1662" y="1215"/>
                    <a:pt x="1599" y="1298"/>
                    <a:pt x="1537" y="1392"/>
                  </a:cubicBezTo>
                  <a:cubicBezTo>
                    <a:pt x="1412" y="1558"/>
                    <a:pt x="1319" y="1755"/>
                    <a:pt x="1256" y="1962"/>
                  </a:cubicBezTo>
                  <a:cubicBezTo>
                    <a:pt x="1194" y="2160"/>
                    <a:pt x="1152" y="2378"/>
                    <a:pt x="1122" y="2596"/>
                  </a:cubicBezTo>
                  <a:cubicBezTo>
                    <a:pt x="1111" y="2710"/>
                    <a:pt x="1090" y="2814"/>
                    <a:pt x="1080" y="2928"/>
                  </a:cubicBezTo>
                  <a:cubicBezTo>
                    <a:pt x="1069" y="2991"/>
                    <a:pt x="1069" y="3042"/>
                    <a:pt x="1059" y="3104"/>
                  </a:cubicBezTo>
                  <a:cubicBezTo>
                    <a:pt x="1049" y="3157"/>
                    <a:pt x="1039" y="3219"/>
                    <a:pt x="1028" y="3270"/>
                  </a:cubicBezTo>
                  <a:cubicBezTo>
                    <a:pt x="1018" y="3219"/>
                    <a:pt x="997" y="3157"/>
                    <a:pt x="986" y="3104"/>
                  </a:cubicBezTo>
                  <a:cubicBezTo>
                    <a:pt x="986" y="3074"/>
                    <a:pt x="976" y="3042"/>
                    <a:pt x="976" y="3021"/>
                  </a:cubicBezTo>
                  <a:cubicBezTo>
                    <a:pt x="965" y="2991"/>
                    <a:pt x="965" y="2959"/>
                    <a:pt x="965" y="2928"/>
                  </a:cubicBezTo>
                  <a:cubicBezTo>
                    <a:pt x="945" y="2814"/>
                    <a:pt x="935" y="2700"/>
                    <a:pt x="935" y="2585"/>
                  </a:cubicBezTo>
                  <a:cubicBezTo>
                    <a:pt x="924" y="2357"/>
                    <a:pt x="956" y="2118"/>
                    <a:pt x="1028" y="1890"/>
                  </a:cubicBezTo>
                  <a:cubicBezTo>
                    <a:pt x="1101" y="1662"/>
                    <a:pt x="1225" y="1443"/>
                    <a:pt x="1392" y="1267"/>
                  </a:cubicBezTo>
                  <a:cubicBezTo>
                    <a:pt x="1475" y="1173"/>
                    <a:pt x="1568" y="1101"/>
                    <a:pt x="1672" y="1039"/>
                  </a:cubicBezTo>
                  <a:cubicBezTo>
                    <a:pt x="1775" y="986"/>
                    <a:pt x="1890" y="945"/>
                    <a:pt x="2004" y="924"/>
                  </a:cubicBezTo>
                  <a:close/>
                  <a:moveTo>
                    <a:pt x="3146" y="1371"/>
                  </a:moveTo>
                  <a:lnTo>
                    <a:pt x="3146" y="1371"/>
                  </a:lnTo>
                  <a:cubicBezTo>
                    <a:pt x="3125" y="1392"/>
                    <a:pt x="3094" y="1412"/>
                    <a:pt x="3074" y="1433"/>
                  </a:cubicBezTo>
                  <a:cubicBezTo>
                    <a:pt x="3053" y="1454"/>
                    <a:pt x="3032" y="1464"/>
                    <a:pt x="3001" y="1485"/>
                  </a:cubicBezTo>
                  <a:lnTo>
                    <a:pt x="2938" y="1547"/>
                  </a:lnTo>
                  <a:lnTo>
                    <a:pt x="2876" y="1609"/>
                  </a:lnTo>
                  <a:cubicBezTo>
                    <a:pt x="2793" y="1692"/>
                    <a:pt x="2721" y="1775"/>
                    <a:pt x="2658" y="1879"/>
                  </a:cubicBezTo>
                  <a:cubicBezTo>
                    <a:pt x="2523" y="2066"/>
                    <a:pt x="2430" y="2274"/>
                    <a:pt x="2357" y="2492"/>
                  </a:cubicBezTo>
                  <a:cubicBezTo>
                    <a:pt x="2285" y="2700"/>
                    <a:pt x="2232" y="2928"/>
                    <a:pt x="2191" y="3167"/>
                  </a:cubicBezTo>
                  <a:cubicBezTo>
                    <a:pt x="2170" y="3281"/>
                    <a:pt x="2149" y="3406"/>
                    <a:pt x="2128" y="3520"/>
                  </a:cubicBezTo>
                  <a:cubicBezTo>
                    <a:pt x="2118" y="3582"/>
                    <a:pt x="2108" y="3644"/>
                    <a:pt x="2098" y="3697"/>
                  </a:cubicBezTo>
                  <a:lnTo>
                    <a:pt x="2066" y="3883"/>
                  </a:lnTo>
                  <a:cubicBezTo>
                    <a:pt x="2045" y="3821"/>
                    <a:pt x="2045" y="3759"/>
                    <a:pt x="2035" y="3697"/>
                  </a:cubicBezTo>
                  <a:cubicBezTo>
                    <a:pt x="2025" y="3665"/>
                    <a:pt x="2025" y="3634"/>
                    <a:pt x="2025" y="3603"/>
                  </a:cubicBezTo>
                  <a:cubicBezTo>
                    <a:pt x="2015" y="3572"/>
                    <a:pt x="2015" y="3540"/>
                    <a:pt x="2015" y="3520"/>
                  </a:cubicBezTo>
                  <a:cubicBezTo>
                    <a:pt x="2004" y="3395"/>
                    <a:pt x="2004" y="3270"/>
                    <a:pt x="2004" y="3146"/>
                  </a:cubicBezTo>
                  <a:cubicBezTo>
                    <a:pt x="2015" y="2897"/>
                    <a:pt x="2045" y="2647"/>
                    <a:pt x="2128" y="2409"/>
                  </a:cubicBezTo>
                  <a:cubicBezTo>
                    <a:pt x="2201" y="2170"/>
                    <a:pt x="2336" y="1941"/>
                    <a:pt x="2502" y="1755"/>
                  </a:cubicBezTo>
                  <a:cubicBezTo>
                    <a:pt x="2596" y="1662"/>
                    <a:pt x="2689" y="1578"/>
                    <a:pt x="2804" y="1516"/>
                  </a:cubicBezTo>
                  <a:cubicBezTo>
                    <a:pt x="2824" y="1495"/>
                    <a:pt x="2855" y="1485"/>
                    <a:pt x="2887" y="1464"/>
                  </a:cubicBezTo>
                  <a:cubicBezTo>
                    <a:pt x="2907" y="1454"/>
                    <a:pt x="2938" y="1443"/>
                    <a:pt x="2970" y="1433"/>
                  </a:cubicBezTo>
                  <a:cubicBezTo>
                    <a:pt x="3001" y="1422"/>
                    <a:pt x="3032" y="1412"/>
                    <a:pt x="3053" y="1402"/>
                  </a:cubicBezTo>
                  <a:lnTo>
                    <a:pt x="3146" y="1371"/>
                  </a:lnTo>
                  <a:close/>
                  <a:moveTo>
                    <a:pt x="3987" y="2191"/>
                  </a:moveTo>
                  <a:lnTo>
                    <a:pt x="3987" y="2191"/>
                  </a:lnTo>
                  <a:cubicBezTo>
                    <a:pt x="3976" y="2211"/>
                    <a:pt x="3956" y="2232"/>
                    <a:pt x="3946" y="2253"/>
                  </a:cubicBezTo>
                  <a:cubicBezTo>
                    <a:pt x="3925" y="2264"/>
                    <a:pt x="3904" y="2285"/>
                    <a:pt x="3893" y="2305"/>
                  </a:cubicBezTo>
                  <a:cubicBezTo>
                    <a:pt x="3873" y="2326"/>
                    <a:pt x="3863" y="2347"/>
                    <a:pt x="3842" y="2368"/>
                  </a:cubicBezTo>
                  <a:lnTo>
                    <a:pt x="3800" y="2430"/>
                  </a:lnTo>
                  <a:cubicBezTo>
                    <a:pt x="3738" y="2502"/>
                    <a:pt x="3686" y="2585"/>
                    <a:pt x="3644" y="2668"/>
                  </a:cubicBezTo>
                  <a:cubicBezTo>
                    <a:pt x="3540" y="2834"/>
                    <a:pt x="3468" y="3011"/>
                    <a:pt x="3395" y="3198"/>
                  </a:cubicBezTo>
                  <a:cubicBezTo>
                    <a:pt x="3333" y="3374"/>
                    <a:pt x="3281" y="3561"/>
                    <a:pt x="3219" y="3759"/>
                  </a:cubicBezTo>
                  <a:cubicBezTo>
                    <a:pt x="3198" y="3852"/>
                    <a:pt x="3167" y="3946"/>
                    <a:pt x="3136" y="4050"/>
                  </a:cubicBezTo>
                  <a:cubicBezTo>
                    <a:pt x="3125" y="4091"/>
                    <a:pt x="3104" y="4143"/>
                    <a:pt x="3084" y="4195"/>
                  </a:cubicBezTo>
                  <a:cubicBezTo>
                    <a:pt x="3074" y="4236"/>
                    <a:pt x="3053" y="4288"/>
                    <a:pt x="3032" y="4340"/>
                  </a:cubicBezTo>
                  <a:cubicBezTo>
                    <a:pt x="3032" y="4288"/>
                    <a:pt x="3021" y="4236"/>
                    <a:pt x="3021" y="4184"/>
                  </a:cubicBezTo>
                  <a:lnTo>
                    <a:pt x="3021" y="4029"/>
                  </a:lnTo>
                  <a:cubicBezTo>
                    <a:pt x="3021" y="3925"/>
                    <a:pt x="3021" y="3821"/>
                    <a:pt x="3032" y="3717"/>
                  </a:cubicBezTo>
                  <a:cubicBezTo>
                    <a:pt x="3053" y="3520"/>
                    <a:pt x="3104" y="3312"/>
                    <a:pt x="3177" y="3115"/>
                  </a:cubicBezTo>
                  <a:cubicBezTo>
                    <a:pt x="3240" y="2917"/>
                    <a:pt x="3344" y="2721"/>
                    <a:pt x="3489" y="2564"/>
                  </a:cubicBezTo>
                  <a:cubicBezTo>
                    <a:pt x="3551" y="2481"/>
                    <a:pt x="3634" y="2409"/>
                    <a:pt x="3717" y="2336"/>
                  </a:cubicBezTo>
                  <a:cubicBezTo>
                    <a:pt x="3738" y="2326"/>
                    <a:pt x="3759" y="2315"/>
                    <a:pt x="3780" y="2294"/>
                  </a:cubicBezTo>
                  <a:cubicBezTo>
                    <a:pt x="3800" y="2285"/>
                    <a:pt x="3821" y="2264"/>
                    <a:pt x="3852" y="2253"/>
                  </a:cubicBezTo>
                  <a:lnTo>
                    <a:pt x="3914" y="2222"/>
                  </a:lnTo>
                  <a:cubicBezTo>
                    <a:pt x="3946" y="2211"/>
                    <a:pt x="3967" y="2201"/>
                    <a:pt x="3987" y="2191"/>
                  </a:cubicBezTo>
                  <a:close/>
                  <a:moveTo>
                    <a:pt x="2025" y="0"/>
                  </a:moveTo>
                  <a:cubicBezTo>
                    <a:pt x="1526" y="0"/>
                    <a:pt x="841" y="353"/>
                    <a:pt x="612" y="623"/>
                  </a:cubicBezTo>
                  <a:cubicBezTo>
                    <a:pt x="612" y="633"/>
                    <a:pt x="603" y="644"/>
                    <a:pt x="603" y="654"/>
                  </a:cubicBezTo>
                  <a:cubicBezTo>
                    <a:pt x="176" y="1173"/>
                    <a:pt x="0" y="1879"/>
                    <a:pt x="135" y="2544"/>
                  </a:cubicBezTo>
                  <a:cubicBezTo>
                    <a:pt x="146" y="2596"/>
                    <a:pt x="166" y="2658"/>
                    <a:pt x="176" y="2710"/>
                  </a:cubicBezTo>
                  <a:cubicBezTo>
                    <a:pt x="208" y="2793"/>
                    <a:pt x="239" y="2887"/>
                    <a:pt x="280" y="2959"/>
                  </a:cubicBezTo>
                  <a:lnTo>
                    <a:pt x="301" y="2959"/>
                  </a:lnTo>
                  <a:cubicBezTo>
                    <a:pt x="343" y="2959"/>
                    <a:pt x="395" y="2991"/>
                    <a:pt x="436" y="3011"/>
                  </a:cubicBezTo>
                  <a:cubicBezTo>
                    <a:pt x="603" y="3125"/>
                    <a:pt x="789" y="3219"/>
                    <a:pt x="976" y="3323"/>
                  </a:cubicBezTo>
                  <a:cubicBezTo>
                    <a:pt x="997" y="3312"/>
                    <a:pt x="1018" y="3302"/>
                    <a:pt x="1028" y="3291"/>
                  </a:cubicBezTo>
                  <a:cubicBezTo>
                    <a:pt x="1039" y="3323"/>
                    <a:pt x="1039" y="3344"/>
                    <a:pt x="1049" y="3364"/>
                  </a:cubicBezTo>
                  <a:cubicBezTo>
                    <a:pt x="1288" y="3499"/>
                    <a:pt x="1526" y="3644"/>
                    <a:pt x="1703" y="3821"/>
                  </a:cubicBezTo>
                  <a:cubicBezTo>
                    <a:pt x="1734" y="3852"/>
                    <a:pt x="1775" y="3883"/>
                    <a:pt x="1807" y="3925"/>
                  </a:cubicBezTo>
                  <a:cubicBezTo>
                    <a:pt x="1879" y="3925"/>
                    <a:pt x="1952" y="3914"/>
                    <a:pt x="2015" y="3893"/>
                  </a:cubicBezTo>
                  <a:cubicBezTo>
                    <a:pt x="2087" y="4163"/>
                    <a:pt x="2388" y="4361"/>
                    <a:pt x="2679" y="4361"/>
                  </a:cubicBezTo>
                  <a:cubicBezTo>
                    <a:pt x="2781" y="4361"/>
                    <a:pt x="2883" y="4331"/>
                    <a:pt x="2965" y="4281"/>
                  </a:cubicBezTo>
                  <a:lnTo>
                    <a:pt x="2965" y="4281"/>
                  </a:lnTo>
                  <a:cubicBezTo>
                    <a:pt x="2900" y="4324"/>
                    <a:pt x="2972" y="4415"/>
                    <a:pt x="3074" y="4506"/>
                  </a:cubicBezTo>
                  <a:cubicBezTo>
                    <a:pt x="3219" y="4631"/>
                    <a:pt x="3437" y="4766"/>
                    <a:pt x="3489" y="4766"/>
                  </a:cubicBezTo>
                  <a:cubicBezTo>
                    <a:pt x="3520" y="4776"/>
                    <a:pt x="3551" y="4776"/>
                    <a:pt x="3572" y="4776"/>
                  </a:cubicBezTo>
                  <a:cubicBezTo>
                    <a:pt x="3655" y="4776"/>
                    <a:pt x="3717" y="4756"/>
                    <a:pt x="3780" y="4724"/>
                  </a:cubicBezTo>
                  <a:cubicBezTo>
                    <a:pt x="3935" y="4641"/>
                    <a:pt x="4008" y="4454"/>
                    <a:pt x="4112" y="4278"/>
                  </a:cubicBezTo>
                  <a:cubicBezTo>
                    <a:pt x="4309" y="3935"/>
                    <a:pt x="4599" y="3634"/>
                    <a:pt x="4952" y="3427"/>
                  </a:cubicBezTo>
                  <a:cubicBezTo>
                    <a:pt x="5005" y="3385"/>
                    <a:pt x="5067" y="3354"/>
                    <a:pt x="5129" y="3333"/>
                  </a:cubicBezTo>
                  <a:cubicBezTo>
                    <a:pt x="5160" y="3323"/>
                    <a:pt x="5202" y="3312"/>
                    <a:pt x="5233" y="3312"/>
                  </a:cubicBezTo>
                  <a:cubicBezTo>
                    <a:pt x="5492" y="3291"/>
                    <a:pt x="5649" y="3344"/>
                    <a:pt x="5575" y="3074"/>
                  </a:cubicBezTo>
                  <a:cubicBezTo>
                    <a:pt x="5513" y="2834"/>
                    <a:pt x="5379" y="2564"/>
                    <a:pt x="5264" y="2347"/>
                  </a:cubicBezTo>
                  <a:cubicBezTo>
                    <a:pt x="5098" y="2015"/>
                    <a:pt x="4839" y="1713"/>
                    <a:pt x="4496" y="1568"/>
                  </a:cubicBezTo>
                  <a:cubicBezTo>
                    <a:pt x="4444" y="1547"/>
                    <a:pt x="4403" y="1537"/>
                    <a:pt x="4350" y="1526"/>
                  </a:cubicBezTo>
                  <a:lnTo>
                    <a:pt x="4257" y="1495"/>
                  </a:lnTo>
                  <a:cubicBezTo>
                    <a:pt x="4174" y="1485"/>
                    <a:pt x="4091" y="1464"/>
                    <a:pt x="4018" y="1412"/>
                  </a:cubicBezTo>
                  <a:cubicBezTo>
                    <a:pt x="3863" y="1309"/>
                    <a:pt x="3821" y="1101"/>
                    <a:pt x="3697" y="956"/>
                  </a:cubicBezTo>
                  <a:cubicBezTo>
                    <a:pt x="3447" y="665"/>
                    <a:pt x="2949" y="686"/>
                    <a:pt x="2668" y="405"/>
                  </a:cubicBezTo>
                  <a:cubicBezTo>
                    <a:pt x="2606" y="353"/>
                    <a:pt x="2554" y="280"/>
                    <a:pt x="2502" y="218"/>
                  </a:cubicBezTo>
                  <a:cubicBezTo>
                    <a:pt x="2451" y="156"/>
                    <a:pt x="2398" y="93"/>
                    <a:pt x="2315" y="63"/>
                  </a:cubicBezTo>
                  <a:cubicBezTo>
                    <a:pt x="2264" y="31"/>
                    <a:pt x="2211" y="21"/>
                    <a:pt x="2149" y="10"/>
                  </a:cubicBezTo>
                  <a:cubicBezTo>
                    <a:pt x="2108" y="0"/>
                    <a:pt x="2066" y="0"/>
                    <a:pt x="2025" y="0"/>
                  </a:cubicBezTo>
                  <a:close/>
                </a:path>
              </a:pathLst>
            </a:custGeom>
            <a:solidFill>
              <a:srgbClr val="B8A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5"/>
            <p:cNvSpPr/>
            <p:nvPr/>
          </p:nvSpPr>
          <p:spPr>
            <a:xfrm>
              <a:off x="6697909" y="2934741"/>
              <a:ext cx="21647" cy="47019"/>
            </a:xfrm>
            <a:custGeom>
              <a:avLst/>
              <a:gdLst/>
              <a:ahLst/>
              <a:cxnLst/>
              <a:rect l="l" t="t" r="r" b="b"/>
              <a:pathLst>
                <a:path w="1081" h="2348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967" y="22"/>
                    <a:pt x="852" y="63"/>
                    <a:pt x="749" y="116"/>
                  </a:cubicBezTo>
                  <a:cubicBezTo>
                    <a:pt x="645" y="178"/>
                    <a:pt x="552" y="250"/>
                    <a:pt x="469" y="344"/>
                  </a:cubicBezTo>
                  <a:cubicBezTo>
                    <a:pt x="302" y="520"/>
                    <a:pt x="178" y="739"/>
                    <a:pt x="105" y="967"/>
                  </a:cubicBezTo>
                  <a:cubicBezTo>
                    <a:pt x="33" y="1195"/>
                    <a:pt x="1" y="1434"/>
                    <a:pt x="12" y="1662"/>
                  </a:cubicBezTo>
                  <a:cubicBezTo>
                    <a:pt x="12" y="1777"/>
                    <a:pt x="22" y="1891"/>
                    <a:pt x="42" y="2005"/>
                  </a:cubicBezTo>
                  <a:cubicBezTo>
                    <a:pt x="42" y="2036"/>
                    <a:pt x="42" y="2068"/>
                    <a:pt x="53" y="2098"/>
                  </a:cubicBezTo>
                  <a:cubicBezTo>
                    <a:pt x="53" y="2119"/>
                    <a:pt x="63" y="2151"/>
                    <a:pt x="63" y="2181"/>
                  </a:cubicBezTo>
                  <a:cubicBezTo>
                    <a:pt x="74" y="2234"/>
                    <a:pt x="95" y="2296"/>
                    <a:pt x="105" y="2347"/>
                  </a:cubicBezTo>
                  <a:cubicBezTo>
                    <a:pt x="116" y="2296"/>
                    <a:pt x="126" y="2234"/>
                    <a:pt x="136" y="2181"/>
                  </a:cubicBezTo>
                  <a:cubicBezTo>
                    <a:pt x="146" y="2119"/>
                    <a:pt x="146" y="2068"/>
                    <a:pt x="157" y="2005"/>
                  </a:cubicBezTo>
                  <a:cubicBezTo>
                    <a:pt x="167" y="1891"/>
                    <a:pt x="188" y="1787"/>
                    <a:pt x="199" y="1673"/>
                  </a:cubicBezTo>
                  <a:cubicBezTo>
                    <a:pt x="229" y="1455"/>
                    <a:pt x="271" y="1237"/>
                    <a:pt x="333" y="1039"/>
                  </a:cubicBezTo>
                  <a:cubicBezTo>
                    <a:pt x="396" y="832"/>
                    <a:pt x="489" y="635"/>
                    <a:pt x="614" y="469"/>
                  </a:cubicBezTo>
                  <a:cubicBezTo>
                    <a:pt x="676" y="375"/>
                    <a:pt x="739" y="292"/>
                    <a:pt x="822" y="219"/>
                  </a:cubicBezTo>
                  <a:lnTo>
                    <a:pt x="873" y="157"/>
                  </a:lnTo>
                  <a:lnTo>
                    <a:pt x="935" y="105"/>
                  </a:lnTo>
                  <a:cubicBezTo>
                    <a:pt x="967" y="84"/>
                    <a:pt x="988" y="63"/>
                    <a:pt x="1009" y="53"/>
                  </a:cubicBezTo>
                  <a:cubicBezTo>
                    <a:pt x="1029" y="33"/>
                    <a:pt x="1050" y="22"/>
                    <a:pt x="1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5"/>
            <p:cNvSpPr/>
            <p:nvPr/>
          </p:nvSpPr>
          <p:spPr>
            <a:xfrm>
              <a:off x="6719536" y="2943692"/>
              <a:ext cx="22889" cy="50343"/>
            </a:xfrm>
            <a:custGeom>
              <a:avLst/>
              <a:gdLst/>
              <a:ahLst/>
              <a:cxnLst/>
              <a:rect l="l" t="t" r="r" b="b"/>
              <a:pathLst>
                <a:path w="1143" h="2514" extrusionOk="0">
                  <a:moveTo>
                    <a:pt x="1143" y="1"/>
                  </a:moveTo>
                  <a:lnTo>
                    <a:pt x="1050" y="32"/>
                  </a:lnTo>
                  <a:cubicBezTo>
                    <a:pt x="1029" y="42"/>
                    <a:pt x="998" y="52"/>
                    <a:pt x="967" y="63"/>
                  </a:cubicBezTo>
                  <a:cubicBezTo>
                    <a:pt x="935" y="73"/>
                    <a:pt x="904" y="84"/>
                    <a:pt x="884" y="94"/>
                  </a:cubicBezTo>
                  <a:cubicBezTo>
                    <a:pt x="852" y="115"/>
                    <a:pt x="821" y="125"/>
                    <a:pt x="801" y="146"/>
                  </a:cubicBezTo>
                  <a:cubicBezTo>
                    <a:pt x="686" y="208"/>
                    <a:pt x="593" y="292"/>
                    <a:pt x="499" y="385"/>
                  </a:cubicBezTo>
                  <a:cubicBezTo>
                    <a:pt x="333" y="571"/>
                    <a:pt x="198" y="800"/>
                    <a:pt x="125" y="1039"/>
                  </a:cubicBezTo>
                  <a:cubicBezTo>
                    <a:pt x="42" y="1277"/>
                    <a:pt x="12" y="1527"/>
                    <a:pt x="1" y="1776"/>
                  </a:cubicBezTo>
                  <a:cubicBezTo>
                    <a:pt x="1" y="1900"/>
                    <a:pt x="1" y="2025"/>
                    <a:pt x="12" y="2150"/>
                  </a:cubicBezTo>
                  <a:cubicBezTo>
                    <a:pt x="12" y="2170"/>
                    <a:pt x="12" y="2202"/>
                    <a:pt x="22" y="2233"/>
                  </a:cubicBezTo>
                  <a:cubicBezTo>
                    <a:pt x="22" y="2264"/>
                    <a:pt x="22" y="2295"/>
                    <a:pt x="32" y="2327"/>
                  </a:cubicBezTo>
                  <a:cubicBezTo>
                    <a:pt x="42" y="2389"/>
                    <a:pt x="42" y="2451"/>
                    <a:pt x="63" y="2513"/>
                  </a:cubicBezTo>
                  <a:lnTo>
                    <a:pt x="95" y="2327"/>
                  </a:lnTo>
                  <a:cubicBezTo>
                    <a:pt x="105" y="2274"/>
                    <a:pt x="115" y="2212"/>
                    <a:pt x="125" y="2150"/>
                  </a:cubicBezTo>
                  <a:cubicBezTo>
                    <a:pt x="146" y="2036"/>
                    <a:pt x="167" y="1911"/>
                    <a:pt x="188" y="1797"/>
                  </a:cubicBezTo>
                  <a:cubicBezTo>
                    <a:pt x="229" y="1558"/>
                    <a:pt x="282" y="1330"/>
                    <a:pt x="354" y="1122"/>
                  </a:cubicBezTo>
                  <a:cubicBezTo>
                    <a:pt x="427" y="904"/>
                    <a:pt x="520" y="696"/>
                    <a:pt x="655" y="509"/>
                  </a:cubicBezTo>
                  <a:cubicBezTo>
                    <a:pt x="718" y="405"/>
                    <a:pt x="790" y="322"/>
                    <a:pt x="873" y="239"/>
                  </a:cubicBezTo>
                  <a:lnTo>
                    <a:pt x="935" y="177"/>
                  </a:lnTo>
                  <a:lnTo>
                    <a:pt x="998" y="115"/>
                  </a:lnTo>
                  <a:cubicBezTo>
                    <a:pt x="1029" y="94"/>
                    <a:pt x="1050" y="84"/>
                    <a:pt x="1071" y="63"/>
                  </a:cubicBezTo>
                  <a:cubicBezTo>
                    <a:pt x="1091" y="42"/>
                    <a:pt x="1122" y="22"/>
                    <a:pt x="1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5"/>
            <p:cNvSpPr/>
            <p:nvPr/>
          </p:nvSpPr>
          <p:spPr>
            <a:xfrm>
              <a:off x="6739921" y="2960113"/>
              <a:ext cx="19364" cy="43074"/>
            </a:xfrm>
            <a:custGeom>
              <a:avLst/>
              <a:gdLst/>
              <a:ahLst/>
              <a:cxnLst/>
              <a:rect l="l" t="t" r="r" b="b"/>
              <a:pathLst>
                <a:path w="967" h="2151" extrusionOk="0">
                  <a:moveTo>
                    <a:pt x="966" y="1"/>
                  </a:moveTo>
                  <a:cubicBezTo>
                    <a:pt x="946" y="11"/>
                    <a:pt x="925" y="21"/>
                    <a:pt x="893" y="32"/>
                  </a:cubicBezTo>
                  <a:lnTo>
                    <a:pt x="831" y="63"/>
                  </a:lnTo>
                  <a:cubicBezTo>
                    <a:pt x="800" y="74"/>
                    <a:pt x="779" y="95"/>
                    <a:pt x="759" y="104"/>
                  </a:cubicBezTo>
                  <a:cubicBezTo>
                    <a:pt x="738" y="125"/>
                    <a:pt x="717" y="136"/>
                    <a:pt x="696" y="146"/>
                  </a:cubicBezTo>
                  <a:cubicBezTo>
                    <a:pt x="613" y="219"/>
                    <a:pt x="530" y="291"/>
                    <a:pt x="468" y="374"/>
                  </a:cubicBezTo>
                  <a:cubicBezTo>
                    <a:pt x="323" y="531"/>
                    <a:pt x="219" y="727"/>
                    <a:pt x="156" y="925"/>
                  </a:cubicBezTo>
                  <a:cubicBezTo>
                    <a:pt x="83" y="1122"/>
                    <a:pt x="32" y="1330"/>
                    <a:pt x="11" y="1527"/>
                  </a:cubicBezTo>
                  <a:cubicBezTo>
                    <a:pt x="0" y="1631"/>
                    <a:pt x="0" y="1735"/>
                    <a:pt x="0" y="1839"/>
                  </a:cubicBezTo>
                  <a:lnTo>
                    <a:pt x="0" y="1994"/>
                  </a:lnTo>
                  <a:cubicBezTo>
                    <a:pt x="0" y="2046"/>
                    <a:pt x="11" y="2098"/>
                    <a:pt x="11" y="2150"/>
                  </a:cubicBezTo>
                  <a:cubicBezTo>
                    <a:pt x="32" y="2098"/>
                    <a:pt x="53" y="2046"/>
                    <a:pt x="63" y="2005"/>
                  </a:cubicBezTo>
                  <a:cubicBezTo>
                    <a:pt x="83" y="1953"/>
                    <a:pt x="104" y="1901"/>
                    <a:pt x="115" y="1860"/>
                  </a:cubicBezTo>
                  <a:cubicBezTo>
                    <a:pt x="146" y="1756"/>
                    <a:pt x="177" y="1662"/>
                    <a:pt x="198" y="1569"/>
                  </a:cubicBezTo>
                  <a:cubicBezTo>
                    <a:pt x="260" y="1371"/>
                    <a:pt x="312" y="1184"/>
                    <a:pt x="374" y="1008"/>
                  </a:cubicBezTo>
                  <a:cubicBezTo>
                    <a:pt x="447" y="821"/>
                    <a:pt x="519" y="644"/>
                    <a:pt x="623" y="478"/>
                  </a:cubicBezTo>
                  <a:cubicBezTo>
                    <a:pt x="665" y="395"/>
                    <a:pt x="717" y="312"/>
                    <a:pt x="779" y="240"/>
                  </a:cubicBezTo>
                  <a:lnTo>
                    <a:pt x="821" y="178"/>
                  </a:lnTo>
                  <a:cubicBezTo>
                    <a:pt x="842" y="157"/>
                    <a:pt x="852" y="136"/>
                    <a:pt x="872" y="115"/>
                  </a:cubicBezTo>
                  <a:cubicBezTo>
                    <a:pt x="883" y="95"/>
                    <a:pt x="904" y="74"/>
                    <a:pt x="925" y="63"/>
                  </a:cubicBezTo>
                  <a:cubicBezTo>
                    <a:pt x="935" y="42"/>
                    <a:pt x="955" y="21"/>
                    <a:pt x="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5"/>
            <p:cNvSpPr/>
            <p:nvPr/>
          </p:nvSpPr>
          <p:spPr>
            <a:xfrm>
              <a:off x="6678785" y="2975492"/>
              <a:ext cx="41191" cy="31640"/>
            </a:xfrm>
            <a:custGeom>
              <a:avLst/>
              <a:gdLst/>
              <a:ahLst/>
              <a:cxnLst/>
              <a:rect l="l" t="t" r="r" b="b"/>
              <a:pathLst>
                <a:path w="2057" h="1580" extrusionOk="0">
                  <a:moveTo>
                    <a:pt x="312" y="1"/>
                  </a:moveTo>
                  <a:cubicBezTo>
                    <a:pt x="271" y="12"/>
                    <a:pt x="240" y="33"/>
                    <a:pt x="219" y="53"/>
                  </a:cubicBezTo>
                  <a:cubicBezTo>
                    <a:pt x="42" y="219"/>
                    <a:pt x="1" y="479"/>
                    <a:pt x="95" y="707"/>
                  </a:cubicBezTo>
                  <a:cubicBezTo>
                    <a:pt x="136" y="822"/>
                    <a:pt x="219" y="935"/>
                    <a:pt x="333" y="1039"/>
                  </a:cubicBezTo>
                  <a:cubicBezTo>
                    <a:pt x="635" y="1320"/>
                    <a:pt x="1101" y="1507"/>
                    <a:pt x="1454" y="1558"/>
                  </a:cubicBezTo>
                  <a:cubicBezTo>
                    <a:pt x="1507" y="1569"/>
                    <a:pt x="1569" y="1579"/>
                    <a:pt x="1620" y="1579"/>
                  </a:cubicBezTo>
                  <a:cubicBezTo>
                    <a:pt x="1756" y="1579"/>
                    <a:pt x="1890" y="1548"/>
                    <a:pt x="1953" y="1445"/>
                  </a:cubicBezTo>
                  <a:cubicBezTo>
                    <a:pt x="2057" y="1288"/>
                    <a:pt x="1964" y="1112"/>
                    <a:pt x="1839" y="967"/>
                  </a:cubicBezTo>
                  <a:cubicBezTo>
                    <a:pt x="1807" y="925"/>
                    <a:pt x="1766" y="894"/>
                    <a:pt x="1735" y="863"/>
                  </a:cubicBezTo>
                  <a:cubicBezTo>
                    <a:pt x="1558" y="686"/>
                    <a:pt x="1320" y="541"/>
                    <a:pt x="1081" y="406"/>
                  </a:cubicBezTo>
                  <a:cubicBezTo>
                    <a:pt x="1050" y="396"/>
                    <a:pt x="1029" y="386"/>
                    <a:pt x="1008" y="365"/>
                  </a:cubicBezTo>
                  <a:cubicBezTo>
                    <a:pt x="821" y="261"/>
                    <a:pt x="635" y="167"/>
                    <a:pt x="468" y="53"/>
                  </a:cubicBezTo>
                  <a:cubicBezTo>
                    <a:pt x="427" y="33"/>
                    <a:pt x="375" y="1"/>
                    <a:pt x="333" y="1"/>
                  </a:cubicBezTo>
                  <a:close/>
                </a:path>
              </a:pathLst>
            </a:custGeom>
            <a:solidFill>
              <a:srgbClr val="B8A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5"/>
            <p:cNvSpPr/>
            <p:nvPr/>
          </p:nvSpPr>
          <p:spPr>
            <a:xfrm>
              <a:off x="6145920" y="3036007"/>
              <a:ext cx="745591" cy="80480"/>
            </a:xfrm>
            <a:custGeom>
              <a:avLst/>
              <a:gdLst/>
              <a:ahLst/>
              <a:cxnLst/>
              <a:rect l="l" t="t" r="r" b="b"/>
              <a:pathLst>
                <a:path w="37233" h="4019" extrusionOk="0">
                  <a:moveTo>
                    <a:pt x="13124" y="1"/>
                  </a:moveTo>
                  <a:cubicBezTo>
                    <a:pt x="10217" y="1"/>
                    <a:pt x="7310" y="42"/>
                    <a:pt x="4444" y="437"/>
                  </a:cubicBezTo>
                  <a:cubicBezTo>
                    <a:pt x="3613" y="551"/>
                    <a:pt x="2772" y="696"/>
                    <a:pt x="2024" y="1091"/>
                  </a:cubicBezTo>
                  <a:cubicBezTo>
                    <a:pt x="872" y="1704"/>
                    <a:pt x="0" y="2804"/>
                    <a:pt x="1724" y="3022"/>
                  </a:cubicBezTo>
                  <a:cubicBezTo>
                    <a:pt x="2367" y="3116"/>
                    <a:pt x="3032" y="3126"/>
                    <a:pt x="3696" y="3126"/>
                  </a:cubicBezTo>
                  <a:lnTo>
                    <a:pt x="4776" y="3126"/>
                  </a:lnTo>
                  <a:cubicBezTo>
                    <a:pt x="5150" y="3126"/>
                    <a:pt x="5513" y="3126"/>
                    <a:pt x="5877" y="3146"/>
                  </a:cubicBezTo>
                  <a:cubicBezTo>
                    <a:pt x="7652" y="3240"/>
                    <a:pt x="9417" y="3344"/>
                    <a:pt x="11182" y="3448"/>
                  </a:cubicBezTo>
                  <a:cubicBezTo>
                    <a:pt x="11992" y="3489"/>
                    <a:pt x="12802" y="3531"/>
                    <a:pt x="13612" y="3582"/>
                  </a:cubicBezTo>
                  <a:cubicBezTo>
                    <a:pt x="14255" y="3614"/>
                    <a:pt x="14910" y="3656"/>
                    <a:pt x="15554" y="3686"/>
                  </a:cubicBezTo>
                  <a:cubicBezTo>
                    <a:pt x="17589" y="3801"/>
                    <a:pt x="19634" y="3894"/>
                    <a:pt x="21669" y="3967"/>
                  </a:cubicBezTo>
                  <a:cubicBezTo>
                    <a:pt x="22499" y="3998"/>
                    <a:pt x="23320" y="4018"/>
                    <a:pt x="24150" y="4018"/>
                  </a:cubicBezTo>
                  <a:cubicBezTo>
                    <a:pt x="25489" y="4018"/>
                    <a:pt x="26829" y="3977"/>
                    <a:pt x="28158" y="3905"/>
                  </a:cubicBezTo>
                  <a:cubicBezTo>
                    <a:pt x="28459" y="3884"/>
                    <a:pt x="28750" y="3873"/>
                    <a:pt x="29051" y="3852"/>
                  </a:cubicBezTo>
                  <a:cubicBezTo>
                    <a:pt x="29674" y="3811"/>
                    <a:pt x="30286" y="3801"/>
                    <a:pt x="30899" y="3801"/>
                  </a:cubicBezTo>
                  <a:lnTo>
                    <a:pt x="32944" y="3801"/>
                  </a:lnTo>
                  <a:cubicBezTo>
                    <a:pt x="33350" y="3801"/>
                    <a:pt x="33754" y="3780"/>
                    <a:pt x="34169" y="3759"/>
                  </a:cubicBezTo>
                  <a:cubicBezTo>
                    <a:pt x="34377" y="3749"/>
                    <a:pt x="34626" y="3728"/>
                    <a:pt x="34886" y="3697"/>
                  </a:cubicBezTo>
                  <a:cubicBezTo>
                    <a:pt x="35800" y="3593"/>
                    <a:pt x="36900" y="3344"/>
                    <a:pt x="37150" y="2586"/>
                  </a:cubicBezTo>
                  <a:cubicBezTo>
                    <a:pt x="37233" y="2336"/>
                    <a:pt x="37233" y="2036"/>
                    <a:pt x="37097" y="1672"/>
                  </a:cubicBezTo>
                  <a:cubicBezTo>
                    <a:pt x="36682" y="499"/>
                    <a:pt x="35115" y="239"/>
                    <a:pt x="33816" y="177"/>
                  </a:cubicBezTo>
                  <a:cubicBezTo>
                    <a:pt x="33422" y="156"/>
                    <a:pt x="33059" y="156"/>
                    <a:pt x="32757" y="146"/>
                  </a:cubicBezTo>
                  <a:cubicBezTo>
                    <a:pt x="32353" y="146"/>
                    <a:pt x="31958" y="135"/>
                    <a:pt x="31553" y="135"/>
                  </a:cubicBezTo>
                  <a:cubicBezTo>
                    <a:pt x="30660" y="115"/>
                    <a:pt x="29757" y="105"/>
                    <a:pt x="28864" y="94"/>
                  </a:cubicBezTo>
                  <a:cubicBezTo>
                    <a:pt x="26808" y="73"/>
                    <a:pt x="24753" y="52"/>
                    <a:pt x="22697" y="42"/>
                  </a:cubicBezTo>
                  <a:cubicBezTo>
                    <a:pt x="20796" y="22"/>
                    <a:pt x="18907" y="11"/>
                    <a:pt x="17007" y="11"/>
                  </a:cubicBezTo>
                  <a:cubicBezTo>
                    <a:pt x="16249" y="1"/>
                    <a:pt x="15501" y="1"/>
                    <a:pt x="14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5"/>
            <p:cNvSpPr/>
            <p:nvPr/>
          </p:nvSpPr>
          <p:spPr>
            <a:xfrm>
              <a:off x="5711778" y="2481916"/>
              <a:ext cx="2230745" cy="1631096"/>
            </a:xfrm>
            <a:custGeom>
              <a:avLst/>
              <a:gdLst/>
              <a:ahLst/>
              <a:cxnLst/>
              <a:rect l="l" t="t" r="r" b="b"/>
              <a:pathLst>
                <a:path w="111398" h="81453" extrusionOk="0">
                  <a:moveTo>
                    <a:pt x="65795" y="1970"/>
                  </a:moveTo>
                  <a:cubicBezTo>
                    <a:pt x="71660" y="1970"/>
                    <a:pt x="77513" y="2654"/>
                    <a:pt x="83188" y="4236"/>
                  </a:cubicBezTo>
                  <a:cubicBezTo>
                    <a:pt x="85067" y="4756"/>
                    <a:pt x="83800" y="5722"/>
                    <a:pt x="82907" y="6448"/>
                  </a:cubicBezTo>
                  <a:cubicBezTo>
                    <a:pt x="81672" y="7445"/>
                    <a:pt x="80447" y="8452"/>
                    <a:pt x="79242" y="9480"/>
                  </a:cubicBezTo>
                  <a:cubicBezTo>
                    <a:pt x="76760" y="11577"/>
                    <a:pt x="74321" y="13737"/>
                    <a:pt x="71943" y="15959"/>
                  </a:cubicBezTo>
                  <a:cubicBezTo>
                    <a:pt x="67250" y="20351"/>
                    <a:pt x="62796" y="25002"/>
                    <a:pt x="58653" y="29913"/>
                  </a:cubicBezTo>
                  <a:cubicBezTo>
                    <a:pt x="54776" y="29933"/>
                    <a:pt x="50927" y="29945"/>
                    <a:pt x="47090" y="29945"/>
                  </a:cubicBezTo>
                  <a:cubicBezTo>
                    <a:pt x="36698" y="29945"/>
                    <a:pt x="26400" y="29857"/>
                    <a:pt x="15897" y="29591"/>
                  </a:cubicBezTo>
                  <a:cubicBezTo>
                    <a:pt x="23331" y="14162"/>
                    <a:pt x="38863" y="4746"/>
                    <a:pt x="55372" y="2648"/>
                  </a:cubicBezTo>
                  <a:cubicBezTo>
                    <a:pt x="58826" y="2211"/>
                    <a:pt x="62313" y="1970"/>
                    <a:pt x="65795" y="1970"/>
                  </a:cubicBezTo>
                  <a:close/>
                  <a:moveTo>
                    <a:pt x="89092" y="6319"/>
                  </a:moveTo>
                  <a:cubicBezTo>
                    <a:pt x="91618" y="6319"/>
                    <a:pt x="94369" y="10181"/>
                    <a:pt x="95522" y="12097"/>
                  </a:cubicBezTo>
                  <a:cubicBezTo>
                    <a:pt x="96976" y="14515"/>
                    <a:pt x="97900" y="17215"/>
                    <a:pt x="98575" y="19956"/>
                  </a:cubicBezTo>
                  <a:cubicBezTo>
                    <a:pt x="98990" y="21607"/>
                    <a:pt x="99239" y="22874"/>
                    <a:pt x="98689" y="23798"/>
                  </a:cubicBezTo>
                  <a:cubicBezTo>
                    <a:pt x="98367" y="24328"/>
                    <a:pt x="97786" y="24743"/>
                    <a:pt x="96831" y="25064"/>
                  </a:cubicBezTo>
                  <a:cubicBezTo>
                    <a:pt x="93820" y="26030"/>
                    <a:pt x="90518" y="26529"/>
                    <a:pt x="87424" y="27172"/>
                  </a:cubicBezTo>
                  <a:cubicBezTo>
                    <a:pt x="83416" y="28013"/>
                    <a:pt x="79377" y="28761"/>
                    <a:pt x="75318" y="29332"/>
                  </a:cubicBezTo>
                  <a:cubicBezTo>
                    <a:pt x="74209" y="29484"/>
                    <a:pt x="70994" y="30366"/>
                    <a:pt x="68627" y="30366"/>
                  </a:cubicBezTo>
                  <a:cubicBezTo>
                    <a:pt x="67115" y="30366"/>
                    <a:pt x="65948" y="30006"/>
                    <a:pt x="65900" y="28864"/>
                  </a:cubicBezTo>
                  <a:cubicBezTo>
                    <a:pt x="65858" y="27754"/>
                    <a:pt x="66596" y="26778"/>
                    <a:pt x="67302" y="25916"/>
                  </a:cubicBezTo>
                  <a:cubicBezTo>
                    <a:pt x="71382" y="20922"/>
                    <a:pt x="75587" y="15948"/>
                    <a:pt x="80560" y="11816"/>
                  </a:cubicBezTo>
                  <a:cubicBezTo>
                    <a:pt x="82523" y="10186"/>
                    <a:pt x="86199" y="6615"/>
                    <a:pt x="88825" y="6334"/>
                  </a:cubicBezTo>
                  <a:cubicBezTo>
                    <a:pt x="88914" y="6324"/>
                    <a:pt x="89003" y="6319"/>
                    <a:pt x="89092" y="6319"/>
                  </a:cubicBezTo>
                  <a:close/>
                  <a:moveTo>
                    <a:pt x="67986" y="0"/>
                  </a:moveTo>
                  <a:cubicBezTo>
                    <a:pt x="60523" y="0"/>
                    <a:pt x="53179" y="1165"/>
                    <a:pt x="45789" y="2907"/>
                  </a:cubicBezTo>
                  <a:cubicBezTo>
                    <a:pt x="34223" y="5628"/>
                    <a:pt x="23974" y="12543"/>
                    <a:pt x="15585" y="20984"/>
                  </a:cubicBezTo>
                  <a:cubicBezTo>
                    <a:pt x="10051" y="26559"/>
                    <a:pt x="4081" y="33578"/>
                    <a:pt x="1568" y="41178"/>
                  </a:cubicBezTo>
                  <a:cubicBezTo>
                    <a:pt x="1" y="45934"/>
                    <a:pt x="52" y="51478"/>
                    <a:pt x="2783" y="55673"/>
                  </a:cubicBezTo>
                  <a:cubicBezTo>
                    <a:pt x="2004" y="58746"/>
                    <a:pt x="1371" y="61425"/>
                    <a:pt x="592" y="64509"/>
                  </a:cubicBezTo>
                  <a:cubicBezTo>
                    <a:pt x="395" y="65256"/>
                    <a:pt x="209" y="66025"/>
                    <a:pt x="292" y="66803"/>
                  </a:cubicBezTo>
                  <a:cubicBezTo>
                    <a:pt x="375" y="67561"/>
                    <a:pt x="717" y="68277"/>
                    <a:pt x="1081" y="68953"/>
                  </a:cubicBezTo>
                  <a:cubicBezTo>
                    <a:pt x="2846" y="72306"/>
                    <a:pt x="5057" y="75421"/>
                    <a:pt x="7643" y="78173"/>
                  </a:cubicBezTo>
                  <a:cubicBezTo>
                    <a:pt x="8556" y="79159"/>
                    <a:pt x="13270" y="79242"/>
                    <a:pt x="14651" y="79481"/>
                  </a:cubicBezTo>
                  <a:cubicBezTo>
                    <a:pt x="16831" y="79855"/>
                    <a:pt x="19053" y="80363"/>
                    <a:pt x="21203" y="80716"/>
                  </a:cubicBezTo>
                  <a:cubicBezTo>
                    <a:pt x="24255" y="81204"/>
                    <a:pt x="27349" y="81246"/>
                    <a:pt x="30432" y="81246"/>
                  </a:cubicBezTo>
                  <a:cubicBezTo>
                    <a:pt x="31489" y="81246"/>
                    <a:pt x="32986" y="81453"/>
                    <a:pt x="34435" y="81453"/>
                  </a:cubicBezTo>
                  <a:cubicBezTo>
                    <a:pt x="35962" y="81453"/>
                    <a:pt x="37435" y="81223"/>
                    <a:pt x="38282" y="80280"/>
                  </a:cubicBezTo>
                  <a:cubicBezTo>
                    <a:pt x="39071" y="79398"/>
                    <a:pt x="39061" y="77882"/>
                    <a:pt x="40078" y="77269"/>
                  </a:cubicBezTo>
                  <a:cubicBezTo>
                    <a:pt x="40483" y="77030"/>
                    <a:pt x="40971" y="76989"/>
                    <a:pt x="41449" y="76957"/>
                  </a:cubicBezTo>
                  <a:cubicBezTo>
                    <a:pt x="41684" y="76940"/>
                    <a:pt x="41928" y="76928"/>
                    <a:pt x="42173" y="76928"/>
                  </a:cubicBezTo>
                  <a:cubicBezTo>
                    <a:pt x="42975" y="76928"/>
                    <a:pt x="43782" y="77067"/>
                    <a:pt x="44283" y="77663"/>
                  </a:cubicBezTo>
                  <a:cubicBezTo>
                    <a:pt x="44564" y="77986"/>
                    <a:pt x="44698" y="78411"/>
                    <a:pt x="44989" y="78712"/>
                  </a:cubicBezTo>
                  <a:cubicBezTo>
                    <a:pt x="45424" y="79162"/>
                    <a:pt x="46062" y="79264"/>
                    <a:pt x="46699" y="79264"/>
                  </a:cubicBezTo>
                  <a:cubicBezTo>
                    <a:pt x="46900" y="79264"/>
                    <a:pt x="47100" y="79254"/>
                    <a:pt x="47294" y="79242"/>
                  </a:cubicBezTo>
                  <a:cubicBezTo>
                    <a:pt x="55642" y="78692"/>
                    <a:pt x="63896" y="77186"/>
                    <a:pt x="72016" y="75224"/>
                  </a:cubicBezTo>
                  <a:cubicBezTo>
                    <a:pt x="79803" y="73334"/>
                    <a:pt x="87600" y="71299"/>
                    <a:pt x="95283" y="69025"/>
                  </a:cubicBezTo>
                  <a:cubicBezTo>
                    <a:pt x="95761" y="68890"/>
                    <a:pt x="96249" y="68734"/>
                    <a:pt x="96602" y="68392"/>
                  </a:cubicBezTo>
                  <a:cubicBezTo>
                    <a:pt x="96986" y="68007"/>
                    <a:pt x="97131" y="67458"/>
                    <a:pt x="97267" y="66928"/>
                  </a:cubicBezTo>
                  <a:cubicBezTo>
                    <a:pt x="98087" y="63730"/>
                    <a:pt x="98471" y="59650"/>
                    <a:pt x="99904" y="56701"/>
                  </a:cubicBezTo>
                  <a:cubicBezTo>
                    <a:pt x="101233" y="53981"/>
                    <a:pt x="104493" y="51395"/>
                    <a:pt x="107078" y="49994"/>
                  </a:cubicBezTo>
                  <a:cubicBezTo>
                    <a:pt x="108127" y="49422"/>
                    <a:pt x="109362" y="49246"/>
                    <a:pt x="109975" y="48176"/>
                  </a:cubicBezTo>
                  <a:cubicBezTo>
                    <a:pt x="111397" y="45705"/>
                    <a:pt x="110453" y="42819"/>
                    <a:pt x="109871" y="40213"/>
                  </a:cubicBezTo>
                  <a:cubicBezTo>
                    <a:pt x="109840" y="40026"/>
                    <a:pt x="109798" y="39839"/>
                    <a:pt x="109757" y="39662"/>
                  </a:cubicBezTo>
                  <a:cubicBezTo>
                    <a:pt x="109113" y="36444"/>
                    <a:pt x="108210" y="33277"/>
                    <a:pt x="107110" y="30183"/>
                  </a:cubicBezTo>
                  <a:cubicBezTo>
                    <a:pt x="104939" y="24161"/>
                    <a:pt x="102001" y="18430"/>
                    <a:pt x="98554" y="13041"/>
                  </a:cubicBezTo>
                  <a:cubicBezTo>
                    <a:pt x="96363" y="9615"/>
                    <a:pt x="93653" y="5649"/>
                    <a:pt x="89863" y="3842"/>
                  </a:cubicBezTo>
                  <a:cubicBezTo>
                    <a:pt x="86001" y="2005"/>
                    <a:pt x="81495" y="1225"/>
                    <a:pt x="77279" y="634"/>
                  </a:cubicBezTo>
                  <a:cubicBezTo>
                    <a:pt x="74154" y="198"/>
                    <a:pt x="71059" y="0"/>
                    <a:pt x="67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5"/>
            <p:cNvSpPr/>
            <p:nvPr/>
          </p:nvSpPr>
          <p:spPr>
            <a:xfrm>
              <a:off x="7031826" y="3095061"/>
              <a:ext cx="51584" cy="411273"/>
            </a:xfrm>
            <a:custGeom>
              <a:avLst/>
              <a:gdLst/>
              <a:ahLst/>
              <a:cxnLst/>
              <a:rect l="l" t="t" r="r" b="b"/>
              <a:pathLst>
                <a:path w="2576" h="20538" extrusionOk="0">
                  <a:moveTo>
                    <a:pt x="1434" y="0"/>
                  </a:moveTo>
                  <a:lnTo>
                    <a:pt x="1071" y="73"/>
                  </a:lnTo>
                  <a:cubicBezTo>
                    <a:pt x="1797" y="3873"/>
                    <a:pt x="2213" y="7507"/>
                    <a:pt x="2213" y="10716"/>
                  </a:cubicBezTo>
                  <a:cubicBezTo>
                    <a:pt x="2213" y="12740"/>
                    <a:pt x="2047" y="14599"/>
                    <a:pt x="1683" y="16218"/>
                  </a:cubicBezTo>
                  <a:cubicBezTo>
                    <a:pt x="1330" y="17838"/>
                    <a:pt x="769" y="19229"/>
                    <a:pt x="1" y="20330"/>
                  </a:cubicBezTo>
                  <a:lnTo>
                    <a:pt x="302" y="20538"/>
                  </a:lnTo>
                  <a:cubicBezTo>
                    <a:pt x="1112" y="19385"/>
                    <a:pt x="1673" y="17952"/>
                    <a:pt x="2036" y="16301"/>
                  </a:cubicBezTo>
                  <a:cubicBezTo>
                    <a:pt x="2409" y="14640"/>
                    <a:pt x="2576" y="12760"/>
                    <a:pt x="2576" y="10716"/>
                  </a:cubicBezTo>
                  <a:cubicBezTo>
                    <a:pt x="2576" y="7476"/>
                    <a:pt x="2150" y="3821"/>
                    <a:pt x="1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5"/>
            <p:cNvSpPr/>
            <p:nvPr/>
          </p:nvSpPr>
          <p:spPr>
            <a:xfrm>
              <a:off x="7555780" y="2963036"/>
              <a:ext cx="260125" cy="845816"/>
            </a:xfrm>
            <a:custGeom>
              <a:avLst/>
              <a:gdLst/>
              <a:ahLst/>
              <a:cxnLst/>
              <a:rect l="l" t="t" r="r" b="b"/>
              <a:pathLst>
                <a:path w="12990" h="42238" extrusionOk="0">
                  <a:moveTo>
                    <a:pt x="7404" y="0"/>
                  </a:moveTo>
                  <a:lnTo>
                    <a:pt x="7051" y="104"/>
                  </a:lnTo>
                  <a:cubicBezTo>
                    <a:pt x="7507" y="1682"/>
                    <a:pt x="8099" y="3198"/>
                    <a:pt x="8722" y="4704"/>
                  </a:cubicBezTo>
                  <a:cubicBezTo>
                    <a:pt x="9345" y="6209"/>
                    <a:pt x="9999" y="7694"/>
                    <a:pt x="10570" y="9210"/>
                  </a:cubicBezTo>
                  <a:cubicBezTo>
                    <a:pt x="10674" y="9490"/>
                    <a:pt x="10788" y="9833"/>
                    <a:pt x="10902" y="10207"/>
                  </a:cubicBezTo>
                  <a:cubicBezTo>
                    <a:pt x="11100" y="10871"/>
                    <a:pt x="11308" y="11649"/>
                    <a:pt x="11504" y="12470"/>
                  </a:cubicBezTo>
                  <a:cubicBezTo>
                    <a:pt x="11806" y="13684"/>
                    <a:pt x="12086" y="14962"/>
                    <a:pt x="12293" y="16000"/>
                  </a:cubicBezTo>
                  <a:cubicBezTo>
                    <a:pt x="12397" y="16519"/>
                    <a:pt x="12480" y="16986"/>
                    <a:pt x="12543" y="17339"/>
                  </a:cubicBezTo>
                  <a:cubicBezTo>
                    <a:pt x="12574" y="17516"/>
                    <a:pt x="12595" y="17671"/>
                    <a:pt x="12605" y="17796"/>
                  </a:cubicBezTo>
                  <a:cubicBezTo>
                    <a:pt x="12616" y="17858"/>
                    <a:pt x="12616" y="17911"/>
                    <a:pt x="12626" y="17962"/>
                  </a:cubicBezTo>
                  <a:lnTo>
                    <a:pt x="12626" y="18012"/>
                  </a:lnTo>
                  <a:lnTo>
                    <a:pt x="12626" y="18012"/>
                  </a:lnTo>
                  <a:cubicBezTo>
                    <a:pt x="10760" y="18660"/>
                    <a:pt x="9044" y="19713"/>
                    <a:pt x="7528" y="21035"/>
                  </a:cubicBezTo>
                  <a:cubicBezTo>
                    <a:pt x="5202" y="23071"/>
                    <a:pt x="3323" y="25770"/>
                    <a:pt x="2015" y="28750"/>
                  </a:cubicBezTo>
                  <a:cubicBezTo>
                    <a:pt x="717" y="31720"/>
                    <a:pt x="0" y="34969"/>
                    <a:pt x="0" y="38116"/>
                  </a:cubicBezTo>
                  <a:cubicBezTo>
                    <a:pt x="0" y="39517"/>
                    <a:pt x="146" y="40908"/>
                    <a:pt x="447" y="42237"/>
                  </a:cubicBezTo>
                  <a:lnTo>
                    <a:pt x="800" y="42154"/>
                  </a:lnTo>
                  <a:cubicBezTo>
                    <a:pt x="499" y="40857"/>
                    <a:pt x="364" y="39496"/>
                    <a:pt x="364" y="38116"/>
                  </a:cubicBezTo>
                  <a:cubicBezTo>
                    <a:pt x="364" y="36060"/>
                    <a:pt x="676" y="33952"/>
                    <a:pt x="1267" y="31896"/>
                  </a:cubicBezTo>
                  <a:cubicBezTo>
                    <a:pt x="2150" y="28833"/>
                    <a:pt x="3655" y="25905"/>
                    <a:pt x="5639" y="23507"/>
                  </a:cubicBezTo>
                  <a:cubicBezTo>
                    <a:pt x="6624" y="22313"/>
                    <a:pt x="7736" y="21254"/>
                    <a:pt x="8940" y="20371"/>
                  </a:cubicBezTo>
                  <a:cubicBezTo>
                    <a:pt x="10155" y="19489"/>
                    <a:pt x="11463" y="18793"/>
                    <a:pt x="12854" y="18315"/>
                  </a:cubicBezTo>
                  <a:cubicBezTo>
                    <a:pt x="12865" y="18315"/>
                    <a:pt x="12886" y="18305"/>
                    <a:pt x="12896" y="18294"/>
                  </a:cubicBezTo>
                  <a:cubicBezTo>
                    <a:pt x="12916" y="18284"/>
                    <a:pt x="12937" y="18264"/>
                    <a:pt x="12948" y="18253"/>
                  </a:cubicBezTo>
                  <a:cubicBezTo>
                    <a:pt x="12958" y="18232"/>
                    <a:pt x="12969" y="18222"/>
                    <a:pt x="12969" y="18211"/>
                  </a:cubicBezTo>
                  <a:cubicBezTo>
                    <a:pt x="12979" y="18191"/>
                    <a:pt x="12979" y="18181"/>
                    <a:pt x="12979" y="18170"/>
                  </a:cubicBezTo>
                  <a:cubicBezTo>
                    <a:pt x="12990" y="18149"/>
                    <a:pt x="12990" y="18128"/>
                    <a:pt x="12990" y="18118"/>
                  </a:cubicBezTo>
                  <a:lnTo>
                    <a:pt x="12990" y="18066"/>
                  </a:lnTo>
                  <a:lnTo>
                    <a:pt x="12990" y="17962"/>
                  </a:lnTo>
                  <a:cubicBezTo>
                    <a:pt x="12990" y="17890"/>
                    <a:pt x="12979" y="17807"/>
                    <a:pt x="12958" y="17703"/>
                  </a:cubicBezTo>
                  <a:cubicBezTo>
                    <a:pt x="12937" y="17516"/>
                    <a:pt x="12896" y="17277"/>
                    <a:pt x="12854" y="16986"/>
                  </a:cubicBezTo>
                  <a:cubicBezTo>
                    <a:pt x="12761" y="16488"/>
                    <a:pt x="12646" y="15865"/>
                    <a:pt x="12501" y="15170"/>
                  </a:cubicBezTo>
                  <a:cubicBezTo>
                    <a:pt x="12283" y="14141"/>
                    <a:pt x="12014" y="12958"/>
                    <a:pt x="11733" y="11868"/>
                  </a:cubicBezTo>
                  <a:cubicBezTo>
                    <a:pt x="11598" y="11328"/>
                    <a:pt x="11453" y="10798"/>
                    <a:pt x="11317" y="10331"/>
                  </a:cubicBezTo>
                  <a:cubicBezTo>
                    <a:pt x="11172" y="9854"/>
                    <a:pt x="11038" y="9428"/>
                    <a:pt x="10913" y="9085"/>
                  </a:cubicBezTo>
                  <a:cubicBezTo>
                    <a:pt x="10332" y="7559"/>
                    <a:pt x="9677" y="6064"/>
                    <a:pt x="9065" y="4568"/>
                  </a:cubicBezTo>
                  <a:cubicBezTo>
                    <a:pt x="8442" y="3063"/>
                    <a:pt x="7850" y="1557"/>
                    <a:pt x="74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5"/>
            <p:cNvSpPr/>
            <p:nvPr/>
          </p:nvSpPr>
          <p:spPr>
            <a:xfrm>
              <a:off x="7304826" y="3804467"/>
              <a:ext cx="264270" cy="78398"/>
            </a:xfrm>
            <a:custGeom>
              <a:avLst/>
              <a:gdLst/>
              <a:ahLst/>
              <a:cxnLst/>
              <a:rect l="l" t="t" r="r" b="b"/>
              <a:pathLst>
                <a:path w="13197" h="3915" extrusionOk="0">
                  <a:moveTo>
                    <a:pt x="13104" y="0"/>
                  </a:moveTo>
                  <a:lnTo>
                    <a:pt x="1" y="3561"/>
                  </a:lnTo>
                  <a:lnTo>
                    <a:pt x="94" y="3914"/>
                  </a:lnTo>
                  <a:lnTo>
                    <a:pt x="13197" y="354"/>
                  </a:lnTo>
                  <a:lnTo>
                    <a:pt x="1310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5"/>
            <p:cNvSpPr/>
            <p:nvPr/>
          </p:nvSpPr>
          <p:spPr>
            <a:xfrm>
              <a:off x="5700984" y="3553353"/>
              <a:ext cx="1001110" cy="525696"/>
            </a:xfrm>
            <a:custGeom>
              <a:avLst/>
              <a:gdLst/>
              <a:ahLst/>
              <a:cxnLst/>
              <a:rect l="l" t="t" r="r" b="b"/>
              <a:pathLst>
                <a:path w="49993" h="26252" extrusionOk="0">
                  <a:moveTo>
                    <a:pt x="6970" y="0"/>
                  </a:moveTo>
                  <a:cubicBezTo>
                    <a:pt x="5802" y="0"/>
                    <a:pt x="4635" y="6"/>
                    <a:pt x="3468" y="19"/>
                  </a:cubicBezTo>
                  <a:cubicBezTo>
                    <a:pt x="3332" y="29"/>
                    <a:pt x="2626" y="2968"/>
                    <a:pt x="2543" y="3268"/>
                  </a:cubicBezTo>
                  <a:cubicBezTo>
                    <a:pt x="2243" y="4327"/>
                    <a:pt x="1931" y="5376"/>
                    <a:pt x="1640" y="6445"/>
                  </a:cubicBezTo>
                  <a:cubicBezTo>
                    <a:pt x="1204" y="8044"/>
                    <a:pt x="820" y="9643"/>
                    <a:pt x="395" y="11242"/>
                  </a:cubicBezTo>
                  <a:cubicBezTo>
                    <a:pt x="291" y="11678"/>
                    <a:pt x="104" y="12135"/>
                    <a:pt x="52" y="12571"/>
                  </a:cubicBezTo>
                  <a:cubicBezTo>
                    <a:pt x="0" y="12977"/>
                    <a:pt x="176" y="13298"/>
                    <a:pt x="332" y="13662"/>
                  </a:cubicBezTo>
                  <a:cubicBezTo>
                    <a:pt x="644" y="14409"/>
                    <a:pt x="986" y="15136"/>
                    <a:pt x="1360" y="15852"/>
                  </a:cubicBezTo>
                  <a:cubicBezTo>
                    <a:pt x="2087" y="17275"/>
                    <a:pt x="2917" y="18625"/>
                    <a:pt x="3842" y="19922"/>
                  </a:cubicBezTo>
                  <a:cubicBezTo>
                    <a:pt x="6043" y="22986"/>
                    <a:pt x="7081" y="23837"/>
                    <a:pt x="10787" y="24169"/>
                  </a:cubicBezTo>
                  <a:cubicBezTo>
                    <a:pt x="17713" y="24813"/>
                    <a:pt x="24649" y="25446"/>
                    <a:pt x="31574" y="26080"/>
                  </a:cubicBezTo>
                  <a:cubicBezTo>
                    <a:pt x="32516" y="26166"/>
                    <a:pt x="33468" y="26252"/>
                    <a:pt x="34414" y="26252"/>
                  </a:cubicBezTo>
                  <a:cubicBezTo>
                    <a:pt x="35177" y="26252"/>
                    <a:pt x="35936" y="26196"/>
                    <a:pt x="36682" y="26038"/>
                  </a:cubicBezTo>
                  <a:cubicBezTo>
                    <a:pt x="38354" y="25685"/>
                    <a:pt x="39984" y="24730"/>
                    <a:pt x="40752" y="23193"/>
                  </a:cubicBezTo>
                  <a:cubicBezTo>
                    <a:pt x="43306" y="18074"/>
                    <a:pt x="47895" y="14440"/>
                    <a:pt x="49380" y="8907"/>
                  </a:cubicBezTo>
                  <a:cubicBezTo>
                    <a:pt x="49723" y="7587"/>
                    <a:pt x="49993" y="6207"/>
                    <a:pt x="49764" y="4867"/>
                  </a:cubicBezTo>
                  <a:cubicBezTo>
                    <a:pt x="49536" y="3517"/>
                    <a:pt x="48550" y="2656"/>
                    <a:pt x="47210" y="2490"/>
                  </a:cubicBezTo>
                  <a:cubicBezTo>
                    <a:pt x="33865" y="828"/>
                    <a:pt x="20413" y="0"/>
                    <a:pt x="6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5"/>
            <p:cNvSpPr/>
            <p:nvPr/>
          </p:nvSpPr>
          <p:spPr>
            <a:xfrm>
              <a:off x="5681880" y="3807991"/>
              <a:ext cx="827413" cy="331153"/>
            </a:xfrm>
            <a:custGeom>
              <a:avLst/>
              <a:gdLst/>
              <a:ahLst/>
              <a:cxnLst/>
              <a:rect l="l" t="t" r="r" b="b"/>
              <a:pathLst>
                <a:path w="41319" h="16537" extrusionOk="0">
                  <a:moveTo>
                    <a:pt x="0" y="1"/>
                  </a:moveTo>
                  <a:lnTo>
                    <a:pt x="0" y="1"/>
                  </a:lnTo>
                  <a:cubicBezTo>
                    <a:pt x="374" y="4185"/>
                    <a:pt x="7507" y="12252"/>
                    <a:pt x="8545" y="12730"/>
                  </a:cubicBezTo>
                  <a:cubicBezTo>
                    <a:pt x="8836" y="12854"/>
                    <a:pt x="9210" y="12875"/>
                    <a:pt x="9521" y="12938"/>
                  </a:cubicBezTo>
                  <a:cubicBezTo>
                    <a:pt x="12491" y="13488"/>
                    <a:pt x="15502" y="13893"/>
                    <a:pt x="18503" y="14257"/>
                  </a:cubicBezTo>
                  <a:cubicBezTo>
                    <a:pt x="25012" y="15046"/>
                    <a:pt x="31533" y="15544"/>
                    <a:pt x="38022" y="16499"/>
                  </a:cubicBezTo>
                  <a:cubicBezTo>
                    <a:pt x="38194" y="16524"/>
                    <a:pt x="38354" y="16536"/>
                    <a:pt x="38500" y="16536"/>
                  </a:cubicBezTo>
                  <a:cubicBezTo>
                    <a:pt x="41319" y="16536"/>
                    <a:pt x="39597" y="12094"/>
                    <a:pt x="38551" y="10653"/>
                  </a:cubicBezTo>
                  <a:cubicBezTo>
                    <a:pt x="38094" y="10020"/>
                    <a:pt x="37835" y="9252"/>
                    <a:pt x="37648" y="8494"/>
                  </a:cubicBezTo>
                  <a:cubicBezTo>
                    <a:pt x="37275" y="6957"/>
                    <a:pt x="37202" y="5286"/>
                    <a:pt x="36423" y="3874"/>
                  </a:cubicBezTo>
                  <a:cubicBezTo>
                    <a:pt x="36278" y="3614"/>
                    <a:pt x="36122" y="3355"/>
                    <a:pt x="35904" y="3157"/>
                  </a:cubicBezTo>
                  <a:cubicBezTo>
                    <a:pt x="35831" y="3095"/>
                    <a:pt x="35759" y="3032"/>
                    <a:pt x="35676" y="2981"/>
                  </a:cubicBezTo>
                  <a:cubicBezTo>
                    <a:pt x="35374" y="2815"/>
                    <a:pt x="35021" y="2794"/>
                    <a:pt x="34679" y="2773"/>
                  </a:cubicBezTo>
                  <a:cubicBezTo>
                    <a:pt x="23175" y="2139"/>
                    <a:pt x="11380" y="227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5"/>
            <p:cNvSpPr/>
            <p:nvPr/>
          </p:nvSpPr>
          <p:spPr>
            <a:xfrm>
              <a:off x="6416397" y="3602915"/>
              <a:ext cx="341006" cy="535949"/>
            </a:xfrm>
            <a:custGeom>
              <a:avLst/>
              <a:gdLst/>
              <a:ahLst/>
              <a:cxnLst/>
              <a:rect l="l" t="t" r="r" b="b"/>
              <a:pathLst>
                <a:path w="17029" h="26764" extrusionOk="0">
                  <a:moveTo>
                    <a:pt x="11697" y="0"/>
                  </a:moveTo>
                  <a:cubicBezTo>
                    <a:pt x="11467" y="0"/>
                    <a:pt x="11248" y="61"/>
                    <a:pt x="11038" y="160"/>
                  </a:cubicBezTo>
                  <a:cubicBezTo>
                    <a:pt x="10383" y="482"/>
                    <a:pt x="9834" y="1188"/>
                    <a:pt x="9335" y="1624"/>
                  </a:cubicBezTo>
                  <a:cubicBezTo>
                    <a:pt x="8359" y="2496"/>
                    <a:pt x="7425" y="3400"/>
                    <a:pt x="6532" y="4355"/>
                  </a:cubicBezTo>
                  <a:cubicBezTo>
                    <a:pt x="5275" y="5694"/>
                    <a:pt x="4175" y="7148"/>
                    <a:pt x="3106" y="8643"/>
                  </a:cubicBezTo>
                  <a:cubicBezTo>
                    <a:pt x="2347" y="9702"/>
                    <a:pt x="302" y="11664"/>
                    <a:pt x="63" y="12931"/>
                  </a:cubicBezTo>
                  <a:cubicBezTo>
                    <a:pt x="1" y="13284"/>
                    <a:pt x="95" y="13647"/>
                    <a:pt x="178" y="13990"/>
                  </a:cubicBezTo>
                  <a:cubicBezTo>
                    <a:pt x="1247" y="18268"/>
                    <a:pt x="2534" y="22472"/>
                    <a:pt x="3604" y="26750"/>
                  </a:cubicBezTo>
                  <a:cubicBezTo>
                    <a:pt x="3606" y="26759"/>
                    <a:pt x="3615" y="26764"/>
                    <a:pt x="3630" y="26764"/>
                  </a:cubicBezTo>
                  <a:cubicBezTo>
                    <a:pt x="4136" y="26764"/>
                    <a:pt x="11711" y="21841"/>
                    <a:pt x="12346" y="20864"/>
                  </a:cubicBezTo>
                  <a:cubicBezTo>
                    <a:pt x="12948" y="19929"/>
                    <a:pt x="13218" y="18829"/>
                    <a:pt x="13457" y="17738"/>
                  </a:cubicBezTo>
                  <a:cubicBezTo>
                    <a:pt x="14454" y="13170"/>
                    <a:pt x="17028" y="4116"/>
                    <a:pt x="12792" y="493"/>
                  </a:cubicBezTo>
                  <a:cubicBezTo>
                    <a:pt x="12585" y="316"/>
                    <a:pt x="12356" y="150"/>
                    <a:pt x="12107" y="66"/>
                  </a:cubicBezTo>
                  <a:cubicBezTo>
                    <a:pt x="11966" y="21"/>
                    <a:pt x="11830" y="0"/>
                    <a:pt x="11697" y="0"/>
                  </a:cubicBezTo>
                  <a:close/>
                </a:path>
              </a:pathLst>
            </a:custGeom>
            <a:solidFill>
              <a:srgbClr val="8E8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5"/>
            <p:cNvSpPr/>
            <p:nvPr/>
          </p:nvSpPr>
          <p:spPr>
            <a:xfrm>
              <a:off x="6519145" y="3503671"/>
              <a:ext cx="751638" cy="814917"/>
            </a:xfrm>
            <a:custGeom>
              <a:avLst/>
              <a:gdLst/>
              <a:ahLst/>
              <a:cxnLst/>
              <a:rect l="l" t="t" r="r" b="b"/>
              <a:pathLst>
                <a:path w="37535" h="40695" extrusionOk="0">
                  <a:moveTo>
                    <a:pt x="19025" y="0"/>
                  </a:moveTo>
                  <a:cubicBezTo>
                    <a:pt x="9554" y="0"/>
                    <a:pt x="1488" y="8311"/>
                    <a:pt x="759" y="19112"/>
                  </a:cubicBezTo>
                  <a:cubicBezTo>
                    <a:pt x="0" y="30326"/>
                    <a:pt x="7445" y="39971"/>
                    <a:pt x="17392" y="40656"/>
                  </a:cubicBezTo>
                  <a:cubicBezTo>
                    <a:pt x="17767" y="40682"/>
                    <a:pt x="18139" y="40695"/>
                    <a:pt x="18510" y="40695"/>
                  </a:cubicBezTo>
                  <a:cubicBezTo>
                    <a:pt x="27981" y="40695"/>
                    <a:pt x="36047" y="32384"/>
                    <a:pt x="36776" y="21583"/>
                  </a:cubicBezTo>
                  <a:cubicBezTo>
                    <a:pt x="37535" y="10370"/>
                    <a:pt x="30090" y="724"/>
                    <a:pt x="20143" y="39"/>
                  </a:cubicBezTo>
                  <a:cubicBezTo>
                    <a:pt x="19768" y="13"/>
                    <a:pt x="19396" y="0"/>
                    <a:pt x="19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5"/>
            <p:cNvSpPr/>
            <p:nvPr/>
          </p:nvSpPr>
          <p:spPr>
            <a:xfrm>
              <a:off x="6733673" y="3603997"/>
              <a:ext cx="523554" cy="644845"/>
            </a:xfrm>
            <a:custGeom>
              <a:avLst/>
              <a:gdLst/>
              <a:ahLst/>
              <a:cxnLst/>
              <a:rect l="l" t="t" r="r" b="b"/>
              <a:pathLst>
                <a:path w="26145" h="32202" extrusionOk="0">
                  <a:moveTo>
                    <a:pt x="13494" y="1"/>
                  </a:moveTo>
                  <a:cubicBezTo>
                    <a:pt x="6890" y="1"/>
                    <a:pt x="1186" y="6655"/>
                    <a:pt x="603" y="15244"/>
                  </a:cubicBezTo>
                  <a:cubicBezTo>
                    <a:pt x="1" y="24121"/>
                    <a:pt x="5099" y="31701"/>
                    <a:pt x="11983" y="32178"/>
                  </a:cubicBezTo>
                  <a:cubicBezTo>
                    <a:pt x="12210" y="32194"/>
                    <a:pt x="12438" y="32202"/>
                    <a:pt x="12664" y="32202"/>
                  </a:cubicBezTo>
                  <a:cubicBezTo>
                    <a:pt x="19263" y="32202"/>
                    <a:pt x="24960" y="25541"/>
                    <a:pt x="25542" y="16957"/>
                  </a:cubicBezTo>
                  <a:cubicBezTo>
                    <a:pt x="26145" y="8080"/>
                    <a:pt x="21047" y="501"/>
                    <a:pt x="14163" y="23"/>
                  </a:cubicBezTo>
                  <a:cubicBezTo>
                    <a:pt x="13939" y="8"/>
                    <a:pt x="13716" y="1"/>
                    <a:pt x="13494" y="1"/>
                  </a:cubicBezTo>
                  <a:close/>
                </a:path>
              </a:pathLst>
            </a:custGeom>
            <a:solidFill>
              <a:srgbClr val="8E8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5"/>
            <p:cNvSpPr/>
            <p:nvPr/>
          </p:nvSpPr>
          <p:spPr>
            <a:xfrm>
              <a:off x="6739921" y="3599251"/>
              <a:ext cx="511078" cy="654537"/>
            </a:xfrm>
            <a:custGeom>
              <a:avLst/>
              <a:gdLst/>
              <a:ahLst/>
              <a:cxnLst/>
              <a:rect l="l" t="t" r="r" b="b"/>
              <a:pathLst>
                <a:path w="25522" h="32686" extrusionOk="0">
                  <a:moveTo>
                    <a:pt x="13176" y="478"/>
                  </a:moveTo>
                  <a:cubicBezTo>
                    <a:pt x="13394" y="478"/>
                    <a:pt x="13613" y="489"/>
                    <a:pt x="13830" y="499"/>
                  </a:cubicBezTo>
                  <a:cubicBezTo>
                    <a:pt x="15419" y="613"/>
                    <a:pt x="16914" y="1112"/>
                    <a:pt x="18253" y="1922"/>
                  </a:cubicBezTo>
                  <a:cubicBezTo>
                    <a:pt x="19271" y="2534"/>
                    <a:pt x="20195" y="3323"/>
                    <a:pt x="21015" y="4257"/>
                  </a:cubicBezTo>
                  <a:cubicBezTo>
                    <a:pt x="22261" y="5659"/>
                    <a:pt x="23258" y="7383"/>
                    <a:pt x="23954" y="9345"/>
                  </a:cubicBezTo>
                  <a:cubicBezTo>
                    <a:pt x="24649" y="11297"/>
                    <a:pt x="25034" y="13477"/>
                    <a:pt x="25034" y="15772"/>
                  </a:cubicBezTo>
                  <a:cubicBezTo>
                    <a:pt x="25034" y="16239"/>
                    <a:pt x="25013" y="16707"/>
                    <a:pt x="24981" y="17184"/>
                  </a:cubicBezTo>
                  <a:cubicBezTo>
                    <a:pt x="24836" y="19302"/>
                    <a:pt x="24379" y="21306"/>
                    <a:pt x="23673" y="23112"/>
                  </a:cubicBezTo>
                  <a:cubicBezTo>
                    <a:pt x="22604" y="25823"/>
                    <a:pt x="20984" y="28096"/>
                    <a:pt x="19022" y="29695"/>
                  </a:cubicBezTo>
                  <a:cubicBezTo>
                    <a:pt x="18036" y="30484"/>
                    <a:pt x="16966" y="31118"/>
                    <a:pt x="15855" y="31543"/>
                  </a:cubicBezTo>
                  <a:cubicBezTo>
                    <a:pt x="14734" y="31969"/>
                    <a:pt x="13550" y="32198"/>
                    <a:pt x="12346" y="32198"/>
                  </a:cubicBezTo>
                  <a:cubicBezTo>
                    <a:pt x="12127" y="32198"/>
                    <a:pt x="11910" y="32187"/>
                    <a:pt x="11691" y="32177"/>
                  </a:cubicBezTo>
                  <a:cubicBezTo>
                    <a:pt x="10103" y="32062"/>
                    <a:pt x="8608" y="31564"/>
                    <a:pt x="7258" y="30754"/>
                  </a:cubicBezTo>
                  <a:cubicBezTo>
                    <a:pt x="6251" y="30142"/>
                    <a:pt x="5327" y="29363"/>
                    <a:pt x="4496" y="28428"/>
                  </a:cubicBezTo>
                  <a:cubicBezTo>
                    <a:pt x="3260" y="27027"/>
                    <a:pt x="2254" y="25293"/>
                    <a:pt x="1568" y="23331"/>
                  </a:cubicBezTo>
                  <a:cubicBezTo>
                    <a:pt x="872" y="21379"/>
                    <a:pt x="489" y="19198"/>
                    <a:pt x="489" y="16903"/>
                  </a:cubicBezTo>
                  <a:cubicBezTo>
                    <a:pt x="489" y="16437"/>
                    <a:pt x="499" y="15969"/>
                    <a:pt x="530" y="15502"/>
                  </a:cubicBezTo>
                  <a:cubicBezTo>
                    <a:pt x="676" y="13373"/>
                    <a:pt x="1142" y="11370"/>
                    <a:pt x="1848" y="9563"/>
                  </a:cubicBezTo>
                  <a:cubicBezTo>
                    <a:pt x="2907" y="6853"/>
                    <a:pt x="4538" y="4579"/>
                    <a:pt x="6500" y="2981"/>
                  </a:cubicBezTo>
                  <a:cubicBezTo>
                    <a:pt x="7487" y="2191"/>
                    <a:pt x="8546" y="1558"/>
                    <a:pt x="9667" y="1132"/>
                  </a:cubicBezTo>
                  <a:cubicBezTo>
                    <a:pt x="10788" y="706"/>
                    <a:pt x="11961" y="478"/>
                    <a:pt x="13176" y="478"/>
                  </a:cubicBezTo>
                  <a:close/>
                  <a:moveTo>
                    <a:pt x="13176" y="0"/>
                  </a:moveTo>
                  <a:cubicBezTo>
                    <a:pt x="11484" y="0"/>
                    <a:pt x="9843" y="426"/>
                    <a:pt x="8348" y="1195"/>
                  </a:cubicBezTo>
                  <a:cubicBezTo>
                    <a:pt x="7217" y="1776"/>
                    <a:pt x="6168" y="2554"/>
                    <a:pt x="5212" y="3489"/>
                  </a:cubicBezTo>
                  <a:cubicBezTo>
                    <a:pt x="3780" y="4901"/>
                    <a:pt x="2575" y="6666"/>
                    <a:pt x="1682" y="8701"/>
                  </a:cubicBezTo>
                  <a:cubicBezTo>
                    <a:pt x="789" y="10736"/>
                    <a:pt x="219" y="13020"/>
                    <a:pt x="53" y="15461"/>
                  </a:cubicBezTo>
                  <a:cubicBezTo>
                    <a:pt x="21" y="15948"/>
                    <a:pt x="0" y="16426"/>
                    <a:pt x="0" y="16903"/>
                  </a:cubicBezTo>
                  <a:cubicBezTo>
                    <a:pt x="0" y="18991"/>
                    <a:pt x="312" y="20984"/>
                    <a:pt x="883" y="22822"/>
                  </a:cubicBezTo>
                  <a:cubicBezTo>
                    <a:pt x="1735" y="25563"/>
                    <a:pt x="3177" y="27930"/>
                    <a:pt x="5026" y="29664"/>
                  </a:cubicBezTo>
                  <a:cubicBezTo>
                    <a:pt x="5950" y="30526"/>
                    <a:pt x="6977" y="31232"/>
                    <a:pt x="8099" y="31741"/>
                  </a:cubicBezTo>
                  <a:cubicBezTo>
                    <a:pt x="9210" y="32260"/>
                    <a:pt x="10404" y="32571"/>
                    <a:pt x="11650" y="32655"/>
                  </a:cubicBezTo>
                  <a:cubicBezTo>
                    <a:pt x="11889" y="32675"/>
                    <a:pt x="12117" y="32685"/>
                    <a:pt x="12346" y="32685"/>
                  </a:cubicBezTo>
                  <a:cubicBezTo>
                    <a:pt x="14038" y="32685"/>
                    <a:pt x="15668" y="32260"/>
                    <a:pt x="17173" y="31481"/>
                  </a:cubicBezTo>
                  <a:cubicBezTo>
                    <a:pt x="18306" y="30899"/>
                    <a:pt x="19354" y="30121"/>
                    <a:pt x="20309" y="29187"/>
                  </a:cubicBezTo>
                  <a:cubicBezTo>
                    <a:pt x="21742" y="27775"/>
                    <a:pt x="22946" y="26010"/>
                    <a:pt x="23839" y="23975"/>
                  </a:cubicBezTo>
                  <a:cubicBezTo>
                    <a:pt x="24732" y="21949"/>
                    <a:pt x="25304" y="19655"/>
                    <a:pt x="25470" y="17215"/>
                  </a:cubicBezTo>
                  <a:cubicBezTo>
                    <a:pt x="25500" y="16727"/>
                    <a:pt x="25521" y="16250"/>
                    <a:pt x="25521" y="15772"/>
                  </a:cubicBezTo>
                  <a:cubicBezTo>
                    <a:pt x="25521" y="13685"/>
                    <a:pt x="25210" y="11691"/>
                    <a:pt x="24639" y="9864"/>
                  </a:cubicBezTo>
                  <a:cubicBezTo>
                    <a:pt x="23788" y="7113"/>
                    <a:pt x="22344" y="4746"/>
                    <a:pt x="20496" y="3011"/>
                  </a:cubicBezTo>
                  <a:cubicBezTo>
                    <a:pt x="19561" y="2150"/>
                    <a:pt x="18534" y="1444"/>
                    <a:pt x="17423" y="935"/>
                  </a:cubicBezTo>
                  <a:cubicBezTo>
                    <a:pt x="16312" y="426"/>
                    <a:pt x="15118" y="104"/>
                    <a:pt x="13862" y="21"/>
                  </a:cubicBezTo>
                  <a:cubicBezTo>
                    <a:pt x="13633" y="0"/>
                    <a:pt x="13405" y="0"/>
                    <a:pt x="13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5"/>
            <p:cNvSpPr/>
            <p:nvPr/>
          </p:nvSpPr>
          <p:spPr>
            <a:xfrm>
              <a:off x="6856567" y="3766519"/>
              <a:ext cx="312310" cy="347434"/>
            </a:xfrm>
            <a:custGeom>
              <a:avLst/>
              <a:gdLst/>
              <a:ahLst/>
              <a:cxnLst/>
              <a:rect l="l" t="t" r="r" b="b"/>
              <a:pathLst>
                <a:path w="15596" h="17350" extrusionOk="0">
                  <a:moveTo>
                    <a:pt x="7944" y="1"/>
                  </a:moveTo>
                  <a:cubicBezTo>
                    <a:pt x="4001" y="1"/>
                    <a:pt x="643" y="3553"/>
                    <a:pt x="333" y="8167"/>
                  </a:cubicBezTo>
                  <a:cubicBezTo>
                    <a:pt x="0" y="12943"/>
                    <a:pt x="3084" y="17044"/>
                    <a:pt x="7216" y="17334"/>
                  </a:cubicBezTo>
                  <a:cubicBezTo>
                    <a:pt x="7365" y="17344"/>
                    <a:pt x="7514" y="17349"/>
                    <a:pt x="7662" y="17349"/>
                  </a:cubicBezTo>
                  <a:cubicBezTo>
                    <a:pt x="11596" y="17349"/>
                    <a:pt x="14963" y="13797"/>
                    <a:pt x="15273" y="9194"/>
                  </a:cubicBezTo>
                  <a:cubicBezTo>
                    <a:pt x="15595" y="4408"/>
                    <a:pt x="12511" y="307"/>
                    <a:pt x="8390" y="16"/>
                  </a:cubicBezTo>
                  <a:cubicBezTo>
                    <a:pt x="8240" y="6"/>
                    <a:pt x="8092" y="1"/>
                    <a:pt x="7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5"/>
            <p:cNvSpPr/>
            <p:nvPr/>
          </p:nvSpPr>
          <p:spPr>
            <a:xfrm>
              <a:off x="6483761" y="3487631"/>
              <a:ext cx="839808" cy="577641"/>
            </a:xfrm>
            <a:custGeom>
              <a:avLst/>
              <a:gdLst/>
              <a:ahLst/>
              <a:cxnLst/>
              <a:rect l="l" t="t" r="r" b="b"/>
              <a:pathLst>
                <a:path w="41938" h="28846" extrusionOk="0">
                  <a:moveTo>
                    <a:pt x="21662" y="1"/>
                  </a:moveTo>
                  <a:cubicBezTo>
                    <a:pt x="17986" y="1"/>
                    <a:pt x="14319" y="939"/>
                    <a:pt x="11297" y="2782"/>
                  </a:cubicBezTo>
                  <a:cubicBezTo>
                    <a:pt x="4569" y="6883"/>
                    <a:pt x="1" y="15832"/>
                    <a:pt x="1517" y="23713"/>
                  </a:cubicBezTo>
                  <a:cubicBezTo>
                    <a:pt x="1828" y="25333"/>
                    <a:pt x="2493" y="26828"/>
                    <a:pt x="3842" y="27825"/>
                  </a:cubicBezTo>
                  <a:cubicBezTo>
                    <a:pt x="4766" y="28504"/>
                    <a:pt x="5906" y="28846"/>
                    <a:pt x="7039" y="28846"/>
                  </a:cubicBezTo>
                  <a:cubicBezTo>
                    <a:pt x="8554" y="28846"/>
                    <a:pt x="10056" y="28235"/>
                    <a:pt x="11006" y="27004"/>
                  </a:cubicBezTo>
                  <a:cubicBezTo>
                    <a:pt x="11899" y="25862"/>
                    <a:pt x="12242" y="24388"/>
                    <a:pt x="12616" y="22976"/>
                  </a:cubicBezTo>
                  <a:cubicBezTo>
                    <a:pt x="13426" y="19934"/>
                    <a:pt x="14474" y="16891"/>
                    <a:pt x="16271" y="14337"/>
                  </a:cubicBezTo>
                  <a:cubicBezTo>
                    <a:pt x="18624" y="10997"/>
                    <a:pt x="23093" y="8099"/>
                    <a:pt x="27365" y="8099"/>
                  </a:cubicBezTo>
                  <a:cubicBezTo>
                    <a:pt x="27993" y="8099"/>
                    <a:pt x="28617" y="8162"/>
                    <a:pt x="29229" y="8295"/>
                  </a:cubicBezTo>
                  <a:cubicBezTo>
                    <a:pt x="32146" y="8928"/>
                    <a:pt x="34690" y="10880"/>
                    <a:pt x="36351" y="13372"/>
                  </a:cubicBezTo>
                  <a:cubicBezTo>
                    <a:pt x="38012" y="15864"/>
                    <a:pt x="38832" y="18864"/>
                    <a:pt x="38998" y="21865"/>
                  </a:cubicBezTo>
                  <a:cubicBezTo>
                    <a:pt x="39051" y="22883"/>
                    <a:pt x="39071" y="23993"/>
                    <a:pt x="39736" y="24762"/>
                  </a:cubicBezTo>
                  <a:cubicBezTo>
                    <a:pt x="39819" y="24865"/>
                    <a:pt x="39923" y="24959"/>
                    <a:pt x="40047" y="24980"/>
                  </a:cubicBezTo>
                  <a:cubicBezTo>
                    <a:pt x="40070" y="24984"/>
                    <a:pt x="40092" y="24986"/>
                    <a:pt x="40113" y="24986"/>
                  </a:cubicBezTo>
                  <a:cubicBezTo>
                    <a:pt x="40405" y="24986"/>
                    <a:pt x="40572" y="24605"/>
                    <a:pt x="40639" y="24295"/>
                  </a:cubicBezTo>
                  <a:cubicBezTo>
                    <a:pt x="41937" y="18211"/>
                    <a:pt x="40047" y="11742"/>
                    <a:pt x="36382" y="6789"/>
                  </a:cubicBezTo>
                  <a:cubicBezTo>
                    <a:pt x="34482" y="4215"/>
                    <a:pt x="31855" y="2387"/>
                    <a:pt x="28906" y="1287"/>
                  </a:cubicBezTo>
                  <a:cubicBezTo>
                    <a:pt x="26617" y="426"/>
                    <a:pt x="24137" y="1"/>
                    <a:pt x="21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7566413" y="3326550"/>
              <a:ext cx="614828" cy="723984"/>
            </a:xfrm>
            <a:custGeom>
              <a:avLst/>
              <a:gdLst/>
              <a:ahLst/>
              <a:cxnLst/>
              <a:rect l="l" t="t" r="r" b="b"/>
              <a:pathLst>
                <a:path w="30703" h="36154" extrusionOk="0">
                  <a:moveTo>
                    <a:pt x="15934" y="1"/>
                  </a:moveTo>
                  <a:cubicBezTo>
                    <a:pt x="8457" y="1"/>
                    <a:pt x="1874" y="7189"/>
                    <a:pt x="956" y="16661"/>
                  </a:cubicBezTo>
                  <a:cubicBezTo>
                    <a:pt x="1" y="26608"/>
                    <a:pt x="5659" y="35308"/>
                    <a:pt x="13602" y="36097"/>
                  </a:cubicBezTo>
                  <a:cubicBezTo>
                    <a:pt x="13985" y="36135"/>
                    <a:pt x="14366" y="36153"/>
                    <a:pt x="14745" y="36153"/>
                  </a:cubicBezTo>
                  <a:cubicBezTo>
                    <a:pt x="22227" y="36153"/>
                    <a:pt x="28818" y="28962"/>
                    <a:pt x="29737" y="19485"/>
                  </a:cubicBezTo>
                  <a:cubicBezTo>
                    <a:pt x="30702" y="9538"/>
                    <a:pt x="25033" y="838"/>
                    <a:pt x="17091" y="58"/>
                  </a:cubicBezTo>
                  <a:cubicBezTo>
                    <a:pt x="16703" y="20"/>
                    <a:pt x="16317" y="1"/>
                    <a:pt x="15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7742693" y="3417263"/>
              <a:ext cx="429356" cy="572535"/>
            </a:xfrm>
            <a:custGeom>
              <a:avLst/>
              <a:gdLst/>
              <a:ahLst/>
              <a:cxnLst/>
              <a:rect l="l" t="t" r="r" b="b"/>
              <a:pathLst>
                <a:path w="21441" h="28591" extrusionOk="0">
                  <a:moveTo>
                    <a:pt x="11402" y="0"/>
                  </a:moveTo>
                  <a:cubicBezTo>
                    <a:pt x="6182" y="0"/>
                    <a:pt x="1494" y="5767"/>
                    <a:pt x="758" y="13314"/>
                  </a:cubicBezTo>
                  <a:cubicBezTo>
                    <a:pt x="1" y="21195"/>
                    <a:pt x="3842" y="28016"/>
                    <a:pt x="9334" y="28556"/>
                  </a:cubicBezTo>
                  <a:cubicBezTo>
                    <a:pt x="9567" y="28579"/>
                    <a:pt x="9798" y="28590"/>
                    <a:pt x="10029" y="28590"/>
                  </a:cubicBezTo>
                  <a:cubicBezTo>
                    <a:pt x="15258" y="28590"/>
                    <a:pt x="19947" y="22814"/>
                    <a:pt x="20683" y="15276"/>
                  </a:cubicBezTo>
                  <a:cubicBezTo>
                    <a:pt x="21441" y="7396"/>
                    <a:pt x="17599" y="574"/>
                    <a:pt x="12096" y="35"/>
                  </a:cubicBezTo>
                  <a:cubicBezTo>
                    <a:pt x="11864" y="12"/>
                    <a:pt x="11632" y="0"/>
                    <a:pt x="11402" y="0"/>
                  </a:cubicBezTo>
                  <a:close/>
                </a:path>
              </a:pathLst>
            </a:custGeom>
            <a:solidFill>
              <a:srgbClr val="8E8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7751224" y="3412337"/>
              <a:ext cx="412315" cy="582387"/>
            </a:xfrm>
            <a:custGeom>
              <a:avLst/>
              <a:gdLst/>
              <a:ahLst/>
              <a:cxnLst/>
              <a:rect l="l" t="t" r="r" b="b"/>
              <a:pathLst>
                <a:path w="20590" h="29083" extrusionOk="0">
                  <a:moveTo>
                    <a:pt x="10975" y="488"/>
                  </a:moveTo>
                  <a:cubicBezTo>
                    <a:pt x="11203" y="488"/>
                    <a:pt x="11421" y="499"/>
                    <a:pt x="11650" y="520"/>
                  </a:cubicBezTo>
                  <a:cubicBezTo>
                    <a:pt x="12865" y="634"/>
                    <a:pt x="13996" y="1070"/>
                    <a:pt x="15014" y="1776"/>
                  </a:cubicBezTo>
                  <a:cubicBezTo>
                    <a:pt x="15782" y="2295"/>
                    <a:pt x="16478" y="2970"/>
                    <a:pt x="17101" y="3759"/>
                  </a:cubicBezTo>
                  <a:cubicBezTo>
                    <a:pt x="18035" y="4953"/>
                    <a:pt x="18783" y="6417"/>
                    <a:pt x="19302" y="8078"/>
                  </a:cubicBezTo>
                  <a:cubicBezTo>
                    <a:pt x="19821" y="9740"/>
                    <a:pt x="20101" y="11588"/>
                    <a:pt x="20101" y="13529"/>
                  </a:cubicBezTo>
                  <a:cubicBezTo>
                    <a:pt x="20101" y="14173"/>
                    <a:pt x="20070" y="14827"/>
                    <a:pt x="20008" y="15492"/>
                  </a:cubicBezTo>
                  <a:cubicBezTo>
                    <a:pt x="19831" y="17361"/>
                    <a:pt x="19406" y="19115"/>
                    <a:pt x="18793" y="20693"/>
                  </a:cubicBezTo>
                  <a:cubicBezTo>
                    <a:pt x="18326" y="21877"/>
                    <a:pt x="17765" y="22967"/>
                    <a:pt x="17111" y="23932"/>
                  </a:cubicBezTo>
                  <a:cubicBezTo>
                    <a:pt x="16125" y="25376"/>
                    <a:pt x="14962" y="26549"/>
                    <a:pt x="13685" y="27349"/>
                  </a:cubicBezTo>
                  <a:cubicBezTo>
                    <a:pt x="13052" y="27753"/>
                    <a:pt x="12387" y="28065"/>
                    <a:pt x="11702" y="28272"/>
                  </a:cubicBezTo>
                  <a:cubicBezTo>
                    <a:pt x="11017" y="28480"/>
                    <a:pt x="10321" y="28595"/>
                    <a:pt x="9605" y="28595"/>
                  </a:cubicBezTo>
                  <a:cubicBezTo>
                    <a:pt x="9386" y="28595"/>
                    <a:pt x="9158" y="28584"/>
                    <a:pt x="8940" y="28563"/>
                  </a:cubicBezTo>
                  <a:cubicBezTo>
                    <a:pt x="7725" y="28439"/>
                    <a:pt x="6594" y="28002"/>
                    <a:pt x="5576" y="27307"/>
                  </a:cubicBezTo>
                  <a:cubicBezTo>
                    <a:pt x="4808" y="26788"/>
                    <a:pt x="4112" y="26113"/>
                    <a:pt x="3489" y="25324"/>
                  </a:cubicBezTo>
                  <a:cubicBezTo>
                    <a:pt x="2554" y="24130"/>
                    <a:pt x="1807" y="22656"/>
                    <a:pt x="1288" y="21005"/>
                  </a:cubicBezTo>
                  <a:cubicBezTo>
                    <a:pt x="768" y="19343"/>
                    <a:pt x="478" y="17495"/>
                    <a:pt x="478" y="15543"/>
                  </a:cubicBezTo>
                  <a:cubicBezTo>
                    <a:pt x="478" y="14899"/>
                    <a:pt x="509" y="14246"/>
                    <a:pt x="581" y="13581"/>
                  </a:cubicBezTo>
                  <a:cubicBezTo>
                    <a:pt x="758" y="11722"/>
                    <a:pt x="1184" y="9968"/>
                    <a:pt x="1797" y="8390"/>
                  </a:cubicBezTo>
                  <a:cubicBezTo>
                    <a:pt x="2264" y="7195"/>
                    <a:pt x="2824" y="6116"/>
                    <a:pt x="3479" y="5150"/>
                  </a:cubicBezTo>
                  <a:cubicBezTo>
                    <a:pt x="4455" y="3697"/>
                    <a:pt x="5628" y="2534"/>
                    <a:pt x="6905" y="1734"/>
                  </a:cubicBezTo>
                  <a:cubicBezTo>
                    <a:pt x="7538" y="1330"/>
                    <a:pt x="8202" y="1018"/>
                    <a:pt x="8888" y="810"/>
                  </a:cubicBezTo>
                  <a:cubicBezTo>
                    <a:pt x="9573" y="592"/>
                    <a:pt x="10269" y="488"/>
                    <a:pt x="10975" y="488"/>
                  </a:cubicBezTo>
                  <a:close/>
                  <a:moveTo>
                    <a:pt x="10975" y="1"/>
                  </a:moveTo>
                  <a:cubicBezTo>
                    <a:pt x="9625" y="1"/>
                    <a:pt x="8317" y="374"/>
                    <a:pt x="7092" y="1049"/>
                  </a:cubicBezTo>
                  <a:cubicBezTo>
                    <a:pt x="6178" y="1558"/>
                    <a:pt x="5327" y="2232"/>
                    <a:pt x="4538" y="3053"/>
                  </a:cubicBezTo>
                  <a:cubicBezTo>
                    <a:pt x="3364" y="4288"/>
                    <a:pt x="2357" y="5836"/>
                    <a:pt x="1589" y="7611"/>
                  </a:cubicBezTo>
                  <a:cubicBezTo>
                    <a:pt x="821" y="9387"/>
                    <a:pt x="302" y="11390"/>
                    <a:pt x="94" y="13540"/>
                  </a:cubicBezTo>
                  <a:cubicBezTo>
                    <a:pt x="32" y="14214"/>
                    <a:pt x="0" y="14889"/>
                    <a:pt x="0" y="15543"/>
                  </a:cubicBezTo>
                  <a:cubicBezTo>
                    <a:pt x="0" y="17319"/>
                    <a:pt x="228" y="19011"/>
                    <a:pt x="655" y="20568"/>
                  </a:cubicBezTo>
                  <a:cubicBezTo>
                    <a:pt x="976" y="21731"/>
                    <a:pt x="1402" y="22822"/>
                    <a:pt x="1931" y="23798"/>
                  </a:cubicBezTo>
                  <a:cubicBezTo>
                    <a:pt x="2720" y="25272"/>
                    <a:pt x="3717" y="26507"/>
                    <a:pt x="4901" y="27421"/>
                  </a:cubicBezTo>
                  <a:cubicBezTo>
                    <a:pt x="5493" y="27868"/>
                    <a:pt x="6116" y="28242"/>
                    <a:pt x="6790" y="28512"/>
                  </a:cubicBezTo>
                  <a:cubicBezTo>
                    <a:pt x="7455" y="28792"/>
                    <a:pt x="8161" y="28969"/>
                    <a:pt x="8888" y="29041"/>
                  </a:cubicBezTo>
                  <a:cubicBezTo>
                    <a:pt x="9127" y="29062"/>
                    <a:pt x="9365" y="29082"/>
                    <a:pt x="9605" y="29082"/>
                  </a:cubicBezTo>
                  <a:cubicBezTo>
                    <a:pt x="10964" y="29082"/>
                    <a:pt x="12272" y="28709"/>
                    <a:pt x="13488" y="28023"/>
                  </a:cubicBezTo>
                  <a:cubicBezTo>
                    <a:pt x="14401" y="27525"/>
                    <a:pt x="15263" y="26840"/>
                    <a:pt x="16052" y="26020"/>
                  </a:cubicBezTo>
                  <a:cubicBezTo>
                    <a:pt x="17225" y="24795"/>
                    <a:pt x="18232" y="23247"/>
                    <a:pt x="19001" y="21472"/>
                  </a:cubicBezTo>
                  <a:cubicBezTo>
                    <a:pt x="19759" y="19696"/>
                    <a:pt x="20288" y="17682"/>
                    <a:pt x="20496" y="15543"/>
                  </a:cubicBezTo>
                  <a:cubicBezTo>
                    <a:pt x="20558" y="14858"/>
                    <a:pt x="20590" y="14193"/>
                    <a:pt x="20590" y="13529"/>
                  </a:cubicBezTo>
                  <a:cubicBezTo>
                    <a:pt x="20590" y="11764"/>
                    <a:pt x="20361" y="10061"/>
                    <a:pt x="19935" y="8514"/>
                  </a:cubicBezTo>
                  <a:cubicBezTo>
                    <a:pt x="19614" y="7341"/>
                    <a:pt x="19187" y="6261"/>
                    <a:pt x="18658" y="5275"/>
                  </a:cubicBezTo>
                  <a:cubicBezTo>
                    <a:pt x="17869" y="3801"/>
                    <a:pt x="16862" y="2565"/>
                    <a:pt x="15689" y="1662"/>
                  </a:cubicBezTo>
                  <a:cubicBezTo>
                    <a:pt x="15097" y="1205"/>
                    <a:pt x="14464" y="841"/>
                    <a:pt x="13799" y="561"/>
                  </a:cubicBezTo>
                  <a:cubicBezTo>
                    <a:pt x="13135" y="291"/>
                    <a:pt x="12429" y="104"/>
                    <a:pt x="11702" y="31"/>
                  </a:cubicBezTo>
                  <a:cubicBezTo>
                    <a:pt x="11453" y="11"/>
                    <a:pt x="11213" y="1"/>
                    <a:pt x="10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7839994" y="3556397"/>
              <a:ext cx="265752" cy="331894"/>
            </a:xfrm>
            <a:custGeom>
              <a:avLst/>
              <a:gdLst/>
              <a:ahLst/>
              <a:cxnLst/>
              <a:rect l="l" t="t" r="r" b="b"/>
              <a:pathLst>
                <a:path w="13271" h="16574" extrusionOk="0">
                  <a:moveTo>
                    <a:pt x="6859" y="1"/>
                  </a:moveTo>
                  <a:cubicBezTo>
                    <a:pt x="3511" y="1"/>
                    <a:pt x="614" y="3430"/>
                    <a:pt x="312" y="7851"/>
                  </a:cubicBezTo>
                  <a:cubicBezTo>
                    <a:pt x="1" y="12419"/>
                    <a:pt x="2576" y="16323"/>
                    <a:pt x="6074" y="16562"/>
                  </a:cubicBezTo>
                  <a:cubicBezTo>
                    <a:pt x="6187" y="16570"/>
                    <a:pt x="6298" y="16574"/>
                    <a:pt x="6410" y="16574"/>
                  </a:cubicBezTo>
                  <a:cubicBezTo>
                    <a:pt x="9759" y="16574"/>
                    <a:pt x="12657" y="13144"/>
                    <a:pt x="12959" y="8723"/>
                  </a:cubicBezTo>
                  <a:cubicBezTo>
                    <a:pt x="13270" y="4155"/>
                    <a:pt x="10684" y="251"/>
                    <a:pt x="7196" y="12"/>
                  </a:cubicBezTo>
                  <a:cubicBezTo>
                    <a:pt x="7083" y="5"/>
                    <a:pt x="6971" y="1"/>
                    <a:pt x="6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7560345" y="3317459"/>
              <a:ext cx="667654" cy="542537"/>
            </a:xfrm>
            <a:custGeom>
              <a:avLst/>
              <a:gdLst/>
              <a:ahLst/>
              <a:cxnLst/>
              <a:rect l="l" t="t" r="r" b="b"/>
              <a:pathLst>
                <a:path w="33341" h="27093" extrusionOk="0">
                  <a:moveTo>
                    <a:pt x="17695" y="1"/>
                  </a:moveTo>
                  <a:cubicBezTo>
                    <a:pt x="14719" y="1"/>
                    <a:pt x="11701" y="895"/>
                    <a:pt x="9148" y="2630"/>
                  </a:cubicBezTo>
                  <a:cubicBezTo>
                    <a:pt x="3759" y="6285"/>
                    <a:pt x="1" y="14125"/>
                    <a:pt x="219" y="20842"/>
                  </a:cubicBezTo>
                  <a:cubicBezTo>
                    <a:pt x="261" y="22036"/>
                    <a:pt x="395" y="23241"/>
                    <a:pt x="811" y="24330"/>
                  </a:cubicBezTo>
                  <a:cubicBezTo>
                    <a:pt x="1491" y="26081"/>
                    <a:pt x="3143" y="27093"/>
                    <a:pt x="4796" y="27093"/>
                  </a:cubicBezTo>
                  <a:cubicBezTo>
                    <a:pt x="5997" y="27093"/>
                    <a:pt x="7197" y="26560"/>
                    <a:pt x="8027" y="25389"/>
                  </a:cubicBezTo>
                  <a:cubicBezTo>
                    <a:pt x="8775" y="24330"/>
                    <a:pt x="9117" y="22950"/>
                    <a:pt x="9460" y="21631"/>
                  </a:cubicBezTo>
                  <a:cubicBezTo>
                    <a:pt x="10217" y="18776"/>
                    <a:pt x="11173" y="15931"/>
                    <a:pt x="12699" y="13564"/>
                  </a:cubicBezTo>
                  <a:cubicBezTo>
                    <a:pt x="14713" y="10438"/>
                    <a:pt x="17808" y="8248"/>
                    <a:pt x="21005" y="8154"/>
                  </a:cubicBezTo>
                  <a:cubicBezTo>
                    <a:pt x="21073" y="8152"/>
                    <a:pt x="21140" y="8151"/>
                    <a:pt x="21206" y="8151"/>
                  </a:cubicBezTo>
                  <a:cubicBezTo>
                    <a:pt x="25720" y="8151"/>
                    <a:pt x="28914" y="12609"/>
                    <a:pt x="30122" y="17540"/>
                  </a:cubicBezTo>
                  <a:cubicBezTo>
                    <a:pt x="30537" y="19243"/>
                    <a:pt x="30838" y="20998"/>
                    <a:pt x="31004" y="22763"/>
                  </a:cubicBezTo>
                  <a:cubicBezTo>
                    <a:pt x="31014" y="22950"/>
                    <a:pt x="31035" y="23147"/>
                    <a:pt x="31149" y="23282"/>
                  </a:cubicBezTo>
                  <a:cubicBezTo>
                    <a:pt x="31218" y="23365"/>
                    <a:pt x="31311" y="23401"/>
                    <a:pt x="31409" y="23401"/>
                  </a:cubicBezTo>
                  <a:cubicBezTo>
                    <a:pt x="31532" y="23401"/>
                    <a:pt x="31663" y="23343"/>
                    <a:pt x="31762" y="23251"/>
                  </a:cubicBezTo>
                  <a:cubicBezTo>
                    <a:pt x="31938" y="23075"/>
                    <a:pt x="32032" y="22815"/>
                    <a:pt x="32104" y="22555"/>
                  </a:cubicBezTo>
                  <a:cubicBezTo>
                    <a:pt x="33340" y="18589"/>
                    <a:pt x="32478" y="14000"/>
                    <a:pt x="31107" y="10376"/>
                  </a:cubicBezTo>
                  <a:cubicBezTo>
                    <a:pt x="29799" y="6940"/>
                    <a:pt x="27588" y="3596"/>
                    <a:pt x="24764" y="1904"/>
                  </a:cubicBezTo>
                  <a:cubicBezTo>
                    <a:pt x="24328" y="1645"/>
                    <a:pt x="23881" y="1405"/>
                    <a:pt x="23414" y="1198"/>
                  </a:cubicBezTo>
                  <a:cubicBezTo>
                    <a:pt x="21625" y="394"/>
                    <a:pt x="19670" y="1"/>
                    <a:pt x="17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5780603" y="3182230"/>
              <a:ext cx="1033991" cy="304040"/>
            </a:xfrm>
            <a:custGeom>
              <a:avLst/>
              <a:gdLst/>
              <a:ahLst/>
              <a:cxnLst/>
              <a:rect l="l" t="t" r="r" b="b"/>
              <a:pathLst>
                <a:path w="51635" h="15183" extrusionOk="0">
                  <a:moveTo>
                    <a:pt x="6774" y="1"/>
                  </a:moveTo>
                  <a:cubicBezTo>
                    <a:pt x="4958" y="1"/>
                    <a:pt x="3232" y="960"/>
                    <a:pt x="2077" y="2666"/>
                  </a:cubicBezTo>
                  <a:cubicBezTo>
                    <a:pt x="0" y="5708"/>
                    <a:pt x="904" y="10163"/>
                    <a:pt x="4465" y="11595"/>
                  </a:cubicBezTo>
                  <a:cubicBezTo>
                    <a:pt x="5113" y="11859"/>
                    <a:pt x="5810" y="11987"/>
                    <a:pt x="6507" y="11987"/>
                  </a:cubicBezTo>
                  <a:cubicBezTo>
                    <a:pt x="7786" y="11987"/>
                    <a:pt x="9067" y="11557"/>
                    <a:pt x="10062" y="10744"/>
                  </a:cubicBezTo>
                  <a:cubicBezTo>
                    <a:pt x="10435" y="10443"/>
                    <a:pt x="10768" y="10100"/>
                    <a:pt x="11162" y="9840"/>
                  </a:cubicBezTo>
                  <a:cubicBezTo>
                    <a:pt x="11411" y="9685"/>
                    <a:pt x="11733" y="9602"/>
                    <a:pt x="12097" y="9560"/>
                  </a:cubicBezTo>
                  <a:cubicBezTo>
                    <a:pt x="12330" y="9533"/>
                    <a:pt x="12577" y="9522"/>
                    <a:pt x="12827" y="9522"/>
                  </a:cubicBezTo>
                  <a:cubicBezTo>
                    <a:pt x="13511" y="9522"/>
                    <a:pt x="14213" y="9602"/>
                    <a:pt x="14692" y="9633"/>
                  </a:cubicBezTo>
                  <a:cubicBezTo>
                    <a:pt x="18565" y="9872"/>
                    <a:pt x="22448" y="10006"/>
                    <a:pt x="26331" y="10183"/>
                  </a:cubicBezTo>
                  <a:cubicBezTo>
                    <a:pt x="29498" y="10339"/>
                    <a:pt x="32696" y="10453"/>
                    <a:pt x="35862" y="10671"/>
                  </a:cubicBezTo>
                  <a:cubicBezTo>
                    <a:pt x="36268" y="10702"/>
                    <a:pt x="36672" y="10733"/>
                    <a:pt x="37067" y="10848"/>
                  </a:cubicBezTo>
                  <a:cubicBezTo>
                    <a:pt x="38926" y="11367"/>
                    <a:pt x="39777" y="13568"/>
                    <a:pt x="41459" y="14471"/>
                  </a:cubicBezTo>
                  <a:cubicBezTo>
                    <a:pt x="42360" y="14954"/>
                    <a:pt x="43355" y="15183"/>
                    <a:pt x="44356" y="15183"/>
                  </a:cubicBezTo>
                  <a:cubicBezTo>
                    <a:pt x="44948" y="15183"/>
                    <a:pt x="45542" y="15103"/>
                    <a:pt x="46120" y="14949"/>
                  </a:cubicBezTo>
                  <a:cubicBezTo>
                    <a:pt x="49225" y="14129"/>
                    <a:pt x="51634" y="11232"/>
                    <a:pt x="51457" y="7930"/>
                  </a:cubicBezTo>
                  <a:cubicBezTo>
                    <a:pt x="51248" y="3981"/>
                    <a:pt x="47949" y="1700"/>
                    <a:pt x="44562" y="1700"/>
                  </a:cubicBezTo>
                  <a:cubicBezTo>
                    <a:pt x="42740" y="1700"/>
                    <a:pt x="40892" y="2360"/>
                    <a:pt x="39486" y="3777"/>
                  </a:cubicBezTo>
                  <a:cubicBezTo>
                    <a:pt x="38728" y="4535"/>
                    <a:pt x="38095" y="5646"/>
                    <a:pt x="37025" y="5978"/>
                  </a:cubicBezTo>
                  <a:cubicBezTo>
                    <a:pt x="36550" y="6134"/>
                    <a:pt x="36051" y="6169"/>
                    <a:pt x="35548" y="6169"/>
                  </a:cubicBezTo>
                  <a:cubicBezTo>
                    <a:pt x="35314" y="6169"/>
                    <a:pt x="35079" y="6161"/>
                    <a:pt x="34845" y="6155"/>
                  </a:cubicBezTo>
                  <a:cubicBezTo>
                    <a:pt x="30370" y="6009"/>
                    <a:pt x="25895" y="5823"/>
                    <a:pt x="21420" y="5594"/>
                  </a:cubicBezTo>
                  <a:cubicBezTo>
                    <a:pt x="21232" y="5584"/>
                    <a:pt x="21032" y="5580"/>
                    <a:pt x="20822" y="5580"/>
                  </a:cubicBezTo>
                  <a:cubicBezTo>
                    <a:pt x="19903" y="5580"/>
                    <a:pt x="18800" y="5657"/>
                    <a:pt x="17687" y="5657"/>
                  </a:cubicBezTo>
                  <a:cubicBezTo>
                    <a:pt x="15570" y="5657"/>
                    <a:pt x="13421" y="5378"/>
                    <a:pt x="12450" y="3756"/>
                  </a:cubicBezTo>
                  <a:cubicBezTo>
                    <a:pt x="11764" y="2625"/>
                    <a:pt x="10871" y="1596"/>
                    <a:pt x="9750" y="890"/>
                  </a:cubicBezTo>
                  <a:cubicBezTo>
                    <a:pt x="8783" y="286"/>
                    <a:pt x="7765" y="1"/>
                    <a:pt x="6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6575656" y="3259386"/>
              <a:ext cx="193802" cy="179284"/>
            </a:xfrm>
            <a:custGeom>
              <a:avLst/>
              <a:gdLst/>
              <a:ahLst/>
              <a:cxnLst/>
              <a:rect l="l" t="t" r="r" b="b"/>
              <a:pathLst>
                <a:path w="9678" h="8953" extrusionOk="0">
                  <a:moveTo>
                    <a:pt x="4840" y="1"/>
                  </a:moveTo>
                  <a:cubicBezTo>
                    <a:pt x="4549" y="1"/>
                    <a:pt x="4254" y="30"/>
                    <a:pt x="3957" y="90"/>
                  </a:cubicBezTo>
                  <a:cubicBezTo>
                    <a:pt x="1548" y="578"/>
                    <a:pt x="1" y="2946"/>
                    <a:pt x="489" y="5364"/>
                  </a:cubicBezTo>
                  <a:cubicBezTo>
                    <a:pt x="917" y="7486"/>
                    <a:pt x="2766" y="8953"/>
                    <a:pt x="4839" y="8953"/>
                  </a:cubicBezTo>
                  <a:cubicBezTo>
                    <a:pt x="5130" y="8953"/>
                    <a:pt x="5426" y="8924"/>
                    <a:pt x="5722" y="8864"/>
                  </a:cubicBezTo>
                  <a:cubicBezTo>
                    <a:pt x="8120" y="8365"/>
                    <a:pt x="9678" y="6008"/>
                    <a:pt x="9190" y="3589"/>
                  </a:cubicBezTo>
                  <a:cubicBezTo>
                    <a:pt x="8762" y="1460"/>
                    <a:pt x="6907" y="1"/>
                    <a:pt x="4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5835712" y="3225744"/>
              <a:ext cx="169872" cy="150488"/>
            </a:xfrm>
            <a:custGeom>
              <a:avLst/>
              <a:gdLst/>
              <a:ahLst/>
              <a:cxnLst/>
              <a:rect l="l" t="t" r="r" b="b"/>
              <a:pathLst>
                <a:path w="8483" h="7515" extrusionOk="0">
                  <a:moveTo>
                    <a:pt x="4240" y="0"/>
                  </a:moveTo>
                  <a:cubicBezTo>
                    <a:pt x="2807" y="0"/>
                    <a:pt x="1439" y="838"/>
                    <a:pt x="831" y="2248"/>
                  </a:cubicBezTo>
                  <a:cubicBezTo>
                    <a:pt x="0" y="4148"/>
                    <a:pt x="861" y="6370"/>
                    <a:pt x="2751" y="7201"/>
                  </a:cubicBezTo>
                  <a:cubicBezTo>
                    <a:pt x="3237" y="7414"/>
                    <a:pt x="3742" y="7515"/>
                    <a:pt x="4239" y="7515"/>
                  </a:cubicBezTo>
                  <a:cubicBezTo>
                    <a:pt x="5677" y="7515"/>
                    <a:pt x="7045" y="6671"/>
                    <a:pt x="7663" y="5259"/>
                  </a:cubicBezTo>
                  <a:cubicBezTo>
                    <a:pt x="8482" y="3359"/>
                    <a:pt x="7621" y="1147"/>
                    <a:pt x="5731" y="316"/>
                  </a:cubicBezTo>
                  <a:cubicBezTo>
                    <a:pt x="5246" y="102"/>
                    <a:pt x="4739" y="0"/>
                    <a:pt x="4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5996032" y="3645068"/>
              <a:ext cx="173417" cy="116726"/>
            </a:xfrm>
            <a:custGeom>
              <a:avLst/>
              <a:gdLst/>
              <a:ahLst/>
              <a:cxnLst/>
              <a:rect l="l" t="t" r="r" b="b"/>
              <a:pathLst>
                <a:path w="8660" h="5829" extrusionOk="0">
                  <a:moveTo>
                    <a:pt x="2897" y="1"/>
                  </a:moveTo>
                  <a:cubicBezTo>
                    <a:pt x="1440" y="1"/>
                    <a:pt x="204" y="1150"/>
                    <a:pt x="104" y="2624"/>
                  </a:cubicBezTo>
                  <a:cubicBezTo>
                    <a:pt x="0" y="4170"/>
                    <a:pt x="1163" y="5520"/>
                    <a:pt x="2700" y="5624"/>
                  </a:cubicBezTo>
                  <a:lnTo>
                    <a:pt x="5576" y="5822"/>
                  </a:lnTo>
                  <a:cubicBezTo>
                    <a:pt x="5640" y="5826"/>
                    <a:pt x="5703" y="5828"/>
                    <a:pt x="5765" y="5828"/>
                  </a:cubicBezTo>
                  <a:cubicBezTo>
                    <a:pt x="7221" y="5828"/>
                    <a:pt x="8456" y="4688"/>
                    <a:pt x="8556" y="3205"/>
                  </a:cubicBezTo>
                  <a:cubicBezTo>
                    <a:pt x="8660" y="1669"/>
                    <a:pt x="7487" y="308"/>
                    <a:pt x="5960" y="204"/>
                  </a:cubicBezTo>
                  <a:lnTo>
                    <a:pt x="3085" y="7"/>
                  </a:lnTo>
                  <a:cubicBezTo>
                    <a:pt x="3022" y="3"/>
                    <a:pt x="295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7460761" y="3076218"/>
              <a:ext cx="182167" cy="72210"/>
            </a:xfrm>
            <a:custGeom>
              <a:avLst/>
              <a:gdLst/>
              <a:ahLst/>
              <a:cxnLst/>
              <a:rect l="l" t="t" r="r" b="b"/>
              <a:pathLst>
                <a:path w="9097" h="3606" extrusionOk="0">
                  <a:moveTo>
                    <a:pt x="7712" y="1"/>
                  </a:moveTo>
                  <a:cubicBezTo>
                    <a:pt x="7645" y="1"/>
                    <a:pt x="7576" y="6"/>
                    <a:pt x="7507" y="17"/>
                  </a:cubicBezTo>
                  <a:lnTo>
                    <a:pt x="1184" y="1025"/>
                  </a:lnTo>
                  <a:cubicBezTo>
                    <a:pt x="488" y="1138"/>
                    <a:pt x="1" y="1803"/>
                    <a:pt x="115" y="2509"/>
                  </a:cubicBezTo>
                  <a:cubicBezTo>
                    <a:pt x="218" y="3146"/>
                    <a:pt x="769" y="3605"/>
                    <a:pt x="1386" y="3605"/>
                  </a:cubicBezTo>
                  <a:cubicBezTo>
                    <a:pt x="1453" y="3605"/>
                    <a:pt x="1521" y="3600"/>
                    <a:pt x="1589" y="3589"/>
                  </a:cubicBezTo>
                  <a:lnTo>
                    <a:pt x="7912" y="2582"/>
                  </a:lnTo>
                  <a:cubicBezTo>
                    <a:pt x="8608" y="2467"/>
                    <a:pt x="9096" y="1803"/>
                    <a:pt x="8981" y="1097"/>
                  </a:cubicBezTo>
                  <a:cubicBezTo>
                    <a:pt x="8888" y="460"/>
                    <a:pt x="8338" y="1"/>
                    <a:pt x="7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7075740" y="3003166"/>
              <a:ext cx="192961" cy="138092"/>
            </a:xfrm>
            <a:custGeom>
              <a:avLst/>
              <a:gdLst/>
              <a:ahLst/>
              <a:cxnLst/>
              <a:rect l="l" t="t" r="r" b="b"/>
              <a:pathLst>
                <a:path w="9636" h="6896" extrusionOk="0">
                  <a:moveTo>
                    <a:pt x="5680" y="0"/>
                  </a:moveTo>
                  <a:cubicBezTo>
                    <a:pt x="4434" y="0"/>
                    <a:pt x="883" y="1111"/>
                    <a:pt x="1755" y="3074"/>
                  </a:cubicBezTo>
                  <a:cubicBezTo>
                    <a:pt x="1817" y="3219"/>
                    <a:pt x="1921" y="3354"/>
                    <a:pt x="1983" y="3510"/>
                  </a:cubicBezTo>
                  <a:cubicBezTo>
                    <a:pt x="2253" y="4267"/>
                    <a:pt x="1277" y="4922"/>
                    <a:pt x="737" y="5222"/>
                  </a:cubicBezTo>
                  <a:cubicBezTo>
                    <a:pt x="405" y="5420"/>
                    <a:pt x="42" y="5690"/>
                    <a:pt x="21" y="6074"/>
                  </a:cubicBezTo>
                  <a:cubicBezTo>
                    <a:pt x="1" y="6458"/>
                    <a:pt x="354" y="6780"/>
                    <a:pt x="727" y="6863"/>
                  </a:cubicBezTo>
                  <a:cubicBezTo>
                    <a:pt x="829" y="6886"/>
                    <a:pt x="932" y="6895"/>
                    <a:pt x="1035" y="6895"/>
                  </a:cubicBezTo>
                  <a:cubicBezTo>
                    <a:pt x="1309" y="6895"/>
                    <a:pt x="1584" y="6827"/>
                    <a:pt x="1849" y="6759"/>
                  </a:cubicBezTo>
                  <a:cubicBezTo>
                    <a:pt x="2482" y="6604"/>
                    <a:pt x="2565" y="6438"/>
                    <a:pt x="3001" y="5991"/>
                  </a:cubicBezTo>
                  <a:cubicBezTo>
                    <a:pt x="3457" y="5530"/>
                    <a:pt x="4012" y="5415"/>
                    <a:pt x="4600" y="5415"/>
                  </a:cubicBezTo>
                  <a:cubicBezTo>
                    <a:pt x="5192" y="5415"/>
                    <a:pt x="5819" y="5532"/>
                    <a:pt x="6414" y="5532"/>
                  </a:cubicBezTo>
                  <a:cubicBezTo>
                    <a:pt x="6706" y="5532"/>
                    <a:pt x="6989" y="5504"/>
                    <a:pt x="7258" y="5420"/>
                  </a:cubicBezTo>
                  <a:cubicBezTo>
                    <a:pt x="8411" y="5056"/>
                    <a:pt x="9636" y="4163"/>
                    <a:pt x="9636" y="2824"/>
                  </a:cubicBezTo>
                  <a:cubicBezTo>
                    <a:pt x="9636" y="1267"/>
                    <a:pt x="7860" y="0"/>
                    <a:pt x="5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7" name="Google Shape;1967;p7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7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7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7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7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3132;p96">
            <a:extLst>
              <a:ext uri="{FF2B5EF4-FFF2-40B4-BE49-F238E27FC236}">
                <a16:creationId xmlns:a16="http://schemas.microsoft.com/office/drawing/2014/main" id="{0A3773B6-FB08-D8C8-B265-1812859FBF7D}"/>
              </a:ext>
            </a:extLst>
          </p:cNvPr>
          <p:cNvGrpSpPr/>
          <p:nvPr/>
        </p:nvGrpSpPr>
        <p:grpSpPr>
          <a:xfrm>
            <a:off x="863265" y="4515008"/>
            <a:ext cx="7361100" cy="100205"/>
            <a:chOff x="891425" y="4642050"/>
            <a:chExt cx="7361100" cy="100205"/>
          </a:xfrm>
        </p:grpSpPr>
        <p:sp>
          <p:nvSpPr>
            <p:cNvPr id="3" name="Google Shape;3133;p96">
              <a:extLst>
                <a:ext uri="{FF2B5EF4-FFF2-40B4-BE49-F238E27FC236}">
                  <a16:creationId xmlns:a16="http://schemas.microsoft.com/office/drawing/2014/main" id="{6BAD6BEC-EB41-9FC9-B504-78AFA83E8E54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4;p96">
              <a:extLst>
                <a:ext uri="{FF2B5EF4-FFF2-40B4-BE49-F238E27FC236}">
                  <a16:creationId xmlns:a16="http://schemas.microsoft.com/office/drawing/2014/main" id="{E3FC36F7-E5EA-1E4C-F8B7-4FBDE8DBACFB}"/>
                </a:ext>
              </a:extLst>
            </p:cNvPr>
            <p:cNvSpPr/>
            <p:nvPr/>
          </p:nvSpPr>
          <p:spPr>
            <a:xfrm>
              <a:off x="891425" y="4642050"/>
              <a:ext cx="6811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29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69"/>
    </mc:Choice>
    <mc:Fallback xmlns="">
      <p:transition spd="slow" advTm="55169"/>
    </mc:Fallback>
  </mc:AlternateContent>
  <p:extLst>
    <p:ext uri="{3A86A75C-4F4B-4683-9AE1-C65F6400EC91}">
      <p14:laserTraceLst xmlns:p14="http://schemas.microsoft.com/office/powerpoint/2010/main">
        <p14:tracePtLst>
          <p14:tracePt t="1052" x="7499350" y="1944688"/>
          <p14:tracePt t="1065" x="6480175" y="1778000"/>
          <p14:tracePt t="1075" x="5588000" y="1701800"/>
          <p14:tracePt t="1086" x="5237163" y="1682750"/>
          <p14:tracePt t="1097" x="4568825" y="1682750"/>
          <p14:tracePt t="1111" x="4027488" y="1682750"/>
          <p14:tracePt t="1127" x="3689350" y="1663700"/>
          <p14:tracePt t="1146" x="3498850" y="1663700"/>
          <p14:tracePt t="1165" x="3275013" y="1638300"/>
          <p14:tracePt t="1183" x="3173413" y="1625600"/>
          <p14:tracePt t="1200" x="3097213" y="1600200"/>
          <p14:tracePt t="1216" x="3052763" y="1600200"/>
          <p14:tracePt t="1229" x="3033713" y="1600200"/>
          <p14:tracePt t="1241" x="3014663" y="1600200"/>
          <p14:tracePt t="1247" x="3008313" y="1600200"/>
          <p14:tracePt t="1258" x="2976563" y="1593850"/>
          <p14:tracePt t="1266" x="2962275" y="1593850"/>
          <p14:tracePt t="1276" x="2949575" y="1593850"/>
          <p14:tracePt t="1288" x="2930525" y="1593850"/>
          <p14:tracePt t="1301" x="2924175" y="1593850"/>
          <p14:tracePt t="1311" x="2911475" y="1593850"/>
          <p14:tracePt t="1321" x="2905125" y="1593850"/>
          <p14:tracePt t="1332" x="2898775" y="1593850"/>
          <p14:tracePt t="1342" x="2892425" y="1593850"/>
          <p14:tracePt t="1353" x="2886075" y="1593850"/>
          <p14:tracePt t="1363" x="2879725" y="1593850"/>
          <p14:tracePt t="1372" x="2873375" y="1593850"/>
          <p14:tracePt t="1393" x="2854325" y="1593850"/>
          <p14:tracePt t="1405" x="2847975" y="1606550"/>
          <p14:tracePt t="1416" x="2841625" y="1612900"/>
          <p14:tracePt t="1427" x="2841625" y="1625600"/>
          <p14:tracePt t="1458" x="2841625" y="1638300"/>
          <p14:tracePt t="1472" x="2841625" y="1657350"/>
          <p14:tracePt t="1493" x="2841625" y="1682750"/>
          <p14:tracePt t="1503" x="2841625" y="1714500"/>
          <p14:tracePt t="1513" x="2841625" y="1739900"/>
          <p14:tracePt t="1524" x="2854325" y="1816100"/>
          <p14:tracePt t="1532" x="2879725" y="1866900"/>
          <p14:tracePt t="1542" x="2905125" y="1892300"/>
          <p14:tracePt t="1555" x="2949575" y="1957388"/>
          <p14:tracePt t="1564" x="2982913" y="1995488"/>
          <p14:tracePt t="1576" x="3071813" y="2084388"/>
          <p14:tracePt t="1586" x="3135313" y="2135188"/>
          <p14:tracePt t="1598" x="3243263" y="2205038"/>
          <p14:tracePt t="1609" x="3262313" y="2224088"/>
          <p14:tracePt t="1619" x="3363913" y="2262188"/>
          <p14:tracePt t="1629" x="3511550" y="2319338"/>
          <p14:tracePt t="1638" x="3644900" y="2378075"/>
          <p14:tracePt t="1650" x="3733800" y="2416175"/>
          <p14:tracePt t="1662" x="3841750" y="2441575"/>
          <p14:tracePt t="1674" x="3906838" y="2454275"/>
          <p14:tracePt t="1680" x="3932238" y="2466975"/>
          <p14:tracePt t="1691" x="3957638" y="2486025"/>
          <p14:tracePt t="1700" x="3963988" y="2486025"/>
          <p14:tracePt t="1710" x="3970338" y="2486025"/>
          <p14:tracePt t="1721" x="3976688" y="2486025"/>
          <p14:tracePt t="1730" x="3976688" y="2492375"/>
          <p14:tracePt t="1740" x="3995738" y="2492375"/>
          <p14:tracePt t="1752" x="4027488" y="2505075"/>
          <p14:tracePt t="1762" x="4033838" y="2511425"/>
          <p14:tracePt t="1773" x="4046538" y="2517775"/>
          <p14:tracePt t="1784" x="4046538" y="2530475"/>
          <p14:tracePt t="1794" x="4046538" y="2536825"/>
          <p14:tracePt t="1825" x="4052888" y="2536825"/>
          <p14:tracePt t="1893" x="4059238" y="2536825"/>
          <p14:tracePt t="1910" x="4084638" y="2536825"/>
          <p14:tracePt t="1920" x="4116388" y="2517775"/>
          <p14:tracePt t="1928" x="4141788" y="2511425"/>
          <p14:tracePt t="1939" x="4160838" y="2505075"/>
          <p14:tracePt t="1945" x="4179888" y="2498725"/>
          <p14:tracePt t="1956" x="4211638" y="2486025"/>
          <p14:tracePt t="1968" x="4224338" y="2486025"/>
          <p14:tracePt t="1979" x="4230688" y="2486025"/>
          <p14:tracePt t="2000" x="4249738" y="2486025"/>
          <p14:tracePt t="8618" x="4167188" y="2447925"/>
          <p14:tracePt t="8626" x="4027488" y="2384425"/>
          <p14:tracePt t="8638" x="3771900" y="2281238"/>
          <p14:tracePt t="8645" x="3676650" y="2255838"/>
          <p14:tracePt t="8652" x="3562350" y="2217738"/>
          <p14:tracePt t="8666" x="3454400" y="2179638"/>
          <p14:tracePt t="8680" x="3262313" y="2097088"/>
          <p14:tracePt t="8694" x="2955925" y="1951038"/>
          <p14:tracePt t="8710" x="2632075" y="1809750"/>
          <p14:tracePt t="8720" x="2236788" y="1676400"/>
          <p14:tracePt t="8730" x="2097088" y="1612900"/>
          <p14:tracePt t="8740" x="1879600" y="1543050"/>
          <p14:tracePt t="8752" x="1516063" y="1401763"/>
          <p14:tracePt t="8762" x="1281113" y="1331913"/>
          <p14:tracePt t="8773" x="942975" y="1217613"/>
          <p14:tracePt t="8783" x="746125" y="1141413"/>
          <p14:tracePt t="8793" x="433388" y="1044575"/>
          <p14:tracePt t="8802" x="319088" y="993775"/>
          <p14:tracePt t="8812" x="133350" y="923925"/>
          <p14:tracePt t="9109" x="38100" y="1173163"/>
          <p14:tracePt t="9123" x="88900" y="1249363"/>
          <p14:tracePt t="9139" x="171450" y="1350963"/>
          <p14:tracePt t="9151" x="203200" y="1401763"/>
          <p14:tracePt t="9165" x="274638" y="1497013"/>
          <p14:tracePt t="9176" x="338138" y="1555750"/>
          <p14:tracePt t="9190" x="363538" y="1581150"/>
          <p14:tracePt t="9209" x="376238" y="1587500"/>
          <p14:tracePt t="9229" x="407988" y="1612900"/>
          <p14:tracePt t="9249" x="484188" y="1651000"/>
          <p14:tracePt t="9265" x="503238" y="1651000"/>
          <p14:tracePt t="9277" x="528638" y="1651000"/>
          <p14:tracePt t="9289" x="573088" y="1651000"/>
          <p14:tracePt t="9298" x="579438" y="1651000"/>
          <p14:tracePt t="9309" x="604838" y="1651000"/>
          <p14:tracePt t="9317" x="604838" y="1644650"/>
          <p14:tracePt t="9326" x="611188" y="1638300"/>
          <p14:tracePt t="9337" x="623888" y="1638300"/>
          <p14:tracePt t="9369" x="636588" y="1631950"/>
          <p14:tracePt t="9390" x="655638" y="1612900"/>
          <p14:tracePt t="9400" x="661988" y="1600200"/>
          <p14:tracePt t="9412" x="668338" y="1587500"/>
          <p14:tracePt t="9423" x="674688" y="1581150"/>
          <p14:tracePt t="9433" x="681038" y="1562100"/>
          <p14:tracePt t="9444" x="695325" y="1549400"/>
          <p14:tracePt t="9453" x="701675" y="1536700"/>
          <p14:tracePt t="9466" x="708025" y="1530350"/>
          <p14:tracePt t="9477" x="714375" y="1517650"/>
          <p14:tracePt t="9488" x="714375" y="1511300"/>
          <p14:tracePt t="9499" x="714375" y="1504950"/>
          <p14:tracePt t="9524" x="720725" y="1497013"/>
          <p14:tracePt t="9545" x="727075" y="1458913"/>
          <p14:tracePt t="9554" x="727075" y="1439863"/>
          <p14:tracePt t="9565" x="727075" y="1427163"/>
          <p14:tracePt t="9576" x="727075" y="1420813"/>
          <p14:tracePt t="9583" x="727075" y="1414463"/>
          <p14:tracePt t="9593" x="727075" y="1408113"/>
          <p14:tracePt t="9627" x="727075" y="1401763"/>
          <p14:tracePt t="9732" x="720725" y="1401763"/>
          <p14:tracePt t="9746" x="714375" y="1401763"/>
          <p14:tracePt t="9759" x="688975" y="1401763"/>
          <p14:tracePt t="9779" x="655638" y="1401763"/>
          <p14:tracePt t="9786" x="636588" y="1408113"/>
          <p14:tracePt t="9797" x="617538" y="1420813"/>
          <p14:tracePt t="9808" x="598488" y="1433513"/>
          <p14:tracePt t="9819" x="579438" y="1433513"/>
          <p14:tracePt t="9830" x="560388" y="1446213"/>
          <p14:tracePt t="9842" x="547688" y="1452563"/>
          <p14:tracePt t="9852" x="522288" y="1477963"/>
          <p14:tracePt t="9862" x="515938" y="1484313"/>
          <p14:tracePt t="9872" x="509588" y="1497013"/>
          <p14:tracePt t="9884" x="490538" y="1549400"/>
          <p14:tracePt t="9894" x="484188" y="1574800"/>
          <p14:tracePt t="9900" x="477838" y="1606550"/>
          <p14:tracePt t="9911" x="465138" y="1670050"/>
          <p14:tracePt t="9923" x="465138" y="1689100"/>
          <p14:tracePt t="9933" x="465138" y="1733550"/>
          <p14:tracePt t="9943" x="465138" y="1739900"/>
          <p14:tracePt t="9950" x="465138" y="1752600"/>
          <p14:tracePt t="9960" x="465138" y="1765300"/>
          <p14:tracePt t="9984" x="490538" y="1797050"/>
          <p14:tracePt t="9994" x="579438" y="1828800"/>
          <p14:tracePt t="10004" x="695325" y="1885950"/>
          <p14:tracePt t="10016" x="936625" y="1963738"/>
          <p14:tracePt t="10026" x="1082675" y="1995488"/>
          <p14:tracePt t="10038" x="1401763" y="2071688"/>
          <p14:tracePt t="10048" x="1612900" y="2109788"/>
          <p14:tracePt t="10060" x="1873250" y="2173288"/>
          <p14:tracePt t="10066" x="2000250" y="2179638"/>
          <p14:tracePt t="10076" x="2109788" y="2179638"/>
          <p14:tracePt t="10083" x="2205038" y="2179638"/>
          <p14:tracePt t="10092" x="2281238" y="2179638"/>
          <p14:tracePt t="10104" x="2439988" y="2147888"/>
          <p14:tracePt t="10114" x="2517775" y="2128838"/>
          <p14:tracePt t="10125" x="2644775" y="2078038"/>
          <p14:tracePt t="10135" x="2689225" y="2052638"/>
          <p14:tracePt t="10146" x="2765425" y="2001838"/>
          <p14:tracePt t="10153" x="2790825" y="1982788"/>
          <p14:tracePt t="10164" x="2828925" y="1957388"/>
          <p14:tracePt t="10173" x="2847975" y="1924050"/>
          <p14:tracePt t="10183" x="2905125" y="1835150"/>
          <p14:tracePt t="10193" x="2917825" y="1803400"/>
          <p14:tracePt t="10199" x="2936875" y="1746250"/>
          <p14:tracePt t="10209" x="2943225" y="1689100"/>
          <p14:tracePt t="10222" x="2930525" y="1612900"/>
          <p14:tracePt t="10232" x="2905125" y="1543050"/>
          <p14:tracePt t="10241" x="2778125" y="1401763"/>
          <p14:tracePt t="10249" x="2682875" y="1306513"/>
          <p14:tracePt t="10260" x="2587625" y="1217613"/>
          <p14:tracePt t="10266" x="2471738" y="1135063"/>
          <p14:tracePt t="10276" x="2306638" y="1050925"/>
          <p14:tracePt t="10287" x="2006600" y="968375"/>
          <p14:tracePt t="10297" x="1879600" y="936625"/>
          <p14:tracePt t="10312" x="1631950" y="930275"/>
          <p14:tracePt t="10362" x="1230313" y="1122363"/>
          <p14:tracePt t="10373" x="1211263" y="1160463"/>
          <p14:tracePt t="10385" x="1211263" y="1192213"/>
          <p14:tracePt t="10396" x="1312863" y="1306513"/>
          <p14:tracePt t="10404" x="1509713" y="1433513"/>
          <p14:tracePt t="10414" x="1727200" y="1574800"/>
          <p14:tracePt t="10425" x="2287588" y="1816100"/>
          <p14:tracePt t="10436" x="2530475" y="1911350"/>
          <p14:tracePt t="10447" x="3103563" y="2033588"/>
          <p14:tracePt t="10460" x="3306763" y="2058988"/>
          <p14:tracePt t="10471" x="3543300" y="2071688"/>
          <p14:tracePt t="10480" x="3606800" y="2065338"/>
          <p14:tracePt t="10491" x="3676650" y="2027238"/>
          <p14:tracePt t="10503" x="3695700" y="1976438"/>
          <p14:tracePt t="10514" x="3733800" y="1822450"/>
          <p14:tracePt t="10528" x="3594100" y="1555750"/>
          <p14:tracePt t="10537" x="3460750" y="1395413"/>
          <p14:tracePt t="10547" x="3313113" y="1268413"/>
          <p14:tracePt t="10597" x="1477963" y="879475"/>
          <p14:tracePt t="10625" x="923925" y="1116013"/>
          <p14:tracePt t="10635" x="873125" y="1173163"/>
          <p14:tracePt t="10646" x="835025" y="1268413"/>
          <p14:tracePt t="10658" x="835025" y="1312863"/>
          <p14:tracePt t="10669" x="930275" y="1458913"/>
          <p14:tracePt t="10679" x="1089025" y="1612900"/>
          <p14:tracePt t="10690" x="1682750" y="1938338"/>
          <p14:tracePt t="10701" x="1968500" y="2052638"/>
          <p14:tracePt t="10712" x="2517775" y="2217738"/>
          <p14:tracePt t="10723" x="2765425" y="2255838"/>
          <p14:tracePt t="10734" x="2976563" y="2262188"/>
          <p14:tracePt t="10745" x="3021013" y="2255838"/>
          <p14:tracePt t="10752" x="3040063" y="2249488"/>
          <p14:tracePt t="10763" x="3059113" y="2224088"/>
          <p14:tracePt t="10771" x="3059113" y="2166938"/>
          <p14:tracePt t="10781" x="3008313" y="2014538"/>
          <p14:tracePt t="10793" x="2778125" y="1733550"/>
          <p14:tracePt t="10804" x="2638425" y="1606550"/>
          <p14:tracePt t="10815" x="2312988" y="1370013"/>
          <p14:tracePt t="10826" x="2192338" y="1312863"/>
          <p14:tracePt t="10833" x="2065338" y="1281113"/>
          <p14:tracePt t="10845" x="1911350" y="1262063"/>
          <p14:tracePt t="10857" x="1854200" y="1268413"/>
          <p14:tracePt t="10867" x="1765300" y="1287463"/>
          <p14:tracePt t="10877" x="1720850" y="1312863"/>
          <p14:tracePt t="10883" x="1695450" y="1325563"/>
          <p14:tracePt t="10893" x="1657350" y="1338263"/>
          <p14:tracePt t="10899" x="1638300" y="1357313"/>
          <p14:tracePt t="10911" x="1598613" y="1389063"/>
          <p14:tracePt t="10922" x="1592263" y="1401763"/>
          <p14:tracePt t="10932" x="1566863" y="1439863"/>
          <p14:tracePt t="10942" x="1541463" y="1471613"/>
          <p14:tracePt t="10949" x="1522413" y="1530350"/>
          <p14:tracePt t="10959" x="1503363" y="1574800"/>
          <p14:tracePt t="10970" x="1465263" y="1670050"/>
          <p14:tracePt t="10979" x="1452563" y="1701800"/>
          <p14:tracePt t="10989" x="1439863" y="1739900"/>
          <p14:tracePt t="11001" x="1408113" y="1822450"/>
          <p14:tracePt t="11010" x="1382713" y="1866900"/>
          <p14:tracePt t="11016" x="1370013" y="1924050"/>
          <p14:tracePt t="11026" x="1350963" y="1982788"/>
          <p14:tracePt t="11038" x="1312863" y="2065338"/>
          <p14:tracePt t="11047" x="1300163" y="2109788"/>
          <p14:tracePt t="11091" x="1127125" y="2416175"/>
          <p14:tracePt t="11104" x="1101725" y="2505075"/>
          <p14:tracePt t="11114" x="1095375" y="2530475"/>
          <p14:tracePt t="11123" x="1063625" y="2613025"/>
          <p14:tracePt t="11132" x="1063625" y="2663825"/>
          <p14:tracePt t="11142" x="1063625" y="2708275"/>
          <p14:tracePt t="11153" x="1069975" y="2778125"/>
          <p14:tracePt t="11165" x="1082675" y="2805113"/>
          <p14:tracePt t="11175" x="1095375" y="2824163"/>
          <p14:tracePt t="11183" x="1101725" y="2836863"/>
          <p14:tracePt t="11193" x="1108075" y="2849563"/>
          <p14:tracePt t="11450" x="1114425" y="2887663"/>
          <p14:tracePt t="11471" x="1147763" y="3097213"/>
          <p14:tracePt t="11481" x="1154113" y="3148013"/>
          <p14:tracePt t="11493" x="1166813" y="3257550"/>
          <p14:tracePt t="11505" x="1185863" y="3295650"/>
          <p14:tracePt t="11514" x="1204913" y="3397250"/>
          <p14:tracePt t="11524" x="1223963" y="3441700"/>
          <p14:tracePt t="11535" x="1262063" y="3562350"/>
          <p14:tracePt t="11547" x="1281113" y="3613150"/>
          <p14:tracePt t="11553" x="1293813" y="3646488"/>
          <p14:tracePt t="11564" x="1319213" y="3709988"/>
          <p14:tracePt t="11572" x="1331913" y="3729038"/>
          <p14:tracePt t="11582" x="1338263" y="3735388"/>
          <p14:tracePt t="11593" x="1350963" y="3760788"/>
          <p14:tracePt t="11603" x="1350963" y="3767138"/>
          <p14:tracePt t="11613" x="1357313" y="3767138"/>
          <p14:tracePt t="11619" x="1363663" y="3773488"/>
          <p14:tracePt t="11630" x="1370013" y="3779838"/>
          <p14:tracePt t="11642" x="1389063" y="3779838"/>
          <p14:tracePt t="11653" x="1446213" y="3779838"/>
          <p14:tracePt t="11665" x="1554163" y="3798888"/>
          <p14:tracePt t="11675" x="1758950" y="3811588"/>
          <p14:tracePt t="11685" x="1822450" y="3811588"/>
          <p14:tracePt t="11696" x="1936750" y="3811588"/>
          <p14:tracePt t="11708" x="1993900" y="3811588"/>
          <p14:tracePt t="11718" x="2109788" y="3811588"/>
          <p14:tracePt t="11730" x="2141538" y="3811588"/>
          <p14:tracePt t="11737" x="2185988" y="3811588"/>
          <p14:tracePt t="11748" x="2249488" y="3824288"/>
          <p14:tracePt t="11756" x="2268538" y="3830638"/>
          <p14:tracePt t="11766" x="2312988" y="3843338"/>
          <p14:tracePt t="11777" x="2370138" y="3856038"/>
          <p14:tracePt t="11789" x="2382838" y="3856038"/>
          <p14:tracePt t="11799" x="2401888" y="3856038"/>
          <p14:tracePt t="11837" x="2414588" y="3856038"/>
          <p14:tracePt t="11867" x="2262188" y="3659188"/>
          <p14:tracePt t="11877" x="1974850" y="3429000"/>
          <p14:tracePt t="11888" x="1439863" y="3192463"/>
          <p14:tracePt t="11900" x="1281113" y="3135313"/>
          <p14:tracePt t="11910" x="1000125" y="3103563"/>
          <p14:tracePt t="11920" x="898525" y="3103563"/>
          <p14:tracePt t="11930" x="809625" y="3103563"/>
          <p14:tracePt t="11942" x="714375" y="3109913"/>
          <p14:tracePt t="11953" x="681038" y="3122613"/>
          <p14:tracePt t="11965" x="674688" y="3128963"/>
          <p14:tracePt t="11972" x="661988" y="3135313"/>
          <p14:tracePt t="11983" x="655638" y="3141663"/>
          <p14:tracePt t="11991" x="695325" y="3160713"/>
          <p14:tracePt t="12001" x="822325" y="3205163"/>
          <p14:tracePt t="12008" x="1019175" y="3282950"/>
          <p14:tracePt t="12019" x="1484313" y="3371850"/>
          <p14:tracePt t="12031" x="1708150" y="3384550"/>
          <p14:tracePt t="12037" x="1987550" y="3384550"/>
          <p14:tracePt t="12047" x="2160588" y="3384550"/>
          <p14:tracePt t="12053" x="2357438" y="3384550"/>
          <p14:tracePt t="12064" x="2613025" y="3340100"/>
          <p14:tracePt t="12072" x="2689225" y="3327400"/>
          <p14:tracePt t="12082" x="2759075" y="3302000"/>
          <p14:tracePt t="12091" x="2790825" y="3276600"/>
          <p14:tracePt t="12103" x="2841625" y="3257550"/>
          <p14:tracePt t="12113" x="2847975" y="3257550"/>
          <p14:tracePt t="12163" x="2841625" y="3257550"/>
          <p14:tracePt t="12191" x="2524125" y="3232150"/>
          <p14:tracePt t="12201" x="2408238" y="3232150"/>
          <p14:tracePt t="12211" x="2135188" y="3244850"/>
          <p14:tracePt t="12219" x="2032000" y="3263900"/>
          <p14:tracePt t="12229" x="1917700" y="3295650"/>
          <p14:tracePt t="12235" x="1790700" y="3327400"/>
          <p14:tracePt t="12245" x="1714500" y="3346450"/>
          <p14:tracePt t="12252" x="1670050" y="3359150"/>
          <p14:tracePt t="12262" x="1579563" y="3397250"/>
          <p14:tracePt t="12275" x="1541463" y="3403600"/>
          <p14:tracePt t="12286" x="1516063" y="3416300"/>
          <p14:tracePt t="12296" x="1503363" y="3422650"/>
          <p14:tracePt t="12303" x="1497013" y="3429000"/>
          <p14:tracePt t="12331" x="1547813" y="3441700"/>
          <p14:tracePt t="12354" x="1847850" y="3460750"/>
          <p14:tracePt t="12373" x="2205038" y="3460750"/>
          <p14:tracePt t="12384" x="2312988" y="3460750"/>
          <p14:tracePt t="12395" x="2549525" y="3479800"/>
          <p14:tracePt t="12406" x="2625725" y="3486150"/>
          <p14:tracePt t="12417" x="2752725" y="3492500"/>
          <p14:tracePt t="12427" x="2778125" y="3492500"/>
          <p14:tracePt t="12436" x="2803525" y="3492500"/>
          <p14:tracePt t="12455" x="2816225" y="3492500"/>
          <p14:tracePt t="12476" x="2822575" y="3492500"/>
          <p14:tracePt t="12574" x="2822575" y="3498850"/>
          <p14:tracePt t="12589" x="2822575" y="3505200"/>
          <p14:tracePt t="12611" x="2809875" y="3517900"/>
          <p14:tracePt t="12617" x="2803525" y="3524250"/>
          <p14:tracePt t="12629" x="2790825" y="3530600"/>
          <p14:tracePt t="12641" x="2784475" y="3536950"/>
          <p14:tracePt t="12652" x="2771775" y="3543300"/>
          <p14:tracePt t="12663" x="2771775" y="3549650"/>
          <p14:tracePt t="12670" x="2759075" y="3562350"/>
          <p14:tracePt t="12681" x="2727325" y="3562350"/>
          <p14:tracePt t="12689" x="2701925" y="3568700"/>
          <p14:tracePt t="12699" x="2670175" y="3568700"/>
          <p14:tracePt t="12711" x="2613025" y="3568700"/>
          <p14:tracePt t="12721" x="2593975" y="3568700"/>
          <p14:tracePt t="12732" x="2549525" y="3568700"/>
          <p14:tracePt t="12744" x="2524125" y="3568700"/>
          <p14:tracePt t="12755" x="2459038" y="3568700"/>
          <p14:tracePt t="12767" x="2414588" y="3568700"/>
          <p14:tracePt t="12776" x="2319338" y="3568700"/>
          <p14:tracePt t="12784" x="2274888" y="3562350"/>
          <p14:tracePt t="12795" x="2236788" y="3549650"/>
          <p14:tracePt t="12801" x="2205038" y="3543300"/>
          <p14:tracePt t="12811" x="2166938" y="3536950"/>
          <p14:tracePt t="12822" x="2090738" y="3517900"/>
          <p14:tracePt t="12832" x="2044700" y="3511550"/>
          <p14:tracePt t="12843" x="1974850" y="3498850"/>
          <p14:tracePt t="12855" x="1949450" y="3492500"/>
          <p14:tracePt t="12865" x="1917700" y="3492500"/>
          <p14:tracePt t="12876" x="1905000" y="3492500"/>
          <p14:tracePt t="12887" x="1892300" y="3492500"/>
          <p14:tracePt t="12895" x="1879600" y="3492500"/>
          <p14:tracePt t="12931" x="1860550" y="3492500"/>
          <p14:tracePt t="12946" x="1847850" y="3492500"/>
          <p14:tracePt t="12983" x="1797050" y="3492500"/>
          <p14:tracePt t="12993" x="1784350" y="3492500"/>
          <p14:tracePt t="13006" x="1739900" y="3473450"/>
          <p14:tracePt t="13019" x="1682750" y="3460750"/>
          <p14:tracePt t="13028" x="1644650" y="3454400"/>
          <p14:tracePt t="13035" x="1631950" y="3448050"/>
          <p14:tracePt t="13045" x="1606550" y="3441700"/>
          <p14:tracePt t="13052" x="1579563" y="3441700"/>
          <p14:tracePt t="13061" x="1560513" y="3441700"/>
          <p14:tracePt t="13073" x="1547813" y="3441700"/>
          <p14:tracePt t="13082" x="1535113" y="3441700"/>
          <p14:tracePt t="13102" x="1528763" y="3448050"/>
          <p14:tracePt t="13127" x="1663700" y="3536950"/>
          <p14:tracePt t="13137" x="1974850" y="3779838"/>
          <p14:tracePt t="13147" x="2128838" y="3868738"/>
          <p14:tracePt t="13157" x="2217738" y="3913188"/>
          <p14:tracePt t="13168" x="2338388" y="3976688"/>
          <p14:tracePt t="13179" x="2408238" y="3995738"/>
          <p14:tracePt t="13185" x="2471738" y="4021138"/>
          <p14:tracePt t="13196" x="2555875" y="4040188"/>
          <p14:tracePt t="13207" x="2574925" y="4040188"/>
          <p14:tracePt t="13218" x="2606675" y="4040188"/>
          <p14:tracePt t="13229" x="2613025" y="4040188"/>
          <p14:tracePt t="13235" x="2619375" y="4040188"/>
          <p14:tracePt t="13247" x="2632075" y="4040188"/>
          <p14:tracePt t="13277" x="2651125" y="4040188"/>
          <p14:tracePt t="13663" x="2632075" y="4014788"/>
          <p14:tracePt t="13675" x="2524125" y="3919538"/>
          <p14:tracePt t="13682" x="2439988" y="3875088"/>
          <p14:tracePt t="13692" x="2382838" y="3836988"/>
          <p14:tracePt t="13699" x="2325688" y="3811588"/>
          <p14:tracePt t="13710" x="2224088" y="3767138"/>
          <p14:tracePt t="13721" x="2166938" y="3748088"/>
          <p14:tracePt t="13732" x="2058988" y="3716338"/>
          <p14:tracePt t="13743" x="2000250" y="3697288"/>
          <p14:tracePt t="13750" x="1949450" y="3678238"/>
          <p14:tracePt t="13759" x="1905000" y="3671888"/>
          <p14:tracePt t="13765" x="1860550" y="3659188"/>
          <p14:tracePt t="13776" x="1797050" y="3646488"/>
          <p14:tracePt t="13788" x="1758950" y="3638550"/>
          <p14:tracePt t="13799" x="1714500" y="3632200"/>
          <p14:tracePt t="13810" x="1682750" y="3632200"/>
          <p14:tracePt t="13816" x="1657350" y="3632200"/>
          <p14:tracePt t="13827" x="1612900" y="3632200"/>
          <p14:tracePt t="13838" x="1598613" y="3632200"/>
          <p14:tracePt t="13849" x="1554163" y="3632200"/>
          <p14:tracePt t="13861" x="1547813" y="3632200"/>
          <p14:tracePt t="13868" x="1541463" y="3632200"/>
          <p14:tracePt t="13878" x="1535113" y="3632200"/>
          <p14:tracePt t="53173" x="1509713" y="3619500"/>
          <p14:tracePt t="53182" x="1471613" y="3606800"/>
          <p14:tracePt t="53197" x="1389063" y="3587750"/>
          <p14:tracePt t="53213" x="1300163" y="3562350"/>
          <p14:tracePt t="53217" x="1268413" y="3556000"/>
          <p14:tracePt t="53224" x="1223963" y="3549650"/>
          <p14:tracePt t="53230" x="1179513" y="3543300"/>
          <p14:tracePt t="53243" x="1133475" y="3536950"/>
          <p14:tracePt t="53249" x="1076325" y="3536950"/>
          <p14:tracePt t="53261" x="1012825" y="3536950"/>
          <p14:tracePt t="53268" x="993775" y="3543300"/>
          <p14:tracePt t="53274" x="981075" y="3543300"/>
          <p14:tracePt t="53285" x="968375" y="3549650"/>
          <p14:tracePt t="53297" x="955675" y="3581400"/>
          <p14:tracePt t="53304" x="949325" y="3594100"/>
          <p14:tracePt t="53311" x="949325" y="3600450"/>
          <p14:tracePt t="53327" x="955675" y="3652838"/>
          <p14:tracePt t="53333" x="1025525" y="3786188"/>
          <p14:tracePt t="53346" x="1166813" y="4021138"/>
          <p14:tracePt t="53350" x="1293813" y="4213225"/>
          <p14:tracePt t="53356" x="1363663" y="4321175"/>
          <p14:tracePt t="53363" x="1408113" y="4410075"/>
          <p14:tracePt t="53376" x="1465263" y="4513263"/>
          <p14:tracePt t="53382" x="1497013" y="4602163"/>
          <p14:tracePt t="53393" x="1566863" y="4716463"/>
          <p14:tracePt t="53400" x="1579563" y="4748213"/>
          <p14:tracePt t="53414" x="1612900" y="4792663"/>
          <p14:tracePt t="53430" x="1625600" y="4818063"/>
          <p14:tracePt t="53437" x="1631950" y="4830763"/>
          <p14:tracePt t="53444" x="1638300" y="4830763"/>
          <p14:tracePt t="53734" x="1670050" y="4849813"/>
          <p14:tracePt t="53749" x="1708150" y="4875213"/>
          <p14:tracePt t="53759" x="1727200" y="4894263"/>
          <p14:tracePt t="53769" x="1771650" y="4919663"/>
          <p14:tracePt t="53779" x="1790700" y="4933950"/>
          <p14:tracePt t="53785" x="1809750" y="4940300"/>
          <p14:tracePt t="53794" x="1841500" y="4972050"/>
          <p14:tracePt t="53801" x="1860550" y="4991100"/>
          <p14:tracePt t="53812" x="1898650" y="5029200"/>
          <p14:tracePt t="53823" x="1936750" y="5073650"/>
          <p14:tracePt t="53835" x="1981200" y="5111750"/>
          <p14:tracePt t="53846" x="1981200" y="5118100"/>
          <p14:tracePt t="53852" x="1987550" y="5124450"/>
          <p14:tracePt t="53862" x="1993900" y="5124450"/>
          <p14:tracePt t="53874" x="2000250" y="5130800"/>
          <p14:tracePt t="53898" x="1974850" y="5035550"/>
          <p14:tracePt t="53917" x="1471613" y="3836988"/>
          <p14:tracePt t="53927" x="1249363" y="3454400"/>
          <p14:tracePt t="53938" x="1050925" y="2976563"/>
          <p14:tracePt t="53950" x="598488" y="2147888"/>
          <p14:tracePt t="53959" x="152400" y="1262063"/>
          <p14:tracePt t="53970" x="12700" y="98742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101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284" name="Google Shape;3284;p101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Do you have any questions?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youremail@freepik.com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+91  620 421 838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your</a:t>
            </a:r>
            <a:r>
              <a:rPr lang="en" dirty="0"/>
              <a:t>website</a:t>
            </a:r>
            <a:r>
              <a:rPr lang="en" dirty="0">
                <a:solidFill>
                  <a:schemeClr val="lt1"/>
                </a:solidFill>
              </a:rPr>
              <a:t>.com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85" name="Google Shape;3285;p101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3286" name="Google Shape;3286;p101"/>
          <p:cNvGrpSpPr/>
          <p:nvPr/>
        </p:nvGrpSpPr>
        <p:grpSpPr>
          <a:xfrm>
            <a:off x="4893880" y="1106696"/>
            <a:ext cx="3520165" cy="3055975"/>
            <a:chOff x="4817680" y="1059071"/>
            <a:chExt cx="3520165" cy="3055975"/>
          </a:xfrm>
        </p:grpSpPr>
        <p:sp>
          <p:nvSpPr>
            <p:cNvPr id="3287" name="Google Shape;3287;p101"/>
            <p:cNvSpPr/>
            <p:nvPr/>
          </p:nvSpPr>
          <p:spPr>
            <a:xfrm>
              <a:off x="6609577" y="3877138"/>
              <a:ext cx="194506" cy="219408"/>
            </a:xfrm>
            <a:custGeom>
              <a:avLst/>
              <a:gdLst/>
              <a:ahLst/>
              <a:cxnLst/>
              <a:rect l="l" t="t" r="r" b="b"/>
              <a:pathLst>
                <a:path w="10693" h="12062" extrusionOk="0">
                  <a:moveTo>
                    <a:pt x="2276" y="0"/>
                  </a:moveTo>
                  <a:lnTo>
                    <a:pt x="2276" y="13"/>
                  </a:lnTo>
                  <a:lnTo>
                    <a:pt x="2221" y="13"/>
                  </a:lnTo>
                  <a:cubicBezTo>
                    <a:pt x="1649" y="1499"/>
                    <a:pt x="1050" y="2915"/>
                    <a:pt x="410" y="4359"/>
                  </a:cubicBezTo>
                  <a:lnTo>
                    <a:pt x="369" y="4277"/>
                  </a:lnTo>
                  <a:cubicBezTo>
                    <a:pt x="83" y="4290"/>
                    <a:pt x="1" y="4713"/>
                    <a:pt x="137" y="4971"/>
                  </a:cubicBezTo>
                  <a:cubicBezTo>
                    <a:pt x="137" y="4985"/>
                    <a:pt x="151" y="4998"/>
                    <a:pt x="151" y="5012"/>
                  </a:cubicBezTo>
                  <a:cubicBezTo>
                    <a:pt x="151" y="5040"/>
                    <a:pt x="137" y="5067"/>
                    <a:pt x="151" y="5094"/>
                  </a:cubicBezTo>
                  <a:cubicBezTo>
                    <a:pt x="151" y="5243"/>
                    <a:pt x="260" y="5448"/>
                    <a:pt x="424" y="5679"/>
                  </a:cubicBezTo>
                  <a:cubicBezTo>
                    <a:pt x="546" y="5870"/>
                    <a:pt x="709" y="6061"/>
                    <a:pt x="873" y="6224"/>
                  </a:cubicBezTo>
                  <a:cubicBezTo>
                    <a:pt x="1867" y="7682"/>
                    <a:pt x="3257" y="9057"/>
                    <a:pt x="4523" y="10079"/>
                  </a:cubicBezTo>
                  <a:cubicBezTo>
                    <a:pt x="5762" y="11088"/>
                    <a:pt x="7399" y="12061"/>
                    <a:pt x="9041" y="12061"/>
                  </a:cubicBezTo>
                  <a:cubicBezTo>
                    <a:pt x="9439" y="12061"/>
                    <a:pt x="9837" y="12004"/>
                    <a:pt x="10230" y="11877"/>
                  </a:cubicBezTo>
                  <a:cubicBezTo>
                    <a:pt x="10421" y="11822"/>
                    <a:pt x="10624" y="11726"/>
                    <a:pt x="10666" y="11523"/>
                  </a:cubicBezTo>
                  <a:cubicBezTo>
                    <a:pt x="10693" y="11399"/>
                    <a:pt x="10638" y="11277"/>
                    <a:pt x="10597" y="11169"/>
                  </a:cubicBezTo>
                  <a:cubicBezTo>
                    <a:pt x="10557" y="11073"/>
                    <a:pt x="10529" y="10978"/>
                    <a:pt x="10515" y="10882"/>
                  </a:cubicBezTo>
                  <a:cubicBezTo>
                    <a:pt x="10515" y="10869"/>
                    <a:pt x="10529" y="10855"/>
                    <a:pt x="10543" y="10842"/>
                  </a:cubicBezTo>
                  <a:cubicBezTo>
                    <a:pt x="10529" y="10842"/>
                    <a:pt x="10515" y="10855"/>
                    <a:pt x="10515" y="10869"/>
                  </a:cubicBezTo>
                  <a:cubicBezTo>
                    <a:pt x="10406" y="10392"/>
                    <a:pt x="10406" y="9901"/>
                    <a:pt x="10230" y="9438"/>
                  </a:cubicBezTo>
                  <a:cubicBezTo>
                    <a:pt x="9943" y="8662"/>
                    <a:pt x="9358" y="8145"/>
                    <a:pt x="8704" y="7668"/>
                  </a:cubicBezTo>
                  <a:cubicBezTo>
                    <a:pt x="8160" y="7219"/>
                    <a:pt x="7410" y="6756"/>
                    <a:pt x="6947" y="6415"/>
                  </a:cubicBezTo>
                  <a:cubicBezTo>
                    <a:pt x="6811" y="6306"/>
                    <a:pt x="6702" y="6197"/>
                    <a:pt x="6580" y="6075"/>
                  </a:cubicBezTo>
                  <a:cubicBezTo>
                    <a:pt x="5136" y="4495"/>
                    <a:pt x="4973" y="2193"/>
                    <a:pt x="5463" y="164"/>
                  </a:cubicBezTo>
                  <a:lnTo>
                    <a:pt x="2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01"/>
            <p:cNvSpPr/>
            <p:nvPr/>
          </p:nvSpPr>
          <p:spPr>
            <a:xfrm>
              <a:off x="6539218" y="3640032"/>
              <a:ext cx="167475" cy="198053"/>
            </a:xfrm>
            <a:custGeom>
              <a:avLst/>
              <a:gdLst/>
              <a:ahLst/>
              <a:cxnLst/>
              <a:rect l="l" t="t" r="r" b="b"/>
              <a:pathLst>
                <a:path w="9207" h="10888" extrusionOk="0">
                  <a:moveTo>
                    <a:pt x="6457" y="1"/>
                  </a:moveTo>
                  <a:cubicBezTo>
                    <a:pt x="5449" y="178"/>
                    <a:pt x="4455" y="342"/>
                    <a:pt x="3460" y="518"/>
                  </a:cubicBezTo>
                  <a:cubicBezTo>
                    <a:pt x="4196" y="2153"/>
                    <a:pt x="4332" y="4087"/>
                    <a:pt x="3175" y="5572"/>
                  </a:cubicBezTo>
                  <a:cubicBezTo>
                    <a:pt x="3079" y="5694"/>
                    <a:pt x="2984" y="5790"/>
                    <a:pt x="2875" y="5899"/>
                  </a:cubicBezTo>
                  <a:cubicBezTo>
                    <a:pt x="2480" y="6239"/>
                    <a:pt x="1840" y="6716"/>
                    <a:pt x="1377" y="7165"/>
                  </a:cubicBezTo>
                  <a:cubicBezTo>
                    <a:pt x="832" y="7628"/>
                    <a:pt x="342" y="8132"/>
                    <a:pt x="164" y="8813"/>
                  </a:cubicBezTo>
                  <a:cubicBezTo>
                    <a:pt x="70" y="9208"/>
                    <a:pt x="124" y="9631"/>
                    <a:pt x="83" y="10025"/>
                  </a:cubicBezTo>
                  <a:cubicBezTo>
                    <a:pt x="83" y="10025"/>
                    <a:pt x="70" y="10025"/>
                    <a:pt x="55" y="10012"/>
                  </a:cubicBezTo>
                  <a:lnTo>
                    <a:pt x="55" y="10012"/>
                  </a:lnTo>
                  <a:lnTo>
                    <a:pt x="83" y="10039"/>
                  </a:lnTo>
                  <a:cubicBezTo>
                    <a:pt x="83" y="10121"/>
                    <a:pt x="70" y="10216"/>
                    <a:pt x="55" y="10297"/>
                  </a:cubicBezTo>
                  <a:cubicBezTo>
                    <a:pt x="28" y="10393"/>
                    <a:pt x="1" y="10502"/>
                    <a:pt x="28" y="10597"/>
                  </a:cubicBezTo>
                  <a:cubicBezTo>
                    <a:pt x="97" y="10760"/>
                    <a:pt x="301" y="10815"/>
                    <a:pt x="491" y="10842"/>
                  </a:cubicBezTo>
                  <a:cubicBezTo>
                    <a:pt x="695" y="10873"/>
                    <a:pt x="898" y="10887"/>
                    <a:pt x="1100" y="10887"/>
                  </a:cubicBezTo>
                  <a:cubicBezTo>
                    <a:pt x="2860" y="10887"/>
                    <a:pt x="4492" y="9777"/>
                    <a:pt x="5654" y="8677"/>
                  </a:cubicBezTo>
                  <a:cubicBezTo>
                    <a:pt x="6716" y="7669"/>
                    <a:pt x="7833" y="6362"/>
                    <a:pt x="8581" y="5027"/>
                  </a:cubicBezTo>
                  <a:cubicBezTo>
                    <a:pt x="8732" y="4864"/>
                    <a:pt x="8854" y="4686"/>
                    <a:pt x="8950" y="4523"/>
                  </a:cubicBezTo>
                  <a:cubicBezTo>
                    <a:pt x="9072" y="4305"/>
                    <a:pt x="9140" y="4114"/>
                    <a:pt x="9126" y="4005"/>
                  </a:cubicBezTo>
                  <a:cubicBezTo>
                    <a:pt x="9126" y="3978"/>
                    <a:pt x="9113" y="3951"/>
                    <a:pt x="9113" y="3937"/>
                  </a:cubicBezTo>
                  <a:cubicBezTo>
                    <a:pt x="9113" y="3923"/>
                    <a:pt x="9126" y="3910"/>
                    <a:pt x="9126" y="3896"/>
                  </a:cubicBezTo>
                  <a:cubicBezTo>
                    <a:pt x="9206" y="3670"/>
                    <a:pt x="9091" y="3338"/>
                    <a:pt x="8830" y="3338"/>
                  </a:cubicBezTo>
                  <a:cubicBezTo>
                    <a:pt x="8824" y="3338"/>
                    <a:pt x="8819" y="3338"/>
                    <a:pt x="8813" y="3338"/>
                  </a:cubicBezTo>
                  <a:lnTo>
                    <a:pt x="8772" y="3420"/>
                  </a:lnTo>
                  <a:cubicBezTo>
                    <a:pt x="7982" y="2289"/>
                    <a:pt x="7247" y="1172"/>
                    <a:pt x="6498" y="15"/>
                  </a:cubicBezTo>
                  <a:lnTo>
                    <a:pt x="6457" y="15"/>
                  </a:lnTo>
                  <a:lnTo>
                    <a:pt x="64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01"/>
            <p:cNvSpPr/>
            <p:nvPr/>
          </p:nvSpPr>
          <p:spPr>
            <a:xfrm>
              <a:off x="6343275" y="2686876"/>
              <a:ext cx="626809" cy="1264605"/>
            </a:xfrm>
            <a:custGeom>
              <a:avLst/>
              <a:gdLst/>
              <a:ahLst/>
              <a:cxnLst/>
              <a:rect l="l" t="t" r="r" b="b"/>
              <a:pathLst>
                <a:path w="34459" h="69522" extrusionOk="0">
                  <a:moveTo>
                    <a:pt x="20259" y="1"/>
                  </a:moveTo>
                  <a:cubicBezTo>
                    <a:pt x="15774" y="1"/>
                    <a:pt x="11290" y="559"/>
                    <a:pt x="6932" y="1668"/>
                  </a:cubicBezTo>
                  <a:cubicBezTo>
                    <a:pt x="6592" y="1763"/>
                    <a:pt x="6211" y="1872"/>
                    <a:pt x="5966" y="2131"/>
                  </a:cubicBezTo>
                  <a:cubicBezTo>
                    <a:pt x="5706" y="2431"/>
                    <a:pt x="5639" y="2853"/>
                    <a:pt x="5584" y="3248"/>
                  </a:cubicBezTo>
                  <a:cubicBezTo>
                    <a:pt x="4590" y="10725"/>
                    <a:pt x="1853" y="17807"/>
                    <a:pt x="722" y="25176"/>
                  </a:cubicBezTo>
                  <a:cubicBezTo>
                    <a:pt x="531" y="26415"/>
                    <a:pt x="340" y="27668"/>
                    <a:pt x="164" y="28908"/>
                  </a:cubicBezTo>
                  <a:cubicBezTo>
                    <a:pt x="82" y="29398"/>
                    <a:pt x="0" y="29901"/>
                    <a:pt x="13" y="30406"/>
                  </a:cubicBezTo>
                  <a:cubicBezTo>
                    <a:pt x="41" y="32285"/>
                    <a:pt x="1157" y="33702"/>
                    <a:pt x="2138" y="35186"/>
                  </a:cubicBezTo>
                  <a:cubicBezTo>
                    <a:pt x="3160" y="36738"/>
                    <a:pt x="4154" y="38332"/>
                    <a:pt x="5176" y="39898"/>
                  </a:cubicBezTo>
                  <a:cubicBezTo>
                    <a:pt x="7464" y="43357"/>
                    <a:pt x="9752" y="46831"/>
                    <a:pt x="12040" y="50290"/>
                  </a:cubicBezTo>
                  <a:cubicBezTo>
                    <a:pt x="13088" y="51883"/>
                    <a:pt x="14165" y="53559"/>
                    <a:pt x="14369" y="55466"/>
                  </a:cubicBezTo>
                  <a:cubicBezTo>
                    <a:pt x="16235" y="55003"/>
                    <a:pt x="17910" y="53763"/>
                    <a:pt x="18890" y="52088"/>
                  </a:cubicBezTo>
                  <a:cubicBezTo>
                    <a:pt x="15173" y="45237"/>
                    <a:pt x="12503" y="37897"/>
                    <a:pt x="8866" y="31045"/>
                  </a:cubicBezTo>
                  <a:cubicBezTo>
                    <a:pt x="8581" y="30528"/>
                    <a:pt x="8308" y="29997"/>
                    <a:pt x="8294" y="29411"/>
                  </a:cubicBezTo>
                  <a:cubicBezTo>
                    <a:pt x="8267" y="28826"/>
                    <a:pt x="8526" y="28267"/>
                    <a:pt x="8784" y="27736"/>
                  </a:cubicBezTo>
                  <a:cubicBezTo>
                    <a:pt x="11045" y="23078"/>
                    <a:pt x="13905" y="18666"/>
                    <a:pt x="16480" y="14184"/>
                  </a:cubicBezTo>
                  <a:lnTo>
                    <a:pt x="19504" y="14429"/>
                  </a:lnTo>
                  <a:cubicBezTo>
                    <a:pt x="21247" y="20137"/>
                    <a:pt x="22772" y="25911"/>
                    <a:pt x="24066" y="31740"/>
                  </a:cubicBezTo>
                  <a:cubicBezTo>
                    <a:pt x="24801" y="35009"/>
                    <a:pt x="24298" y="37570"/>
                    <a:pt x="23372" y="40688"/>
                  </a:cubicBezTo>
                  <a:cubicBezTo>
                    <a:pt x="20988" y="48765"/>
                    <a:pt x="18605" y="56828"/>
                    <a:pt x="16235" y="64904"/>
                  </a:cubicBezTo>
                  <a:cubicBezTo>
                    <a:pt x="16153" y="65163"/>
                    <a:pt x="16072" y="65435"/>
                    <a:pt x="16099" y="65694"/>
                  </a:cubicBezTo>
                  <a:cubicBezTo>
                    <a:pt x="16139" y="66062"/>
                    <a:pt x="16371" y="66375"/>
                    <a:pt x="16602" y="66661"/>
                  </a:cubicBezTo>
                  <a:cubicBezTo>
                    <a:pt x="17855" y="68132"/>
                    <a:pt x="19598" y="69167"/>
                    <a:pt x="21478" y="69521"/>
                  </a:cubicBezTo>
                  <a:cubicBezTo>
                    <a:pt x="23290" y="62739"/>
                    <a:pt x="26014" y="56120"/>
                    <a:pt x="28765" y="49664"/>
                  </a:cubicBezTo>
                  <a:cubicBezTo>
                    <a:pt x="30249" y="46177"/>
                    <a:pt x="31816" y="42691"/>
                    <a:pt x="32824" y="39026"/>
                  </a:cubicBezTo>
                  <a:cubicBezTo>
                    <a:pt x="32960" y="38509"/>
                    <a:pt x="33096" y="37991"/>
                    <a:pt x="33218" y="37461"/>
                  </a:cubicBezTo>
                  <a:cubicBezTo>
                    <a:pt x="34458" y="31971"/>
                    <a:pt x="33327" y="26115"/>
                    <a:pt x="32606" y="20600"/>
                  </a:cubicBezTo>
                  <a:cubicBezTo>
                    <a:pt x="31898" y="15247"/>
                    <a:pt x="30427" y="9595"/>
                    <a:pt x="28969" y="4392"/>
                  </a:cubicBezTo>
                  <a:cubicBezTo>
                    <a:pt x="28669" y="3316"/>
                    <a:pt x="28302" y="2213"/>
                    <a:pt x="27512" y="1436"/>
                  </a:cubicBezTo>
                  <a:cubicBezTo>
                    <a:pt x="26436" y="374"/>
                    <a:pt x="24828" y="170"/>
                    <a:pt x="23330" y="88"/>
                  </a:cubicBezTo>
                  <a:cubicBezTo>
                    <a:pt x="22308" y="30"/>
                    <a:pt x="21283" y="1"/>
                    <a:pt x="20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01"/>
            <p:cNvSpPr/>
            <p:nvPr/>
          </p:nvSpPr>
          <p:spPr>
            <a:xfrm>
              <a:off x="6948493" y="3290220"/>
              <a:ext cx="9441" cy="73360"/>
            </a:xfrm>
            <a:custGeom>
              <a:avLst/>
              <a:gdLst/>
              <a:ahLst/>
              <a:cxnLst/>
              <a:rect l="l" t="t" r="r" b="b"/>
              <a:pathLst>
                <a:path w="519" h="4033" extrusionOk="0">
                  <a:moveTo>
                    <a:pt x="518" y="1"/>
                  </a:moveTo>
                  <a:lnTo>
                    <a:pt x="478" y="42"/>
                  </a:lnTo>
                  <a:cubicBezTo>
                    <a:pt x="423" y="1377"/>
                    <a:pt x="287" y="2712"/>
                    <a:pt x="1" y="4032"/>
                  </a:cubicBezTo>
                  <a:cubicBezTo>
                    <a:pt x="451" y="2807"/>
                    <a:pt x="518" y="1336"/>
                    <a:pt x="518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01"/>
            <p:cNvSpPr/>
            <p:nvPr/>
          </p:nvSpPr>
          <p:spPr>
            <a:xfrm>
              <a:off x="6382166" y="3326891"/>
              <a:ext cx="12151" cy="18845"/>
            </a:xfrm>
            <a:custGeom>
              <a:avLst/>
              <a:gdLst/>
              <a:ahLst/>
              <a:cxnLst/>
              <a:rect l="l" t="t" r="r" b="b"/>
              <a:pathLst>
                <a:path w="668" h="1036" extrusionOk="0">
                  <a:moveTo>
                    <a:pt x="0" y="1"/>
                  </a:moveTo>
                  <a:cubicBezTo>
                    <a:pt x="218" y="328"/>
                    <a:pt x="423" y="696"/>
                    <a:pt x="668" y="1036"/>
                  </a:cubicBezTo>
                  <a:cubicBezTo>
                    <a:pt x="450" y="682"/>
                    <a:pt x="232" y="342"/>
                    <a:pt x="0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01"/>
            <p:cNvSpPr/>
            <p:nvPr/>
          </p:nvSpPr>
          <p:spPr>
            <a:xfrm>
              <a:off x="6355899" y="3258023"/>
              <a:ext cx="601289" cy="609219"/>
            </a:xfrm>
            <a:custGeom>
              <a:avLst/>
              <a:gdLst/>
              <a:ahLst/>
              <a:cxnLst/>
              <a:rect l="l" t="t" r="r" b="b"/>
              <a:pathLst>
                <a:path w="33056" h="33492" extrusionOk="0">
                  <a:moveTo>
                    <a:pt x="8118" y="0"/>
                  </a:moveTo>
                  <a:cubicBezTo>
                    <a:pt x="6620" y="805"/>
                    <a:pt x="3705" y="1104"/>
                    <a:pt x="2397" y="1281"/>
                  </a:cubicBezTo>
                  <a:cubicBezTo>
                    <a:pt x="2343" y="1281"/>
                    <a:pt x="2288" y="1295"/>
                    <a:pt x="2234" y="1295"/>
                  </a:cubicBezTo>
                  <a:cubicBezTo>
                    <a:pt x="1758" y="1362"/>
                    <a:pt x="1281" y="1417"/>
                    <a:pt x="790" y="1471"/>
                  </a:cubicBezTo>
                  <a:cubicBezTo>
                    <a:pt x="532" y="1485"/>
                    <a:pt x="273" y="1513"/>
                    <a:pt x="0" y="1513"/>
                  </a:cubicBezTo>
                  <a:cubicBezTo>
                    <a:pt x="409" y="2303"/>
                    <a:pt x="941" y="3038"/>
                    <a:pt x="1444" y="3787"/>
                  </a:cubicBezTo>
                  <a:cubicBezTo>
                    <a:pt x="1676" y="4128"/>
                    <a:pt x="1894" y="4468"/>
                    <a:pt x="2112" y="4822"/>
                  </a:cubicBezTo>
                  <a:cubicBezTo>
                    <a:pt x="2493" y="5326"/>
                    <a:pt x="2929" y="5748"/>
                    <a:pt x="3514" y="5748"/>
                  </a:cubicBezTo>
                  <a:cubicBezTo>
                    <a:pt x="3746" y="5748"/>
                    <a:pt x="4005" y="5680"/>
                    <a:pt x="4304" y="5517"/>
                  </a:cubicBezTo>
                  <a:cubicBezTo>
                    <a:pt x="4822" y="5245"/>
                    <a:pt x="5353" y="4822"/>
                    <a:pt x="5911" y="4822"/>
                  </a:cubicBezTo>
                  <a:cubicBezTo>
                    <a:pt x="5993" y="4822"/>
                    <a:pt x="6075" y="4822"/>
                    <a:pt x="6156" y="4849"/>
                  </a:cubicBezTo>
                  <a:cubicBezTo>
                    <a:pt x="6647" y="4958"/>
                    <a:pt x="6988" y="5421"/>
                    <a:pt x="7260" y="5844"/>
                  </a:cubicBezTo>
                  <a:cubicBezTo>
                    <a:pt x="10257" y="10297"/>
                    <a:pt x="13335" y="14996"/>
                    <a:pt x="14533" y="20144"/>
                  </a:cubicBezTo>
                  <a:cubicBezTo>
                    <a:pt x="15309" y="19709"/>
                    <a:pt x="15990" y="19095"/>
                    <a:pt x="16480" y="18265"/>
                  </a:cubicBezTo>
                  <a:cubicBezTo>
                    <a:pt x="16549" y="18142"/>
                    <a:pt x="16631" y="17992"/>
                    <a:pt x="16739" y="17869"/>
                  </a:cubicBezTo>
                  <a:cubicBezTo>
                    <a:pt x="13811" y="12000"/>
                    <a:pt x="11441" y="5871"/>
                    <a:pt x="8390" y="69"/>
                  </a:cubicBezTo>
                  <a:cubicBezTo>
                    <a:pt x="8308" y="42"/>
                    <a:pt x="8214" y="28"/>
                    <a:pt x="8132" y="0"/>
                  </a:cubicBezTo>
                  <a:close/>
                  <a:moveTo>
                    <a:pt x="33056" y="1812"/>
                  </a:moveTo>
                  <a:cubicBezTo>
                    <a:pt x="32457" y="2303"/>
                    <a:pt x="31830" y="2724"/>
                    <a:pt x="31149" y="2969"/>
                  </a:cubicBezTo>
                  <a:cubicBezTo>
                    <a:pt x="30877" y="3065"/>
                    <a:pt x="30617" y="3133"/>
                    <a:pt x="30372" y="3174"/>
                  </a:cubicBezTo>
                  <a:cubicBezTo>
                    <a:pt x="30277" y="3215"/>
                    <a:pt x="30182" y="3269"/>
                    <a:pt x="30087" y="3311"/>
                  </a:cubicBezTo>
                  <a:cubicBezTo>
                    <a:pt x="28711" y="3950"/>
                    <a:pt x="25932" y="4945"/>
                    <a:pt x="23644" y="4945"/>
                  </a:cubicBezTo>
                  <a:cubicBezTo>
                    <a:pt x="23481" y="6361"/>
                    <a:pt x="23141" y="7764"/>
                    <a:pt x="22678" y="9289"/>
                  </a:cubicBezTo>
                  <a:cubicBezTo>
                    <a:pt x="21261" y="14125"/>
                    <a:pt x="19831" y="18946"/>
                    <a:pt x="18414" y="23767"/>
                  </a:cubicBezTo>
                  <a:cubicBezTo>
                    <a:pt x="17965" y="25265"/>
                    <a:pt x="17529" y="26749"/>
                    <a:pt x="17094" y="28248"/>
                  </a:cubicBezTo>
                  <a:cubicBezTo>
                    <a:pt x="16876" y="28970"/>
                    <a:pt x="16658" y="29705"/>
                    <a:pt x="16440" y="30441"/>
                  </a:cubicBezTo>
                  <a:cubicBezTo>
                    <a:pt x="16644" y="31680"/>
                    <a:pt x="17842" y="32796"/>
                    <a:pt x="19164" y="33492"/>
                  </a:cubicBezTo>
                  <a:cubicBezTo>
                    <a:pt x="19164" y="32034"/>
                    <a:pt x="19286" y="30604"/>
                    <a:pt x="19640" y="29133"/>
                  </a:cubicBezTo>
                  <a:cubicBezTo>
                    <a:pt x="20049" y="29609"/>
                    <a:pt x="20648" y="29909"/>
                    <a:pt x="21274" y="29936"/>
                  </a:cubicBezTo>
                  <a:cubicBezTo>
                    <a:pt x="20403" y="26845"/>
                    <a:pt x="21207" y="23535"/>
                    <a:pt x="22309" y="20526"/>
                  </a:cubicBezTo>
                  <a:cubicBezTo>
                    <a:pt x="23413" y="17515"/>
                    <a:pt x="24830" y="14573"/>
                    <a:pt x="25278" y="11386"/>
                  </a:cubicBezTo>
                  <a:cubicBezTo>
                    <a:pt x="25374" y="11414"/>
                    <a:pt x="25456" y="11428"/>
                    <a:pt x="25551" y="11428"/>
                  </a:cubicBezTo>
                  <a:cubicBezTo>
                    <a:pt x="26110" y="11428"/>
                    <a:pt x="26655" y="10965"/>
                    <a:pt x="26858" y="10420"/>
                  </a:cubicBezTo>
                  <a:cubicBezTo>
                    <a:pt x="27090" y="9779"/>
                    <a:pt x="26995" y="9071"/>
                    <a:pt x="26900" y="8390"/>
                  </a:cubicBezTo>
                  <a:lnTo>
                    <a:pt x="26900" y="8390"/>
                  </a:lnTo>
                  <a:cubicBezTo>
                    <a:pt x="27363" y="8432"/>
                    <a:pt x="27839" y="8459"/>
                    <a:pt x="28316" y="8459"/>
                  </a:cubicBezTo>
                  <a:cubicBezTo>
                    <a:pt x="28916" y="8459"/>
                    <a:pt x="29501" y="8404"/>
                    <a:pt x="30073" y="8254"/>
                  </a:cubicBezTo>
                  <a:cubicBezTo>
                    <a:pt x="30768" y="8063"/>
                    <a:pt x="31313" y="7723"/>
                    <a:pt x="31721" y="7273"/>
                  </a:cubicBezTo>
                  <a:cubicBezTo>
                    <a:pt x="32103" y="6852"/>
                    <a:pt x="32375" y="6361"/>
                    <a:pt x="32579" y="5802"/>
                  </a:cubicBezTo>
                  <a:cubicBezTo>
                    <a:pt x="32865" y="4482"/>
                    <a:pt x="33001" y="3147"/>
                    <a:pt x="33056" y="181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01"/>
            <p:cNvSpPr/>
            <p:nvPr/>
          </p:nvSpPr>
          <p:spPr>
            <a:xfrm>
              <a:off x="6577144" y="3578859"/>
              <a:ext cx="120163" cy="124129"/>
            </a:xfrm>
            <a:custGeom>
              <a:avLst/>
              <a:gdLst/>
              <a:ahLst/>
              <a:cxnLst/>
              <a:rect l="l" t="t" r="r" b="b"/>
              <a:pathLst>
                <a:path w="6606" h="6824" extrusionOk="0">
                  <a:moveTo>
                    <a:pt x="4958" y="0"/>
                  </a:moveTo>
                  <a:cubicBezTo>
                    <a:pt x="4644" y="28"/>
                    <a:pt x="4468" y="368"/>
                    <a:pt x="4317" y="627"/>
                  </a:cubicBezTo>
                  <a:cubicBezTo>
                    <a:pt x="3432" y="2125"/>
                    <a:pt x="1934" y="2901"/>
                    <a:pt x="313" y="3309"/>
                  </a:cubicBezTo>
                  <a:cubicBezTo>
                    <a:pt x="245" y="3324"/>
                    <a:pt x="150" y="3351"/>
                    <a:pt x="95" y="3405"/>
                  </a:cubicBezTo>
                  <a:cubicBezTo>
                    <a:pt x="28" y="3487"/>
                    <a:pt x="13" y="3596"/>
                    <a:pt x="13" y="3691"/>
                  </a:cubicBezTo>
                  <a:cubicBezTo>
                    <a:pt x="0" y="4359"/>
                    <a:pt x="300" y="4971"/>
                    <a:pt x="572" y="5557"/>
                  </a:cubicBezTo>
                  <a:cubicBezTo>
                    <a:pt x="749" y="5939"/>
                    <a:pt x="926" y="6306"/>
                    <a:pt x="1103" y="6674"/>
                  </a:cubicBezTo>
                  <a:cubicBezTo>
                    <a:pt x="1130" y="6714"/>
                    <a:pt x="1157" y="6769"/>
                    <a:pt x="1185" y="6796"/>
                  </a:cubicBezTo>
                  <a:cubicBezTo>
                    <a:pt x="1219" y="6817"/>
                    <a:pt x="1253" y="6824"/>
                    <a:pt x="1287" y="6824"/>
                  </a:cubicBezTo>
                  <a:cubicBezTo>
                    <a:pt x="1321" y="6824"/>
                    <a:pt x="1355" y="6817"/>
                    <a:pt x="1389" y="6810"/>
                  </a:cubicBezTo>
                  <a:cubicBezTo>
                    <a:pt x="3091" y="6483"/>
                    <a:pt x="4699" y="5162"/>
                    <a:pt x="5884" y="3936"/>
                  </a:cubicBezTo>
                  <a:cubicBezTo>
                    <a:pt x="6251" y="3569"/>
                    <a:pt x="6605" y="3133"/>
                    <a:pt x="6592" y="2615"/>
                  </a:cubicBezTo>
                  <a:cubicBezTo>
                    <a:pt x="6578" y="2002"/>
                    <a:pt x="6060" y="1539"/>
                    <a:pt x="5802" y="981"/>
                  </a:cubicBezTo>
                  <a:cubicBezTo>
                    <a:pt x="5706" y="776"/>
                    <a:pt x="5639" y="545"/>
                    <a:pt x="5516" y="340"/>
                  </a:cubicBezTo>
                  <a:cubicBezTo>
                    <a:pt x="5407" y="177"/>
                    <a:pt x="5230" y="28"/>
                    <a:pt x="5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01"/>
            <p:cNvSpPr/>
            <p:nvPr/>
          </p:nvSpPr>
          <p:spPr>
            <a:xfrm>
              <a:off x="6606121" y="3803851"/>
              <a:ext cx="155106" cy="152723"/>
            </a:xfrm>
            <a:custGeom>
              <a:avLst/>
              <a:gdLst/>
              <a:ahLst/>
              <a:cxnLst/>
              <a:rect l="l" t="t" r="r" b="b"/>
              <a:pathLst>
                <a:path w="8527" h="8396" extrusionOk="0">
                  <a:moveTo>
                    <a:pt x="2376" y="0"/>
                  </a:moveTo>
                  <a:cubicBezTo>
                    <a:pt x="2320" y="0"/>
                    <a:pt x="2262" y="14"/>
                    <a:pt x="2207" y="38"/>
                  </a:cubicBezTo>
                  <a:cubicBezTo>
                    <a:pt x="2125" y="93"/>
                    <a:pt x="2043" y="161"/>
                    <a:pt x="1989" y="243"/>
                  </a:cubicBezTo>
                  <a:cubicBezTo>
                    <a:pt x="1662" y="719"/>
                    <a:pt x="1825" y="1387"/>
                    <a:pt x="1594" y="1918"/>
                  </a:cubicBezTo>
                  <a:cubicBezTo>
                    <a:pt x="1471" y="2177"/>
                    <a:pt x="1267" y="2368"/>
                    <a:pt x="1131" y="2613"/>
                  </a:cubicBezTo>
                  <a:cubicBezTo>
                    <a:pt x="0" y="4492"/>
                    <a:pt x="3392" y="6548"/>
                    <a:pt x="4685" y="7257"/>
                  </a:cubicBezTo>
                  <a:cubicBezTo>
                    <a:pt x="5205" y="7545"/>
                    <a:pt x="6401" y="8395"/>
                    <a:pt x="7206" y="8395"/>
                  </a:cubicBezTo>
                  <a:cubicBezTo>
                    <a:pt x="7582" y="8395"/>
                    <a:pt x="7873" y="8209"/>
                    <a:pt x="7968" y="7693"/>
                  </a:cubicBezTo>
                  <a:cubicBezTo>
                    <a:pt x="8063" y="7148"/>
                    <a:pt x="8118" y="6590"/>
                    <a:pt x="8104" y="6031"/>
                  </a:cubicBezTo>
                  <a:cubicBezTo>
                    <a:pt x="8104" y="5936"/>
                    <a:pt x="8104" y="5840"/>
                    <a:pt x="8145" y="5745"/>
                  </a:cubicBezTo>
                  <a:cubicBezTo>
                    <a:pt x="8172" y="5677"/>
                    <a:pt x="8241" y="5622"/>
                    <a:pt x="8281" y="5568"/>
                  </a:cubicBezTo>
                  <a:cubicBezTo>
                    <a:pt x="8526" y="5268"/>
                    <a:pt x="8513" y="4832"/>
                    <a:pt x="8390" y="4465"/>
                  </a:cubicBezTo>
                  <a:cubicBezTo>
                    <a:pt x="8363" y="4384"/>
                    <a:pt x="8322" y="4302"/>
                    <a:pt x="8254" y="4247"/>
                  </a:cubicBezTo>
                  <a:cubicBezTo>
                    <a:pt x="8172" y="4179"/>
                    <a:pt x="8050" y="4179"/>
                    <a:pt x="7941" y="4179"/>
                  </a:cubicBezTo>
                  <a:cubicBezTo>
                    <a:pt x="7926" y="4179"/>
                    <a:pt x="7912" y="4179"/>
                    <a:pt x="7897" y="4179"/>
                  </a:cubicBezTo>
                  <a:cubicBezTo>
                    <a:pt x="6014" y="4179"/>
                    <a:pt x="3021" y="2474"/>
                    <a:pt x="2684" y="434"/>
                  </a:cubicBezTo>
                  <a:cubicBezTo>
                    <a:pt x="2657" y="311"/>
                    <a:pt x="2657" y="161"/>
                    <a:pt x="2561" y="66"/>
                  </a:cubicBezTo>
                  <a:cubicBezTo>
                    <a:pt x="2509" y="21"/>
                    <a:pt x="2444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01"/>
            <p:cNvSpPr/>
            <p:nvPr/>
          </p:nvSpPr>
          <p:spPr>
            <a:xfrm>
              <a:off x="6674497" y="3581078"/>
              <a:ext cx="9932" cy="19336"/>
            </a:xfrm>
            <a:custGeom>
              <a:avLst/>
              <a:gdLst/>
              <a:ahLst/>
              <a:cxnLst/>
              <a:rect l="l" t="t" r="r" b="b"/>
              <a:pathLst>
                <a:path w="546" h="1063" extrusionOk="0">
                  <a:moveTo>
                    <a:pt x="0" y="0"/>
                  </a:moveTo>
                  <a:lnTo>
                    <a:pt x="0" y="0"/>
                  </a:lnTo>
                  <a:cubicBezTo>
                    <a:pt x="55" y="55"/>
                    <a:pt x="109" y="124"/>
                    <a:pt x="151" y="191"/>
                  </a:cubicBezTo>
                  <a:cubicBezTo>
                    <a:pt x="151" y="205"/>
                    <a:pt x="164" y="218"/>
                    <a:pt x="164" y="218"/>
                  </a:cubicBezTo>
                  <a:cubicBezTo>
                    <a:pt x="287" y="423"/>
                    <a:pt x="354" y="654"/>
                    <a:pt x="450" y="859"/>
                  </a:cubicBezTo>
                  <a:cubicBezTo>
                    <a:pt x="478" y="927"/>
                    <a:pt x="518" y="995"/>
                    <a:pt x="545" y="1063"/>
                  </a:cubicBezTo>
                  <a:cubicBezTo>
                    <a:pt x="545" y="981"/>
                    <a:pt x="545" y="899"/>
                    <a:pt x="532" y="832"/>
                  </a:cubicBezTo>
                  <a:cubicBezTo>
                    <a:pt x="518" y="750"/>
                    <a:pt x="505" y="654"/>
                    <a:pt x="463" y="572"/>
                  </a:cubicBezTo>
                  <a:cubicBezTo>
                    <a:pt x="436" y="491"/>
                    <a:pt x="409" y="423"/>
                    <a:pt x="354" y="341"/>
                  </a:cubicBezTo>
                  <a:cubicBezTo>
                    <a:pt x="314" y="273"/>
                    <a:pt x="260" y="205"/>
                    <a:pt x="191" y="151"/>
                  </a:cubicBezTo>
                  <a:cubicBezTo>
                    <a:pt x="136" y="82"/>
                    <a:pt x="69" y="42"/>
                    <a:pt x="0" y="0"/>
                  </a:cubicBezTo>
                  <a:close/>
                </a:path>
              </a:pathLst>
            </a:custGeom>
            <a:solidFill>
              <a:srgbClr val="9FA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01"/>
            <p:cNvSpPr/>
            <p:nvPr/>
          </p:nvSpPr>
          <p:spPr>
            <a:xfrm>
              <a:off x="6588768" y="3584552"/>
              <a:ext cx="95661" cy="80272"/>
            </a:xfrm>
            <a:custGeom>
              <a:avLst/>
              <a:gdLst/>
              <a:ahLst/>
              <a:cxnLst/>
              <a:rect l="l" t="t" r="r" b="b"/>
              <a:pathLst>
                <a:path w="5259" h="4413" extrusionOk="0">
                  <a:moveTo>
                    <a:pt x="4864" y="0"/>
                  </a:moveTo>
                  <a:lnTo>
                    <a:pt x="4864" y="0"/>
                  </a:lnTo>
                  <a:cubicBezTo>
                    <a:pt x="4864" y="14"/>
                    <a:pt x="4877" y="27"/>
                    <a:pt x="4877" y="27"/>
                  </a:cubicBezTo>
                  <a:cubicBezTo>
                    <a:pt x="4884" y="39"/>
                    <a:pt x="4890" y="51"/>
                    <a:pt x="4897" y="62"/>
                  </a:cubicBezTo>
                  <a:lnTo>
                    <a:pt x="4897" y="62"/>
                  </a:lnTo>
                  <a:cubicBezTo>
                    <a:pt x="4887" y="42"/>
                    <a:pt x="4876" y="21"/>
                    <a:pt x="4864" y="0"/>
                  </a:cubicBezTo>
                  <a:close/>
                  <a:moveTo>
                    <a:pt x="4897" y="62"/>
                  </a:moveTo>
                  <a:cubicBezTo>
                    <a:pt x="4920" y="110"/>
                    <a:pt x="4939" y="157"/>
                    <a:pt x="4958" y="205"/>
                  </a:cubicBezTo>
                  <a:cubicBezTo>
                    <a:pt x="4986" y="287"/>
                    <a:pt x="5000" y="354"/>
                    <a:pt x="5013" y="436"/>
                  </a:cubicBezTo>
                  <a:cubicBezTo>
                    <a:pt x="5027" y="505"/>
                    <a:pt x="5027" y="586"/>
                    <a:pt x="5027" y="654"/>
                  </a:cubicBezTo>
                  <a:cubicBezTo>
                    <a:pt x="5027" y="736"/>
                    <a:pt x="5013" y="804"/>
                    <a:pt x="5000" y="872"/>
                  </a:cubicBezTo>
                  <a:cubicBezTo>
                    <a:pt x="4986" y="953"/>
                    <a:pt x="4973" y="1022"/>
                    <a:pt x="4945" y="1090"/>
                  </a:cubicBezTo>
                  <a:cubicBezTo>
                    <a:pt x="4918" y="1158"/>
                    <a:pt x="4891" y="1226"/>
                    <a:pt x="4849" y="1294"/>
                  </a:cubicBezTo>
                  <a:cubicBezTo>
                    <a:pt x="4822" y="1362"/>
                    <a:pt x="4782" y="1431"/>
                    <a:pt x="4741" y="1485"/>
                  </a:cubicBezTo>
                  <a:cubicBezTo>
                    <a:pt x="4673" y="1621"/>
                    <a:pt x="4577" y="1730"/>
                    <a:pt x="4468" y="1852"/>
                  </a:cubicBezTo>
                  <a:cubicBezTo>
                    <a:pt x="4428" y="1907"/>
                    <a:pt x="4373" y="1961"/>
                    <a:pt x="4319" y="2016"/>
                  </a:cubicBezTo>
                  <a:cubicBezTo>
                    <a:pt x="4264" y="2084"/>
                    <a:pt x="4210" y="2139"/>
                    <a:pt x="4155" y="2193"/>
                  </a:cubicBezTo>
                  <a:cubicBezTo>
                    <a:pt x="4046" y="2288"/>
                    <a:pt x="3923" y="2397"/>
                    <a:pt x="3814" y="2493"/>
                  </a:cubicBezTo>
                  <a:cubicBezTo>
                    <a:pt x="3692" y="2602"/>
                    <a:pt x="3569" y="2684"/>
                    <a:pt x="3447" y="2778"/>
                  </a:cubicBezTo>
                  <a:cubicBezTo>
                    <a:pt x="2930" y="3133"/>
                    <a:pt x="2371" y="3432"/>
                    <a:pt x="1799" y="3692"/>
                  </a:cubicBezTo>
                  <a:cubicBezTo>
                    <a:pt x="1717" y="3719"/>
                    <a:pt x="1649" y="3759"/>
                    <a:pt x="1568" y="3786"/>
                  </a:cubicBezTo>
                  <a:cubicBezTo>
                    <a:pt x="1499" y="3814"/>
                    <a:pt x="1431" y="3841"/>
                    <a:pt x="1350" y="3882"/>
                  </a:cubicBezTo>
                  <a:cubicBezTo>
                    <a:pt x="1281" y="3909"/>
                    <a:pt x="1199" y="3937"/>
                    <a:pt x="1132" y="3964"/>
                  </a:cubicBezTo>
                  <a:cubicBezTo>
                    <a:pt x="1050" y="4004"/>
                    <a:pt x="981" y="4031"/>
                    <a:pt x="900" y="4059"/>
                  </a:cubicBezTo>
                  <a:lnTo>
                    <a:pt x="451" y="4236"/>
                  </a:lnTo>
                  <a:cubicBezTo>
                    <a:pt x="300" y="4291"/>
                    <a:pt x="151" y="4358"/>
                    <a:pt x="1" y="4413"/>
                  </a:cubicBezTo>
                  <a:cubicBezTo>
                    <a:pt x="328" y="4386"/>
                    <a:pt x="655" y="4331"/>
                    <a:pt x="968" y="4277"/>
                  </a:cubicBezTo>
                  <a:cubicBezTo>
                    <a:pt x="1132" y="4236"/>
                    <a:pt x="1295" y="4209"/>
                    <a:pt x="1445" y="4168"/>
                  </a:cubicBezTo>
                  <a:cubicBezTo>
                    <a:pt x="1526" y="4140"/>
                    <a:pt x="1608" y="4113"/>
                    <a:pt x="1690" y="4100"/>
                  </a:cubicBezTo>
                  <a:cubicBezTo>
                    <a:pt x="1758" y="4073"/>
                    <a:pt x="1840" y="4046"/>
                    <a:pt x="1922" y="4018"/>
                  </a:cubicBezTo>
                  <a:cubicBezTo>
                    <a:pt x="2234" y="3923"/>
                    <a:pt x="2548" y="3801"/>
                    <a:pt x="2848" y="3664"/>
                  </a:cubicBezTo>
                  <a:cubicBezTo>
                    <a:pt x="2997" y="3583"/>
                    <a:pt x="3133" y="3514"/>
                    <a:pt x="3284" y="3419"/>
                  </a:cubicBezTo>
                  <a:cubicBezTo>
                    <a:pt x="3433" y="3337"/>
                    <a:pt x="3569" y="3242"/>
                    <a:pt x="3705" y="3147"/>
                  </a:cubicBezTo>
                  <a:cubicBezTo>
                    <a:pt x="3842" y="3051"/>
                    <a:pt x="3978" y="2956"/>
                    <a:pt x="4101" y="2847"/>
                  </a:cubicBezTo>
                  <a:cubicBezTo>
                    <a:pt x="4223" y="2724"/>
                    <a:pt x="4346" y="2615"/>
                    <a:pt x="4468" y="2493"/>
                  </a:cubicBezTo>
                  <a:cubicBezTo>
                    <a:pt x="4523" y="2424"/>
                    <a:pt x="4577" y="2370"/>
                    <a:pt x="4632" y="2302"/>
                  </a:cubicBezTo>
                  <a:lnTo>
                    <a:pt x="4795" y="2098"/>
                  </a:lnTo>
                  <a:cubicBezTo>
                    <a:pt x="4836" y="2030"/>
                    <a:pt x="4891" y="1961"/>
                    <a:pt x="4931" y="1894"/>
                  </a:cubicBezTo>
                  <a:cubicBezTo>
                    <a:pt x="4973" y="1812"/>
                    <a:pt x="5027" y="1743"/>
                    <a:pt x="5054" y="1662"/>
                  </a:cubicBezTo>
                  <a:cubicBezTo>
                    <a:pt x="5095" y="1580"/>
                    <a:pt x="5136" y="1498"/>
                    <a:pt x="5163" y="1417"/>
                  </a:cubicBezTo>
                  <a:cubicBezTo>
                    <a:pt x="5191" y="1335"/>
                    <a:pt x="5218" y="1253"/>
                    <a:pt x="5231" y="1171"/>
                  </a:cubicBezTo>
                  <a:cubicBezTo>
                    <a:pt x="5245" y="1077"/>
                    <a:pt x="5258" y="995"/>
                    <a:pt x="5258" y="899"/>
                  </a:cubicBezTo>
                  <a:lnTo>
                    <a:pt x="5258" y="872"/>
                  </a:lnTo>
                  <a:cubicBezTo>
                    <a:pt x="5231" y="804"/>
                    <a:pt x="5191" y="736"/>
                    <a:pt x="5163" y="668"/>
                  </a:cubicBezTo>
                  <a:cubicBezTo>
                    <a:pt x="5073" y="475"/>
                    <a:pt x="5008" y="258"/>
                    <a:pt x="4897" y="6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01"/>
            <p:cNvSpPr/>
            <p:nvPr/>
          </p:nvSpPr>
          <p:spPr>
            <a:xfrm>
              <a:off x="6594970" y="3664570"/>
              <a:ext cx="51059" cy="17863"/>
            </a:xfrm>
            <a:custGeom>
              <a:avLst/>
              <a:gdLst/>
              <a:ahLst/>
              <a:cxnLst/>
              <a:rect l="l" t="t" r="r" b="b"/>
              <a:pathLst>
                <a:path w="2807" h="982" extrusionOk="0">
                  <a:moveTo>
                    <a:pt x="2807" y="1"/>
                  </a:moveTo>
                  <a:lnTo>
                    <a:pt x="2807" y="1"/>
                  </a:lnTo>
                  <a:cubicBezTo>
                    <a:pt x="2738" y="14"/>
                    <a:pt x="2670" y="28"/>
                    <a:pt x="2616" y="41"/>
                  </a:cubicBezTo>
                  <a:cubicBezTo>
                    <a:pt x="2547" y="55"/>
                    <a:pt x="2493" y="68"/>
                    <a:pt x="2425" y="82"/>
                  </a:cubicBezTo>
                  <a:cubicBezTo>
                    <a:pt x="2371" y="96"/>
                    <a:pt x="2302" y="110"/>
                    <a:pt x="2248" y="137"/>
                  </a:cubicBezTo>
                  <a:cubicBezTo>
                    <a:pt x="2193" y="150"/>
                    <a:pt x="2126" y="164"/>
                    <a:pt x="2071" y="177"/>
                  </a:cubicBezTo>
                  <a:cubicBezTo>
                    <a:pt x="1839" y="259"/>
                    <a:pt x="1608" y="328"/>
                    <a:pt x="1390" y="395"/>
                  </a:cubicBezTo>
                  <a:cubicBezTo>
                    <a:pt x="1158" y="477"/>
                    <a:pt x="927" y="546"/>
                    <a:pt x="709" y="627"/>
                  </a:cubicBezTo>
                  <a:cubicBezTo>
                    <a:pt x="640" y="640"/>
                    <a:pt x="586" y="668"/>
                    <a:pt x="532" y="682"/>
                  </a:cubicBezTo>
                  <a:cubicBezTo>
                    <a:pt x="477" y="709"/>
                    <a:pt x="409" y="736"/>
                    <a:pt x="355" y="749"/>
                  </a:cubicBezTo>
                  <a:cubicBezTo>
                    <a:pt x="301" y="777"/>
                    <a:pt x="232" y="791"/>
                    <a:pt x="177" y="818"/>
                  </a:cubicBezTo>
                  <a:cubicBezTo>
                    <a:pt x="123" y="845"/>
                    <a:pt x="55" y="872"/>
                    <a:pt x="1" y="900"/>
                  </a:cubicBezTo>
                  <a:cubicBezTo>
                    <a:pt x="68" y="927"/>
                    <a:pt x="123" y="940"/>
                    <a:pt x="192" y="954"/>
                  </a:cubicBezTo>
                  <a:cubicBezTo>
                    <a:pt x="259" y="954"/>
                    <a:pt x="328" y="967"/>
                    <a:pt x="382" y="967"/>
                  </a:cubicBezTo>
                  <a:cubicBezTo>
                    <a:pt x="450" y="981"/>
                    <a:pt x="518" y="981"/>
                    <a:pt x="573" y="981"/>
                  </a:cubicBezTo>
                  <a:lnTo>
                    <a:pt x="777" y="981"/>
                  </a:lnTo>
                  <a:cubicBezTo>
                    <a:pt x="1022" y="967"/>
                    <a:pt x="1281" y="913"/>
                    <a:pt x="1526" y="831"/>
                  </a:cubicBezTo>
                  <a:cubicBezTo>
                    <a:pt x="1771" y="749"/>
                    <a:pt x="2002" y="655"/>
                    <a:pt x="2220" y="504"/>
                  </a:cubicBezTo>
                  <a:cubicBezTo>
                    <a:pt x="2275" y="477"/>
                    <a:pt x="2329" y="437"/>
                    <a:pt x="2384" y="409"/>
                  </a:cubicBezTo>
                  <a:cubicBezTo>
                    <a:pt x="2438" y="368"/>
                    <a:pt x="2480" y="328"/>
                    <a:pt x="2534" y="286"/>
                  </a:cubicBezTo>
                  <a:lnTo>
                    <a:pt x="2670" y="150"/>
                  </a:lnTo>
                  <a:cubicBezTo>
                    <a:pt x="2725" y="110"/>
                    <a:pt x="2765" y="55"/>
                    <a:pt x="280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01"/>
            <p:cNvSpPr/>
            <p:nvPr/>
          </p:nvSpPr>
          <p:spPr>
            <a:xfrm>
              <a:off x="6634861" y="3807762"/>
              <a:ext cx="5712" cy="28758"/>
            </a:xfrm>
            <a:custGeom>
              <a:avLst/>
              <a:gdLst/>
              <a:ahLst/>
              <a:cxnLst/>
              <a:rect l="l" t="t" r="r" b="b"/>
              <a:pathLst>
                <a:path w="314" h="1581" extrusionOk="0">
                  <a:moveTo>
                    <a:pt x="314" y="1"/>
                  </a:moveTo>
                  <a:lnTo>
                    <a:pt x="314" y="1"/>
                  </a:lnTo>
                  <a:cubicBezTo>
                    <a:pt x="218" y="150"/>
                    <a:pt x="150" y="314"/>
                    <a:pt x="96" y="477"/>
                  </a:cubicBezTo>
                  <a:cubicBezTo>
                    <a:pt x="42" y="655"/>
                    <a:pt x="14" y="831"/>
                    <a:pt x="0" y="1009"/>
                  </a:cubicBezTo>
                  <a:cubicBezTo>
                    <a:pt x="0" y="1199"/>
                    <a:pt x="14" y="1390"/>
                    <a:pt x="55" y="1581"/>
                  </a:cubicBezTo>
                  <a:cubicBezTo>
                    <a:pt x="164" y="1254"/>
                    <a:pt x="150" y="886"/>
                    <a:pt x="218" y="546"/>
                  </a:cubicBezTo>
                  <a:lnTo>
                    <a:pt x="218" y="504"/>
                  </a:lnTo>
                  <a:cubicBezTo>
                    <a:pt x="232" y="341"/>
                    <a:pt x="259" y="164"/>
                    <a:pt x="314" y="1"/>
                  </a:cubicBezTo>
                  <a:close/>
                </a:path>
              </a:pathLst>
            </a:custGeom>
            <a:solidFill>
              <a:srgbClr val="90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01"/>
            <p:cNvSpPr/>
            <p:nvPr/>
          </p:nvSpPr>
          <p:spPr>
            <a:xfrm>
              <a:off x="6635843" y="3817675"/>
              <a:ext cx="95898" cy="87730"/>
            </a:xfrm>
            <a:custGeom>
              <a:avLst/>
              <a:gdLst/>
              <a:ahLst/>
              <a:cxnLst/>
              <a:rect l="l" t="t" r="r" b="b"/>
              <a:pathLst>
                <a:path w="5272" h="4823" extrusionOk="0">
                  <a:moveTo>
                    <a:pt x="164" y="1"/>
                  </a:moveTo>
                  <a:cubicBezTo>
                    <a:pt x="96" y="341"/>
                    <a:pt x="110" y="709"/>
                    <a:pt x="1" y="1036"/>
                  </a:cubicBezTo>
                  <a:cubicBezTo>
                    <a:pt x="42" y="1199"/>
                    <a:pt x="96" y="1363"/>
                    <a:pt x="151" y="1526"/>
                  </a:cubicBezTo>
                  <a:cubicBezTo>
                    <a:pt x="178" y="1566"/>
                    <a:pt x="191" y="1608"/>
                    <a:pt x="205" y="1648"/>
                  </a:cubicBezTo>
                  <a:cubicBezTo>
                    <a:pt x="233" y="1690"/>
                    <a:pt x="246" y="1730"/>
                    <a:pt x="273" y="1771"/>
                  </a:cubicBezTo>
                  <a:cubicBezTo>
                    <a:pt x="287" y="1812"/>
                    <a:pt x="314" y="1853"/>
                    <a:pt x="342" y="1893"/>
                  </a:cubicBezTo>
                  <a:cubicBezTo>
                    <a:pt x="355" y="1935"/>
                    <a:pt x="382" y="1975"/>
                    <a:pt x="409" y="2002"/>
                  </a:cubicBezTo>
                  <a:cubicBezTo>
                    <a:pt x="505" y="2166"/>
                    <a:pt x="600" y="2302"/>
                    <a:pt x="723" y="2452"/>
                  </a:cubicBezTo>
                  <a:cubicBezTo>
                    <a:pt x="832" y="2588"/>
                    <a:pt x="954" y="2710"/>
                    <a:pt x="1077" y="2847"/>
                  </a:cubicBezTo>
                  <a:cubicBezTo>
                    <a:pt x="1104" y="2874"/>
                    <a:pt x="1145" y="2901"/>
                    <a:pt x="1172" y="2943"/>
                  </a:cubicBezTo>
                  <a:lnTo>
                    <a:pt x="1268" y="3024"/>
                  </a:lnTo>
                  <a:lnTo>
                    <a:pt x="1363" y="3119"/>
                  </a:lnTo>
                  <a:cubicBezTo>
                    <a:pt x="1404" y="3146"/>
                    <a:pt x="1431" y="3174"/>
                    <a:pt x="1472" y="3201"/>
                  </a:cubicBezTo>
                  <a:cubicBezTo>
                    <a:pt x="1526" y="3255"/>
                    <a:pt x="1595" y="3324"/>
                    <a:pt x="1676" y="3378"/>
                  </a:cubicBezTo>
                  <a:lnTo>
                    <a:pt x="1771" y="3460"/>
                  </a:lnTo>
                  <a:lnTo>
                    <a:pt x="1826" y="3500"/>
                  </a:lnTo>
                  <a:lnTo>
                    <a:pt x="1880" y="3542"/>
                  </a:lnTo>
                  <a:lnTo>
                    <a:pt x="1989" y="3609"/>
                  </a:lnTo>
                  <a:cubicBezTo>
                    <a:pt x="2016" y="3637"/>
                    <a:pt x="2058" y="3664"/>
                    <a:pt x="2098" y="3691"/>
                  </a:cubicBezTo>
                  <a:cubicBezTo>
                    <a:pt x="2167" y="3732"/>
                    <a:pt x="2248" y="3787"/>
                    <a:pt x="2316" y="3827"/>
                  </a:cubicBezTo>
                  <a:lnTo>
                    <a:pt x="2548" y="3978"/>
                  </a:lnTo>
                  <a:cubicBezTo>
                    <a:pt x="2616" y="4018"/>
                    <a:pt x="2697" y="4059"/>
                    <a:pt x="2779" y="4100"/>
                  </a:cubicBezTo>
                  <a:cubicBezTo>
                    <a:pt x="2806" y="4114"/>
                    <a:pt x="2848" y="4141"/>
                    <a:pt x="2888" y="4154"/>
                  </a:cubicBezTo>
                  <a:lnTo>
                    <a:pt x="3011" y="4223"/>
                  </a:lnTo>
                  <a:lnTo>
                    <a:pt x="3066" y="4250"/>
                  </a:lnTo>
                  <a:lnTo>
                    <a:pt x="3133" y="4277"/>
                  </a:lnTo>
                  <a:lnTo>
                    <a:pt x="3256" y="4332"/>
                  </a:lnTo>
                  <a:cubicBezTo>
                    <a:pt x="3569" y="4468"/>
                    <a:pt x="3910" y="4577"/>
                    <a:pt x="4250" y="4659"/>
                  </a:cubicBezTo>
                  <a:cubicBezTo>
                    <a:pt x="4413" y="4713"/>
                    <a:pt x="4591" y="4740"/>
                    <a:pt x="4754" y="4768"/>
                  </a:cubicBezTo>
                  <a:cubicBezTo>
                    <a:pt x="4849" y="4781"/>
                    <a:pt x="4931" y="4795"/>
                    <a:pt x="5013" y="4808"/>
                  </a:cubicBezTo>
                  <a:cubicBezTo>
                    <a:pt x="5109" y="4808"/>
                    <a:pt x="5190" y="4822"/>
                    <a:pt x="5272" y="4822"/>
                  </a:cubicBezTo>
                  <a:lnTo>
                    <a:pt x="5027" y="4740"/>
                  </a:lnTo>
                  <a:cubicBezTo>
                    <a:pt x="4985" y="4726"/>
                    <a:pt x="4945" y="4713"/>
                    <a:pt x="4918" y="4686"/>
                  </a:cubicBezTo>
                  <a:lnTo>
                    <a:pt x="4795" y="4644"/>
                  </a:lnTo>
                  <a:lnTo>
                    <a:pt x="4673" y="4604"/>
                  </a:lnTo>
                  <a:lnTo>
                    <a:pt x="4550" y="4550"/>
                  </a:lnTo>
                  <a:cubicBezTo>
                    <a:pt x="4468" y="4522"/>
                    <a:pt x="4400" y="4481"/>
                    <a:pt x="4319" y="4454"/>
                  </a:cubicBezTo>
                  <a:cubicBezTo>
                    <a:pt x="4005" y="4318"/>
                    <a:pt x="3705" y="4168"/>
                    <a:pt x="3406" y="4005"/>
                  </a:cubicBezTo>
                  <a:cubicBezTo>
                    <a:pt x="3120" y="3841"/>
                    <a:pt x="2833" y="3664"/>
                    <a:pt x="2561" y="3473"/>
                  </a:cubicBezTo>
                  <a:lnTo>
                    <a:pt x="2357" y="3324"/>
                  </a:lnTo>
                  <a:cubicBezTo>
                    <a:pt x="2316" y="3310"/>
                    <a:pt x="2289" y="3282"/>
                    <a:pt x="2248" y="3255"/>
                  </a:cubicBezTo>
                  <a:lnTo>
                    <a:pt x="2153" y="3174"/>
                  </a:lnTo>
                  <a:lnTo>
                    <a:pt x="2098" y="3133"/>
                  </a:lnTo>
                  <a:lnTo>
                    <a:pt x="2058" y="3106"/>
                  </a:lnTo>
                  <a:lnTo>
                    <a:pt x="1949" y="3024"/>
                  </a:lnTo>
                  <a:cubicBezTo>
                    <a:pt x="1894" y="2970"/>
                    <a:pt x="1826" y="2915"/>
                    <a:pt x="1758" y="2861"/>
                  </a:cubicBezTo>
                  <a:cubicBezTo>
                    <a:pt x="1513" y="2643"/>
                    <a:pt x="1268" y="2411"/>
                    <a:pt x="1050" y="2166"/>
                  </a:cubicBezTo>
                  <a:cubicBezTo>
                    <a:pt x="941" y="2044"/>
                    <a:pt x="832" y="1921"/>
                    <a:pt x="736" y="1784"/>
                  </a:cubicBezTo>
                  <a:cubicBezTo>
                    <a:pt x="709" y="1757"/>
                    <a:pt x="696" y="1717"/>
                    <a:pt x="669" y="1690"/>
                  </a:cubicBezTo>
                  <a:lnTo>
                    <a:pt x="600" y="1581"/>
                  </a:lnTo>
                  <a:cubicBezTo>
                    <a:pt x="587" y="1553"/>
                    <a:pt x="560" y="1512"/>
                    <a:pt x="545" y="1485"/>
                  </a:cubicBezTo>
                  <a:cubicBezTo>
                    <a:pt x="518" y="1444"/>
                    <a:pt x="491" y="1403"/>
                    <a:pt x="478" y="1376"/>
                  </a:cubicBezTo>
                  <a:cubicBezTo>
                    <a:pt x="464" y="1335"/>
                    <a:pt x="436" y="1308"/>
                    <a:pt x="423" y="1267"/>
                  </a:cubicBezTo>
                  <a:lnTo>
                    <a:pt x="396" y="1212"/>
                  </a:lnTo>
                  <a:cubicBezTo>
                    <a:pt x="396" y="1185"/>
                    <a:pt x="382" y="1172"/>
                    <a:pt x="369" y="1158"/>
                  </a:cubicBezTo>
                  <a:cubicBezTo>
                    <a:pt x="369" y="1131"/>
                    <a:pt x="355" y="1118"/>
                    <a:pt x="355" y="1103"/>
                  </a:cubicBezTo>
                  <a:lnTo>
                    <a:pt x="327" y="1049"/>
                  </a:lnTo>
                  <a:lnTo>
                    <a:pt x="287" y="927"/>
                  </a:lnTo>
                  <a:lnTo>
                    <a:pt x="273" y="900"/>
                  </a:lnTo>
                  <a:lnTo>
                    <a:pt x="273" y="872"/>
                  </a:lnTo>
                  <a:lnTo>
                    <a:pt x="246" y="818"/>
                  </a:lnTo>
                  <a:cubicBezTo>
                    <a:pt x="246" y="791"/>
                    <a:pt x="246" y="776"/>
                    <a:pt x="233" y="749"/>
                  </a:cubicBezTo>
                  <a:lnTo>
                    <a:pt x="219" y="695"/>
                  </a:lnTo>
                  <a:cubicBezTo>
                    <a:pt x="205" y="654"/>
                    <a:pt x="205" y="613"/>
                    <a:pt x="191" y="573"/>
                  </a:cubicBezTo>
                  <a:cubicBezTo>
                    <a:pt x="191" y="531"/>
                    <a:pt x="178" y="491"/>
                    <a:pt x="178" y="450"/>
                  </a:cubicBezTo>
                  <a:cubicBezTo>
                    <a:pt x="151" y="300"/>
                    <a:pt x="151" y="150"/>
                    <a:pt x="16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01"/>
            <p:cNvSpPr/>
            <p:nvPr/>
          </p:nvSpPr>
          <p:spPr>
            <a:xfrm>
              <a:off x="6753533" y="3921977"/>
              <a:ext cx="18" cy="1000"/>
            </a:xfrm>
            <a:custGeom>
              <a:avLst/>
              <a:gdLst/>
              <a:ahLst/>
              <a:cxnLst/>
              <a:rect l="l" t="t" r="r" b="b"/>
              <a:pathLst>
                <a:path w="1" h="55" extrusionOk="0">
                  <a:moveTo>
                    <a:pt x="0" y="0"/>
                  </a:moveTo>
                  <a:lnTo>
                    <a:pt x="0" y="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17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01"/>
            <p:cNvSpPr/>
            <p:nvPr/>
          </p:nvSpPr>
          <p:spPr>
            <a:xfrm>
              <a:off x="6655161" y="3890017"/>
              <a:ext cx="98390" cy="43856"/>
            </a:xfrm>
            <a:custGeom>
              <a:avLst/>
              <a:gdLst/>
              <a:ahLst/>
              <a:cxnLst/>
              <a:rect l="l" t="t" r="r" b="b"/>
              <a:pathLst>
                <a:path w="5409" h="2411" extrusionOk="0">
                  <a:moveTo>
                    <a:pt x="1" y="1"/>
                  </a:moveTo>
                  <a:lnTo>
                    <a:pt x="124" y="164"/>
                  </a:lnTo>
                  <a:lnTo>
                    <a:pt x="192" y="246"/>
                  </a:lnTo>
                  <a:cubicBezTo>
                    <a:pt x="219" y="273"/>
                    <a:pt x="233" y="300"/>
                    <a:pt x="260" y="328"/>
                  </a:cubicBezTo>
                  <a:cubicBezTo>
                    <a:pt x="301" y="368"/>
                    <a:pt x="342" y="422"/>
                    <a:pt x="396" y="477"/>
                  </a:cubicBezTo>
                  <a:lnTo>
                    <a:pt x="533" y="613"/>
                  </a:lnTo>
                  <a:cubicBezTo>
                    <a:pt x="560" y="640"/>
                    <a:pt x="587" y="667"/>
                    <a:pt x="614" y="682"/>
                  </a:cubicBezTo>
                  <a:cubicBezTo>
                    <a:pt x="642" y="709"/>
                    <a:pt x="655" y="736"/>
                    <a:pt x="682" y="749"/>
                  </a:cubicBezTo>
                  <a:cubicBezTo>
                    <a:pt x="736" y="804"/>
                    <a:pt x="791" y="845"/>
                    <a:pt x="832" y="885"/>
                  </a:cubicBezTo>
                  <a:cubicBezTo>
                    <a:pt x="887" y="927"/>
                    <a:pt x="941" y="981"/>
                    <a:pt x="996" y="1022"/>
                  </a:cubicBezTo>
                  <a:lnTo>
                    <a:pt x="1077" y="1076"/>
                  </a:lnTo>
                  <a:cubicBezTo>
                    <a:pt x="1105" y="1103"/>
                    <a:pt x="1132" y="1117"/>
                    <a:pt x="1159" y="1145"/>
                  </a:cubicBezTo>
                  <a:lnTo>
                    <a:pt x="1323" y="1267"/>
                  </a:lnTo>
                  <a:cubicBezTo>
                    <a:pt x="1377" y="1294"/>
                    <a:pt x="1432" y="1335"/>
                    <a:pt x="1486" y="1376"/>
                  </a:cubicBezTo>
                  <a:cubicBezTo>
                    <a:pt x="1608" y="1444"/>
                    <a:pt x="1731" y="1512"/>
                    <a:pt x="1840" y="1581"/>
                  </a:cubicBezTo>
                  <a:cubicBezTo>
                    <a:pt x="2085" y="1717"/>
                    <a:pt x="2330" y="1839"/>
                    <a:pt x="2576" y="1935"/>
                  </a:cubicBezTo>
                  <a:cubicBezTo>
                    <a:pt x="3079" y="2153"/>
                    <a:pt x="3611" y="2289"/>
                    <a:pt x="4155" y="2370"/>
                  </a:cubicBezTo>
                  <a:cubicBezTo>
                    <a:pt x="4210" y="2384"/>
                    <a:pt x="4292" y="2398"/>
                    <a:pt x="4359" y="2398"/>
                  </a:cubicBezTo>
                  <a:cubicBezTo>
                    <a:pt x="4414" y="2398"/>
                    <a:pt x="4468" y="2411"/>
                    <a:pt x="4537" y="2411"/>
                  </a:cubicBezTo>
                  <a:lnTo>
                    <a:pt x="4577" y="2411"/>
                  </a:lnTo>
                  <a:cubicBezTo>
                    <a:pt x="4646" y="2398"/>
                    <a:pt x="4713" y="2398"/>
                    <a:pt x="4795" y="2384"/>
                  </a:cubicBezTo>
                  <a:cubicBezTo>
                    <a:pt x="4864" y="2370"/>
                    <a:pt x="4945" y="2343"/>
                    <a:pt x="5013" y="2316"/>
                  </a:cubicBezTo>
                  <a:cubicBezTo>
                    <a:pt x="5149" y="2247"/>
                    <a:pt x="5272" y="2138"/>
                    <a:pt x="5340" y="2016"/>
                  </a:cubicBezTo>
                  <a:cubicBezTo>
                    <a:pt x="5367" y="1948"/>
                    <a:pt x="5394" y="1880"/>
                    <a:pt x="5408" y="1811"/>
                  </a:cubicBezTo>
                  <a:lnTo>
                    <a:pt x="5408" y="1757"/>
                  </a:lnTo>
                  <a:cubicBezTo>
                    <a:pt x="5408" y="1703"/>
                    <a:pt x="5394" y="1648"/>
                    <a:pt x="5367" y="1594"/>
                  </a:cubicBezTo>
                  <a:cubicBezTo>
                    <a:pt x="5367" y="1662"/>
                    <a:pt x="5354" y="1730"/>
                    <a:pt x="5340" y="1784"/>
                  </a:cubicBezTo>
                  <a:cubicBezTo>
                    <a:pt x="5313" y="1839"/>
                    <a:pt x="5272" y="1893"/>
                    <a:pt x="5231" y="1935"/>
                  </a:cubicBezTo>
                  <a:cubicBezTo>
                    <a:pt x="5191" y="1975"/>
                    <a:pt x="5149" y="2016"/>
                    <a:pt x="5095" y="2044"/>
                  </a:cubicBezTo>
                  <a:cubicBezTo>
                    <a:pt x="5082" y="2057"/>
                    <a:pt x="5067" y="2057"/>
                    <a:pt x="5054" y="2071"/>
                  </a:cubicBezTo>
                  <a:cubicBezTo>
                    <a:pt x="5040" y="2071"/>
                    <a:pt x="5027" y="2084"/>
                    <a:pt x="5013" y="2084"/>
                  </a:cubicBezTo>
                  <a:cubicBezTo>
                    <a:pt x="5000" y="2084"/>
                    <a:pt x="4986" y="2098"/>
                    <a:pt x="4973" y="2098"/>
                  </a:cubicBezTo>
                  <a:lnTo>
                    <a:pt x="4931" y="2098"/>
                  </a:lnTo>
                  <a:cubicBezTo>
                    <a:pt x="4877" y="2111"/>
                    <a:pt x="4822" y="2125"/>
                    <a:pt x="4768" y="2125"/>
                  </a:cubicBezTo>
                  <a:cubicBezTo>
                    <a:pt x="4700" y="2125"/>
                    <a:pt x="4646" y="2111"/>
                    <a:pt x="4591" y="2111"/>
                  </a:cubicBezTo>
                  <a:cubicBezTo>
                    <a:pt x="4523" y="2098"/>
                    <a:pt x="4468" y="2084"/>
                    <a:pt x="4414" y="2071"/>
                  </a:cubicBezTo>
                  <a:cubicBezTo>
                    <a:pt x="4346" y="2057"/>
                    <a:pt x="4292" y="2044"/>
                    <a:pt x="4223" y="2016"/>
                  </a:cubicBezTo>
                  <a:cubicBezTo>
                    <a:pt x="3720" y="1880"/>
                    <a:pt x="3229" y="1717"/>
                    <a:pt x="2752" y="1526"/>
                  </a:cubicBezTo>
                  <a:cubicBezTo>
                    <a:pt x="2507" y="1417"/>
                    <a:pt x="2276" y="1308"/>
                    <a:pt x="2044" y="1199"/>
                  </a:cubicBezTo>
                  <a:lnTo>
                    <a:pt x="1867" y="1117"/>
                  </a:lnTo>
                  <a:lnTo>
                    <a:pt x="1786" y="1076"/>
                  </a:lnTo>
                  <a:lnTo>
                    <a:pt x="1690" y="1022"/>
                  </a:lnTo>
                  <a:lnTo>
                    <a:pt x="1526" y="940"/>
                  </a:lnTo>
                  <a:lnTo>
                    <a:pt x="1350" y="845"/>
                  </a:lnTo>
                  <a:cubicBezTo>
                    <a:pt x="1323" y="831"/>
                    <a:pt x="1295" y="804"/>
                    <a:pt x="1268" y="791"/>
                  </a:cubicBezTo>
                  <a:lnTo>
                    <a:pt x="1186" y="749"/>
                  </a:lnTo>
                  <a:lnTo>
                    <a:pt x="1009" y="640"/>
                  </a:lnTo>
                  <a:cubicBezTo>
                    <a:pt x="954" y="613"/>
                    <a:pt x="900" y="573"/>
                    <a:pt x="845" y="545"/>
                  </a:cubicBezTo>
                  <a:cubicBezTo>
                    <a:pt x="818" y="531"/>
                    <a:pt x="791" y="504"/>
                    <a:pt x="764" y="491"/>
                  </a:cubicBezTo>
                  <a:cubicBezTo>
                    <a:pt x="736" y="477"/>
                    <a:pt x="709" y="464"/>
                    <a:pt x="682" y="436"/>
                  </a:cubicBezTo>
                  <a:lnTo>
                    <a:pt x="505" y="341"/>
                  </a:lnTo>
                  <a:cubicBezTo>
                    <a:pt x="451" y="300"/>
                    <a:pt x="396" y="259"/>
                    <a:pt x="342" y="232"/>
                  </a:cubicBezTo>
                  <a:lnTo>
                    <a:pt x="260" y="177"/>
                  </a:lnTo>
                  <a:lnTo>
                    <a:pt x="179" y="110"/>
                  </a:lnTo>
                  <a:cubicBezTo>
                    <a:pt x="124" y="82"/>
                    <a:pt x="55" y="4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01"/>
            <p:cNvSpPr/>
            <p:nvPr/>
          </p:nvSpPr>
          <p:spPr>
            <a:xfrm>
              <a:off x="7075605" y="1236605"/>
              <a:ext cx="178626" cy="325401"/>
            </a:xfrm>
            <a:custGeom>
              <a:avLst/>
              <a:gdLst/>
              <a:ahLst/>
              <a:cxnLst/>
              <a:rect l="l" t="t" r="r" b="b"/>
              <a:pathLst>
                <a:path w="9820" h="17889" extrusionOk="0">
                  <a:moveTo>
                    <a:pt x="4970" y="0"/>
                  </a:moveTo>
                  <a:cubicBezTo>
                    <a:pt x="4934" y="0"/>
                    <a:pt x="4898" y="2"/>
                    <a:pt x="4862" y="6"/>
                  </a:cubicBezTo>
                  <a:cubicBezTo>
                    <a:pt x="4495" y="47"/>
                    <a:pt x="4181" y="319"/>
                    <a:pt x="3799" y="374"/>
                  </a:cubicBezTo>
                  <a:cubicBezTo>
                    <a:pt x="2479" y="578"/>
                    <a:pt x="2479" y="1069"/>
                    <a:pt x="2070" y="2213"/>
                  </a:cubicBezTo>
                  <a:cubicBezTo>
                    <a:pt x="1942" y="2199"/>
                    <a:pt x="1813" y="2192"/>
                    <a:pt x="1684" y="2192"/>
                  </a:cubicBezTo>
                  <a:cubicBezTo>
                    <a:pt x="1413" y="2192"/>
                    <a:pt x="1143" y="2225"/>
                    <a:pt x="885" y="2308"/>
                  </a:cubicBezTo>
                  <a:cubicBezTo>
                    <a:pt x="817" y="3030"/>
                    <a:pt x="572" y="3751"/>
                    <a:pt x="164" y="4365"/>
                  </a:cubicBezTo>
                  <a:cubicBezTo>
                    <a:pt x="0" y="4623"/>
                    <a:pt x="708" y="5767"/>
                    <a:pt x="845" y="5999"/>
                  </a:cubicBezTo>
                  <a:cubicBezTo>
                    <a:pt x="1184" y="6544"/>
                    <a:pt x="1607" y="7034"/>
                    <a:pt x="2098" y="7429"/>
                  </a:cubicBezTo>
                  <a:cubicBezTo>
                    <a:pt x="2806" y="8028"/>
                    <a:pt x="4235" y="8015"/>
                    <a:pt x="4317" y="9090"/>
                  </a:cubicBezTo>
                  <a:cubicBezTo>
                    <a:pt x="4440" y="10479"/>
                    <a:pt x="4168" y="11814"/>
                    <a:pt x="4032" y="13176"/>
                  </a:cubicBezTo>
                  <a:cubicBezTo>
                    <a:pt x="3868" y="14647"/>
                    <a:pt x="3691" y="16132"/>
                    <a:pt x="3514" y="17603"/>
                  </a:cubicBezTo>
                  <a:cubicBezTo>
                    <a:pt x="4753" y="17698"/>
                    <a:pt x="5979" y="17794"/>
                    <a:pt x="7219" y="17888"/>
                  </a:cubicBezTo>
                  <a:cubicBezTo>
                    <a:pt x="7627" y="16650"/>
                    <a:pt x="7682" y="15328"/>
                    <a:pt x="7749" y="14020"/>
                  </a:cubicBezTo>
                  <a:cubicBezTo>
                    <a:pt x="7818" y="12264"/>
                    <a:pt x="7900" y="10507"/>
                    <a:pt x="7981" y="8750"/>
                  </a:cubicBezTo>
                  <a:cubicBezTo>
                    <a:pt x="7994" y="8518"/>
                    <a:pt x="8008" y="8260"/>
                    <a:pt x="8145" y="8069"/>
                  </a:cubicBezTo>
                  <a:cubicBezTo>
                    <a:pt x="8254" y="7906"/>
                    <a:pt x="8430" y="7810"/>
                    <a:pt x="8594" y="7715"/>
                  </a:cubicBezTo>
                  <a:cubicBezTo>
                    <a:pt x="9819" y="6925"/>
                    <a:pt x="9779" y="5685"/>
                    <a:pt x="9725" y="4365"/>
                  </a:cubicBezTo>
                  <a:cubicBezTo>
                    <a:pt x="9697" y="3793"/>
                    <a:pt x="9683" y="3206"/>
                    <a:pt x="9656" y="2634"/>
                  </a:cubicBezTo>
                  <a:cubicBezTo>
                    <a:pt x="9656" y="2376"/>
                    <a:pt x="9643" y="2131"/>
                    <a:pt x="9547" y="1886"/>
                  </a:cubicBezTo>
                  <a:cubicBezTo>
                    <a:pt x="9302" y="1259"/>
                    <a:pt x="8553" y="1000"/>
                    <a:pt x="7900" y="809"/>
                  </a:cubicBezTo>
                  <a:cubicBezTo>
                    <a:pt x="7613" y="715"/>
                    <a:pt x="7328" y="633"/>
                    <a:pt x="7041" y="551"/>
                  </a:cubicBezTo>
                  <a:cubicBezTo>
                    <a:pt x="6551" y="401"/>
                    <a:pt x="6047" y="265"/>
                    <a:pt x="5543" y="115"/>
                  </a:cubicBezTo>
                  <a:cubicBezTo>
                    <a:pt x="5359" y="57"/>
                    <a:pt x="5165" y="0"/>
                    <a:pt x="497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01"/>
            <p:cNvSpPr/>
            <p:nvPr/>
          </p:nvSpPr>
          <p:spPr>
            <a:xfrm>
              <a:off x="6933395" y="1281043"/>
              <a:ext cx="175661" cy="199035"/>
            </a:xfrm>
            <a:custGeom>
              <a:avLst/>
              <a:gdLst/>
              <a:ahLst/>
              <a:cxnLst/>
              <a:rect l="l" t="t" r="r" b="b"/>
              <a:pathLst>
                <a:path w="9657" h="10942" extrusionOk="0">
                  <a:moveTo>
                    <a:pt x="1199" y="6920"/>
                  </a:moveTo>
                  <a:lnTo>
                    <a:pt x="1199" y="6920"/>
                  </a:lnTo>
                  <a:cubicBezTo>
                    <a:pt x="1199" y="6921"/>
                    <a:pt x="1199" y="6922"/>
                    <a:pt x="1199" y="6923"/>
                  </a:cubicBezTo>
                  <a:lnTo>
                    <a:pt x="1199" y="6923"/>
                  </a:lnTo>
                  <a:cubicBezTo>
                    <a:pt x="1199" y="6922"/>
                    <a:pt x="1199" y="6921"/>
                    <a:pt x="1199" y="6920"/>
                  </a:cubicBezTo>
                  <a:close/>
                  <a:moveTo>
                    <a:pt x="5979" y="1"/>
                  </a:moveTo>
                  <a:cubicBezTo>
                    <a:pt x="5639" y="791"/>
                    <a:pt x="5394" y="1622"/>
                    <a:pt x="5258" y="2480"/>
                  </a:cubicBezTo>
                  <a:cubicBezTo>
                    <a:pt x="5230" y="2643"/>
                    <a:pt x="5203" y="2821"/>
                    <a:pt x="5258" y="2984"/>
                  </a:cubicBezTo>
                  <a:cubicBezTo>
                    <a:pt x="5312" y="3133"/>
                    <a:pt x="5434" y="3256"/>
                    <a:pt x="5543" y="3365"/>
                  </a:cubicBezTo>
                  <a:cubicBezTo>
                    <a:pt x="6184" y="4005"/>
                    <a:pt x="6837" y="4713"/>
                    <a:pt x="7014" y="5585"/>
                  </a:cubicBezTo>
                  <a:cubicBezTo>
                    <a:pt x="7301" y="7056"/>
                    <a:pt x="6402" y="8704"/>
                    <a:pt x="4931" y="9140"/>
                  </a:cubicBezTo>
                  <a:cubicBezTo>
                    <a:pt x="4700" y="9212"/>
                    <a:pt x="4434" y="9249"/>
                    <a:pt x="4161" y="9249"/>
                  </a:cubicBezTo>
                  <a:cubicBezTo>
                    <a:pt x="3711" y="9249"/>
                    <a:pt x="3244" y="9148"/>
                    <a:pt x="2888" y="8935"/>
                  </a:cubicBezTo>
                  <a:cubicBezTo>
                    <a:pt x="2412" y="8678"/>
                    <a:pt x="1231" y="7484"/>
                    <a:pt x="1199" y="6923"/>
                  </a:cubicBezTo>
                  <a:lnTo>
                    <a:pt x="1199" y="6923"/>
                  </a:lnTo>
                  <a:cubicBezTo>
                    <a:pt x="1240" y="7685"/>
                    <a:pt x="1445" y="8433"/>
                    <a:pt x="1784" y="9126"/>
                  </a:cubicBezTo>
                  <a:cubicBezTo>
                    <a:pt x="1185" y="8772"/>
                    <a:pt x="600" y="8418"/>
                    <a:pt x="0" y="8078"/>
                  </a:cubicBezTo>
                  <a:lnTo>
                    <a:pt x="0" y="8078"/>
                  </a:lnTo>
                  <a:cubicBezTo>
                    <a:pt x="790" y="9960"/>
                    <a:pt x="2527" y="10941"/>
                    <a:pt x="4287" y="10941"/>
                  </a:cubicBezTo>
                  <a:cubicBezTo>
                    <a:pt x="5686" y="10941"/>
                    <a:pt x="7099" y="10322"/>
                    <a:pt x="8063" y="9044"/>
                  </a:cubicBezTo>
                  <a:cubicBezTo>
                    <a:pt x="9656" y="6934"/>
                    <a:pt x="9248" y="4564"/>
                    <a:pt x="7532" y="2697"/>
                  </a:cubicBezTo>
                  <a:cubicBezTo>
                    <a:pt x="7041" y="2167"/>
                    <a:pt x="6524" y="1595"/>
                    <a:pt x="6224" y="941"/>
                  </a:cubicBezTo>
                  <a:cubicBezTo>
                    <a:pt x="6088" y="641"/>
                    <a:pt x="5993" y="328"/>
                    <a:pt x="5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01"/>
            <p:cNvSpPr/>
            <p:nvPr/>
          </p:nvSpPr>
          <p:spPr>
            <a:xfrm>
              <a:off x="6844937" y="1233731"/>
              <a:ext cx="576277" cy="121164"/>
            </a:xfrm>
            <a:custGeom>
              <a:avLst/>
              <a:gdLst/>
              <a:ahLst/>
              <a:cxnLst/>
              <a:rect l="l" t="t" r="r" b="b"/>
              <a:pathLst>
                <a:path w="31681" h="6661" extrusionOk="0">
                  <a:moveTo>
                    <a:pt x="2031" y="1"/>
                  </a:moveTo>
                  <a:cubicBezTo>
                    <a:pt x="55" y="410"/>
                    <a:pt x="1" y="3597"/>
                    <a:pt x="1404" y="4481"/>
                  </a:cubicBezTo>
                  <a:lnTo>
                    <a:pt x="29637" y="6660"/>
                  </a:lnTo>
                  <a:cubicBezTo>
                    <a:pt x="31271" y="5994"/>
                    <a:pt x="31680" y="3364"/>
                    <a:pt x="30114" y="2302"/>
                  </a:cubicBezTo>
                  <a:lnTo>
                    <a:pt x="2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01"/>
            <p:cNvSpPr/>
            <p:nvPr/>
          </p:nvSpPr>
          <p:spPr>
            <a:xfrm>
              <a:off x="7393693" y="1276350"/>
              <a:ext cx="10659" cy="11423"/>
            </a:xfrm>
            <a:custGeom>
              <a:avLst/>
              <a:gdLst/>
              <a:ahLst/>
              <a:cxnLst/>
              <a:rect l="l" t="t" r="r" b="b"/>
              <a:pathLst>
                <a:path w="586" h="628" extrusionOk="0">
                  <a:moveTo>
                    <a:pt x="1" y="1"/>
                  </a:moveTo>
                  <a:cubicBezTo>
                    <a:pt x="246" y="177"/>
                    <a:pt x="437" y="395"/>
                    <a:pt x="586" y="627"/>
                  </a:cubicBezTo>
                  <a:cubicBezTo>
                    <a:pt x="586" y="613"/>
                    <a:pt x="573" y="586"/>
                    <a:pt x="559" y="573"/>
                  </a:cubicBezTo>
                  <a:cubicBezTo>
                    <a:pt x="546" y="518"/>
                    <a:pt x="518" y="464"/>
                    <a:pt x="477" y="409"/>
                  </a:cubicBezTo>
                  <a:cubicBezTo>
                    <a:pt x="422" y="300"/>
                    <a:pt x="341" y="204"/>
                    <a:pt x="232" y="123"/>
                  </a:cubicBezTo>
                  <a:cubicBezTo>
                    <a:pt x="177" y="82"/>
                    <a:pt x="123" y="41"/>
                    <a:pt x="68" y="14"/>
                  </a:cubicBezTo>
                  <a:cubicBezTo>
                    <a:pt x="41" y="14"/>
                    <a:pt x="28" y="1"/>
                    <a:pt x="1" y="1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01"/>
            <p:cNvSpPr/>
            <p:nvPr/>
          </p:nvSpPr>
          <p:spPr>
            <a:xfrm>
              <a:off x="6853123" y="1271130"/>
              <a:ext cx="552721" cy="48585"/>
            </a:xfrm>
            <a:custGeom>
              <a:avLst/>
              <a:gdLst/>
              <a:ahLst/>
              <a:cxnLst/>
              <a:rect l="l" t="t" r="r" b="b"/>
              <a:pathLst>
                <a:path w="30386" h="2671" extrusionOk="0">
                  <a:moveTo>
                    <a:pt x="1" y="1"/>
                  </a:moveTo>
                  <a:lnTo>
                    <a:pt x="1757" y="110"/>
                  </a:lnTo>
                  <a:cubicBezTo>
                    <a:pt x="2356" y="151"/>
                    <a:pt x="2942" y="192"/>
                    <a:pt x="3542" y="233"/>
                  </a:cubicBezTo>
                  <a:cubicBezTo>
                    <a:pt x="4726" y="315"/>
                    <a:pt x="5912" y="410"/>
                    <a:pt x="7096" y="505"/>
                  </a:cubicBezTo>
                  <a:cubicBezTo>
                    <a:pt x="8281" y="600"/>
                    <a:pt x="9466" y="709"/>
                    <a:pt x="10637" y="832"/>
                  </a:cubicBezTo>
                  <a:cubicBezTo>
                    <a:pt x="11345" y="900"/>
                    <a:pt x="12040" y="969"/>
                    <a:pt x="12734" y="1050"/>
                  </a:cubicBezTo>
                  <a:lnTo>
                    <a:pt x="12734" y="1009"/>
                  </a:lnTo>
                  <a:lnTo>
                    <a:pt x="12776" y="845"/>
                  </a:lnTo>
                  <a:cubicBezTo>
                    <a:pt x="12789" y="791"/>
                    <a:pt x="12789" y="751"/>
                    <a:pt x="12803" y="709"/>
                  </a:cubicBezTo>
                  <a:cubicBezTo>
                    <a:pt x="12680" y="696"/>
                    <a:pt x="12571" y="682"/>
                    <a:pt x="12449" y="669"/>
                  </a:cubicBezTo>
                  <a:lnTo>
                    <a:pt x="11999" y="627"/>
                  </a:lnTo>
                  <a:lnTo>
                    <a:pt x="11563" y="587"/>
                  </a:lnTo>
                  <a:cubicBezTo>
                    <a:pt x="11264" y="560"/>
                    <a:pt x="10964" y="533"/>
                    <a:pt x="10678" y="519"/>
                  </a:cubicBezTo>
                  <a:cubicBezTo>
                    <a:pt x="9480" y="410"/>
                    <a:pt x="8294" y="328"/>
                    <a:pt x="7110" y="260"/>
                  </a:cubicBezTo>
                  <a:cubicBezTo>
                    <a:pt x="5925" y="192"/>
                    <a:pt x="4740" y="124"/>
                    <a:pt x="3555" y="83"/>
                  </a:cubicBezTo>
                  <a:lnTo>
                    <a:pt x="2656" y="55"/>
                  </a:lnTo>
                  <a:cubicBezTo>
                    <a:pt x="2356" y="42"/>
                    <a:pt x="2057" y="42"/>
                    <a:pt x="1771" y="28"/>
                  </a:cubicBezTo>
                  <a:cubicBezTo>
                    <a:pt x="1472" y="28"/>
                    <a:pt x="1172" y="15"/>
                    <a:pt x="872" y="15"/>
                  </a:cubicBezTo>
                  <a:lnTo>
                    <a:pt x="1" y="1"/>
                  </a:lnTo>
                  <a:close/>
                  <a:moveTo>
                    <a:pt x="29555" y="260"/>
                  </a:moveTo>
                  <a:cubicBezTo>
                    <a:pt x="29487" y="260"/>
                    <a:pt x="29432" y="273"/>
                    <a:pt x="29365" y="288"/>
                  </a:cubicBezTo>
                  <a:cubicBezTo>
                    <a:pt x="29310" y="301"/>
                    <a:pt x="29242" y="328"/>
                    <a:pt x="29187" y="369"/>
                  </a:cubicBezTo>
                  <a:cubicBezTo>
                    <a:pt x="29078" y="424"/>
                    <a:pt x="28983" y="505"/>
                    <a:pt x="28887" y="587"/>
                  </a:cubicBezTo>
                  <a:cubicBezTo>
                    <a:pt x="28806" y="669"/>
                    <a:pt x="28724" y="764"/>
                    <a:pt x="28656" y="860"/>
                  </a:cubicBezTo>
                  <a:cubicBezTo>
                    <a:pt x="28629" y="900"/>
                    <a:pt x="28588" y="954"/>
                    <a:pt x="28561" y="1009"/>
                  </a:cubicBezTo>
                  <a:cubicBezTo>
                    <a:pt x="28548" y="1036"/>
                    <a:pt x="28533" y="1050"/>
                    <a:pt x="28520" y="1077"/>
                  </a:cubicBezTo>
                  <a:lnTo>
                    <a:pt x="28506" y="1105"/>
                  </a:lnTo>
                  <a:lnTo>
                    <a:pt x="28506" y="1118"/>
                  </a:lnTo>
                  <a:lnTo>
                    <a:pt x="28493" y="1118"/>
                  </a:lnTo>
                  <a:lnTo>
                    <a:pt x="28493" y="1132"/>
                  </a:lnTo>
                  <a:cubicBezTo>
                    <a:pt x="28493" y="1145"/>
                    <a:pt x="28479" y="1145"/>
                    <a:pt x="28479" y="1159"/>
                  </a:cubicBezTo>
                  <a:lnTo>
                    <a:pt x="28479" y="1172"/>
                  </a:lnTo>
                  <a:cubicBezTo>
                    <a:pt x="28452" y="1241"/>
                    <a:pt x="28439" y="1295"/>
                    <a:pt x="28424" y="1350"/>
                  </a:cubicBezTo>
                  <a:cubicBezTo>
                    <a:pt x="28411" y="1404"/>
                    <a:pt x="28384" y="1459"/>
                    <a:pt x="28370" y="1513"/>
                  </a:cubicBezTo>
                  <a:lnTo>
                    <a:pt x="28288" y="1840"/>
                  </a:lnTo>
                  <a:cubicBezTo>
                    <a:pt x="28275" y="1949"/>
                    <a:pt x="28248" y="2058"/>
                    <a:pt x="28221" y="2167"/>
                  </a:cubicBezTo>
                  <a:cubicBezTo>
                    <a:pt x="28221" y="2222"/>
                    <a:pt x="28206" y="2276"/>
                    <a:pt x="28206" y="2344"/>
                  </a:cubicBezTo>
                  <a:cubicBezTo>
                    <a:pt x="26069" y="2140"/>
                    <a:pt x="23917" y="1976"/>
                    <a:pt x="21792" y="1758"/>
                  </a:cubicBezTo>
                  <a:cubicBezTo>
                    <a:pt x="21778" y="1853"/>
                    <a:pt x="21765" y="1949"/>
                    <a:pt x="21738" y="2058"/>
                  </a:cubicBezTo>
                  <a:cubicBezTo>
                    <a:pt x="21723" y="2071"/>
                    <a:pt x="21723" y="2098"/>
                    <a:pt x="21723" y="2126"/>
                  </a:cubicBezTo>
                  <a:cubicBezTo>
                    <a:pt x="23903" y="2344"/>
                    <a:pt x="26096" y="2494"/>
                    <a:pt x="28275" y="2670"/>
                  </a:cubicBezTo>
                  <a:cubicBezTo>
                    <a:pt x="28288" y="2126"/>
                    <a:pt x="28439" y="1568"/>
                    <a:pt x="28684" y="1091"/>
                  </a:cubicBezTo>
                  <a:cubicBezTo>
                    <a:pt x="28833" y="818"/>
                    <a:pt x="29024" y="546"/>
                    <a:pt x="29310" y="424"/>
                  </a:cubicBezTo>
                  <a:cubicBezTo>
                    <a:pt x="29419" y="382"/>
                    <a:pt x="29501" y="355"/>
                    <a:pt x="29583" y="355"/>
                  </a:cubicBezTo>
                  <a:cubicBezTo>
                    <a:pt x="29692" y="355"/>
                    <a:pt x="29773" y="382"/>
                    <a:pt x="29841" y="437"/>
                  </a:cubicBezTo>
                  <a:cubicBezTo>
                    <a:pt x="30004" y="533"/>
                    <a:pt x="30113" y="709"/>
                    <a:pt x="30222" y="887"/>
                  </a:cubicBezTo>
                  <a:cubicBezTo>
                    <a:pt x="30291" y="996"/>
                    <a:pt x="30345" y="1091"/>
                    <a:pt x="30386" y="1200"/>
                  </a:cubicBezTo>
                  <a:cubicBezTo>
                    <a:pt x="30373" y="1145"/>
                    <a:pt x="30358" y="1091"/>
                    <a:pt x="30345" y="1023"/>
                  </a:cubicBezTo>
                  <a:cubicBezTo>
                    <a:pt x="30331" y="996"/>
                    <a:pt x="30318" y="954"/>
                    <a:pt x="30304" y="914"/>
                  </a:cubicBezTo>
                  <a:cubicBezTo>
                    <a:pt x="30155" y="682"/>
                    <a:pt x="29964" y="464"/>
                    <a:pt x="29719" y="288"/>
                  </a:cubicBezTo>
                  <a:cubicBezTo>
                    <a:pt x="29677" y="273"/>
                    <a:pt x="29623" y="260"/>
                    <a:pt x="29568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01"/>
            <p:cNvSpPr/>
            <p:nvPr/>
          </p:nvSpPr>
          <p:spPr>
            <a:xfrm>
              <a:off x="7021326" y="1242008"/>
              <a:ext cx="61719" cy="96225"/>
            </a:xfrm>
            <a:custGeom>
              <a:avLst/>
              <a:gdLst/>
              <a:ahLst/>
              <a:cxnLst/>
              <a:rect l="l" t="t" r="r" b="b"/>
              <a:pathLst>
                <a:path w="3393" h="5290" extrusionOk="0">
                  <a:moveTo>
                    <a:pt x="1490" y="1"/>
                  </a:moveTo>
                  <a:cubicBezTo>
                    <a:pt x="1325" y="1"/>
                    <a:pt x="1161" y="3"/>
                    <a:pt x="996" y="9"/>
                  </a:cubicBezTo>
                  <a:cubicBezTo>
                    <a:pt x="927" y="9"/>
                    <a:pt x="845" y="22"/>
                    <a:pt x="791" y="49"/>
                  </a:cubicBezTo>
                  <a:cubicBezTo>
                    <a:pt x="1" y="485"/>
                    <a:pt x="83" y="2937"/>
                    <a:pt x="124" y="3672"/>
                  </a:cubicBezTo>
                  <a:cubicBezTo>
                    <a:pt x="137" y="3972"/>
                    <a:pt x="164" y="4271"/>
                    <a:pt x="219" y="4571"/>
                  </a:cubicBezTo>
                  <a:cubicBezTo>
                    <a:pt x="233" y="4694"/>
                    <a:pt x="260" y="4816"/>
                    <a:pt x="342" y="4912"/>
                  </a:cubicBezTo>
                  <a:cubicBezTo>
                    <a:pt x="424" y="5007"/>
                    <a:pt x="560" y="5061"/>
                    <a:pt x="682" y="5103"/>
                  </a:cubicBezTo>
                  <a:cubicBezTo>
                    <a:pt x="1108" y="5225"/>
                    <a:pt x="1547" y="5289"/>
                    <a:pt x="1986" y="5289"/>
                  </a:cubicBezTo>
                  <a:cubicBezTo>
                    <a:pt x="2178" y="5289"/>
                    <a:pt x="2370" y="5277"/>
                    <a:pt x="2561" y="5252"/>
                  </a:cubicBezTo>
                  <a:cubicBezTo>
                    <a:pt x="2180" y="4353"/>
                    <a:pt x="2071" y="3318"/>
                    <a:pt x="2221" y="2365"/>
                  </a:cubicBezTo>
                  <a:cubicBezTo>
                    <a:pt x="2289" y="1943"/>
                    <a:pt x="2398" y="1466"/>
                    <a:pt x="2576" y="1084"/>
                  </a:cubicBezTo>
                  <a:cubicBezTo>
                    <a:pt x="2656" y="897"/>
                    <a:pt x="3118" y="117"/>
                    <a:pt x="3380" y="117"/>
                  </a:cubicBezTo>
                  <a:cubicBezTo>
                    <a:pt x="3384" y="117"/>
                    <a:pt x="3388" y="118"/>
                    <a:pt x="3393" y="118"/>
                  </a:cubicBezTo>
                  <a:cubicBezTo>
                    <a:pt x="2765" y="42"/>
                    <a:pt x="2128" y="1"/>
                    <a:pt x="1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01"/>
            <p:cNvSpPr/>
            <p:nvPr/>
          </p:nvSpPr>
          <p:spPr>
            <a:xfrm>
              <a:off x="7384034" y="1344235"/>
              <a:ext cx="14643" cy="10659"/>
            </a:xfrm>
            <a:custGeom>
              <a:avLst/>
              <a:gdLst/>
              <a:ahLst/>
              <a:cxnLst/>
              <a:rect l="l" t="t" r="r" b="b"/>
              <a:pathLst>
                <a:path w="805" h="586" extrusionOk="0">
                  <a:moveTo>
                    <a:pt x="804" y="0"/>
                  </a:moveTo>
                  <a:cubicBezTo>
                    <a:pt x="586" y="259"/>
                    <a:pt x="314" y="463"/>
                    <a:pt x="0" y="585"/>
                  </a:cubicBezTo>
                  <a:lnTo>
                    <a:pt x="27" y="585"/>
                  </a:lnTo>
                  <a:cubicBezTo>
                    <a:pt x="314" y="585"/>
                    <a:pt x="586" y="340"/>
                    <a:pt x="80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01"/>
            <p:cNvSpPr/>
            <p:nvPr/>
          </p:nvSpPr>
          <p:spPr>
            <a:xfrm>
              <a:off x="7367172" y="1280807"/>
              <a:ext cx="43383" cy="74088"/>
            </a:xfrm>
            <a:custGeom>
              <a:avLst/>
              <a:gdLst/>
              <a:ahLst/>
              <a:cxnLst/>
              <a:rect l="l" t="t" r="r" b="b"/>
              <a:pathLst>
                <a:path w="2385" h="4073" extrusionOk="0">
                  <a:moveTo>
                    <a:pt x="1308" y="1"/>
                  </a:moveTo>
                  <a:cubicBezTo>
                    <a:pt x="1227" y="1"/>
                    <a:pt x="1145" y="28"/>
                    <a:pt x="1063" y="68"/>
                  </a:cubicBezTo>
                  <a:cubicBezTo>
                    <a:pt x="982" y="123"/>
                    <a:pt x="900" y="177"/>
                    <a:pt x="832" y="246"/>
                  </a:cubicBezTo>
                  <a:lnTo>
                    <a:pt x="627" y="491"/>
                  </a:lnTo>
                  <a:lnTo>
                    <a:pt x="546" y="613"/>
                  </a:lnTo>
                  <a:cubicBezTo>
                    <a:pt x="533" y="640"/>
                    <a:pt x="519" y="668"/>
                    <a:pt x="519" y="682"/>
                  </a:cubicBezTo>
                  <a:lnTo>
                    <a:pt x="505" y="722"/>
                  </a:lnTo>
                  <a:lnTo>
                    <a:pt x="491" y="722"/>
                  </a:lnTo>
                  <a:lnTo>
                    <a:pt x="491" y="749"/>
                  </a:lnTo>
                  <a:cubicBezTo>
                    <a:pt x="478" y="791"/>
                    <a:pt x="464" y="845"/>
                    <a:pt x="451" y="900"/>
                  </a:cubicBezTo>
                  <a:cubicBezTo>
                    <a:pt x="437" y="940"/>
                    <a:pt x="424" y="994"/>
                    <a:pt x="410" y="1049"/>
                  </a:cubicBezTo>
                  <a:lnTo>
                    <a:pt x="328" y="1376"/>
                  </a:lnTo>
                  <a:cubicBezTo>
                    <a:pt x="315" y="1472"/>
                    <a:pt x="288" y="1581"/>
                    <a:pt x="273" y="1690"/>
                  </a:cubicBezTo>
                  <a:cubicBezTo>
                    <a:pt x="260" y="1744"/>
                    <a:pt x="260" y="1798"/>
                    <a:pt x="260" y="1839"/>
                  </a:cubicBezTo>
                  <a:lnTo>
                    <a:pt x="260" y="1907"/>
                  </a:lnTo>
                  <a:lnTo>
                    <a:pt x="246" y="1907"/>
                  </a:lnTo>
                  <a:lnTo>
                    <a:pt x="246" y="1893"/>
                  </a:lnTo>
                  <a:lnTo>
                    <a:pt x="246" y="1880"/>
                  </a:lnTo>
                  <a:lnTo>
                    <a:pt x="233" y="1880"/>
                  </a:lnTo>
                  <a:lnTo>
                    <a:pt x="233" y="1866"/>
                  </a:lnTo>
                  <a:cubicBezTo>
                    <a:pt x="219" y="1866"/>
                    <a:pt x="219" y="1853"/>
                    <a:pt x="206" y="1853"/>
                  </a:cubicBezTo>
                  <a:cubicBezTo>
                    <a:pt x="206" y="1839"/>
                    <a:pt x="192" y="1839"/>
                    <a:pt x="179" y="1839"/>
                  </a:cubicBezTo>
                  <a:cubicBezTo>
                    <a:pt x="164" y="1826"/>
                    <a:pt x="151" y="1826"/>
                    <a:pt x="137" y="1826"/>
                  </a:cubicBezTo>
                  <a:lnTo>
                    <a:pt x="110" y="2138"/>
                  </a:lnTo>
                  <a:lnTo>
                    <a:pt x="15" y="2138"/>
                  </a:lnTo>
                  <a:cubicBezTo>
                    <a:pt x="1" y="2670"/>
                    <a:pt x="124" y="3215"/>
                    <a:pt x="410" y="3691"/>
                  </a:cubicBezTo>
                  <a:cubicBezTo>
                    <a:pt x="491" y="3814"/>
                    <a:pt x="573" y="3936"/>
                    <a:pt x="709" y="4005"/>
                  </a:cubicBezTo>
                  <a:cubicBezTo>
                    <a:pt x="778" y="4045"/>
                    <a:pt x="860" y="4072"/>
                    <a:pt x="927" y="4072"/>
                  </a:cubicBezTo>
                  <a:cubicBezTo>
                    <a:pt x="1241" y="3950"/>
                    <a:pt x="1513" y="3746"/>
                    <a:pt x="1731" y="3487"/>
                  </a:cubicBezTo>
                  <a:cubicBezTo>
                    <a:pt x="2044" y="3037"/>
                    <a:pt x="2262" y="2438"/>
                    <a:pt x="2303" y="2180"/>
                  </a:cubicBezTo>
                  <a:cubicBezTo>
                    <a:pt x="2385" y="1648"/>
                    <a:pt x="2330" y="1145"/>
                    <a:pt x="2126" y="668"/>
                  </a:cubicBezTo>
                  <a:lnTo>
                    <a:pt x="2126" y="668"/>
                  </a:lnTo>
                  <a:cubicBezTo>
                    <a:pt x="2140" y="722"/>
                    <a:pt x="2153" y="776"/>
                    <a:pt x="2153" y="831"/>
                  </a:cubicBezTo>
                  <a:cubicBezTo>
                    <a:pt x="2180" y="954"/>
                    <a:pt x="2180" y="1076"/>
                    <a:pt x="2180" y="1185"/>
                  </a:cubicBezTo>
                  <a:cubicBezTo>
                    <a:pt x="2180" y="1254"/>
                    <a:pt x="2167" y="1308"/>
                    <a:pt x="2167" y="1363"/>
                  </a:cubicBezTo>
                  <a:cubicBezTo>
                    <a:pt x="2153" y="1430"/>
                    <a:pt x="2140" y="1485"/>
                    <a:pt x="2126" y="1539"/>
                  </a:cubicBezTo>
                  <a:cubicBezTo>
                    <a:pt x="2085" y="1757"/>
                    <a:pt x="2004" y="1975"/>
                    <a:pt x="1908" y="2193"/>
                  </a:cubicBezTo>
                  <a:cubicBezTo>
                    <a:pt x="1867" y="2289"/>
                    <a:pt x="1813" y="2398"/>
                    <a:pt x="1744" y="2493"/>
                  </a:cubicBezTo>
                  <a:cubicBezTo>
                    <a:pt x="1690" y="2588"/>
                    <a:pt x="1622" y="2683"/>
                    <a:pt x="1541" y="2779"/>
                  </a:cubicBezTo>
                  <a:cubicBezTo>
                    <a:pt x="1486" y="2819"/>
                    <a:pt x="1445" y="2861"/>
                    <a:pt x="1390" y="2888"/>
                  </a:cubicBezTo>
                  <a:cubicBezTo>
                    <a:pt x="1336" y="2928"/>
                    <a:pt x="1281" y="2956"/>
                    <a:pt x="1227" y="2970"/>
                  </a:cubicBezTo>
                  <a:cubicBezTo>
                    <a:pt x="1172" y="2983"/>
                    <a:pt x="1118" y="2997"/>
                    <a:pt x="1050" y="2997"/>
                  </a:cubicBezTo>
                  <a:lnTo>
                    <a:pt x="1023" y="2997"/>
                  </a:lnTo>
                  <a:cubicBezTo>
                    <a:pt x="968" y="2997"/>
                    <a:pt x="900" y="2983"/>
                    <a:pt x="845" y="2956"/>
                  </a:cubicBezTo>
                  <a:cubicBezTo>
                    <a:pt x="832" y="2943"/>
                    <a:pt x="805" y="2943"/>
                    <a:pt x="791" y="2928"/>
                  </a:cubicBezTo>
                  <a:cubicBezTo>
                    <a:pt x="778" y="2928"/>
                    <a:pt x="764" y="2915"/>
                    <a:pt x="751" y="2915"/>
                  </a:cubicBezTo>
                  <a:cubicBezTo>
                    <a:pt x="736" y="2901"/>
                    <a:pt x="723" y="2901"/>
                    <a:pt x="709" y="2888"/>
                  </a:cubicBezTo>
                  <a:lnTo>
                    <a:pt x="682" y="2861"/>
                  </a:lnTo>
                  <a:cubicBezTo>
                    <a:pt x="627" y="2806"/>
                    <a:pt x="587" y="2765"/>
                    <a:pt x="560" y="2710"/>
                  </a:cubicBezTo>
                  <a:cubicBezTo>
                    <a:pt x="491" y="2601"/>
                    <a:pt x="464" y="2493"/>
                    <a:pt x="437" y="2384"/>
                  </a:cubicBezTo>
                  <a:cubicBezTo>
                    <a:pt x="382" y="2153"/>
                    <a:pt x="355" y="1921"/>
                    <a:pt x="382" y="1690"/>
                  </a:cubicBezTo>
                  <a:cubicBezTo>
                    <a:pt x="410" y="1472"/>
                    <a:pt x="491" y="1240"/>
                    <a:pt x="642" y="1063"/>
                  </a:cubicBezTo>
                  <a:cubicBezTo>
                    <a:pt x="709" y="967"/>
                    <a:pt x="805" y="885"/>
                    <a:pt x="927" y="858"/>
                  </a:cubicBezTo>
                  <a:cubicBezTo>
                    <a:pt x="968" y="845"/>
                    <a:pt x="1009" y="831"/>
                    <a:pt x="1063" y="831"/>
                  </a:cubicBezTo>
                  <a:lnTo>
                    <a:pt x="1105" y="831"/>
                  </a:lnTo>
                  <a:cubicBezTo>
                    <a:pt x="1132" y="845"/>
                    <a:pt x="1159" y="845"/>
                    <a:pt x="1186" y="858"/>
                  </a:cubicBezTo>
                  <a:cubicBezTo>
                    <a:pt x="1214" y="858"/>
                    <a:pt x="1241" y="872"/>
                    <a:pt x="1268" y="885"/>
                  </a:cubicBezTo>
                  <a:cubicBezTo>
                    <a:pt x="1295" y="913"/>
                    <a:pt x="1323" y="927"/>
                    <a:pt x="1336" y="954"/>
                  </a:cubicBezTo>
                  <a:cubicBezTo>
                    <a:pt x="1363" y="967"/>
                    <a:pt x="1377" y="994"/>
                    <a:pt x="1390" y="1022"/>
                  </a:cubicBezTo>
                  <a:cubicBezTo>
                    <a:pt x="1417" y="1076"/>
                    <a:pt x="1445" y="1131"/>
                    <a:pt x="1459" y="1185"/>
                  </a:cubicBezTo>
                  <a:cubicBezTo>
                    <a:pt x="1486" y="1294"/>
                    <a:pt x="1499" y="1403"/>
                    <a:pt x="1499" y="1512"/>
                  </a:cubicBezTo>
                  <a:cubicBezTo>
                    <a:pt x="1486" y="1744"/>
                    <a:pt x="1417" y="1962"/>
                    <a:pt x="1295" y="2153"/>
                  </a:cubicBezTo>
                  <a:cubicBezTo>
                    <a:pt x="1350" y="2057"/>
                    <a:pt x="1390" y="1948"/>
                    <a:pt x="1417" y="1839"/>
                  </a:cubicBezTo>
                  <a:lnTo>
                    <a:pt x="1432" y="1798"/>
                  </a:lnTo>
                  <a:cubicBezTo>
                    <a:pt x="1432" y="1784"/>
                    <a:pt x="1445" y="1771"/>
                    <a:pt x="1445" y="1757"/>
                  </a:cubicBezTo>
                  <a:cubicBezTo>
                    <a:pt x="1445" y="1744"/>
                    <a:pt x="1445" y="1717"/>
                    <a:pt x="1459" y="1690"/>
                  </a:cubicBezTo>
                  <a:cubicBezTo>
                    <a:pt x="1459" y="1635"/>
                    <a:pt x="1472" y="1566"/>
                    <a:pt x="1459" y="1512"/>
                  </a:cubicBezTo>
                  <a:cubicBezTo>
                    <a:pt x="1459" y="1403"/>
                    <a:pt x="1445" y="1294"/>
                    <a:pt x="1404" y="1199"/>
                  </a:cubicBezTo>
                  <a:cubicBezTo>
                    <a:pt x="1390" y="1145"/>
                    <a:pt x="1377" y="1090"/>
                    <a:pt x="1350" y="1049"/>
                  </a:cubicBezTo>
                  <a:cubicBezTo>
                    <a:pt x="1323" y="1009"/>
                    <a:pt x="1281" y="967"/>
                    <a:pt x="1241" y="940"/>
                  </a:cubicBezTo>
                  <a:cubicBezTo>
                    <a:pt x="1186" y="913"/>
                    <a:pt x="1132" y="900"/>
                    <a:pt x="1077" y="900"/>
                  </a:cubicBezTo>
                  <a:cubicBezTo>
                    <a:pt x="1036" y="900"/>
                    <a:pt x="982" y="913"/>
                    <a:pt x="941" y="927"/>
                  </a:cubicBezTo>
                  <a:cubicBezTo>
                    <a:pt x="845" y="954"/>
                    <a:pt x="764" y="1036"/>
                    <a:pt x="709" y="1117"/>
                  </a:cubicBezTo>
                  <a:cubicBezTo>
                    <a:pt x="669" y="1158"/>
                    <a:pt x="642" y="1199"/>
                    <a:pt x="627" y="1254"/>
                  </a:cubicBezTo>
                  <a:lnTo>
                    <a:pt x="600" y="1281"/>
                  </a:lnTo>
                  <a:lnTo>
                    <a:pt x="587" y="1321"/>
                  </a:lnTo>
                  <a:cubicBezTo>
                    <a:pt x="587" y="1335"/>
                    <a:pt x="573" y="1348"/>
                    <a:pt x="573" y="1363"/>
                  </a:cubicBezTo>
                  <a:lnTo>
                    <a:pt x="560" y="1390"/>
                  </a:lnTo>
                  <a:cubicBezTo>
                    <a:pt x="533" y="1499"/>
                    <a:pt x="505" y="1594"/>
                    <a:pt x="491" y="1703"/>
                  </a:cubicBezTo>
                  <a:cubicBezTo>
                    <a:pt x="478" y="1921"/>
                    <a:pt x="505" y="2138"/>
                    <a:pt x="573" y="2343"/>
                  </a:cubicBezTo>
                  <a:cubicBezTo>
                    <a:pt x="600" y="2452"/>
                    <a:pt x="627" y="2547"/>
                    <a:pt x="682" y="2629"/>
                  </a:cubicBezTo>
                  <a:cubicBezTo>
                    <a:pt x="709" y="2670"/>
                    <a:pt x="736" y="2710"/>
                    <a:pt x="778" y="2738"/>
                  </a:cubicBezTo>
                  <a:lnTo>
                    <a:pt x="805" y="2765"/>
                  </a:lnTo>
                  <a:cubicBezTo>
                    <a:pt x="818" y="2765"/>
                    <a:pt x="818" y="2765"/>
                    <a:pt x="832" y="2779"/>
                  </a:cubicBezTo>
                  <a:cubicBezTo>
                    <a:pt x="845" y="2779"/>
                    <a:pt x="860" y="2792"/>
                    <a:pt x="860" y="2792"/>
                  </a:cubicBezTo>
                  <a:cubicBezTo>
                    <a:pt x="873" y="2792"/>
                    <a:pt x="887" y="2806"/>
                    <a:pt x="900" y="2806"/>
                  </a:cubicBezTo>
                  <a:cubicBezTo>
                    <a:pt x="941" y="2819"/>
                    <a:pt x="996" y="2834"/>
                    <a:pt x="1036" y="2834"/>
                  </a:cubicBezTo>
                  <a:cubicBezTo>
                    <a:pt x="1091" y="2834"/>
                    <a:pt x="1132" y="2819"/>
                    <a:pt x="1172" y="2806"/>
                  </a:cubicBezTo>
                  <a:cubicBezTo>
                    <a:pt x="1254" y="2779"/>
                    <a:pt x="1336" y="2725"/>
                    <a:pt x="1404" y="2643"/>
                  </a:cubicBezTo>
                  <a:cubicBezTo>
                    <a:pt x="1472" y="2574"/>
                    <a:pt x="1541" y="2493"/>
                    <a:pt x="1595" y="2398"/>
                  </a:cubicBezTo>
                  <a:cubicBezTo>
                    <a:pt x="1635" y="2302"/>
                    <a:pt x="1690" y="2207"/>
                    <a:pt x="1731" y="2111"/>
                  </a:cubicBezTo>
                  <a:cubicBezTo>
                    <a:pt x="1813" y="1907"/>
                    <a:pt x="1880" y="1703"/>
                    <a:pt x="1922" y="1499"/>
                  </a:cubicBezTo>
                  <a:cubicBezTo>
                    <a:pt x="1935" y="1444"/>
                    <a:pt x="1935" y="1390"/>
                    <a:pt x="1949" y="1335"/>
                  </a:cubicBezTo>
                  <a:lnTo>
                    <a:pt x="1949" y="1185"/>
                  </a:lnTo>
                  <a:cubicBezTo>
                    <a:pt x="1949" y="1076"/>
                    <a:pt x="1949" y="981"/>
                    <a:pt x="1922" y="872"/>
                  </a:cubicBezTo>
                  <a:cubicBezTo>
                    <a:pt x="1908" y="763"/>
                    <a:pt x="1880" y="668"/>
                    <a:pt x="1853" y="573"/>
                  </a:cubicBezTo>
                  <a:cubicBezTo>
                    <a:pt x="1840" y="518"/>
                    <a:pt x="1813" y="477"/>
                    <a:pt x="1799" y="422"/>
                  </a:cubicBezTo>
                  <a:cubicBezTo>
                    <a:pt x="1772" y="382"/>
                    <a:pt x="1744" y="341"/>
                    <a:pt x="1731" y="286"/>
                  </a:cubicBezTo>
                  <a:cubicBezTo>
                    <a:pt x="1677" y="204"/>
                    <a:pt x="1608" y="137"/>
                    <a:pt x="1541" y="82"/>
                  </a:cubicBezTo>
                  <a:lnTo>
                    <a:pt x="1513" y="55"/>
                  </a:lnTo>
                  <a:cubicBezTo>
                    <a:pt x="1499" y="55"/>
                    <a:pt x="1486" y="55"/>
                    <a:pt x="1486" y="41"/>
                  </a:cubicBezTo>
                  <a:cubicBezTo>
                    <a:pt x="1472" y="41"/>
                    <a:pt x="1459" y="28"/>
                    <a:pt x="1459" y="28"/>
                  </a:cubicBezTo>
                  <a:lnTo>
                    <a:pt x="1445" y="28"/>
                  </a:lnTo>
                  <a:lnTo>
                    <a:pt x="1417" y="14"/>
                  </a:lnTo>
                  <a:cubicBezTo>
                    <a:pt x="1390" y="1"/>
                    <a:pt x="1350" y="1"/>
                    <a:pt x="1308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01"/>
            <p:cNvSpPr/>
            <p:nvPr/>
          </p:nvSpPr>
          <p:spPr>
            <a:xfrm>
              <a:off x="7367445" y="1277587"/>
              <a:ext cx="39400" cy="57753"/>
            </a:xfrm>
            <a:custGeom>
              <a:avLst/>
              <a:gdLst/>
              <a:ahLst/>
              <a:cxnLst/>
              <a:rect l="l" t="t" r="r" b="b"/>
              <a:pathLst>
                <a:path w="2166" h="3175" extrusionOk="0">
                  <a:moveTo>
                    <a:pt x="1308" y="0"/>
                  </a:moveTo>
                  <a:cubicBezTo>
                    <a:pt x="1226" y="0"/>
                    <a:pt x="1144" y="27"/>
                    <a:pt x="1035" y="69"/>
                  </a:cubicBezTo>
                  <a:cubicBezTo>
                    <a:pt x="749" y="191"/>
                    <a:pt x="558" y="463"/>
                    <a:pt x="409" y="736"/>
                  </a:cubicBezTo>
                  <a:cubicBezTo>
                    <a:pt x="164" y="1213"/>
                    <a:pt x="13" y="1771"/>
                    <a:pt x="0" y="2315"/>
                  </a:cubicBezTo>
                  <a:lnTo>
                    <a:pt x="95" y="2315"/>
                  </a:lnTo>
                  <a:lnTo>
                    <a:pt x="122" y="2003"/>
                  </a:lnTo>
                  <a:cubicBezTo>
                    <a:pt x="136" y="2003"/>
                    <a:pt x="149" y="2003"/>
                    <a:pt x="164" y="2016"/>
                  </a:cubicBezTo>
                  <a:cubicBezTo>
                    <a:pt x="177" y="2016"/>
                    <a:pt x="191" y="2016"/>
                    <a:pt x="191" y="2030"/>
                  </a:cubicBezTo>
                  <a:cubicBezTo>
                    <a:pt x="204" y="2030"/>
                    <a:pt x="204" y="2043"/>
                    <a:pt x="218" y="2043"/>
                  </a:cubicBezTo>
                  <a:lnTo>
                    <a:pt x="218" y="2057"/>
                  </a:lnTo>
                  <a:lnTo>
                    <a:pt x="231" y="2057"/>
                  </a:lnTo>
                  <a:lnTo>
                    <a:pt x="231" y="2070"/>
                  </a:lnTo>
                  <a:lnTo>
                    <a:pt x="231" y="2084"/>
                  </a:lnTo>
                  <a:lnTo>
                    <a:pt x="245" y="2084"/>
                  </a:lnTo>
                  <a:lnTo>
                    <a:pt x="245" y="2016"/>
                  </a:lnTo>
                  <a:cubicBezTo>
                    <a:pt x="245" y="1975"/>
                    <a:pt x="245" y="1921"/>
                    <a:pt x="258" y="1867"/>
                  </a:cubicBezTo>
                  <a:cubicBezTo>
                    <a:pt x="273" y="1758"/>
                    <a:pt x="300" y="1649"/>
                    <a:pt x="313" y="1553"/>
                  </a:cubicBezTo>
                  <a:lnTo>
                    <a:pt x="395" y="1226"/>
                  </a:lnTo>
                  <a:cubicBezTo>
                    <a:pt x="409" y="1171"/>
                    <a:pt x="422" y="1117"/>
                    <a:pt x="436" y="1077"/>
                  </a:cubicBezTo>
                  <a:cubicBezTo>
                    <a:pt x="449" y="1022"/>
                    <a:pt x="463" y="968"/>
                    <a:pt x="476" y="926"/>
                  </a:cubicBezTo>
                  <a:lnTo>
                    <a:pt x="476" y="899"/>
                  </a:lnTo>
                  <a:lnTo>
                    <a:pt x="490" y="899"/>
                  </a:lnTo>
                  <a:lnTo>
                    <a:pt x="504" y="859"/>
                  </a:lnTo>
                  <a:cubicBezTo>
                    <a:pt x="504" y="845"/>
                    <a:pt x="518" y="817"/>
                    <a:pt x="531" y="790"/>
                  </a:cubicBezTo>
                  <a:lnTo>
                    <a:pt x="612" y="668"/>
                  </a:lnTo>
                  <a:lnTo>
                    <a:pt x="817" y="423"/>
                  </a:lnTo>
                  <a:cubicBezTo>
                    <a:pt x="885" y="354"/>
                    <a:pt x="967" y="300"/>
                    <a:pt x="1048" y="245"/>
                  </a:cubicBezTo>
                  <a:cubicBezTo>
                    <a:pt x="1130" y="205"/>
                    <a:pt x="1212" y="178"/>
                    <a:pt x="1293" y="178"/>
                  </a:cubicBezTo>
                  <a:cubicBezTo>
                    <a:pt x="1335" y="178"/>
                    <a:pt x="1375" y="178"/>
                    <a:pt x="1402" y="191"/>
                  </a:cubicBezTo>
                  <a:lnTo>
                    <a:pt x="1430" y="205"/>
                  </a:lnTo>
                  <a:lnTo>
                    <a:pt x="1444" y="205"/>
                  </a:lnTo>
                  <a:cubicBezTo>
                    <a:pt x="1444" y="205"/>
                    <a:pt x="1457" y="218"/>
                    <a:pt x="1471" y="218"/>
                  </a:cubicBezTo>
                  <a:cubicBezTo>
                    <a:pt x="1471" y="232"/>
                    <a:pt x="1484" y="232"/>
                    <a:pt x="1498" y="232"/>
                  </a:cubicBezTo>
                  <a:lnTo>
                    <a:pt x="1526" y="259"/>
                  </a:lnTo>
                  <a:cubicBezTo>
                    <a:pt x="1593" y="314"/>
                    <a:pt x="1662" y="381"/>
                    <a:pt x="1716" y="463"/>
                  </a:cubicBezTo>
                  <a:cubicBezTo>
                    <a:pt x="1729" y="518"/>
                    <a:pt x="1757" y="559"/>
                    <a:pt x="1784" y="599"/>
                  </a:cubicBezTo>
                  <a:cubicBezTo>
                    <a:pt x="1798" y="654"/>
                    <a:pt x="1825" y="695"/>
                    <a:pt x="1838" y="750"/>
                  </a:cubicBezTo>
                  <a:cubicBezTo>
                    <a:pt x="1865" y="845"/>
                    <a:pt x="1893" y="940"/>
                    <a:pt x="1907" y="1049"/>
                  </a:cubicBezTo>
                  <a:cubicBezTo>
                    <a:pt x="1934" y="1158"/>
                    <a:pt x="1934" y="1253"/>
                    <a:pt x="1934" y="1362"/>
                  </a:cubicBezTo>
                  <a:lnTo>
                    <a:pt x="1934" y="1512"/>
                  </a:lnTo>
                  <a:cubicBezTo>
                    <a:pt x="1920" y="1567"/>
                    <a:pt x="1920" y="1621"/>
                    <a:pt x="1907" y="1676"/>
                  </a:cubicBezTo>
                  <a:cubicBezTo>
                    <a:pt x="1865" y="1880"/>
                    <a:pt x="1798" y="2084"/>
                    <a:pt x="1716" y="2288"/>
                  </a:cubicBezTo>
                  <a:cubicBezTo>
                    <a:pt x="1675" y="2384"/>
                    <a:pt x="1620" y="2479"/>
                    <a:pt x="1580" y="2575"/>
                  </a:cubicBezTo>
                  <a:cubicBezTo>
                    <a:pt x="1526" y="2670"/>
                    <a:pt x="1457" y="2751"/>
                    <a:pt x="1389" y="2820"/>
                  </a:cubicBezTo>
                  <a:cubicBezTo>
                    <a:pt x="1321" y="2902"/>
                    <a:pt x="1239" y="2956"/>
                    <a:pt x="1157" y="2983"/>
                  </a:cubicBezTo>
                  <a:cubicBezTo>
                    <a:pt x="1117" y="2996"/>
                    <a:pt x="1076" y="3011"/>
                    <a:pt x="1021" y="3011"/>
                  </a:cubicBezTo>
                  <a:cubicBezTo>
                    <a:pt x="981" y="3011"/>
                    <a:pt x="926" y="2996"/>
                    <a:pt x="885" y="2983"/>
                  </a:cubicBezTo>
                  <a:cubicBezTo>
                    <a:pt x="872" y="2983"/>
                    <a:pt x="858" y="2969"/>
                    <a:pt x="845" y="2969"/>
                  </a:cubicBezTo>
                  <a:cubicBezTo>
                    <a:pt x="845" y="2969"/>
                    <a:pt x="830" y="2956"/>
                    <a:pt x="817" y="2956"/>
                  </a:cubicBezTo>
                  <a:cubicBezTo>
                    <a:pt x="803" y="2942"/>
                    <a:pt x="803" y="2942"/>
                    <a:pt x="790" y="2942"/>
                  </a:cubicBezTo>
                  <a:lnTo>
                    <a:pt x="763" y="2915"/>
                  </a:lnTo>
                  <a:cubicBezTo>
                    <a:pt x="721" y="2887"/>
                    <a:pt x="694" y="2847"/>
                    <a:pt x="667" y="2806"/>
                  </a:cubicBezTo>
                  <a:cubicBezTo>
                    <a:pt x="612" y="2724"/>
                    <a:pt x="585" y="2629"/>
                    <a:pt x="558" y="2520"/>
                  </a:cubicBezTo>
                  <a:cubicBezTo>
                    <a:pt x="490" y="2315"/>
                    <a:pt x="463" y="2098"/>
                    <a:pt x="476" y="1880"/>
                  </a:cubicBezTo>
                  <a:cubicBezTo>
                    <a:pt x="490" y="1771"/>
                    <a:pt x="518" y="1676"/>
                    <a:pt x="545" y="1567"/>
                  </a:cubicBezTo>
                  <a:lnTo>
                    <a:pt x="558" y="1540"/>
                  </a:lnTo>
                  <a:cubicBezTo>
                    <a:pt x="558" y="1525"/>
                    <a:pt x="572" y="1512"/>
                    <a:pt x="572" y="1498"/>
                  </a:cubicBezTo>
                  <a:lnTo>
                    <a:pt x="585" y="1458"/>
                  </a:lnTo>
                  <a:lnTo>
                    <a:pt x="612" y="1431"/>
                  </a:lnTo>
                  <a:cubicBezTo>
                    <a:pt x="627" y="1376"/>
                    <a:pt x="654" y="1335"/>
                    <a:pt x="694" y="1294"/>
                  </a:cubicBezTo>
                  <a:cubicBezTo>
                    <a:pt x="749" y="1213"/>
                    <a:pt x="830" y="1131"/>
                    <a:pt x="926" y="1104"/>
                  </a:cubicBezTo>
                  <a:cubicBezTo>
                    <a:pt x="967" y="1090"/>
                    <a:pt x="1021" y="1077"/>
                    <a:pt x="1062" y="1077"/>
                  </a:cubicBezTo>
                  <a:cubicBezTo>
                    <a:pt x="1117" y="1077"/>
                    <a:pt x="1171" y="1090"/>
                    <a:pt x="1226" y="1117"/>
                  </a:cubicBezTo>
                  <a:cubicBezTo>
                    <a:pt x="1266" y="1144"/>
                    <a:pt x="1308" y="1186"/>
                    <a:pt x="1335" y="1226"/>
                  </a:cubicBezTo>
                  <a:cubicBezTo>
                    <a:pt x="1362" y="1267"/>
                    <a:pt x="1375" y="1322"/>
                    <a:pt x="1389" y="1376"/>
                  </a:cubicBezTo>
                  <a:cubicBezTo>
                    <a:pt x="1430" y="1471"/>
                    <a:pt x="1444" y="1580"/>
                    <a:pt x="1444" y="1689"/>
                  </a:cubicBezTo>
                  <a:cubicBezTo>
                    <a:pt x="1457" y="1743"/>
                    <a:pt x="1444" y="1812"/>
                    <a:pt x="1444" y="1867"/>
                  </a:cubicBezTo>
                  <a:cubicBezTo>
                    <a:pt x="1430" y="1894"/>
                    <a:pt x="1430" y="1921"/>
                    <a:pt x="1430" y="1934"/>
                  </a:cubicBezTo>
                  <a:cubicBezTo>
                    <a:pt x="1430" y="1948"/>
                    <a:pt x="1417" y="1961"/>
                    <a:pt x="1417" y="1975"/>
                  </a:cubicBezTo>
                  <a:lnTo>
                    <a:pt x="1402" y="2016"/>
                  </a:lnTo>
                  <a:cubicBezTo>
                    <a:pt x="1375" y="2125"/>
                    <a:pt x="1335" y="2234"/>
                    <a:pt x="1280" y="2330"/>
                  </a:cubicBezTo>
                  <a:cubicBezTo>
                    <a:pt x="1402" y="2139"/>
                    <a:pt x="1471" y="1921"/>
                    <a:pt x="1484" y="1689"/>
                  </a:cubicBezTo>
                  <a:cubicBezTo>
                    <a:pt x="1484" y="1580"/>
                    <a:pt x="1471" y="1471"/>
                    <a:pt x="1444" y="1362"/>
                  </a:cubicBezTo>
                  <a:cubicBezTo>
                    <a:pt x="1430" y="1308"/>
                    <a:pt x="1402" y="1253"/>
                    <a:pt x="1375" y="1199"/>
                  </a:cubicBezTo>
                  <a:cubicBezTo>
                    <a:pt x="1362" y="1171"/>
                    <a:pt x="1348" y="1144"/>
                    <a:pt x="1321" y="1131"/>
                  </a:cubicBezTo>
                  <a:cubicBezTo>
                    <a:pt x="1308" y="1104"/>
                    <a:pt x="1280" y="1090"/>
                    <a:pt x="1253" y="1062"/>
                  </a:cubicBezTo>
                  <a:cubicBezTo>
                    <a:pt x="1226" y="1049"/>
                    <a:pt x="1199" y="1035"/>
                    <a:pt x="1171" y="1035"/>
                  </a:cubicBezTo>
                  <a:cubicBezTo>
                    <a:pt x="1144" y="1022"/>
                    <a:pt x="1117" y="1022"/>
                    <a:pt x="1090" y="1008"/>
                  </a:cubicBezTo>
                  <a:lnTo>
                    <a:pt x="1048" y="1008"/>
                  </a:lnTo>
                  <a:cubicBezTo>
                    <a:pt x="994" y="1008"/>
                    <a:pt x="953" y="1022"/>
                    <a:pt x="912" y="1035"/>
                  </a:cubicBezTo>
                  <a:cubicBezTo>
                    <a:pt x="790" y="1062"/>
                    <a:pt x="694" y="1144"/>
                    <a:pt x="627" y="1240"/>
                  </a:cubicBezTo>
                  <a:cubicBezTo>
                    <a:pt x="476" y="1417"/>
                    <a:pt x="395" y="1649"/>
                    <a:pt x="367" y="1867"/>
                  </a:cubicBezTo>
                  <a:cubicBezTo>
                    <a:pt x="340" y="2098"/>
                    <a:pt x="367" y="2330"/>
                    <a:pt x="422" y="2561"/>
                  </a:cubicBezTo>
                  <a:cubicBezTo>
                    <a:pt x="449" y="2670"/>
                    <a:pt x="476" y="2778"/>
                    <a:pt x="545" y="2887"/>
                  </a:cubicBezTo>
                  <a:cubicBezTo>
                    <a:pt x="572" y="2942"/>
                    <a:pt x="612" y="2983"/>
                    <a:pt x="667" y="3038"/>
                  </a:cubicBezTo>
                  <a:lnTo>
                    <a:pt x="694" y="3065"/>
                  </a:lnTo>
                  <a:cubicBezTo>
                    <a:pt x="708" y="3078"/>
                    <a:pt x="721" y="3078"/>
                    <a:pt x="736" y="3092"/>
                  </a:cubicBezTo>
                  <a:cubicBezTo>
                    <a:pt x="749" y="3092"/>
                    <a:pt x="763" y="3105"/>
                    <a:pt x="776" y="3105"/>
                  </a:cubicBezTo>
                  <a:cubicBezTo>
                    <a:pt x="790" y="3120"/>
                    <a:pt x="817" y="3120"/>
                    <a:pt x="830" y="3133"/>
                  </a:cubicBezTo>
                  <a:cubicBezTo>
                    <a:pt x="885" y="3160"/>
                    <a:pt x="953" y="3174"/>
                    <a:pt x="1008" y="3174"/>
                  </a:cubicBezTo>
                  <a:lnTo>
                    <a:pt x="1035" y="3174"/>
                  </a:lnTo>
                  <a:cubicBezTo>
                    <a:pt x="1103" y="3174"/>
                    <a:pt x="1157" y="3160"/>
                    <a:pt x="1212" y="3147"/>
                  </a:cubicBezTo>
                  <a:cubicBezTo>
                    <a:pt x="1266" y="3133"/>
                    <a:pt x="1321" y="3105"/>
                    <a:pt x="1375" y="3065"/>
                  </a:cubicBezTo>
                  <a:cubicBezTo>
                    <a:pt x="1430" y="3038"/>
                    <a:pt x="1471" y="2996"/>
                    <a:pt x="1526" y="2956"/>
                  </a:cubicBezTo>
                  <a:cubicBezTo>
                    <a:pt x="1607" y="2860"/>
                    <a:pt x="1675" y="2765"/>
                    <a:pt x="1729" y="2670"/>
                  </a:cubicBezTo>
                  <a:cubicBezTo>
                    <a:pt x="1798" y="2575"/>
                    <a:pt x="1852" y="2466"/>
                    <a:pt x="1893" y="2370"/>
                  </a:cubicBezTo>
                  <a:cubicBezTo>
                    <a:pt x="1989" y="2152"/>
                    <a:pt x="2070" y="1934"/>
                    <a:pt x="2111" y="1716"/>
                  </a:cubicBezTo>
                  <a:cubicBezTo>
                    <a:pt x="2125" y="1662"/>
                    <a:pt x="2138" y="1607"/>
                    <a:pt x="2152" y="1540"/>
                  </a:cubicBezTo>
                  <a:cubicBezTo>
                    <a:pt x="2152" y="1485"/>
                    <a:pt x="2165" y="1431"/>
                    <a:pt x="2165" y="1362"/>
                  </a:cubicBezTo>
                  <a:cubicBezTo>
                    <a:pt x="2165" y="1253"/>
                    <a:pt x="2165" y="1131"/>
                    <a:pt x="2138" y="1008"/>
                  </a:cubicBezTo>
                  <a:cubicBezTo>
                    <a:pt x="2138" y="953"/>
                    <a:pt x="2125" y="899"/>
                    <a:pt x="2111" y="845"/>
                  </a:cubicBezTo>
                  <a:cubicBezTo>
                    <a:pt x="2070" y="736"/>
                    <a:pt x="2016" y="641"/>
                    <a:pt x="1947" y="532"/>
                  </a:cubicBezTo>
                  <a:cubicBezTo>
                    <a:pt x="1838" y="354"/>
                    <a:pt x="1729" y="178"/>
                    <a:pt x="1566" y="82"/>
                  </a:cubicBezTo>
                  <a:cubicBezTo>
                    <a:pt x="1498" y="27"/>
                    <a:pt x="1417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01"/>
            <p:cNvSpPr/>
            <p:nvPr/>
          </p:nvSpPr>
          <p:spPr>
            <a:xfrm>
              <a:off x="7126864" y="1236605"/>
              <a:ext cx="139517" cy="91587"/>
            </a:xfrm>
            <a:custGeom>
              <a:avLst/>
              <a:gdLst/>
              <a:ahLst/>
              <a:cxnLst/>
              <a:rect l="l" t="t" r="r" b="b"/>
              <a:pathLst>
                <a:path w="7670" h="5035" extrusionOk="0">
                  <a:moveTo>
                    <a:pt x="2152" y="0"/>
                  </a:moveTo>
                  <a:cubicBezTo>
                    <a:pt x="2116" y="0"/>
                    <a:pt x="2080" y="2"/>
                    <a:pt x="2044" y="6"/>
                  </a:cubicBezTo>
                  <a:cubicBezTo>
                    <a:pt x="1649" y="47"/>
                    <a:pt x="1308" y="319"/>
                    <a:pt x="914" y="388"/>
                  </a:cubicBezTo>
                  <a:cubicBezTo>
                    <a:pt x="560" y="455"/>
                    <a:pt x="151" y="346"/>
                    <a:pt x="28" y="809"/>
                  </a:cubicBezTo>
                  <a:cubicBezTo>
                    <a:pt x="1" y="946"/>
                    <a:pt x="15" y="1082"/>
                    <a:pt x="42" y="1232"/>
                  </a:cubicBezTo>
                  <a:cubicBezTo>
                    <a:pt x="151" y="2008"/>
                    <a:pt x="246" y="2798"/>
                    <a:pt x="355" y="3575"/>
                  </a:cubicBezTo>
                  <a:cubicBezTo>
                    <a:pt x="409" y="3929"/>
                    <a:pt x="464" y="4296"/>
                    <a:pt x="682" y="4568"/>
                  </a:cubicBezTo>
                  <a:cubicBezTo>
                    <a:pt x="825" y="4757"/>
                    <a:pt x="1064" y="4881"/>
                    <a:pt x="1291" y="4881"/>
                  </a:cubicBezTo>
                  <a:cubicBezTo>
                    <a:pt x="1409" y="4881"/>
                    <a:pt x="1524" y="4848"/>
                    <a:pt x="1622" y="4773"/>
                  </a:cubicBezTo>
                  <a:cubicBezTo>
                    <a:pt x="1813" y="4637"/>
                    <a:pt x="1867" y="4365"/>
                    <a:pt x="1908" y="4133"/>
                  </a:cubicBezTo>
                  <a:cubicBezTo>
                    <a:pt x="2071" y="3112"/>
                    <a:pt x="2126" y="2090"/>
                    <a:pt x="2058" y="1055"/>
                  </a:cubicBezTo>
                  <a:lnTo>
                    <a:pt x="2058" y="1055"/>
                  </a:lnTo>
                  <a:cubicBezTo>
                    <a:pt x="2126" y="1844"/>
                    <a:pt x="2140" y="2634"/>
                    <a:pt x="2098" y="3424"/>
                  </a:cubicBezTo>
                  <a:cubicBezTo>
                    <a:pt x="2085" y="3793"/>
                    <a:pt x="2058" y="4174"/>
                    <a:pt x="2207" y="4514"/>
                  </a:cubicBezTo>
                  <a:cubicBezTo>
                    <a:pt x="2332" y="4798"/>
                    <a:pt x="2627" y="5034"/>
                    <a:pt x="2919" y="5034"/>
                  </a:cubicBezTo>
                  <a:cubicBezTo>
                    <a:pt x="2978" y="5034"/>
                    <a:pt x="3036" y="5025"/>
                    <a:pt x="3093" y="5004"/>
                  </a:cubicBezTo>
                  <a:cubicBezTo>
                    <a:pt x="3433" y="4882"/>
                    <a:pt x="3569" y="4501"/>
                    <a:pt x="3651" y="4147"/>
                  </a:cubicBezTo>
                  <a:cubicBezTo>
                    <a:pt x="3752" y="3698"/>
                    <a:pt x="3830" y="3246"/>
                    <a:pt x="3884" y="2792"/>
                  </a:cubicBezTo>
                  <a:lnTo>
                    <a:pt x="3884" y="2792"/>
                  </a:lnTo>
                  <a:cubicBezTo>
                    <a:pt x="3866" y="3097"/>
                    <a:pt x="3848" y="3403"/>
                    <a:pt x="3829" y="3711"/>
                  </a:cubicBezTo>
                  <a:cubicBezTo>
                    <a:pt x="3829" y="3929"/>
                    <a:pt x="3814" y="4174"/>
                    <a:pt x="3883" y="4392"/>
                  </a:cubicBezTo>
                  <a:cubicBezTo>
                    <a:pt x="3951" y="4610"/>
                    <a:pt x="4141" y="4801"/>
                    <a:pt x="4359" y="4828"/>
                  </a:cubicBezTo>
                  <a:cubicBezTo>
                    <a:pt x="4384" y="4832"/>
                    <a:pt x="4409" y="4834"/>
                    <a:pt x="4434" y="4834"/>
                  </a:cubicBezTo>
                  <a:cubicBezTo>
                    <a:pt x="4662" y="4834"/>
                    <a:pt x="4860" y="4670"/>
                    <a:pt x="4958" y="4474"/>
                  </a:cubicBezTo>
                  <a:cubicBezTo>
                    <a:pt x="5082" y="4256"/>
                    <a:pt x="5095" y="3996"/>
                    <a:pt x="5122" y="3751"/>
                  </a:cubicBezTo>
                  <a:cubicBezTo>
                    <a:pt x="5163" y="3098"/>
                    <a:pt x="5327" y="2417"/>
                    <a:pt x="5436" y="1763"/>
                  </a:cubicBezTo>
                  <a:cubicBezTo>
                    <a:pt x="5476" y="2349"/>
                    <a:pt x="5530" y="2921"/>
                    <a:pt x="5585" y="3506"/>
                  </a:cubicBezTo>
                  <a:cubicBezTo>
                    <a:pt x="5585" y="3588"/>
                    <a:pt x="5599" y="3670"/>
                    <a:pt x="5639" y="3738"/>
                  </a:cubicBezTo>
                  <a:cubicBezTo>
                    <a:pt x="5696" y="3835"/>
                    <a:pt x="5810" y="3879"/>
                    <a:pt x="5928" y="3879"/>
                  </a:cubicBezTo>
                  <a:cubicBezTo>
                    <a:pt x="6008" y="3879"/>
                    <a:pt x="6090" y="3858"/>
                    <a:pt x="6157" y="3820"/>
                  </a:cubicBezTo>
                  <a:cubicBezTo>
                    <a:pt x="7669" y="2894"/>
                    <a:pt x="6211" y="1136"/>
                    <a:pt x="5082" y="809"/>
                  </a:cubicBezTo>
                  <a:cubicBezTo>
                    <a:pt x="4795" y="715"/>
                    <a:pt x="4510" y="633"/>
                    <a:pt x="4223" y="551"/>
                  </a:cubicBezTo>
                  <a:cubicBezTo>
                    <a:pt x="3733" y="401"/>
                    <a:pt x="3229" y="265"/>
                    <a:pt x="2725" y="115"/>
                  </a:cubicBezTo>
                  <a:cubicBezTo>
                    <a:pt x="2541" y="57"/>
                    <a:pt x="2347" y="0"/>
                    <a:pt x="215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01"/>
            <p:cNvSpPr/>
            <p:nvPr/>
          </p:nvSpPr>
          <p:spPr>
            <a:xfrm>
              <a:off x="7150166" y="1238606"/>
              <a:ext cx="18608" cy="86421"/>
            </a:xfrm>
            <a:custGeom>
              <a:avLst/>
              <a:gdLst/>
              <a:ahLst/>
              <a:cxnLst/>
              <a:rect l="l" t="t" r="r" b="b"/>
              <a:pathLst>
                <a:path w="1023" h="4751" extrusionOk="0">
                  <a:moveTo>
                    <a:pt x="278" y="0"/>
                  </a:moveTo>
                  <a:cubicBezTo>
                    <a:pt x="232" y="0"/>
                    <a:pt x="191" y="16"/>
                    <a:pt x="150" y="46"/>
                  </a:cubicBezTo>
                  <a:cubicBezTo>
                    <a:pt x="205" y="46"/>
                    <a:pt x="259" y="60"/>
                    <a:pt x="300" y="87"/>
                  </a:cubicBezTo>
                  <a:cubicBezTo>
                    <a:pt x="354" y="114"/>
                    <a:pt x="381" y="142"/>
                    <a:pt x="423" y="182"/>
                  </a:cubicBezTo>
                  <a:cubicBezTo>
                    <a:pt x="450" y="223"/>
                    <a:pt x="477" y="264"/>
                    <a:pt x="490" y="305"/>
                  </a:cubicBezTo>
                  <a:cubicBezTo>
                    <a:pt x="505" y="345"/>
                    <a:pt x="518" y="387"/>
                    <a:pt x="518" y="441"/>
                  </a:cubicBezTo>
                  <a:cubicBezTo>
                    <a:pt x="532" y="523"/>
                    <a:pt x="532" y="632"/>
                    <a:pt x="518" y="741"/>
                  </a:cubicBezTo>
                  <a:lnTo>
                    <a:pt x="505" y="904"/>
                  </a:lnTo>
                  <a:lnTo>
                    <a:pt x="490" y="1068"/>
                  </a:lnTo>
                  <a:cubicBezTo>
                    <a:pt x="463" y="1517"/>
                    <a:pt x="450" y="1967"/>
                    <a:pt x="450" y="2415"/>
                  </a:cubicBezTo>
                  <a:cubicBezTo>
                    <a:pt x="450" y="2865"/>
                    <a:pt x="450" y="3301"/>
                    <a:pt x="477" y="3750"/>
                  </a:cubicBezTo>
                  <a:cubicBezTo>
                    <a:pt x="490" y="3982"/>
                    <a:pt x="505" y="4186"/>
                    <a:pt x="450" y="4364"/>
                  </a:cubicBezTo>
                  <a:lnTo>
                    <a:pt x="450" y="4377"/>
                  </a:lnTo>
                  <a:cubicBezTo>
                    <a:pt x="436" y="4377"/>
                    <a:pt x="436" y="4391"/>
                    <a:pt x="436" y="4391"/>
                  </a:cubicBezTo>
                  <a:lnTo>
                    <a:pt x="436" y="4404"/>
                  </a:lnTo>
                  <a:lnTo>
                    <a:pt x="423" y="4418"/>
                  </a:lnTo>
                  <a:lnTo>
                    <a:pt x="423" y="4431"/>
                  </a:lnTo>
                  <a:lnTo>
                    <a:pt x="409" y="4445"/>
                  </a:lnTo>
                  <a:lnTo>
                    <a:pt x="396" y="4458"/>
                  </a:lnTo>
                  <a:lnTo>
                    <a:pt x="396" y="4473"/>
                  </a:lnTo>
                  <a:cubicBezTo>
                    <a:pt x="368" y="4513"/>
                    <a:pt x="327" y="4554"/>
                    <a:pt x="300" y="4582"/>
                  </a:cubicBezTo>
                  <a:cubicBezTo>
                    <a:pt x="259" y="4622"/>
                    <a:pt x="218" y="4649"/>
                    <a:pt x="164" y="4663"/>
                  </a:cubicBezTo>
                  <a:cubicBezTo>
                    <a:pt x="135" y="4672"/>
                    <a:pt x="100" y="4682"/>
                    <a:pt x="57" y="4682"/>
                  </a:cubicBezTo>
                  <a:cubicBezTo>
                    <a:pt x="39" y="4682"/>
                    <a:pt x="20" y="4681"/>
                    <a:pt x="0" y="4676"/>
                  </a:cubicBezTo>
                  <a:lnTo>
                    <a:pt x="0" y="4676"/>
                  </a:lnTo>
                  <a:cubicBezTo>
                    <a:pt x="55" y="4718"/>
                    <a:pt x="109" y="4745"/>
                    <a:pt x="178" y="4745"/>
                  </a:cubicBezTo>
                  <a:cubicBezTo>
                    <a:pt x="197" y="4749"/>
                    <a:pt x="216" y="4750"/>
                    <a:pt x="234" y="4750"/>
                  </a:cubicBezTo>
                  <a:cubicBezTo>
                    <a:pt x="278" y="4750"/>
                    <a:pt x="320" y="4741"/>
                    <a:pt x="368" y="4731"/>
                  </a:cubicBezTo>
                  <a:cubicBezTo>
                    <a:pt x="436" y="4704"/>
                    <a:pt x="490" y="4676"/>
                    <a:pt x="545" y="4636"/>
                  </a:cubicBezTo>
                  <a:lnTo>
                    <a:pt x="572" y="4622"/>
                  </a:lnTo>
                  <a:lnTo>
                    <a:pt x="586" y="4609"/>
                  </a:lnTo>
                  <a:lnTo>
                    <a:pt x="599" y="4595"/>
                  </a:lnTo>
                  <a:lnTo>
                    <a:pt x="627" y="4567"/>
                  </a:lnTo>
                  <a:lnTo>
                    <a:pt x="641" y="4554"/>
                  </a:lnTo>
                  <a:lnTo>
                    <a:pt x="654" y="4527"/>
                  </a:lnTo>
                  <a:cubicBezTo>
                    <a:pt x="668" y="4527"/>
                    <a:pt x="668" y="4513"/>
                    <a:pt x="681" y="4513"/>
                  </a:cubicBezTo>
                  <a:lnTo>
                    <a:pt x="695" y="4486"/>
                  </a:lnTo>
                  <a:cubicBezTo>
                    <a:pt x="777" y="4377"/>
                    <a:pt x="817" y="4255"/>
                    <a:pt x="859" y="4132"/>
                  </a:cubicBezTo>
                  <a:cubicBezTo>
                    <a:pt x="886" y="4010"/>
                    <a:pt x="899" y="3886"/>
                    <a:pt x="913" y="3777"/>
                  </a:cubicBezTo>
                  <a:cubicBezTo>
                    <a:pt x="981" y="3329"/>
                    <a:pt x="1008" y="2865"/>
                    <a:pt x="1022" y="2415"/>
                  </a:cubicBezTo>
                  <a:cubicBezTo>
                    <a:pt x="1022" y="1967"/>
                    <a:pt x="995" y="1504"/>
                    <a:pt x="940" y="1054"/>
                  </a:cubicBezTo>
                  <a:cubicBezTo>
                    <a:pt x="940" y="999"/>
                    <a:pt x="926" y="945"/>
                    <a:pt x="926" y="890"/>
                  </a:cubicBezTo>
                  <a:cubicBezTo>
                    <a:pt x="913" y="836"/>
                    <a:pt x="899" y="768"/>
                    <a:pt x="899" y="714"/>
                  </a:cubicBezTo>
                  <a:cubicBezTo>
                    <a:pt x="872" y="590"/>
                    <a:pt x="845" y="468"/>
                    <a:pt x="790" y="345"/>
                  </a:cubicBezTo>
                  <a:cubicBezTo>
                    <a:pt x="763" y="291"/>
                    <a:pt x="722" y="223"/>
                    <a:pt x="668" y="182"/>
                  </a:cubicBezTo>
                  <a:cubicBezTo>
                    <a:pt x="627" y="127"/>
                    <a:pt x="572" y="87"/>
                    <a:pt x="518" y="60"/>
                  </a:cubicBezTo>
                  <a:cubicBezTo>
                    <a:pt x="450" y="18"/>
                    <a:pt x="396" y="5"/>
                    <a:pt x="327" y="5"/>
                  </a:cubicBezTo>
                  <a:cubicBezTo>
                    <a:pt x="310" y="2"/>
                    <a:pt x="294" y="0"/>
                    <a:pt x="27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01"/>
            <p:cNvSpPr/>
            <p:nvPr/>
          </p:nvSpPr>
          <p:spPr>
            <a:xfrm>
              <a:off x="7181143" y="1243390"/>
              <a:ext cx="23047" cy="84693"/>
            </a:xfrm>
            <a:custGeom>
              <a:avLst/>
              <a:gdLst/>
              <a:ahLst/>
              <a:cxnLst/>
              <a:rect l="l" t="t" r="r" b="b"/>
              <a:pathLst>
                <a:path w="1267" h="4656" extrusionOk="0">
                  <a:moveTo>
                    <a:pt x="518" y="1"/>
                  </a:moveTo>
                  <a:lnTo>
                    <a:pt x="518" y="1"/>
                  </a:lnTo>
                  <a:cubicBezTo>
                    <a:pt x="612" y="82"/>
                    <a:pt x="694" y="151"/>
                    <a:pt x="763" y="233"/>
                  </a:cubicBezTo>
                  <a:cubicBezTo>
                    <a:pt x="830" y="300"/>
                    <a:pt x="885" y="382"/>
                    <a:pt x="899" y="464"/>
                  </a:cubicBezTo>
                  <a:cubicBezTo>
                    <a:pt x="912" y="545"/>
                    <a:pt x="899" y="627"/>
                    <a:pt x="872" y="736"/>
                  </a:cubicBezTo>
                  <a:lnTo>
                    <a:pt x="845" y="886"/>
                  </a:lnTo>
                  <a:lnTo>
                    <a:pt x="817" y="1063"/>
                  </a:lnTo>
                  <a:cubicBezTo>
                    <a:pt x="736" y="1499"/>
                    <a:pt x="681" y="1935"/>
                    <a:pt x="627" y="2370"/>
                  </a:cubicBezTo>
                  <a:cubicBezTo>
                    <a:pt x="585" y="2806"/>
                    <a:pt x="545" y="3242"/>
                    <a:pt x="518" y="3692"/>
                  </a:cubicBezTo>
                  <a:cubicBezTo>
                    <a:pt x="518" y="3747"/>
                    <a:pt x="503" y="3801"/>
                    <a:pt x="503" y="3855"/>
                  </a:cubicBezTo>
                  <a:lnTo>
                    <a:pt x="503" y="4005"/>
                  </a:lnTo>
                  <a:cubicBezTo>
                    <a:pt x="490" y="4114"/>
                    <a:pt x="476" y="4210"/>
                    <a:pt x="449" y="4291"/>
                  </a:cubicBezTo>
                  <a:cubicBezTo>
                    <a:pt x="449" y="4304"/>
                    <a:pt x="449" y="4304"/>
                    <a:pt x="436" y="4319"/>
                  </a:cubicBezTo>
                  <a:cubicBezTo>
                    <a:pt x="436" y="4332"/>
                    <a:pt x="436" y="4346"/>
                    <a:pt x="422" y="4346"/>
                  </a:cubicBezTo>
                  <a:cubicBezTo>
                    <a:pt x="422" y="4373"/>
                    <a:pt x="409" y="4386"/>
                    <a:pt x="395" y="4400"/>
                  </a:cubicBezTo>
                  <a:cubicBezTo>
                    <a:pt x="367" y="4441"/>
                    <a:pt x="340" y="4482"/>
                    <a:pt x="300" y="4509"/>
                  </a:cubicBezTo>
                  <a:cubicBezTo>
                    <a:pt x="258" y="4536"/>
                    <a:pt x="218" y="4550"/>
                    <a:pt x="164" y="4564"/>
                  </a:cubicBezTo>
                  <a:cubicBezTo>
                    <a:pt x="136" y="4570"/>
                    <a:pt x="109" y="4574"/>
                    <a:pt x="82" y="4574"/>
                  </a:cubicBezTo>
                  <a:cubicBezTo>
                    <a:pt x="55" y="4574"/>
                    <a:pt x="27" y="4570"/>
                    <a:pt x="0" y="4564"/>
                  </a:cubicBezTo>
                  <a:lnTo>
                    <a:pt x="0" y="4564"/>
                  </a:lnTo>
                  <a:cubicBezTo>
                    <a:pt x="40" y="4604"/>
                    <a:pt x="95" y="4631"/>
                    <a:pt x="164" y="4645"/>
                  </a:cubicBezTo>
                  <a:cubicBezTo>
                    <a:pt x="191" y="4652"/>
                    <a:pt x="221" y="4655"/>
                    <a:pt x="254" y="4655"/>
                  </a:cubicBezTo>
                  <a:cubicBezTo>
                    <a:pt x="286" y="4655"/>
                    <a:pt x="320" y="4652"/>
                    <a:pt x="354" y="4645"/>
                  </a:cubicBezTo>
                  <a:cubicBezTo>
                    <a:pt x="422" y="4631"/>
                    <a:pt x="476" y="4604"/>
                    <a:pt x="545" y="4577"/>
                  </a:cubicBezTo>
                  <a:cubicBezTo>
                    <a:pt x="572" y="4550"/>
                    <a:pt x="599" y="4536"/>
                    <a:pt x="627" y="4509"/>
                  </a:cubicBezTo>
                  <a:cubicBezTo>
                    <a:pt x="640" y="4495"/>
                    <a:pt x="640" y="4482"/>
                    <a:pt x="654" y="4468"/>
                  </a:cubicBezTo>
                  <a:lnTo>
                    <a:pt x="694" y="4428"/>
                  </a:lnTo>
                  <a:cubicBezTo>
                    <a:pt x="776" y="4332"/>
                    <a:pt x="830" y="4195"/>
                    <a:pt x="872" y="4086"/>
                  </a:cubicBezTo>
                  <a:lnTo>
                    <a:pt x="912" y="3923"/>
                  </a:lnTo>
                  <a:lnTo>
                    <a:pt x="953" y="3760"/>
                  </a:lnTo>
                  <a:cubicBezTo>
                    <a:pt x="1062" y="3324"/>
                    <a:pt x="1144" y="2875"/>
                    <a:pt x="1199" y="2425"/>
                  </a:cubicBezTo>
                  <a:cubicBezTo>
                    <a:pt x="1239" y="1989"/>
                    <a:pt x="1266" y="1540"/>
                    <a:pt x="1266" y="1090"/>
                  </a:cubicBezTo>
                  <a:cubicBezTo>
                    <a:pt x="1253" y="1036"/>
                    <a:pt x="1253" y="981"/>
                    <a:pt x="1253" y="927"/>
                  </a:cubicBezTo>
                  <a:lnTo>
                    <a:pt x="1253" y="832"/>
                  </a:lnTo>
                  <a:lnTo>
                    <a:pt x="1253" y="750"/>
                  </a:lnTo>
                  <a:cubicBezTo>
                    <a:pt x="1239" y="696"/>
                    <a:pt x="1239" y="627"/>
                    <a:pt x="1226" y="560"/>
                  </a:cubicBezTo>
                  <a:cubicBezTo>
                    <a:pt x="1212" y="491"/>
                    <a:pt x="1184" y="423"/>
                    <a:pt x="1157" y="355"/>
                  </a:cubicBezTo>
                  <a:cubicBezTo>
                    <a:pt x="1117" y="300"/>
                    <a:pt x="1076" y="246"/>
                    <a:pt x="1021" y="205"/>
                  </a:cubicBezTo>
                  <a:cubicBezTo>
                    <a:pt x="967" y="151"/>
                    <a:pt x="912" y="124"/>
                    <a:pt x="858" y="96"/>
                  </a:cubicBezTo>
                  <a:cubicBezTo>
                    <a:pt x="749" y="42"/>
                    <a:pt x="640" y="15"/>
                    <a:pt x="518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01"/>
            <p:cNvSpPr/>
            <p:nvPr/>
          </p:nvSpPr>
          <p:spPr>
            <a:xfrm>
              <a:off x="7211848" y="1250320"/>
              <a:ext cx="15625" cy="71869"/>
            </a:xfrm>
            <a:custGeom>
              <a:avLst/>
              <a:gdLst/>
              <a:ahLst/>
              <a:cxnLst/>
              <a:rect l="l" t="t" r="r" b="b"/>
              <a:pathLst>
                <a:path w="859" h="3951" extrusionOk="0">
                  <a:moveTo>
                    <a:pt x="423" y="1"/>
                  </a:moveTo>
                  <a:cubicBezTo>
                    <a:pt x="504" y="164"/>
                    <a:pt x="491" y="328"/>
                    <a:pt x="464" y="491"/>
                  </a:cubicBezTo>
                  <a:cubicBezTo>
                    <a:pt x="464" y="560"/>
                    <a:pt x="437" y="642"/>
                    <a:pt x="423" y="736"/>
                  </a:cubicBezTo>
                  <a:cubicBezTo>
                    <a:pt x="410" y="818"/>
                    <a:pt x="395" y="900"/>
                    <a:pt x="382" y="996"/>
                  </a:cubicBezTo>
                  <a:cubicBezTo>
                    <a:pt x="355" y="1159"/>
                    <a:pt x="328" y="1336"/>
                    <a:pt x="314" y="1499"/>
                  </a:cubicBezTo>
                  <a:cubicBezTo>
                    <a:pt x="286" y="1677"/>
                    <a:pt x="273" y="1840"/>
                    <a:pt x="259" y="2017"/>
                  </a:cubicBezTo>
                  <a:cubicBezTo>
                    <a:pt x="232" y="2358"/>
                    <a:pt x="219" y="2712"/>
                    <a:pt x="219" y="3052"/>
                  </a:cubicBezTo>
                  <a:lnTo>
                    <a:pt x="219" y="3188"/>
                  </a:lnTo>
                  <a:lnTo>
                    <a:pt x="219" y="3242"/>
                  </a:lnTo>
                  <a:lnTo>
                    <a:pt x="219" y="3311"/>
                  </a:lnTo>
                  <a:lnTo>
                    <a:pt x="219" y="3542"/>
                  </a:lnTo>
                  <a:cubicBezTo>
                    <a:pt x="205" y="3624"/>
                    <a:pt x="192" y="3692"/>
                    <a:pt x="150" y="3760"/>
                  </a:cubicBezTo>
                  <a:cubicBezTo>
                    <a:pt x="123" y="3829"/>
                    <a:pt x="69" y="3896"/>
                    <a:pt x="1" y="3951"/>
                  </a:cubicBezTo>
                  <a:cubicBezTo>
                    <a:pt x="41" y="3951"/>
                    <a:pt x="96" y="3951"/>
                    <a:pt x="137" y="3938"/>
                  </a:cubicBezTo>
                  <a:cubicBezTo>
                    <a:pt x="192" y="3923"/>
                    <a:pt x="232" y="3896"/>
                    <a:pt x="273" y="3869"/>
                  </a:cubicBezTo>
                  <a:cubicBezTo>
                    <a:pt x="355" y="3801"/>
                    <a:pt x="423" y="3720"/>
                    <a:pt x="477" y="3638"/>
                  </a:cubicBezTo>
                  <a:cubicBezTo>
                    <a:pt x="518" y="3556"/>
                    <a:pt x="559" y="3460"/>
                    <a:pt x="586" y="3366"/>
                  </a:cubicBezTo>
                  <a:cubicBezTo>
                    <a:pt x="627" y="3270"/>
                    <a:pt x="641" y="3188"/>
                    <a:pt x="668" y="3106"/>
                  </a:cubicBezTo>
                  <a:cubicBezTo>
                    <a:pt x="749" y="2766"/>
                    <a:pt x="804" y="2412"/>
                    <a:pt x="831" y="2058"/>
                  </a:cubicBezTo>
                  <a:cubicBezTo>
                    <a:pt x="858" y="1717"/>
                    <a:pt x="858" y="1363"/>
                    <a:pt x="831" y="1009"/>
                  </a:cubicBezTo>
                  <a:cubicBezTo>
                    <a:pt x="818" y="914"/>
                    <a:pt x="818" y="832"/>
                    <a:pt x="804" y="736"/>
                  </a:cubicBezTo>
                  <a:cubicBezTo>
                    <a:pt x="791" y="655"/>
                    <a:pt x="777" y="560"/>
                    <a:pt x="749" y="464"/>
                  </a:cubicBezTo>
                  <a:cubicBezTo>
                    <a:pt x="722" y="369"/>
                    <a:pt x="682" y="273"/>
                    <a:pt x="641" y="192"/>
                  </a:cubicBezTo>
                  <a:cubicBezTo>
                    <a:pt x="586" y="110"/>
                    <a:pt x="504" y="42"/>
                    <a:pt x="42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01"/>
            <p:cNvSpPr/>
            <p:nvPr/>
          </p:nvSpPr>
          <p:spPr>
            <a:xfrm>
              <a:off x="7236131" y="1257269"/>
              <a:ext cx="17863" cy="49113"/>
            </a:xfrm>
            <a:custGeom>
              <a:avLst/>
              <a:gdLst/>
              <a:ahLst/>
              <a:cxnLst/>
              <a:rect l="l" t="t" r="r" b="b"/>
              <a:pathLst>
                <a:path w="982" h="2700" extrusionOk="0">
                  <a:moveTo>
                    <a:pt x="55" y="0"/>
                  </a:moveTo>
                  <a:lnTo>
                    <a:pt x="95" y="205"/>
                  </a:lnTo>
                  <a:lnTo>
                    <a:pt x="137" y="409"/>
                  </a:lnTo>
                  <a:lnTo>
                    <a:pt x="259" y="777"/>
                  </a:lnTo>
                  <a:cubicBezTo>
                    <a:pt x="286" y="899"/>
                    <a:pt x="328" y="1008"/>
                    <a:pt x="355" y="1117"/>
                  </a:cubicBezTo>
                  <a:cubicBezTo>
                    <a:pt x="368" y="1172"/>
                    <a:pt x="382" y="1226"/>
                    <a:pt x="382" y="1281"/>
                  </a:cubicBezTo>
                  <a:cubicBezTo>
                    <a:pt x="395" y="1308"/>
                    <a:pt x="395" y="1322"/>
                    <a:pt x="395" y="1349"/>
                  </a:cubicBezTo>
                  <a:cubicBezTo>
                    <a:pt x="395" y="1376"/>
                    <a:pt x="395" y="1404"/>
                    <a:pt x="409" y="1431"/>
                  </a:cubicBezTo>
                  <a:lnTo>
                    <a:pt x="409" y="1513"/>
                  </a:lnTo>
                  <a:lnTo>
                    <a:pt x="409" y="1580"/>
                  </a:lnTo>
                  <a:cubicBezTo>
                    <a:pt x="409" y="1635"/>
                    <a:pt x="409" y="1689"/>
                    <a:pt x="395" y="1744"/>
                  </a:cubicBezTo>
                  <a:cubicBezTo>
                    <a:pt x="395" y="1771"/>
                    <a:pt x="395" y="1798"/>
                    <a:pt x="382" y="1825"/>
                  </a:cubicBezTo>
                  <a:lnTo>
                    <a:pt x="382" y="1907"/>
                  </a:lnTo>
                  <a:cubicBezTo>
                    <a:pt x="368" y="1934"/>
                    <a:pt x="368" y="1976"/>
                    <a:pt x="355" y="2003"/>
                  </a:cubicBezTo>
                  <a:lnTo>
                    <a:pt x="355" y="2043"/>
                  </a:lnTo>
                  <a:cubicBezTo>
                    <a:pt x="341" y="2057"/>
                    <a:pt x="341" y="2070"/>
                    <a:pt x="341" y="2085"/>
                  </a:cubicBezTo>
                  <a:cubicBezTo>
                    <a:pt x="313" y="2194"/>
                    <a:pt x="286" y="2303"/>
                    <a:pt x="232" y="2397"/>
                  </a:cubicBezTo>
                  <a:cubicBezTo>
                    <a:pt x="191" y="2506"/>
                    <a:pt x="123" y="2602"/>
                    <a:pt x="1" y="2684"/>
                  </a:cubicBezTo>
                  <a:cubicBezTo>
                    <a:pt x="40" y="2691"/>
                    <a:pt x="84" y="2699"/>
                    <a:pt x="127" y="2699"/>
                  </a:cubicBezTo>
                  <a:cubicBezTo>
                    <a:pt x="159" y="2699"/>
                    <a:pt x="190" y="2695"/>
                    <a:pt x="219" y="2684"/>
                  </a:cubicBezTo>
                  <a:cubicBezTo>
                    <a:pt x="300" y="2670"/>
                    <a:pt x="368" y="2642"/>
                    <a:pt x="437" y="2602"/>
                  </a:cubicBezTo>
                  <a:cubicBezTo>
                    <a:pt x="504" y="2548"/>
                    <a:pt x="559" y="2506"/>
                    <a:pt x="613" y="2439"/>
                  </a:cubicBezTo>
                  <a:cubicBezTo>
                    <a:pt x="667" y="2384"/>
                    <a:pt x="709" y="2330"/>
                    <a:pt x="749" y="2261"/>
                  </a:cubicBezTo>
                  <a:cubicBezTo>
                    <a:pt x="776" y="2221"/>
                    <a:pt x="791" y="2194"/>
                    <a:pt x="804" y="2166"/>
                  </a:cubicBezTo>
                  <a:cubicBezTo>
                    <a:pt x="818" y="2152"/>
                    <a:pt x="818" y="2125"/>
                    <a:pt x="831" y="2112"/>
                  </a:cubicBezTo>
                  <a:lnTo>
                    <a:pt x="858" y="2057"/>
                  </a:lnTo>
                  <a:cubicBezTo>
                    <a:pt x="885" y="1989"/>
                    <a:pt x="913" y="1921"/>
                    <a:pt x="927" y="1853"/>
                  </a:cubicBezTo>
                  <a:cubicBezTo>
                    <a:pt x="954" y="1771"/>
                    <a:pt x="954" y="1703"/>
                    <a:pt x="967" y="1622"/>
                  </a:cubicBezTo>
                  <a:cubicBezTo>
                    <a:pt x="981" y="1540"/>
                    <a:pt x="981" y="1471"/>
                    <a:pt x="967" y="1389"/>
                  </a:cubicBezTo>
                  <a:cubicBezTo>
                    <a:pt x="967" y="1349"/>
                    <a:pt x="967" y="1308"/>
                    <a:pt x="954" y="1267"/>
                  </a:cubicBezTo>
                  <a:cubicBezTo>
                    <a:pt x="954" y="1240"/>
                    <a:pt x="940" y="1199"/>
                    <a:pt x="940" y="1158"/>
                  </a:cubicBezTo>
                  <a:cubicBezTo>
                    <a:pt x="913" y="1090"/>
                    <a:pt x="900" y="1008"/>
                    <a:pt x="858" y="941"/>
                  </a:cubicBezTo>
                  <a:cubicBezTo>
                    <a:pt x="804" y="804"/>
                    <a:pt x="736" y="681"/>
                    <a:pt x="654" y="572"/>
                  </a:cubicBezTo>
                  <a:cubicBezTo>
                    <a:pt x="573" y="450"/>
                    <a:pt x="477" y="354"/>
                    <a:pt x="382" y="260"/>
                  </a:cubicBezTo>
                  <a:cubicBezTo>
                    <a:pt x="328" y="218"/>
                    <a:pt x="273" y="164"/>
                    <a:pt x="232" y="123"/>
                  </a:cubicBezTo>
                  <a:cubicBezTo>
                    <a:pt x="177" y="82"/>
                    <a:pt x="123" y="42"/>
                    <a:pt x="5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01"/>
            <p:cNvSpPr/>
            <p:nvPr/>
          </p:nvSpPr>
          <p:spPr>
            <a:xfrm>
              <a:off x="7078570" y="1261725"/>
              <a:ext cx="98372" cy="130586"/>
            </a:xfrm>
            <a:custGeom>
              <a:avLst/>
              <a:gdLst/>
              <a:ahLst/>
              <a:cxnLst/>
              <a:rect l="l" t="t" r="r" b="b"/>
              <a:pathLst>
                <a:path w="5408" h="7179" extrusionOk="0">
                  <a:moveTo>
                    <a:pt x="3882" y="0"/>
                  </a:moveTo>
                  <a:cubicBezTo>
                    <a:pt x="3146" y="614"/>
                    <a:pt x="2316" y="777"/>
                    <a:pt x="1390" y="832"/>
                  </a:cubicBezTo>
                  <a:cubicBezTo>
                    <a:pt x="776" y="872"/>
                    <a:pt x="763" y="872"/>
                    <a:pt x="640" y="1471"/>
                  </a:cubicBezTo>
                  <a:cubicBezTo>
                    <a:pt x="518" y="2016"/>
                    <a:pt x="300" y="2534"/>
                    <a:pt x="1" y="2997"/>
                  </a:cubicBezTo>
                  <a:cubicBezTo>
                    <a:pt x="218" y="3950"/>
                    <a:pt x="722" y="4836"/>
                    <a:pt x="1390" y="5544"/>
                  </a:cubicBezTo>
                  <a:cubicBezTo>
                    <a:pt x="2098" y="6307"/>
                    <a:pt x="3133" y="6865"/>
                    <a:pt x="4114" y="7179"/>
                  </a:cubicBezTo>
                  <a:lnTo>
                    <a:pt x="5298" y="5775"/>
                  </a:lnTo>
                  <a:cubicBezTo>
                    <a:pt x="5407" y="5326"/>
                    <a:pt x="5353" y="4822"/>
                    <a:pt x="5080" y="4440"/>
                  </a:cubicBezTo>
                  <a:cubicBezTo>
                    <a:pt x="4740" y="3992"/>
                    <a:pt x="4154" y="3814"/>
                    <a:pt x="3609" y="3665"/>
                  </a:cubicBezTo>
                  <a:cubicBezTo>
                    <a:pt x="3133" y="3542"/>
                    <a:pt x="2643" y="3405"/>
                    <a:pt x="2152" y="3269"/>
                  </a:cubicBezTo>
                  <a:cubicBezTo>
                    <a:pt x="2343" y="3011"/>
                    <a:pt x="2438" y="2684"/>
                    <a:pt x="2425" y="2370"/>
                  </a:cubicBezTo>
                  <a:cubicBezTo>
                    <a:pt x="3651" y="2166"/>
                    <a:pt x="4740" y="1268"/>
                    <a:pt x="388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01"/>
            <p:cNvSpPr/>
            <p:nvPr/>
          </p:nvSpPr>
          <p:spPr>
            <a:xfrm>
              <a:off x="7073858" y="1254286"/>
              <a:ext cx="102828" cy="138026"/>
            </a:xfrm>
            <a:custGeom>
              <a:avLst/>
              <a:gdLst/>
              <a:ahLst/>
              <a:cxnLst/>
              <a:rect l="l" t="t" r="r" b="b"/>
              <a:pathLst>
                <a:path w="5653" h="7588" extrusionOk="0">
                  <a:moveTo>
                    <a:pt x="4209" y="1"/>
                  </a:moveTo>
                  <a:lnTo>
                    <a:pt x="3964" y="192"/>
                  </a:lnTo>
                  <a:cubicBezTo>
                    <a:pt x="3801" y="328"/>
                    <a:pt x="3623" y="451"/>
                    <a:pt x="3447" y="546"/>
                  </a:cubicBezTo>
                  <a:cubicBezTo>
                    <a:pt x="3256" y="642"/>
                    <a:pt x="3065" y="709"/>
                    <a:pt x="2860" y="778"/>
                  </a:cubicBezTo>
                  <a:cubicBezTo>
                    <a:pt x="2657" y="832"/>
                    <a:pt x="2439" y="872"/>
                    <a:pt x="2221" y="900"/>
                  </a:cubicBezTo>
                  <a:cubicBezTo>
                    <a:pt x="2166" y="914"/>
                    <a:pt x="2112" y="914"/>
                    <a:pt x="2057" y="927"/>
                  </a:cubicBezTo>
                  <a:cubicBezTo>
                    <a:pt x="2003" y="927"/>
                    <a:pt x="1948" y="941"/>
                    <a:pt x="1894" y="941"/>
                  </a:cubicBezTo>
                  <a:cubicBezTo>
                    <a:pt x="1839" y="941"/>
                    <a:pt x="1785" y="954"/>
                    <a:pt x="1730" y="954"/>
                  </a:cubicBezTo>
                  <a:lnTo>
                    <a:pt x="1567" y="968"/>
                  </a:lnTo>
                  <a:cubicBezTo>
                    <a:pt x="1513" y="968"/>
                    <a:pt x="1444" y="968"/>
                    <a:pt x="1389" y="981"/>
                  </a:cubicBezTo>
                  <a:cubicBezTo>
                    <a:pt x="1322" y="981"/>
                    <a:pt x="1253" y="996"/>
                    <a:pt x="1172" y="1009"/>
                  </a:cubicBezTo>
                  <a:cubicBezTo>
                    <a:pt x="1158" y="1009"/>
                    <a:pt x="1131" y="1023"/>
                    <a:pt x="1117" y="1023"/>
                  </a:cubicBezTo>
                  <a:lnTo>
                    <a:pt x="1077" y="1036"/>
                  </a:lnTo>
                  <a:cubicBezTo>
                    <a:pt x="1077" y="1036"/>
                    <a:pt x="1063" y="1050"/>
                    <a:pt x="1049" y="1050"/>
                  </a:cubicBezTo>
                  <a:cubicBezTo>
                    <a:pt x="995" y="1077"/>
                    <a:pt x="954" y="1105"/>
                    <a:pt x="899" y="1145"/>
                  </a:cubicBezTo>
                  <a:cubicBezTo>
                    <a:pt x="859" y="1186"/>
                    <a:pt x="817" y="1227"/>
                    <a:pt x="790" y="1268"/>
                  </a:cubicBezTo>
                  <a:cubicBezTo>
                    <a:pt x="777" y="1322"/>
                    <a:pt x="750" y="1363"/>
                    <a:pt x="736" y="1390"/>
                  </a:cubicBezTo>
                  <a:cubicBezTo>
                    <a:pt x="708" y="1472"/>
                    <a:pt x="695" y="1526"/>
                    <a:pt x="681" y="1595"/>
                  </a:cubicBezTo>
                  <a:cubicBezTo>
                    <a:pt x="668" y="1649"/>
                    <a:pt x="654" y="1717"/>
                    <a:pt x="641" y="1771"/>
                  </a:cubicBezTo>
                  <a:lnTo>
                    <a:pt x="599" y="1935"/>
                  </a:lnTo>
                  <a:lnTo>
                    <a:pt x="586" y="2003"/>
                  </a:lnTo>
                  <a:lnTo>
                    <a:pt x="572" y="2085"/>
                  </a:lnTo>
                  <a:cubicBezTo>
                    <a:pt x="545" y="2194"/>
                    <a:pt x="505" y="2289"/>
                    <a:pt x="477" y="2398"/>
                  </a:cubicBezTo>
                  <a:cubicBezTo>
                    <a:pt x="436" y="2494"/>
                    <a:pt x="396" y="2603"/>
                    <a:pt x="354" y="2698"/>
                  </a:cubicBezTo>
                  <a:cubicBezTo>
                    <a:pt x="273" y="2888"/>
                    <a:pt x="164" y="3079"/>
                    <a:pt x="55" y="3270"/>
                  </a:cubicBezTo>
                  <a:lnTo>
                    <a:pt x="0" y="3365"/>
                  </a:lnTo>
                  <a:lnTo>
                    <a:pt x="14" y="3460"/>
                  </a:lnTo>
                  <a:cubicBezTo>
                    <a:pt x="82" y="3720"/>
                    <a:pt x="178" y="3978"/>
                    <a:pt x="273" y="4223"/>
                  </a:cubicBezTo>
                  <a:cubicBezTo>
                    <a:pt x="327" y="4346"/>
                    <a:pt x="382" y="4468"/>
                    <a:pt x="436" y="4577"/>
                  </a:cubicBezTo>
                  <a:cubicBezTo>
                    <a:pt x="477" y="4646"/>
                    <a:pt x="505" y="4700"/>
                    <a:pt x="532" y="4755"/>
                  </a:cubicBezTo>
                  <a:cubicBezTo>
                    <a:pt x="572" y="4822"/>
                    <a:pt x="599" y="4877"/>
                    <a:pt x="641" y="4931"/>
                  </a:cubicBezTo>
                  <a:cubicBezTo>
                    <a:pt x="777" y="5163"/>
                    <a:pt x="926" y="5381"/>
                    <a:pt x="1090" y="5585"/>
                  </a:cubicBezTo>
                  <a:cubicBezTo>
                    <a:pt x="1117" y="5612"/>
                    <a:pt x="1131" y="5639"/>
                    <a:pt x="1158" y="5654"/>
                  </a:cubicBezTo>
                  <a:lnTo>
                    <a:pt x="1213" y="5735"/>
                  </a:lnTo>
                  <a:cubicBezTo>
                    <a:pt x="1253" y="5790"/>
                    <a:pt x="1308" y="5830"/>
                    <a:pt x="1349" y="5885"/>
                  </a:cubicBezTo>
                  <a:lnTo>
                    <a:pt x="1485" y="6021"/>
                  </a:lnTo>
                  <a:cubicBezTo>
                    <a:pt x="1526" y="6075"/>
                    <a:pt x="1580" y="6117"/>
                    <a:pt x="1622" y="6171"/>
                  </a:cubicBezTo>
                  <a:cubicBezTo>
                    <a:pt x="1676" y="6211"/>
                    <a:pt x="1730" y="6253"/>
                    <a:pt x="1771" y="6293"/>
                  </a:cubicBezTo>
                  <a:cubicBezTo>
                    <a:pt x="1825" y="6348"/>
                    <a:pt x="1880" y="6375"/>
                    <a:pt x="1934" y="6429"/>
                  </a:cubicBezTo>
                  <a:cubicBezTo>
                    <a:pt x="1976" y="6471"/>
                    <a:pt x="2030" y="6498"/>
                    <a:pt x="2085" y="6538"/>
                  </a:cubicBezTo>
                  <a:cubicBezTo>
                    <a:pt x="2112" y="6566"/>
                    <a:pt x="2139" y="6580"/>
                    <a:pt x="2166" y="6607"/>
                  </a:cubicBezTo>
                  <a:lnTo>
                    <a:pt x="2248" y="6661"/>
                  </a:lnTo>
                  <a:cubicBezTo>
                    <a:pt x="2466" y="6798"/>
                    <a:pt x="2684" y="6934"/>
                    <a:pt x="2915" y="7056"/>
                  </a:cubicBezTo>
                  <a:cubicBezTo>
                    <a:pt x="3378" y="7288"/>
                    <a:pt x="3868" y="7464"/>
                    <a:pt x="4373" y="7588"/>
                  </a:cubicBezTo>
                  <a:lnTo>
                    <a:pt x="4195" y="7506"/>
                  </a:lnTo>
                  <a:lnTo>
                    <a:pt x="4019" y="7437"/>
                  </a:lnTo>
                  <a:lnTo>
                    <a:pt x="3841" y="7355"/>
                  </a:lnTo>
                  <a:lnTo>
                    <a:pt x="3678" y="7274"/>
                  </a:lnTo>
                  <a:cubicBezTo>
                    <a:pt x="3447" y="7152"/>
                    <a:pt x="3229" y="7029"/>
                    <a:pt x="3011" y="6892"/>
                  </a:cubicBezTo>
                  <a:cubicBezTo>
                    <a:pt x="2793" y="6756"/>
                    <a:pt x="2588" y="6607"/>
                    <a:pt x="2397" y="6457"/>
                  </a:cubicBezTo>
                  <a:lnTo>
                    <a:pt x="2330" y="6389"/>
                  </a:lnTo>
                  <a:cubicBezTo>
                    <a:pt x="2303" y="6375"/>
                    <a:pt x="2275" y="6348"/>
                    <a:pt x="2248" y="6335"/>
                  </a:cubicBezTo>
                  <a:lnTo>
                    <a:pt x="2179" y="6266"/>
                  </a:lnTo>
                  <a:cubicBezTo>
                    <a:pt x="2166" y="6253"/>
                    <a:pt x="2139" y="6226"/>
                    <a:pt x="2112" y="6211"/>
                  </a:cubicBezTo>
                  <a:cubicBezTo>
                    <a:pt x="2070" y="6157"/>
                    <a:pt x="2030" y="6117"/>
                    <a:pt x="1976" y="6075"/>
                  </a:cubicBezTo>
                  <a:cubicBezTo>
                    <a:pt x="1934" y="6035"/>
                    <a:pt x="1894" y="5993"/>
                    <a:pt x="1853" y="5939"/>
                  </a:cubicBezTo>
                  <a:cubicBezTo>
                    <a:pt x="1812" y="5899"/>
                    <a:pt x="1771" y="5857"/>
                    <a:pt x="1730" y="5803"/>
                  </a:cubicBezTo>
                  <a:cubicBezTo>
                    <a:pt x="1689" y="5748"/>
                    <a:pt x="1649" y="5708"/>
                    <a:pt x="1607" y="5654"/>
                  </a:cubicBezTo>
                  <a:cubicBezTo>
                    <a:pt x="1567" y="5612"/>
                    <a:pt x="1526" y="5558"/>
                    <a:pt x="1498" y="5517"/>
                  </a:cubicBezTo>
                  <a:lnTo>
                    <a:pt x="1444" y="5436"/>
                  </a:lnTo>
                  <a:cubicBezTo>
                    <a:pt x="1417" y="5408"/>
                    <a:pt x="1404" y="5381"/>
                    <a:pt x="1389" y="5354"/>
                  </a:cubicBezTo>
                  <a:cubicBezTo>
                    <a:pt x="1240" y="5149"/>
                    <a:pt x="1117" y="4945"/>
                    <a:pt x="995" y="4727"/>
                  </a:cubicBezTo>
                  <a:lnTo>
                    <a:pt x="913" y="4564"/>
                  </a:lnTo>
                  <a:cubicBezTo>
                    <a:pt x="886" y="4509"/>
                    <a:pt x="859" y="4455"/>
                    <a:pt x="832" y="4386"/>
                  </a:cubicBezTo>
                  <a:cubicBezTo>
                    <a:pt x="790" y="4277"/>
                    <a:pt x="736" y="4168"/>
                    <a:pt x="695" y="4046"/>
                  </a:cubicBezTo>
                  <a:cubicBezTo>
                    <a:pt x="626" y="3851"/>
                    <a:pt x="567" y="3656"/>
                    <a:pt x="517" y="3460"/>
                  </a:cubicBezTo>
                  <a:lnTo>
                    <a:pt x="517" y="3460"/>
                  </a:lnTo>
                  <a:cubicBezTo>
                    <a:pt x="632" y="3283"/>
                    <a:pt x="735" y="3102"/>
                    <a:pt x="817" y="2902"/>
                  </a:cubicBezTo>
                  <a:cubicBezTo>
                    <a:pt x="926" y="2684"/>
                    <a:pt x="1008" y="2467"/>
                    <a:pt x="1077" y="2234"/>
                  </a:cubicBezTo>
                  <a:lnTo>
                    <a:pt x="1104" y="2140"/>
                  </a:lnTo>
                  <a:lnTo>
                    <a:pt x="1131" y="2058"/>
                  </a:lnTo>
                  <a:cubicBezTo>
                    <a:pt x="1144" y="2003"/>
                    <a:pt x="1158" y="1935"/>
                    <a:pt x="1172" y="1880"/>
                  </a:cubicBezTo>
                  <a:cubicBezTo>
                    <a:pt x="1186" y="1826"/>
                    <a:pt x="1199" y="1771"/>
                    <a:pt x="1213" y="1731"/>
                  </a:cubicBezTo>
                  <a:cubicBezTo>
                    <a:pt x="1226" y="1677"/>
                    <a:pt x="1240" y="1622"/>
                    <a:pt x="1253" y="1595"/>
                  </a:cubicBezTo>
                  <a:cubicBezTo>
                    <a:pt x="1253" y="1581"/>
                    <a:pt x="1267" y="1568"/>
                    <a:pt x="1267" y="1553"/>
                  </a:cubicBezTo>
                  <a:lnTo>
                    <a:pt x="1295" y="1553"/>
                  </a:lnTo>
                  <a:cubicBezTo>
                    <a:pt x="1335" y="1540"/>
                    <a:pt x="1376" y="1540"/>
                    <a:pt x="1431" y="1540"/>
                  </a:cubicBezTo>
                  <a:cubicBezTo>
                    <a:pt x="1485" y="1526"/>
                    <a:pt x="1540" y="1526"/>
                    <a:pt x="1594" y="1526"/>
                  </a:cubicBezTo>
                  <a:cubicBezTo>
                    <a:pt x="2057" y="1499"/>
                    <a:pt x="2548" y="1459"/>
                    <a:pt x="3011" y="1322"/>
                  </a:cubicBezTo>
                  <a:cubicBezTo>
                    <a:pt x="3256" y="1254"/>
                    <a:pt x="3487" y="1159"/>
                    <a:pt x="3705" y="1036"/>
                  </a:cubicBezTo>
                  <a:cubicBezTo>
                    <a:pt x="3828" y="974"/>
                    <a:pt x="3946" y="904"/>
                    <a:pt x="4061" y="826"/>
                  </a:cubicBezTo>
                  <a:lnTo>
                    <a:pt x="4061" y="826"/>
                  </a:lnTo>
                  <a:cubicBezTo>
                    <a:pt x="4070" y="846"/>
                    <a:pt x="4079" y="866"/>
                    <a:pt x="4086" y="887"/>
                  </a:cubicBezTo>
                  <a:cubicBezTo>
                    <a:pt x="4128" y="1009"/>
                    <a:pt x="4155" y="1118"/>
                    <a:pt x="4168" y="1227"/>
                  </a:cubicBezTo>
                  <a:cubicBezTo>
                    <a:pt x="4182" y="1336"/>
                    <a:pt x="4168" y="1445"/>
                    <a:pt x="4128" y="1540"/>
                  </a:cubicBezTo>
                  <a:cubicBezTo>
                    <a:pt x="4100" y="1649"/>
                    <a:pt x="4046" y="1744"/>
                    <a:pt x="3977" y="1840"/>
                  </a:cubicBezTo>
                  <a:cubicBezTo>
                    <a:pt x="3910" y="1935"/>
                    <a:pt x="3814" y="2017"/>
                    <a:pt x="3719" y="2098"/>
                  </a:cubicBezTo>
                  <a:cubicBezTo>
                    <a:pt x="3623" y="2167"/>
                    <a:pt x="3514" y="2234"/>
                    <a:pt x="3392" y="2303"/>
                  </a:cubicBezTo>
                  <a:cubicBezTo>
                    <a:pt x="3160" y="2412"/>
                    <a:pt x="2915" y="2494"/>
                    <a:pt x="2642" y="2548"/>
                  </a:cubicBezTo>
                  <a:lnTo>
                    <a:pt x="2439" y="2589"/>
                  </a:lnTo>
                  <a:lnTo>
                    <a:pt x="2452" y="2779"/>
                  </a:lnTo>
                  <a:cubicBezTo>
                    <a:pt x="2466" y="2915"/>
                    <a:pt x="2452" y="3052"/>
                    <a:pt x="2411" y="3188"/>
                  </a:cubicBezTo>
                  <a:cubicBezTo>
                    <a:pt x="2384" y="3324"/>
                    <a:pt x="2316" y="3447"/>
                    <a:pt x="2248" y="3569"/>
                  </a:cubicBezTo>
                  <a:lnTo>
                    <a:pt x="2085" y="3814"/>
                  </a:lnTo>
                  <a:lnTo>
                    <a:pt x="2357" y="3883"/>
                  </a:lnTo>
                  <a:lnTo>
                    <a:pt x="2915" y="4019"/>
                  </a:lnTo>
                  <a:lnTo>
                    <a:pt x="3474" y="4155"/>
                  </a:lnTo>
                  <a:cubicBezTo>
                    <a:pt x="3664" y="4196"/>
                    <a:pt x="3855" y="4237"/>
                    <a:pt x="4032" y="4277"/>
                  </a:cubicBezTo>
                  <a:cubicBezTo>
                    <a:pt x="4128" y="4305"/>
                    <a:pt x="4222" y="4332"/>
                    <a:pt x="4304" y="4359"/>
                  </a:cubicBezTo>
                  <a:cubicBezTo>
                    <a:pt x="4345" y="4373"/>
                    <a:pt x="4400" y="4386"/>
                    <a:pt x="4440" y="4401"/>
                  </a:cubicBezTo>
                  <a:lnTo>
                    <a:pt x="4563" y="4441"/>
                  </a:lnTo>
                  <a:cubicBezTo>
                    <a:pt x="4658" y="4468"/>
                    <a:pt x="4740" y="4509"/>
                    <a:pt x="4822" y="4550"/>
                  </a:cubicBezTo>
                  <a:cubicBezTo>
                    <a:pt x="4863" y="4577"/>
                    <a:pt x="4903" y="4591"/>
                    <a:pt x="4931" y="4618"/>
                  </a:cubicBezTo>
                  <a:cubicBezTo>
                    <a:pt x="4958" y="4632"/>
                    <a:pt x="4972" y="4646"/>
                    <a:pt x="4985" y="4659"/>
                  </a:cubicBezTo>
                  <a:lnTo>
                    <a:pt x="5040" y="4700"/>
                  </a:lnTo>
                  <a:cubicBezTo>
                    <a:pt x="5121" y="4755"/>
                    <a:pt x="5190" y="4809"/>
                    <a:pt x="5244" y="4877"/>
                  </a:cubicBezTo>
                  <a:cubicBezTo>
                    <a:pt x="5299" y="4945"/>
                    <a:pt x="5353" y="5013"/>
                    <a:pt x="5394" y="5095"/>
                  </a:cubicBezTo>
                  <a:cubicBezTo>
                    <a:pt x="5448" y="5176"/>
                    <a:pt x="5475" y="5258"/>
                    <a:pt x="5503" y="5340"/>
                  </a:cubicBezTo>
                  <a:cubicBezTo>
                    <a:pt x="5530" y="5436"/>
                    <a:pt x="5557" y="5530"/>
                    <a:pt x="5571" y="5612"/>
                  </a:cubicBezTo>
                  <a:cubicBezTo>
                    <a:pt x="5598" y="5803"/>
                    <a:pt x="5584" y="5993"/>
                    <a:pt x="5557" y="6184"/>
                  </a:cubicBezTo>
                  <a:cubicBezTo>
                    <a:pt x="5584" y="6089"/>
                    <a:pt x="5612" y="5993"/>
                    <a:pt x="5626" y="5899"/>
                  </a:cubicBezTo>
                  <a:cubicBezTo>
                    <a:pt x="5639" y="5803"/>
                    <a:pt x="5653" y="5708"/>
                    <a:pt x="5639" y="5612"/>
                  </a:cubicBezTo>
                  <a:cubicBezTo>
                    <a:pt x="5639" y="5421"/>
                    <a:pt x="5612" y="5218"/>
                    <a:pt x="5530" y="5027"/>
                  </a:cubicBezTo>
                  <a:cubicBezTo>
                    <a:pt x="5490" y="4945"/>
                    <a:pt x="5435" y="4849"/>
                    <a:pt x="5381" y="4768"/>
                  </a:cubicBezTo>
                  <a:cubicBezTo>
                    <a:pt x="5326" y="4686"/>
                    <a:pt x="5244" y="4604"/>
                    <a:pt x="5176" y="4537"/>
                  </a:cubicBezTo>
                  <a:lnTo>
                    <a:pt x="5121" y="4495"/>
                  </a:lnTo>
                  <a:cubicBezTo>
                    <a:pt x="5094" y="4468"/>
                    <a:pt x="5081" y="4455"/>
                    <a:pt x="5054" y="4441"/>
                  </a:cubicBezTo>
                  <a:lnTo>
                    <a:pt x="4931" y="4359"/>
                  </a:lnTo>
                  <a:cubicBezTo>
                    <a:pt x="4849" y="4305"/>
                    <a:pt x="4754" y="4250"/>
                    <a:pt x="4672" y="4210"/>
                  </a:cubicBezTo>
                  <a:cubicBezTo>
                    <a:pt x="4495" y="4128"/>
                    <a:pt x="4304" y="4059"/>
                    <a:pt x="4113" y="3992"/>
                  </a:cubicBezTo>
                  <a:cubicBezTo>
                    <a:pt x="4032" y="3965"/>
                    <a:pt x="3937" y="3937"/>
                    <a:pt x="3841" y="3910"/>
                  </a:cubicBezTo>
                  <a:lnTo>
                    <a:pt x="3569" y="3814"/>
                  </a:lnTo>
                  <a:lnTo>
                    <a:pt x="3024" y="3651"/>
                  </a:lnTo>
                  <a:lnTo>
                    <a:pt x="2731" y="3565"/>
                  </a:lnTo>
                  <a:lnTo>
                    <a:pt x="2731" y="3565"/>
                  </a:lnTo>
                  <a:cubicBezTo>
                    <a:pt x="2772" y="3484"/>
                    <a:pt x="2806" y="3399"/>
                    <a:pt x="2833" y="3311"/>
                  </a:cubicBezTo>
                  <a:cubicBezTo>
                    <a:pt x="2868" y="3207"/>
                    <a:pt x="2897" y="3093"/>
                    <a:pt x="2910" y="2974"/>
                  </a:cubicBezTo>
                  <a:lnTo>
                    <a:pt x="2910" y="2974"/>
                  </a:lnTo>
                  <a:cubicBezTo>
                    <a:pt x="3147" y="2921"/>
                    <a:pt x="3383" y="2850"/>
                    <a:pt x="3610" y="2752"/>
                  </a:cubicBezTo>
                  <a:cubicBezTo>
                    <a:pt x="3759" y="2684"/>
                    <a:pt x="3895" y="2603"/>
                    <a:pt x="4032" y="2507"/>
                  </a:cubicBezTo>
                  <a:cubicBezTo>
                    <a:pt x="4155" y="2412"/>
                    <a:pt x="4277" y="2303"/>
                    <a:pt x="4386" y="2167"/>
                  </a:cubicBezTo>
                  <a:cubicBezTo>
                    <a:pt x="4495" y="2044"/>
                    <a:pt x="4591" y="1880"/>
                    <a:pt x="4645" y="1717"/>
                  </a:cubicBezTo>
                  <a:lnTo>
                    <a:pt x="4658" y="1649"/>
                  </a:lnTo>
                  <a:cubicBezTo>
                    <a:pt x="4672" y="1635"/>
                    <a:pt x="4672" y="1608"/>
                    <a:pt x="4685" y="1581"/>
                  </a:cubicBezTo>
                  <a:cubicBezTo>
                    <a:pt x="4685" y="1568"/>
                    <a:pt x="4685" y="1540"/>
                    <a:pt x="4700" y="1526"/>
                  </a:cubicBezTo>
                  <a:lnTo>
                    <a:pt x="4700" y="1459"/>
                  </a:lnTo>
                  <a:cubicBezTo>
                    <a:pt x="4713" y="1404"/>
                    <a:pt x="4713" y="1363"/>
                    <a:pt x="4713" y="1322"/>
                  </a:cubicBezTo>
                  <a:lnTo>
                    <a:pt x="4713" y="1281"/>
                  </a:lnTo>
                  <a:lnTo>
                    <a:pt x="4713" y="1254"/>
                  </a:lnTo>
                  <a:lnTo>
                    <a:pt x="4713" y="1186"/>
                  </a:lnTo>
                  <a:cubicBezTo>
                    <a:pt x="4700" y="1009"/>
                    <a:pt x="4658" y="845"/>
                    <a:pt x="4604" y="682"/>
                  </a:cubicBezTo>
                  <a:cubicBezTo>
                    <a:pt x="4536" y="533"/>
                    <a:pt x="4454" y="382"/>
                    <a:pt x="4373" y="260"/>
                  </a:cubicBezTo>
                  <a:lnTo>
                    <a:pt x="4209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01"/>
            <p:cNvSpPr/>
            <p:nvPr/>
          </p:nvSpPr>
          <p:spPr>
            <a:xfrm>
              <a:off x="7147674" y="1390802"/>
              <a:ext cx="6967" cy="25539"/>
            </a:xfrm>
            <a:custGeom>
              <a:avLst/>
              <a:gdLst/>
              <a:ahLst/>
              <a:cxnLst/>
              <a:rect l="l" t="t" r="r" b="b"/>
              <a:pathLst>
                <a:path w="383" h="1404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164"/>
                    <a:pt x="287" y="368"/>
                    <a:pt x="315" y="655"/>
                  </a:cubicBezTo>
                  <a:cubicBezTo>
                    <a:pt x="342" y="913"/>
                    <a:pt x="342" y="1158"/>
                    <a:pt x="342" y="1403"/>
                  </a:cubicBezTo>
                  <a:lnTo>
                    <a:pt x="382" y="1403"/>
                  </a:lnTo>
                  <a:cubicBezTo>
                    <a:pt x="382" y="1145"/>
                    <a:pt x="382" y="886"/>
                    <a:pt x="355" y="613"/>
                  </a:cubicBezTo>
                  <a:cubicBezTo>
                    <a:pt x="342" y="368"/>
                    <a:pt x="246" y="177"/>
                    <a:pt x="110" y="28"/>
                  </a:cubicBezTo>
                  <a:cubicBezTo>
                    <a:pt x="83" y="14"/>
                    <a:pt x="42" y="14"/>
                    <a:pt x="1" y="1"/>
                  </a:cubicBezTo>
                  <a:close/>
                </a:path>
              </a:pathLst>
            </a:custGeom>
            <a:solidFill>
              <a:srgbClr val="F6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01"/>
            <p:cNvSpPr/>
            <p:nvPr/>
          </p:nvSpPr>
          <p:spPr>
            <a:xfrm>
              <a:off x="7223744" y="1300379"/>
              <a:ext cx="25793" cy="9422"/>
            </a:xfrm>
            <a:custGeom>
              <a:avLst/>
              <a:gdLst/>
              <a:ahLst/>
              <a:cxnLst/>
              <a:rect l="l" t="t" r="r" b="b"/>
              <a:pathLst>
                <a:path w="1418" h="518" extrusionOk="0">
                  <a:moveTo>
                    <a:pt x="82" y="0"/>
                  </a:moveTo>
                  <a:cubicBezTo>
                    <a:pt x="68" y="123"/>
                    <a:pt x="41" y="232"/>
                    <a:pt x="14" y="354"/>
                  </a:cubicBezTo>
                  <a:lnTo>
                    <a:pt x="1" y="368"/>
                  </a:lnTo>
                  <a:cubicBezTo>
                    <a:pt x="300" y="409"/>
                    <a:pt x="600" y="436"/>
                    <a:pt x="885" y="463"/>
                  </a:cubicBezTo>
                  <a:cubicBezTo>
                    <a:pt x="1036" y="490"/>
                    <a:pt x="1185" y="505"/>
                    <a:pt x="1348" y="518"/>
                  </a:cubicBezTo>
                  <a:cubicBezTo>
                    <a:pt x="1348" y="490"/>
                    <a:pt x="1348" y="463"/>
                    <a:pt x="1363" y="450"/>
                  </a:cubicBezTo>
                  <a:cubicBezTo>
                    <a:pt x="1390" y="341"/>
                    <a:pt x="1403" y="245"/>
                    <a:pt x="1417" y="150"/>
                  </a:cubicBezTo>
                  <a:cubicBezTo>
                    <a:pt x="1363" y="136"/>
                    <a:pt x="1294" y="136"/>
                    <a:pt x="1240" y="123"/>
                  </a:cubicBezTo>
                  <a:cubicBezTo>
                    <a:pt x="1199" y="164"/>
                    <a:pt x="1158" y="191"/>
                    <a:pt x="1118" y="232"/>
                  </a:cubicBezTo>
                  <a:cubicBezTo>
                    <a:pt x="1049" y="272"/>
                    <a:pt x="981" y="300"/>
                    <a:pt x="900" y="314"/>
                  </a:cubicBezTo>
                  <a:cubicBezTo>
                    <a:pt x="872" y="327"/>
                    <a:pt x="831" y="327"/>
                    <a:pt x="804" y="327"/>
                  </a:cubicBezTo>
                  <a:cubicBezTo>
                    <a:pt x="736" y="354"/>
                    <a:pt x="668" y="381"/>
                    <a:pt x="600" y="381"/>
                  </a:cubicBezTo>
                  <a:cubicBezTo>
                    <a:pt x="477" y="381"/>
                    <a:pt x="368" y="327"/>
                    <a:pt x="313" y="232"/>
                  </a:cubicBezTo>
                  <a:cubicBezTo>
                    <a:pt x="273" y="164"/>
                    <a:pt x="259" y="96"/>
                    <a:pt x="259" y="14"/>
                  </a:cubicBezTo>
                  <a:cubicBezTo>
                    <a:pt x="204" y="14"/>
                    <a:pt x="137" y="0"/>
                    <a:pt x="82" y="0"/>
                  </a:cubicBezTo>
                  <a:close/>
                </a:path>
              </a:pathLst>
            </a:custGeom>
            <a:solidFill>
              <a:srgbClr val="AD9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1"/>
            <p:cNvSpPr/>
            <p:nvPr/>
          </p:nvSpPr>
          <p:spPr>
            <a:xfrm>
              <a:off x="7123663" y="1306309"/>
              <a:ext cx="20828" cy="17626"/>
            </a:xfrm>
            <a:custGeom>
              <a:avLst/>
              <a:gdLst/>
              <a:ahLst/>
              <a:cxnLst/>
              <a:rect l="l" t="t" r="r" b="b"/>
              <a:pathLst>
                <a:path w="1145" h="969" extrusionOk="0">
                  <a:moveTo>
                    <a:pt x="572" y="1"/>
                  </a:moveTo>
                  <a:cubicBezTo>
                    <a:pt x="436" y="55"/>
                    <a:pt x="313" y="83"/>
                    <a:pt x="177" y="110"/>
                  </a:cubicBezTo>
                  <a:cubicBezTo>
                    <a:pt x="164" y="233"/>
                    <a:pt x="137" y="342"/>
                    <a:pt x="95" y="451"/>
                  </a:cubicBezTo>
                  <a:cubicBezTo>
                    <a:pt x="68" y="546"/>
                    <a:pt x="41" y="627"/>
                    <a:pt x="0" y="709"/>
                  </a:cubicBezTo>
                  <a:lnTo>
                    <a:pt x="286" y="791"/>
                  </a:lnTo>
                  <a:lnTo>
                    <a:pt x="600" y="887"/>
                  </a:lnTo>
                  <a:cubicBezTo>
                    <a:pt x="776" y="914"/>
                    <a:pt x="967" y="941"/>
                    <a:pt x="1144" y="969"/>
                  </a:cubicBezTo>
                  <a:cubicBezTo>
                    <a:pt x="1035" y="914"/>
                    <a:pt x="926" y="832"/>
                    <a:pt x="858" y="736"/>
                  </a:cubicBezTo>
                  <a:cubicBezTo>
                    <a:pt x="694" y="533"/>
                    <a:pt x="627" y="273"/>
                    <a:pt x="572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1"/>
            <p:cNvSpPr/>
            <p:nvPr/>
          </p:nvSpPr>
          <p:spPr>
            <a:xfrm>
              <a:off x="5639431" y="1795020"/>
              <a:ext cx="846563" cy="512194"/>
            </a:xfrm>
            <a:custGeom>
              <a:avLst/>
              <a:gdLst/>
              <a:ahLst/>
              <a:cxnLst/>
              <a:rect l="l" t="t" r="r" b="b"/>
              <a:pathLst>
                <a:path w="46540" h="28158" extrusionOk="0">
                  <a:moveTo>
                    <a:pt x="4147" y="0"/>
                  </a:moveTo>
                  <a:cubicBezTo>
                    <a:pt x="4091" y="0"/>
                    <a:pt x="4034" y="11"/>
                    <a:pt x="3977" y="33"/>
                  </a:cubicBezTo>
                  <a:cubicBezTo>
                    <a:pt x="3583" y="197"/>
                    <a:pt x="3637" y="809"/>
                    <a:pt x="3882" y="1163"/>
                  </a:cubicBezTo>
                  <a:cubicBezTo>
                    <a:pt x="4658" y="2267"/>
                    <a:pt x="5544" y="3302"/>
                    <a:pt x="6374" y="4364"/>
                  </a:cubicBezTo>
                  <a:cubicBezTo>
                    <a:pt x="6715" y="4704"/>
                    <a:pt x="6946" y="5181"/>
                    <a:pt x="7233" y="5549"/>
                  </a:cubicBezTo>
                  <a:cubicBezTo>
                    <a:pt x="7260" y="5590"/>
                    <a:pt x="7287" y="5630"/>
                    <a:pt x="7287" y="5672"/>
                  </a:cubicBezTo>
                  <a:cubicBezTo>
                    <a:pt x="7287" y="5726"/>
                    <a:pt x="7246" y="5767"/>
                    <a:pt x="7206" y="5794"/>
                  </a:cubicBezTo>
                  <a:cubicBezTo>
                    <a:pt x="7110" y="5890"/>
                    <a:pt x="7015" y="5971"/>
                    <a:pt x="6919" y="6053"/>
                  </a:cubicBezTo>
                  <a:cubicBezTo>
                    <a:pt x="6892" y="6066"/>
                    <a:pt x="6864" y="6093"/>
                    <a:pt x="6837" y="6093"/>
                  </a:cubicBezTo>
                  <a:cubicBezTo>
                    <a:pt x="6797" y="6093"/>
                    <a:pt x="6770" y="6066"/>
                    <a:pt x="6742" y="6039"/>
                  </a:cubicBezTo>
                  <a:cubicBezTo>
                    <a:pt x="5584" y="4964"/>
                    <a:pt x="4482" y="3847"/>
                    <a:pt x="3351" y="2730"/>
                  </a:cubicBezTo>
                  <a:cubicBezTo>
                    <a:pt x="2983" y="2349"/>
                    <a:pt x="2602" y="1980"/>
                    <a:pt x="2234" y="1613"/>
                  </a:cubicBezTo>
                  <a:cubicBezTo>
                    <a:pt x="2013" y="1393"/>
                    <a:pt x="1804" y="1040"/>
                    <a:pt x="1477" y="1040"/>
                  </a:cubicBezTo>
                  <a:cubicBezTo>
                    <a:pt x="1440" y="1040"/>
                    <a:pt x="1402" y="1045"/>
                    <a:pt x="1362" y="1054"/>
                  </a:cubicBezTo>
                  <a:cubicBezTo>
                    <a:pt x="1035" y="1136"/>
                    <a:pt x="899" y="1545"/>
                    <a:pt x="981" y="1858"/>
                  </a:cubicBezTo>
                  <a:cubicBezTo>
                    <a:pt x="1063" y="2171"/>
                    <a:pt x="1308" y="2416"/>
                    <a:pt x="1540" y="2648"/>
                  </a:cubicBezTo>
                  <a:cubicBezTo>
                    <a:pt x="3038" y="4146"/>
                    <a:pt x="4645" y="5576"/>
                    <a:pt x="6047" y="7156"/>
                  </a:cubicBezTo>
                  <a:cubicBezTo>
                    <a:pt x="6020" y="7265"/>
                    <a:pt x="5993" y="7374"/>
                    <a:pt x="5953" y="7483"/>
                  </a:cubicBezTo>
                  <a:cubicBezTo>
                    <a:pt x="5944" y="7483"/>
                    <a:pt x="5935" y="7483"/>
                    <a:pt x="5926" y="7483"/>
                  </a:cubicBezTo>
                  <a:cubicBezTo>
                    <a:pt x="5477" y="7483"/>
                    <a:pt x="5156" y="7138"/>
                    <a:pt x="4808" y="6883"/>
                  </a:cubicBezTo>
                  <a:cubicBezTo>
                    <a:pt x="4413" y="6598"/>
                    <a:pt x="4019" y="6311"/>
                    <a:pt x="3610" y="6026"/>
                  </a:cubicBezTo>
                  <a:cubicBezTo>
                    <a:pt x="2779" y="5440"/>
                    <a:pt x="1921" y="4895"/>
                    <a:pt x="1035" y="4377"/>
                  </a:cubicBezTo>
                  <a:cubicBezTo>
                    <a:pt x="872" y="4283"/>
                    <a:pt x="695" y="4174"/>
                    <a:pt x="505" y="4174"/>
                  </a:cubicBezTo>
                  <a:cubicBezTo>
                    <a:pt x="494" y="4173"/>
                    <a:pt x="482" y="4172"/>
                    <a:pt x="471" y="4172"/>
                  </a:cubicBezTo>
                  <a:cubicBezTo>
                    <a:pt x="289" y="4172"/>
                    <a:pt x="94" y="4280"/>
                    <a:pt x="55" y="4459"/>
                  </a:cubicBezTo>
                  <a:cubicBezTo>
                    <a:pt x="0" y="4637"/>
                    <a:pt x="123" y="4827"/>
                    <a:pt x="245" y="4964"/>
                  </a:cubicBezTo>
                  <a:cubicBezTo>
                    <a:pt x="1553" y="6543"/>
                    <a:pt x="3555" y="7224"/>
                    <a:pt x="5026" y="8599"/>
                  </a:cubicBezTo>
                  <a:cubicBezTo>
                    <a:pt x="5054" y="8614"/>
                    <a:pt x="5081" y="8641"/>
                    <a:pt x="5081" y="8668"/>
                  </a:cubicBezTo>
                  <a:cubicBezTo>
                    <a:pt x="5081" y="8695"/>
                    <a:pt x="5067" y="8723"/>
                    <a:pt x="5067" y="8750"/>
                  </a:cubicBezTo>
                  <a:cubicBezTo>
                    <a:pt x="5012" y="8845"/>
                    <a:pt x="4972" y="8941"/>
                    <a:pt x="4917" y="9049"/>
                  </a:cubicBezTo>
                  <a:cubicBezTo>
                    <a:pt x="3773" y="8641"/>
                    <a:pt x="2642" y="8191"/>
                    <a:pt x="1485" y="7837"/>
                  </a:cubicBezTo>
                  <a:cubicBezTo>
                    <a:pt x="1302" y="7783"/>
                    <a:pt x="1119" y="7729"/>
                    <a:pt x="930" y="7729"/>
                  </a:cubicBezTo>
                  <a:cubicBezTo>
                    <a:pt x="880" y="7729"/>
                    <a:pt x="829" y="7733"/>
                    <a:pt x="777" y="7742"/>
                  </a:cubicBezTo>
                  <a:cubicBezTo>
                    <a:pt x="545" y="7782"/>
                    <a:pt x="314" y="7973"/>
                    <a:pt x="300" y="8218"/>
                  </a:cubicBezTo>
                  <a:cubicBezTo>
                    <a:pt x="300" y="8586"/>
                    <a:pt x="736" y="8750"/>
                    <a:pt x="1077" y="8845"/>
                  </a:cubicBezTo>
                  <a:cubicBezTo>
                    <a:pt x="2439" y="9226"/>
                    <a:pt x="3637" y="9880"/>
                    <a:pt x="4794" y="10670"/>
                  </a:cubicBezTo>
                  <a:cubicBezTo>
                    <a:pt x="5871" y="11392"/>
                    <a:pt x="6688" y="12482"/>
                    <a:pt x="7818" y="13108"/>
                  </a:cubicBezTo>
                  <a:cubicBezTo>
                    <a:pt x="8323" y="13390"/>
                    <a:pt x="8922" y="13558"/>
                    <a:pt x="9500" y="13558"/>
                  </a:cubicBezTo>
                  <a:cubicBezTo>
                    <a:pt x="10121" y="13558"/>
                    <a:pt x="10717" y="13363"/>
                    <a:pt x="11141" y="12903"/>
                  </a:cubicBezTo>
                  <a:cubicBezTo>
                    <a:pt x="17461" y="19128"/>
                    <a:pt x="25006" y="24167"/>
                    <a:pt x="32892" y="28157"/>
                  </a:cubicBezTo>
                  <a:cubicBezTo>
                    <a:pt x="37332" y="23731"/>
                    <a:pt x="41881" y="19413"/>
                    <a:pt x="46539" y="15233"/>
                  </a:cubicBezTo>
                  <a:cubicBezTo>
                    <a:pt x="45708" y="13244"/>
                    <a:pt x="45027" y="11338"/>
                    <a:pt x="44197" y="9349"/>
                  </a:cubicBezTo>
                  <a:cubicBezTo>
                    <a:pt x="40274" y="13857"/>
                    <a:pt x="36107" y="17875"/>
                    <a:pt x="31979" y="22192"/>
                  </a:cubicBezTo>
                  <a:cubicBezTo>
                    <a:pt x="31898" y="22288"/>
                    <a:pt x="31803" y="22369"/>
                    <a:pt x="31680" y="22397"/>
                  </a:cubicBezTo>
                  <a:cubicBezTo>
                    <a:pt x="31658" y="22400"/>
                    <a:pt x="31635" y="22402"/>
                    <a:pt x="31612" y="22402"/>
                  </a:cubicBezTo>
                  <a:cubicBezTo>
                    <a:pt x="31548" y="22402"/>
                    <a:pt x="31481" y="22389"/>
                    <a:pt x="31421" y="22369"/>
                  </a:cubicBezTo>
                  <a:cubicBezTo>
                    <a:pt x="28153" y="21416"/>
                    <a:pt x="24788" y="19359"/>
                    <a:pt x="21901" y="17548"/>
                  </a:cubicBezTo>
                  <a:cubicBezTo>
                    <a:pt x="20076" y="16404"/>
                    <a:pt x="18305" y="15178"/>
                    <a:pt x="16562" y="13898"/>
                  </a:cubicBezTo>
                  <a:cubicBezTo>
                    <a:pt x="15690" y="13272"/>
                    <a:pt x="14833" y="12618"/>
                    <a:pt x="13974" y="11977"/>
                  </a:cubicBezTo>
                  <a:cubicBezTo>
                    <a:pt x="13511" y="11623"/>
                    <a:pt x="13062" y="11323"/>
                    <a:pt x="12612" y="10956"/>
                  </a:cubicBezTo>
                  <a:cubicBezTo>
                    <a:pt x="12544" y="10888"/>
                    <a:pt x="12476" y="10833"/>
                    <a:pt x="12449" y="10738"/>
                  </a:cubicBezTo>
                  <a:cubicBezTo>
                    <a:pt x="12421" y="10657"/>
                    <a:pt x="12449" y="10575"/>
                    <a:pt x="12476" y="10493"/>
                  </a:cubicBezTo>
                  <a:cubicBezTo>
                    <a:pt x="12544" y="10234"/>
                    <a:pt x="12599" y="9976"/>
                    <a:pt x="12626" y="9703"/>
                  </a:cubicBezTo>
                  <a:cubicBezTo>
                    <a:pt x="12748" y="8913"/>
                    <a:pt x="12708" y="8082"/>
                    <a:pt x="12517" y="7292"/>
                  </a:cubicBezTo>
                  <a:cubicBezTo>
                    <a:pt x="12381" y="6774"/>
                    <a:pt x="12190" y="6257"/>
                    <a:pt x="12000" y="5754"/>
                  </a:cubicBezTo>
                  <a:cubicBezTo>
                    <a:pt x="11727" y="5073"/>
                    <a:pt x="11495" y="4432"/>
                    <a:pt x="11359" y="3724"/>
                  </a:cubicBezTo>
                  <a:cubicBezTo>
                    <a:pt x="11210" y="3015"/>
                    <a:pt x="11237" y="2158"/>
                    <a:pt x="10910" y="1504"/>
                  </a:cubicBezTo>
                  <a:cubicBezTo>
                    <a:pt x="10351" y="2022"/>
                    <a:pt x="10011" y="2770"/>
                    <a:pt x="9984" y="3520"/>
                  </a:cubicBezTo>
                  <a:cubicBezTo>
                    <a:pt x="9929" y="4568"/>
                    <a:pt x="10433" y="5672"/>
                    <a:pt x="10011" y="6611"/>
                  </a:cubicBezTo>
                  <a:cubicBezTo>
                    <a:pt x="8390" y="4514"/>
                    <a:pt x="6647" y="2512"/>
                    <a:pt x="4903" y="482"/>
                  </a:cubicBezTo>
                  <a:cubicBezTo>
                    <a:pt x="4699" y="255"/>
                    <a:pt x="4429" y="0"/>
                    <a:pt x="4147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1"/>
            <p:cNvSpPr/>
            <p:nvPr/>
          </p:nvSpPr>
          <p:spPr>
            <a:xfrm>
              <a:off x="5811363" y="1931881"/>
              <a:ext cx="21573" cy="70614"/>
            </a:xfrm>
            <a:custGeom>
              <a:avLst/>
              <a:gdLst/>
              <a:ahLst/>
              <a:cxnLst/>
              <a:rect l="l" t="t" r="r" b="b"/>
              <a:pathLst>
                <a:path w="1186" h="3882" extrusionOk="0">
                  <a:moveTo>
                    <a:pt x="668" y="0"/>
                  </a:moveTo>
                  <a:cubicBezTo>
                    <a:pt x="641" y="27"/>
                    <a:pt x="600" y="55"/>
                    <a:pt x="572" y="82"/>
                  </a:cubicBezTo>
                  <a:cubicBezTo>
                    <a:pt x="532" y="109"/>
                    <a:pt x="505" y="149"/>
                    <a:pt x="477" y="177"/>
                  </a:cubicBezTo>
                  <a:cubicBezTo>
                    <a:pt x="450" y="218"/>
                    <a:pt x="423" y="258"/>
                    <a:pt x="382" y="300"/>
                  </a:cubicBezTo>
                  <a:cubicBezTo>
                    <a:pt x="369" y="327"/>
                    <a:pt x="341" y="367"/>
                    <a:pt x="314" y="409"/>
                  </a:cubicBezTo>
                  <a:cubicBezTo>
                    <a:pt x="218" y="572"/>
                    <a:pt x="151" y="749"/>
                    <a:pt x="96" y="926"/>
                  </a:cubicBezTo>
                  <a:cubicBezTo>
                    <a:pt x="0" y="1293"/>
                    <a:pt x="0" y="1675"/>
                    <a:pt x="69" y="2043"/>
                  </a:cubicBezTo>
                  <a:cubicBezTo>
                    <a:pt x="136" y="2410"/>
                    <a:pt x="287" y="2764"/>
                    <a:pt x="477" y="3064"/>
                  </a:cubicBezTo>
                  <a:cubicBezTo>
                    <a:pt x="572" y="3227"/>
                    <a:pt x="668" y="3364"/>
                    <a:pt x="790" y="3500"/>
                  </a:cubicBezTo>
                  <a:cubicBezTo>
                    <a:pt x="817" y="3541"/>
                    <a:pt x="845" y="3568"/>
                    <a:pt x="886" y="3609"/>
                  </a:cubicBezTo>
                  <a:lnTo>
                    <a:pt x="981" y="3705"/>
                  </a:lnTo>
                  <a:cubicBezTo>
                    <a:pt x="1008" y="3732"/>
                    <a:pt x="1050" y="3759"/>
                    <a:pt x="1077" y="3786"/>
                  </a:cubicBezTo>
                  <a:cubicBezTo>
                    <a:pt x="1117" y="3814"/>
                    <a:pt x="1144" y="3854"/>
                    <a:pt x="1186" y="3881"/>
                  </a:cubicBezTo>
                  <a:cubicBezTo>
                    <a:pt x="1172" y="3827"/>
                    <a:pt x="1158" y="3786"/>
                    <a:pt x="1144" y="3745"/>
                  </a:cubicBezTo>
                  <a:cubicBezTo>
                    <a:pt x="1131" y="3705"/>
                    <a:pt x="1131" y="3663"/>
                    <a:pt x="1117" y="3623"/>
                  </a:cubicBezTo>
                  <a:cubicBezTo>
                    <a:pt x="1104" y="3568"/>
                    <a:pt x="1090" y="3527"/>
                    <a:pt x="1077" y="3487"/>
                  </a:cubicBezTo>
                  <a:lnTo>
                    <a:pt x="1035" y="3364"/>
                  </a:lnTo>
                  <a:lnTo>
                    <a:pt x="872" y="2873"/>
                  </a:lnTo>
                  <a:cubicBezTo>
                    <a:pt x="777" y="2561"/>
                    <a:pt x="695" y="2247"/>
                    <a:pt x="627" y="1934"/>
                  </a:cubicBezTo>
                  <a:cubicBezTo>
                    <a:pt x="572" y="1620"/>
                    <a:pt x="532" y="1308"/>
                    <a:pt x="545" y="994"/>
                  </a:cubicBezTo>
                  <a:cubicBezTo>
                    <a:pt x="545" y="830"/>
                    <a:pt x="559" y="667"/>
                    <a:pt x="572" y="503"/>
                  </a:cubicBezTo>
                  <a:cubicBezTo>
                    <a:pt x="586" y="463"/>
                    <a:pt x="586" y="422"/>
                    <a:pt x="586" y="381"/>
                  </a:cubicBezTo>
                  <a:cubicBezTo>
                    <a:pt x="600" y="340"/>
                    <a:pt x="614" y="300"/>
                    <a:pt x="614" y="258"/>
                  </a:cubicBezTo>
                  <a:cubicBezTo>
                    <a:pt x="627" y="218"/>
                    <a:pt x="627" y="164"/>
                    <a:pt x="641" y="122"/>
                  </a:cubicBezTo>
                  <a:cubicBezTo>
                    <a:pt x="654" y="82"/>
                    <a:pt x="668" y="40"/>
                    <a:pt x="668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01"/>
            <p:cNvSpPr/>
            <p:nvPr/>
          </p:nvSpPr>
          <p:spPr>
            <a:xfrm>
              <a:off x="5759103" y="1920713"/>
              <a:ext cx="35925" cy="57499"/>
            </a:xfrm>
            <a:custGeom>
              <a:avLst/>
              <a:gdLst/>
              <a:ahLst/>
              <a:cxnLst/>
              <a:rect l="l" t="t" r="r" b="b"/>
              <a:pathLst>
                <a:path w="1975" h="3161" extrusionOk="0">
                  <a:moveTo>
                    <a:pt x="1974" y="1"/>
                  </a:moveTo>
                  <a:cubicBezTo>
                    <a:pt x="1893" y="28"/>
                    <a:pt x="1825" y="69"/>
                    <a:pt x="1756" y="110"/>
                  </a:cubicBezTo>
                  <a:cubicBezTo>
                    <a:pt x="1689" y="151"/>
                    <a:pt x="1620" y="191"/>
                    <a:pt x="1553" y="246"/>
                  </a:cubicBezTo>
                  <a:cubicBezTo>
                    <a:pt x="1484" y="287"/>
                    <a:pt x="1416" y="342"/>
                    <a:pt x="1348" y="396"/>
                  </a:cubicBezTo>
                  <a:cubicBezTo>
                    <a:pt x="1293" y="451"/>
                    <a:pt x="1239" y="505"/>
                    <a:pt x="1171" y="560"/>
                  </a:cubicBezTo>
                  <a:cubicBezTo>
                    <a:pt x="939" y="778"/>
                    <a:pt x="735" y="1036"/>
                    <a:pt x="572" y="1308"/>
                  </a:cubicBezTo>
                  <a:cubicBezTo>
                    <a:pt x="394" y="1595"/>
                    <a:pt x="258" y="1880"/>
                    <a:pt x="163" y="2194"/>
                  </a:cubicBezTo>
                  <a:cubicBezTo>
                    <a:pt x="136" y="2276"/>
                    <a:pt x="109" y="2343"/>
                    <a:pt x="95" y="2425"/>
                  </a:cubicBezTo>
                  <a:cubicBezTo>
                    <a:pt x="68" y="2507"/>
                    <a:pt x="55" y="2588"/>
                    <a:pt x="40" y="2670"/>
                  </a:cubicBezTo>
                  <a:cubicBezTo>
                    <a:pt x="27" y="2752"/>
                    <a:pt x="13" y="2834"/>
                    <a:pt x="13" y="2915"/>
                  </a:cubicBezTo>
                  <a:cubicBezTo>
                    <a:pt x="0" y="2997"/>
                    <a:pt x="0" y="3079"/>
                    <a:pt x="0" y="3160"/>
                  </a:cubicBezTo>
                  <a:cubicBezTo>
                    <a:pt x="68" y="3093"/>
                    <a:pt x="109" y="3024"/>
                    <a:pt x="163" y="2970"/>
                  </a:cubicBezTo>
                  <a:cubicBezTo>
                    <a:pt x="204" y="2902"/>
                    <a:pt x="258" y="2834"/>
                    <a:pt x="300" y="2766"/>
                  </a:cubicBezTo>
                  <a:cubicBezTo>
                    <a:pt x="340" y="2711"/>
                    <a:pt x="394" y="2643"/>
                    <a:pt x="436" y="2575"/>
                  </a:cubicBezTo>
                  <a:cubicBezTo>
                    <a:pt x="476" y="2507"/>
                    <a:pt x="518" y="2452"/>
                    <a:pt x="558" y="2385"/>
                  </a:cubicBezTo>
                  <a:cubicBezTo>
                    <a:pt x="735" y="2125"/>
                    <a:pt x="885" y="1867"/>
                    <a:pt x="1048" y="1608"/>
                  </a:cubicBezTo>
                  <a:cubicBezTo>
                    <a:pt x="1212" y="1363"/>
                    <a:pt x="1375" y="1104"/>
                    <a:pt x="1525" y="832"/>
                  </a:cubicBezTo>
                  <a:lnTo>
                    <a:pt x="1647" y="627"/>
                  </a:lnTo>
                  <a:cubicBezTo>
                    <a:pt x="1675" y="573"/>
                    <a:pt x="1716" y="505"/>
                    <a:pt x="1756" y="423"/>
                  </a:cubicBezTo>
                  <a:cubicBezTo>
                    <a:pt x="1798" y="355"/>
                    <a:pt x="1838" y="287"/>
                    <a:pt x="1865" y="219"/>
                  </a:cubicBezTo>
                  <a:cubicBezTo>
                    <a:pt x="1907" y="151"/>
                    <a:pt x="1947" y="69"/>
                    <a:pt x="1974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01"/>
            <p:cNvSpPr/>
            <p:nvPr/>
          </p:nvSpPr>
          <p:spPr>
            <a:xfrm>
              <a:off x="5872791" y="1416359"/>
              <a:ext cx="1473863" cy="1956444"/>
            </a:xfrm>
            <a:custGeom>
              <a:avLst/>
              <a:gdLst/>
              <a:ahLst/>
              <a:cxnLst/>
              <a:rect l="l" t="t" r="r" b="b"/>
              <a:pathLst>
                <a:path w="81026" h="107556" extrusionOk="0">
                  <a:moveTo>
                    <a:pt x="70110" y="0"/>
                  </a:moveTo>
                  <a:cubicBezTo>
                    <a:pt x="69437" y="0"/>
                    <a:pt x="68765" y="49"/>
                    <a:pt x="68099" y="148"/>
                  </a:cubicBezTo>
                  <a:lnTo>
                    <a:pt x="66180" y="22376"/>
                  </a:lnTo>
                  <a:cubicBezTo>
                    <a:pt x="66003" y="22293"/>
                    <a:pt x="65808" y="22252"/>
                    <a:pt x="65615" y="22252"/>
                  </a:cubicBezTo>
                  <a:cubicBezTo>
                    <a:pt x="65392" y="22252"/>
                    <a:pt x="65171" y="22307"/>
                    <a:pt x="64981" y="22416"/>
                  </a:cubicBezTo>
                  <a:cubicBezTo>
                    <a:pt x="65090" y="22920"/>
                    <a:pt x="65212" y="23424"/>
                    <a:pt x="65335" y="23928"/>
                  </a:cubicBezTo>
                  <a:cubicBezTo>
                    <a:pt x="64923" y="23679"/>
                    <a:pt x="64431" y="23544"/>
                    <a:pt x="63944" y="23544"/>
                  </a:cubicBezTo>
                  <a:cubicBezTo>
                    <a:pt x="63899" y="23544"/>
                    <a:pt x="63854" y="23545"/>
                    <a:pt x="63810" y="23547"/>
                  </a:cubicBezTo>
                  <a:cubicBezTo>
                    <a:pt x="63646" y="23847"/>
                    <a:pt x="63632" y="24241"/>
                    <a:pt x="63796" y="24541"/>
                  </a:cubicBezTo>
                  <a:cubicBezTo>
                    <a:pt x="59934" y="24800"/>
                    <a:pt x="56123" y="25047"/>
                    <a:pt x="52255" y="25047"/>
                  </a:cubicBezTo>
                  <a:cubicBezTo>
                    <a:pt x="52057" y="25047"/>
                    <a:pt x="51859" y="25046"/>
                    <a:pt x="51661" y="25045"/>
                  </a:cubicBezTo>
                  <a:cubicBezTo>
                    <a:pt x="51359" y="25043"/>
                    <a:pt x="51057" y="25041"/>
                    <a:pt x="50755" y="25041"/>
                  </a:cubicBezTo>
                  <a:cubicBezTo>
                    <a:pt x="49365" y="25041"/>
                    <a:pt x="47972" y="25084"/>
                    <a:pt x="46608" y="25331"/>
                  </a:cubicBezTo>
                  <a:cubicBezTo>
                    <a:pt x="44742" y="25685"/>
                    <a:pt x="43339" y="26571"/>
                    <a:pt x="41664" y="27388"/>
                  </a:cubicBezTo>
                  <a:cubicBezTo>
                    <a:pt x="40166" y="28109"/>
                    <a:pt x="38341" y="28354"/>
                    <a:pt x="36707" y="28681"/>
                  </a:cubicBezTo>
                  <a:cubicBezTo>
                    <a:pt x="35018" y="29035"/>
                    <a:pt x="33097" y="29077"/>
                    <a:pt x="31544" y="29839"/>
                  </a:cubicBezTo>
                  <a:cubicBezTo>
                    <a:pt x="30741" y="30221"/>
                    <a:pt x="30087" y="30847"/>
                    <a:pt x="29434" y="31446"/>
                  </a:cubicBezTo>
                  <a:cubicBezTo>
                    <a:pt x="26574" y="34156"/>
                    <a:pt x="23713" y="36853"/>
                    <a:pt x="20853" y="39564"/>
                  </a:cubicBezTo>
                  <a:cubicBezTo>
                    <a:pt x="20669" y="39736"/>
                    <a:pt x="20446" y="39909"/>
                    <a:pt x="20217" y="39909"/>
                  </a:cubicBezTo>
                  <a:cubicBezTo>
                    <a:pt x="20175" y="39909"/>
                    <a:pt x="20133" y="39903"/>
                    <a:pt x="20091" y="39891"/>
                  </a:cubicBezTo>
                  <a:cubicBezTo>
                    <a:pt x="19845" y="39809"/>
                    <a:pt x="19736" y="39536"/>
                    <a:pt x="19518" y="39400"/>
                  </a:cubicBezTo>
                  <a:cubicBezTo>
                    <a:pt x="19436" y="39351"/>
                    <a:pt x="19344" y="39329"/>
                    <a:pt x="19251" y="39329"/>
                  </a:cubicBezTo>
                  <a:cubicBezTo>
                    <a:pt x="19008" y="39329"/>
                    <a:pt x="18754" y="39479"/>
                    <a:pt x="18605" y="39686"/>
                  </a:cubicBezTo>
                  <a:cubicBezTo>
                    <a:pt x="18402" y="39985"/>
                    <a:pt x="18360" y="40354"/>
                    <a:pt x="18306" y="40708"/>
                  </a:cubicBezTo>
                  <a:cubicBezTo>
                    <a:pt x="18306" y="39997"/>
                    <a:pt x="17515" y="39479"/>
                    <a:pt x="16842" y="39479"/>
                  </a:cubicBezTo>
                  <a:cubicBezTo>
                    <a:pt x="16715" y="39479"/>
                    <a:pt x="16593" y="39498"/>
                    <a:pt x="16481" y="39536"/>
                  </a:cubicBezTo>
                  <a:cubicBezTo>
                    <a:pt x="16277" y="39618"/>
                    <a:pt x="16072" y="39740"/>
                    <a:pt x="15841" y="39740"/>
                  </a:cubicBezTo>
                  <a:cubicBezTo>
                    <a:pt x="15651" y="39740"/>
                    <a:pt x="15473" y="39658"/>
                    <a:pt x="15309" y="39564"/>
                  </a:cubicBezTo>
                  <a:cubicBezTo>
                    <a:pt x="10775" y="37221"/>
                    <a:pt x="5667" y="35314"/>
                    <a:pt x="1459" y="32440"/>
                  </a:cubicBezTo>
                  <a:cubicBezTo>
                    <a:pt x="410" y="34211"/>
                    <a:pt x="355" y="36907"/>
                    <a:pt x="192" y="38937"/>
                  </a:cubicBezTo>
                  <a:cubicBezTo>
                    <a:pt x="1" y="41552"/>
                    <a:pt x="70" y="44194"/>
                    <a:pt x="396" y="46795"/>
                  </a:cubicBezTo>
                  <a:cubicBezTo>
                    <a:pt x="744" y="46738"/>
                    <a:pt x="1093" y="46713"/>
                    <a:pt x="1442" y="46713"/>
                  </a:cubicBezTo>
                  <a:cubicBezTo>
                    <a:pt x="2680" y="46713"/>
                    <a:pt x="3922" y="47030"/>
                    <a:pt x="5122" y="47381"/>
                  </a:cubicBezTo>
                  <a:cubicBezTo>
                    <a:pt x="9317" y="48593"/>
                    <a:pt x="13403" y="50214"/>
                    <a:pt x="17312" y="52189"/>
                  </a:cubicBezTo>
                  <a:cubicBezTo>
                    <a:pt x="17839" y="52463"/>
                    <a:pt x="18409" y="52747"/>
                    <a:pt x="18989" y="52747"/>
                  </a:cubicBezTo>
                  <a:cubicBezTo>
                    <a:pt x="19129" y="52747"/>
                    <a:pt x="19269" y="52730"/>
                    <a:pt x="19410" y="52693"/>
                  </a:cubicBezTo>
                  <a:cubicBezTo>
                    <a:pt x="19804" y="52597"/>
                    <a:pt x="20131" y="52339"/>
                    <a:pt x="20458" y="52080"/>
                  </a:cubicBezTo>
                  <a:cubicBezTo>
                    <a:pt x="23250" y="49915"/>
                    <a:pt x="26029" y="47735"/>
                    <a:pt x="28807" y="45569"/>
                  </a:cubicBezTo>
                  <a:cubicBezTo>
                    <a:pt x="29474" y="48484"/>
                    <a:pt x="29011" y="51821"/>
                    <a:pt x="28916" y="54790"/>
                  </a:cubicBezTo>
                  <a:cubicBezTo>
                    <a:pt x="28807" y="58849"/>
                    <a:pt x="28466" y="62894"/>
                    <a:pt x="27881" y="66912"/>
                  </a:cubicBezTo>
                  <a:cubicBezTo>
                    <a:pt x="26601" y="75656"/>
                    <a:pt x="24516" y="85693"/>
                    <a:pt x="18565" y="92503"/>
                  </a:cubicBezTo>
                  <a:cubicBezTo>
                    <a:pt x="18320" y="92789"/>
                    <a:pt x="18048" y="93089"/>
                    <a:pt x="17966" y="93456"/>
                  </a:cubicBezTo>
                  <a:cubicBezTo>
                    <a:pt x="17884" y="93851"/>
                    <a:pt x="18006" y="94246"/>
                    <a:pt x="18142" y="94627"/>
                  </a:cubicBezTo>
                  <a:cubicBezTo>
                    <a:pt x="18769" y="96343"/>
                    <a:pt x="19586" y="98005"/>
                    <a:pt x="20581" y="99545"/>
                  </a:cubicBezTo>
                  <a:cubicBezTo>
                    <a:pt x="21207" y="100538"/>
                    <a:pt x="21943" y="101506"/>
                    <a:pt x="22964" y="102078"/>
                  </a:cubicBezTo>
                  <a:cubicBezTo>
                    <a:pt x="23897" y="102617"/>
                    <a:pt x="24985" y="102775"/>
                    <a:pt x="26077" y="102775"/>
                  </a:cubicBezTo>
                  <a:cubicBezTo>
                    <a:pt x="26499" y="102775"/>
                    <a:pt x="26922" y="102752"/>
                    <a:pt x="27336" y="102717"/>
                  </a:cubicBezTo>
                  <a:cubicBezTo>
                    <a:pt x="29297" y="102541"/>
                    <a:pt x="31245" y="102132"/>
                    <a:pt x="33111" y="101519"/>
                  </a:cubicBezTo>
                  <a:cubicBezTo>
                    <a:pt x="33543" y="101382"/>
                    <a:pt x="33984" y="101227"/>
                    <a:pt x="34428" y="101227"/>
                  </a:cubicBezTo>
                  <a:cubicBezTo>
                    <a:pt x="34515" y="101227"/>
                    <a:pt x="34603" y="101233"/>
                    <a:pt x="34691" y="101246"/>
                  </a:cubicBezTo>
                  <a:cubicBezTo>
                    <a:pt x="35753" y="101424"/>
                    <a:pt x="36325" y="102568"/>
                    <a:pt x="36897" y="103480"/>
                  </a:cubicBezTo>
                  <a:cubicBezTo>
                    <a:pt x="38069" y="105332"/>
                    <a:pt x="39907" y="106749"/>
                    <a:pt x="41977" y="107402"/>
                  </a:cubicBezTo>
                  <a:cubicBezTo>
                    <a:pt x="42240" y="107488"/>
                    <a:pt x="42521" y="107555"/>
                    <a:pt x="42791" y="107555"/>
                  </a:cubicBezTo>
                  <a:cubicBezTo>
                    <a:pt x="42997" y="107555"/>
                    <a:pt x="43198" y="107516"/>
                    <a:pt x="43380" y="107417"/>
                  </a:cubicBezTo>
                  <a:cubicBezTo>
                    <a:pt x="44552" y="106749"/>
                    <a:pt x="44225" y="104638"/>
                    <a:pt x="44292" y="103521"/>
                  </a:cubicBezTo>
                  <a:cubicBezTo>
                    <a:pt x="44401" y="101846"/>
                    <a:pt x="44510" y="100157"/>
                    <a:pt x="44606" y="98482"/>
                  </a:cubicBezTo>
                  <a:cubicBezTo>
                    <a:pt x="45423" y="100307"/>
                    <a:pt x="46104" y="102200"/>
                    <a:pt x="46649" y="104134"/>
                  </a:cubicBezTo>
                  <a:cubicBezTo>
                    <a:pt x="47089" y="105677"/>
                    <a:pt x="48501" y="106196"/>
                    <a:pt x="50167" y="106196"/>
                  </a:cubicBezTo>
                  <a:cubicBezTo>
                    <a:pt x="52469" y="106196"/>
                    <a:pt x="55257" y="105205"/>
                    <a:pt x="56632" y="104557"/>
                  </a:cubicBezTo>
                  <a:cubicBezTo>
                    <a:pt x="60160" y="102908"/>
                    <a:pt x="63360" y="100062"/>
                    <a:pt x="65117" y="96507"/>
                  </a:cubicBezTo>
                  <a:cubicBezTo>
                    <a:pt x="65757" y="95241"/>
                    <a:pt x="66274" y="93824"/>
                    <a:pt x="67378" y="92938"/>
                  </a:cubicBezTo>
                  <a:cubicBezTo>
                    <a:pt x="69421" y="91304"/>
                    <a:pt x="72989" y="91794"/>
                    <a:pt x="74133" y="89439"/>
                  </a:cubicBezTo>
                  <a:lnTo>
                    <a:pt x="67555" y="81634"/>
                  </a:lnTo>
                  <a:cubicBezTo>
                    <a:pt x="65390" y="79061"/>
                    <a:pt x="63210" y="76459"/>
                    <a:pt x="61344" y="73653"/>
                  </a:cubicBezTo>
                  <a:cubicBezTo>
                    <a:pt x="60950" y="73068"/>
                    <a:pt x="60568" y="72469"/>
                    <a:pt x="60200" y="71855"/>
                  </a:cubicBezTo>
                  <a:cubicBezTo>
                    <a:pt x="57258" y="66885"/>
                    <a:pt x="55542" y="61286"/>
                    <a:pt x="54561" y="55593"/>
                  </a:cubicBezTo>
                  <a:cubicBezTo>
                    <a:pt x="54058" y="52693"/>
                    <a:pt x="53744" y="49764"/>
                    <a:pt x="53608" y="46822"/>
                  </a:cubicBezTo>
                  <a:cubicBezTo>
                    <a:pt x="53472" y="44017"/>
                    <a:pt x="54017" y="41280"/>
                    <a:pt x="54249" y="38460"/>
                  </a:cubicBezTo>
                  <a:cubicBezTo>
                    <a:pt x="54262" y="38256"/>
                    <a:pt x="54289" y="38024"/>
                    <a:pt x="54425" y="37861"/>
                  </a:cubicBezTo>
                  <a:cubicBezTo>
                    <a:pt x="54576" y="37670"/>
                    <a:pt x="54848" y="37630"/>
                    <a:pt x="55093" y="37588"/>
                  </a:cubicBezTo>
                  <a:cubicBezTo>
                    <a:pt x="60827" y="36649"/>
                    <a:pt x="66601" y="36362"/>
                    <a:pt x="72199" y="34755"/>
                  </a:cubicBezTo>
                  <a:cubicBezTo>
                    <a:pt x="72812" y="34579"/>
                    <a:pt x="73480" y="34374"/>
                    <a:pt x="73916" y="33898"/>
                  </a:cubicBezTo>
                  <a:cubicBezTo>
                    <a:pt x="74337" y="33421"/>
                    <a:pt x="74473" y="32740"/>
                    <a:pt x="74597" y="32113"/>
                  </a:cubicBezTo>
                  <a:cubicBezTo>
                    <a:pt x="74651" y="31800"/>
                    <a:pt x="74706" y="31501"/>
                    <a:pt x="74760" y="31201"/>
                  </a:cubicBezTo>
                  <a:cubicBezTo>
                    <a:pt x="75617" y="26489"/>
                    <a:pt x="76449" y="21776"/>
                    <a:pt x="77252" y="17050"/>
                  </a:cubicBezTo>
                  <a:cubicBezTo>
                    <a:pt x="77974" y="12842"/>
                    <a:pt x="78886" y="8456"/>
                    <a:pt x="81025" y="4683"/>
                  </a:cubicBezTo>
                  <a:cubicBezTo>
                    <a:pt x="79513" y="3376"/>
                    <a:pt x="77797" y="2028"/>
                    <a:pt x="75944" y="1224"/>
                  </a:cubicBezTo>
                  <a:cubicBezTo>
                    <a:pt x="74110" y="429"/>
                    <a:pt x="72108" y="0"/>
                    <a:pt x="70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01"/>
            <p:cNvSpPr/>
            <p:nvPr/>
          </p:nvSpPr>
          <p:spPr>
            <a:xfrm>
              <a:off x="7217305" y="1425490"/>
              <a:ext cx="2001" cy="746"/>
            </a:xfrm>
            <a:custGeom>
              <a:avLst/>
              <a:gdLst/>
              <a:ahLst/>
              <a:cxnLst/>
              <a:rect l="l" t="t" r="r" b="b"/>
              <a:pathLst>
                <a:path w="110" h="41" extrusionOk="0">
                  <a:moveTo>
                    <a:pt x="1" y="1"/>
                  </a:moveTo>
                  <a:lnTo>
                    <a:pt x="1" y="14"/>
                  </a:lnTo>
                  <a:cubicBezTo>
                    <a:pt x="41" y="14"/>
                    <a:pt x="82" y="28"/>
                    <a:pt x="110" y="41"/>
                  </a:cubicBezTo>
                  <a:lnTo>
                    <a:pt x="110" y="28"/>
                  </a:lnTo>
                  <a:cubicBezTo>
                    <a:pt x="82" y="28"/>
                    <a:pt x="41" y="14"/>
                    <a:pt x="1" y="1"/>
                  </a:cubicBezTo>
                  <a:close/>
                </a:path>
              </a:pathLst>
            </a:custGeom>
            <a:solidFill>
              <a:srgbClr val="BB8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1"/>
            <p:cNvSpPr/>
            <p:nvPr/>
          </p:nvSpPr>
          <p:spPr>
            <a:xfrm>
              <a:off x="7178360" y="1418087"/>
              <a:ext cx="38963" cy="7658"/>
            </a:xfrm>
            <a:custGeom>
              <a:avLst/>
              <a:gdLst/>
              <a:ahLst/>
              <a:cxnLst/>
              <a:rect l="l" t="t" r="r" b="b"/>
              <a:pathLst>
                <a:path w="2142" h="421" extrusionOk="0">
                  <a:moveTo>
                    <a:pt x="1" y="0"/>
                  </a:moveTo>
                  <a:cubicBezTo>
                    <a:pt x="718" y="82"/>
                    <a:pt x="1437" y="218"/>
                    <a:pt x="2142" y="421"/>
                  </a:cubicBezTo>
                  <a:lnTo>
                    <a:pt x="2142" y="408"/>
                  </a:lnTo>
                  <a:cubicBezTo>
                    <a:pt x="1437" y="218"/>
                    <a:pt x="718" y="82"/>
                    <a:pt x="1" y="0"/>
                  </a:cubicBezTo>
                  <a:close/>
                </a:path>
              </a:pathLst>
            </a:custGeom>
            <a:solidFill>
              <a:srgbClr val="B46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1"/>
            <p:cNvSpPr/>
            <p:nvPr/>
          </p:nvSpPr>
          <p:spPr>
            <a:xfrm>
              <a:off x="5959757" y="1416322"/>
              <a:ext cx="1386897" cy="1813725"/>
            </a:xfrm>
            <a:custGeom>
              <a:avLst/>
              <a:gdLst/>
              <a:ahLst/>
              <a:cxnLst/>
              <a:rect l="l" t="t" r="r" b="b"/>
              <a:pathLst>
                <a:path w="76245" h="99710" extrusionOk="0">
                  <a:moveTo>
                    <a:pt x="66193" y="85872"/>
                  </a:moveTo>
                  <a:cubicBezTo>
                    <a:pt x="65866" y="86185"/>
                    <a:pt x="65579" y="86539"/>
                    <a:pt x="65361" y="86935"/>
                  </a:cubicBezTo>
                  <a:cubicBezTo>
                    <a:pt x="65770" y="86757"/>
                    <a:pt x="66165" y="86553"/>
                    <a:pt x="66533" y="86281"/>
                  </a:cubicBezTo>
                  <a:cubicBezTo>
                    <a:pt x="66411" y="86145"/>
                    <a:pt x="66302" y="86009"/>
                    <a:pt x="66193" y="85872"/>
                  </a:cubicBezTo>
                  <a:close/>
                  <a:moveTo>
                    <a:pt x="64667" y="84020"/>
                  </a:moveTo>
                  <a:cubicBezTo>
                    <a:pt x="63673" y="84987"/>
                    <a:pt x="62978" y="86363"/>
                    <a:pt x="62610" y="87656"/>
                  </a:cubicBezTo>
                  <a:cubicBezTo>
                    <a:pt x="63536" y="87465"/>
                    <a:pt x="64477" y="87289"/>
                    <a:pt x="65334" y="86948"/>
                  </a:cubicBezTo>
                  <a:cubicBezTo>
                    <a:pt x="65116" y="86376"/>
                    <a:pt x="65389" y="85763"/>
                    <a:pt x="65634" y="85191"/>
                  </a:cubicBezTo>
                  <a:cubicBezTo>
                    <a:pt x="65307" y="84810"/>
                    <a:pt x="64980" y="84415"/>
                    <a:pt x="64667" y="84020"/>
                  </a:cubicBezTo>
                  <a:close/>
                  <a:moveTo>
                    <a:pt x="62910" y="84142"/>
                  </a:moveTo>
                  <a:cubicBezTo>
                    <a:pt x="62883" y="84142"/>
                    <a:pt x="62855" y="84156"/>
                    <a:pt x="62842" y="84169"/>
                  </a:cubicBezTo>
                  <a:cubicBezTo>
                    <a:pt x="62774" y="84197"/>
                    <a:pt x="62733" y="84251"/>
                    <a:pt x="62692" y="84320"/>
                  </a:cubicBezTo>
                  <a:cubicBezTo>
                    <a:pt x="62270" y="85014"/>
                    <a:pt x="61984" y="85872"/>
                    <a:pt x="61711" y="86648"/>
                  </a:cubicBezTo>
                  <a:cubicBezTo>
                    <a:pt x="61562" y="87084"/>
                    <a:pt x="61439" y="87520"/>
                    <a:pt x="61330" y="87956"/>
                  </a:cubicBezTo>
                  <a:cubicBezTo>
                    <a:pt x="61493" y="87915"/>
                    <a:pt x="61671" y="87874"/>
                    <a:pt x="61847" y="87834"/>
                  </a:cubicBezTo>
                  <a:cubicBezTo>
                    <a:pt x="61984" y="86553"/>
                    <a:pt x="62501" y="85382"/>
                    <a:pt x="63019" y="84197"/>
                  </a:cubicBezTo>
                  <a:cubicBezTo>
                    <a:pt x="63006" y="84169"/>
                    <a:pt x="62951" y="84142"/>
                    <a:pt x="62910" y="84142"/>
                  </a:cubicBezTo>
                  <a:close/>
                  <a:moveTo>
                    <a:pt x="61698" y="83666"/>
                  </a:moveTo>
                  <a:cubicBezTo>
                    <a:pt x="61548" y="83666"/>
                    <a:pt x="60718" y="85804"/>
                    <a:pt x="60649" y="85994"/>
                  </a:cubicBezTo>
                  <a:cubicBezTo>
                    <a:pt x="60404" y="86797"/>
                    <a:pt x="60241" y="87613"/>
                    <a:pt x="60024" y="88429"/>
                  </a:cubicBezTo>
                  <a:lnTo>
                    <a:pt x="60024" y="88429"/>
                  </a:lnTo>
                  <a:cubicBezTo>
                    <a:pt x="60212" y="88340"/>
                    <a:pt x="60407" y="88261"/>
                    <a:pt x="60609" y="88188"/>
                  </a:cubicBezTo>
                  <a:cubicBezTo>
                    <a:pt x="60703" y="87520"/>
                    <a:pt x="60921" y="86893"/>
                    <a:pt x="61044" y="86227"/>
                  </a:cubicBezTo>
                  <a:cubicBezTo>
                    <a:pt x="61194" y="85368"/>
                    <a:pt x="61480" y="84551"/>
                    <a:pt x="61862" y="83775"/>
                  </a:cubicBezTo>
                  <a:cubicBezTo>
                    <a:pt x="61807" y="83734"/>
                    <a:pt x="61753" y="83706"/>
                    <a:pt x="61698" y="83666"/>
                  </a:cubicBezTo>
                  <a:close/>
                  <a:moveTo>
                    <a:pt x="44357" y="45418"/>
                  </a:moveTo>
                  <a:cubicBezTo>
                    <a:pt x="43860" y="47148"/>
                    <a:pt x="44701" y="49757"/>
                    <a:pt x="44837" y="51551"/>
                  </a:cubicBezTo>
                  <a:cubicBezTo>
                    <a:pt x="44986" y="53703"/>
                    <a:pt x="45273" y="55841"/>
                    <a:pt x="45654" y="57965"/>
                  </a:cubicBezTo>
                  <a:cubicBezTo>
                    <a:pt x="46417" y="62215"/>
                    <a:pt x="47615" y="66396"/>
                    <a:pt x="49223" y="70400"/>
                  </a:cubicBezTo>
                  <a:cubicBezTo>
                    <a:pt x="50788" y="74323"/>
                    <a:pt x="52818" y="78095"/>
                    <a:pt x="54820" y="81800"/>
                  </a:cubicBezTo>
                  <a:cubicBezTo>
                    <a:pt x="55760" y="83530"/>
                    <a:pt x="56754" y="85286"/>
                    <a:pt x="57966" y="86853"/>
                  </a:cubicBezTo>
                  <a:cubicBezTo>
                    <a:pt x="57271" y="87425"/>
                    <a:pt x="56795" y="88228"/>
                    <a:pt x="56223" y="88936"/>
                  </a:cubicBezTo>
                  <a:cubicBezTo>
                    <a:pt x="55800" y="89454"/>
                    <a:pt x="55283" y="89944"/>
                    <a:pt x="54629" y="90080"/>
                  </a:cubicBezTo>
                  <a:cubicBezTo>
                    <a:pt x="54534" y="90108"/>
                    <a:pt x="54438" y="90108"/>
                    <a:pt x="54344" y="90108"/>
                  </a:cubicBezTo>
                  <a:cubicBezTo>
                    <a:pt x="51347" y="90108"/>
                    <a:pt x="48514" y="80329"/>
                    <a:pt x="47792" y="78245"/>
                  </a:cubicBezTo>
                  <a:cubicBezTo>
                    <a:pt x="45954" y="72961"/>
                    <a:pt x="44319" y="67581"/>
                    <a:pt x="43530" y="62038"/>
                  </a:cubicBezTo>
                  <a:cubicBezTo>
                    <a:pt x="42726" y="56512"/>
                    <a:pt x="42807" y="50781"/>
                    <a:pt x="44357" y="45418"/>
                  </a:cubicBezTo>
                  <a:close/>
                  <a:moveTo>
                    <a:pt x="27268" y="62801"/>
                  </a:moveTo>
                  <a:cubicBezTo>
                    <a:pt x="27989" y="69284"/>
                    <a:pt x="28207" y="75834"/>
                    <a:pt x="27934" y="82359"/>
                  </a:cubicBezTo>
                  <a:cubicBezTo>
                    <a:pt x="28343" y="81445"/>
                    <a:pt x="28670" y="80506"/>
                    <a:pt x="28902" y="79539"/>
                  </a:cubicBezTo>
                  <a:cubicBezTo>
                    <a:pt x="29487" y="81609"/>
                    <a:pt x="29351" y="83829"/>
                    <a:pt x="29106" y="85967"/>
                  </a:cubicBezTo>
                  <a:cubicBezTo>
                    <a:pt x="28875" y="88160"/>
                    <a:pt x="28875" y="93839"/>
                    <a:pt x="26055" y="94384"/>
                  </a:cubicBezTo>
                  <a:cubicBezTo>
                    <a:pt x="25783" y="94439"/>
                    <a:pt x="25510" y="94453"/>
                    <a:pt x="25238" y="94453"/>
                  </a:cubicBezTo>
                  <a:cubicBezTo>
                    <a:pt x="23957" y="94453"/>
                    <a:pt x="22704" y="93908"/>
                    <a:pt x="21669" y="93064"/>
                  </a:cubicBezTo>
                  <a:cubicBezTo>
                    <a:pt x="23454" y="89236"/>
                    <a:pt x="24584" y="85082"/>
                    <a:pt x="25319" y="80915"/>
                  </a:cubicBezTo>
                  <a:cubicBezTo>
                    <a:pt x="26382" y="74935"/>
                    <a:pt x="26681" y="68848"/>
                    <a:pt x="27268" y="62801"/>
                  </a:cubicBezTo>
                  <a:close/>
                  <a:moveTo>
                    <a:pt x="30516" y="61592"/>
                  </a:moveTo>
                  <a:lnTo>
                    <a:pt x="30516" y="61592"/>
                  </a:lnTo>
                  <a:cubicBezTo>
                    <a:pt x="30027" y="64015"/>
                    <a:pt x="31014" y="67509"/>
                    <a:pt x="31381" y="69923"/>
                  </a:cubicBezTo>
                  <a:cubicBezTo>
                    <a:pt x="31802" y="72825"/>
                    <a:pt x="32334" y="75712"/>
                    <a:pt x="32810" y="78600"/>
                  </a:cubicBezTo>
                  <a:cubicBezTo>
                    <a:pt x="33723" y="84033"/>
                    <a:pt x="34214" y="89359"/>
                    <a:pt x="34145" y="94874"/>
                  </a:cubicBezTo>
                  <a:cubicBezTo>
                    <a:pt x="33328" y="94507"/>
                    <a:pt x="32456" y="94302"/>
                    <a:pt x="31557" y="94235"/>
                  </a:cubicBezTo>
                  <a:cubicBezTo>
                    <a:pt x="31612" y="93636"/>
                    <a:pt x="31639" y="93022"/>
                    <a:pt x="31666" y="92410"/>
                  </a:cubicBezTo>
                  <a:cubicBezTo>
                    <a:pt x="31898" y="86621"/>
                    <a:pt x="31312" y="80833"/>
                    <a:pt x="30673" y="75086"/>
                  </a:cubicBezTo>
                  <a:cubicBezTo>
                    <a:pt x="30156" y="70602"/>
                    <a:pt x="29613" y="66022"/>
                    <a:pt x="30516" y="61592"/>
                  </a:cubicBezTo>
                  <a:close/>
                  <a:moveTo>
                    <a:pt x="41568" y="77169"/>
                  </a:moveTo>
                  <a:lnTo>
                    <a:pt x="41568" y="77169"/>
                  </a:lnTo>
                  <a:cubicBezTo>
                    <a:pt x="41950" y="80452"/>
                    <a:pt x="42549" y="83720"/>
                    <a:pt x="43339" y="86935"/>
                  </a:cubicBezTo>
                  <a:cubicBezTo>
                    <a:pt x="44087" y="89986"/>
                    <a:pt x="45436" y="92913"/>
                    <a:pt x="46049" y="95978"/>
                  </a:cubicBezTo>
                  <a:cubicBezTo>
                    <a:pt x="46130" y="96318"/>
                    <a:pt x="46130" y="96768"/>
                    <a:pt x="45803" y="96890"/>
                  </a:cubicBezTo>
                  <a:cubicBezTo>
                    <a:pt x="45749" y="96917"/>
                    <a:pt x="45695" y="96932"/>
                    <a:pt x="45640" y="96932"/>
                  </a:cubicBezTo>
                  <a:cubicBezTo>
                    <a:pt x="45518" y="96932"/>
                    <a:pt x="45395" y="96890"/>
                    <a:pt x="45273" y="96836"/>
                  </a:cubicBezTo>
                  <a:cubicBezTo>
                    <a:pt x="43911" y="96278"/>
                    <a:pt x="42985" y="95052"/>
                    <a:pt x="42181" y="93785"/>
                  </a:cubicBezTo>
                  <a:cubicBezTo>
                    <a:pt x="41323" y="88283"/>
                    <a:pt x="40982" y="82698"/>
                    <a:pt x="41568" y="77169"/>
                  </a:cubicBezTo>
                  <a:close/>
                  <a:moveTo>
                    <a:pt x="65389" y="0"/>
                  </a:moveTo>
                  <a:cubicBezTo>
                    <a:pt x="64708" y="0"/>
                    <a:pt x="64027" y="55"/>
                    <a:pt x="63360" y="150"/>
                  </a:cubicBezTo>
                  <a:cubicBezTo>
                    <a:pt x="63224" y="1703"/>
                    <a:pt x="63101" y="3242"/>
                    <a:pt x="62951" y="4781"/>
                  </a:cubicBezTo>
                  <a:cubicBezTo>
                    <a:pt x="62937" y="4972"/>
                    <a:pt x="62910" y="5176"/>
                    <a:pt x="62870" y="5393"/>
                  </a:cubicBezTo>
                  <a:cubicBezTo>
                    <a:pt x="62788" y="6225"/>
                    <a:pt x="62719" y="7055"/>
                    <a:pt x="62652" y="7886"/>
                  </a:cubicBezTo>
                  <a:lnTo>
                    <a:pt x="62652" y="7899"/>
                  </a:lnTo>
                  <a:cubicBezTo>
                    <a:pt x="63400" y="7750"/>
                    <a:pt x="64136" y="7654"/>
                    <a:pt x="64885" y="7654"/>
                  </a:cubicBezTo>
                  <a:cubicBezTo>
                    <a:pt x="65307" y="7654"/>
                    <a:pt x="65730" y="7682"/>
                    <a:pt x="66151" y="7763"/>
                  </a:cubicBezTo>
                  <a:cubicBezTo>
                    <a:pt x="66751" y="7872"/>
                    <a:pt x="67364" y="8050"/>
                    <a:pt x="67800" y="8486"/>
                  </a:cubicBezTo>
                  <a:cubicBezTo>
                    <a:pt x="68236" y="8907"/>
                    <a:pt x="68439" y="9616"/>
                    <a:pt x="68127" y="10147"/>
                  </a:cubicBezTo>
                  <a:cubicBezTo>
                    <a:pt x="68058" y="10120"/>
                    <a:pt x="67991" y="10106"/>
                    <a:pt x="67922" y="10106"/>
                  </a:cubicBezTo>
                  <a:cubicBezTo>
                    <a:pt x="67350" y="10106"/>
                    <a:pt x="67010" y="11019"/>
                    <a:pt x="67092" y="11673"/>
                  </a:cubicBezTo>
                  <a:cubicBezTo>
                    <a:pt x="67295" y="13498"/>
                    <a:pt x="68276" y="15132"/>
                    <a:pt x="68998" y="16821"/>
                  </a:cubicBezTo>
                  <a:cubicBezTo>
                    <a:pt x="69734" y="18496"/>
                    <a:pt x="70237" y="20457"/>
                    <a:pt x="69489" y="22146"/>
                  </a:cubicBezTo>
                  <a:cubicBezTo>
                    <a:pt x="67936" y="21016"/>
                    <a:pt x="66560" y="19640"/>
                    <a:pt x="65443" y="18074"/>
                  </a:cubicBezTo>
                  <a:lnTo>
                    <a:pt x="65443" y="18074"/>
                  </a:lnTo>
                  <a:cubicBezTo>
                    <a:pt x="64544" y="19844"/>
                    <a:pt x="65688" y="21900"/>
                    <a:pt x="66778" y="23549"/>
                  </a:cubicBezTo>
                  <a:cubicBezTo>
                    <a:pt x="67882" y="25211"/>
                    <a:pt x="68984" y="27308"/>
                    <a:pt x="68018" y="29037"/>
                  </a:cubicBezTo>
                  <a:cubicBezTo>
                    <a:pt x="67050" y="27662"/>
                    <a:pt x="66356" y="26109"/>
                    <a:pt x="65294" y="24802"/>
                  </a:cubicBezTo>
                  <a:cubicBezTo>
                    <a:pt x="64313" y="23603"/>
                    <a:pt x="62883" y="22623"/>
                    <a:pt x="61357" y="22623"/>
                  </a:cubicBezTo>
                  <a:cubicBezTo>
                    <a:pt x="61235" y="22623"/>
                    <a:pt x="61112" y="22623"/>
                    <a:pt x="60976" y="22636"/>
                  </a:cubicBezTo>
                  <a:cubicBezTo>
                    <a:pt x="63645" y="24148"/>
                    <a:pt x="65307" y="27267"/>
                    <a:pt x="65089" y="30317"/>
                  </a:cubicBezTo>
                  <a:cubicBezTo>
                    <a:pt x="64449" y="28316"/>
                    <a:pt x="63333" y="26464"/>
                    <a:pt x="61847" y="24965"/>
                  </a:cubicBezTo>
                  <a:lnTo>
                    <a:pt x="61847" y="24965"/>
                  </a:lnTo>
                  <a:cubicBezTo>
                    <a:pt x="62392" y="26709"/>
                    <a:pt x="62474" y="28588"/>
                    <a:pt x="62093" y="30372"/>
                  </a:cubicBezTo>
                  <a:cubicBezTo>
                    <a:pt x="62147" y="28043"/>
                    <a:pt x="60745" y="25741"/>
                    <a:pt x="58660" y="24693"/>
                  </a:cubicBezTo>
                  <a:lnTo>
                    <a:pt x="58660" y="24693"/>
                  </a:lnTo>
                  <a:cubicBezTo>
                    <a:pt x="59546" y="27049"/>
                    <a:pt x="60159" y="29500"/>
                    <a:pt x="60513" y="31993"/>
                  </a:cubicBezTo>
                  <a:cubicBezTo>
                    <a:pt x="60554" y="32279"/>
                    <a:pt x="60581" y="32605"/>
                    <a:pt x="60404" y="32823"/>
                  </a:cubicBezTo>
                  <a:cubicBezTo>
                    <a:pt x="60268" y="33001"/>
                    <a:pt x="60022" y="33069"/>
                    <a:pt x="59805" y="33110"/>
                  </a:cubicBezTo>
                  <a:cubicBezTo>
                    <a:pt x="59396" y="33192"/>
                    <a:pt x="58987" y="33232"/>
                    <a:pt x="58579" y="33232"/>
                  </a:cubicBezTo>
                  <a:cubicBezTo>
                    <a:pt x="57095" y="33232"/>
                    <a:pt x="55610" y="32714"/>
                    <a:pt x="54466" y="31748"/>
                  </a:cubicBezTo>
                  <a:cubicBezTo>
                    <a:pt x="53594" y="31013"/>
                    <a:pt x="52940" y="30045"/>
                    <a:pt x="52041" y="29351"/>
                  </a:cubicBezTo>
                  <a:cubicBezTo>
                    <a:pt x="51878" y="29215"/>
                    <a:pt x="51660" y="29092"/>
                    <a:pt x="51469" y="29092"/>
                  </a:cubicBezTo>
                  <a:cubicBezTo>
                    <a:pt x="51402" y="29092"/>
                    <a:pt x="51333" y="29106"/>
                    <a:pt x="51279" y="29133"/>
                  </a:cubicBezTo>
                  <a:cubicBezTo>
                    <a:pt x="51088" y="29228"/>
                    <a:pt x="51006" y="29433"/>
                    <a:pt x="50952" y="29609"/>
                  </a:cubicBezTo>
                  <a:cubicBezTo>
                    <a:pt x="50557" y="30822"/>
                    <a:pt x="50530" y="32142"/>
                    <a:pt x="50897" y="33368"/>
                  </a:cubicBezTo>
                  <a:cubicBezTo>
                    <a:pt x="49495" y="32020"/>
                    <a:pt x="48609" y="30168"/>
                    <a:pt x="48446" y="28234"/>
                  </a:cubicBezTo>
                  <a:cubicBezTo>
                    <a:pt x="48133" y="29854"/>
                    <a:pt x="47819" y="31461"/>
                    <a:pt x="47506" y="33083"/>
                  </a:cubicBezTo>
                  <a:cubicBezTo>
                    <a:pt x="47165" y="30904"/>
                    <a:pt x="46826" y="28724"/>
                    <a:pt x="46484" y="26558"/>
                  </a:cubicBezTo>
                  <a:cubicBezTo>
                    <a:pt x="44469" y="28574"/>
                    <a:pt x="45531" y="32129"/>
                    <a:pt x="44224" y="34663"/>
                  </a:cubicBezTo>
                  <a:cubicBezTo>
                    <a:pt x="43788" y="32170"/>
                    <a:pt x="43733" y="29623"/>
                    <a:pt x="44074" y="27117"/>
                  </a:cubicBezTo>
                  <a:cubicBezTo>
                    <a:pt x="44129" y="26681"/>
                    <a:pt x="44196" y="26246"/>
                    <a:pt x="44060" y="25823"/>
                  </a:cubicBezTo>
                  <a:cubicBezTo>
                    <a:pt x="43924" y="25347"/>
                    <a:pt x="43611" y="25183"/>
                    <a:pt x="43257" y="25142"/>
                  </a:cubicBezTo>
                  <a:cubicBezTo>
                    <a:pt x="42903" y="25183"/>
                    <a:pt x="42549" y="25224"/>
                    <a:pt x="42181" y="25278"/>
                  </a:cubicBezTo>
                  <a:cubicBezTo>
                    <a:pt x="42072" y="25305"/>
                    <a:pt x="41977" y="25320"/>
                    <a:pt x="41868" y="25347"/>
                  </a:cubicBezTo>
                  <a:cubicBezTo>
                    <a:pt x="41745" y="25374"/>
                    <a:pt x="41596" y="25387"/>
                    <a:pt x="41432" y="25428"/>
                  </a:cubicBezTo>
                  <a:cubicBezTo>
                    <a:pt x="41091" y="25496"/>
                    <a:pt x="40764" y="25605"/>
                    <a:pt x="40437" y="25714"/>
                  </a:cubicBezTo>
                  <a:cubicBezTo>
                    <a:pt x="40628" y="25701"/>
                    <a:pt x="40806" y="25687"/>
                    <a:pt x="40982" y="25687"/>
                  </a:cubicBezTo>
                  <a:cubicBezTo>
                    <a:pt x="41064" y="25687"/>
                    <a:pt x="41146" y="25701"/>
                    <a:pt x="41227" y="25701"/>
                  </a:cubicBezTo>
                  <a:cubicBezTo>
                    <a:pt x="41241" y="25837"/>
                    <a:pt x="41241" y="25986"/>
                    <a:pt x="41255" y="26137"/>
                  </a:cubicBezTo>
                  <a:cubicBezTo>
                    <a:pt x="41255" y="26313"/>
                    <a:pt x="41269" y="26504"/>
                    <a:pt x="41269" y="26695"/>
                  </a:cubicBezTo>
                  <a:cubicBezTo>
                    <a:pt x="41596" y="35711"/>
                    <a:pt x="40669" y="44768"/>
                    <a:pt x="39893" y="53757"/>
                  </a:cubicBezTo>
                  <a:cubicBezTo>
                    <a:pt x="39130" y="62432"/>
                    <a:pt x="38245" y="71109"/>
                    <a:pt x="37237" y="79757"/>
                  </a:cubicBezTo>
                  <a:lnTo>
                    <a:pt x="37237" y="79934"/>
                  </a:lnTo>
                  <a:cubicBezTo>
                    <a:pt x="37237" y="79907"/>
                    <a:pt x="37223" y="79880"/>
                    <a:pt x="37223" y="79853"/>
                  </a:cubicBezTo>
                  <a:cubicBezTo>
                    <a:pt x="37183" y="80234"/>
                    <a:pt x="37128" y="80601"/>
                    <a:pt x="37087" y="80969"/>
                  </a:cubicBezTo>
                  <a:cubicBezTo>
                    <a:pt x="34268" y="73056"/>
                    <a:pt x="33369" y="64830"/>
                    <a:pt x="31748" y="56645"/>
                  </a:cubicBezTo>
                  <a:cubicBezTo>
                    <a:pt x="30086" y="48200"/>
                    <a:pt x="28221" y="39729"/>
                    <a:pt x="26614" y="31285"/>
                  </a:cubicBezTo>
                  <a:cubicBezTo>
                    <a:pt x="26572" y="31203"/>
                    <a:pt x="26518" y="31121"/>
                    <a:pt x="26464" y="31040"/>
                  </a:cubicBezTo>
                  <a:lnTo>
                    <a:pt x="26464" y="31040"/>
                  </a:lnTo>
                  <a:cubicBezTo>
                    <a:pt x="26641" y="33150"/>
                    <a:pt x="26423" y="35289"/>
                    <a:pt x="25837" y="37318"/>
                  </a:cubicBezTo>
                  <a:cubicBezTo>
                    <a:pt x="25088" y="36379"/>
                    <a:pt x="24693" y="35166"/>
                    <a:pt x="24762" y="33967"/>
                  </a:cubicBezTo>
                  <a:lnTo>
                    <a:pt x="24762" y="33967"/>
                  </a:lnTo>
                  <a:cubicBezTo>
                    <a:pt x="24571" y="35874"/>
                    <a:pt x="24380" y="37781"/>
                    <a:pt x="24175" y="39688"/>
                  </a:cubicBezTo>
                  <a:cubicBezTo>
                    <a:pt x="23944" y="37481"/>
                    <a:pt x="23699" y="35275"/>
                    <a:pt x="23454" y="33083"/>
                  </a:cubicBezTo>
                  <a:cubicBezTo>
                    <a:pt x="22786" y="35888"/>
                    <a:pt x="22119" y="38694"/>
                    <a:pt x="21466" y="41500"/>
                  </a:cubicBezTo>
                  <a:cubicBezTo>
                    <a:pt x="20907" y="40723"/>
                    <a:pt x="20349" y="39947"/>
                    <a:pt x="19804" y="39157"/>
                  </a:cubicBezTo>
                  <a:cubicBezTo>
                    <a:pt x="19123" y="40886"/>
                    <a:pt x="17952" y="42412"/>
                    <a:pt x="16467" y="43515"/>
                  </a:cubicBezTo>
                  <a:cubicBezTo>
                    <a:pt x="16058" y="43080"/>
                    <a:pt x="15664" y="42644"/>
                    <a:pt x="15255" y="42208"/>
                  </a:cubicBezTo>
                  <a:cubicBezTo>
                    <a:pt x="14901" y="43188"/>
                    <a:pt x="14669" y="44224"/>
                    <a:pt x="14560" y="45272"/>
                  </a:cubicBezTo>
                  <a:cubicBezTo>
                    <a:pt x="14029" y="44318"/>
                    <a:pt x="13648" y="43270"/>
                    <a:pt x="13416" y="42208"/>
                  </a:cubicBezTo>
                  <a:cubicBezTo>
                    <a:pt x="13034" y="43025"/>
                    <a:pt x="12858" y="43937"/>
                    <a:pt x="12898" y="44850"/>
                  </a:cubicBezTo>
                  <a:lnTo>
                    <a:pt x="11796" y="41091"/>
                  </a:lnTo>
                  <a:cubicBezTo>
                    <a:pt x="11196" y="41295"/>
                    <a:pt x="10706" y="41772"/>
                    <a:pt x="10474" y="42371"/>
                  </a:cubicBezTo>
                  <a:cubicBezTo>
                    <a:pt x="8854" y="40042"/>
                    <a:pt x="6702" y="38095"/>
                    <a:pt x="4236" y="36691"/>
                  </a:cubicBezTo>
                  <a:cubicBezTo>
                    <a:pt x="3978" y="36555"/>
                    <a:pt x="2970" y="36010"/>
                    <a:pt x="1772" y="35371"/>
                  </a:cubicBezTo>
                  <a:cubicBezTo>
                    <a:pt x="1458" y="35207"/>
                    <a:pt x="1158" y="35057"/>
                    <a:pt x="845" y="34894"/>
                  </a:cubicBezTo>
                  <a:cubicBezTo>
                    <a:pt x="532" y="35111"/>
                    <a:pt x="355" y="35547"/>
                    <a:pt x="246" y="35929"/>
                  </a:cubicBezTo>
                  <a:cubicBezTo>
                    <a:pt x="150" y="36270"/>
                    <a:pt x="69" y="36610"/>
                    <a:pt x="1" y="36937"/>
                  </a:cubicBezTo>
                  <a:cubicBezTo>
                    <a:pt x="1403" y="38026"/>
                    <a:pt x="2779" y="39157"/>
                    <a:pt x="4141" y="40301"/>
                  </a:cubicBezTo>
                  <a:cubicBezTo>
                    <a:pt x="6947" y="42684"/>
                    <a:pt x="9698" y="44373"/>
                    <a:pt x="11496" y="47792"/>
                  </a:cubicBezTo>
                  <a:cubicBezTo>
                    <a:pt x="11741" y="48268"/>
                    <a:pt x="11972" y="48758"/>
                    <a:pt x="12027" y="49290"/>
                  </a:cubicBezTo>
                  <a:cubicBezTo>
                    <a:pt x="12095" y="49917"/>
                    <a:pt x="11905" y="50543"/>
                    <a:pt x="11714" y="51142"/>
                  </a:cubicBezTo>
                  <a:cubicBezTo>
                    <a:pt x="11659" y="51333"/>
                    <a:pt x="11605" y="51510"/>
                    <a:pt x="11550" y="51687"/>
                  </a:cubicBezTo>
                  <a:cubicBezTo>
                    <a:pt x="11890" y="51864"/>
                    <a:pt x="12231" y="52027"/>
                    <a:pt x="12571" y="52205"/>
                  </a:cubicBezTo>
                  <a:cubicBezTo>
                    <a:pt x="13021" y="52436"/>
                    <a:pt x="13525" y="52681"/>
                    <a:pt x="14015" y="52735"/>
                  </a:cubicBezTo>
                  <a:cubicBezTo>
                    <a:pt x="14084" y="52749"/>
                    <a:pt x="14151" y="52749"/>
                    <a:pt x="14220" y="52749"/>
                  </a:cubicBezTo>
                  <a:cubicBezTo>
                    <a:pt x="14356" y="52749"/>
                    <a:pt x="14492" y="52735"/>
                    <a:pt x="14629" y="52695"/>
                  </a:cubicBezTo>
                  <a:cubicBezTo>
                    <a:pt x="15023" y="52599"/>
                    <a:pt x="15350" y="52341"/>
                    <a:pt x="15677" y="52082"/>
                  </a:cubicBezTo>
                  <a:cubicBezTo>
                    <a:pt x="18469" y="49917"/>
                    <a:pt x="21248" y="47737"/>
                    <a:pt x="24026" y="45571"/>
                  </a:cubicBezTo>
                  <a:cubicBezTo>
                    <a:pt x="24026" y="45586"/>
                    <a:pt x="24039" y="45586"/>
                    <a:pt x="24039" y="45599"/>
                  </a:cubicBezTo>
                  <a:cubicBezTo>
                    <a:pt x="24053" y="45599"/>
                    <a:pt x="24053" y="45586"/>
                    <a:pt x="24066" y="45571"/>
                  </a:cubicBezTo>
                  <a:cubicBezTo>
                    <a:pt x="24856" y="49018"/>
                    <a:pt x="24516" y="53267"/>
                    <a:pt x="24230" y="56767"/>
                  </a:cubicBezTo>
                  <a:cubicBezTo>
                    <a:pt x="25129" y="54588"/>
                    <a:pt x="25797" y="52327"/>
                    <a:pt x="26205" y="49998"/>
                  </a:cubicBezTo>
                  <a:lnTo>
                    <a:pt x="26205" y="49998"/>
                  </a:lnTo>
                  <a:cubicBezTo>
                    <a:pt x="26845" y="55950"/>
                    <a:pt x="25837" y="61942"/>
                    <a:pt x="24829" y="67853"/>
                  </a:cubicBezTo>
                  <a:cubicBezTo>
                    <a:pt x="23712" y="74390"/>
                    <a:pt x="22596" y="80969"/>
                    <a:pt x="20403" y="87234"/>
                  </a:cubicBezTo>
                  <a:cubicBezTo>
                    <a:pt x="20076" y="88146"/>
                    <a:pt x="19735" y="89045"/>
                    <a:pt x="19314" y="89917"/>
                  </a:cubicBezTo>
                  <a:cubicBezTo>
                    <a:pt x="18782" y="88827"/>
                    <a:pt x="18373" y="87656"/>
                    <a:pt x="17979" y="86499"/>
                  </a:cubicBezTo>
                  <a:cubicBezTo>
                    <a:pt x="17856" y="86566"/>
                    <a:pt x="17747" y="86648"/>
                    <a:pt x="17638" y="86744"/>
                  </a:cubicBezTo>
                  <a:cubicBezTo>
                    <a:pt x="17216" y="87547"/>
                    <a:pt x="16780" y="88337"/>
                    <a:pt x="16303" y="89100"/>
                  </a:cubicBezTo>
                  <a:lnTo>
                    <a:pt x="16263" y="89386"/>
                  </a:lnTo>
                  <a:cubicBezTo>
                    <a:pt x="16385" y="89263"/>
                    <a:pt x="16508" y="89141"/>
                    <a:pt x="16603" y="89018"/>
                  </a:cubicBezTo>
                  <a:cubicBezTo>
                    <a:pt x="17080" y="90612"/>
                    <a:pt x="17556" y="92232"/>
                    <a:pt x="18415" y="93649"/>
                  </a:cubicBezTo>
                  <a:cubicBezTo>
                    <a:pt x="19286" y="95065"/>
                    <a:pt x="20594" y="96291"/>
                    <a:pt x="22201" y="96659"/>
                  </a:cubicBezTo>
                  <a:cubicBezTo>
                    <a:pt x="22596" y="96754"/>
                    <a:pt x="22991" y="96781"/>
                    <a:pt x="23400" y="96781"/>
                  </a:cubicBezTo>
                  <a:cubicBezTo>
                    <a:pt x="24789" y="96781"/>
                    <a:pt x="26191" y="96318"/>
                    <a:pt x="27580" y="96005"/>
                  </a:cubicBezTo>
                  <a:cubicBezTo>
                    <a:pt x="28234" y="95855"/>
                    <a:pt x="28942" y="95760"/>
                    <a:pt x="29637" y="95760"/>
                  </a:cubicBezTo>
                  <a:cubicBezTo>
                    <a:pt x="30809" y="95760"/>
                    <a:pt x="31939" y="96046"/>
                    <a:pt x="32743" y="96863"/>
                  </a:cubicBezTo>
                  <a:cubicBezTo>
                    <a:pt x="33273" y="97408"/>
                    <a:pt x="33587" y="98130"/>
                    <a:pt x="34118" y="98688"/>
                  </a:cubicBezTo>
                  <a:cubicBezTo>
                    <a:pt x="34472" y="99069"/>
                    <a:pt x="35004" y="99356"/>
                    <a:pt x="35507" y="99356"/>
                  </a:cubicBezTo>
                  <a:cubicBezTo>
                    <a:pt x="35670" y="99356"/>
                    <a:pt x="35821" y="99329"/>
                    <a:pt x="35957" y="99260"/>
                  </a:cubicBezTo>
                  <a:cubicBezTo>
                    <a:pt x="36148" y="96672"/>
                    <a:pt x="36242" y="94071"/>
                    <a:pt x="36242" y="91470"/>
                  </a:cubicBezTo>
                  <a:cubicBezTo>
                    <a:pt x="36747" y="93049"/>
                    <a:pt x="37156" y="94643"/>
                    <a:pt x="37495" y="96264"/>
                  </a:cubicBezTo>
                  <a:cubicBezTo>
                    <a:pt x="38000" y="94889"/>
                    <a:pt x="38490" y="93512"/>
                    <a:pt x="38994" y="92137"/>
                  </a:cubicBezTo>
                  <a:cubicBezTo>
                    <a:pt x="39907" y="93336"/>
                    <a:pt x="40819" y="94520"/>
                    <a:pt x="41732" y="95719"/>
                  </a:cubicBezTo>
                  <a:cubicBezTo>
                    <a:pt x="42059" y="96155"/>
                    <a:pt x="42385" y="96590"/>
                    <a:pt x="42740" y="97013"/>
                  </a:cubicBezTo>
                  <a:cubicBezTo>
                    <a:pt x="42658" y="96550"/>
                    <a:pt x="42562" y="96087"/>
                    <a:pt x="42480" y="95610"/>
                  </a:cubicBezTo>
                  <a:lnTo>
                    <a:pt x="42480" y="95610"/>
                  </a:lnTo>
                  <a:cubicBezTo>
                    <a:pt x="42616" y="96127"/>
                    <a:pt x="42740" y="96632"/>
                    <a:pt x="42862" y="97149"/>
                  </a:cubicBezTo>
                  <a:cubicBezTo>
                    <a:pt x="43543" y="97939"/>
                    <a:pt x="44305" y="98661"/>
                    <a:pt x="45246" y="99138"/>
                  </a:cubicBezTo>
                  <a:cubicBezTo>
                    <a:pt x="46036" y="99532"/>
                    <a:pt x="46907" y="99710"/>
                    <a:pt x="47792" y="99710"/>
                  </a:cubicBezTo>
                  <a:cubicBezTo>
                    <a:pt x="49372" y="99710"/>
                    <a:pt x="50993" y="99124"/>
                    <a:pt x="52301" y="98170"/>
                  </a:cubicBezTo>
                  <a:cubicBezTo>
                    <a:pt x="54329" y="96699"/>
                    <a:pt x="55706" y="94493"/>
                    <a:pt x="56850" y="92246"/>
                  </a:cubicBezTo>
                  <a:cubicBezTo>
                    <a:pt x="57435" y="91115"/>
                    <a:pt x="57994" y="89904"/>
                    <a:pt x="58974" y="89087"/>
                  </a:cubicBezTo>
                  <a:cubicBezTo>
                    <a:pt x="59298" y="88817"/>
                    <a:pt x="59646" y="88606"/>
                    <a:pt x="60017" y="88432"/>
                  </a:cubicBezTo>
                  <a:lnTo>
                    <a:pt x="60017" y="88432"/>
                  </a:lnTo>
                  <a:cubicBezTo>
                    <a:pt x="60019" y="88432"/>
                    <a:pt x="60021" y="88432"/>
                    <a:pt x="60022" y="88433"/>
                  </a:cubicBezTo>
                  <a:cubicBezTo>
                    <a:pt x="60023" y="88431"/>
                    <a:pt x="60023" y="88430"/>
                    <a:pt x="60024" y="88429"/>
                  </a:cubicBezTo>
                  <a:lnTo>
                    <a:pt x="60024" y="88429"/>
                  </a:lnTo>
                  <a:cubicBezTo>
                    <a:pt x="60021" y="88430"/>
                    <a:pt x="60019" y="88431"/>
                    <a:pt x="60017" y="88432"/>
                  </a:cubicBezTo>
                  <a:lnTo>
                    <a:pt x="60017" y="88432"/>
                  </a:lnTo>
                  <a:cubicBezTo>
                    <a:pt x="59897" y="88403"/>
                    <a:pt x="59791" y="88308"/>
                    <a:pt x="59737" y="88201"/>
                  </a:cubicBezTo>
                  <a:cubicBezTo>
                    <a:pt x="59683" y="88092"/>
                    <a:pt x="59668" y="87970"/>
                    <a:pt x="59655" y="87847"/>
                  </a:cubicBezTo>
                  <a:cubicBezTo>
                    <a:pt x="59574" y="86363"/>
                    <a:pt x="60213" y="84701"/>
                    <a:pt x="60894" y="83407"/>
                  </a:cubicBezTo>
                  <a:cubicBezTo>
                    <a:pt x="60867" y="83379"/>
                    <a:pt x="60827" y="83352"/>
                    <a:pt x="60772" y="83352"/>
                  </a:cubicBezTo>
                  <a:lnTo>
                    <a:pt x="60758" y="83352"/>
                  </a:lnTo>
                  <a:cubicBezTo>
                    <a:pt x="60622" y="83379"/>
                    <a:pt x="60391" y="83938"/>
                    <a:pt x="60322" y="84060"/>
                  </a:cubicBezTo>
                  <a:cubicBezTo>
                    <a:pt x="60173" y="84333"/>
                    <a:pt x="60037" y="84632"/>
                    <a:pt x="59928" y="84919"/>
                  </a:cubicBezTo>
                  <a:cubicBezTo>
                    <a:pt x="59683" y="85518"/>
                    <a:pt x="59505" y="86145"/>
                    <a:pt x="59287" y="86744"/>
                  </a:cubicBezTo>
                  <a:cubicBezTo>
                    <a:pt x="58947" y="86512"/>
                    <a:pt x="58960" y="86009"/>
                    <a:pt x="59056" y="85600"/>
                  </a:cubicBezTo>
                  <a:cubicBezTo>
                    <a:pt x="59465" y="83734"/>
                    <a:pt x="60567" y="82017"/>
                    <a:pt x="61847" y="80615"/>
                  </a:cubicBezTo>
                  <a:cubicBezTo>
                    <a:pt x="61453" y="80125"/>
                    <a:pt x="61058" y="79648"/>
                    <a:pt x="60663" y="79157"/>
                  </a:cubicBezTo>
                  <a:cubicBezTo>
                    <a:pt x="60336" y="79825"/>
                    <a:pt x="59968" y="80452"/>
                    <a:pt x="59532" y="81051"/>
                  </a:cubicBezTo>
                  <a:cubicBezTo>
                    <a:pt x="59437" y="81187"/>
                    <a:pt x="59328" y="81323"/>
                    <a:pt x="59165" y="81351"/>
                  </a:cubicBezTo>
                  <a:lnTo>
                    <a:pt x="59110" y="81351"/>
                  </a:lnTo>
                  <a:cubicBezTo>
                    <a:pt x="58933" y="81351"/>
                    <a:pt x="58769" y="81200"/>
                    <a:pt x="58647" y="81051"/>
                  </a:cubicBezTo>
                  <a:cubicBezTo>
                    <a:pt x="56087" y="78095"/>
                    <a:pt x="54357" y="74459"/>
                    <a:pt x="52927" y="70836"/>
                  </a:cubicBezTo>
                  <a:cubicBezTo>
                    <a:pt x="50189" y="63876"/>
                    <a:pt x="49413" y="56835"/>
                    <a:pt x="49005" y="49535"/>
                  </a:cubicBezTo>
                  <a:cubicBezTo>
                    <a:pt x="48923" y="48636"/>
                    <a:pt x="48868" y="47737"/>
                    <a:pt x="48827" y="46824"/>
                  </a:cubicBezTo>
                  <a:cubicBezTo>
                    <a:pt x="48691" y="44019"/>
                    <a:pt x="49236" y="41282"/>
                    <a:pt x="49468" y="38462"/>
                  </a:cubicBezTo>
                  <a:cubicBezTo>
                    <a:pt x="49481" y="38258"/>
                    <a:pt x="49508" y="38026"/>
                    <a:pt x="49644" y="37863"/>
                  </a:cubicBezTo>
                  <a:cubicBezTo>
                    <a:pt x="49795" y="37672"/>
                    <a:pt x="50067" y="37632"/>
                    <a:pt x="50312" y="37590"/>
                  </a:cubicBezTo>
                  <a:cubicBezTo>
                    <a:pt x="56046" y="36651"/>
                    <a:pt x="61820" y="36364"/>
                    <a:pt x="67418" y="34757"/>
                  </a:cubicBezTo>
                  <a:cubicBezTo>
                    <a:pt x="68031" y="34581"/>
                    <a:pt x="68699" y="34376"/>
                    <a:pt x="69135" y="33900"/>
                  </a:cubicBezTo>
                  <a:cubicBezTo>
                    <a:pt x="69556" y="33423"/>
                    <a:pt x="69692" y="32742"/>
                    <a:pt x="69816" y="32115"/>
                  </a:cubicBezTo>
                  <a:cubicBezTo>
                    <a:pt x="69870" y="31802"/>
                    <a:pt x="69925" y="31503"/>
                    <a:pt x="69979" y="31203"/>
                  </a:cubicBezTo>
                  <a:cubicBezTo>
                    <a:pt x="70836" y="26491"/>
                    <a:pt x="71668" y="21778"/>
                    <a:pt x="72471" y="17052"/>
                  </a:cubicBezTo>
                  <a:cubicBezTo>
                    <a:pt x="73193" y="12844"/>
                    <a:pt x="74105" y="8458"/>
                    <a:pt x="76244" y="4685"/>
                  </a:cubicBezTo>
                  <a:cubicBezTo>
                    <a:pt x="74732" y="3378"/>
                    <a:pt x="73016" y="2030"/>
                    <a:pt x="71163" y="1226"/>
                  </a:cubicBezTo>
                  <a:cubicBezTo>
                    <a:pt x="70537" y="953"/>
                    <a:pt x="69897" y="722"/>
                    <a:pt x="69244" y="545"/>
                  </a:cubicBezTo>
                  <a:cubicBezTo>
                    <a:pt x="69216" y="532"/>
                    <a:pt x="69175" y="518"/>
                    <a:pt x="69135" y="518"/>
                  </a:cubicBezTo>
                  <a:cubicBezTo>
                    <a:pt x="68426" y="314"/>
                    <a:pt x="67704" y="178"/>
                    <a:pt x="66983" y="96"/>
                  </a:cubicBezTo>
                  <a:cubicBezTo>
                    <a:pt x="66451" y="41"/>
                    <a:pt x="65920" y="0"/>
                    <a:pt x="6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1"/>
            <p:cNvSpPr/>
            <p:nvPr/>
          </p:nvSpPr>
          <p:spPr>
            <a:xfrm>
              <a:off x="5919630" y="2019575"/>
              <a:ext cx="51059" cy="28504"/>
            </a:xfrm>
            <a:custGeom>
              <a:avLst/>
              <a:gdLst/>
              <a:ahLst/>
              <a:cxnLst/>
              <a:rect l="l" t="t" r="r" b="b"/>
              <a:pathLst>
                <a:path w="2807" h="1567" extrusionOk="0">
                  <a:moveTo>
                    <a:pt x="1" y="0"/>
                  </a:moveTo>
                  <a:cubicBezTo>
                    <a:pt x="11" y="7"/>
                    <a:pt x="22" y="13"/>
                    <a:pt x="33" y="19"/>
                  </a:cubicBezTo>
                  <a:lnTo>
                    <a:pt x="33" y="19"/>
                  </a:lnTo>
                  <a:cubicBezTo>
                    <a:pt x="22" y="9"/>
                    <a:pt x="11" y="0"/>
                    <a:pt x="1" y="0"/>
                  </a:cubicBezTo>
                  <a:close/>
                  <a:moveTo>
                    <a:pt x="33" y="19"/>
                  </a:moveTo>
                  <a:cubicBezTo>
                    <a:pt x="35" y="22"/>
                    <a:pt x="38" y="25"/>
                    <a:pt x="41" y="28"/>
                  </a:cubicBezTo>
                  <a:cubicBezTo>
                    <a:pt x="899" y="558"/>
                    <a:pt x="1784" y="1063"/>
                    <a:pt x="2683" y="1539"/>
                  </a:cubicBezTo>
                  <a:cubicBezTo>
                    <a:pt x="2725" y="1553"/>
                    <a:pt x="2765" y="1553"/>
                    <a:pt x="2806" y="1566"/>
                  </a:cubicBezTo>
                  <a:cubicBezTo>
                    <a:pt x="1799" y="1016"/>
                    <a:pt x="778" y="452"/>
                    <a:pt x="33" y="19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01"/>
            <p:cNvSpPr/>
            <p:nvPr/>
          </p:nvSpPr>
          <p:spPr>
            <a:xfrm>
              <a:off x="5920358" y="2020067"/>
              <a:ext cx="48094" cy="27503"/>
            </a:xfrm>
            <a:custGeom>
              <a:avLst/>
              <a:gdLst/>
              <a:ahLst/>
              <a:cxnLst/>
              <a:rect l="l" t="t" r="r" b="b"/>
              <a:pathLst>
                <a:path w="2644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600"/>
                    <a:pt x="1826" y="1281"/>
                    <a:pt x="2643" y="1512"/>
                  </a:cubicBezTo>
                  <a:cubicBezTo>
                    <a:pt x="1744" y="1036"/>
                    <a:pt x="859" y="531"/>
                    <a:pt x="1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01"/>
            <p:cNvSpPr/>
            <p:nvPr/>
          </p:nvSpPr>
          <p:spPr>
            <a:xfrm>
              <a:off x="5880722" y="2266068"/>
              <a:ext cx="32978" cy="1510"/>
            </a:xfrm>
            <a:custGeom>
              <a:avLst/>
              <a:gdLst/>
              <a:ahLst/>
              <a:cxnLst/>
              <a:rect l="l" t="t" r="r" b="b"/>
              <a:pathLst>
                <a:path w="1813" h="83" extrusionOk="0">
                  <a:moveTo>
                    <a:pt x="1036" y="0"/>
                  </a:moveTo>
                  <a:cubicBezTo>
                    <a:pt x="1029" y="0"/>
                    <a:pt x="1023" y="0"/>
                    <a:pt x="1017" y="0"/>
                  </a:cubicBezTo>
                  <a:lnTo>
                    <a:pt x="1017" y="0"/>
                  </a:lnTo>
                  <a:cubicBezTo>
                    <a:pt x="1282" y="1"/>
                    <a:pt x="1547" y="15"/>
                    <a:pt x="1799" y="42"/>
                  </a:cubicBezTo>
                  <a:lnTo>
                    <a:pt x="1813" y="42"/>
                  </a:lnTo>
                  <a:cubicBezTo>
                    <a:pt x="1553" y="15"/>
                    <a:pt x="1295" y="0"/>
                    <a:pt x="1036" y="0"/>
                  </a:cubicBezTo>
                  <a:close/>
                  <a:moveTo>
                    <a:pt x="996" y="0"/>
                  </a:moveTo>
                  <a:cubicBezTo>
                    <a:pt x="669" y="0"/>
                    <a:pt x="328" y="15"/>
                    <a:pt x="1" y="69"/>
                  </a:cubicBezTo>
                  <a:lnTo>
                    <a:pt x="1" y="82"/>
                  </a:lnTo>
                  <a:cubicBezTo>
                    <a:pt x="335" y="29"/>
                    <a:pt x="683" y="1"/>
                    <a:pt x="1017" y="0"/>
                  </a:cubicBezTo>
                  <a:lnTo>
                    <a:pt x="1017" y="0"/>
                  </a:lnTo>
                  <a:cubicBezTo>
                    <a:pt x="1010" y="0"/>
                    <a:pt x="1003" y="0"/>
                    <a:pt x="996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01"/>
            <p:cNvSpPr/>
            <p:nvPr/>
          </p:nvSpPr>
          <p:spPr>
            <a:xfrm>
              <a:off x="5880231" y="2262594"/>
              <a:ext cx="33215" cy="4748"/>
            </a:xfrm>
            <a:custGeom>
              <a:avLst/>
              <a:gdLst/>
              <a:ahLst/>
              <a:cxnLst/>
              <a:rect l="l" t="t" r="r" b="b"/>
              <a:pathLst>
                <a:path w="1826" h="261" extrusionOk="0">
                  <a:moveTo>
                    <a:pt x="369" y="1"/>
                  </a:moveTo>
                  <a:cubicBezTo>
                    <a:pt x="178" y="1"/>
                    <a:pt x="55" y="28"/>
                    <a:pt x="1" y="97"/>
                  </a:cubicBezTo>
                  <a:cubicBezTo>
                    <a:pt x="15" y="151"/>
                    <a:pt x="15" y="206"/>
                    <a:pt x="28" y="260"/>
                  </a:cubicBezTo>
                  <a:cubicBezTo>
                    <a:pt x="355" y="206"/>
                    <a:pt x="696" y="191"/>
                    <a:pt x="1023" y="191"/>
                  </a:cubicBezTo>
                  <a:cubicBezTo>
                    <a:pt x="1295" y="191"/>
                    <a:pt x="1567" y="206"/>
                    <a:pt x="1826" y="233"/>
                  </a:cubicBezTo>
                  <a:cubicBezTo>
                    <a:pt x="1254" y="97"/>
                    <a:pt x="709" y="1"/>
                    <a:pt x="369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01"/>
            <p:cNvSpPr/>
            <p:nvPr/>
          </p:nvSpPr>
          <p:spPr>
            <a:xfrm>
              <a:off x="6957170" y="3286018"/>
              <a:ext cx="764" cy="4984"/>
            </a:xfrm>
            <a:custGeom>
              <a:avLst/>
              <a:gdLst/>
              <a:ahLst/>
              <a:cxnLst/>
              <a:rect l="l" t="t" r="r" b="b"/>
              <a:pathLst>
                <a:path w="42" h="274" extrusionOk="0">
                  <a:moveTo>
                    <a:pt x="41" y="1"/>
                  </a:moveTo>
                  <a:lnTo>
                    <a:pt x="14" y="28"/>
                  </a:lnTo>
                  <a:cubicBezTo>
                    <a:pt x="1" y="110"/>
                    <a:pt x="1" y="192"/>
                    <a:pt x="1" y="273"/>
                  </a:cubicBezTo>
                  <a:lnTo>
                    <a:pt x="41" y="23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9A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01"/>
            <p:cNvSpPr/>
            <p:nvPr/>
          </p:nvSpPr>
          <p:spPr>
            <a:xfrm>
              <a:off x="6908366" y="3286527"/>
              <a:ext cx="49058" cy="29250"/>
            </a:xfrm>
            <a:custGeom>
              <a:avLst/>
              <a:gdLst/>
              <a:ahLst/>
              <a:cxnLst/>
              <a:rect l="l" t="t" r="r" b="b"/>
              <a:pathLst>
                <a:path w="2697" h="1608" extrusionOk="0">
                  <a:moveTo>
                    <a:pt x="2697" y="0"/>
                  </a:moveTo>
                  <a:lnTo>
                    <a:pt x="2697" y="0"/>
                  </a:lnTo>
                  <a:cubicBezTo>
                    <a:pt x="1839" y="613"/>
                    <a:pt x="926" y="1144"/>
                    <a:pt x="0" y="1607"/>
                  </a:cubicBezTo>
                  <a:cubicBezTo>
                    <a:pt x="245" y="1566"/>
                    <a:pt x="505" y="1498"/>
                    <a:pt x="777" y="1402"/>
                  </a:cubicBezTo>
                  <a:cubicBezTo>
                    <a:pt x="1458" y="1157"/>
                    <a:pt x="2085" y="736"/>
                    <a:pt x="2684" y="245"/>
                  </a:cubicBezTo>
                  <a:cubicBezTo>
                    <a:pt x="2684" y="164"/>
                    <a:pt x="2684" y="82"/>
                    <a:pt x="2697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1"/>
            <p:cNvSpPr/>
            <p:nvPr/>
          </p:nvSpPr>
          <p:spPr>
            <a:xfrm>
              <a:off x="6682919" y="3208237"/>
              <a:ext cx="2256" cy="24538"/>
            </a:xfrm>
            <a:custGeom>
              <a:avLst/>
              <a:gdLst/>
              <a:ahLst/>
              <a:cxnLst/>
              <a:rect l="l" t="t" r="r" b="b"/>
              <a:pathLst>
                <a:path w="124" h="1349" extrusionOk="0">
                  <a:moveTo>
                    <a:pt x="82" y="0"/>
                  </a:moveTo>
                  <a:lnTo>
                    <a:pt x="0" y="1348"/>
                  </a:lnTo>
                  <a:cubicBezTo>
                    <a:pt x="42" y="940"/>
                    <a:pt x="82" y="518"/>
                    <a:pt x="123" y="95"/>
                  </a:cubicBezTo>
                  <a:cubicBezTo>
                    <a:pt x="109" y="55"/>
                    <a:pt x="96" y="28"/>
                    <a:pt x="82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1"/>
            <p:cNvSpPr/>
            <p:nvPr/>
          </p:nvSpPr>
          <p:spPr>
            <a:xfrm>
              <a:off x="6684411" y="3207746"/>
              <a:ext cx="764" cy="2237"/>
            </a:xfrm>
            <a:custGeom>
              <a:avLst/>
              <a:gdLst/>
              <a:ahLst/>
              <a:cxnLst/>
              <a:rect l="l" t="t" r="r" b="b"/>
              <a:pathLst>
                <a:path w="42" h="123" extrusionOk="0">
                  <a:moveTo>
                    <a:pt x="0" y="0"/>
                  </a:moveTo>
                  <a:lnTo>
                    <a:pt x="0" y="27"/>
                  </a:lnTo>
                  <a:cubicBezTo>
                    <a:pt x="14" y="55"/>
                    <a:pt x="27" y="82"/>
                    <a:pt x="41" y="122"/>
                  </a:cubicBezTo>
                  <a:lnTo>
                    <a:pt x="41" y="95"/>
                  </a:lnTo>
                  <a:cubicBezTo>
                    <a:pt x="27" y="55"/>
                    <a:pt x="14" y="27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01"/>
            <p:cNvSpPr/>
            <p:nvPr/>
          </p:nvSpPr>
          <p:spPr>
            <a:xfrm>
              <a:off x="6705475" y="3260515"/>
              <a:ext cx="4711" cy="13879"/>
            </a:xfrm>
            <a:custGeom>
              <a:avLst/>
              <a:gdLst/>
              <a:ahLst/>
              <a:cxnLst/>
              <a:rect l="l" t="t" r="r" b="b"/>
              <a:pathLst>
                <a:path w="259" h="763" extrusionOk="0">
                  <a:moveTo>
                    <a:pt x="0" y="0"/>
                  </a:moveTo>
                  <a:cubicBezTo>
                    <a:pt x="82" y="259"/>
                    <a:pt x="164" y="504"/>
                    <a:pt x="259" y="762"/>
                  </a:cubicBezTo>
                  <a:cubicBezTo>
                    <a:pt x="177" y="504"/>
                    <a:pt x="82" y="259"/>
                    <a:pt x="0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01"/>
            <p:cNvSpPr/>
            <p:nvPr/>
          </p:nvSpPr>
          <p:spPr>
            <a:xfrm>
              <a:off x="6701255" y="3248874"/>
              <a:ext cx="11896" cy="33451"/>
            </a:xfrm>
            <a:custGeom>
              <a:avLst/>
              <a:gdLst/>
              <a:ahLst/>
              <a:cxnLst/>
              <a:rect l="l" t="t" r="r" b="b"/>
              <a:pathLst>
                <a:path w="654" h="1839" extrusionOk="0">
                  <a:moveTo>
                    <a:pt x="0" y="0"/>
                  </a:moveTo>
                  <a:lnTo>
                    <a:pt x="0" y="0"/>
                  </a:lnTo>
                  <a:cubicBezTo>
                    <a:pt x="82" y="218"/>
                    <a:pt x="151" y="436"/>
                    <a:pt x="232" y="640"/>
                  </a:cubicBezTo>
                  <a:cubicBezTo>
                    <a:pt x="314" y="899"/>
                    <a:pt x="409" y="1144"/>
                    <a:pt x="491" y="1402"/>
                  </a:cubicBezTo>
                  <a:cubicBezTo>
                    <a:pt x="545" y="1539"/>
                    <a:pt x="599" y="1689"/>
                    <a:pt x="654" y="1838"/>
                  </a:cubicBezTo>
                  <a:cubicBezTo>
                    <a:pt x="450" y="1226"/>
                    <a:pt x="232" y="612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01"/>
            <p:cNvSpPr/>
            <p:nvPr/>
          </p:nvSpPr>
          <p:spPr>
            <a:xfrm>
              <a:off x="6396517" y="3257787"/>
              <a:ext cx="107048" cy="23793"/>
            </a:xfrm>
            <a:custGeom>
              <a:avLst/>
              <a:gdLst/>
              <a:ahLst/>
              <a:cxnLst/>
              <a:rect l="l" t="t" r="r" b="b"/>
              <a:pathLst>
                <a:path w="5885" h="1308" extrusionOk="0">
                  <a:moveTo>
                    <a:pt x="5626" y="0"/>
                  </a:moveTo>
                  <a:cubicBezTo>
                    <a:pt x="5191" y="0"/>
                    <a:pt x="4755" y="150"/>
                    <a:pt x="4332" y="286"/>
                  </a:cubicBezTo>
                  <a:cubicBezTo>
                    <a:pt x="2930" y="749"/>
                    <a:pt x="1472" y="1090"/>
                    <a:pt x="1" y="1308"/>
                  </a:cubicBezTo>
                  <a:cubicBezTo>
                    <a:pt x="55" y="1308"/>
                    <a:pt x="110" y="1294"/>
                    <a:pt x="164" y="1294"/>
                  </a:cubicBezTo>
                  <a:cubicBezTo>
                    <a:pt x="1472" y="1117"/>
                    <a:pt x="4387" y="818"/>
                    <a:pt x="5885" y="13"/>
                  </a:cubicBezTo>
                  <a:cubicBezTo>
                    <a:pt x="5803" y="0"/>
                    <a:pt x="5708" y="0"/>
                    <a:pt x="5626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01"/>
            <p:cNvSpPr/>
            <p:nvPr/>
          </p:nvSpPr>
          <p:spPr>
            <a:xfrm>
              <a:off x="6498854" y="3257787"/>
              <a:ext cx="4711" cy="255"/>
            </a:xfrm>
            <a:custGeom>
              <a:avLst/>
              <a:gdLst/>
              <a:ahLst/>
              <a:cxnLst/>
              <a:rect l="l" t="t" r="r" b="b"/>
              <a:pathLst>
                <a:path w="259" h="14" extrusionOk="0">
                  <a:moveTo>
                    <a:pt x="0" y="0"/>
                  </a:moveTo>
                  <a:cubicBezTo>
                    <a:pt x="82" y="0"/>
                    <a:pt x="177" y="0"/>
                    <a:pt x="259" y="13"/>
                  </a:cubicBezTo>
                  <a:cubicBezTo>
                    <a:pt x="177" y="0"/>
                    <a:pt x="95" y="0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01"/>
            <p:cNvSpPr/>
            <p:nvPr/>
          </p:nvSpPr>
          <p:spPr>
            <a:xfrm>
              <a:off x="7105564" y="1416359"/>
              <a:ext cx="242564" cy="185538"/>
            </a:xfrm>
            <a:custGeom>
              <a:avLst/>
              <a:gdLst/>
              <a:ahLst/>
              <a:cxnLst/>
              <a:rect l="l" t="t" r="r" b="b"/>
              <a:pathLst>
                <a:path w="13335" h="10200" extrusionOk="0">
                  <a:moveTo>
                    <a:pt x="2338" y="0"/>
                  </a:moveTo>
                  <a:cubicBezTo>
                    <a:pt x="1665" y="0"/>
                    <a:pt x="993" y="49"/>
                    <a:pt x="327" y="148"/>
                  </a:cubicBezTo>
                  <a:cubicBezTo>
                    <a:pt x="164" y="176"/>
                    <a:pt x="42" y="5037"/>
                    <a:pt x="1" y="5433"/>
                  </a:cubicBezTo>
                  <a:cubicBezTo>
                    <a:pt x="117" y="5430"/>
                    <a:pt x="233" y="5429"/>
                    <a:pt x="349" y="5429"/>
                  </a:cubicBezTo>
                  <a:cubicBezTo>
                    <a:pt x="2781" y="5429"/>
                    <a:pt x="5214" y="5972"/>
                    <a:pt x="7424" y="6999"/>
                  </a:cubicBezTo>
                  <a:cubicBezTo>
                    <a:pt x="8922" y="7707"/>
                    <a:pt x="10379" y="8702"/>
                    <a:pt x="11087" y="10200"/>
                  </a:cubicBezTo>
                  <a:cubicBezTo>
                    <a:pt x="10992" y="9396"/>
                    <a:pt x="13335" y="4752"/>
                    <a:pt x="13253" y="4683"/>
                  </a:cubicBezTo>
                  <a:cubicBezTo>
                    <a:pt x="11728" y="3376"/>
                    <a:pt x="10012" y="2028"/>
                    <a:pt x="8159" y="1224"/>
                  </a:cubicBezTo>
                  <a:cubicBezTo>
                    <a:pt x="6335" y="429"/>
                    <a:pt x="4336" y="0"/>
                    <a:pt x="2338" y="0"/>
                  </a:cubicBezTo>
                  <a:close/>
                </a:path>
              </a:pathLst>
            </a:custGeom>
            <a:solidFill>
              <a:srgbClr val="AD7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01"/>
            <p:cNvSpPr/>
            <p:nvPr/>
          </p:nvSpPr>
          <p:spPr>
            <a:xfrm>
              <a:off x="5872791" y="2004714"/>
              <a:ext cx="108049" cy="277725"/>
            </a:xfrm>
            <a:custGeom>
              <a:avLst/>
              <a:gdLst/>
              <a:ahLst/>
              <a:cxnLst/>
              <a:rect l="l" t="t" r="r" b="b"/>
              <a:pathLst>
                <a:path w="5940" h="15268" extrusionOk="0">
                  <a:moveTo>
                    <a:pt x="5939" y="2425"/>
                  </a:moveTo>
                  <a:lnTo>
                    <a:pt x="5939" y="2425"/>
                  </a:lnTo>
                  <a:cubicBezTo>
                    <a:pt x="5935" y="2425"/>
                    <a:pt x="5932" y="2426"/>
                    <a:pt x="5928" y="2426"/>
                  </a:cubicBezTo>
                  <a:lnTo>
                    <a:pt x="5928" y="2426"/>
                  </a:lnTo>
                  <a:cubicBezTo>
                    <a:pt x="5932" y="2426"/>
                    <a:pt x="5935" y="2425"/>
                    <a:pt x="5939" y="2425"/>
                  </a:cubicBezTo>
                  <a:close/>
                  <a:moveTo>
                    <a:pt x="1459" y="0"/>
                  </a:moveTo>
                  <a:cubicBezTo>
                    <a:pt x="410" y="1784"/>
                    <a:pt x="355" y="4467"/>
                    <a:pt x="192" y="6496"/>
                  </a:cubicBezTo>
                  <a:cubicBezTo>
                    <a:pt x="1" y="9111"/>
                    <a:pt x="70" y="11753"/>
                    <a:pt x="396" y="14355"/>
                  </a:cubicBezTo>
                  <a:cubicBezTo>
                    <a:pt x="381" y="14231"/>
                    <a:pt x="528" y="14180"/>
                    <a:pt x="779" y="14180"/>
                  </a:cubicBezTo>
                  <a:cubicBezTo>
                    <a:pt x="1854" y="14180"/>
                    <a:pt x="4835" y="15113"/>
                    <a:pt x="5176" y="15267"/>
                  </a:cubicBezTo>
                  <a:cubicBezTo>
                    <a:pt x="4019" y="11495"/>
                    <a:pt x="3965" y="7382"/>
                    <a:pt x="5027" y="3582"/>
                  </a:cubicBezTo>
                  <a:cubicBezTo>
                    <a:pt x="5175" y="3082"/>
                    <a:pt x="5418" y="2501"/>
                    <a:pt x="5928" y="2426"/>
                  </a:cubicBezTo>
                  <a:lnTo>
                    <a:pt x="5928" y="2426"/>
                  </a:lnTo>
                  <a:cubicBezTo>
                    <a:pt x="5879" y="2433"/>
                    <a:pt x="5828" y="2436"/>
                    <a:pt x="5776" y="2436"/>
                  </a:cubicBezTo>
                  <a:cubicBezTo>
                    <a:pt x="4519" y="2436"/>
                    <a:pt x="2371" y="612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01"/>
            <p:cNvSpPr/>
            <p:nvPr/>
          </p:nvSpPr>
          <p:spPr>
            <a:xfrm>
              <a:off x="6188915" y="2985010"/>
              <a:ext cx="1037321" cy="387793"/>
            </a:xfrm>
            <a:custGeom>
              <a:avLst/>
              <a:gdLst/>
              <a:ahLst/>
              <a:cxnLst/>
              <a:rect l="l" t="t" r="r" b="b"/>
              <a:pathLst>
                <a:path w="57027" h="21319" extrusionOk="0">
                  <a:moveTo>
                    <a:pt x="53989" y="1"/>
                  </a:moveTo>
                  <a:cubicBezTo>
                    <a:pt x="51824" y="1676"/>
                    <a:pt x="48487" y="1090"/>
                    <a:pt x="46376" y="2848"/>
                  </a:cubicBezTo>
                  <a:cubicBezTo>
                    <a:pt x="45396" y="3665"/>
                    <a:pt x="44837" y="4876"/>
                    <a:pt x="44252" y="6007"/>
                  </a:cubicBezTo>
                  <a:cubicBezTo>
                    <a:pt x="43108" y="8254"/>
                    <a:pt x="41731" y="10460"/>
                    <a:pt x="39703" y="11931"/>
                  </a:cubicBezTo>
                  <a:cubicBezTo>
                    <a:pt x="38392" y="12881"/>
                    <a:pt x="36764" y="13473"/>
                    <a:pt x="35174" y="13473"/>
                  </a:cubicBezTo>
                  <a:cubicBezTo>
                    <a:pt x="34301" y="13473"/>
                    <a:pt x="33439" y="13295"/>
                    <a:pt x="32648" y="12899"/>
                  </a:cubicBezTo>
                  <a:cubicBezTo>
                    <a:pt x="31177" y="12149"/>
                    <a:pt x="30127" y="10801"/>
                    <a:pt x="29134" y="9480"/>
                  </a:cubicBezTo>
                  <a:cubicBezTo>
                    <a:pt x="28221" y="8281"/>
                    <a:pt x="27309" y="7097"/>
                    <a:pt x="26396" y="5898"/>
                  </a:cubicBezTo>
                  <a:cubicBezTo>
                    <a:pt x="25687" y="7860"/>
                    <a:pt x="24966" y="9821"/>
                    <a:pt x="24258" y="11782"/>
                  </a:cubicBezTo>
                  <a:cubicBezTo>
                    <a:pt x="24094" y="12218"/>
                    <a:pt x="23917" y="12667"/>
                    <a:pt x="23550" y="12926"/>
                  </a:cubicBezTo>
                  <a:cubicBezTo>
                    <a:pt x="23353" y="13056"/>
                    <a:pt x="23134" y="13112"/>
                    <a:pt x="22910" y="13112"/>
                  </a:cubicBezTo>
                  <a:cubicBezTo>
                    <a:pt x="22407" y="13112"/>
                    <a:pt x="21878" y="12826"/>
                    <a:pt x="21520" y="12449"/>
                  </a:cubicBezTo>
                  <a:cubicBezTo>
                    <a:pt x="20989" y="11891"/>
                    <a:pt x="20675" y="11169"/>
                    <a:pt x="20145" y="10624"/>
                  </a:cubicBezTo>
                  <a:cubicBezTo>
                    <a:pt x="19332" y="9803"/>
                    <a:pt x="18204" y="9519"/>
                    <a:pt x="17038" y="9519"/>
                  </a:cubicBezTo>
                  <a:cubicBezTo>
                    <a:pt x="16346" y="9519"/>
                    <a:pt x="15642" y="9619"/>
                    <a:pt x="14982" y="9766"/>
                  </a:cubicBezTo>
                  <a:cubicBezTo>
                    <a:pt x="13596" y="10084"/>
                    <a:pt x="12185" y="10550"/>
                    <a:pt x="10794" y="10550"/>
                  </a:cubicBezTo>
                  <a:cubicBezTo>
                    <a:pt x="10395" y="10550"/>
                    <a:pt x="9998" y="10511"/>
                    <a:pt x="9603" y="10420"/>
                  </a:cubicBezTo>
                  <a:cubicBezTo>
                    <a:pt x="7996" y="10052"/>
                    <a:pt x="6688" y="8826"/>
                    <a:pt x="5817" y="7410"/>
                  </a:cubicBezTo>
                  <a:cubicBezTo>
                    <a:pt x="4958" y="5993"/>
                    <a:pt x="4482" y="4373"/>
                    <a:pt x="4005" y="2779"/>
                  </a:cubicBezTo>
                  <a:cubicBezTo>
                    <a:pt x="2766" y="4237"/>
                    <a:pt x="1" y="6238"/>
                    <a:pt x="778" y="8390"/>
                  </a:cubicBezTo>
                  <a:cubicBezTo>
                    <a:pt x="1404" y="10121"/>
                    <a:pt x="2221" y="11768"/>
                    <a:pt x="3215" y="13308"/>
                  </a:cubicBezTo>
                  <a:cubicBezTo>
                    <a:pt x="3841" y="14301"/>
                    <a:pt x="4577" y="15269"/>
                    <a:pt x="5599" y="15841"/>
                  </a:cubicBezTo>
                  <a:cubicBezTo>
                    <a:pt x="6531" y="16380"/>
                    <a:pt x="7620" y="16538"/>
                    <a:pt x="8711" y="16538"/>
                  </a:cubicBezTo>
                  <a:cubicBezTo>
                    <a:pt x="9133" y="16538"/>
                    <a:pt x="9556" y="16515"/>
                    <a:pt x="9970" y="16480"/>
                  </a:cubicBezTo>
                  <a:cubicBezTo>
                    <a:pt x="11932" y="16304"/>
                    <a:pt x="13880" y="15895"/>
                    <a:pt x="15745" y="15282"/>
                  </a:cubicBezTo>
                  <a:cubicBezTo>
                    <a:pt x="16177" y="15145"/>
                    <a:pt x="16619" y="14990"/>
                    <a:pt x="17062" y="14990"/>
                  </a:cubicBezTo>
                  <a:cubicBezTo>
                    <a:pt x="17150" y="14990"/>
                    <a:pt x="17237" y="14996"/>
                    <a:pt x="17325" y="15009"/>
                  </a:cubicBezTo>
                  <a:cubicBezTo>
                    <a:pt x="18387" y="15187"/>
                    <a:pt x="18959" y="16331"/>
                    <a:pt x="19531" y="17243"/>
                  </a:cubicBezTo>
                  <a:cubicBezTo>
                    <a:pt x="20703" y="19095"/>
                    <a:pt x="22542" y="20512"/>
                    <a:pt x="24612" y="21165"/>
                  </a:cubicBezTo>
                  <a:cubicBezTo>
                    <a:pt x="24875" y="21251"/>
                    <a:pt x="25156" y="21318"/>
                    <a:pt x="25426" y="21318"/>
                  </a:cubicBezTo>
                  <a:cubicBezTo>
                    <a:pt x="25632" y="21318"/>
                    <a:pt x="25832" y="21279"/>
                    <a:pt x="26014" y="21180"/>
                  </a:cubicBezTo>
                  <a:cubicBezTo>
                    <a:pt x="27186" y="20512"/>
                    <a:pt x="26859" y="18401"/>
                    <a:pt x="26927" y="17284"/>
                  </a:cubicBezTo>
                  <a:cubicBezTo>
                    <a:pt x="27036" y="15609"/>
                    <a:pt x="27145" y="13920"/>
                    <a:pt x="27240" y="12245"/>
                  </a:cubicBezTo>
                  <a:cubicBezTo>
                    <a:pt x="28057" y="14070"/>
                    <a:pt x="28738" y="15963"/>
                    <a:pt x="29283" y="17897"/>
                  </a:cubicBezTo>
                  <a:cubicBezTo>
                    <a:pt x="29723" y="19440"/>
                    <a:pt x="31136" y="19959"/>
                    <a:pt x="32801" y="19959"/>
                  </a:cubicBezTo>
                  <a:cubicBezTo>
                    <a:pt x="35104" y="19959"/>
                    <a:pt x="37892" y="18968"/>
                    <a:pt x="39267" y="18320"/>
                  </a:cubicBezTo>
                  <a:cubicBezTo>
                    <a:pt x="42794" y="16671"/>
                    <a:pt x="45995" y="13825"/>
                    <a:pt x="47751" y="10270"/>
                  </a:cubicBezTo>
                  <a:cubicBezTo>
                    <a:pt x="48392" y="9004"/>
                    <a:pt x="48910" y="7587"/>
                    <a:pt x="50012" y="6701"/>
                  </a:cubicBezTo>
                  <a:cubicBezTo>
                    <a:pt x="52055" y="5067"/>
                    <a:pt x="55624" y="5557"/>
                    <a:pt x="56768" y="3202"/>
                  </a:cubicBezTo>
                  <a:cubicBezTo>
                    <a:pt x="57027" y="2670"/>
                    <a:pt x="54194" y="682"/>
                    <a:pt x="53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01"/>
            <p:cNvSpPr/>
            <p:nvPr/>
          </p:nvSpPr>
          <p:spPr>
            <a:xfrm>
              <a:off x="6438646" y="1883696"/>
              <a:ext cx="277743" cy="1005470"/>
            </a:xfrm>
            <a:custGeom>
              <a:avLst/>
              <a:gdLst/>
              <a:ahLst/>
              <a:cxnLst/>
              <a:rect l="l" t="t" r="r" b="b"/>
              <a:pathLst>
                <a:path w="15269" h="55276" extrusionOk="0">
                  <a:moveTo>
                    <a:pt x="14627" y="0"/>
                  </a:moveTo>
                  <a:cubicBezTo>
                    <a:pt x="13553" y="0"/>
                    <a:pt x="12378" y="285"/>
                    <a:pt x="11386" y="674"/>
                  </a:cubicBezTo>
                  <a:cubicBezTo>
                    <a:pt x="11121" y="780"/>
                    <a:pt x="8481" y="2202"/>
                    <a:pt x="8304" y="2202"/>
                  </a:cubicBezTo>
                  <a:cubicBezTo>
                    <a:pt x="8299" y="2202"/>
                    <a:pt x="8296" y="2201"/>
                    <a:pt x="8295" y="2199"/>
                  </a:cubicBezTo>
                  <a:lnTo>
                    <a:pt x="8295" y="2199"/>
                  </a:lnTo>
                  <a:cubicBezTo>
                    <a:pt x="9112" y="3861"/>
                    <a:pt x="8322" y="6040"/>
                    <a:pt x="7097" y="7320"/>
                  </a:cubicBezTo>
                  <a:cubicBezTo>
                    <a:pt x="7042" y="7375"/>
                    <a:pt x="6974" y="7443"/>
                    <a:pt x="6892" y="7443"/>
                  </a:cubicBezTo>
                  <a:cubicBezTo>
                    <a:pt x="6837" y="7443"/>
                    <a:pt x="6783" y="7402"/>
                    <a:pt x="6743" y="7375"/>
                  </a:cubicBezTo>
                  <a:cubicBezTo>
                    <a:pt x="5898" y="6803"/>
                    <a:pt x="5149" y="5700"/>
                    <a:pt x="4890" y="4719"/>
                  </a:cubicBezTo>
                  <a:cubicBezTo>
                    <a:pt x="4727" y="4093"/>
                    <a:pt x="4876" y="3575"/>
                    <a:pt x="5176" y="3016"/>
                  </a:cubicBezTo>
                  <a:cubicBezTo>
                    <a:pt x="4632" y="2869"/>
                    <a:pt x="4070" y="2796"/>
                    <a:pt x="3509" y="2796"/>
                  </a:cubicBezTo>
                  <a:cubicBezTo>
                    <a:pt x="2409" y="2796"/>
                    <a:pt x="1310" y="3075"/>
                    <a:pt x="354" y="3616"/>
                  </a:cubicBezTo>
                  <a:cubicBezTo>
                    <a:pt x="245" y="3684"/>
                    <a:pt x="137" y="3752"/>
                    <a:pt x="69" y="3861"/>
                  </a:cubicBezTo>
                  <a:cubicBezTo>
                    <a:pt x="0" y="3997"/>
                    <a:pt x="28" y="4160"/>
                    <a:pt x="55" y="4311"/>
                  </a:cubicBezTo>
                  <a:cubicBezTo>
                    <a:pt x="1703" y="13177"/>
                    <a:pt x="3678" y="22071"/>
                    <a:pt x="5421" y="30951"/>
                  </a:cubicBezTo>
                  <a:cubicBezTo>
                    <a:pt x="7042" y="39136"/>
                    <a:pt x="7941" y="47362"/>
                    <a:pt x="10760" y="55275"/>
                  </a:cubicBezTo>
                  <a:cubicBezTo>
                    <a:pt x="11822" y="46218"/>
                    <a:pt x="12776" y="37147"/>
                    <a:pt x="13566" y="28063"/>
                  </a:cubicBezTo>
                  <a:cubicBezTo>
                    <a:pt x="14342" y="19074"/>
                    <a:pt x="15269" y="10017"/>
                    <a:pt x="14942" y="1001"/>
                  </a:cubicBezTo>
                  <a:cubicBezTo>
                    <a:pt x="14942" y="810"/>
                    <a:pt x="14928" y="619"/>
                    <a:pt x="14928" y="443"/>
                  </a:cubicBezTo>
                  <a:cubicBezTo>
                    <a:pt x="14914" y="292"/>
                    <a:pt x="14914" y="143"/>
                    <a:pt x="14900" y="7"/>
                  </a:cubicBezTo>
                  <a:cubicBezTo>
                    <a:pt x="14810" y="3"/>
                    <a:pt x="14719" y="0"/>
                    <a:pt x="14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01"/>
            <p:cNvSpPr/>
            <p:nvPr/>
          </p:nvSpPr>
          <p:spPr>
            <a:xfrm>
              <a:off x="6470114" y="1885042"/>
              <a:ext cx="212587" cy="54024"/>
            </a:xfrm>
            <a:custGeom>
              <a:avLst/>
              <a:gdLst/>
              <a:ahLst/>
              <a:cxnLst/>
              <a:rect l="l" t="t" r="r" b="b"/>
              <a:pathLst>
                <a:path w="11687" h="2970" extrusionOk="0">
                  <a:moveTo>
                    <a:pt x="11563" y="0"/>
                  </a:moveTo>
                  <a:cubicBezTo>
                    <a:pt x="11345" y="0"/>
                    <a:pt x="10869" y="151"/>
                    <a:pt x="10297" y="382"/>
                  </a:cubicBezTo>
                  <a:cubicBezTo>
                    <a:pt x="10746" y="232"/>
                    <a:pt x="11209" y="109"/>
                    <a:pt x="11686" y="28"/>
                  </a:cubicBezTo>
                  <a:cubicBezTo>
                    <a:pt x="11659" y="15"/>
                    <a:pt x="11618" y="0"/>
                    <a:pt x="11563" y="0"/>
                  </a:cubicBezTo>
                  <a:close/>
                  <a:moveTo>
                    <a:pt x="9153" y="859"/>
                  </a:moveTo>
                  <a:lnTo>
                    <a:pt x="9153" y="859"/>
                  </a:lnTo>
                  <a:cubicBezTo>
                    <a:pt x="7859" y="1417"/>
                    <a:pt x="6565" y="2071"/>
                    <a:pt x="6565" y="2085"/>
                  </a:cubicBezTo>
                  <a:cubicBezTo>
                    <a:pt x="6578" y="2098"/>
                    <a:pt x="6578" y="2112"/>
                    <a:pt x="6592" y="2125"/>
                  </a:cubicBezTo>
                  <a:cubicBezTo>
                    <a:pt x="6769" y="2085"/>
                    <a:pt x="8322" y="1281"/>
                    <a:pt x="9153" y="859"/>
                  </a:cubicBezTo>
                  <a:close/>
                  <a:moveTo>
                    <a:pt x="3242" y="2888"/>
                  </a:moveTo>
                  <a:lnTo>
                    <a:pt x="3242" y="2888"/>
                  </a:lnTo>
                  <a:cubicBezTo>
                    <a:pt x="3310" y="2902"/>
                    <a:pt x="3364" y="2915"/>
                    <a:pt x="3419" y="2942"/>
                  </a:cubicBezTo>
                  <a:cubicBezTo>
                    <a:pt x="3433" y="2929"/>
                    <a:pt x="3433" y="2915"/>
                    <a:pt x="3446" y="2902"/>
                  </a:cubicBezTo>
                  <a:lnTo>
                    <a:pt x="3433" y="2902"/>
                  </a:lnTo>
                  <a:cubicBezTo>
                    <a:pt x="3405" y="2902"/>
                    <a:pt x="3337" y="2902"/>
                    <a:pt x="3242" y="2888"/>
                  </a:cubicBezTo>
                  <a:close/>
                  <a:moveTo>
                    <a:pt x="1348" y="2724"/>
                  </a:moveTo>
                  <a:cubicBezTo>
                    <a:pt x="885" y="2739"/>
                    <a:pt x="436" y="2820"/>
                    <a:pt x="1" y="2969"/>
                  </a:cubicBezTo>
                  <a:cubicBezTo>
                    <a:pt x="491" y="2833"/>
                    <a:pt x="1008" y="2752"/>
                    <a:pt x="1512" y="2724"/>
                  </a:cubicBezTo>
                  <a:close/>
                </a:path>
              </a:pathLst>
            </a:custGeom>
            <a:solidFill>
              <a:srgbClr val="E1C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01"/>
            <p:cNvSpPr/>
            <p:nvPr/>
          </p:nvSpPr>
          <p:spPr>
            <a:xfrm>
              <a:off x="6636844" y="2867084"/>
              <a:ext cx="273" cy="3256"/>
            </a:xfrm>
            <a:custGeom>
              <a:avLst/>
              <a:gdLst/>
              <a:ahLst/>
              <a:cxnLst/>
              <a:rect l="l" t="t" r="r" b="b"/>
              <a:pathLst>
                <a:path w="15" h="179" extrusionOk="0">
                  <a:moveTo>
                    <a:pt x="14" y="1"/>
                  </a:moveTo>
                  <a:cubicBezTo>
                    <a:pt x="0" y="28"/>
                    <a:pt x="0" y="69"/>
                    <a:pt x="0" y="97"/>
                  </a:cubicBezTo>
                  <a:cubicBezTo>
                    <a:pt x="0" y="124"/>
                    <a:pt x="14" y="151"/>
                    <a:pt x="14" y="178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2A3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01"/>
            <p:cNvSpPr/>
            <p:nvPr/>
          </p:nvSpPr>
          <p:spPr>
            <a:xfrm>
              <a:off x="6449796" y="1885533"/>
              <a:ext cx="260153" cy="983315"/>
            </a:xfrm>
            <a:custGeom>
              <a:avLst/>
              <a:gdLst/>
              <a:ahLst/>
              <a:cxnLst/>
              <a:rect l="l" t="t" r="r" b="b"/>
              <a:pathLst>
                <a:path w="14302" h="54058" extrusionOk="0">
                  <a:moveTo>
                    <a:pt x="12803" y="1"/>
                  </a:moveTo>
                  <a:cubicBezTo>
                    <a:pt x="12326" y="82"/>
                    <a:pt x="11863" y="205"/>
                    <a:pt x="11414" y="355"/>
                  </a:cubicBezTo>
                  <a:cubicBezTo>
                    <a:pt x="11236" y="423"/>
                    <a:pt x="11060" y="491"/>
                    <a:pt x="10855" y="573"/>
                  </a:cubicBezTo>
                  <a:cubicBezTo>
                    <a:pt x="10664" y="654"/>
                    <a:pt x="10474" y="736"/>
                    <a:pt x="10270" y="832"/>
                  </a:cubicBezTo>
                  <a:cubicBezTo>
                    <a:pt x="9439" y="1254"/>
                    <a:pt x="7886" y="2058"/>
                    <a:pt x="7709" y="2098"/>
                  </a:cubicBezTo>
                  <a:cubicBezTo>
                    <a:pt x="7737" y="2153"/>
                    <a:pt x="7750" y="2207"/>
                    <a:pt x="7777" y="2262"/>
                  </a:cubicBezTo>
                  <a:cubicBezTo>
                    <a:pt x="7927" y="2385"/>
                    <a:pt x="8104" y="2479"/>
                    <a:pt x="8309" y="2575"/>
                  </a:cubicBezTo>
                  <a:cubicBezTo>
                    <a:pt x="8431" y="2630"/>
                    <a:pt x="8554" y="2684"/>
                    <a:pt x="8621" y="2779"/>
                  </a:cubicBezTo>
                  <a:cubicBezTo>
                    <a:pt x="8730" y="2942"/>
                    <a:pt x="8703" y="3147"/>
                    <a:pt x="8676" y="3338"/>
                  </a:cubicBezTo>
                  <a:cubicBezTo>
                    <a:pt x="8349" y="4876"/>
                    <a:pt x="7668" y="6334"/>
                    <a:pt x="6687" y="7546"/>
                  </a:cubicBezTo>
                  <a:cubicBezTo>
                    <a:pt x="6606" y="7642"/>
                    <a:pt x="6511" y="7751"/>
                    <a:pt x="6402" y="7764"/>
                  </a:cubicBezTo>
                  <a:lnTo>
                    <a:pt x="6361" y="7764"/>
                  </a:lnTo>
                  <a:cubicBezTo>
                    <a:pt x="6239" y="7764"/>
                    <a:pt x="6130" y="7682"/>
                    <a:pt x="6034" y="7615"/>
                  </a:cubicBezTo>
                  <a:cubicBezTo>
                    <a:pt x="5080" y="6838"/>
                    <a:pt x="4372" y="5775"/>
                    <a:pt x="3978" y="4618"/>
                  </a:cubicBezTo>
                  <a:cubicBezTo>
                    <a:pt x="3923" y="4441"/>
                    <a:pt x="3869" y="4237"/>
                    <a:pt x="3909" y="4046"/>
                  </a:cubicBezTo>
                  <a:cubicBezTo>
                    <a:pt x="4018" y="3610"/>
                    <a:pt x="4250" y="3406"/>
                    <a:pt x="4427" y="3160"/>
                  </a:cubicBezTo>
                  <a:cubicBezTo>
                    <a:pt x="4454" y="3079"/>
                    <a:pt x="4495" y="2997"/>
                    <a:pt x="4536" y="2915"/>
                  </a:cubicBezTo>
                  <a:cubicBezTo>
                    <a:pt x="4481" y="2888"/>
                    <a:pt x="4427" y="2875"/>
                    <a:pt x="4359" y="2861"/>
                  </a:cubicBezTo>
                  <a:cubicBezTo>
                    <a:pt x="4181" y="2848"/>
                    <a:pt x="3869" y="2820"/>
                    <a:pt x="3555" y="2793"/>
                  </a:cubicBezTo>
                  <a:cubicBezTo>
                    <a:pt x="3201" y="2752"/>
                    <a:pt x="2847" y="2712"/>
                    <a:pt x="2629" y="2697"/>
                  </a:cubicBezTo>
                  <a:cubicBezTo>
                    <a:pt x="2125" y="2725"/>
                    <a:pt x="1608" y="2806"/>
                    <a:pt x="1118" y="2942"/>
                  </a:cubicBezTo>
                  <a:cubicBezTo>
                    <a:pt x="818" y="3051"/>
                    <a:pt x="546" y="3188"/>
                    <a:pt x="273" y="3365"/>
                  </a:cubicBezTo>
                  <a:cubicBezTo>
                    <a:pt x="1" y="3542"/>
                    <a:pt x="1036" y="7451"/>
                    <a:pt x="1131" y="7927"/>
                  </a:cubicBezTo>
                  <a:cubicBezTo>
                    <a:pt x="1472" y="9521"/>
                    <a:pt x="1826" y="11101"/>
                    <a:pt x="2207" y="12681"/>
                  </a:cubicBezTo>
                  <a:cubicBezTo>
                    <a:pt x="2915" y="15623"/>
                    <a:pt x="3773" y="18496"/>
                    <a:pt x="4645" y="21398"/>
                  </a:cubicBezTo>
                  <a:cubicBezTo>
                    <a:pt x="5040" y="18877"/>
                    <a:pt x="4917" y="16277"/>
                    <a:pt x="4263" y="13811"/>
                  </a:cubicBezTo>
                  <a:cubicBezTo>
                    <a:pt x="3746" y="11850"/>
                    <a:pt x="2915" y="9984"/>
                    <a:pt x="2275" y="8050"/>
                  </a:cubicBezTo>
                  <a:cubicBezTo>
                    <a:pt x="1975" y="7124"/>
                    <a:pt x="1703" y="6198"/>
                    <a:pt x="1553" y="5231"/>
                  </a:cubicBezTo>
                  <a:cubicBezTo>
                    <a:pt x="1458" y="4673"/>
                    <a:pt x="1199" y="3992"/>
                    <a:pt x="1662" y="3501"/>
                  </a:cubicBezTo>
                  <a:cubicBezTo>
                    <a:pt x="2166" y="5463"/>
                    <a:pt x="2765" y="7600"/>
                    <a:pt x="4414" y="8772"/>
                  </a:cubicBezTo>
                  <a:cubicBezTo>
                    <a:pt x="4904" y="9113"/>
                    <a:pt x="5449" y="9358"/>
                    <a:pt x="5966" y="9658"/>
                  </a:cubicBezTo>
                  <a:cubicBezTo>
                    <a:pt x="6130" y="9739"/>
                    <a:pt x="6279" y="9848"/>
                    <a:pt x="6375" y="9997"/>
                  </a:cubicBezTo>
                  <a:cubicBezTo>
                    <a:pt x="6470" y="10148"/>
                    <a:pt x="6484" y="10311"/>
                    <a:pt x="6511" y="10475"/>
                  </a:cubicBezTo>
                  <a:cubicBezTo>
                    <a:pt x="6933" y="13784"/>
                    <a:pt x="6756" y="17094"/>
                    <a:pt x="6851" y="20417"/>
                  </a:cubicBezTo>
                  <a:cubicBezTo>
                    <a:pt x="6947" y="24053"/>
                    <a:pt x="7056" y="27703"/>
                    <a:pt x="7383" y="31326"/>
                  </a:cubicBezTo>
                  <a:cubicBezTo>
                    <a:pt x="7913" y="36992"/>
                    <a:pt x="8540" y="42644"/>
                    <a:pt x="9221" y="48283"/>
                  </a:cubicBezTo>
                  <a:cubicBezTo>
                    <a:pt x="9453" y="50230"/>
                    <a:pt x="9698" y="52191"/>
                    <a:pt x="10283" y="54058"/>
                  </a:cubicBezTo>
                  <a:cubicBezTo>
                    <a:pt x="10283" y="54030"/>
                    <a:pt x="10283" y="53989"/>
                    <a:pt x="10297" y="53962"/>
                  </a:cubicBezTo>
                  <a:cubicBezTo>
                    <a:pt x="10107" y="51183"/>
                    <a:pt x="10174" y="48392"/>
                    <a:pt x="10310" y="45613"/>
                  </a:cubicBezTo>
                  <a:cubicBezTo>
                    <a:pt x="10406" y="43216"/>
                    <a:pt x="10161" y="40710"/>
                    <a:pt x="10461" y="38354"/>
                  </a:cubicBezTo>
                  <a:cubicBezTo>
                    <a:pt x="10815" y="35562"/>
                    <a:pt x="11182" y="32769"/>
                    <a:pt x="11536" y="29964"/>
                  </a:cubicBezTo>
                  <a:cubicBezTo>
                    <a:pt x="11877" y="27403"/>
                    <a:pt x="12558" y="24639"/>
                    <a:pt x="12558" y="22051"/>
                  </a:cubicBezTo>
                  <a:lnTo>
                    <a:pt x="12558" y="22051"/>
                  </a:lnTo>
                  <a:cubicBezTo>
                    <a:pt x="11959" y="24325"/>
                    <a:pt x="11373" y="26613"/>
                    <a:pt x="10773" y="28888"/>
                  </a:cubicBezTo>
                  <a:cubicBezTo>
                    <a:pt x="10555" y="29733"/>
                    <a:pt x="10297" y="30632"/>
                    <a:pt x="9657" y="31231"/>
                  </a:cubicBezTo>
                  <a:cubicBezTo>
                    <a:pt x="9330" y="29147"/>
                    <a:pt x="9793" y="27022"/>
                    <a:pt x="10092" y="24925"/>
                  </a:cubicBezTo>
                  <a:cubicBezTo>
                    <a:pt x="10773" y="20212"/>
                    <a:pt x="10692" y="15378"/>
                    <a:pt x="9847" y="10678"/>
                  </a:cubicBezTo>
                  <a:cubicBezTo>
                    <a:pt x="9411" y="11795"/>
                    <a:pt x="9166" y="12994"/>
                    <a:pt x="9139" y="14192"/>
                  </a:cubicBezTo>
                  <a:cubicBezTo>
                    <a:pt x="9085" y="12545"/>
                    <a:pt x="8472" y="9930"/>
                    <a:pt x="9003" y="8363"/>
                  </a:cubicBezTo>
                  <a:cubicBezTo>
                    <a:pt x="9085" y="8145"/>
                    <a:pt x="9235" y="7969"/>
                    <a:pt x="9384" y="7791"/>
                  </a:cubicBezTo>
                  <a:cubicBezTo>
                    <a:pt x="10692" y="6129"/>
                    <a:pt x="11400" y="4005"/>
                    <a:pt x="11332" y="1880"/>
                  </a:cubicBezTo>
                  <a:lnTo>
                    <a:pt x="11332" y="1880"/>
                  </a:lnTo>
                  <a:cubicBezTo>
                    <a:pt x="12367" y="3038"/>
                    <a:pt x="12694" y="4673"/>
                    <a:pt x="12653" y="6211"/>
                  </a:cubicBezTo>
                  <a:cubicBezTo>
                    <a:pt x="12613" y="7751"/>
                    <a:pt x="12244" y="9276"/>
                    <a:pt x="12054" y="10802"/>
                  </a:cubicBezTo>
                  <a:cubicBezTo>
                    <a:pt x="11795" y="12817"/>
                    <a:pt x="11850" y="14873"/>
                    <a:pt x="12204" y="16862"/>
                  </a:cubicBezTo>
                  <a:cubicBezTo>
                    <a:pt x="13252" y="11305"/>
                    <a:pt x="14301" y="5503"/>
                    <a:pt x="12816" y="42"/>
                  </a:cubicBezTo>
                  <a:cubicBezTo>
                    <a:pt x="12816" y="28"/>
                    <a:pt x="12816" y="15"/>
                    <a:pt x="1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01"/>
            <p:cNvSpPr/>
            <p:nvPr/>
          </p:nvSpPr>
          <p:spPr>
            <a:xfrm>
              <a:off x="6183967" y="1290611"/>
              <a:ext cx="636213" cy="375696"/>
            </a:xfrm>
            <a:custGeom>
              <a:avLst/>
              <a:gdLst/>
              <a:ahLst/>
              <a:cxnLst/>
              <a:rect l="l" t="t" r="r" b="b"/>
              <a:pathLst>
                <a:path w="34976" h="20654" extrusionOk="0">
                  <a:moveTo>
                    <a:pt x="15613" y="0"/>
                  </a:moveTo>
                  <a:cubicBezTo>
                    <a:pt x="15575" y="0"/>
                    <a:pt x="15537" y="2"/>
                    <a:pt x="15499" y="6"/>
                  </a:cubicBezTo>
                  <a:cubicBezTo>
                    <a:pt x="14914" y="88"/>
                    <a:pt x="14342" y="728"/>
                    <a:pt x="13892" y="1069"/>
                  </a:cubicBezTo>
                  <a:cubicBezTo>
                    <a:pt x="11277" y="3070"/>
                    <a:pt x="8853" y="5304"/>
                    <a:pt x="6510" y="7633"/>
                  </a:cubicBezTo>
                  <a:cubicBezTo>
                    <a:pt x="5339" y="8805"/>
                    <a:pt x="4182" y="10003"/>
                    <a:pt x="3051" y="11202"/>
                  </a:cubicBezTo>
                  <a:cubicBezTo>
                    <a:pt x="2629" y="11638"/>
                    <a:pt x="0" y="13898"/>
                    <a:pt x="382" y="14471"/>
                  </a:cubicBezTo>
                  <a:cubicBezTo>
                    <a:pt x="641" y="14852"/>
                    <a:pt x="1417" y="14919"/>
                    <a:pt x="1812" y="15110"/>
                  </a:cubicBezTo>
                  <a:cubicBezTo>
                    <a:pt x="2261" y="15328"/>
                    <a:pt x="2629" y="15533"/>
                    <a:pt x="3120" y="15682"/>
                  </a:cubicBezTo>
                  <a:cubicBezTo>
                    <a:pt x="4345" y="16063"/>
                    <a:pt x="5503" y="16595"/>
                    <a:pt x="6701" y="17058"/>
                  </a:cubicBezTo>
                  <a:cubicBezTo>
                    <a:pt x="9358" y="18093"/>
                    <a:pt x="12027" y="19128"/>
                    <a:pt x="14682" y="20164"/>
                  </a:cubicBezTo>
                  <a:cubicBezTo>
                    <a:pt x="15309" y="20409"/>
                    <a:pt x="15963" y="20654"/>
                    <a:pt x="16630" y="20654"/>
                  </a:cubicBezTo>
                  <a:cubicBezTo>
                    <a:pt x="17325" y="20640"/>
                    <a:pt x="17978" y="20381"/>
                    <a:pt x="18619" y="20109"/>
                  </a:cubicBezTo>
                  <a:cubicBezTo>
                    <a:pt x="19736" y="19646"/>
                    <a:pt x="20866" y="19169"/>
                    <a:pt x="21982" y="18678"/>
                  </a:cubicBezTo>
                  <a:cubicBezTo>
                    <a:pt x="24543" y="17562"/>
                    <a:pt x="27076" y="16377"/>
                    <a:pt x="29582" y="15124"/>
                  </a:cubicBezTo>
                  <a:cubicBezTo>
                    <a:pt x="30468" y="14688"/>
                    <a:pt x="31353" y="14253"/>
                    <a:pt x="32224" y="13803"/>
                  </a:cubicBezTo>
                  <a:cubicBezTo>
                    <a:pt x="32797" y="13503"/>
                    <a:pt x="34976" y="12754"/>
                    <a:pt x="34921" y="11965"/>
                  </a:cubicBezTo>
                  <a:cubicBezTo>
                    <a:pt x="34894" y="11610"/>
                    <a:pt x="34173" y="11120"/>
                    <a:pt x="33927" y="10915"/>
                  </a:cubicBezTo>
                  <a:cubicBezTo>
                    <a:pt x="33069" y="10207"/>
                    <a:pt x="32116" y="9662"/>
                    <a:pt x="31204" y="9023"/>
                  </a:cubicBezTo>
                  <a:cubicBezTo>
                    <a:pt x="26600" y="5767"/>
                    <a:pt x="21588" y="2921"/>
                    <a:pt x="16589" y="319"/>
                  </a:cubicBezTo>
                  <a:cubicBezTo>
                    <a:pt x="16283" y="160"/>
                    <a:pt x="15954" y="0"/>
                    <a:pt x="15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01"/>
            <p:cNvSpPr/>
            <p:nvPr/>
          </p:nvSpPr>
          <p:spPr>
            <a:xfrm>
              <a:off x="6311588" y="1467345"/>
              <a:ext cx="351522" cy="411149"/>
            </a:xfrm>
            <a:custGeom>
              <a:avLst/>
              <a:gdLst/>
              <a:ahLst/>
              <a:cxnLst/>
              <a:rect l="l" t="t" r="r" b="b"/>
              <a:pathLst>
                <a:path w="19325" h="22603" extrusionOk="0">
                  <a:moveTo>
                    <a:pt x="11092" y="0"/>
                  </a:moveTo>
                  <a:cubicBezTo>
                    <a:pt x="9965" y="0"/>
                    <a:pt x="8838" y="198"/>
                    <a:pt x="7830" y="546"/>
                  </a:cubicBezTo>
                  <a:cubicBezTo>
                    <a:pt x="6059" y="1159"/>
                    <a:pt x="4466" y="2194"/>
                    <a:pt x="3050" y="3420"/>
                  </a:cubicBezTo>
                  <a:cubicBezTo>
                    <a:pt x="1946" y="4373"/>
                    <a:pt x="911" y="5463"/>
                    <a:pt x="339" y="6811"/>
                  </a:cubicBezTo>
                  <a:cubicBezTo>
                    <a:pt x="1" y="7586"/>
                    <a:pt x="161" y="8283"/>
                    <a:pt x="842" y="8283"/>
                  </a:cubicBezTo>
                  <a:cubicBezTo>
                    <a:pt x="1010" y="8283"/>
                    <a:pt x="1210" y="8240"/>
                    <a:pt x="1443" y="8145"/>
                  </a:cubicBezTo>
                  <a:lnTo>
                    <a:pt x="1443" y="8145"/>
                  </a:lnTo>
                  <a:cubicBezTo>
                    <a:pt x="680" y="9521"/>
                    <a:pt x="475" y="11196"/>
                    <a:pt x="884" y="12721"/>
                  </a:cubicBezTo>
                  <a:cubicBezTo>
                    <a:pt x="948" y="12952"/>
                    <a:pt x="1096" y="13230"/>
                    <a:pt x="1327" y="13230"/>
                  </a:cubicBezTo>
                  <a:cubicBezTo>
                    <a:pt x="1343" y="13230"/>
                    <a:pt x="1358" y="13228"/>
                    <a:pt x="1374" y="13226"/>
                  </a:cubicBezTo>
                  <a:cubicBezTo>
                    <a:pt x="1510" y="13199"/>
                    <a:pt x="1619" y="13062"/>
                    <a:pt x="1701" y="12939"/>
                  </a:cubicBezTo>
                  <a:cubicBezTo>
                    <a:pt x="2151" y="12286"/>
                    <a:pt x="2709" y="11728"/>
                    <a:pt x="3362" y="11278"/>
                  </a:cubicBezTo>
                  <a:lnTo>
                    <a:pt x="3362" y="11278"/>
                  </a:lnTo>
                  <a:cubicBezTo>
                    <a:pt x="2573" y="13021"/>
                    <a:pt x="2641" y="15119"/>
                    <a:pt x="3513" y="16807"/>
                  </a:cubicBezTo>
                  <a:cubicBezTo>
                    <a:pt x="3595" y="16290"/>
                    <a:pt x="3717" y="15786"/>
                    <a:pt x="3880" y="15296"/>
                  </a:cubicBezTo>
                  <a:cubicBezTo>
                    <a:pt x="3949" y="15064"/>
                    <a:pt x="4030" y="14833"/>
                    <a:pt x="4194" y="14670"/>
                  </a:cubicBezTo>
                  <a:cubicBezTo>
                    <a:pt x="4412" y="14465"/>
                    <a:pt x="4711" y="14397"/>
                    <a:pt x="4997" y="14343"/>
                  </a:cubicBezTo>
                  <a:cubicBezTo>
                    <a:pt x="5580" y="14224"/>
                    <a:pt x="6182" y="14099"/>
                    <a:pt x="6777" y="14099"/>
                  </a:cubicBezTo>
                  <a:cubicBezTo>
                    <a:pt x="7072" y="14099"/>
                    <a:pt x="7365" y="14130"/>
                    <a:pt x="7653" y="14207"/>
                  </a:cubicBezTo>
                  <a:cubicBezTo>
                    <a:pt x="8470" y="14410"/>
                    <a:pt x="9164" y="14969"/>
                    <a:pt x="9832" y="15500"/>
                  </a:cubicBezTo>
                  <a:cubicBezTo>
                    <a:pt x="11017" y="16453"/>
                    <a:pt x="11997" y="17339"/>
                    <a:pt x="12624" y="18755"/>
                  </a:cubicBezTo>
                  <a:cubicBezTo>
                    <a:pt x="13060" y="19695"/>
                    <a:pt x="13414" y="20703"/>
                    <a:pt x="14068" y="21479"/>
                  </a:cubicBezTo>
                  <a:cubicBezTo>
                    <a:pt x="14595" y="22117"/>
                    <a:pt x="15397" y="22603"/>
                    <a:pt x="16195" y="22603"/>
                  </a:cubicBezTo>
                  <a:cubicBezTo>
                    <a:pt x="16387" y="22603"/>
                    <a:pt x="16577" y="22575"/>
                    <a:pt x="16764" y="22515"/>
                  </a:cubicBezTo>
                  <a:cubicBezTo>
                    <a:pt x="16247" y="22010"/>
                    <a:pt x="15947" y="21275"/>
                    <a:pt x="15974" y="20553"/>
                  </a:cubicBezTo>
                  <a:lnTo>
                    <a:pt x="15974" y="20553"/>
                  </a:lnTo>
                  <a:cubicBezTo>
                    <a:pt x="16247" y="20893"/>
                    <a:pt x="16628" y="21138"/>
                    <a:pt x="17051" y="21247"/>
                  </a:cubicBezTo>
                  <a:cubicBezTo>
                    <a:pt x="17120" y="21263"/>
                    <a:pt x="17195" y="21271"/>
                    <a:pt x="17272" y="21271"/>
                  </a:cubicBezTo>
                  <a:cubicBezTo>
                    <a:pt x="17587" y="21271"/>
                    <a:pt x="17922" y="21133"/>
                    <a:pt x="17922" y="20826"/>
                  </a:cubicBezTo>
                  <a:cubicBezTo>
                    <a:pt x="17936" y="20608"/>
                    <a:pt x="17772" y="20444"/>
                    <a:pt x="17663" y="20281"/>
                  </a:cubicBezTo>
                  <a:cubicBezTo>
                    <a:pt x="17133" y="19531"/>
                    <a:pt x="17227" y="18496"/>
                    <a:pt x="17459" y="17611"/>
                  </a:cubicBezTo>
                  <a:cubicBezTo>
                    <a:pt x="17922" y="15827"/>
                    <a:pt x="18576" y="14207"/>
                    <a:pt x="18943" y="12476"/>
                  </a:cubicBezTo>
                  <a:cubicBezTo>
                    <a:pt x="19080" y="11795"/>
                    <a:pt x="19189" y="11101"/>
                    <a:pt x="19216" y="10379"/>
                  </a:cubicBezTo>
                  <a:cubicBezTo>
                    <a:pt x="19325" y="7833"/>
                    <a:pt x="18562" y="5218"/>
                    <a:pt x="17146" y="3106"/>
                  </a:cubicBezTo>
                  <a:cubicBezTo>
                    <a:pt x="16615" y="2303"/>
                    <a:pt x="15961" y="1540"/>
                    <a:pt x="15144" y="1050"/>
                  </a:cubicBezTo>
                  <a:cubicBezTo>
                    <a:pt x="13955" y="318"/>
                    <a:pt x="12523" y="0"/>
                    <a:pt x="11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01"/>
            <p:cNvSpPr/>
            <p:nvPr/>
          </p:nvSpPr>
          <p:spPr>
            <a:xfrm>
              <a:off x="6376217" y="1483316"/>
              <a:ext cx="296315" cy="543481"/>
            </a:xfrm>
            <a:custGeom>
              <a:avLst/>
              <a:gdLst/>
              <a:ahLst/>
              <a:cxnLst/>
              <a:rect l="l" t="t" r="r" b="b"/>
              <a:pathLst>
                <a:path w="16290" h="29878" extrusionOk="0">
                  <a:moveTo>
                    <a:pt x="7000" y="0"/>
                  </a:moveTo>
                  <a:cubicBezTo>
                    <a:pt x="4078" y="0"/>
                    <a:pt x="1400" y="1921"/>
                    <a:pt x="559" y="5006"/>
                  </a:cubicBezTo>
                  <a:cubicBezTo>
                    <a:pt x="0" y="7036"/>
                    <a:pt x="151" y="9188"/>
                    <a:pt x="396" y="11271"/>
                  </a:cubicBezTo>
                  <a:cubicBezTo>
                    <a:pt x="477" y="11952"/>
                    <a:pt x="572" y="12620"/>
                    <a:pt x="668" y="13287"/>
                  </a:cubicBezTo>
                  <a:cubicBezTo>
                    <a:pt x="886" y="14649"/>
                    <a:pt x="1131" y="15998"/>
                    <a:pt x="1431" y="17346"/>
                  </a:cubicBezTo>
                  <a:cubicBezTo>
                    <a:pt x="1607" y="18177"/>
                    <a:pt x="1812" y="19022"/>
                    <a:pt x="2234" y="19743"/>
                  </a:cubicBezTo>
                  <a:cubicBezTo>
                    <a:pt x="2874" y="20819"/>
                    <a:pt x="3977" y="21555"/>
                    <a:pt x="5190" y="21827"/>
                  </a:cubicBezTo>
                  <a:cubicBezTo>
                    <a:pt x="5546" y="21906"/>
                    <a:pt x="5889" y="21939"/>
                    <a:pt x="6226" y="21939"/>
                  </a:cubicBezTo>
                  <a:cubicBezTo>
                    <a:pt x="6817" y="21939"/>
                    <a:pt x="7394" y="21840"/>
                    <a:pt x="8009" y="21718"/>
                  </a:cubicBezTo>
                  <a:cubicBezTo>
                    <a:pt x="8281" y="22535"/>
                    <a:pt x="8662" y="23584"/>
                    <a:pt x="8690" y="24455"/>
                  </a:cubicBezTo>
                  <a:cubicBezTo>
                    <a:pt x="8717" y="25354"/>
                    <a:pt x="8145" y="25396"/>
                    <a:pt x="7954" y="26158"/>
                  </a:cubicBezTo>
                  <a:cubicBezTo>
                    <a:pt x="7914" y="26349"/>
                    <a:pt x="7968" y="26553"/>
                    <a:pt x="8023" y="26730"/>
                  </a:cubicBezTo>
                  <a:cubicBezTo>
                    <a:pt x="8417" y="27887"/>
                    <a:pt x="9125" y="28950"/>
                    <a:pt x="10079" y="29727"/>
                  </a:cubicBezTo>
                  <a:cubicBezTo>
                    <a:pt x="10179" y="29802"/>
                    <a:pt x="10292" y="29877"/>
                    <a:pt x="10416" y="29877"/>
                  </a:cubicBezTo>
                  <a:cubicBezTo>
                    <a:pt x="10426" y="29877"/>
                    <a:pt x="10437" y="29877"/>
                    <a:pt x="10447" y="29876"/>
                  </a:cubicBezTo>
                  <a:cubicBezTo>
                    <a:pt x="10556" y="29863"/>
                    <a:pt x="10651" y="29754"/>
                    <a:pt x="10732" y="29658"/>
                  </a:cubicBezTo>
                  <a:cubicBezTo>
                    <a:pt x="11713" y="28446"/>
                    <a:pt x="12394" y="26988"/>
                    <a:pt x="12721" y="25450"/>
                  </a:cubicBezTo>
                  <a:cubicBezTo>
                    <a:pt x="12748" y="25259"/>
                    <a:pt x="12775" y="25054"/>
                    <a:pt x="12666" y="24891"/>
                  </a:cubicBezTo>
                  <a:cubicBezTo>
                    <a:pt x="12599" y="24796"/>
                    <a:pt x="12476" y="24742"/>
                    <a:pt x="12354" y="24687"/>
                  </a:cubicBezTo>
                  <a:cubicBezTo>
                    <a:pt x="10801" y="23992"/>
                    <a:pt x="10923" y="22590"/>
                    <a:pt x="10583" y="21023"/>
                  </a:cubicBezTo>
                  <a:cubicBezTo>
                    <a:pt x="10569" y="20941"/>
                    <a:pt x="10542" y="20860"/>
                    <a:pt x="10569" y="20778"/>
                  </a:cubicBezTo>
                  <a:cubicBezTo>
                    <a:pt x="10596" y="20710"/>
                    <a:pt x="10651" y="20642"/>
                    <a:pt x="10692" y="20587"/>
                  </a:cubicBezTo>
                  <a:cubicBezTo>
                    <a:pt x="12354" y="18817"/>
                    <a:pt x="13429" y="16161"/>
                    <a:pt x="13538" y="13710"/>
                  </a:cubicBezTo>
                  <a:lnTo>
                    <a:pt x="13538" y="13710"/>
                  </a:lnTo>
                  <a:cubicBezTo>
                    <a:pt x="13513" y="14296"/>
                    <a:pt x="13797" y="14501"/>
                    <a:pt x="14152" y="14501"/>
                  </a:cubicBezTo>
                  <a:cubicBezTo>
                    <a:pt x="14556" y="14501"/>
                    <a:pt x="15050" y="14236"/>
                    <a:pt x="15281" y="13968"/>
                  </a:cubicBezTo>
                  <a:cubicBezTo>
                    <a:pt x="15949" y="13220"/>
                    <a:pt x="16167" y="12089"/>
                    <a:pt x="16235" y="11108"/>
                  </a:cubicBezTo>
                  <a:cubicBezTo>
                    <a:pt x="16289" y="10414"/>
                    <a:pt x="16249" y="9664"/>
                    <a:pt x="15826" y="9106"/>
                  </a:cubicBezTo>
                  <a:cubicBezTo>
                    <a:pt x="15603" y="8799"/>
                    <a:pt x="15182" y="8530"/>
                    <a:pt x="14782" y="8530"/>
                  </a:cubicBezTo>
                  <a:cubicBezTo>
                    <a:pt x="14596" y="8530"/>
                    <a:pt x="14416" y="8587"/>
                    <a:pt x="14261" y="8725"/>
                  </a:cubicBezTo>
                  <a:cubicBezTo>
                    <a:pt x="14015" y="8943"/>
                    <a:pt x="13892" y="9270"/>
                    <a:pt x="13770" y="9597"/>
                  </a:cubicBezTo>
                  <a:cubicBezTo>
                    <a:pt x="13661" y="6178"/>
                    <a:pt x="13416" y="2255"/>
                    <a:pt x="9902" y="648"/>
                  </a:cubicBezTo>
                  <a:cubicBezTo>
                    <a:pt x="8946" y="207"/>
                    <a:pt x="7960" y="0"/>
                    <a:pt x="700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01"/>
            <p:cNvSpPr/>
            <p:nvPr/>
          </p:nvSpPr>
          <p:spPr>
            <a:xfrm>
              <a:off x="6631762" y="1670657"/>
              <a:ext cx="15625" cy="39833"/>
            </a:xfrm>
            <a:custGeom>
              <a:avLst/>
              <a:gdLst/>
              <a:ahLst/>
              <a:cxnLst/>
              <a:rect l="l" t="t" r="r" b="b"/>
              <a:pathLst>
                <a:path w="1336" h="3406" extrusionOk="0">
                  <a:moveTo>
                    <a:pt x="573" y="1635"/>
                  </a:moveTo>
                  <a:cubicBezTo>
                    <a:pt x="600" y="1649"/>
                    <a:pt x="614" y="1662"/>
                    <a:pt x="627" y="1676"/>
                  </a:cubicBezTo>
                  <a:lnTo>
                    <a:pt x="641" y="1689"/>
                  </a:lnTo>
                  <a:lnTo>
                    <a:pt x="654" y="1704"/>
                  </a:lnTo>
                  <a:lnTo>
                    <a:pt x="682" y="1731"/>
                  </a:lnTo>
                  <a:cubicBezTo>
                    <a:pt x="750" y="1826"/>
                    <a:pt x="790" y="1921"/>
                    <a:pt x="832" y="2016"/>
                  </a:cubicBezTo>
                  <a:cubicBezTo>
                    <a:pt x="886" y="2221"/>
                    <a:pt x="872" y="2452"/>
                    <a:pt x="805" y="2630"/>
                  </a:cubicBezTo>
                  <a:lnTo>
                    <a:pt x="723" y="2793"/>
                  </a:lnTo>
                  <a:cubicBezTo>
                    <a:pt x="641" y="2670"/>
                    <a:pt x="600" y="2493"/>
                    <a:pt x="587" y="2303"/>
                  </a:cubicBezTo>
                  <a:cubicBezTo>
                    <a:pt x="573" y="2194"/>
                    <a:pt x="559" y="2071"/>
                    <a:pt x="559" y="1962"/>
                  </a:cubicBezTo>
                  <a:cubicBezTo>
                    <a:pt x="559" y="1853"/>
                    <a:pt x="573" y="1744"/>
                    <a:pt x="573" y="1635"/>
                  </a:cubicBezTo>
                  <a:close/>
                  <a:moveTo>
                    <a:pt x="1023" y="1"/>
                  </a:moveTo>
                  <a:cubicBezTo>
                    <a:pt x="981" y="1"/>
                    <a:pt x="927" y="1"/>
                    <a:pt x="899" y="15"/>
                  </a:cubicBezTo>
                  <a:cubicBezTo>
                    <a:pt x="845" y="42"/>
                    <a:pt x="818" y="55"/>
                    <a:pt x="777" y="82"/>
                  </a:cubicBezTo>
                  <a:lnTo>
                    <a:pt x="696" y="164"/>
                  </a:lnTo>
                  <a:lnTo>
                    <a:pt x="614" y="246"/>
                  </a:lnTo>
                  <a:cubicBezTo>
                    <a:pt x="614" y="260"/>
                    <a:pt x="614" y="260"/>
                    <a:pt x="600" y="273"/>
                  </a:cubicBezTo>
                  <a:lnTo>
                    <a:pt x="587" y="287"/>
                  </a:lnTo>
                  <a:lnTo>
                    <a:pt x="559" y="327"/>
                  </a:lnTo>
                  <a:cubicBezTo>
                    <a:pt x="545" y="342"/>
                    <a:pt x="545" y="355"/>
                    <a:pt x="532" y="369"/>
                  </a:cubicBezTo>
                  <a:lnTo>
                    <a:pt x="505" y="409"/>
                  </a:lnTo>
                  <a:cubicBezTo>
                    <a:pt x="423" y="518"/>
                    <a:pt x="369" y="641"/>
                    <a:pt x="300" y="763"/>
                  </a:cubicBezTo>
                  <a:cubicBezTo>
                    <a:pt x="246" y="886"/>
                    <a:pt x="191" y="1008"/>
                    <a:pt x="151" y="1145"/>
                  </a:cubicBezTo>
                  <a:cubicBezTo>
                    <a:pt x="109" y="1268"/>
                    <a:pt x="82" y="1404"/>
                    <a:pt x="55" y="1540"/>
                  </a:cubicBezTo>
                  <a:cubicBezTo>
                    <a:pt x="28" y="1676"/>
                    <a:pt x="15" y="1813"/>
                    <a:pt x="15" y="1949"/>
                  </a:cubicBezTo>
                  <a:cubicBezTo>
                    <a:pt x="1" y="2085"/>
                    <a:pt x="1" y="2221"/>
                    <a:pt x="15" y="2357"/>
                  </a:cubicBezTo>
                  <a:cubicBezTo>
                    <a:pt x="28" y="2507"/>
                    <a:pt x="55" y="2643"/>
                    <a:pt x="109" y="2793"/>
                  </a:cubicBezTo>
                  <a:cubicBezTo>
                    <a:pt x="124" y="2875"/>
                    <a:pt x="164" y="2942"/>
                    <a:pt x="205" y="3011"/>
                  </a:cubicBezTo>
                  <a:cubicBezTo>
                    <a:pt x="246" y="3093"/>
                    <a:pt x="287" y="3160"/>
                    <a:pt x="355" y="3215"/>
                  </a:cubicBezTo>
                  <a:cubicBezTo>
                    <a:pt x="369" y="3242"/>
                    <a:pt x="382" y="3256"/>
                    <a:pt x="396" y="3269"/>
                  </a:cubicBezTo>
                  <a:lnTo>
                    <a:pt x="409" y="3283"/>
                  </a:lnTo>
                  <a:lnTo>
                    <a:pt x="423" y="3283"/>
                  </a:lnTo>
                  <a:cubicBezTo>
                    <a:pt x="436" y="3297"/>
                    <a:pt x="451" y="3311"/>
                    <a:pt x="464" y="3311"/>
                  </a:cubicBezTo>
                  <a:cubicBezTo>
                    <a:pt x="478" y="3338"/>
                    <a:pt x="518" y="3351"/>
                    <a:pt x="559" y="3378"/>
                  </a:cubicBezTo>
                  <a:cubicBezTo>
                    <a:pt x="600" y="3392"/>
                    <a:pt x="654" y="3405"/>
                    <a:pt x="709" y="3405"/>
                  </a:cubicBezTo>
                  <a:cubicBezTo>
                    <a:pt x="750" y="3405"/>
                    <a:pt x="777" y="3405"/>
                    <a:pt x="790" y="3392"/>
                  </a:cubicBezTo>
                  <a:cubicBezTo>
                    <a:pt x="818" y="3392"/>
                    <a:pt x="845" y="3378"/>
                    <a:pt x="872" y="3365"/>
                  </a:cubicBezTo>
                  <a:cubicBezTo>
                    <a:pt x="914" y="3351"/>
                    <a:pt x="941" y="3324"/>
                    <a:pt x="968" y="3311"/>
                  </a:cubicBezTo>
                  <a:cubicBezTo>
                    <a:pt x="995" y="3283"/>
                    <a:pt x="1008" y="3269"/>
                    <a:pt x="1023" y="3242"/>
                  </a:cubicBezTo>
                  <a:lnTo>
                    <a:pt x="1036" y="3229"/>
                  </a:lnTo>
                  <a:lnTo>
                    <a:pt x="1050" y="3215"/>
                  </a:lnTo>
                  <a:lnTo>
                    <a:pt x="1063" y="3202"/>
                  </a:lnTo>
                  <a:cubicBezTo>
                    <a:pt x="1159" y="3066"/>
                    <a:pt x="1226" y="2915"/>
                    <a:pt x="1268" y="2766"/>
                  </a:cubicBezTo>
                  <a:cubicBezTo>
                    <a:pt x="1335" y="2452"/>
                    <a:pt x="1281" y="2139"/>
                    <a:pt x="1132" y="1880"/>
                  </a:cubicBezTo>
                  <a:cubicBezTo>
                    <a:pt x="1104" y="1813"/>
                    <a:pt x="1050" y="1758"/>
                    <a:pt x="1008" y="1704"/>
                  </a:cubicBezTo>
                  <a:cubicBezTo>
                    <a:pt x="954" y="1649"/>
                    <a:pt x="899" y="1595"/>
                    <a:pt x="845" y="1553"/>
                  </a:cubicBezTo>
                  <a:lnTo>
                    <a:pt x="818" y="1540"/>
                  </a:lnTo>
                  <a:cubicBezTo>
                    <a:pt x="805" y="1540"/>
                    <a:pt x="805" y="1526"/>
                    <a:pt x="790" y="1526"/>
                  </a:cubicBezTo>
                  <a:cubicBezTo>
                    <a:pt x="777" y="1526"/>
                    <a:pt x="777" y="1513"/>
                    <a:pt x="763" y="1513"/>
                  </a:cubicBezTo>
                  <a:lnTo>
                    <a:pt x="736" y="1499"/>
                  </a:lnTo>
                  <a:cubicBezTo>
                    <a:pt x="696" y="1486"/>
                    <a:pt x="668" y="1471"/>
                    <a:pt x="627" y="1458"/>
                  </a:cubicBezTo>
                  <a:lnTo>
                    <a:pt x="600" y="1458"/>
                  </a:lnTo>
                  <a:cubicBezTo>
                    <a:pt x="600" y="1390"/>
                    <a:pt x="614" y="1335"/>
                    <a:pt x="627" y="1268"/>
                  </a:cubicBezTo>
                  <a:cubicBezTo>
                    <a:pt x="654" y="1145"/>
                    <a:pt x="682" y="1036"/>
                    <a:pt x="709" y="927"/>
                  </a:cubicBezTo>
                  <a:lnTo>
                    <a:pt x="723" y="872"/>
                  </a:lnTo>
                  <a:lnTo>
                    <a:pt x="736" y="832"/>
                  </a:lnTo>
                  <a:cubicBezTo>
                    <a:pt x="750" y="805"/>
                    <a:pt x="750" y="777"/>
                    <a:pt x="763" y="750"/>
                  </a:cubicBezTo>
                  <a:lnTo>
                    <a:pt x="790" y="668"/>
                  </a:lnTo>
                  <a:cubicBezTo>
                    <a:pt x="805" y="641"/>
                    <a:pt x="818" y="614"/>
                    <a:pt x="818" y="587"/>
                  </a:cubicBezTo>
                  <a:lnTo>
                    <a:pt x="845" y="532"/>
                  </a:lnTo>
                  <a:cubicBezTo>
                    <a:pt x="845" y="518"/>
                    <a:pt x="845" y="505"/>
                    <a:pt x="859" y="491"/>
                  </a:cubicBezTo>
                  <a:lnTo>
                    <a:pt x="886" y="409"/>
                  </a:lnTo>
                  <a:cubicBezTo>
                    <a:pt x="914" y="369"/>
                    <a:pt x="941" y="314"/>
                    <a:pt x="968" y="287"/>
                  </a:cubicBezTo>
                  <a:cubicBezTo>
                    <a:pt x="981" y="260"/>
                    <a:pt x="995" y="246"/>
                    <a:pt x="1008" y="233"/>
                  </a:cubicBezTo>
                  <a:cubicBezTo>
                    <a:pt x="1023" y="218"/>
                    <a:pt x="1036" y="218"/>
                    <a:pt x="1050" y="205"/>
                  </a:cubicBezTo>
                  <a:lnTo>
                    <a:pt x="1090" y="205"/>
                  </a:lnTo>
                  <a:cubicBezTo>
                    <a:pt x="1104" y="205"/>
                    <a:pt x="1132" y="205"/>
                    <a:pt x="1145" y="218"/>
                  </a:cubicBezTo>
                  <a:cubicBezTo>
                    <a:pt x="1172" y="246"/>
                    <a:pt x="1199" y="300"/>
                    <a:pt x="1226" y="369"/>
                  </a:cubicBezTo>
                  <a:cubicBezTo>
                    <a:pt x="1240" y="423"/>
                    <a:pt x="1254" y="478"/>
                    <a:pt x="1268" y="545"/>
                  </a:cubicBezTo>
                  <a:cubicBezTo>
                    <a:pt x="1281" y="491"/>
                    <a:pt x="1295" y="423"/>
                    <a:pt x="1308" y="355"/>
                  </a:cubicBezTo>
                  <a:lnTo>
                    <a:pt x="1308" y="246"/>
                  </a:lnTo>
                  <a:cubicBezTo>
                    <a:pt x="1295" y="205"/>
                    <a:pt x="1281" y="178"/>
                    <a:pt x="1268" y="137"/>
                  </a:cubicBezTo>
                  <a:cubicBezTo>
                    <a:pt x="1240" y="96"/>
                    <a:pt x="1213" y="55"/>
                    <a:pt x="1172" y="42"/>
                  </a:cubicBezTo>
                  <a:cubicBezTo>
                    <a:pt x="1132" y="15"/>
                    <a:pt x="1090" y="1"/>
                    <a:pt x="10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01"/>
            <p:cNvSpPr/>
            <p:nvPr/>
          </p:nvSpPr>
          <p:spPr>
            <a:xfrm>
              <a:off x="6406431" y="1659104"/>
              <a:ext cx="41400" cy="36689"/>
            </a:xfrm>
            <a:custGeom>
              <a:avLst/>
              <a:gdLst/>
              <a:ahLst/>
              <a:cxnLst/>
              <a:rect l="l" t="t" r="r" b="b"/>
              <a:pathLst>
                <a:path w="2276" h="2017" extrusionOk="0">
                  <a:moveTo>
                    <a:pt x="1172" y="0"/>
                  </a:moveTo>
                  <a:cubicBezTo>
                    <a:pt x="1145" y="0"/>
                    <a:pt x="1118" y="0"/>
                    <a:pt x="1077" y="14"/>
                  </a:cubicBezTo>
                  <a:lnTo>
                    <a:pt x="996" y="14"/>
                  </a:lnTo>
                  <a:cubicBezTo>
                    <a:pt x="954" y="28"/>
                    <a:pt x="927" y="28"/>
                    <a:pt x="900" y="42"/>
                  </a:cubicBezTo>
                  <a:cubicBezTo>
                    <a:pt x="887" y="42"/>
                    <a:pt x="872" y="55"/>
                    <a:pt x="859" y="55"/>
                  </a:cubicBezTo>
                  <a:lnTo>
                    <a:pt x="818" y="69"/>
                  </a:lnTo>
                  <a:cubicBezTo>
                    <a:pt x="791" y="82"/>
                    <a:pt x="763" y="82"/>
                    <a:pt x="736" y="96"/>
                  </a:cubicBezTo>
                  <a:lnTo>
                    <a:pt x="696" y="123"/>
                  </a:lnTo>
                  <a:cubicBezTo>
                    <a:pt x="682" y="123"/>
                    <a:pt x="669" y="137"/>
                    <a:pt x="655" y="137"/>
                  </a:cubicBezTo>
                  <a:cubicBezTo>
                    <a:pt x="627" y="151"/>
                    <a:pt x="600" y="164"/>
                    <a:pt x="587" y="178"/>
                  </a:cubicBezTo>
                  <a:cubicBezTo>
                    <a:pt x="491" y="245"/>
                    <a:pt x="396" y="314"/>
                    <a:pt x="328" y="396"/>
                  </a:cubicBezTo>
                  <a:cubicBezTo>
                    <a:pt x="260" y="478"/>
                    <a:pt x="191" y="572"/>
                    <a:pt x="151" y="668"/>
                  </a:cubicBezTo>
                  <a:cubicBezTo>
                    <a:pt x="137" y="681"/>
                    <a:pt x="124" y="709"/>
                    <a:pt x="110" y="736"/>
                  </a:cubicBezTo>
                  <a:cubicBezTo>
                    <a:pt x="97" y="763"/>
                    <a:pt x="97" y="777"/>
                    <a:pt x="82" y="804"/>
                  </a:cubicBezTo>
                  <a:cubicBezTo>
                    <a:pt x="69" y="832"/>
                    <a:pt x="69" y="859"/>
                    <a:pt x="55" y="886"/>
                  </a:cubicBezTo>
                  <a:lnTo>
                    <a:pt x="55" y="913"/>
                  </a:lnTo>
                  <a:lnTo>
                    <a:pt x="42" y="954"/>
                  </a:lnTo>
                  <a:cubicBezTo>
                    <a:pt x="1" y="1144"/>
                    <a:pt x="1" y="1335"/>
                    <a:pt x="28" y="1513"/>
                  </a:cubicBezTo>
                  <a:cubicBezTo>
                    <a:pt x="55" y="1607"/>
                    <a:pt x="69" y="1689"/>
                    <a:pt x="110" y="1771"/>
                  </a:cubicBezTo>
                  <a:cubicBezTo>
                    <a:pt x="137" y="1853"/>
                    <a:pt x="178" y="1934"/>
                    <a:pt x="233" y="2016"/>
                  </a:cubicBezTo>
                  <a:cubicBezTo>
                    <a:pt x="273" y="1934"/>
                    <a:pt x="300" y="1853"/>
                    <a:pt x="328" y="1771"/>
                  </a:cubicBezTo>
                  <a:cubicBezTo>
                    <a:pt x="369" y="1703"/>
                    <a:pt x="396" y="1622"/>
                    <a:pt x="437" y="1553"/>
                  </a:cubicBezTo>
                  <a:cubicBezTo>
                    <a:pt x="464" y="1485"/>
                    <a:pt x="491" y="1417"/>
                    <a:pt x="532" y="1362"/>
                  </a:cubicBezTo>
                  <a:cubicBezTo>
                    <a:pt x="560" y="1295"/>
                    <a:pt x="600" y="1240"/>
                    <a:pt x="641" y="1186"/>
                  </a:cubicBezTo>
                  <a:lnTo>
                    <a:pt x="655" y="1172"/>
                  </a:lnTo>
                  <a:cubicBezTo>
                    <a:pt x="655" y="1159"/>
                    <a:pt x="655" y="1159"/>
                    <a:pt x="669" y="1159"/>
                  </a:cubicBezTo>
                  <a:cubicBezTo>
                    <a:pt x="669" y="1144"/>
                    <a:pt x="682" y="1131"/>
                    <a:pt x="696" y="1117"/>
                  </a:cubicBezTo>
                  <a:cubicBezTo>
                    <a:pt x="709" y="1104"/>
                    <a:pt x="709" y="1090"/>
                    <a:pt x="723" y="1090"/>
                  </a:cubicBezTo>
                  <a:cubicBezTo>
                    <a:pt x="736" y="1077"/>
                    <a:pt x="736" y="1063"/>
                    <a:pt x="750" y="1050"/>
                  </a:cubicBezTo>
                  <a:cubicBezTo>
                    <a:pt x="791" y="1022"/>
                    <a:pt x="832" y="981"/>
                    <a:pt x="872" y="954"/>
                  </a:cubicBezTo>
                  <a:cubicBezTo>
                    <a:pt x="954" y="886"/>
                    <a:pt x="1036" y="845"/>
                    <a:pt x="1118" y="832"/>
                  </a:cubicBezTo>
                  <a:cubicBezTo>
                    <a:pt x="1145" y="817"/>
                    <a:pt x="1186" y="817"/>
                    <a:pt x="1213" y="817"/>
                  </a:cubicBezTo>
                  <a:lnTo>
                    <a:pt x="1268" y="817"/>
                  </a:lnTo>
                  <a:cubicBezTo>
                    <a:pt x="1295" y="817"/>
                    <a:pt x="1308" y="817"/>
                    <a:pt x="1335" y="832"/>
                  </a:cubicBezTo>
                  <a:cubicBezTo>
                    <a:pt x="1377" y="832"/>
                    <a:pt x="1417" y="845"/>
                    <a:pt x="1459" y="872"/>
                  </a:cubicBezTo>
                  <a:cubicBezTo>
                    <a:pt x="1472" y="872"/>
                    <a:pt x="1486" y="872"/>
                    <a:pt x="1499" y="886"/>
                  </a:cubicBezTo>
                  <a:cubicBezTo>
                    <a:pt x="1513" y="886"/>
                    <a:pt x="1513" y="899"/>
                    <a:pt x="1526" y="899"/>
                  </a:cubicBezTo>
                  <a:cubicBezTo>
                    <a:pt x="1540" y="913"/>
                    <a:pt x="1553" y="913"/>
                    <a:pt x="1568" y="926"/>
                  </a:cubicBezTo>
                  <a:cubicBezTo>
                    <a:pt x="1581" y="926"/>
                    <a:pt x="1581" y="941"/>
                    <a:pt x="1595" y="954"/>
                  </a:cubicBezTo>
                  <a:cubicBezTo>
                    <a:pt x="1690" y="1022"/>
                    <a:pt x="1785" y="1117"/>
                    <a:pt x="1894" y="1240"/>
                  </a:cubicBezTo>
                  <a:cubicBezTo>
                    <a:pt x="1935" y="1295"/>
                    <a:pt x="1989" y="1362"/>
                    <a:pt x="2044" y="1431"/>
                  </a:cubicBezTo>
                  <a:lnTo>
                    <a:pt x="2207" y="1635"/>
                  </a:lnTo>
                  <a:cubicBezTo>
                    <a:pt x="2234" y="1540"/>
                    <a:pt x="2249" y="1458"/>
                    <a:pt x="2262" y="1362"/>
                  </a:cubicBezTo>
                  <a:cubicBezTo>
                    <a:pt x="2276" y="1281"/>
                    <a:pt x="2276" y="1186"/>
                    <a:pt x="2262" y="1104"/>
                  </a:cubicBezTo>
                  <a:cubicBezTo>
                    <a:pt x="2262" y="1008"/>
                    <a:pt x="2249" y="913"/>
                    <a:pt x="2221" y="832"/>
                  </a:cubicBezTo>
                  <a:cubicBezTo>
                    <a:pt x="2194" y="736"/>
                    <a:pt x="2153" y="641"/>
                    <a:pt x="2112" y="545"/>
                  </a:cubicBezTo>
                  <a:cubicBezTo>
                    <a:pt x="2058" y="463"/>
                    <a:pt x="1989" y="369"/>
                    <a:pt x="1908" y="300"/>
                  </a:cubicBezTo>
                  <a:lnTo>
                    <a:pt x="1840" y="232"/>
                  </a:lnTo>
                  <a:cubicBezTo>
                    <a:pt x="1813" y="218"/>
                    <a:pt x="1799" y="205"/>
                    <a:pt x="1771" y="191"/>
                  </a:cubicBezTo>
                  <a:cubicBezTo>
                    <a:pt x="1744" y="164"/>
                    <a:pt x="1717" y="151"/>
                    <a:pt x="1690" y="137"/>
                  </a:cubicBezTo>
                  <a:cubicBezTo>
                    <a:pt x="1662" y="123"/>
                    <a:pt x="1649" y="109"/>
                    <a:pt x="1622" y="96"/>
                  </a:cubicBezTo>
                  <a:cubicBezTo>
                    <a:pt x="1568" y="82"/>
                    <a:pt x="1513" y="55"/>
                    <a:pt x="1459" y="42"/>
                  </a:cubicBezTo>
                  <a:cubicBezTo>
                    <a:pt x="1444" y="42"/>
                    <a:pt x="1431" y="42"/>
                    <a:pt x="1417" y="28"/>
                  </a:cubicBezTo>
                  <a:lnTo>
                    <a:pt x="1363" y="28"/>
                  </a:lnTo>
                  <a:cubicBezTo>
                    <a:pt x="1335" y="14"/>
                    <a:pt x="1308" y="14"/>
                    <a:pt x="1268" y="14"/>
                  </a:cubicBezTo>
                  <a:cubicBezTo>
                    <a:pt x="1241" y="0"/>
                    <a:pt x="1213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01"/>
            <p:cNvSpPr/>
            <p:nvPr/>
          </p:nvSpPr>
          <p:spPr>
            <a:xfrm>
              <a:off x="6524611" y="1644734"/>
              <a:ext cx="44365" cy="34197"/>
            </a:xfrm>
            <a:custGeom>
              <a:avLst/>
              <a:gdLst/>
              <a:ahLst/>
              <a:cxnLst/>
              <a:rect l="l" t="t" r="r" b="b"/>
              <a:pathLst>
                <a:path w="2439" h="1880" extrusionOk="0">
                  <a:moveTo>
                    <a:pt x="1172" y="0"/>
                  </a:moveTo>
                  <a:cubicBezTo>
                    <a:pt x="1118" y="15"/>
                    <a:pt x="1049" y="15"/>
                    <a:pt x="995" y="28"/>
                  </a:cubicBezTo>
                  <a:cubicBezTo>
                    <a:pt x="982" y="42"/>
                    <a:pt x="967" y="42"/>
                    <a:pt x="954" y="42"/>
                  </a:cubicBezTo>
                  <a:lnTo>
                    <a:pt x="913" y="55"/>
                  </a:lnTo>
                  <a:cubicBezTo>
                    <a:pt x="886" y="69"/>
                    <a:pt x="858" y="69"/>
                    <a:pt x="818" y="82"/>
                  </a:cubicBezTo>
                  <a:cubicBezTo>
                    <a:pt x="709" y="123"/>
                    <a:pt x="600" y="191"/>
                    <a:pt x="518" y="260"/>
                  </a:cubicBezTo>
                  <a:cubicBezTo>
                    <a:pt x="423" y="327"/>
                    <a:pt x="341" y="409"/>
                    <a:pt x="286" y="491"/>
                  </a:cubicBezTo>
                  <a:cubicBezTo>
                    <a:pt x="219" y="587"/>
                    <a:pt x="164" y="668"/>
                    <a:pt x="123" y="763"/>
                  </a:cubicBezTo>
                  <a:cubicBezTo>
                    <a:pt x="41" y="954"/>
                    <a:pt x="1" y="1144"/>
                    <a:pt x="1" y="1335"/>
                  </a:cubicBezTo>
                  <a:cubicBezTo>
                    <a:pt x="1" y="1431"/>
                    <a:pt x="14" y="1526"/>
                    <a:pt x="28" y="1622"/>
                  </a:cubicBezTo>
                  <a:cubicBezTo>
                    <a:pt x="41" y="1703"/>
                    <a:pt x="68" y="1798"/>
                    <a:pt x="110" y="1880"/>
                  </a:cubicBezTo>
                  <a:cubicBezTo>
                    <a:pt x="164" y="1798"/>
                    <a:pt x="205" y="1731"/>
                    <a:pt x="246" y="1649"/>
                  </a:cubicBezTo>
                  <a:cubicBezTo>
                    <a:pt x="301" y="1580"/>
                    <a:pt x="341" y="1513"/>
                    <a:pt x="382" y="1444"/>
                  </a:cubicBezTo>
                  <a:cubicBezTo>
                    <a:pt x="477" y="1322"/>
                    <a:pt x="573" y="1199"/>
                    <a:pt x="668" y="1104"/>
                  </a:cubicBezTo>
                  <a:cubicBezTo>
                    <a:pt x="764" y="1008"/>
                    <a:pt x="858" y="941"/>
                    <a:pt x="954" y="899"/>
                  </a:cubicBezTo>
                  <a:cubicBezTo>
                    <a:pt x="995" y="872"/>
                    <a:pt x="1049" y="859"/>
                    <a:pt x="1090" y="845"/>
                  </a:cubicBezTo>
                  <a:lnTo>
                    <a:pt x="1118" y="845"/>
                  </a:lnTo>
                  <a:lnTo>
                    <a:pt x="1131" y="832"/>
                  </a:lnTo>
                  <a:lnTo>
                    <a:pt x="1158" y="832"/>
                  </a:lnTo>
                  <a:cubicBezTo>
                    <a:pt x="1185" y="832"/>
                    <a:pt x="1199" y="832"/>
                    <a:pt x="1227" y="818"/>
                  </a:cubicBezTo>
                  <a:lnTo>
                    <a:pt x="1321" y="818"/>
                  </a:lnTo>
                  <a:cubicBezTo>
                    <a:pt x="1336" y="818"/>
                    <a:pt x="1349" y="832"/>
                    <a:pt x="1363" y="832"/>
                  </a:cubicBezTo>
                  <a:cubicBezTo>
                    <a:pt x="1403" y="832"/>
                    <a:pt x="1445" y="845"/>
                    <a:pt x="1485" y="859"/>
                  </a:cubicBezTo>
                  <a:cubicBezTo>
                    <a:pt x="1581" y="899"/>
                    <a:pt x="1676" y="954"/>
                    <a:pt x="1771" y="1050"/>
                  </a:cubicBezTo>
                  <a:cubicBezTo>
                    <a:pt x="1812" y="1090"/>
                    <a:pt x="1866" y="1144"/>
                    <a:pt x="1908" y="1199"/>
                  </a:cubicBezTo>
                  <a:cubicBezTo>
                    <a:pt x="1962" y="1253"/>
                    <a:pt x="2002" y="1308"/>
                    <a:pt x="2057" y="1362"/>
                  </a:cubicBezTo>
                  <a:lnTo>
                    <a:pt x="2180" y="1567"/>
                  </a:lnTo>
                  <a:cubicBezTo>
                    <a:pt x="2220" y="1649"/>
                    <a:pt x="2262" y="1716"/>
                    <a:pt x="2316" y="1798"/>
                  </a:cubicBezTo>
                  <a:cubicBezTo>
                    <a:pt x="2357" y="1716"/>
                    <a:pt x="2384" y="1635"/>
                    <a:pt x="2411" y="1540"/>
                  </a:cubicBezTo>
                  <a:cubicBezTo>
                    <a:pt x="2425" y="1444"/>
                    <a:pt x="2438" y="1349"/>
                    <a:pt x="2438" y="1253"/>
                  </a:cubicBezTo>
                  <a:cubicBezTo>
                    <a:pt x="2438" y="1063"/>
                    <a:pt x="2398" y="872"/>
                    <a:pt x="2302" y="681"/>
                  </a:cubicBezTo>
                  <a:cubicBezTo>
                    <a:pt x="2262" y="587"/>
                    <a:pt x="2193" y="491"/>
                    <a:pt x="2126" y="409"/>
                  </a:cubicBezTo>
                  <a:cubicBezTo>
                    <a:pt x="2057" y="327"/>
                    <a:pt x="1975" y="246"/>
                    <a:pt x="1866" y="191"/>
                  </a:cubicBezTo>
                  <a:cubicBezTo>
                    <a:pt x="1771" y="123"/>
                    <a:pt x="1648" y="69"/>
                    <a:pt x="1539" y="42"/>
                  </a:cubicBezTo>
                  <a:cubicBezTo>
                    <a:pt x="1499" y="28"/>
                    <a:pt x="1472" y="28"/>
                    <a:pt x="1445" y="15"/>
                  </a:cubicBezTo>
                  <a:lnTo>
                    <a:pt x="1349" y="15"/>
                  </a:lnTo>
                  <a:cubicBezTo>
                    <a:pt x="1321" y="0"/>
                    <a:pt x="1294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01"/>
            <p:cNvSpPr/>
            <p:nvPr/>
          </p:nvSpPr>
          <p:spPr>
            <a:xfrm>
              <a:off x="6384130" y="1599878"/>
              <a:ext cx="56516" cy="49095"/>
            </a:xfrm>
            <a:custGeom>
              <a:avLst/>
              <a:gdLst/>
              <a:ahLst/>
              <a:cxnLst/>
              <a:rect l="l" t="t" r="r" b="b"/>
              <a:pathLst>
                <a:path w="3107" h="2699" extrusionOk="0">
                  <a:moveTo>
                    <a:pt x="1838" y="1"/>
                  </a:moveTo>
                  <a:cubicBezTo>
                    <a:pt x="1701" y="1"/>
                    <a:pt x="1562" y="18"/>
                    <a:pt x="1432" y="56"/>
                  </a:cubicBezTo>
                  <a:cubicBezTo>
                    <a:pt x="1200" y="111"/>
                    <a:pt x="982" y="220"/>
                    <a:pt x="791" y="356"/>
                  </a:cubicBezTo>
                  <a:cubicBezTo>
                    <a:pt x="614" y="478"/>
                    <a:pt x="451" y="656"/>
                    <a:pt x="328" y="846"/>
                  </a:cubicBezTo>
                  <a:cubicBezTo>
                    <a:pt x="192" y="1023"/>
                    <a:pt x="97" y="1241"/>
                    <a:pt x="55" y="1459"/>
                  </a:cubicBezTo>
                  <a:cubicBezTo>
                    <a:pt x="1" y="1676"/>
                    <a:pt x="1" y="1909"/>
                    <a:pt x="55" y="2126"/>
                  </a:cubicBezTo>
                  <a:cubicBezTo>
                    <a:pt x="83" y="2235"/>
                    <a:pt x="124" y="2344"/>
                    <a:pt x="179" y="2439"/>
                  </a:cubicBezTo>
                  <a:cubicBezTo>
                    <a:pt x="233" y="2535"/>
                    <a:pt x="301" y="2630"/>
                    <a:pt x="382" y="2698"/>
                  </a:cubicBezTo>
                  <a:cubicBezTo>
                    <a:pt x="451" y="2603"/>
                    <a:pt x="505" y="2521"/>
                    <a:pt x="560" y="2439"/>
                  </a:cubicBezTo>
                  <a:lnTo>
                    <a:pt x="723" y="2235"/>
                  </a:lnTo>
                  <a:cubicBezTo>
                    <a:pt x="818" y="2112"/>
                    <a:pt x="927" y="2017"/>
                    <a:pt x="1023" y="1922"/>
                  </a:cubicBezTo>
                  <a:cubicBezTo>
                    <a:pt x="1118" y="1827"/>
                    <a:pt x="1227" y="1745"/>
                    <a:pt x="1323" y="1676"/>
                  </a:cubicBezTo>
                  <a:cubicBezTo>
                    <a:pt x="1417" y="1595"/>
                    <a:pt x="1499" y="1527"/>
                    <a:pt x="1595" y="1459"/>
                  </a:cubicBezTo>
                  <a:cubicBezTo>
                    <a:pt x="1690" y="1391"/>
                    <a:pt x="1786" y="1336"/>
                    <a:pt x="1867" y="1282"/>
                  </a:cubicBezTo>
                  <a:cubicBezTo>
                    <a:pt x="1962" y="1213"/>
                    <a:pt x="2058" y="1159"/>
                    <a:pt x="2167" y="1104"/>
                  </a:cubicBezTo>
                  <a:cubicBezTo>
                    <a:pt x="2276" y="1064"/>
                    <a:pt x="2385" y="1010"/>
                    <a:pt x="2548" y="982"/>
                  </a:cubicBezTo>
                  <a:cubicBezTo>
                    <a:pt x="2616" y="968"/>
                    <a:pt x="2698" y="955"/>
                    <a:pt x="2794" y="941"/>
                  </a:cubicBezTo>
                  <a:lnTo>
                    <a:pt x="3106" y="941"/>
                  </a:lnTo>
                  <a:cubicBezTo>
                    <a:pt x="3093" y="819"/>
                    <a:pt x="3052" y="723"/>
                    <a:pt x="2997" y="614"/>
                  </a:cubicBezTo>
                  <a:cubicBezTo>
                    <a:pt x="2943" y="519"/>
                    <a:pt x="2875" y="438"/>
                    <a:pt x="2794" y="356"/>
                  </a:cubicBezTo>
                  <a:cubicBezTo>
                    <a:pt x="2616" y="192"/>
                    <a:pt x="2398" y="83"/>
                    <a:pt x="2153" y="29"/>
                  </a:cubicBezTo>
                  <a:cubicBezTo>
                    <a:pt x="2052" y="11"/>
                    <a:pt x="1946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01"/>
            <p:cNvSpPr/>
            <p:nvPr/>
          </p:nvSpPr>
          <p:spPr>
            <a:xfrm>
              <a:off x="6519409" y="1585035"/>
              <a:ext cx="60955" cy="39163"/>
            </a:xfrm>
            <a:custGeom>
              <a:avLst/>
              <a:gdLst/>
              <a:ahLst/>
              <a:cxnLst/>
              <a:rect l="l" t="t" r="r" b="b"/>
              <a:pathLst>
                <a:path w="3351" h="2153" extrusionOk="0">
                  <a:moveTo>
                    <a:pt x="1689" y="1"/>
                  </a:moveTo>
                  <a:cubicBezTo>
                    <a:pt x="1580" y="1"/>
                    <a:pt x="1458" y="1"/>
                    <a:pt x="1349" y="14"/>
                  </a:cubicBezTo>
                  <a:cubicBezTo>
                    <a:pt x="1117" y="28"/>
                    <a:pt x="899" y="95"/>
                    <a:pt x="695" y="204"/>
                  </a:cubicBezTo>
                  <a:lnTo>
                    <a:pt x="668" y="219"/>
                  </a:lnTo>
                  <a:cubicBezTo>
                    <a:pt x="654" y="232"/>
                    <a:pt x="641" y="232"/>
                    <a:pt x="627" y="246"/>
                  </a:cubicBezTo>
                  <a:lnTo>
                    <a:pt x="545" y="286"/>
                  </a:lnTo>
                  <a:cubicBezTo>
                    <a:pt x="532" y="300"/>
                    <a:pt x="505" y="313"/>
                    <a:pt x="478" y="341"/>
                  </a:cubicBezTo>
                  <a:cubicBezTo>
                    <a:pt x="450" y="355"/>
                    <a:pt x="436" y="368"/>
                    <a:pt x="409" y="395"/>
                  </a:cubicBezTo>
                  <a:cubicBezTo>
                    <a:pt x="314" y="464"/>
                    <a:pt x="232" y="558"/>
                    <a:pt x="164" y="654"/>
                  </a:cubicBezTo>
                  <a:cubicBezTo>
                    <a:pt x="96" y="763"/>
                    <a:pt x="42" y="872"/>
                    <a:pt x="28" y="994"/>
                  </a:cubicBezTo>
                  <a:cubicBezTo>
                    <a:pt x="0" y="1117"/>
                    <a:pt x="0" y="1226"/>
                    <a:pt x="55" y="1335"/>
                  </a:cubicBezTo>
                  <a:cubicBezTo>
                    <a:pt x="245" y="1212"/>
                    <a:pt x="409" y="1199"/>
                    <a:pt x="559" y="1199"/>
                  </a:cubicBezTo>
                  <a:cubicBezTo>
                    <a:pt x="695" y="1199"/>
                    <a:pt x="832" y="1226"/>
                    <a:pt x="968" y="1239"/>
                  </a:cubicBezTo>
                  <a:cubicBezTo>
                    <a:pt x="1090" y="1267"/>
                    <a:pt x="1226" y="1281"/>
                    <a:pt x="1349" y="1308"/>
                  </a:cubicBezTo>
                  <a:lnTo>
                    <a:pt x="1513" y="1348"/>
                  </a:lnTo>
                  <a:lnTo>
                    <a:pt x="1553" y="1348"/>
                  </a:lnTo>
                  <a:cubicBezTo>
                    <a:pt x="1567" y="1363"/>
                    <a:pt x="1580" y="1363"/>
                    <a:pt x="1594" y="1363"/>
                  </a:cubicBezTo>
                  <a:cubicBezTo>
                    <a:pt x="1607" y="1363"/>
                    <a:pt x="1607" y="1376"/>
                    <a:pt x="1622" y="1376"/>
                  </a:cubicBezTo>
                  <a:lnTo>
                    <a:pt x="1662" y="1390"/>
                  </a:lnTo>
                  <a:cubicBezTo>
                    <a:pt x="1867" y="1444"/>
                    <a:pt x="2085" y="1526"/>
                    <a:pt x="2343" y="1648"/>
                  </a:cubicBezTo>
                  <a:cubicBezTo>
                    <a:pt x="2479" y="1702"/>
                    <a:pt x="2615" y="1771"/>
                    <a:pt x="2766" y="1853"/>
                  </a:cubicBezTo>
                  <a:lnTo>
                    <a:pt x="2888" y="1920"/>
                  </a:lnTo>
                  <a:cubicBezTo>
                    <a:pt x="2915" y="1948"/>
                    <a:pt x="2956" y="1962"/>
                    <a:pt x="2997" y="1989"/>
                  </a:cubicBezTo>
                  <a:cubicBezTo>
                    <a:pt x="3038" y="2016"/>
                    <a:pt x="3093" y="2044"/>
                    <a:pt x="3133" y="2071"/>
                  </a:cubicBezTo>
                  <a:cubicBezTo>
                    <a:pt x="3174" y="2098"/>
                    <a:pt x="3229" y="2125"/>
                    <a:pt x="3269" y="2152"/>
                  </a:cubicBezTo>
                  <a:cubicBezTo>
                    <a:pt x="3296" y="2098"/>
                    <a:pt x="3310" y="2044"/>
                    <a:pt x="3324" y="1989"/>
                  </a:cubicBezTo>
                  <a:cubicBezTo>
                    <a:pt x="3338" y="1935"/>
                    <a:pt x="3338" y="1880"/>
                    <a:pt x="3351" y="1826"/>
                  </a:cubicBezTo>
                  <a:lnTo>
                    <a:pt x="3351" y="1744"/>
                  </a:lnTo>
                  <a:lnTo>
                    <a:pt x="3351" y="1662"/>
                  </a:lnTo>
                  <a:cubicBezTo>
                    <a:pt x="3351" y="1608"/>
                    <a:pt x="3351" y="1553"/>
                    <a:pt x="3338" y="1499"/>
                  </a:cubicBezTo>
                  <a:cubicBezTo>
                    <a:pt x="3310" y="1294"/>
                    <a:pt x="3229" y="1076"/>
                    <a:pt x="3120" y="899"/>
                  </a:cubicBezTo>
                  <a:cubicBezTo>
                    <a:pt x="3011" y="709"/>
                    <a:pt x="2860" y="531"/>
                    <a:pt x="2670" y="395"/>
                  </a:cubicBezTo>
                  <a:cubicBezTo>
                    <a:pt x="2493" y="259"/>
                    <a:pt x="2288" y="137"/>
                    <a:pt x="2057" y="68"/>
                  </a:cubicBezTo>
                  <a:cubicBezTo>
                    <a:pt x="2030" y="68"/>
                    <a:pt x="2003" y="55"/>
                    <a:pt x="1976" y="55"/>
                  </a:cubicBezTo>
                  <a:cubicBezTo>
                    <a:pt x="1934" y="41"/>
                    <a:pt x="1907" y="41"/>
                    <a:pt x="1880" y="28"/>
                  </a:cubicBezTo>
                  <a:cubicBezTo>
                    <a:pt x="1840" y="28"/>
                    <a:pt x="1812" y="14"/>
                    <a:pt x="1785" y="14"/>
                  </a:cubicBezTo>
                  <a:lnTo>
                    <a:pt x="1744" y="14"/>
                  </a:lnTo>
                  <a:cubicBezTo>
                    <a:pt x="1716" y="14"/>
                    <a:pt x="1703" y="14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01"/>
            <p:cNvSpPr/>
            <p:nvPr/>
          </p:nvSpPr>
          <p:spPr>
            <a:xfrm>
              <a:off x="6456235" y="1638786"/>
              <a:ext cx="20573" cy="62701"/>
            </a:xfrm>
            <a:custGeom>
              <a:avLst/>
              <a:gdLst/>
              <a:ahLst/>
              <a:cxnLst/>
              <a:rect l="l" t="t" r="r" b="b"/>
              <a:pathLst>
                <a:path w="1131" h="3447" extrusionOk="0">
                  <a:moveTo>
                    <a:pt x="1" y="1"/>
                  </a:moveTo>
                  <a:cubicBezTo>
                    <a:pt x="14" y="82"/>
                    <a:pt x="28" y="151"/>
                    <a:pt x="55" y="233"/>
                  </a:cubicBezTo>
                  <a:cubicBezTo>
                    <a:pt x="68" y="300"/>
                    <a:pt x="96" y="382"/>
                    <a:pt x="110" y="450"/>
                  </a:cubicBezTo>
                  <a:cubicBezTo>
                    <a:pt x="123" y="532"/>
                    <a:pt x="150" y="600"/>
                    <a:pt x="177" y="668"/>
                  </a:cubicBezTo>
                  <a:cubicBezTo>
                    <a:pt x="192" y="736"/>
                    <a:pt x="205" y="818"/>
                    <a:pt x="232" y="886"/>
                  </a:cubicBezTo>
                  <a:cubicBezTo>
                    <a:pt x="314" y="1159"/>
                    <a:pt x="395" y="1444"/>
                    <a:pt x="464" y="1717"/>
                  </a:cubicBezTo>
                  <a:cubicBezTo>
                    <a:pt x="546" y="2003"/>
                    <a:pt x="613" y="2276"/>
                    <a:pt x="682" y="2561"/>
                  </a:cubicBezTo>
                  <a:cubicBezTo>
                    <a:pt x="695" y="2630"/>
                    <a:pt x="722" y="2697"/>
                    <a:pt x="736" y="2779"/>
                  </a:cubicBezTo>
                  <a:cubicBezTo>
                    <a:pt x="749" y="2848"/>
                    <a:pt x="777" y="2915"/>
                    <a:pt x="791" y="2997"/>
                  </a:cubicBezTo>
                  <a:cubicBezTo>
                    <a:pt x="818" y="3065"/>
                    <a:pt x="831" y="3133"/>
                    <a:pt x="858" y="3215"/>
                  </a:cubicBezTo>
                  <a:cubicBezTo>
                    <a:pt x="873" y="3283"/>
                    <a:pt x="900" y="3365"/>
                    <a:pt x="927" y="3447"/>
                  </a:cubicBezTo>
                  <a:cubicBezTo>
                    <a:pt x="967" y="3365"/>
                    <a:pt x="995" y="3296"/>
                    <a:pt x="1022" y="3215"/>
                  </a:cubicBezTo>
                  <a:cubicBezTo>
                    <a:pt x="1036" y="3147"/>
                    <a:pt x="1063" y="3065"/>
                    <a:pt x="1076" y="2984"/>
                  </a:cubicBezTo>
                  <a:cubicBezTo>
                    <a:pt x="1090" y="2902"/>
                    <a:pt x="1104" y="2833"/>
                    <a:pt x="1118" y="2752"/>
                  </a:cubicBezTo>
                  <a:cubicBezTo>
                    <a:pt x="1118" y="2670"/>
                    <a:pt x="1131" y="2588"/>
                    <a:pt x="1131" y="2507"/>
                  </a:cubicBezTo>
                  <a:cubicBezTo>
                    <a:pt x="1131" y="2194"/>
                    <a:pt x="1090" y="1880"/>
                    <a:pt x="1009" y="1567"/>
                  </a:cubicBezTo>
                  <a:cubicBezTo>
                    <a:pt x="927" y="1268"/>
                    <a:pt x="804" y="968"/>
                    <a:pt x="640" y="696"/>
                  </a:cubicBezTo>
                  <a:cubicBezTo>
                    <a:pt x="600" y="627"/>
                    <a:pt x="546" y="573"/>
                    <a:pt x="504" y="505"/>
                  </a:cubicBezTo>
                  <a:cubicBezTo>
                    <a:pt x="450" y="436"/>
                    <a:pt x="409" y="382"/>
                    <a:pt x="355" y="314"/>
                  </a:cubicBezTo>
                  <a:lnTo>
                    <a:pt x="192" y="151"/>
                  </a:lnTo>
                  <a:cubicBezTo>
                    <a:pt x="123" y="96"/>
                    <a:pt x="68" y="42"/>
                    <a:pt x="1" y="1"/>
                  </a:cubicBezTo>
                  <a:close/>
                </a:path>
              </a:pathLst>
            </a:custGeom>
            <a:solidFill>
              <a:srgbClr val="A54675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01"/>
            <p:cNvSpPr/>
            <p:nvPr/>
          </p:nvSpPr>
          <p:spPr>
            <a:xfrm>
              <a:off x="6341529" y="1470201"/>
              <a:ext cx="301536" cy="235488"/>
            </a:xfrm>
            <a:custGeom>
              <a:avLst/>
              <a:gdLst/>
              <a:ahLst/>
              <a:cxnLst/>
              <a:rect l="l" t="t" r="r" b="b"/>
              <a:pathLst>
                <a:path w="16577" h="12946" extrusionOk="0">
                  <a:moveTo>
                    <a:pt x="9763" y="0"/>
                  </a:moveTo>
                  <a:cubicBezTo>
                    <a:pt x="8756" y="0"/>
                    <a:pt x="7742" y="214"/>
                    <a:pt x="6756" y="470"/>
                  </a:cubicBezTo>
                  <a:cubicBezTo>
                    <a:pt x="5632" y="754"/>
                    <a:pt x="4467" y="1110"/>
                    <a:pt x="3565" y="1832"/>
                  </a:cubicBezTo>
                  <a:lnTo>
                    <a:pt x="3565" y="1832"/>
                  </a:lnTo>
                  <a:lnTo>
                    <a:pt x="4046" y="1396"/>
                  </a:lnTo>
                  <a:lnTo>
                    <a:pt x="4046" y="1396"/>
                  </a:lnTo>
                  <a:cubicBezTo>
                    <a:pt x="2888" y="2010"/>
                    <a:pt x="1880" y="2909"/>
                    <a:pt x="1104" y="3984"/>
                  </a:cubicBezTo>
                  <a:cubicBezTo>
                    <a:pt x="478" y="4883"/>
                    <a:pt x="0" y="6000"/>
                    <a:pt x="246" y="7076"/>
                  </a:cubicBezTo>
                  <a:cubicBezTo>
                    <a:pt x="341" y="7443"/>
                    <a:pt x="559" y="7852"/>
                    <a:pt x="927" y="7948"/>
                  </a:cubicBezTo>
                  <a:cubicBezTo>
                    <a:pt x="984" y="7963"/>
                    <a:pt x="1040" y="7969"/>
                    <a:pt x="1096" y="7969"/>
                  </a:cubicBezTo>
                  <a:cubicBezTo>
                    <a:pt x="1507" y="7969"/>
                    <a:pt x="1877" y="7603"/>
                    <a:pt x="2152" y="7267"/>
                  </a:cubicBezTo>
                  <a:cubicBezTo>
                    <a:pt x="3160" y="6014"/>
                    <a:pt x="4059" y="4679"/>
                    <a:pt x="4958" y="3345"/>
                  </a:cubicBezTo>
                  <a:lnTo>
                    <a:pt x="4958" y="3345"/>
                  </a:lnTo>
                  <a:cubicBezTo>
                    <a:pt x="4618" y="4298"/>
                    <a:pt x="4291" y="5455"/>
                    <a:pt x="4890" y="6272"/>
                  </a:cubicBezTo>
                  <a:cubicBezTo>
                    <a:pt x="4945" y="6354"/>
                    <a:pt x="5012" y="6436"/>
                    <a:pt x="5108" y="6436"/>
                  </a:cubicBezTo>
                  <a:cubicBezTo>
                    <a:pt x="5190" y="6436"/>
                    <a:pt x="5272" y="6381"/>
                    <a:pt x="5339" y="6327"/>
                  </a:cubicBezTo>
                  <a:cubicBezTo>
                    <a:pt x="5789" y="5918"/>
                    <a:pt x="6156" y="5428"/>
                    <a:pt x="6429" y="4883"/>
                  </a:cubicBezTo>
                  <a:cubicBezTo>
                    <a:pt x="6470" y="5633"/>
                    <a:pt x="6661" y="6395"/>
                    <a:pt x="7070" y="7008"/>
                  </a:cubicBezTo>
                  <a:cubicBezTo>
                    <a:pt x="7491" y="7634"/>
                    <a:pt x="8145" y="8097"/>
                    <a:pt x="8880" y="8179"/>
                  </a:cubicBezTo>
                  <a:cubicBezTo>
                    <a:pt x="8919" y="8183"/>
                    <a:pt x="8957" y="8186"/>
                    <a:pt x="8994" y="8186"/>
                  </a:cubicBezTo>
                  <a:cubicBezTo>
                    <a:pt x="9076" y="8186"/>
                    <a:pt x="9151" y="8172"/>
                    <a:pt x="9207" y="8124"/>
                  </a:cubicBezTo>
                  <a:cubicBezTo>
                    <a:pt x="9303" y="8043"/>
                    <a:pt x="9330" y="7921"/>
                    <a:pt x="9344" y="7812"/>
                  </a:cubicBezTo>
                  <a:lnTo>
                    <a:pt x="10161" y="3439"/>
                  </a:lnTo>
                  <a:cubicBezTo>
                    <a:pt x="10338" y="4107"/>
                    <a:pt x="10569" y="4747"/>
                    <a:pt x="10869" y="5360"/>
                  </a:cubicBezTo>
                  <a:cubicBezTo>
                    <a:pt x="10978" y="5618"/>
                    <a:pt x="11128" y="5864"/>
                    <a:pt x="11359" y="5987"/>
                  </a:cubicBezTo>
                  <a:cubicBezTo>
                    <a:pt x="11462" y="6039"/>
                    <a:pt x="11567" y="6063"/>
                    <a:pt x="11674" y="6063"/>
                  </a:cubicBezTo>
                  <a:cubicBezTo>
                    <a:pt x="12062" y="6063"/>
                    <a:pt x="12460" y="5754"/>
                    <a:pt x="12748" y="5455"/>
                  </a:cubicBezTo>
                  <a:cubicBezTo>
                    <a:pt x="13070" y="5111"/>
                    <a:pt x="13463" y="4735"/>
                    <a:pt x="13902" y="4735"/>
                  </a:cubicBezTo>
                  <a:cubicBezTo>
                    <a:pt x="13966" y="4735"/>
                    <a:pt x="14031" y="4744"/>
                    <a:pt x="14097" y="4761"/>
                  </a:cubicBezTo>
                  <a:cubicBezTo>
                    <a:pt x="13947" y="5551"/>
                    <a:pt x="13865" y="6341"/>
                    <a:pt x="13852" y="7144"/>
                  </a:cubicBezTo>
                  <a:cubicBezTo>
                    <a:pt x="13852" y="7634"/>
                    <a:pt x="13865" y="8124"/>
                    <a:pt x="14043" y="8574"/>
                  </a:cubicBezTo>
                  <a:cubicBezTo>
                    <a:pt x="14219" y="9023"/>
                    <a:pt x="14588" y="9432"/>
                    <a:pt x="15051" y="9541"/>
                  </a:cubicBezTo>
                  <a:cubicBezTo>
                    <a:pt x="14669" y="10630"/>
                    <a:pt x="14628" y="11843"/>
                    <a:pt x="14928" y="12946"/>
                  </a:cubicBezTo>
                  <a:cubicBezTo>
                    <a:pt x="15105" y="11666"/>
                    <a:pt x="15541" y="10427"/>
                    <a:pt x="16181" y="9310"/>
                  </a:cubicBezTo>
                  <a:cubicBezTo>
                    <a:pt x="16304" y="9078"/>
                    <a:pt x="16440" y="8860"/>
                    <a:pt x="16507" y="8615"/>
                  </a:cubicBezTo>
                  <a:cubicBezTo>
                    <a:pt x="16576" y="8357"/>
                    <a:pt x="16576" y="8097"/>
                    <a:pt x="16549" y="7839"/>
                  </a:cubicBezTo>
                  <a:cubicBezTo>
                    <a:pt x="16453" y="6123"/>
                    <a:pt x="15990" y="4380"/>
                    <a:pt x="15023" y="2949"/>
                  </a:cubicBezTo>
                  <a:cubicBezTo>
                    <a:pt x="14070" y="1519"/>
                    <a:pt x="12585" y="416"/>
                    <a:pt x="10910" y="103"/>
                  </a:cubicBezTo>
                  <a:cubicBezTo>
                    <a:pt x="10530" y="31"/>
                    <a:pt x="10147" y="0"/>
                    <a:pt x="9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01"/>
            <p:cNvSpPr/>
            <p:nvPr/>
          </p:nvSpPr>
          <p:spPr>
            <a:xfrm>
              <a:off x="6098238" y="1149257"/>
              <a:ext cx="240326" cy="317379"/>
            </a:xfrm>
            <a:custGeom>
              <a:avLst/>
              <a:gdLst/>
              <a:ahLst/>
              <a:cxnLst/>
              <a:rect l="l" t="t" r="r" b="b"/>
              <a:pathLst>
                <a:path w="13212" h="17448" extrusionOk="0">
                  <a:moveTo>
                    <a:pt x="6389" y="0"/>
                  </a:moveTo>
                  <a:cubicBezTo>
                    <a:pt x="6320" y="614"/>
                    <a:pt x="6239" y="1240"/>
                    <a:pt x="6102" y="1812"/>
                  </a:cubicBezTo>
                  <a:cubicBezTo>
                    <a:pt x="6021" y="2098"/>
                    <a:pt x="5939" y="2370"/>
                    <a:pt x="5817" y="2629"/>
                  </a:cubicBezTo>
                  <a:cubicBezTo>
                    <a:pt x="5708" y="2887"/>
                    <a:pt x="5572" y="3133"/>
                    <a:pt x="5394" y="3351"/>
                  </a:cubicBezTo>
                  <a:cubicBezTo>
                    <a:pt x="5272" y="3501"/>
                    <a:pt x="5136" y="3650"/>
                    <a:pt x="4986" y="3786"/>
                  </a:cubicBezTo>
                  <a:cubicBezTo>
                    <a:pt x="4755" y="4004"/>
                    <a:pt x="4495" y="4195"/>
                    <a:pt x="4237" y="4386"/>
                  </a:cubicBezTo>
                  <a:cubicBezTo>
                    <a:pt x="3965" y="4590"/>
                    <a:pt x="3678" y="4781"/>
                    <a:pt x="3406" y="4999"/>
                  </a:cubicBezTo>
                  <a:cubicBezTo>
                    <a:pt x="2425" y="5775"/>
                    <a:pt x="1622" y="6770"/>
                    <a:pt x="1036" y="7886"/>
                  </a:cubicBezTo>
                  <a:cubicBezTo>
                    <a:pt x="451" y="9003"/>
                    <a:pt x="97" y="10242"/>
                    <a:pt x="15" y="11509"/>
                  </a:cubicBezTo>
                  <a:cubicBezTo>
                    <a:pt x="1" y="11659"/>
                    <a:pt x="1" y="11809"/>
                    <a:pt x="1" y="11958"/>
                  </a:cubicBezTo>
                  <a:cubicBezTo>
                    <a:pt x="1" y="12490"/>
                    <a:pt x="55" y="13020"/>
                    <a:pt x="164" y="13552"/>
                  </a:cubicBezTo>
                  <a:cubicBezTo>
                    <a:pt x="260" y="13934"/>
                    <a:pt x="382" y="14315"/>
                    <a:pt x="533" y="14682"/>
                  </a:cubicBezTo>
                  <a:cubicBezTo>
                    <a:pt x="764" y="15214"/>
                    <a:pt x="1077" y="15717"/>
                    <a:pt x="1459" y="16153"/>
                  </a:cubicBezTo>
                  <a:cubicBezTo>
                    <a:pt x="1853" y="16576"/>
                    <a:pt x="2330" y="16916"/>
                    <a:pt x="2888" y="17148"/>
                  </a:cubicBezTo>
                  <a:cubicBezTo>
                    <a:pt x="3379" y="17352"/>
                    <a:pt x="3896" y="17447"/>
                    <a:pt x="4414" y="17447"/>
                  </a:cubicBezTo>
                  <a:cubicBezTo>
                    <a:pt x="4836" y="17447"/>
                    <a:pt x="5245" y="17393"/>
                    <a:pt x="5654" y="17284"/>
                  </a:cubicBezTo>
                  <a:cubicBezTo>
                    <a:pt x="6266" y="17121"/>
                    <a:pt x="6852" y="16861"/>
                    <a:pt x="7410" y="16534"/>
                  </a:cubicBezTo>
                  <a:cubicBezTo>
                    <a:pt x="7969" y="16194"/>
                    <a:pt x="8472" y="15799"/>
                    <a:pt x="8935" y="15363"/>
                  </a:cubicBezTo>
                  <a:cubicBezTo>
                    <a:pt x="9181" y="15132"/>
                    <a:pt x="9413" y="14887"/>
                    <a:pt x="9658" y="14669"/>
                  </a:cubicBezTo>
                  <a:cubicBezTo>
                    <a:pt x="9889" y="14451"/>
                    <a:pt x="10121" y="14246"/>
                    <a:pt x="10366" y="14083"/>
                  </a:cubicBezTo>
                  <a:cubicBezTo>
                    <a:pt x="10557" y="13947"/>
                    <a:pt x="10775" y="13838"/>
                    <a:pt x="10978" y="13770"/>
                  </a:cubicBezTo>
                  <a:cubicBezTo>
                    <a:pt x="11196" y="13688"/>
                    <a:pt x="11414" y="13647"/>
                    <a:pt x="11619" y="13647"/>
                  </a:cubicBezTo>
                  <a:cubicBezTo>
                    <a:pt x="11714" y="13647"/>
                    <a:pt x="11810" y="13661"/>
                    <a:pt x="11904" y="13674"/>
                  </a:cubicBezTo>
                  <a:cubicBezTo>
                    <a:pt x="12041" y="13701"/>
                    <a:pt x="12164" y="13756"/>
                    <a:pt x="12286" y="13825"/>
                  </a:cubicBezTo>
                  <a:cubicBezTo>
                    <a:pt x="12395" y="13892"/>
                    <a:pt x="12504" y="13988"/>
                    <a:pt x="12613" y="14124"/>
                  </a:cubicBezTo>
                  <a:lnTo>
                    <a:pt x="13212" y="13634"/>
                  </a:lnTo>
                  <a:cubicBezTo>
                    <a:pt x="13103" y="13511"/>
                    <a:pt x="12981" y="13389"/>
                    <a:pt x="12858" y="13293"/>
                  </a:cubicBezTo>
                  <a:cubicBezTo>
                    <a:pt x="12681" y="13157"/>
                    <a:pt x="12476" y="13048"/>
                    <a:pt x="12259" y="12980"/>
                  </a:cubicBezTo>
                  <a:cubicBezTo>
                    <a:pt x="12055" y="12912"/>
                    <a:pt x="11837" y="12884"/>
                    <a:pt x="11619" y="12884"/>
                  </a:cubicBezTo>
                  <a:cubicBezTo>
                    <a:pt x="11319" y="12884"/>
                    <a:pt x="11020" y="12939"/>
                    <a:pt x="10733" y="13048"/>
                  </a:cubicBezTo>
                  <a:cubicBezTo>
                    <a:pt x="10448" y="13144"/>
                    <a:pt x="10175" y="13280"/>
                    <a:pt x="9930" y="13443"/>
                  </a:cubicBezTo>
                  <a:cubicBezTo>
                    <a:pt x="9644" y="13647"/>
                    <a:pt x="9371" y="13879"/>
                    <a:pt x="9126" y="14124"/>
                  </a:cubicBezTo>
                  <a:cubicBezTo>
                    <a:pt x="8881" y="14355"/>
                    <a:pt x="8650" y="14587"/>
                    <a:pt x="8418" y="14818"/>
                  </a:cubicBezTo>
                  <a:cubicBezTo>
                    <a:pt x="7860" y="15350"/>
                    <a:pt x="7192" y="15813"/>
                    <a:pt x="6511" y="16153"/>
                  </a:cubicBezTo>
                  <a:cubicBezTo>
                    <a:pt x="6171" y="16316"/>
                    <a:pt x="5817" y="16453"/>
                    <a:pt x="5463" y="16549"/>
                  </a:cubicBezTo>
                  <a:cubicBezTo>
                    <a:pt x="5109" y="16630"/>
                    <a:pt x="4755" y="16685"/>
                    <a:pt x="4414" y="16685"/>
                  </a:cubicBezTo>
                  <a:cubicBezTo>
                    <a:pt x="3992" y="16685"/>
                    <a:pt x="3569" y="16603"/>
                    <a:pt x="3175" y="16440"/>
                  </a:cubicBezTo>
                  <a:cubicBezTo>
                    <a:pt x="2779" y="16276"/>
                    <a:pt x="2439" y="16044"/>
                    <a:pt x="2140" y="15744"/>
                  </a:cubicBezTo>
                  <a:cubicBezTo>
                    <a:pt x="1908" y="15526"/>
                    <a:pt x="1717" y="15268"/>
                    <a:pt x="1540" y="14982"/>
                  </a:cubicBezTo>
                  <a:cubicBezTo>
                    <a:pt x="1281" y="14546"/>
                    <a:pt x="1090" y="14070"/>
                    <a:pt x="954" y="13552"/>
                  </a:cubicBezTo>
                  <a:cubicBezTo>
                    <a:pt x="818" y="13035"/>
                    <a:pt x="764" y="12490"/>
                    <a:pt x="764" y="11958"/>
                  </a:cubicBezTo>
                  <a:lnTo>
                    <a:pt x="764" y="11550"/>
                  </a:lnTo>
                  <a:cubicBezTo>
                    <a:pt x="845" y="10406"/>
                    <a:pt x="1172" y="9276"/>
                    <a:pt x="1704" y="8241"/>
                  </a:cubicBezTo>
                  <a:cubicBezTo>
                    <a:pt x="2249" y="7219"/>
                    <a:pt x="2984" y="6307"/>
                    <a:pt x="3883" y="5598"/>
                  </a:cubicBezTo>
                  <a:cubicBezTo>
                    <a:pt x="4046" y="5462"/>
                    <a:pt x="4223" y="5339"/>
                    <a:pt x="4401" y="5203"/>
                  </a:cubicBezTo>
                  <a:cubicBezTo>
                    <a:pt x="4673" y="5012"/>
                    <a:pt x="4958" y="4808"/>
                    <a:pt x="5231" y="4590"/>
                  </a:cubicBezTo>
                  <a:cubicBezTo>
                    <a:pt x="5503" y="4358"/>
                    <a:pt x="5763" y="4113"/>
                    <a:pt x="5994" y="3814"/>
                  </a:cubicBezTo>
                  <a:cubicBezTo>
                    <a:pt x="6211" y="3541"/>
                    <a:pt x="6375" y="3242"/>
                    <a:pt x="6511" y="2942"/>
                  </a:cubicBezTo>
                  <a:cubicBezTo>
                    <a:pt x="6716" y="2493"/>
                    <a:pt x="6852" y="2003"/>
                    <a:pt x="6947" y="1526"/>
                  </a:cubicBezTo>
                  <a:cubicBezTo>
                    <a:pt x="7043" y="1035"/>
                    <a:pt x="7097" y="559"/>
                    <a:pt x="7152" y="82"/>
                  </a:cubicBezTo>
                  <a:lnTo>
                    <a:pt x="6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01"/>
            <p:cNvSpPr/>
            <p:nvPr/>
          </p:nvSpPr>
          <p:spPr>
            <a:xfrm>
              <a:off x="6172562" y="1059071"/>
              <a:ext cx="98390" cy="178880"/>
            </a:xfrm>
            <a:custGeom>
              <a:avLst/>
              <a:gdLst/>
              <a:ahLst/>
              <a:cxnLst/>
              <a:rect l="l" t="t" r="r" b="b"/>
              <a:pathLst>
                <a:path w="5409" h="9834" extrusionOk="0">
                  <a:moveTo>
                    <a:pt x="1" y="2125"/>
                  </a:move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1" y="2125"/>
                    <a:pt x="1" y="2125"/>
                    <a:pt x="1" y="2125"/>
                  </a:cubicBezTo>
                  <a:close/>
                  <a:moveTo>
                    <a:pt x="4604" y="1"/>
                  </a:moveTo>
                  <a:lnTo>
                    <a:pt x="4604" y="1"/>
                  </a:lnTo>
                  <a:cubicBezTo>
                    <a:pt x="5013" y="1553"/>
                    <a:pt x="4577" y="2915"/>
                    <a:pt x="4168" y="4400"/>
                  </a:cubicBezTo>
                  <a:cubicBezTo>
                    <a:pt x="4274" y="3977"/>
                    <a:pt x="4471" y="45"/>
                    <a:pt x="3683" y="45"/>
                  </a:cubicBezTo>
                  <a:cubicBezTo>
                    <a:pt x="3660" y="45"/>
                    <a:pt x="3635" y="48"/>
                    <a:pt x="3611" y="55"/>
                  </a:cubicBezTo>
                  <a:cubicBezTo>
                    <a:pt x="3365" y="124"/>
                    <a:pt x="3120" y="205"/>
                    <a:pt x="2875" y="273"/>
                  </a:cubicBezTo>
                  <a:cubicBezTo>
                    <a:pt x="3024" y="436"/>
                    <a:pt x="3079" y="682"/>
                    <a:pt x="3038" y="914"/>
                  </a:cubicBezTo>
                  <a:cubicBezTo>
                    <a:pt x="3068" y="615"/>
                    <a:pt x="2771" y="448"/>
                    <a:pt x="2471" y="448"/>
                  </a:cubicBezTo>
                  <a:cubicBezTo>
                    <a:pt x="2360" y="448"/>
                    <a:pt x="2248" y="471"/>
                    <a:pt x="2153" y="518"/>
                  </a:cubicBezTo>
                  <a:cubicBezTo>
                    <a:pt x="1799" y="696"/>
                    <a:pt x="1526" y="1036"/>
                    <a:pt x="1145" y="1172"/>
                  </a:cubicBezTo>
                  <a:cubicBezTo>
                    <a:pt x="1322" y="1363"/>
                    <a:pt x="1459" y="1580"/>
                    <a:pt x="1540" y="1826"/>
                  </a:cubicBezTo>
                  <a:cubicBezTo>
                    <a:pt x="1441" y="1723"/>
                    <a:pt x="1307" y="1684"/>
                    <a:pt x="1159" y="1684"/>
                  </a:cubicBezTo>
                  <a:cubicBezTo>
                    <a:pt x="665" y="1684"/>
                    <a:pt x="16" y="2125"/>
                    <a:pt x="1" y="2125"/>
                  </a:cubicBez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750" y="3079"/>
                    <a:pt x="1350" y="4400"/>
                    <a:pt x="1459" y="5721"/>
                  </a:cubicBezTo>
                  <a:cubicBezTo>
                    <a:pt x="1568" y="6919"/>
                    <a:pt x="1281" y="8118"/>
                    <a:pt x="369" y="9031"/>
                  </a:cubicBezTo>
                  <a:cubicBezTo>
                    <a:pt x="342" y="9058"/>
                    <a:pt x="287" y="9113"/>
                    <a:pt x="300" y="9167"/>
                  </a:cubicBezTo>
                  <a:cubicBezTo>
                    <a:pt x="315" y="9194"/>
                    <a:pt x="328" y="9222"/>
                    <a:pt x="355" y="9249"/>
                  </a:cubicBezTo>
                  <a:cubicBezTo>
                    <a:pt x="532" y="9412"/>
                    <a:pt x="709" y="9589"/>
                    <a:pt x="887" y="9752"/>
                  </a:cubicBezTo>
                  <a:cubicBezTo>
                    <a:pt x="914" y="9794"/>
                    <a:pt x="968" y="9834"/>
                    <a:pt x="1009" y="9834"/>
                  </a:cubicBezTo>
                  <a:cubicBezTo>
                    <a:pt x="1063" y="9834"/>
                    <a:pt x="1105" y="9807"/>
                    <a:pt x="1145" y="9779"/>
                  </a:cubicBezTo>
                  <a:cubicBezTo>
                    <a:pt x="2494" y="8935"/>
                    <a:pt x="3487" y="7206"/>
                    <a:pt x="4168" y="5775"/>
                  </a:cubicBezTo>
                  <a:cubicBezTo>
                    <a:pt x="4945" y="4182"/>
                    <a:pt x="5408" y="2412"/>
                    <a:pt x="5367" y="641"/>
                  </a:cubicBezTo>
                  <a:cubicBezTo>
                    <a:pt x="5367" y="560"/>
                    <a:pt x="5354" y="464"/>
                    <a:pt x="5312" y="409"/>
                  </a:cubicBezTo>
                  <a:cubicBezTo>
                    <a:pt x="5272" y="369"/>
                    <a:pt x="5231" y="342"/>
                    <a:pt x="5176" y="314"/>
                  </a:cubicBezTo>
                  <a:cubicBezTo>
                    <a:pt x="4986" y="205"/>
                    <a:pt x="4795" y="110"/>
                    <a:pt x="4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01"/>
            <p:cNvSpPr/>
            <p:nvPr/>
          </p:nvSpPr>
          <p:spPr>
            <a:xfrm>
              <a:off x="6145805" y="1199789"/>
              <a:ext cx="70377" cy="69650"/>
            </a:xfrm>
            <a:custGeom>
              <a:avLst/>
              <a:gdLst/>
              <a:ahLst/>
              <a:cxnLst/>
              <a:rect l="l" t="t" r="r" b="b"/>
              <a:pathLst>
                <a:path w="3869" h="3829" extrusionOk="0">
                  <a:moveTo>
                    <a:pt x="2425" y="1"/>
                  </a:moveTo>
                  <a:cubicBezTo>
                    <a:pt x="2385" y="15"/>
                    <a:pt x="2343" y="42"/>
                    <a:pt x="2316" y="69"/>
                  </a:cubicBezTo>
                  <a:cubicBezTo>
                    <a:pt x="1568" y="818"/>
                    <a:pt x="805" y="1567"/>
                    <a:pt x="55" y="2316"/>
                  </a:cubicBezTo>
                  <a:cubicBezTo>
                    <a:pt x="28" y="2343"/>
                    <a:pt x="1" y="2370"/>
                    <a:pt x="1" y="2412"/>
                  </a:cubicBezTo>
                  <a:cubicBezTo>
                    <a:pt x="1" y="2452"/>
                    <a:pt x="15" y="2479"/>
                    <a:pt x="28" y="2521"/>
                  </a:cubicBezTo>
                  <a:cubicBezTo>
                    <a:pt x="300" y="2957"/>
                    <a:pt x="573" y="3392"/>
                    <a:pt x="832" y="3828"/>
                  </a:cubicBezTo>
                  <a:cubicBezTo>
                    <a:pt x="1363" y="3596"/>
                    <a:pt x="1840" y="3256"/>
                    <a:pt x="2303" y="2902"/>
                  </a:cubicBezTo>
                  <a:cubicBezTo>
                    <a:pt x="2725" y="2602"/>
                    <a:pt x="3133" y="2289"/>
                    <a:pt x="3556" y="1989"/>
                  </a:cubicBezTo>
                  <a:cubicBezTo>
                    <a:pt x="3705" y="1880"/>
                    <a:pt x="3856" y="1758"/>
                    <a:pt x="3856" y="1567"/>
                  </a:cubicBezTo>
                  <a:cubicBezTo>
                    <a:pt x="3869" y="1458"/>
                    <a:pt x="3801" y="1362"/>
                    <a:pt x="3747" y="1268"/>
                  </a:cubicBezTo>
                  <a:cubicBezTo>
                    <a:pt x="3420" y="777"/>
                    <a:pt x="3011" y="369"/>
                    <a:pt x="2534" y="42"/>
                  </a:cubicBezTo>
                  <a:cubicBezTo>
                    <a:pt x="2494" y="28"/>
                    <a:pt x="2467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01"/>
            <p:cNvSpPr/>
            <p:nvPr/>
          </p:nvSpPr>
          <p:spPr>
            <a:xfrm>
              <a:off x="6355408" y="1419542"/>
              <a:ext cx="285910" cy="128840"/>
            </a:xfrm>
            <a:custGeom>
              <a:avLst/>
              <a:gdLst/>
              <a:ahLst/>
              <a:cxnLst/>
              <a:rect l="l" t="t" r="r" b="b"/>
              <a:pathLst>
                <a:path w="15718" h="7083" extrusionOk="0">
                  <a:moveTo>
                    <a:pt x="8778" y="0"/>
                  </a:moveTo>
                  <a:cubicBezTo>
                    <a:pt x="8317" y="0"/>
                    <a:pt x="7859" y="28"/>
                    <a:pt x="7409" y="82"/>
                  </a:cubicBezTo>
                  <a:cubicBezTo>
                    <a:pt x="4672" y="422"/>
                    <a:pt x="1839" y="1444"/>
                    <a:pt x="178" y="3651"/>
                  </a:cubicBezTo>
                  <a:cubicBezTo>
                    <a:pt x="109" y="3746"/>
                    <a:pt x="42" y="3827"/>
                    <a:pt x="27" y="3936"/>
                  </a:cubicBezTo>
                  <a:cubicBezTo>
                    <a:pt x="0" y="4072"/>
                    <a:pt x="69" y="4209"/>
                    <a:pt x="123" y="4345"/>
                  </a:cubicBezTo>
                  <a:cubicBezTo>
                    <a:pt x="409" y="4958"/>
                    <a:pt x="559" y="5625"/>
                    <a:pt x="572" y="6306"/>
                  </a:cubicBezTo>
                  <a:cubicBezTo>
                    <a:pt x="1104" y="5476"/>
                    <a:pt x="2751" y="5189"/>
                    <a:pt x="3623" y="4944"/>
                  </a:cubicBezTo>
                  <a:cubicBezTo>
                    <a:pt x="4318" y="4753"/>
                    <a:pt x="5012" y="4590"/>
                    <a:pt x="5720" y="4454"/>
                  </a:cubicBezTo>
                  <a:cubicBezTo>
                    <a:pt x="6483" y="4304"/>
                    <a:pt x="7246" y="4196"/>
                    <a:pt x="8008" y="4114"/>
                  </a:cubicBezTo>
                  <a:cubicBezTo>
                    <a:pt x="8636" y="4044"/>
                    <a:pt x="9288" y="3982"/>
                    <a:pt x="9937" y="3982"/>
                  </a:cubicBezTo>
                  <a:cubicBezTo>
                    <a:pt x="10808" y="3982"/>
                    <a:pt x="11674" y="4094"/>
                    <a:pt x="12463" y="4454"/>
                  </a:cubicBezTo>
                  <a:cubicBezTo>
                    <a:pt x="13661" y="4999"/>
                    <a:pt x="14696" y="5925"/>
                    <a:pt x="15336" y="7083"/>
                  </a:cubicBezTo>
                  <a:cubicBezTo>
                    <a:pt x="15445" y="5557"/>
                    <a:pt x="15717" y="3378"/>
                    <a:pt x="14778" y="2057"/>
                  </a:cubicBezTo>
                  <a:cubicBezTo>
                    <a:pt x="14451" y="1581"/>
                    <a:pt x="13961" y="1267"/>
                    <a:pt x="13443" y="1022"/>
                  </a:cubicBezTo>
                  <a:cubicBezTo>
                    <a:pt x="12015" y="334"/>
                    <a:pt x="10381" y="0"/>
                    <a:pt x="8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01"/>
            <p:cNvSpPr/>
            <p:nvPr/>
          </p:nvSpPr>
          <p:spPr>
            <a:xfrm>
              <a:off x="6182239" y="1281534"/>
              <a:ext cx="641179" cy="329530"/>
            </a:xfrm>
            <a:custGeom>
              <a:avLst/>
              <a:gdLst/>
              <a:ahLst/>
              <a:cxnLst/>
              <a:rect l="l" t="t" r="r" b="b"/>
              <a:pathLst>
                <a:path w="35249" h="18116" extrusionOk="0">
                  <a:moveTo>
                    <a:pt x="15718" y="1"/>
                  </a:moveTo>
                  <a:cubicBezTo>
                    <a:pt x="15594" y="1"/>
                    <a:pt x="15486" y="1"/>
                    <a:pt x="15363" y="28"/>
                  </a:cubicBezTo>
                  <a:cubicBezTo>
                    <a:pt x="15240" y="55"/>
                    <a:pt x="15131" y="97"/>
                    <a:pt x="15022" y="137"/>
                  </a:cubicBezTo>
                  <a:cubicBezTo>
                    <a:pt x="14928" y="192"/>
                    <a:pt x="14832" y="246"/>
                    <a:pt x="14750" y="301"/>
                  </a:cubicBezTo>
                  <a:cubicBezTo>
                    <a:pt x="14587" y="424"/>
                    <a:pt x="14465" y="546"/>
                    <a:pt x="14356" y="669"/>
                  </a:cubicBezTo>
                  <a:lnTo>
                    <a:pt x="14015" y="996"/>
                  </a:lnTo>
                  <a:cubicBezTo>
                    <a:pt x="13579" y="1432"/>
                    <a:pt x="13116" y="1853"/>
                    <a:pt x="12653" y="2262"/>
                  </a:cubicBezTo>
                  <a:cubicBezTo>
                    <a:pt x="12176" y="2685"/>
                    <a:pt x="11699" y="3093"/>
                    <a:pt x="11223" y="3502"/>
                  </a:cubicBezTo>
                  <a:lnTo>
                    <a:pt x="9779" y="4713"/>
                  </a:lnTo>
                  <a:cubicBezTo>
                    <a:pt x="9302" y="5122"/>
                    <a:pt x="8812" y="5531"/>
                    <a:pt x="8336" y="5953"/>
                  </a:cubicBezTo>
                  <a:lnTo>
                    <a:pt x="7982" y="6266"/>
                  </a:lnTo>
                  <a:cubicBezTo>
                    <a:pt x="7873" y="6375"/>
                    <a:pt x="7750" y="6484"/>
                    <a:pt x="7628" y="6593"/>
                  </a:cubicBezTo>
                  <a:cubicBezTo>
                    <a:pt x="7519" y="6702"/>
                    <a:pt x="7395" y="6811"/>
                    <a:pt x="7286" y="6920"/>
                  </a:cubicBezTo>
                  <a:cubicBezTo>
                    <a:pt x="7164" y="7029"/>
                    <a:pt x="7055" y="7138"/>
                    <a:pt x="6932" y="7247"/>
                  </a:cubicBezTo>
                  <a:cubicBezTo>
                    <a:pt x="6020" y="8118"/>
                    <a:pt x="5121" y="9017"/>
                    <a:pt x="4236" y="9916"/>
                  </a:cubicBezTo>
                  <a:cubicBezTo>
                    <a:pt x="4018" y="10134"/>
                    <a:pt x="3800" y="10366"/>
                    <a:pt x="3582" y="10597"/>
                  </a:cubicBezTo>
                  <a:cubicBezTo>
                    <a:pt x="3364" y="10815"/>
                    <a:pt x="3146" y="11033"/>
                    <a:pt x="2915" y="11251"/>
                  </a:cubicBezTo>
                  <a:cubicBezTo>
                    <a:pt x="2465" y="11687"/>
                    <a:pt x="2002" y="12122"/>
                    <a:pt x="1566" y="12586"/>
                  </a:cubicBezTo>
                  <a:cubicBezTo>
                    <a:pt x="1335" y="12803"/>
                    <a:pt x="1117" y="13036"/>
                    <a:pt x="899" y="13281"/>
                  </a:cubicBezTo>
                  <a:lnTo>
                    <a:pt x="736" y="13457"/>
                  </a:lnTo>
                  <a:cubicBezTo>
                    <a:pt x="695" y="13526"/>
                    <a:pt x="640" y="13580"/>
                    <a:pt x="586" y="13648"/>
                  </a:cubicBezTo>
                  <a:cubicBezTo>
                    <a:pt x="531" y="13702"/>
                    <a:pt x="477" y="13771"/>
                    <a:pt x="436" y="13839"/>
                  </a:cubicBezTo>
                  <a:lnTo>
                    <a:pt x="355" y="13934"/>
                  </a:lnTo>
                  <a:cubicBezTo>
                    <a:pt x="327" y="13962"/>
                    <a:pt x="313" y="13989"/>
                    <a:pt x="286" y="14029"/>
                  </a:cubicBezTo>
                  <a:cubicBezTo>
                    <a:pt x="231" y="14098"/>
                    <a:pt x="177" y="14180"/>
                    <a:pt x="137" y="14261"/>
                  </a:cubicBezTo>
                  <a:cubicBezTo>
                    <a:pt x="95" y="14343"/>
                    <a:pt x="55" y="14438"/>
                    <a:pt x="28" y="14534"/>
                  </a:cubicBezTo>
                  <a:lnTo>
                    <a:pt x="14" y="14574"/>
                  </a:lnTo>
                  <a:lnTo>
                    <a:pt x="14" y="14615"/>
                  </a:lnTo>
                  <a:cubicBezTo>
                    <a:pt x="0" y="14643"/>
                    <a:pt x="0" y="14670"/>
                    <a:pt x="0" y="14697"/>
                  </a:cubicBezTo>
                  <a:lnTo>
                    <a:pt x="0" y="14779"/>
                  </a:lnTo>
                  <a:lnTo>
                    <a:pt x="0" y="14819"/>
                  </a:lnTo>
                  <a:lnTo>
                    <a:pt x="0" y="14833"/>
                  </a:lnTo>
                  <a:lnTo>
                    <a:pt x="0" y="14861"/>
                  </a:lnTo>
                  <a:cubicBezTo>
                    <a:pt x="14" y="14955"/>
                    <a:pt x="55" y="15024"/>
                    <a:pt x="82" y="15078"/>
                  </a:cubicBezTo>
                  <a:cubicBezTo>
                    <a:pt x="123" y="15133"/>
                    <a:pt x="164" y="15173"/>
                    <a:pt x="204" y="15215"/>
                  </a:cubicBezTo>
                  <a:cubicBezTo>
                    <a:pt x="286" y="15282"/>
                    <a:pt x="368" y="15337"/>
                    <a:pt x="436" y="15378"/>
                  </a:cubicBezTo>
                  <a:cubicBezTo>
                    <a:pt x="518" y="15418"/>
                    <a:pt x="600" y="15460"/>
                    <a:pt x="681" y="15487"/>
                  </a:cubicBezTo>
                  <a:cubicBezTo>
                    <a:pt x="831" y="15555"/>
                    <a:pt x="981" y="15609"/>
                    <a:pt x="1145" y="15664"/>
                  </a:cubicBezTo>
                  <a:cubicBezTo>
                    <a:pt x="1444" y="15759"/>
                    <a:pt x="1757" y="15841"/>
                    <a:pt x="2071" y="15923"/>
                  </a:cubicBezTo>
                  <a:cubicBezTo>
                    <a:pt x="2370" y="15990"/>
                    <a:pt x="2683" y="16059"/>
                    <a:pt x="2997" y="16127"/>
                  </a:cubicBezTo>
                  <a:lnTo>
                    <a:pt x="3460" y="16223"/>
                  </a:lnTo>
                  <a:cubicBezTo>
                    <a:pt x="3609" y="16263"/>
                    <a:pt x="3760" y="16290"/>
                    <a:pt x="3909" y="16331"/>
                  </a:cubicBezTo>
                  <a:cubicBezTo>
                    <a:pt x="3923" y="16331"/>
                    <a:pt x="3950" y="16345"/>
                    <a:pt x="3963" y="16345"/>
                  </a:cubicBezTo>
                  <a:cubicBezTo>
                    <a:pt x="3963" y="16345"/>
                    <a:pt x="3977" y="16345"/>
                    <a:pt x="3991" y="16359"/>
                  </a:cubicBezTo>
                  <a:lnTo>
                    <a:pt x="4018" y="16359"/>
                  </a:lnTo>
                  <a:lnTo>
                    <a:pt x="4127" y="16399"/>
                  </a:lnTo>
                  <a:cubicBezTo>
                    <a:pt x="4195" y="16426"/>
                    <a:pt x="4277" y="16454"/>
                    <a:pt x="4345" y="16481"/>
                  </a:cubicBezTo>
                  <a:lnTo>
                    <a:pt x="4563" y="16549"/>
                  </a:lnTo>
                  <a:lnTo>
                    <a:pt x="4795" y="16631"/>
                  </a:lnTo>
                  <a:cubicBezTo>
                    <a:pt x="5979" y="17053"/>
                    <a:pt x="7137" y="17557"/>
                    <a:pt x="8254" y="18115"/>
                  </a:cubicBezTo>
                  <a:cubicBezTo>
                    <a:pt x="7178" y="17461"/>
                    <a:pt x="6048" y="16889"/>
                    <a:pt x="4889" y="16399"/>
                  </a:cubicBezTo>
                  <a:lnTo>
                    <a:pt x="4671" y="16304"/>
                  </a:lnTo>
                  <a:lnTo>
                    <a:pt x="4440" y="16208"/>
                  </a:lnTo>
                  <a:cubicBezTo>
                    <a:pt x="4372" y="16181"/>
                    <a:pt x="4304" y="16154"/>
                    <a:pt x="4223" y="16127"/>
                  </a:cubicBezTo>
                  <a:lnTo>
                    <a:pt x="4114" y="16086"/>
                  </a:lnTo>
                  <a:lnTo>
                    <a:pt x="4099" y="16072"/>
                  </a:lnTo>
                  <a:lnTo>
                    <a:pt x="4086" y="16072"/>
                  </a:lnTo>
                  <a:cubicBezTo>
                    <a:pt x="4072" y="16059"/>
                    <a:pt x="4059" y="16059"/>
                    <a:pt x="4059" y="16059"/>
                  </a:cubicBezTo>
                  <a:cubicBezTo>
                    <a:pt x="4032" y="16045"/>
                    <a:pt x="4018" y="16045"/>
                    <a:pt x="3991" y="16032"/>
                  </a:cubicBezTo>
                  <a:cubicBezTo>
                    <a:pt x="3841" y="15990"/>
                    <a:pt x="3691" y="15950"/>
                    <a:pt x="3527" y="15909"/>
                  </a:cubicBezTo>
                  <a:lnTo>
                    <a:pt x="3079" y="15787"/>
                  </a:lnTo>
                  <a:cubicBezTo>
                    <a:pt x="2765" y="15691"/>
                    <a:pt x="2465" y="15623"/>
                    <a:pt x="2165" y="15527"/>
                  </a:cubicBezTo>
                  <a:cubicBezTo>
                    <a:pt x="1866" y="15446"/>
                    <a:pt x="1566" y="15351"/>
                    <a:pt x="1281" y="15242"/>
                  </a:cubicBezTo>
                  <a:cubicBezTo>
                    <a:pt x="1145" y="15187"/>
                    <a:pt x="1008" y="15133"/>
                    <a:pt x="872" y="15064"/>
                  </a:cubicBezTo>
                  <a:cubicBezTo>
                    <a:pt x="803" y="15037"/>
                    <a:pt x="736" y="14997"/>
                    <a:pt x="681" y="14955"/>
                  </a:cubicBezTo>
                  <a:cubicBezTo>
                    <a:pt x="627" y="14928"/>
                    <a:pt x="573" y="14888"/>
                    <a:pt x="531" y="14846"/>
                  </a:cubicBezTo>
                  <a:lnTo>
                    <a:pt x="491" y="14806"/>
                  </a:lnTo>
                  <a:lnTo>
                    <a:pt x="491" y="14779"/>
                  </a:lnTo>
                  <a:lnTo>
                    <a:pt x="491" y="14737"/>
                  </a:lnTo>
                  <a:cubicBezTo>
                    <a:pt x="504" y="14724"/>
                    <a:pt x="504" y="14724"/>
                    <a:pt x="504" y="14710"/>
                  </a:cubicBezTo>
                  <a:lnTo>
                    <a:pt x="504" y="14683"/>
                  </a:lnTo>
                  <a:lnTo>
                    <a:pt x="518" y="14670"/>
                  </a:lnTo>
                  <a:cubicBezTo>
                    <a:pt x="531" y="14615"/>
                    <a:pt x="558" y="14561"/>
                    <a:pt x="586" y="14506"/>
                  </a:cubicBezTo>
                  <a:cubicBezTo>
                    <a:pt x="613" y="14452"/>
                    <a:pt x="654" y="14397"/>
                    <a:pt x="709" y="14343"/>
                  </a:cubicBezTo>
                  <a:cubicBezTo>
                    <a:pt x="722" y="14316"/>
                    <a:pt x="749" y="14289"/>
                    <a:pt x="776" y="14261"/>
                  </a:cubicBezTo>
                  <a:lnTo>
                    <a:pt x="845" y="14180"/>
                  </a:lnTo>
                  <a:cubicBezTo>
                    <a:pt x="899" y="14111"/>
                    <a:pt x="954" y="14056"/>
                    <a:pt x="994" y="14002"/>
                  </a:cubicBezTo>
                  <a:cubicBezTo>
                    <a:pt x="1049" y="13948"/>
                    <a:pt x="1103" y="13880"/>
                    <a:pt x="1158" y="13825"/>
                  </a:cubicBezTo>
                  <a:lnTo>
                    <a:pt x="1308" y="13662"/>
                  </a:lnTo>
                  <a:cubicBezTo>
                    <a:pt x="1526" y="13444"/>
                    <a:pt x="1757" y="13226"/>
                    <a:pt x="1975" y="13008"/>
                  </a:cubicBezTo>
                  <a:cubicBezTo>
                    <a:pt x="2438" y="12586"/>
                    <a:pt x="2901" y="12164"/>
                    <a:pt x="3378" y="11741"/>
                  </a:cubicBezTo>
                  <a:cubicBezTo>
                    <a:pt x="3609" y="11523"/>
                    <a:pt x="3841" y="11305"/>
                    <a:pt x="4072" y="11074"/>
                  </a:cubicBezTo>
                  <a:lnTo>
                    <a:pt x="4740" y="10421"/>
                  </a:lnTo>
                  <a:cubicBezTo>
                    <a:pt x="5652" y="9549"/>
                    <a:pt x="6565" y="8690"/>
                    <a:pt x="7491" y="7833"/>
                  </a:cubicBezTo>
                  <a:cubicBezTo>
                    <a:pt x="7600" y="7724"/>
                    <a:pt x="7722" y="7615"/>
                    <a:pt x="7831" y="7519"/>
                  </a:cubicBezTo>
                  <a:cubicBezTo>
                    <a:pt x="7954" y="7410"/>
                    <a:pt x="8063" y="7301"/>
                    <a:pt x="8185" y="7206"/>
                  </a:cubicBezTo>
                  <a:lnTo>
                    <a:pt x="8539" y="6893"/>
                  </a:lnTo>
                  <a:lnTo>
                    <a:pt x="8894" y="6580"/>
                  </a:lnTo>
                  <a:cubicBezTo>
                    <a:pt x="9003" y="6484"/>
                    <a:pt x="9126" y="6389"/>
                    <a:pt x="9248" y="6280"/>
                  </a:cubicBezTo>
                  <a:lnTo>
                    <a:pt x="9425" y="6130"/>
                  </a:lnTo>
                  <a:lnTo>
                    <a:pt x="9616" y="5981"/>
                  </a:lnTo>
                  <a:cubicBezTo>
                    <a:pt x="9847" y="5776"/>
                    <a:pt x="10092" y="5572"/>
                    <a:pt x="10337" y="5381"/>
                  </a:cubicBezTo>
                  <a:cubicBezTo>
                    <a:pt x="10815" y="4973"/>
                    <a:pt x="11305" y="4577"/>
                    <a:pt x="11795" y="4169"/>
                  </a:cubicBezTo>
                  <a:cubicBezTo>
                    <a:pt x="12285" y="3774"/>
                    <a:pt x="12762" y="3351"/>
                    <a:pt x="13239" y="2943"/>
                  </a:cubicBezTo>
                  <a:lnTo>
                    <a:pt x="13606" y="2630"/>
                  </a:lnTo>
                  <a:cubicBezTo>
                    <a:pt x="13715" y="2521"/>
                    <a:pt x="13838" y="2412"/>
                    <a:pt x="13960" y="2303"/>
                  </a:cubicBezTo>
                  <a:cubicBezTo>
                    <a:pt x="14015" y="2249"/>
                    <a:pt x="14069" y="2194"/>
                    <a:pt x="14138" y="2140"/>
                  </a:cubicBezTo>
                  <a:lnTo>
                    <a:pt x="14301" y="1976"/>
                  </a:lnTo>
                  <a:cubicBezTo>
                    <a:pt x="14423" y="1867"/>
                    <a:pt x="14532" y="1758"/>
                    <a:pt x="14655" y="1650"/>
                  </a:cubicBezTo>
                  <a:lnTo>
                    <a:pt x="14995" y="1308"/>
                  </a:lnTo>
                  <a:cubicBezTo>
                    <a:pt x="15104" y="1200"/>
                    <a:pt x="15200" y="1105"/>
                    <a:pt x="15295" y="1036"/>
                  </a:cubicBezTo>
                  <a:cubicBezTo>
                    <a:pt x="15336" y="1009"/>
                    <a:pt x="15377" y="982"/>
                    <a:pt x="15418" y="969"/>
                  </a:cubicBezTo>
                  <a:cubicBezTo>
                    <a:pt x="15458" y="941"/>
                    <a:pt x="15500" y="927"/>
                    <a:pt x="15540" y="927"/>
                  </a:cubicBezTo>
                  <a:cubicBezTo>
                    <a:pt x="15567" y="914"/>
                    <a:pt x="15609" y="914"/>
                    <a:pt x="15663" y="914"/>
                  </a:cubicBezTo>
                  <a:cubicBezTo>
                    <a:pt x="15703" y="914"/>
                    <a:pt x="15758" y="927"/>
                    <a:pt x="15812" y="941"/>
                  </a:cubicBezTo>
                  <a:cubicBezTo>
                    <a:pt x="15854" y="954"/>
                    <a:pt x="15921" y="982"/>
                    <a:pt x="15976" y="996"/>
                  </a:cubicBezTo>
                  <a:cubicBezTo>
                    <a:pt x="16044" y="1023"/>
                    <a:pt x="16099" y="1050"/>
                    <a:pt x="16167" y="1077"/>
                  </a:cubicBezTo>
                  <a:cubicBezTo>
                    <a:pt x="16235" y="1105"/>
                    <a:pt x="16290" y="1145"/>
                    <a:pt x="16371" y="1172"/>
                  </a:cubicBezTo>
                  <a:lnTo>
                    <a:pt x="16575" y="1281"/>
                  </a:lnTo>
                  <a:cubicBezTo>
                    <a:pt x="16862" y="1432"/>
                    <a:pt x="17134" y="1568"/>
                    <a:pt x="17420" y="1717"/>
                  </a:cubicBezTo>
                  <a:cubicBezTo>
                    <a:pt x="17978" y="2004"/>
                    <a:pt x="18536" y="2289"/>
                    <a:pt x="19081" y="2589"/>
                  </a:cubicBezTo>
                  <a:cubicBezTo>
                    <a:pt x="19640" y="2875"/>
                    <a:pt x="20198" y="3175"/>
                    <a:pt x="20743" y="3488"/>
                  </a:cubicBezTo>
                  <a:cubicBezTo>
                    <a:pt x="21015" y="3638"/>
                    <a:pt x="21288" y="3787"/>
                    <a:pt x="21574" y="3938"/>
                  </a:cubicBezTo>
                  <a:cubicBezTo>
                    <a:pt x="21846" y="4101"/>
                    <a:pt x="22119" y="4250"/>
                    <a:pt x="22391" y="4401"/>
                  </a:cubicBezTo>
                  <a:cubicBezTo>
                    <a:pt x="24570" y="5654"/>
                    <a:pt x="26722" y="6961"/>
                    <a:pt x="28820" y="8323"/>
                  </a:cubicBezTo>
                  <a:cubicBezTo>
                    <a:pt x="29092" y="8500"/>
                    <a:pt x="29350" y="8677"/>
                    <a:pt x="29610" y="8841"/>
                  </a:cubicBezTo>
                  <a:lnTo>
                    <a:pt x="30004" y="9099"/>
                  </a:lnTo>
                  <a:lnTo>
                    <a:pt x="30209" y="9235"/>
                  </a:lnTo>
                  <a:lnTo>
                    <a:pt x="30304" y="9304"/>
                  </a:lnTo>
                  <a:lnTo>
                    <a:pt x="30413" y="9371"/>
                  </a:lnTo>
                  <a:cubicBezTo>
                    <a:pt x="30944" y="9712"/>
                    <a:pt x="31489" y="10025"/>
                    <a:pt x="32020" y="10366"/>
                  </a:cubicBezTo>
                  <a:cubicBezTo>
                    <a:pt x="32156" y="10448"/>
                    <a:pt x="32279" y="10530"/>
                    <a:pt x="32415" y="10611"/>
                  </a:cubicBezTo>
                  <a:cubicBezTo>
                    <a:pt x="32483" y="10652"/>
                    <a:pt x="32537" y="10706"/>
                    <a:pt x="32606" y="10747"/>
                  </a:cubicBezTo>
                  <a:cubicBezTo>
                    <a:pt x="32674" y="10788"/>
                    <a:pt x="32742" y="10829"/>
                    <a:pt x="32797" y="10869"/>
                  </a:cubicBezTo>
                  <a:lnTo>
                    <a:pt x="32987" y="11006"/>
                  </a:lnTo>
                  <a:cubicBezTo>
                    <a:pt x="33028" y="11033"/>
                    <a:pt x="33055" y="11047"/>
                    <a:pt x="33082" y="11074"/>
                  </a:cubicBezTo>
                  <a:lnTo>
                    <a:pt x="33178" y="11142"/>
                  </a:lnTo>
                  <a:cubicBezTo>
                    <a:pt x="33314" y="11238"/>
                    <a:pt x="33423" y="11319"/>
                    <a:pt x="33545" y="11414"/>
                  </a:cubicBezTo>
                  <a:lnTo>
                    <a:pt x="33600" y="11456"/>
                  </a:lnTo>
                  <a:lnTo>
                    <a:pt x="33641" y="11496"/>
                  </a:lnTo>
                  <a:lnTo>
                    <a:pt x="33736" y="11565"/>
                  </a:lnTo>
                  <a:lnTo>
                    <a:pt x="33818" y="11632"/>
                  </a:lnTo>
                  <a:lnTo>
                    <a:pt x="33859" y="11674"/>
                  </a:lnTo>
                  <a:cubicBezTo>
                    <a:pt x="33886" y="11687"/>
                    <a:pt x="33899" y="11701"/>
                    <a:pt x="33914" y="11714"/>
                  </a:cubicBezTo>
                  <a:cubicBezTo>
                    <a:pt x="34022" y="11810"/>
                    <a:pt x="34145" y="11919"/>
                    <a:pt x="34253" y="12014"/>
                  </a:cubicBezTo>
                  <a:lnTo>
                    <a:pt x="34335" y="12095"/>
                  </a:lnTo>
                  <a:lnTo>
                    <a:pt x="34417" y="12177"/>
                  </a:lnTo>
                  <a:lnTo>
                    <a:pt x="34580" y="12340"/>
                  </a:lnTo>
                  <a:lnTo>
                    <a:pt x="34622" y="12382"/>
                  </a:lnTo>
                  <a:cubicBezTo>
                    <a:pt x="34635" y="12395"/>
                    <a:pt x="34649" y="12409"/>
                    <a:pt x="34649" y="12422"/>
                  </a:cubicBezTo>
                  <a:cubicBezTo>
                    <a:pt x="34676" y="12449"/>
                    <a:pt x="34703" y="12477"/>
                    <a:pt x="34717" y="12504"/>
                  </a:cubicBezTo>
                  <a:cubicBezTo>
                    <a:pt x="34744" y="12531"/>
                    <a:pt x="34758" y="12545"/>
                    <a:pt x="34771" y="12572"/>
                  </a:cubicBezTo>
                  <a:cubicBezTo>
                    <a:pt x="34785" y="12600"/>
                    <a:pt x="34798" y="12613"/>
                    <a:pt x="34798" y="12640"/>
                  </a:cubicBezTo>
                  <a:cubicBezTo>
                    <a:pt x="34798" y="12654"/>
                    <a:pt x="34812" y="12667"/>
                    <a:pt x="34812" y="12681"/>
                  </a:cubicBezTo>
                  <a:lnTo>
                    <a:pt x="34812" y="12694"/>
                  </a:lnTo>
                  <a:lnTo>
                    <a:pt x="34798" y="12694"/>
                  </a:lnTo>
                  <a:lnTo>
                    <a:pt x="34798" y="12709"/>
                  </a:lnTo>
                  <a:cubicBezTo>
                    <a:pt x="34798" y="12709"/>
                    <a:pt x="34798" y="12722"/>
                    <a:pt x="34785" y="12736"/>
                  </a:cubicBezTo>
                  <a:cubicBezTo>
                    <a:pt x="34771" y="12749"/>
                    <a:pt x="34744" y="12763"/>
                    <a:pt x="34717" y="12776"/>
                  </a:cubicBezTo>
                  <a:cubicBezTo>
                    <a:pt x="34689" y="12790"/>
                    <a:pt x="34662" y="12818"/>
                    <a:pt x="34635" y="12831"/>
                  </a:cubicBezTo>
                  <a:lnTo>
                    <a:pt x="34526" y="12885"/>
                  </a:lnTo>
                  <a:lnTo>
                    <a:pt x="34322" y="12994"/>
                  </a:lnTo>
                  <a:lnTo>
                    <a:pt x="33478" y="13430"/>
                  </a:lnTo>
                  <a:cubicBezTo>
                    <a:pt x="32919" y="13730"/>
                    <a:pt x="32361" y="14016"/>
                    <a:pt x="31802" y="14316"/>
                  </a:cubicBezTo>
                  <a:cubicBezTo>
                    <a:pt x="30685" y="14901"/>
                    <a:pt x="29568" y="15500"/>
                    <a:pt x="28466" y="16099"/>
                  </a:cubicBezTo>
                  <a:cubicBezTo>
                    <a:pt x="29623" y="15596"/>
                    <a:pt x="30767" y="15064"/>
                    <a:pt x="31911" y="14547"/>
                  </a:cubicBezTo>
                  <a:cubicBezTo>
                    <a:pt x="32497" y="14289"/>
                    <a:pt x="33069" y="14016"/>
                    <a:pt x="33641" y="13757"/>
                  </a:cubicBezTo>
                  <a:lnTo>
                    <a:pt x="34499" y="13362"/>
                  </a:lnTo>
                  <a:lnTo>
                    <a:pt x="34717" y="13253"/>
                  </a:lnTo>
                  <a:lnTo>
                    <a:pt x="34812" y="13212"/>
                  </a:lnTo>
                  <a:cubicBezTo>
                    <a:pt x="34853" y="13185"/>
                    <a:pt x="34894" y="13172"/>
                    <a:pt x="34934" y="13144"/>
                  </a:cubicBezTo>
                  <a:cubicBezTo>
                    <a:pt x="34976" y="13130"/>
                    <a:pt x="35016" y="13090"/>
                    <a:pt x="35071" y="13063"/>
                  </a:cubicBezTo>
                  <a:cubicBezTo>
                    <a:pt x="35112" y="13021"/>
                    <a:pt x="35152" y="12967"/>
                    <a:pt x="35194" y="12899"/>
                  </a:cubicBezTo>
                  <a:lnTo>
                    <a:pt x="35207" y="12885"/>
                  </a:lnTo>
                  <a:lnTo>
                    <a:pt x="35207" y="12858"/>
                  </a:lnTo>
                  <a:cubicBezTo>
                    <a:pt x="35221" y="12845"/>
                    <a:pt x="35221" y="12831"/>
                    <a:pt x="35234" y="12803"/>
                  </a:cubicBezTo>
                  <a:cubicBezTo>
                    <a:pt x="35234" y="12790"/>
                    <a:pt x="35234" y="12776"/>
                    <a:pt x="35248" y="12749"/>
                  </a:cubicBezTo>
                  <a:lnTo>
                    <a:pt x="35248" y="12709"/>
                  </a:lnTo>
                  <a:cubicBezTo>
                    <a:pt x="35248" y="12640"/>
                    <a:pt x="35248" y="12572"/>
                    <a:pt x="35234" y="12518"/>
                  </a:cubicBezTo>
                  <a:cubicBezTo>
                    <a:pt x="35207" y="12449"/>
                    <a:pt x="35194" y="12409"/>
                    <a:pt x="35167" y="12355"/>
                  </a:cubicBezTo>
                  <a:lnTo>
                    <a:pt x="35085" y="12231"/>
                  </a:lnTo>
                  <a:cubicBezTo>
                    <a:pt x="35058" y="12191"/>
                    <a:pt x="35030" y="12150"/>
                    <a:pt x="35003" y="12122"/>
                  </a:cubicBezTo>
                  <a:cubicBezTo>
                    <a:pt x="34989" y="12109"/>
                    <a:pt x="34976" y="12095"/>
                    <a:pt x="34962" y="12068"/>
                  </a:cubicBezTo>
                  <a:lnTo>
                    <a:pt x="34921" y="12028"/>
                  </a:lnTo>
                  <a:lnTo>
                    <a:pt x="34758" y="11850"/>
                  </a:lnTo>
                  <a:cubicBezTo>
                    <a:pt x="34731" y="11823"/>
                    <a:pt x="34703" y="11783"/>
                    <a:pt x="34676" y="11755"/>
                  </a:cubicBezTo>
                  <a:lnTo>
                    <a:pt x="34595" y="11674"/>
                  </a:lnTo>
                  <a:cubicBezTo>
                    <a:pt x="34486" y="11550"/>
                    <a:pt x="34362" y="11441"/>
                    <a:pt x="34253" y="11333"/>
                  </a:cubicBezTo>
                  <a:cubicBezTo>
                    <a:pt x="34226" y="11319"/>
                    <a:pt x="34213" y="11305"/>
                    <a:pt x="34199" y="11292"/>
                  </a:cubicBezTo>
                  <a:lnTo>
                    <a:pt x="34159" y="11251"/>
                  </a:lnTo>
                  <a:lnTo>
                    <a:pt x="34063" y="11169"/>
                  </a:lnTo>
                  <a:lnTo>
                    <a:pt x="33981" y="11087"/>
                  </a:lnTo>
                  <a:lnTo>
                    <a:pt x="33927" y="11047"/>
                  </a:lnTo>
                  <a:lnTo>
                    <a:pt x="33886" y="11006"/>
                  </a:lnTo>
                  <a:cubicBezTo>
                    <a:pt x="33396" y="10597"/>
                    <a:pt x="32878" y="10216"/>
                    <a:pt x="32347" y="9862"/>
                  </a:cubicBezTo>
                  <a:cubicBezTo>
                    <a:pt x="31816" y="9508"/>
                    <a:pt x="31284" y="9168"/>
                    <a:pt x="30781" y="8813"/>
                  </a:cubicBezTo>
                  <a:lnTo>
                    <a:pt x="30672" y="8745"/>
                  </a:lnTo>
                  <a:lnTo>
                    <a:pt x="30576" y="8677"/>
                  </a:lnTo>
                  <a:lnTo>
                    <a:pt x="30385" y="8541"/>
                  </a:lnTo>
                  <a:lnTo>
                    <a:pt x="30004" y="8269"/>
                  </a:lnTo>
                  <a:cubicBezTo>
                    <a:pt x="29746" y="8091"/>
                    <a:pt x="29487" y="7915"/>
                    <a:pt x="29228" y="7724"/>
                  </a:cubicBezTo>
                  <a:cubicBezTo>
                    <a:pt x="27144" y="6293"/>
                    <a:pt x="25006" y="4931"/>
                    <a:pt x="22827" y="3651"/>
                  </a:cubicBezTo>
                  <a:cubicBezTo>
                    <a:pt x="22555" y="3488"/>
                    <a:pt x="22268" y="3338"/>
                    <a:pt x="21996" y="3175"/>
                  </a:cubicBezTo>
                  <a:cubicBezTo>
                    <a:pt x="21723" y="3025"/>
                    <a:pt x="21451" y="2861"/>
                    <a:pt x="21179" y="2712"/>
                  </a:cubicBezTo>
                  <a:cubicBezTo>
                    <a:pt x="20621" y="2398"/>
                    <a:pt x="20076" y="2085"/>
                    <a:pt x="19517" y="1786"/>
                  </a:cubicBezTo>
                  <a:lnTo>
                    <a:pt x="19095" y="1568"/>
                  </a:lnTo>
                  <a:lnTo>
                    <a:pt x="18673" y="1350"/>
                  </a:lnTo>
                  <a:cubicBezTo>
                    <a:pt x="18536" y="1268"/>
                    <a:pt x="18400" y="1200"/>
                    <a:pt x="18251" y="1118"/>
                  </a:cubicBezTo>
                  <a:lnTo>
                    <a:pt x="17828" y="900"/>
                  </a:lnTo>
                  <a:cubicBezTo>
                    <a:pt x="17556" y="764"/>
                    <a:pt x="17270" y="614"/>
                    <a:pt x="16984" y="478"/>
                  </a:cubicBezTo>
                  <a:lnTo>
                    <a:pt x="16780" y="369"/>
                  </a:lnTo>
                  <a:cubicBezTo>
                    <a:pt x="16711" y="328"/>
                    <a:pt x="16630" y="288"/>
                    <a:pt x="16548" y="260"/>
                  </a:cubicBezTo>
                  <a:cubicBezTo>
                    <a:pt x="16480" y="219"/>
                    <a:pt x="16399" y="179"/>
                    <a:pt x="16303" y="151"/>
                  </a:cubicBezTo>
                  <a:cubicBezTo>
                    <a:pt x="16221" y="110"/>
                    <a:pt x="16126" y="83"/>
                    <a:pt x="16030" y="55"/>
                  </a:cubicBezTo>
                  <a:cubicBezTo>
                    <a:pt x="15936" y="28"/>
                    <a:pt x="15827" y="15"/>
                    <a:pt x="15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01"/>
            <p:cNvSpPr/>
            <p:nvPr/>
          </p:nvSpPr>
          <p:spPr>
            <a:xfrm>
              <a:off x="5385736" y="2617135"/>
              <a:ext cx="535641" cy="607892"/>
            </a:xfrm>
            <a:custGeom>
              <a:avLst/>
              <a:gdLst/>
              <a:ahLst/>
              <a:cxnLst/>
              <a:rect l="l" t="t" r="r" b="b"/>
              <a:pathLst>
                <a:path w="29447" h="33419" extrusionOk="0">
                  <a:moveTo>
                    <a:pt x="15580" y="1"/>
                  </a:moveTo>
                  <a:cubicBezTo>
                    <a:pt x="15388" y="1"/>
                    <a:pt x="15195" y="13"/>
                    <a:pt x="15010" y="27"/>
                  </a:cubicBezTo>
                  <a:cubicBezTo>
                    <a:pt x="12667" y="176"/>
                    <a:pt x="10338" y="327"/>
                    <a:pt x="8009" y="476"/>
                  </a:cubicBezTo>
                  <a:cubicBezTo>
                    <a:pt x="4495" y="9656"/>
                    <a:pt x="941" y="18972"/>
                    <a:pt x="1" y="28765"/>
                  </a:cubicBezTo>
                  <a:cubicBezTo>
                    <a:pt x="2684" y="28983"/>
                    <a:pt x="5013" y="30603"/>
                    <a:pt x="7478" y="31692"/>
                  </a:cubicBezTo>
                  <a:cubicBezTo>
                    <a:pt x="10035" y="32830"/>
                    <a:pt x="12824" y="33418"/>
                    <a:pt x="15616" y="33418"/>
                  </a:cubicBezTo>
                  <a:cubicBezTo>
                    <a:pt x="16200" y="33418"/>
                    <a:pt x="16784" y="33393"/>
                    <a:pt x="17366" y="33341"/>
                  </a:cubicBezTo>
                  <a:cubicBezTo>
                    <a:pt x="20747" y="33046"/>
                    <a:pt x="24090" y="31891"/>
                    <a:pt x="27434" y="31891"/>
                  </a:cubicBezTo>
                  <a:cubicBezTo>
                    <a:pt x="28104" y="31891"/>
                    <a:pt x="28775" y="31937"/>
                    <a:pt x="29446" y="32046"/>
                  </a:cubicBezTo>
                  <a:cubicBezTo>
                    <a:pt x="26028" y="21791"/>
                    <a:pt x="22146" y="11699"/>
                    <a:pt x="17802" y="1798"/>
                  </a:cubicBezTo>
                  <a:cubicBezTo>
                    <a:pt x="17530" y="1184"/>
                    <a:pt x="17230" y="531"/>
                    <a:pt x="16644" y="218"/>
                  </a:cubicBezTo>
                  <a:cubicBezTo>
                    <a:pt x="16321" y="47"/>
                    <a:pt x="15951" y="1"/>
                    <a:pt x="1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01"/>
            <p:cNvSpPr/>
            <p:nvPr/>
          </p:nvSpPr>
          <p:spPr>
            <a:xfrm>
              <a:off x="5384753" y="4001249"/>
              <a:ext cx="269321" cy="113797"/>
            </a:xfrm>
            <a:custGeom>
              <a:avLst/>
              <a:gdLst/>
              <a:ahLst/>
              <a:cxnLst/>
              <a:rect l="l" t="t" r="r" b="b"/>
              <a:pathLst>
                <a:path w="14806" h="6256" extrusionOk="0">
                  <a:moveTo>
                    <a:pt x="8635" y="0"/>
                  </a:moveTo>
                  <a:lnTo>
                    <a:pt x="8635" y="109"/>
                  </a:lnTo>
                  <a:cubicBezTo>
                    <a:pt x="8635" y="1322"/>
                    <a:pt x="8444" y="2194"/>
                    <a:pt x="7300" y="2806"/>
                  </a:cubicBezTo>
                  <a:cubicBezTo>
                    <a:pt x="6946" y="2997"/>
                    <a:pt x="6579" y="3160"/>
                    <a:pt x="6211" y="3323"/>
                  </a:cubicBezTo>
                  <a:cubicBezTo>
                    <a:pt x="4808" y="3882"/>
                    <a:pt x="3296" y="4168"/>
                    <a:pt x="1785" y="4168"/>
                  </a:cubicBezTo>
                  <a:lnTo>
                    <a:pt x="1743" y="4168"/>
                  </a:lnTo>
                  <a:cubicBezTo>
                    <a:pt x="1376" y="4168"/>
                    <a:pt x="981" y="4168"/>
                    <a:pt x="681" y="4386"/>
                  </a:cubicBezTo>
                  <a:cubicBezTo>
                    <a:pt x="477" y="4522"/>
                    <a:pt x="354" y="4713"/>
                    <a:pt x="287" y="4945"/>
                  </a:cubicBezTo>
                  <a:cubicBezTo>
                    <a:pt x="259" y="4945"/>
                    <a:pt x="245" y="4931"/>
                    <a:pt x="218" y="4931"/>
                  </a:cubicBezTo>
                  <a:cubicBezTo>
                    <a:pt x="150" y="5203"/>
                    <a:pt x="69" y="5462"/>
                    <a:pt x="0" y="5721"/>
                  </a:cubicBezTo>
                  <a:cubicBezTo>
                    <a:pt x="55" y="5748"/>
                    <a:pt x="109" y="5762"/>
                    <a:pt x="150" y="5789"/>
                  </a:cubicBezTo>
                  <a:lnTo>
                    <a:pt x="150" y="5898"/>
                  </a:lnTo>
                  <a:cubicBezTo>
                    <a:pt x="817" y="5966"/>
                    <a:pt x="1471" y="6007"/>
                    <a:pt x="2139" y="6047"/>
                  </a:cubicBezTo>
                  <a:cubicBezTo>
                    <a:pt x="3038" y="6116"/>
                    <a:pt x="3923" y="6184"/>
                    <a:pt x="4808" y="6198"/>
                  </a:cubicBezTo>
                  <a:cubicBezTo>
                    <a:pt x="6068" y="6232"/>
                    <a:pt x="7328" y="6255"/>
                    <a:pt x="8588" y="6255"/>
                  </a:cubicBezTo>
                  <a:cubicBezTo>
                    <a:pt x="9847" y="6255"/>
                    <a:pt x="11107" y="6232"/>
                    <a:pt x="12367" y="6171"/>
                  </a:cubicBezTo>
                  <a:cubicBezTo>
                    <a:pt x="13102" y="6143"/>
                    <a:pt x="13743" y="6116"/>
                    <a:pt x="14124" y="6047"/>
                  </a:cubicBezTo>
                  <a:cubicBezTo>
                    <a:pt x="14342" y="6034"/>
                    <a:pt x="14560" y="6007"/>
                    <a:pt x="14764" y="5993"/>
                  </a:cubicBezTo>
                  <a:cubicBezTo>
                    <a:pt x="14805" y="5639"/>
                    <a:pt x="14791" y="5272"/>
                    <a:pt x="14724" y="4931"/>
                  </a:cubicBezTo>
                  <a:cubicBezTo>
                    <a:pt x="14682" y="4958"/>
                    <a:pt x="14642" y="4972"/>
                    <a:pt x="14600" y="4999"/>
                  </a:cubicBezTo>
                  <a:cubicBezTo>
                    <a:pt x="14709" y="4182"/>
                    <a:pt x="14573" y="3323"/>
                    <a:pt x="14424" y="2493"/>
                  </a:cubicBezTo>
                  <a:cubicBezTo>
                    <a:pt x="14342" y="2003"/>
                    <a:pt x="14246" y="1498"/>
                    <a:pt x="14165" y="1008"/>
                  </a:cubicBezTo>
                  <a:cubicBezTo>
                    <a:pt x="14083" y="572"/>
                    <a:pt x="14083" y="354"/>
                    <a:pt x="13919" y="232"/>
                  </a:cubicBezTo>
                  <a:cubicBezTo>
                    <a:pt x="13865" y="164"/>
                    <a:pt x="13716" y="123"/>
                    <a:pt x="13484" y="96"/>
                  </a:cubicBezTo>
                  <a:lnTo>
                    <a:pt x="13389" y="96"/>
                  </a:lnTo>
                  <a:cubicBezTo>
                    <a:pt x="13185" y="72"/>
                    <a:pt x="12978" y="63"/>
                    <a:pt x="12770" y="63"/>
                  </a:cubicBezTo>
                  <a:cubicBezTo>
                    <a:pt x="12395" y="63"/>
                    <a:pt x="12018" y="92"/>
                    <a:pt x="11659" y="109"/>
                  </a:cubicBezTo>
                  <a:lnTo>
                    <a:pt x="11646" y="109"/>
                  </a:lnTo>
                  <a:cubicBezTo>
                    <a:pt x="10933" y="146"/>
                    <a:pt x="10185" y="190"/>
                    <a:pt x="9612" y="190"/>
                  </a:cubicBezTo>
                  <a:cubicBezTo>
                    <a:pt x="9112" y="190"/>
                    <a:pt x="8744" y="156"/>
                    <a:pt x="8649" y="55"/>
                  </a:cubicBezTo>
                  <a:cubicBezTo>
                    <a:pt x="8635" y="42"/>
                    <a:pt x="8635" y="14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01"/>
            <p:cNvSpPr/>
            <p:nvPr/>
          </p:nvSpPr>
          <p:spPr>
            <a:xfrm>
              <a:off x="5923596" y="3998029"/>
              <a:ext cx="271777" cy="115234"/>
            </a:xfrm>
            <a:custGeom>
              <a:avLst/>
              <a:gdLst/>
              <a:ahLst/>
              <a:cxnLst/>
              <a:rect l="l" t="t" r="r" b="b"/>
              <a:pathLst>
                <a:path w="14941" h="6335" extrusionOk="0">
                  <a:moveTo>
                    <a:pt x="5993" y="1"/>
                  </a:moveTo>
                  <a:cubicBezTo>
                    <a:pt x="5995" y="7"/>
                    <a:pt x="5997" y="14"/>
                    <a:pt x="5999" y="20"/>
                  </a:cubicBezTo>
                  <a:lnTo>
                    <a:pt x="5999" y="20"/>
                  </a:lnTo>
                  <a:cubicBezTo>
                    <a:pt x="5998" y="14"/>
                    <a:pt x="5997" y="8"/>
                    <a:pt x="5993" y="1"/>
                  </a:cubicBezTo>
                  <a:close/>
                  <a:moveTo>
                    <a:pt x="5999" y="20"/>
                  </a:moveTo>
                  <a:lnTo>
                    <a:pt x="5999" y="20"/>
                  </a:lnTo>
                  <a:cubicBezTo>
                    <a:pt x="5999" y="36"/>
                    <a:pt x="5989" y="48"/>
                    <a:pt x="5979" y="68"/>
                  </a:cubicBezTo>
                  <a:cubicBezTo>
                    <a:pt x="5850" y="226"/>
                    <a:pt x="5126" y="257"/>
                    <a:pt x="4254" y="257"/>
                  </a:cubicBezTo>
                  <a:cubicBezTo>
                    <a:pt x="3839" y="257"/>
                    <a:pt x="3390" y="250"/>
                    <a:pt x="2955" y="246"/>
                  </a:cubicBezTo>
                  <a:cubicBezTo>
                    <a:pt x="2690" y="246"/>
                    <a:pt x="2417" y="237"/>
                    <a:pt x="2144" y="237"/>
                  </a:cubicBezTo>
                  <a:cubicBezTo>
                    <a:pt x="1827" y="237"/>
                    <a:pt x="1512" y="249"/>
                    <a:pt x="1212" y="300"/>
                  </a:cubicBezTo>
                  <a:cubicBezTo>
                    <a:pt x="1185" y="300"/>
                    <a:pt x="1172" y="313"/>
                    <a:pt x="1145" y="313"/>
                  </a:cubicBezTo>
                  <a:lnTo>
                    <a:pt x="1103" y="313"/>
                  </a:lnTo>
                  <a:cubicBezTo>
                    <a:pt x="885" y="355"/>
                    <a:pt x="722" y="395"/>
                    <a:pt x="681" y="477"/>
                  </a:cubicBezTo>
                  <a:cubicBezTo>
                    <a:pt x="518" y="600"/>
                    <a:pt x="518" y="804"/>
                    <a:pt x="464" y="1254"/>
                  </a:cubicBezTo>
                  <a:cubicBezTo>
                    <a:pt x="395" y="1744"/>
                    <a:pt x="327" y="2247"/>
                    <a:pt x="259" y="2752"/>
                  </a:cubicBezTo>
                  <a:cubicBezTo>
                    <a:pt x="150" y="3582"/>
                    <a:pt x="41" y="4441"/>
                    <a:pt x="191" y="5258"/>
                  </a:cubicBezTo>
                  <a:cubicBezTo>
                    <a:pt x="150" y="5231"/>
                    <a:pt x="109" y="5217"/>
                    <a:pt x="68" y="5189"/>
                  </a:cubicBezTo>
                  <a:cubicBezTo>
                    <a:pt x="14" y="5543"/>
                    <a:pt x="1" y="5898"/>
                    <a:pt x="68" y="6252"/>
                  </a:cubicBezTo>
                  <a:cubicBezTo>
                    <a:pt x="286" y="6266"/>
                    <a:pt x="504" y="6279"/>
                    <a:pt x="709" y="6279"/>
                  </a:cubicBezTo>
                  <a:cubicBezTo>
                    <a:pt x="1103" y="6333"/>
                    <a:pt x="1744" y="6333"/>
                    <a:pt x="2492" y="6333"/>
                  </a:cubicBezTo>
                  <a:cubicBezTo>
                    <a:pt x="2614" y="6334"/>
                    <a:pt x="2737" y="6334"/>
                    <a:pt x="2859" y="6334"/>
                  </a:cubicBezTo>
                  <a:cubicBezTo>
                    <a:pt x="5283" y="6334"/>
                    <a:pt x="7695" y="6203"/>
                    <a:pt x="10119" y="6034"/>
                  </a:cubicBezTo>
                  <a:cubicBezTo>
                    <a:pt x="11005" y="5979"/>
                    <a:pt x="11904" y="5870"/>
                    <a:pt x="12789" y="5761"/>
                  </a:cubicBezTo>
                  <a:cubicBezTo>
                    <a:pt x="13470" y="5707"/>
                    <a:pt x="14138" y="5625"/>
                    <a:pt x="14792" y="5530"/>
                  </a:cubicBezTo>
                  <a:lnTo>
                    <a:pt x="14792" y="5421"/>
                  </a:lnTo>
                  <a:cubicBezTo>
                    <a:pt x="14832" y="5407"/>
                    <a:pt x="14886" y="5380"/>
                    <a:pt x="14941" y="5353"/>
                  </a:cubicBezTo>
                  <a:cubicBezTo>
                    <a:pt x="14859" y="5095"/>
                    <a:pt x="14777" y="4835"/>
                    <a:pt x="14683" y="4577"/>
                  </a:cubicBezTo>
                  <a:cubicBezTo>
                    <a:pt x="14668" y="4577"/>
                    <a:pt x="14641" y="4590"/>
                    <a:pt x="14628" y="4590"/>
                  </a:cubicBezTo>
                  <a:cubicBezTo>
                    <a:pt x="14532" y="4372"/>
                    <a:pt x="14410" y="4168"/>
                    <a:pt x="14192" y="4045"/>
                  </a:cubicBezTo>
                  <a:cubicBezTo>
                    <a:pt x="13962" y="3902"/>
                    <a:pt x="13691" y="3873"/>
                    <a:pt x="13418" y="3873"/>
                  </a:cubicBezTo>
                  <a:cubicBezTo>
                    <a:pt x="13303" y="3873"/>
                    <a:pt x="13188" y="3878"/>
                    <a:pt x="13075" y="3882"/>
                  </a:cubicBezTo>
                  <a:cubicBezTo>
                    <a:pt x="12900" y="3890"/>
                    <a:pt x="12724" y="3894"/>
                    <a:pt x="12549" y="3894"/>
                  </a:cubicBezTo>
                  <a:cubicBezTo>
                    <a:pt x="11200" y="3894"/>
                    <a:pt x="9858" y="3662"/>
                    <a:pt x="8581" y="3228"/>
                  </a:cubicBezTo>
                  <a:cubicBezTo>
                    <a:pt x="8213" y="3065"/>
                    <a:pt x="7818" y="2928"/>
                    <a:pt x="7450" y="2752"/>
                  </a:cubicBezTo>
                  <a:cubicBezTo>
                    <a:pt x="6266" y="2180"/>
                    <a:pt x="6048" y="1321"/>
                    <a:pt x="6006" y="110"/>
                  </a:cubicBezTo>
                  <a:cubicBezTo>
                    <a:pt x="6006" y="87"/>
                    <a:pt x="6006" y="54"/>
                    <a:pt x="5999" y="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01"/>
            <p:cNvSpPr/>
            <p:nvPr/>
          </p:nvSpPr>
          <p:spPr>
            <a:xfrm>
              <a:off x="5430829" y="2509850"/>
              <a:ext cx="616659" cy="1507533"/>
            </a:xfrm>
            <a:custGeom>
              <a:avLst/>
              <a:gdLst/>
              <a:ahLst/>
              <a:cxnLst/>
              <a:rect l="l" t="t" r="r" b="b"/>
              <a:pathLst>
                <a:path w="33901" h="82877" extrusionOk="0">
                  <a:moveTo>
                    <a:pt x="1744" y="0"/>
                  </a:moveTo>
                  <a:cubicBezTo>
                    <a:pt x="0" y="9016"/>
                    <a:pt x="627" y="18414"/>
                    <a:pt x="1077" y="27539"/>
                  </a:cubicBezTo>
                  <a:cubicBezTo>
                    <a:pt x="1540" y="37005"/>
                    <a:pt x="2357" y="46443"/>
                    <a:pt x="3174" y="55882"/>
                  </a:cubicBezTo>
                  <a:cubicBezTo>
                    <a:pt x="3732" y="62256"/>
                    <a:pt x="4291" y="68643"/>
                    <a:pt x="4836" y="75031"/>
                  </a:cubicBezTo>
                  <a:cubicBezTo>
                    <a:pt x="5027" y="77238"/>
                    <a:pt x="5203" y="79444"/>
                    <a:pt x="5394" y="81663"/>
                  </a:cubicBezTo>
                  <a:cubicBezTo>
                    <a:pt x="5408" y="81787"/>
                    <a:pt x="5408" y="81923"/>
                    <a:pt x="5475" y="82032"/>
                  </a:cubicBezTo>
                  <a:cubicBezTo>
                    <a:pt x="5612" y="82250"/>
                    <a:pt x="5898" y="82317"/>
                    <a:pt x="6156" y="82344"/>
                  </a:cubicBezTo>
                  <a:cubicBezTo>
                    <a:pt x="8254" y="82604"/>
                    <a:pt x="10379" y="82753"/>
                    <a:pt x="12490" y="82794"/>
                  </a:cubicBezTo>
                  <a:cubicBezTo>
                    <a:pt x="12681" y="82794"/>
                    <a:pt x="12272" y="78858"/>
                    <a:pt x="12285" y="78558"/>
                  </a:cubicBezTo>
                  <a:cubicBezTo>
                    <a:pt x="12408" y="70537"/>
                    <a:pt x="11864" y="62501"/>
                    <a:pt x="11550" y="54479"/>
                  </a:cubicBezTo>
                  <a:cubicBezTo>
                    <a:pt x="11319" y="48840"/>
                    <a:pt x="11700" y="43243"/>
                    <a:pt x="11877" y="37590"/>
                  </a:cubicBezTo>
                  <a:cubicBezTo>
                    <a:pt x="12054" y="32115"/>
                    <a:pt x="11741" y="26682"/>
                    <a:pt x="11619" y="21206"/>
                  </a:cubicBezTo>
                  <a:lnTo>
                    <a:pt x="11619" y="21206"/>
                  </a:lnTo>
                  <a:cubicBezTo>
                    <a:pt x="11836" y="21252"/>
                    <a:pt x="12060" y="21274"/>
                    <a:pt x="12284" y="21274"/>
                  </a:cubicBezTo>
                  <a:cubicBezTo>
                    <a:pt x="12733" y="21274"/>
                    <a:pt x="13184" y="21183"/>
                    <a:pt x="13593" y="21002"/>
                  </a:cubicBezTo>
                  <a:cubicBezTo>
                    <a:pt x="13595" y="21001"/>
                    <a:pt x="13597" y="21000"/>
                    <a:pt x="13599" y="21000"/>
                  </a:cubicBezTo>
                  <a:cubicBezTo>
                    <a:pt x="13890" y="21000"/>
                    <a:pt x="15555" y="28375"/>
                    <a:pt x="15718" y="29037"/>
                  </a:cubicBezTo>
                  <a:cubicBezTo>
                    <a:pt x="17897" y="37822"/>
                    <a:pt x="19613" y="46920"/>
                    <a:pt x="21465" y="55855"/>
                  </a:cubicBezTo>
                  <a:cubicBezTo>
                    <a:pt x="23317" y="64857"/>
                    <a:pt x="25701" y="73764"/>
                    <a:pt x="27022" y="82876"/>
                  </a:cubicBezTo>
                  <a:cubicBezTo>
                    <a:pt x="29215" y="82876"/>
                    <a:pt x="31407" y="82699"/>
                    <a:pt x="33573" y="82331"/>
                  </a:cubicBezTo>
                  <a:cubicBezTo>
                    <a:pt x="33682" y="82317"/>
                    <a:pt x="33791" y="82290"/>
                    <a:pt x="33846" y="82208"/>
                  </a:cubicBezTo>
                  <a:cubicBezTo>
                    <a:pt x="33900" y="82141"/>
                    <a:pt x="33886" y="82045"/>
                    <a:pt x="33873" y="81963"/>
                  </a:cubicBezTo>
                  <a:cubicBezTo>
                    <a:pt x="33450" y="78436"/>
                    <a:pt x="33069" y="74990"/>
                    <a:pt x="32538" y="71476"/>
                  </a:cubicBezTo>
                  <a:cubicBezTo>
                    <a:pt x="32497" y="71136"/>
                    <a:pt x="32443" y="70795"/>
                    <a:pt x="32388" y="70455"/>
                  </a:cubicBezTo>
                  <a:cubicBezTo>
                    <a:pt x="30835" y="60390"/>
                    <a:pt x="29664" y="50271"/>
                    <a:pt x="28643" y="40138"/>
                  </a:cubicBezTo>
                  <a:cubicBezTo>
                    <a:pt x="28111" y="34894"/>
                    <a:pt x="27621" y="29651"/>
                    <a:pt x="27158" y="24407"/>
                  </a:cubicBezTo>
                  <a:cubicBezTo>
                    <a:pt x="26927" y="21846"/>
                    <a:pt x="26982" y="19068"/>
                    <a:pt x="26464" y="16549"/>
                  </a:cubicBezTo>
                  <a:cubicBezTo>
                    <a:pt x="26001" y="14342"/>
                    <a:pt x="24979" y="12203"/>
                    <a:pt x="24434" y="9997"/>
                  </a:cubicBezTo>
                  <a:cubicBezTo>
                    <a:pt x="23808" y="7423"/>
                    <a:pt x="23072" y="4876"/>
                    <a:pt x="22187" y="2384"/>
                  </a:cubicBezTo>
                  <a:cubicBezTo>
                    <a:pt x="21955" y="1703"/>
                    <a:pt x="21833" y="708"/>
                    <a:pt x="21098" y="490"/>
                  </a:cubicBezTo>
                  <a:cubicBezTo>
                    <a:pt x="21032" y="473"/>
                    <a:pt x="20952" y="465"/>
                    <a:pt x="20862" y="465"/>
                  </a:cubicBezTo>
                  <a:cubicBezTo>
                    <a:pt x="20259" y="465"/>
                    <a:pt x="19188" y="813"/>
                    <a:pt x="18714" y="872"/>
                  </a:cubicBezTo>
                  <a:cubicBezTo>
                    <a:pt x="16599" y="1082"/>
                    <a:pt x="14496" y="1432"/>
                    <a:pt x="12370" y="1432"/>
                  </a:cubicBezTo>
                  <a:cubicBezTo>
                    <a:pt x="12292" y="1432"/>
                    <a:pt x="12214" y="1432"/>
                    <a:pt x="12136" y="1431"/>
                  </a:cubicBezTo>
                  <a:cubicBezTo>
                    <a:pt x="8568" y="1431"/>
                    <a:pt x="5190" y="859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01"/>
            <p:cNvSpPr/>
            <p:nvPr/>
          </p:nvSpPr>
          <p:spPr>
            <a:xfrm>
              <a:off x="5466499" y="3215404"/>
              <a:ext cx="303755" cy="156361"/>
            </a:xfrm>
            <a:custGeom>
              <a:avLst/>
              <a:gdLst/>
              <a:ahLst/>
              <a:cxnLst/>
              <a:rect l="l" t="t" r="r" b="b"/>
              <a:pathLst>
                <a:path w="16699" h="8596" extrusionOk="0">
                  <a:moveTo>
                    <a:pt x="15990" y="1"/>
                  </a:moveTo>
                  <a:cubicBezTo>
                    <a:pt x="15990" y="1"/>
                    <a:pt x="15977" y="1"/>
                    <a:pt x="15963" y="15"/>
                  </a:cubicBezTo>
                  <a:cubicBezTo>
                    <a:pt x="16154" y="1036"/>
                    <a:pt x="16344" y="2234"/>
                    <a:pt x="16698" y="3311"/>
                  </a:cubicBezTo>
                  <a:cubicBezTo>
                    <a:pt x="16467" y="2207"/>
                    <a:pt x="16235" y="1105"/>
                    <a:pt x="15990" y="1"/>
                  </a:cubicBezTo>
                  <a:close/>
                  <a:moveTo>
                    <a:pt x="1" y="2861"/>
                  </a:moveTo>
                  <a:cubicBezTo>
                    <a:pt x="110" y="4550"/>
                    <a:pt x="191" y="6226"/>
                    <a:pt x="287" y="7900"/>
                  </a:cubicBezTo>
                  <a:cubicBezTo>
                    <a:pt x="300" y="8145"/>
                    <a:pt x="327" y="8405"/>
                    <a:pt x="491" y="8595"/>
                  </a:cubicBezTo>
                  <a:cubicBezTo>
                    <a:pt x="327" y="6689"/>
                    <a:pt x="178" y="4782"/>
                    <a:pt x="28" y="2875"/>
                  </a:cubicBezTo>
                  <a:cubicBezTo>
                    <a:pt x="28" y="2875"/>
                    <a:pt x="15" y="2861"/>
                    <a:pt x="1" y="2861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01"/>
            <p:cNvSpPr/>
            <p:nvPr/>
          </p:nvSpPr>
          <p:spPr>
            <a:xfrm>
              <a:off x="5642160" y="2891859"/>
              <a:ext cx="115215" cy="323818"/>
            </a:xfrm>
            <a:custGeom>
              <a:avLst/>
              <a:gdLst/>
              <a:ahLst/>
              <a:cxnLst/>
              <a:rect l="l" t="t" r="r" b="b"/>
              <a:pathLst>
                <a:path w="6334" h="17802" extrusionOk="0">
                  <a:moveTo>
                    <a:pt x="1975" y="1"/>
                  </a:moveTo>
                  <a:cubicBezTo>
                    <a:pt x="1553" y="178"/>
                    <a:pt x="1103" y="273"/>
                    <a:pt x="654" y="273"/>
                  </a:cubicBezTo>
                  <a:cubicBezTo>
                    <a:pt x="436" y="273"/>
                    <a:pt x="218" y="246"/>
                    <a:pt x="1" y="205"/>
                  </a:cubicBezTo>
                  <a:lnTo>
                    <a:pt x="1" y="260"/>
                  </a:lnTo>
                  <a:cubicBezTo>
                    <a:pt x="218" y="300"/>
                    <a:pt x="436" y="314"/>
                    <a:pt x="654" y="314"/>
                  </a:cubicBezTo>
                  <a:cubicBezTo>
                    <a:pt x="1103" y="314"/>
                    <a:pt x="1553" y="233"/>
                    <a:pt x="1975" y="55"/>
                  </a:cubicBezTo>
                  <a:cubicBezTo>
                    <a:pt x="1975" y="55"/>
                    <a:pt x="1975" y="42"/>
                    <a:pt x="1989" y="42"/>
                  </a:cubicBezTo>
                  <a:cubicBezTo>
                    <a:pt x="2274" y="42"/>
                    <a:pt x="3936" y="7424"/>
                    <a:pt x="4100" y="8078"/>
                  </a:cubicBezTo>
                  <a:cubicBezTo>
                    <a:pt x="4822" y="10992"/>
                    <a:pt x="5489" y="13920"/>
                    <a:pt x="6129" y="16862"/>
                  </a:cubicBezTo>
                  <a:cubicBezTo>
                    <a:pt x="6197" y="17148"/>
                    <a:pt x="6251" y="17461"/>
                    <a:pt x="6306" y="17802"/>
                  </a:cubicBezTo>
                  <a:cubicBezTo>
                    <a:pt x="6320" y="17788"/>
                    <a:pt x="6333" y="17788"/>
                    <a:pt x="6333" y="17788"/>
                  </a:cubicBezTo>
                  <a:cubicBezTo>
                    <a:pt x="5639" y="14506"/>
                    <a:pt x="4904" y="11250"/>
                    <a:pt x="4100" y="8036"/>
                  </a:cubicBezTo>
                  <a:cubicBezTo>
                    <a:pt x="3936" y="7369"/>
                    <a:pt x="2274" y="1"/>
                    <a:pt x="198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01"/>
            <p:cNvSpPr/>
            <p:nvPr/>
          </p:nvSpPr>
          <p:spPr>
            <a:xfrm>
              <a:off x="5639686" y="3224336"/>
              <a:ext cx="6203" cy="210349"/>
            </a:xfrm>
            <a:custGeom>
              <a:avLst/>
              <a:gdLst/>
              <a:ahLst/>
              <a:cxnLst/>
              <a:rect l="l" t="t" r="r" b="b"/>
              <a:pathLst>
                <a:path w="341" h="11564" extrusionOk="0">
                  <a:moveTo>
                    <a:pt x="340" y="0"/>
                  </a:moveTo>
                  <a:cubicBezTo>
                    <a:pt x="191" y="3855"/>
                    <a:pt x="0" y="7709"/>
                    <a:pt x="0" y="11564"/>
                  </a:cubicBezTo>
                  <a:cubicBezTo>
                    <a:pt x="0" y="7709"/>
                    <a:pt x="191" y="3855"/>
                    <a:pt x="340" y="0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01"/>
            <p:cNvSpPr/>
            <p:nvPr/>
          </p:nvSpPr>
          <p:spPr>
            <a:xfrm>
              <a:off x="5645871" y="3132585"/>
              <a:ext cx="2001" cy="91769"/>
            </a:xfrm>
            <a:custGeom>
              <a:avLst/>
              <a:gdLst/>
              <a:ahLst/>
              <a:cxnLst/>
              <a:rect l="l" t="t" r="r" b="b"/>
              <a:pathLst>
                <a:path w="110" h="5045" extrusionOk="0">
                  <a:moveTo>
                    <a:pt x="109" y="1"/>
                  </a:moveTo>
                  <a:cubicBezTo>
                    <a:pt x="109" y="1115"/>
                    <a:pt x="96" y="2241"/>
                    <a:pt x="55" y="3355"/>
                  </a:cubicBezTo>
                  <a:cubicBezTo>
                    <a:pt x="42" y="3914"/>
                    <a:pt x="14" y="4472"/>
                    <a:pt x="0" y="5044"/>
                  </a:cubicBezTo>
                  <a:cubicBezTo>
                    <a:pt x="14" y="4499"/>
                    <a:pt x="42" y="3955"/>
                    <a:pt x="55" y="3410"/>
                  </a:cubicBezTo>
                  <a:cubicBezTo>
                    <a:pt x="96" y="2269"/>
                    <a:pt x="109" y="1128"/>
                    <a:pt x="10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01"/>
            <p:cNvSpPr/>
            <p:nvPr/>
          </p:nvSpPr>
          <p:spPr>
            <a:xfrm>
              <a:off x="5528691" y="3896638"/>
              <a:ext cx="130331" cy="119981"/>
            </a:xfrm>
            <a:custGeom>
              <a:avLst/>
              <a:gdLst/>
              <a:ahLst/>
              <a:cxnLst/>
              <a:rect l="l" t="t" r="r" b="b"/>
              <a:pathLst>
                <a:path w="7165" h="6596" extrusionOk="0">
                  <a:moveTo>
                    <a:pt x="6920" y="1"/>
                  </a:moveTo>
                  <a:lnTo>
                    <a:pt x="6920" y="1"/>
                  </a:lnTo>
                  <a:cubicBezTo>
                    <a:pt x="6919" y="774"/>
                    <a:pt x="6919" y="1546"/>
                    <a:pt x="6905" y="2319"/>
                  </a:cubicBezTo>
                  <a:lnTo>
                    <a:pt x="6905" y="2346"/>
                  </a:lnTo>
                  <a:cubicBezTo>
                    <a:pt x="6919" y="1561"/>
                    <a:pt x="6919" y="775"/>
                    <a:pt x="6920" y="1"/>
                  </a:cubicBezTo>
                  <a:close/>
                  <a:moveTo>
                    <a:pt x="1" y="5357"/>
                  </a:moveTo>
                  <a:lnTo>
                    <a:pt x="1" y="5357"/>
                  </a:lnTo>
                  <a:cubicBezTo>
                    <a:pt x="1" y="5411"/>
                    <a:pt x="14" y="5439"/>
                    <a:pt x="14" y="5466"/>
                  </a:cubicBezTo>
                  <a:cubicBezTo>
                    <a:pt x="28" y="5588"/>
                    <a:pt x="28" y="5724"/>
                    <a:pt x="95" y="5847"/>
                  </a:cubicBezTo>
                  <a:cubicBezTo>
                    <a:pt x="219" y="6038"/>
                    <a:pt x="477" y="6105"/>
                    <a:pt x="709" y="6147"/>
                  </a:cubicBezTo>
                  <a:lnTo>
                    <a:pt x="709" y="6092"/>
                  </a:lnTo>
                  <a:cubicBezTo>
                    <a:pt x="477" y="6065"/>
                    <a:pt x="219" y="5996"/>
                    <a:pt x="95" y="5793"/>
                  </a:cubicBezTo>
                  <a:cubicBezTo>
                    <a:pt x="28" y="5684"/>
                    <a:pt x="28" y="5548"/>
                    <a:pt x="14" y="5424"/>
                  </a:cubicBezTo>
                  <a:cubicBezTo>
                    <a:pt x="14" y="5397"/>
                    <a:pt x="1" y="5370"/>
                    <a:pt x="1" y="5357"/>
                  </a:cubicBezTo>
                  <a:close/>
                  <a:moveTo>
                    <a:pt x="7165" y="6187"/>
                  </a:moveTo>
                  <a:cubicBezTo>
                    <a:pt x="7165" y="6419"/>
                    <a:pt x="7137" y="6555"/>
                    <a:pt x="7110" y="6555"/>
                  </a:cubicBezTo>
                  <a:cubicBezTo>
                    <a:pt x="6811" y="6541"/>
                    <a:pt x="6511" y="6541"/>
                    <a:pt x="6211" y="6528"/>
                  </a:cubicBezTo>
                  <a:lnTo>
                    <a:pt x="6211" y="6528"/>
                  </a:lnTo>
                  <a:cubicBezTo>
                    <a:pt x="6211" y="6541"/>
                    <a:pt x="6224" y="6555"/>
                    <a:pt x="6224" y="6583"/>
                  </a:cubicBezTo>
                  <a:cubicBezTo>
                    <a:pt x="6511" y="6583"/>
                    <a:pt x="6811" y="6596"/>
                    <a:pt x="7110" y="6596"/>
                  </a:cubicBezTo>
                  <a:cubicBezTo>
                    <a:pt x="7150" y="6596"/>
                    <a:pt x="7165" y="6447"/>
                    <a:pt x="7165" y="6187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01"/>
            <p:cNvSpPr/>
            <p:nvPr/>
          </p:nvSpPr>
          <p:spPr>
            <a:xfrm>
              <a:off x="5541569" y="4007451"/>
              <a:ext cx="100354" cy="8931"/>
            </a:xfrm>
            <a:custGeom>
              <a:avLst/>
              <a:gdLst/>
              <a:ahLst/>
              <a:cxnLst/>
              <a:rect l="l" t="t" r="r" b="b"/>
              <a:pathLst>
                <a:path w="5517" h="491" extrusionOk="0">
                  <a:moveTo>
                    <a:pt x="1" y="0"/>
                  </a:moveTo>
                  <a:lnTo>
                    <a:pt x="1" y="55"/>
                  </a:lnTo>
                  <a:lnTo>
                    <a:pt x="68" y="55"/>
                  </a:lnTo>
                  <a:cubicBezTo>
                    <a:pt x="1880" y="286"/>
                    <a:pt x="3691" y="422"/>
                    <a:pt x="5516" y="491"/>
                  </a:cubicBezTo>
                  <a:cubicBezTo>
                    <a:pt x="5516" y="463"/>
                    <a:pt x="5503" y="449"/>
                    <a:pt x="5503" y="436"/>
                  </a:cubicBezTo>
                  <a:cubicBezTo>
                    <a:pt x="3691" y="382"/>
                    <a:pt x="1880" y="245"/>
                    <a:pt x="68" y="13"/>
                  </a:cubicBezTo>
                  <a:cubicBezTo>
                    <a:pt x="55" y="13"/>
                    <a:pt x="28" y="0"/>
                    <a:pt x="1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01"/>
            <p:cNvSpPr/>
            <p:nvPr/>
          </p:nvSpPr>
          <p:spPr>
            <a:xfrm>
              <a:off x="6033336" y="4002995"/>
              <a:ext cx="13897" cy="6694"/>
            </a:xfrm>
            <a:custGeom>
              <a:avLst/>
              <a:gdLst/>
              <a:ahLst/>
              <a:cxnLst/>
              <a:rect l="l" t="t" r="r" b="b"/>
              <a:pathLst>
                <a:path w="764" h="368" extrusionOk="0">
                  <a:moveTo>
                    <a:pt x="763" y="0"/>
                  </a:moveTo>
                  <a:cubicBezTo>
                    <a:pt x="763" y="41"/>
                    <a:pt x="750" y="82"/>
                    <a:pt x="723" y="122"/>
                  </a:cubicBezTo>
                  <a:cubicBezTo>
                    <a:pt x="668" y="204"/>
                    <a:pt x="559" y="231"/>
                    <a:pt x="450" y="245"/>
                  </a:cubicBezTo>
                  <a:lnTo>
                    <a:pt x="0" y="327"/>
                  </a:lnTo>
                  <a:cubicBezTo>
                    <a:pt x="0" y="340"/>
                    <a:pt x="0" y="354"/>
                    <a:pt x="15" y="367"/>
                  </a:cubicBezTo>
                  <a:cubicBezTo>
                    <a:pt x="164" y="340"/>
                    <a:pt x="314" y="313"/>
                    <a:pt x="450" y="300"/>
                  </a:cubicBezTo>
                  <a:cubicBezTo>
                    <a:pt x="559" y="273"/>
                    <a:pt x="668" y="258"/>
                    <a:pt x="723" y="164"/>
                  </a:cubicBezTo>
                  <a:cubicBezTo>
                    <a:pt x="763" y="122"/>
                    <a:pt x="763" y="55"/>
                    <a:pt x="763" y="0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01"/>
            <p:cNvSpPr/>
            <p:nvPr/>
          </p:nvSpPr>
          <p:spPr>
            <a:xfrm>
              <a:off x="5976347" y="4008943"/>
              <a:ext cx="57262" cy="6694"/>
            </a:xfrm>
            <a:custGeom>
              <a:avLst/>
              <a:gdLst/>
              <a:ahLst/>
              <a:cxnLst/>
              <a:rect l="l" t="t" r="r" b="b"/>
              <a:pathLst>
                <a:path w="3148" h="368" extrusionOk="0">
                  <a:moveTo>
                    <a:pt x="3133" y="0"/>
                  </a:moveTo>
                  <a:cubicBezTo>
                    <a:pt x="2098" y="163"/>
                    <a:pt x="1050" y="272"/>
                    <a:pt x="1" y="354"/>
                  </a:cubicBezTo>
                  <a:cubicBezTo>
                    <a:pt x="151" y="367"/>
                    <a:pt x="315" y="367"/>
                    <a:pt x="478" y="367"/>
                  </a:cubicBezTo>
                  <a:cubicBezTo>
                    <a:pt x="1377" y="367"/>
                    <a:pt x="2385" y="191"/>
                    <a:pt x="3148" y="40"/>
                  </a:cubicBezTo>
                  <a:cubicBezTo>
                    <a:pt x="3133" y="27"/>
                    <a:pt x="3133" y="13"/>
                    <a:pt x="3133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01"/>
            <p:cNvSpPr/>
            <p:nvPr/>
          </p:nvSpPr>
          <p:spPr>
            <a:xfrm>
              <a:off x="5466990" y="2639654"/>
              <a:ext cx="580243" cy="1376237"/>
            </a:xfrm>
            <a:custGeom>
              <a:avLst/>
              <a:gdLst/>
              <a:ahLst/>
              <a:cxnLst/>
              <a:rect l="l" t="t" r="r" b="b"/>
              <a:pathLst>
                <a:path w="31899" h="75659" extrusionOk="0">
                  <a:moveTo>
                    <a:pt x="10094" y="1"/>
                  </a:moveTo>
                  <a:cubicBezTo>
                    <a:pt x="9903" y="764"/>
                    <a:pt x="9725" y="1526"/>
                    <a:pt x="9535" y="2276"/>
                  </a:cubicBezTo>
                  <a:cubicBezTo>
                    <a:pt x="8432" y="2276"/>
                    <a:pt x="7328" y="2207"/>
                    <a:pt x="6226" y="2071"/>
                  </a:cubicBezTo>
                  <a:cubicBezTo>
                    <a:pt x="6117" y="4005"/>
                    <a:pt x="6130" y="6062"/>
                    <a:pt x="5748" y="7955"/>
                  </a:cubicBezTo>
                  <a:cubicBezTo>
                    <a:pt x="5545" y="10488"/>
                    <a:pt x="5176" y="13035"/>
                    <a:pt x="4931" y="15554"/>
                  </a:cubicBezTo>
                  <a:cubicBezTo>
                    <a:pt x="4237" y="22473"/>
                    <a:pt x="4155" y="29038"/>
                    <a:pt x="4836" y="35929"/>
                  </a:cubicBezTo>
                  <a:cubicBezTo>
                    <a:pt x="4849" y="36066"/>
                    <a:pt x="4877" y="36216"/>
                    <a:pt x="4904" y="36352"/>
                  </a:cubicBezTo>
                  <a:cubicBezTo>
                    <a:pt x="3229" y="36093"/>
                    <a:pt x="1690" y="35317"/>
                    <a:pt x="151" y="34567"/>
                  </a:cubicBezTo>
                  <a:cubicBezTo>
                    <a:pt x="97" y="34554"/>
                    <a:pt x="55" y="34540"/>
                    <a:pt x="1" y="34527"/>
                  </a:cubicBezTo>
                  <a:lnTo>
                    <a:pt x="1" y="34527"/>
                  </a:lnTo>
                  <a:cubicBezTo>
                    <a:pt x="151" y="36434"/>
                    <a:pt x="300" y="38341"/>
                    <a:pt x="464" y="40247"/>
                  </a:cubicBezTo>
                  <a:cubicBezTo>
                    <a:pt x="573" y="40369"/>
                    <a:pt x="736" y="40438"/>
                    <a:pt x="900" y="40493"/>
                  </a:cubicBezTo>
                  <a:cubicBezTo>
                    <a:pt x="1690" y="40765"/>
                    <a:pt x="2521" y="40914"/>
                    <a:pt x="3351" y="40914"/>
                  </a:cubicBezTo>
                  <a:cubicBezTo>
                    <a:pt x="4468" y="40914"/>
                    <a:pt x="5585" y="40669"/>
                    <a:pt x="6580" y="40179"/>
                  </a:cubicBezTo>
                  <a:lnTo>
                    <a:pt x="6580" y="40179"/>
                  </a:lnTo>
                  <a:cubicBezTo>
                    <a:pt x="6607" y="40179"/>
                    <a:pt x="6525" y="46171"/>
                    <a:pt x="6416" y="46703"/>
                  </a:cubicBezTo>
                  <a:cubicBezTo>
                    <a:pt x="5966" y="49059"/>
                    <a:pt x="5122" y="51347"/>
                    <a:pt x="3923" y="53431"/>
                  </a:cubicBezTo>
                  <a:cubicBezTo>
                    <a:pt x="3992" y="53595"/>
                    <a:pt x="4128" y="53649"/>
                    <a:pt x="4292" y="53649"/>
                  </a:cubicBezTo>
                  <a:cubicBezTo>
                    <a:pt x="4441" y="53649"/>
                    <a:pt x="4632" y="53608"/>
                    <a:pt x="4822" y="53553"/>
                  </a:cubicBezTo>
                  <a:cubicBezTo>
                    <a:pt x="5013" y="53499"/>
                    <a:pt x="5218" y="53458"/>
                    <a:pt x="5408" y="53458"/>
                  </a:cubicBezTo>
                  <a:cubicBezTo>
                    <a:pt x="5503" y="53458"/>
                    <a:pt x="5599" y="53471"/>
                    <a:pt x="5694" y="53513"/>
                  </a:cubicBezTo>
                  <a:cubicBezTo>
                    <a:pt x="6008" y="53635"/>
                    <a:pt x="6102" y="54016"/>
                    <a:pt x="6144" y="54357"/>
                  </a:cubicBezTo>
                  <a:cubicBezTo>
                    <a:pt x="6335" y="55719"/>
                    <a:pt x="6211" y="57136"/>
                    <a:pt x="5776" y="58443"/>
                  </a:cubicBezTo>
                  <a:cubicBezTo>
                    <a:pt x="5530" y="59219"/>
                    <a:pt x="5231" y="60227"/>
                    <a:pt x="5899" y="60704"/>
                  </a:cubicBezTo>
                  <a:cubicBezTo>
                    <a:pt x="6089" y="60840"/>
                    <a:pt x="6335" y="60895"/>
                    <a:pt x="6525" y="61044"/>
                  </a:cubicBezTo>
                  <a:cubicBezTo>
                    <a:pt x="6756" y="61235"/>
                    <a:pt x="6865" y="61534"/>
                    <a:pt x="6947" y="61821"/>
                  </a:cubicBezTo>
                  <a:cubicBezTo>
                    <a:pt x="7615" y="64109"/>
                    <a:pt x="7328" y="66669"/>
                    <a:pt x="6184" y="68753"/>
                  </a:cubicBezTo>
                  <a:cubicBezTo>
                    <a:pt x="5639" y="69733"/>
                    <a:pt x="4673" y="70687"/>
                    <a:pt x="3638" y="70687"/>
                  </a:cubicBezTo>
                  <a:cubicBezTo>
                    <a:pt x="3460" y="70687"/>
                    <a:pt x="3284" y="70659"/>
                    <a:pt x="3120" y="70605"/>
                  </a:cubicBezTo>
                  <a:lnTo>
                    <a:pt x="3120" y="70605"/>
                  </a:lnTo>
                  <a:cubicBezTo>
                    <a:pt x="3324" y="70674"/>
                    <a:pt x="3365" y="73792"/>
                    <a:pt x="3393" y="74460"/>
                  </a:cubicBezTo>
                  <a:cubicBezTo>
                    <a:pt x="3393" y="74473"/>
                    <a:pt x="3406" y="74500"/>
                    <a:pt x="3406" y="74527"/>
                  </a:cubicBezTo>
                  <a:cubicBezTo>
                    <a:pt x="3420" y="74651"/>
                    <a:pt x="3420" y="74787"/>
                    <a:pt x="3487" y="74896"/>
                  </a:cubicBezTo>
                  <a:cubicBezTo>
                    <a:pt x="3611" y="75099"/>
                    <a:pt x="3869" y="75168"/>
                    <a:pt x="4101" y="75195"/>
                  </a:cubicBezTo>
                  <a:cubicBezTo>
                    <a:pt x="4128" y="75195"/>
                    <a:pt x="4155" y="75208"/>
                    <a:pt x="4168" y="75208"/>
                  </a:cubicBezTo>
                  <a:cubicBezTo>
                    <a:pt x="5980" y="75440"/>
                    <a:pt x="7791" y="75577"/>
                    <a:pt x="9603" y="75631"/>
                  </a:cubicBezTo>
                  <a:cubicBezTo>
                    <a:pt x="9903" y="75644"/>
                    <a:pt x="10203" y="75644"/>
                    <a:pt x="10502" y="75658"/>
                  </a:cubicBezTo>
                  <a:cubicBezTo>
                    <a:pt x="10529" y="75658"/>
                    <a:pt x="10557" y="75522"/>
                    <a:pt x="10557" y="75290"/>
                  </a:cubicBezTo>
                  <a:cubicBezTo>
                    <a:pt x="10543" y="74282"/>
                    <a:pt x="10284" y="71709"/>
                    <a:pt x="10297" y="71464"/>
                  </a:cubicBezTo>
                  <a:lnTo>
                    <a:pt x="10297" y="71449"/>
                  </a:lnTo>
                  <a:lnTo>
                    <a:pt x="10297" y="71422"/>
                  </a:lnTo>
                  <a:cubicBezTo>
                    <a:pt x="10312" y="70605"/>
                    <a:pt x="10312" y="69788"/>
                    <a:pt x="10312" y="68971"/>
                  </a:cubicBezTo>
                  <a:cubicBezTo>
                    <a:pt x="10312" y="61779"/>
                    <a:pt x="9848" y="54575"/>
                    <a:pt x="9562" y="47384"/>
                  </a:cubicBezTo>
                  <a:cubicBezTo>
                    <a:pt x="9507" y="46158"/>
                    <a:pt x="9494" y="44933"/>
                    <a:pt x="9494" y="43707"/>
                  </a:cubicBezTo>
                  <a:cubicBezTo>
                    <a:pt x="9494" y="39852"/>
                    <a:pt x="9685" y="35998"/>
                    <a:pt x="9834" y="32143"/>
                  </a:cubicBezTo>
                  <a:cubicBezTo>
                    <a:pt x="9848" y="31571"/>
                    <a:pt x="9876" y="31013"/>
                    <a:pt x="9889" y="30454"/>
                  </a:cubicBezTo>
                  <a:cubicBezTo>
                    <a:pt x="9930" y="29337"/>
                    <a:pt x="9943" y="28208"/>
                    <a:pt x="9943" y="27091"/>
                  </a:cubicBezTo>
                  <a:cubicBezTo>
                    <a:pt x="9943" y="22760"/>
                    <a:pt x="9725" y="18456"/>
                    <a:pt x="9631" y="14125"/>
                  </a:cubicBezTo>
                  <a:lnTo>
                    <a:pt x="9631" y="14070"/>
                  </a:lnTo>
                  <a:cubicBezTo>
                    <a:pt x="9848" y="14111"/>
                    <a:pt x="10066" y="14138"/>
                    <a:pt x="10284" y="14138"/>
                  </a:cubicBezTo>
                  <a:cubicBezTo>
                    <a:pt x="10733" y="14138"/>
                    <a:pt x="11183" y="14043"/>
                    <a:pt x="11605" y="13866"/>
                  </a:cubicBezTo>
                  <a:lnTo>
                    <a:pt x="11619" y="13866"/>
                  </a:lnTo>
                  <a:cubicBezTo>
                    <a:pt x="11904" y="13866"/>
                    <a:pt x="13566" y="21234"/>
                    <a:pt x="13730" y="21901"/>
                  </a:cubicBezTo>
                  <a:cubicBezTo>
                    <a:pt x="14534" y="25115"/>
                    <a:pt x="15269" y="28371"/>
                    <a:pt x="15963" y="31653"/>
                  </a:cubicBezTo>
                  <a:cubicBezTo>
                    <a:pt x="16208" y="32757"/>
                    <a:pt x="16440" y="33859"/>
                    <a:pt x="16671" y="34963"/>
                  </a:cubicBezTo>
                  <a:cubicBezTo>
                    <a:pt x="17012" y="36025"/>
                    <a:pt x="17489" y="36964"/>
                    <a:pt x="18251" y="37537"/>
                  </a:cubicBezTo>
                  <a:cubicBezTo>
                    <a:pt x="18851" y="37987"/>
                    <a:pt x="19613" y="38232"/>
                    <a:pt x="20363" y="38232"/>
                  </a:cubicBezTo>
                  <a:cubicBezTo>
                    <a:pt x="20799" y="38232"/>
                    <a:pt x="21235" y="38150"/>
                    <a:pt x="21643" y="37987"/>
                  </a:cubicBezTo>
                  <a:lnTo>
                    <a:pt x="21643" y="37987"/>
                  </a:lnTo>
                  <a:lnTo>
                    <a:pt x="20866" y="40478"/>
                  </a:lnTo>
                  <a:cubicBezTo>
                    <a:pt x="20826" y="40629"/>
                    <a:pt x="20785" y="40805"/>
                    <a:pt x="20853" y="40941"/>
                  </a:cubicBezTo>
                  <a:cubicBezTo>
                    <a:pt x="20921" y="41078"/>
                    <a:pt x="21044" y="41119"/>
                    <a:pt x="21180" y="41119"/>
                  </a:cubicBezTo>
                  <a:cubicBezTo>
                    <a:pt x="21425" y="41119"/>
                    <a:pt x="21725" y="41010"/>
                    <a:pt x="21970" y="41010"/>
                  </a:cubicBezTo>
                  <a:cubicBezTo>
                    <a:pt x="22596" y="41010"/>
                    <a:pt x="22896" y="41773"/>
                    <a:pt x="23005" y="42385"/>
                  </a:cubicBezTo>
                  <a:cubicBezTo>
                    <a:pt x="23577" y="45436"/>
                    <a:pt x="23877" y="48541"/>
                    <a:pt x="23904" y="51646"/>
                  </a:cubicBezTo>
                  <a:cubicBezTo>
                    <a:pt x="23427" y="51633"/>
                    <a:pt x="22951" y="51619"/>
                    <a:pt x="22473" y="51619"/>
                  </a:cubicBezTo>
                  <a:cubicBezTo>
                    <a:pt x="23699" y="52736"/>
                    <a:pt x="24761" y="54016"/>
                    <a:pt x="25633" y="55433"/>
                  </a:cubicBezTo>
                  <a:cubicBezTo>
                    <a:pt x="25974" y="55992"/>
                    <a:pt x="26287" y="56700"/>
                    <a:pt x="25974" y="57258"/>
                  </a:cubicBezTo>
                  <a:cubicBezTo>
                    <a:pt x="25851" y="57476"/>
                    <a:pt x="25647" y="57639"/>
                    <a:pt x="25524" y="57857"/>
                  </a:cubicBezTo>
                  <a:cubicBezTo>
                    <a:pt x="25211" y="58402"/>
                    <a:pt x="25470" y="59097"/>
                    <a:pt x="25688" y="59682"/>
                  </a:cubicBezTo>
                  <a:cubicBezTo>
                    <a:pt x="26165" y="60949"/>
                    <a:pt x="26437" y="62284"/>
                    <a:pt x="26710" y="63604"/>
                  </a:cubicBezTo>
                  <a:cubicBezTo>
                    <a:pt x="27037" y="65226"/>
                    <a:pt x="27363" y="66846"/>
                    <a:pt x="27703" y="68467"/>
                  </a:cubicBezTo>
                  <a:cubicBezTo>
                    <a:pt x="27881" y="69366"/>
                    <a:pt x="28057" y="70333"/>
                    <a:pt x="27676" y="71164"/>
                  </a:cubicBezTo>
                  <a:cubicBezTo>
                    <a:pt x="27349" y="71885"/>
                    <a:pt x="26628" y="72417"/>
                    <a:pt x="26396" y="73180"/>
                  </a:cubicBezTo>
                  <a:cubicBezTo>
                    <a:pt x="25878" y="74936"/>
                    <a:pt x="26777" y="75522"/>
                    <a:pt x="28003" y="75631"/>
                  </a:cubicBezTo>
                  <a:cubicBezTo>
                    <a:pt x="29052" y="75549"/>
                    <a:pt x="30100" y="75440"/>
                    <a:pt x="31135" y="75277"/>
                  </a:cubicBezTo>
                  <a:lnTo>
                    <a:pt x="31585" y="75195"/>
                  </a:lnTo>
                  <a:cubicBezTo>
                    <a:pt x="31694" y="75181"/>
                    <a:pt x="31803" y="75154"/>
                    <a:pt x="31858" y="75072"/>
                  </a:cubicBezTo>
                  <a:cubicBezTo>
                    <a:pt x="31885" y="75032"/>
                    <a:pt x="31898" y="74990"/>
                    <a:pt x="31898" y="74950"/>
                  </a:cubicBezTo>
                  <a:cubicBezTo>
                    <a:pt x="31898" y="74923"/>
                    <a:pt x="31898" y="74896"/>
                    <a:pt x="31885" y="74868"/>
                  </a:cubicBezTo>
                  <a:cubicBezTo>
                    <a:pt x="31462" y="71340"/>
                    <a:pt x="31081" y="67895"/>
                    <a:pt x="30550" y="64381"/>
                  </a:cubicBezTo>
                  <a:cubicBezTo>
                    <a:pt x="30509" y="64040"/>
                    <a:pt x="30455" y="63700"/>
                    <a:pt x="30400" y="63373"/>
                  </a:cubicBezTo>
                  <a:cubicBezTo>
                    <a:pt x="28916" y="53676"/>
                    <a:pt x="27758" y="43952"/>
                    <a:pt x="26764" y="34200"/>
                  </a:cubicBezTo>
                  <a:cubicBezTo>
                    <a:pt x="26519" y="34213"/>
                    <a:pt x="26260" y="34213"/>
                    <a:pt x="26001" y="34213"/>
                  </a:cubicBezTo>
                  <a:cubicBezTo>
                    <a:pt x="24080" y="34213"/>
                    <a:pt x="22161" y="34064"/>
                    <a:pt x="20240" y="33873"/>
                  </a:cubicBezTo>
                  <a:cubicBezTo>
                    <a:pt x="21071" y="33873"/>
                    <a:pt x="18674" y="25442"/>
                    <a:pt x="18469" y="24830"/>
                  </a:cubicBezTo>
                  <a:cubicBezTo>
                    <a:pt x="16998" y="20376"/>
                    <a:pt x="15309" y="15950"/>
                    <a:pt x="14029" y="11441"/>
                  </a:cubicBezTo>
                  <a:cubicBezTo>
                    <a:pt x="13484" y="9507"/>
                    <a:pt x="13130" y="7506"/>
                    <a:pt x="12885" y="5476"/>
                  </a:cubicBezTo>
                  <a:cubicBezTo>
                    <a:pt x="12845" y="5803"/>
                    <a:pt x="12818" y="6130"/>
                    <a:pt x="12818" y="6457"/>
                  </a:cubicBezTo>
                  <a:cubicBezTo>
                    <a:pt x="12818" y="6593"/>
                    <a:pt x="12828" y="6741"/>
                    <a:pt x="12841" y="6878"/>
                  </a:cubicBezTo>
                  <a:lnTo>
                    <a:pt x="12841" y="6878"/>
                  </a:lnTo>
                  <a:cubicBezTo>
                    <a:pt x="12837" y="6853"/>
                    <a:pt x="12831" y="6829"/>
                    <a:pt x="12831" y="6811"/>
                  </a:cubicBezTo>
                  <a:lnTo>
                    <a:pt x="12831" y="6811"/>
                  </a:lnTo>
                  <a:cubicBezTo>
                    <a:pt x="12831" y="6852"/>
                    <a:pt x="12845" y="6907"/>
                    <a:pt x="12845" y="6947"/>
                  </a:cubicBezTo>
                  <a:cubicBezTo>
                    <a:pt x="12667" y="5503"/>
                    <a:pt x="12585" y="4059"/>
                    <a:pt x="12518" y="2603"/>
                  </a:cubicBezTo>
                  <a:cubicBezTo>
                    <a:pt x="11932" y="2575"/>
                    <a:pt x="11332" y="2521"/>
                    <a:pt x="10747" y="2425"/>
                  </a:cubicBezTo>
                  <a:lnTo>
                    <a:pt x="10706" y="2221"/>
                  </a:lnTo>
                  <a:lnTo>
                    <a:pt x="10679" y="2234"/>
                  </a:lnTo>
                  <a:cubicBezTo>
                    <a:pt x="10461" y="1499"/>
                    <a:pt x="10257" y="750"/>
                    <a:pt x="1009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01"/>
            <p:cNvSpPr/>
            <p:nvPr/>
          </p:nvSpPr>
          <p:spPr>
            <a:xfrm>
              <a:off x="5904769" y="3951208"/>
              <a:ext cx="155343" cy="75452"/>
            </a:xfrm>
            <a:custGeom>
              <a:avLst/>
              <a:gdLst/>
              <a:ahLst/>
              <a:cxnLst/>
              <a:rect l="l" t="t" r="r" b="b"/>
              <a:pathLst>
                <a:path w="8540" h="4148" extrusionOk="0">
                  <a:moveTo>
                    <a:pt x="7982" y="0"/>
                  </a:moveTo>
                  <a:cubicBezTo>
                    <a:pt x="7014" y="750"/>
                    <a:pt x="5421" y="899"/>
                    <a:pt x="4236" y="995"/>
                  </a:cubicBezTo>
                  <a:cubicBezTo>
                    <a:pt x="3947" y="1015"/>
                    <a:pt x="3670" y="1025"/>
                    <a:pt x="3400" y="1025"/>
                  </a:cubicBezTo>
                  <a:cubicBezTo>
                    <a:pt x="2229" y="1025"/>
                    <a:pt x="1196" y="839"/>
                    <a:pt x="0" y="518"/>
                  </a:cubicBezTo>
                  <a:lnTo>
                    <a:pt x="0" y="518"/>
                  </a:lnTo>
                  <a:cubicBezTo>
                    <a:pt x="0" y="1676"/>
                    <a:pt x="109" y="2833"/>
                    <a:pt x="355" y="3964"/>
                  </a:cubicBezTo>
                  <a:cubicBezTo>
                    <a:pt x="1197" y="4089"/>
                    <a:pt x="2058" y="4147"/>
                    <a:pt x="2914" y="4147"/>
                  </a:cubicBezTo>
                  <a:cubicBezTo>
                    <a:pt x="3082" y="4147"/>
                    <a:pt x="3250" y="4145"/>
                    <a:pt x="3418" y="4141"/>
                  </a:cubicBezTo>
                  <a:cubicBezTo>
                    <a:pt x="5012" y="4086"/>
                    <a:pt x="6605" y="3828"/>
                    <a:pt x="8131" y="3365"/>
                  </a:cubicBezTo>
                  <a:cubicBezTo>
                    <a:pt x="8267" y="3323"/>
                    <a:pt x="8417" y="3269"/>
                    <a:pt x="8485" y="3133"/>
                  </a:cubicBezTo>
                  <a:cubicBezTo>
                    <a:pt x="8539" y="3038"/>
                    <a:pt x="8512" y="2915"/>
                    <a:pt x="8499" y="2806"/>
                  </a:cubicBezTo>
                  <a:cubicBezTo>
                    <a:pt x="8322" y="1867"/>
                    <a:pt x="8185" y="926"/>
                    <a:pt x="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01"/>
            <p:cNvSpPr/>
            <p:nvPr/>
          </p:nvSpPr>
          <p:spPr>
            <a:xfrm>
              <a:off x="5514066" y="3952681"/>
              <a:ext cx="154615" cy="70504"/>
            </a:xfrm>
            <a:custGeom>
              <a:avLst/>
              <a:gdLst/>
              <a:ahLst/>
              <a:cxnLst/>
              <a:rect l="l" t="t" r="r" b="b"/>
              <a:pathLst>
                <a:path w="8500" h="3876" extrusionOk="0">
                  <a:moveTo>
                    <a:pt x="28" y="1"/>
                  </a:moveTo>
                  <a:lnTo>
                    <a:pt x="28" y="1"/>
                  </a:lnTo>
                  <a:cubicBezTo>
                    <a:pt x="1" y="1063"/>
                    <a:pt x="55" y="2126"/>
                    <a:pt x="205" y="3175"/>
                  </a:cubicBezTo>
                  <a:cubicBezTo>
                    <a:pt x="1444" y="3596"/>
                    <a:pt x="2684" y="3760"/>
                    <a:pt x="3992" y="3787"/>
                  </a:cubicBezTo>
                  <a:cubicBezTo>
                    <a:pt x="4873" y="3796"/>
                    <a:pt x="5744" y="3875"/>
                    <a:pt x="6621" y="3875"/>
                  </a:cubicBezTo>
                  <a:cubicBezTo>
                    <a:pt x="7086" y="3875"/>
                    <a:pt x="7552" y="3853"/>
                    <a:pt x="8023" y="3787"/>
                  </a:cubicBezTo>
                  <a:cubicBezTo>
                    <a:pt x="8145" y="3774"/>
                    <a:pt x="8281" y="3747"/>
                    <a:pt x="8363" y="3638"/>
                  </a:cubicBezTo>
                  <a:cubicBezTo>
                    <a:pt x="8418" y="3569"/>
                    <a:pt x="8432" y="3474"/>
                    <a:pt x="8432" y="3379"/>
                  </a:cubicBezTo>
                  <a:cubicBezTo>
                    <a:pt x="8499" y="2385"/>
                    <a:pt x="8404" y="1404"/>
                    <a:pt x="8432" y="424"/>
                  </a:cubicBezTo>
                  <a:lnTo>
                    <a:pt x="8432" y="260"/>
                  </a:lnTo>
                  <a:cubicBezTo>
                    <a:pt x="7088" y="583"/>
                    <a:pt x="5899" y="738"/>
                    <a:pt x="4622" y="738"/>
                  </a:cubicBezTo>
                  <a:cubicBezTo>
                    <a:pt x="4126" y="738"/>
                    <a:pt x="3616" y="714"/>
                    <a:pt x="3079" y="669"/>
                  </a:cubicBezTo>
                  <a:cubicBezTo>
                    <a:pt x="2003" y="573"/>
                    <a:pt x="1077" y="233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01"/>
            <p:cNvSpPr/>
            <p:nvPr/>
          </p:nvSpPr>
          <p:spPr>
            <a:xfrm>
              <a:off x="5436777" y="1979012"/>
              <a:ext cx="432085" cy="708337"/>
            </a:xfrm>
            <a:custGeom>
              <a:avLst/>
              <a:gdLst/>
              <a:ahLst/>
              <a:cxnLst/>
              <a:rect l="l" t="t" r="r" b="b"/>
              <a:pathLst>
                <a:path w="23754" h="38941" extrusionOk="0">
                  <a:moveTo>
                    <a:pt x="12383" y="1"/>
                  </a:moveTo>
                  <a:cubicBezTo>
                    <a:pt x="9701" y="1"/>
                    <a:pt x="6983" y="458"/>
                    <a:pt x="4536" y="1277"/>
                  </a:cubicBezTo>
                  <a:cubicBezTo>
                    <a:pt x="3841" y="1508"/>
                    <a:pt x="3120" y="1795"/>
                    <a:pt x="2697" y="2394"/>
                  </a:cubicBezTo>
                  <a:cubicBezTo>
                    <a:pt x="2357" y="2884"/>
                    <a:pt x="2261" y="3511"/>
                    <a:pt x="2207" y="4110"/>
                  </a:cubicBezTo>
                  <a:cubicBezTo>
                    <a:pt x="1825" y="7760"/>
                    <a:pt x="2016" y="11465"/>
                    <a:pt x="2766" y="15060"/>
                  </a:cubicBezTo>
                  <a:cubicBezTo>
                    <a:pt x="2969" y="16041"/>
                    <a:pt x="3229" y="17021"/>
                    <a:pt x="3310" y="18015"/>
                  </a:cubicBezTo>
                  <a:cubicBezTo>
                    <a:pt x="3556" y="20875"/>
                    <a:pt x="2384" y="23559"/>
                    <a:pt x="1730" y="26310"/>
                  </a:cubicBezTo>
                  <a:cubicBezTo>
                    <a:pt x="1035" y="29292"/>
                    <a:pt x="477" y="32316"/>
                    <a:pt x="69" y="35366"/>
                  </a:cubicBezTo>
                  <a:cubicBezTo>
                    <a:pt x="42" y="35639"/>
                    <a:pt x="0" y="35953"/>
                    <a:pt x="164" y="36171"/>
                  </a:cubicBezTo>
                  <a:cubicBezTo>
                    <a:pt x="287" y="36347"/>
                    <a:pt x="491" y="36443"/>
                    <a:pt x="695" y="36525"/>
                  </a:cubicBezTo>
                  <a:cubicBezTo>
                    <a:pt x="4019" y="37872"/>
                    <a:pt x="7600" y="38581"/>
                    <a:pt x="11196" y="38595"/>
                  </a:cubicBezTo>
                  <a:cubicBezTo>
                    <a:pt x="11400" y="37736"/>
                    <a:pt x="11618" y="36879"/>
                    <a:pt x="11836" y="36020"/>
                  </a:cubicBezTo>
                  <a:cubicBezTo>
                    <a:pt x="12027" y="36933"/>
                    <a:pt x="12218" y="37832"/>
                    <a:pt x="12408" y="38744"/>
                  </a:cubicBezTo>
                  <a:cubicBezTo>
                    <a:pt x="13228" y="38881"/>
                    <a:pt x="14056" y="38941"/>
                    <a:pt x="14884" y="38941"/>
                  </a:cubicBezTo>
                  <a:cubicBezTo>
                    <a:pt x="16122" y="38941"/>
                    <a:pt x="17362" y="38807"/>
                    <a:pt x="18578" y="38595"/>
                  </a:cubicBezTo>
                  <a:cubicBezTo>
                    <a:pt x="18982" y="38526"/>
                    <a:pt x="22267" y="37548"/>
                    <a:pt x="23388" y="37548"/>
                  </a:cubicBezTo>
                  <a:cubicBezTo>
                    <a:pt x="23590" y="37548"/>
                    <a:pt x="23722" y="37579"/>
                    <a:pt x="23753" y="37655"/>
                  </a:cubicBezTo>
                  <a:cubicBezTo>
                    <a:pt x="20689" y="30164"/>
                    <a:pt x="19681" y="21461"/>
                    <a:pt x="21002" y="13535"/>
                  </a:cubicBezTo>
                  <a:cubicBezTo>
                    <a:pt x="21329" y="11601"/>
                    <a:pt x="21928" y="9081"/>
                    <a:pt x="21997" y="6792"/>
                  </a:cubicBezTo>
                  <a:cubicBezTo>
                    <a:pt x="22024" y="5866"/>
                    <a:pt x="21955" y="4982"/>
                    <a:pt x="21751" y="4192"/>
                  </a:cubicBezTo>
                  <a:cubicBezTo>
                    <a:pt x="21207" y="2149"/>
                    <a:pt x="19109" y="977"/>
                    <a:pt x="17216" y="542"/>
                  </a:cubicBezTo>
                  <a:cubicBezTo>
                    <a:pt x="15666" y="173"/>
                    <a:pt x="14031" y="1"/>
                    <a:pt x="12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01"/>
            <p:cNvSpPr/>
            <p:nvPr/>
          </p:nvSpPr>
          <p:spPr>
            <a:xfrm>
              <a:off x="5336677" y="1592674"/>
              <a:ext cx="557451" cy="510702"/>
            </a:xfrm>
            <a:custGeom>
              <a:avLst/>
              <a:gdLst/>
              <a:ahLst/>
              <a:cxnLst/>
              <a:rect l="l" t="t" r="r" b="b"/>
              <a:pathLst>
                <a:path w="30646" h="28076" extrusionOk="0">
                  <a:moveTo>
                    <a:pt x="17660" y="0"/>
                  </a:moveTo>
                  <a:cubicBezTo>
                    <a:pt x="17235" y="0"/>
                    <a:pt x="16805" y="24"/>
                    <a:pt x="16372" y="71"/>
                  </a:cubicBezTo>
                  <a:cubicBezTo>
                    <a:pt x="14111" y="329"/>
                    <a:pt x="10788" y="574"/>
                    <a:pt x="9631" y="2904"/>
                  </a:cubicBezTo>
                  <a:cubicBezTo>
                    <a:pt x="8336" y="5519"/>
                    <a:pt x="9603" y="8882"/>
                    <a:pt x="7506" y="11034"/>
                  </a:cubicBezTo>
                  <a:cubicBezTo>
                    <a:pt x="5694" y="12901"/>
                    <a:pt x="3529" y="13691"/>
                    <a:pt x="2085" y="15979"/>
                  </a:cubicBezTo>
                  <a:cubicBezTo>
                    <a:pt x="736" y="18116"/>
                    <a:pt x="1" y="20677"/>
                    <a:pt x="83" y="23210"/>
                  </a:cubicBezTo>
                  <a:cubicBezTo>
                    <a:pt x="124" y="24191"/>
                    <a:pt x="287" y="25213"/>
                    <a:pt x="873" y="26003"/>
                  </a:cubicBezTo>
                  <a:cubicBezTo>
                    <a:pt x="15" y="23210"/>
                    <a:pt x="573" y="20023"/>
                    <a:pt x="2330" y="17681"/>
                  </a:cubicBezTo>
                  <a:lnTo>
                    <a:pt x="2330" y="17681"/>
                  </a:lnTo>
                  <a:cubicBezTo>
                    <a:pt x="996" y="20759"/>
                    <a:pt x="954" y="24368"/>
                    <a:pt x="2235" y="27459"/>
                  </a:cubicBezTo>
                  <a:cubicBezTo>
                    <a:pt x="2289" y="25349"/>
                    <a:pt x="2371" y="23224"/>
                    <a:pt x="2916" y="21181"/>
                  </a:cubicBezTo>
                  <a:cubicBezTo>
                    <a:pt x="3379" y="19492"/>
                    <a:pt x="4428" y="16809"/>
                    <a:pt x="6117" y="16088"/>
                  </a:cubicBezTo>
                  <a:lnTo>
                    <a:pt x="6117" y="16088"/>
                  </a:lnTo>
                  <a:cubicBezTo>
                    <a:pt x="5612" y="17898"/>
                    <a:pt x="4510" y="19547"/>
                    <a:pt x="4019" y="21385"/>
                  </a:cubicBezTo>
                  <a:cubicBezTo>
                    <a:pt x="3624" y="22802"/>
                    <a:pt x="3066" y="25362"/>
                    <a:pt x="3787" y="26765"/>
                  </a:cubicBezTo>
                  <a:cubicBezTo>
                    <a:pt x="4413" y="27968"/>
                    <a:pt x="6929" y="28075"/>
                    <a:pt x="8407" y="28075"/>
                  </a:cubicBezTo>
                  <a:cubicBezTo>
                    <a:pt x="8570" y="28075"/>
                    <a:pt x="8720" y="28074"/>
                    <a:pt x="8854" y="28073"/>
                  </a:cubicBezTo>
                  <a:cubicBezTo>
                    <a:pt x="9290" y="28073"/>
                    <a:pt x="9740" y="28046"/>
                    <a:pt x="10094" y="27786"/>
                  </a:cubicBezTo>
                  <a:cubicBezTo>
                    <a:pt x="10475" y="27501"/>
                    <a:pt x="10638" y="27024"/>
                    <a:pt x="10775" y="26561"/>
                  </a:cubicBezTo>
                  <a:cubicBezTo>
                    <a:pt x="11156" y="25389"/>
                    <a:pt x="11578" y="24232"/>
                    <a:pt x="12041" y="23088"/>
                  </a:cubicBezTo>
                  <a:cubicBezTo>
                    <a:pt x="12150" y="22816"/>
                    <a:pt x="12273" y="22516"/>
                    <a:pt x="12491" y="22311"/>
                  </a:cubicBezTo>
                  <a:cubicBezTo>
                    <a:pt x="12749" y="22066"/>
                    <a:pt x="13090" y="21957"/>
                    <a:pt x="13430" y="21875"/>
                  </a:cubicBezTo>
                  <a:cubicBezTo>
                    <a:pt x="14966" y="21472"/>
                    <a:pt x="16545" y="21267"/>
                    <a:pt x="18126" y="21267"/>
                  </a:cubicBezTo>
                  <a:cubicBezTo>
                    <a:pt x="18731" y="21267"/>
                    <a:pt x="19337" y="21297"/>
                    <a:pt x="19940" y="21358"/>
                  </a:cubicBezTo>
                  <a:cubicBezTo>
                    <a:pt x="20757" y="21440"/>
                    <a:pt x="21589" y="21590"/>
                    <a:pt x="22310" y="21971"/>
                  </a:cubicBezTo>
                  <a:cubicBezTo>
                    <a:pt x="23795" y="22761"/>
                    <a:pt x="24612" y="24545"/>
                    <a:pt x="26178" y="25144"/>
                  </a:cubicBezTo>
                  <a:cubicBezTo>
                    <a:pt x="25987" y="23932"/>
                    <a:pt x="26287" y="22979"/>
                    <a:pt x="26314" y="21794"/>
                  </a:cubicBezTo>
                  <a:cubicBezTo>
                    <a:pt x="26368" y="20180"/>
                    <a:pt x="26289" y="18421"/>
                    <a:pt x="26196" y="16804"/>
                  </a:cubicBezTo>
                  <a:lnTo>
                    <a:pt x="26196" y="16804"/>
                  </a:lnTo>
                  <a:cubicBezTo>
                    <a:pt x="26365" y="19670"/>
                    <a:pt x="27017" y="22508"/>
                    <a:pt x="28057" y="25185"/>
                  </a:cubicBezTo>
                  <a:cubicBezTo>
                    <a:pt x="28275" y="25743"/>
                    <a:pt x="28535" y="26330"/>
                    <a:pt x="28971" y="26751"/>
                  </a:cubicBezTo>
                  <a:cubicBezTo>
                    <a:pt x="29281" y="27052"/>
                    <a:pt x="29716" y="27249"/>
                    <a:pt x="30142" y="27249"/>
                  </a:cubicBezTo>
                  <a:cubicBezTo>
                    <a:pt x="30314" y="27249"/>
                    <a:pt x="30485" y="27217"/>
                    <a:pt x="30645" y="27147"/>
                  </a:cubicBezTo>
                  <a:cubicBezTo>
                    <a:pt x="27854" y="24163"/>
                    <a:pt x="27227" y="19792"/>
                    <a:pt x="27037" y="15719"/>
                  </a:cubicBezTo>
                  <a:cubicBezTo>
                    <a:pt x="26846" y="11715"/>
                    <a:pt x="27376" y="5069"/>
                    <a:pt x="23986" y="2181"/>
                  </a:cubicBezTo>
                  <a:cubicBezTo>
                    <a:pt x="22297" y="747"/>
                    <a:pt x="20057" y="0"/>
                    <a:pt x="17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01"/>
            <p:cNvSpPr/>
            <p:nvPr/>
          </p:nvSpPr>
          <p:spPr>
            <a:xfrm>
              <a:off x="5496731" y="1675221"/>
              <a:ext cx="10423" cy="60209"/>
            </a:xfrm>
            <a:custGeom>
              <a:avLst/>
              <a:gdLst/>
              <a:ahLst/>
              <a:cxnLst/>
              <a:rect l="l" t="t" r="r" b="b"/>
              <a:pathLst>
                <a:path w="573" h="3310" extrusionOk="0">
                  <a:moveTo>
                    <a:pt x="314" y="0"/>
                  </a:moveTo>
                  <a:cubicBezTo>
                    <a:pt x="123" y="1090"/>
                    <a:pt x="123" y="2234"/>
                    <a:pt x="0" y="3309"/>
                  </a:cubicBezTo>
                  <a:cubicBezTo>
                    <a:pt x="572" y="2615"/>
                    <a:pt x="354" y="817"/>
                    <a:pt x="382" y="27"/>
                  </a:cubicBezTo>
                  <a:cubicBezTo>
                    <a:pt x="354" y="13"/>
                    <a:pt x="341" y="13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01"/>
            <p:cNvSpPr/>
            <p:nvPr/>
          </p:nvSpPr>
          <p:spPr>
            <a:xfrm>
              <a:off x="5821022" y="1960858"/>
              <a:ext cx="273" cy="509"/>
            </a:xfrm>
            <a:custGeom>
              <a:avLst/>
              <a:gdLst/>
              <a:ahLst/>
              <a:cxnLst/>
              <a:rect l="l" t="t" r="r" b="b"/>
              <a:pathLst>
                <a:path w="15" h="28" extrusionOk="0">
                  <a:moveTo>
                    <a:pt x="1" y="14"/>
                  </a:moveTo>
                  <a:cubicBezTo>
                    <a:pt x="1" y="14"/>
                    <a:pt x="1" y="27"/>
                    <a:pt x="14" y="27"/>
                  </a:cubicBezTo>
                  <a:cubicBezTo>
                    <a:pt x="1" y="27"/>
                    <a:pt x="1" y="14"/>
                    <a:pt x="1" y="14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01"/>
            <p:cNvSpPr/>
            <p:nvPr/>
          </p:nvSpPr>
          <p:spPr>
            <a:xfrm>
              <a:off x="5821277" y="1961349"/>
              <a:ext cx="7203" cy="31723"/>
            </a:xfrm>
            <a:custGeom>
              <a:avLst/>
              <a:gdLst/>
              <a:ahLst/>
              <a:cxnLst/>
              <a:rect l="l" t="t" r="r" b="b"/>
              <a:pathLst>
                <a:path w="396" h="1744" extrusionOk="0">
                  <a:moveTo>
                    <a:pt x="0" y="0"/>
                  </a:moveTo>
                  <a:cubicBezTo>
                    <a:pt x="109" y="586"/>
                    <a:pt x="245" y="1172"/>
                    <a:pt x="396" y="1744"/>
                  </a:cubicBezTo>
                  <a:lnTo>
                    <a:pt x="396" y="1744"/>
                  </a:lnTo>
                  <a:cubicBezTo>
                    <a:pt x="245" y="1172"/>
                    <a:pt x="109" y="586"/>
                    <a:pt x="0" y="0"/>
                  </a:cubicBez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01"/>
            <p:cNvSpPr/>
            <p:nvPr/>
          </p:nvSpPr>
          <p:spPr>
            <a:xfrm>
              <a:off x="5699386" y="1981158"/>
              <a:ext cx="5221" cy="782"/>
            </a:xfrm>
            <a:custGeom>
              <a:avLst/>
              <a:gdLst/>
              <a:ahLst/>
              <a:cxnLst/>
              <a:rect l="l" t="t" r="r" b="b"/>
              <a:pathLst>
                <a:path w="287" h="43" extrusionOk="0">
                  <a:moveTo>
                    <a:pt x="0" y="1"/>
                  </a:moveTo>
                  <a:cubicBezTo>
                    <a:pt x="18" y="3"/>
                    <a:pt x="35" y="6"/>
                    <a:pt x="53" y="8"/>
                  </a:cubicBezTo>
                  <a:lnTo>
                    <a:pt x="53" y="8"/>
                  </a:lnTo>
                  <a:lnTo>
                    <a:pt x="0" y="1"/>
                  </a:lnTo>
                  <a:close/>
                  <a:moveTo>
                    <a:pt x="53" y="8"/>
                  </a:moveTo>
                  <a:lnTo>
                    <a:pt x="287" y="42"/>
                  </a:lnTo>
                  <a:lnTo>
                    <a:pt x="287" y="28"/>
                  </a:lnTo>
                  <a:cubicBezTo>
                    <a:pt x="208" y="28"/>
                    <a:pt x="131" y="19"/>
                    <a:pt x="53" y="8"/>
                  </a:cubicBezTo>
                  <a:close/>
                </a:path>
              </a:pathLst>
            </a:custGeom>
            <a:solidFill>
              <a:srgbClr val="D1B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01"/>
            <p:cNvSpPr/>
            <p:nvPr/>
          </p:nvSpPr>
          <p:spPr>
            <a:xfrm>
              <a:off x="5685507" y="1757967"/>
              <a:ext cx="153378" cy="243782"/>
            </a:xfrm>
            <a:custGeom>
              <a:avLst/>
              <a:gdLst/>
              <a:ahLst/>
              <a:cxnLst/>
              <a:rect l="l" t="t" r="r" b="b"/>
              <a:pathLst>
                <a:path w="8432" h="13402" extrusionOk="0">
                  <a:moveTo>
                    <a:pt x="7600" y="0"/>
                  </a:moveTo>
                  <a:lnTo>
                    <a:pt x="7600" y="0"/>
                  </a:lnTo>
                  <a:cubicBezTo>
                    <a:pt x="7410" y="817"/>
                    <a:pt x="7015" y="1580"/>
                    <a:pt x="6443" y="2165"/>
                  </a:cubicBezTo>
                  <a:cubicBezTo>
                    <a:pt x="6265" y="2343"/>
                    <a:pt x="5926" y="2574"/>
                    <a:pt x="5639" y="2574"/>
                  </a:cubicBezTo>
                  <a:cubicBezTo>
                    <a:pt x="5476" y="2574"/>
                    <a:pt x="5326" y="2506"/>
                    <a:pt x="5230" y="2315"/>
                  </a:cubicBezTo>
                  <a:cubicBezTo>
                    <a:pt x="4713" y="5230"/>
                    <a:pt x="2806" y="7872"/>
                    <a:pt x="191" y="9261"/>
                  </a:cubicBezTo>
                  <a:cubicBezTo>
                    <a:pt x="178" y="9997"/>
                    <a:pt x="0" y="11413"/>
                    <a:pt x="450" y="12244"/>
                  </a:cubicBezTo>
                  <a:cubicBezTo>
                    <a:pt x="559" y="12258"/>
                    <a:pt x="668" y="12258"/>
                    <a:pt x="763" y="12271"/>
                  </a:cubicBezTo>
                  <a:cubicBezTo>
                    <a:pt x="859" y="12285"/>
                    <a:pt x="954" y="12298"/>
                    <a:pt x="1050" y="12298"/>
                  </a:cubicBezTo>
                  <a:cubicBezTo>
                    <a:pt x="1022" y="12258"/>
                    <a:pt x="981" y="12216"/>
                    <a:pt x="954" y="12176"/>
                  </a:cubicBezTo>
                  <a:cubicBezTo>
                    <a:pt x="872" y="12107"/>
                    <a:pt x="790" y="12067"/>
                    <a:pt x="696" y="12067"/>
                  </a:cubicBezTo>
                  <a:cubicBezTo>
                    <a:pt x="695" y="12067"/>
                    <a:pt x="694" y="12067"/>
                    <a:pt x="693" y="12067"/>
                  </a:cubicBezTo>
                  <a:lnTo>
                    <a:pt x="693" y="12067"/>
                  </a:lnTo>
                  <a:lnTo>
                    <a:pt x="859" y="12040"/>
                  </a:lnTo>
                  <a:cubicBezTo>
                    <a:pt x="832" y="11998"/>
                    <a:pt x="805" y="11958"/>
                    <a:pt x="777" y="11931"/>
                  </a:cubicBezTo>
                  <a:lnTo>
                    <a:pt x="790" y="11917"/>
                  </a:lnTo>
                  <a:cubicBezTo>
                    <a:pt x="790" y="11917"/>
                    <a:pt x="777" y="11904"/>
                    <a:pt x="777" y="11889"/>
                  </a:cubicBezTo>
                  <a:cubicBezTo>
                    <a:pt x="1117" y="11808"/>
                    <a:pt x="1471" y="11767"/>
                    <a:pt x="1825" y="11767"/>
                  </a:cubicBezTo>
                  <a:cubicBezTo>
                    <a:pt x="2384" y="11767"/>
                    <a:pt x="2956" y="11862"/>
                    <a:pt x="3514" y="11958"/>
                  </a:cubicBezTo>
                  <a:cubicBezTo>
                    <a:pt x="3964" y="12040"/>
                    <a:pt x="4781" y="12080"/>
                    <a:pt x="5571" y="12216"/>
                  </a:cubicBezTo>
                  <a:cubicBezTo>
                    <a:pt x="5490" y="10201"/>
                    <a:pt x="5898" y="8158"/>
                    <a:pt x="6770" y="6333"/>
                  </a:cubicBezTo>
                  <a:cubicBezTo>
                    <a:pt x="7328" y="7804"/>
                    <a:pt x="7151" y="9601"/>
                    <a:pt x="7451" y="11154"/>
                  </a:cubicBezTo>
                  <a:lnTo>
                    <a:pt x="7451" y="11168"/>
                  </a:lnTo>
                  <a:cubicBezTo>
                    <a:pt x="7451" y="11168"/>
                    <a:pt x="7451" y="11181"/>
                    <a:pt x="7464" y="11181"/>
                  </a:cubicBezTo>
                  <a:cubicBezTo>
                    <a:pt x="7573" y="11767"/>
                    <a:pt x="7709" y="12353"/>
                    <a:pt x="7860" y="12925"/>
                  </a:cubicBezTo>
                  <a:cubicBezTo>
                    <a:pt x="8023" y="12993"/>
                    <a:pt x="8186" y="13075"/>
                    <a:pt x="8336" y="13170"/>
                  </a:cubicBezTo>
                  <a:cubicBezTo>
                    <a:pt x="8323" y="13211"/>
                    <a:pt x="8295" y="13266"/>
                    <a:pt x="8281" y="13320"/>
                  </a:cubicBezTo>
                  <a:cubicBezTo>
                    <a:pt x="8336" y="13347"/>
                    <a:pt x="8390" y="13375"/>
                    <a:pt x="8432" y="13402"/>
                  </a:cubicBezTo>
                  <a:cubicBezTo>
                    <a:pt x="8077" y="12107"/>
                    <a:pt x="7832" y="10787"/>
                    <a:pt x="7682" y="9452"/>
                  </a:cubicBezTo>
                  <a:cubicBezTo>
                    <a:pt x="7328" y="6292"/>
                    <a:pt x="7751" y="3146"/>
                    <a:pt x="76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01"/>
            <p:cNvSpPr/>
            <p:nvPr/>
          </p:nvSpPr>
          <p:spPr>
            <a:xfrm>
              <a:off x="5379551" y="1885297"/>
              <a:ext cx="68394" cy="155834"/>
            </a:xfrm>
            <a:custGeom>
              <a:avLst/>
              <a:gdLst/>
              <a:ahLst/>
              <a:cxnLst/>
              <a:rect l="l" t="t" r="r" b="b"/>
              <a:pathLst>
                <a:path w="3760" h="8567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071" y="722"/>
                    <a:pt x="1022" y="3405"/>
                    <a:pt x="559" y="5094"/>
                  </a:cubicBezTo>
                  <a:cubicBezTo>
                    <a:pt x="940" y="3705"/>
                    <a:pt x="1526" y="2383"/>
                    <a:pt x="2370" y="1212"/>
                  </a:cubicBezTo>
                  <a:cubicBezTo>
                    <a:pt x="2738" y="709"/>
                    <a:pt x="3215" y="327"/>
                    <a:pt x="3746" y="55"/>
                  </a:cubicBezTo>
                  <a:cubicBezTo>
                    <a:pt x="3746" y="28"/>
                    <a:pt x="3746" y="14"/>
                    <a:pt x="3760" y="1"/>
                  </a:cubicBezTo>
                  <a:close/>
                  <a:moveTo>
                    <a:pt x="558" y="5096"/>
                  </a:moveTo>
                  <a:cubicBezTo>
                    <a:pt x="286" y="6117"/>
                    <a:pt x="123" y="7165"/>
                    <a:pt x="28" y="8227"/>
                  </a:cubicBezTo>
                  <a:cubicBezTo>
                    <a:pt x="123" y="7178"/>
                    <a:pt x="286" y="6117"/>
                    <a:pt x="558" y="5096"/>
                  </a:cubicBezTo>
                  <a:close/>
                  <a:moveTo>
                    <a:pt x="28" y="8267"/>
                  </a:moveTo>
                  <a:cubicBezTo>
                    <a:pt x="25" y="8289"/>
                    <a:pt x="22" y="8311"/>
                    <a:pt x="20" y="8333"/>
                  </a:cubicBezTo>
                  <a:lnTo>
                    <a:pt x="20" y="8333"/>
                  </a:lnTo>
                  <a:cubicBezTo>
                    <a:pt x="22" y="8311"/>
                    <a:pt x="25" y="8289"/>
                    <a:pt x="28" y="8267"/>
                  </a:cubicBezTo>
                  <a:close/>
                  <a:moveTo>
                    <a:pt x="20" y="8333"/>
                  </a:moveTo>
                  <a:lnTo>
                    <a:pt x="20" y="8333"/>
                  </a:lnTo>
                  <a:cubicBezTo>
                    <a:pt x="13" y="8411"/>
                    <a:pt x="11" y="8493"/>
                    <a:pt x="1" y="8567"/>
                  </a:cubicBezTo>
                  <a:lnTo>
                    <a:pt x="14" y="8567"/>
                  </a:lnTo>
                  <a:cubicBezTo>
                    <a:pt x="14" y="8483"/>
                    <a:pt x="14" y="8407"/>
                    <a:pt x="20" y="8333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01"/>
            <p:cNvSpPr/>
            <p:nvPr/>
          </p:nvSpPr>
          <p:spPr>
            <a:xfrm>
              <a:off x="5338169" y="1759440"/>
              <a:ext cx="285419" cy="294332"/>
            </a:xfrm>
            <a:custGeom>
              <a:avLst/>
              <a:gdLst/>
              <a:ahLst/>
              <a:cxnLst/>
              <a:rect l="l" t="t" r="r" b="b"/>
              <a:pathLst>
                <a:path w="15691" h="16181" extrusionOk="0">
                  <a:moveTo>
                    <a:pt x="9780" y="1"/>
                  </a:moveTo>
                  <a:cubicBezTo>
                    <a:pt x="9780" y="164"/>
                    <a:pt x="9752" y="314"/>
                    <a:pt x="9698" y="450"/>
                  </a:cubicBezTo>
                  <a:cubicBezTo>
                    <a:pt x="9534" y="900"/>
                    <a:pt x="8840" y="1022"/>
                    <a:pt x="8418" y="1118"/>
                  </a:cubicBezTo>
                  <a:cubicBezTo>
                    <a:pt x="8268" y="1145"/>
                    <a:pt x="8118" y="1172"/>
                    <a:pt x="7955" y="1185"/>
                  </a:cubicBezTo>
                  <a:cubicBezTo>
                    <a:pt x="7805" y="1417"/>
                    <a:pt x="7628" y="1648"/>
                    <a:pt x="7424" y="1866"/>
                  </a:cubicBezTo>
                  <a:cubicBezTo>
                    <a:pt x="5612" y="3733"/>
                    <a:pt x="3447" y="4523"/>
                    <a:pt x="2003" y="6811"/>
                  </a:cubicBezTo>
                  <a:cubicBezTo>
                    <a:pt x="723" y="8839"/>
                    <a:pt x="1" y="11251"/>
                    <a:pt x="1" y="13661"/>
                  </a:cubicBezTo>
                  <a:lnTo>
                    <a:pt x="1" y="14042"/>
                  </a:lnTo>
                  <a:cubicBezTo>
                    <a:pt x="28" y="14778"/>
                    <a:pt x="124" y="15527"/>
                    <a:pt x="423" y="16181"/>
                  </a:cubicBezTo>
                  <a:cubicBezTo>
                    <a:pt x="478" y="16154"/>
                    <a:pt x="545" y="16126"/>
                    <a:pt x="614" y="16112"/>
                  </a:cubicBezTo>
                  <a:cubicBezTo>
                    <a:pt x="464" y="15459"/>
                    <a:pt x="396" y="14792"/>
                    <a:pt x="396" y="14124"/>
                  </a:cubicBezTo>
                  <a:lnTo>
                    <a:pt x="396" y="14111"/>
                  </a:lnTo>
                  <a:lnTo>
                    <a:pt x="396" y="14097"/>
                  </a:lnTo>
                  <a:lnTo>
                    <a:pt x="396" y="14084"/>
                  </a:lnTo>
                  <a:lnTo>
                    <a:pt x="396" y="14069"/>
                  </a:lnTo>
                  <a:lnTo>
                    <a:pt x="396" y="14056"/>
                  </a:lnTo>
                  <a:lnTo>
                    <a:pt x="396" y="14042"/>
                  </a:lnTo>
                  <a:lnTo>
                    <a:pt x="396" y="14029"/>
                  </a:lnTo>
                  <a:lnTo>
                    <a:pt x="396" y="14015"/>
                  </a:lnTo>
                  <a:cubicBezTo>
                    <a:pt x="409" y="13089"/>
                    <a:pt x="560" y="12163"/>
                    <a:pt x="832" y="11278"/>
                  </a:cubicBezTo>
                  <a:cubicBezTo>
                    <a:pt x="1622" y="8376"/>
                    <a:pt x="4428" y="4577"/>
                    <a:pt x="7751" y="4550"/>
                  </a:cubicBezTo>
                  <a:lnTo>
                    <a:pt x="7751" y="4550"/>
                  </a:lnTo>
                  <a:cubicBezTo>
                    <a:pt x="5054" y="5734"/>
                    <a:pt x="3160" y="8009"/>
                    <a:pt x="2398" y="10842"/>
                  </a:cubicBezTo>
                  <a:cubicBezTo>
                    <a:pt x="2071" y="12041"/>
                    <a:pt x="1894" y="13266"/>
                    <a:pt x="1840" y="14505"/>
                  </a:cubicBezTo>
                  <a:cubicBezTo>
                    <a:pt x="1826" y="14887"/>
                    <a:pt x="1826" y="15268"/>
                    <a:pt x="1840" y="15636"/>
                  </a:cubicBezTo>
                  <a:cubicBezTo>
                    <a:pt x="1989" y="15595"/>
                    <a:pt x="2125" y="15540"/>
                    <a:pt x="2276" y="15486"/>
                  </a:cubicBezTo>
                  <a:cubicBezTo>
                    <a:pt x="2289" y="15391"/>
                    <a:pt x="2289" y="15282"/>
                    <a:pt x="2303" y="15186"/>
                  </a:cubicBezTo>
                  <a:lnTo>
                    <a:pt x="2303" y="15159"/>
                  </a:lnTo>
                  <a:lnTo>
                    <a:pt x="2303" y="15146"/>
                  </a:lnTo>
                  <a:cubicBezTo>
                    <a:pt x="2398" y="14084"/>
                    <a:pt x="2561" y="13034"/>
                    <a:pt x="2834" y="12013"/>
                  </a:cubicBezTo>
                  <a:cubicBezTo>
                    <a:pt x="3297" y="10324"/>
                    <a:pt x="4346" y="7641"/>
                    <a:pt x="6035" y="6920"/>
                  </a:cubicBezTo>
                  <a:lnTo>
                    <a:pt x="6035" y="6920"/>
                  </a:lnTo>
                  <a:cubicBezTo>
                    <a:pt x="6021" y="6933"/>
                    <a:pt x="6021" y="6947"/>
                    <a:pt x="6021" y="6974"/>
                  </a:cubicBezTo>
                  <a:cubicBezTo>
                    <a:pt x="6729" y="6593"/>
                    <a:pt x="7533" y="6375"/>
                    <a:pt x="8336" y="6239"/>
                  </a:cubicBezTo>
                  <a:lnTo>
                    <a:pt x="8336" y="6239"/>
                  </a:lnTo>
                  <a:cubicBezTo>
                    <a:pt x="8281" y="6783"/>
                    <a:pt x="8023" y="7287"/>
                    <a:pt x="7791" y="7777"/>
                  </a:cubicBezTo>
                  <a:cubicBezTo>
                    <a:pt x="7001" y="9493"/>
                    <a:pt x="6389" y="11291"/>
                    <a:pt x="5993" y="13130"/>
                  </a:cubicBezTo>
                  <a:cubicBezTo>
                    <a:pt x="5912" y="13497"/>
                    <a:pt x="5857" y="13866"/>
                    <a:pt x="5803" y="14233"/>
                  </a:cubicBezTo>
                  <a:cubicBezTo>
                    <a:pt x="5857" y="14220"/>
                    <a:pt x="5926" y="14192"/>
                    <a:pt x="5980" y="14165"/>
                  </a:cubicBezTo>
                  <a:cubicBezTo>
                    <a:pt x="5966" y="14138"/>
                    <a:pt x="5966" y="14097"/>
                    <a:pt x="5953" y="14056"/>
                  </a:cubicBezTo>
                  <a:cubicBezTo>
                    <a:pt x="5884" y="13702"/>
                    <a:pt x="6810" y="13334"/>
                    <a:pt x="8091" y="13007"/>
                  </a:cubicBezTo>
                  <a:cubicBezTo>
                    <a:pt x="10060" y="12288"/>
                    <a:pt x="12368" y="12028"/>
                    <a:pt x="14447" y="11824"/>
                  </a:cubicBezTo>
                  <a:lnTo>
                    <a:pt x="14447" y="11824"/>
                  </a:lnTo>
                  <a:cubicBezTo>
                    <a:pt x="14412" y="11831"/>
                    <a:pt x="14379" y="11856"/>
                    <a:pt x="14356" y="11890"/>
                  </a:cubicBezTo>
                  <a:cubicBezTo>
                    <a:pt x="14397" y="11877"/>
                    <a:pt x="14437" y="11877"/>
                    <a:pt x="14465" y="11877"/>
                  </a:cubicBezTo>
                  <a:cubicBezTo>
                    <a:pt x="14343" y="11890"/>
                    <a:pt x="14261" y="12108"/>
                    <a:pt x="14207" y="12504"/>
                  </a:cubicBezTo>
                  <a:cubicBezTo>
                    <a:pt x="14561" y="12422"/>
                    <a:pt x="14915" y="12353"/>
                    <a:pt x="15282" y="12299"/>
                  </a:cubicBezTo>
                  <a:cubicBezTo>
                    <a:pt x="15691" y="11550"/>
                    <a:pt x="15445" y="10352"/>
                    <a:pt x="15391" y="9602"/>
                  </a:cubicBezTo>
                  <a:lnTo>
                    <a:pt x="15282" y="9602"/>
                  </a:lnTo>
                  <a:cubicBezTo>
                    <a:pt x="14274" y="9602"/>
                    <a:pt x="13308" y="9126"/>
                    <a:pt x="12490" y="8567"/>
                  </a:cubicBezTo>
                  <a:cubicBezTo>
                    <a:pt x="11646" y="8009"/>
                    <a:pt x="10924" y="7205"/>
                    <a:pt x="10488" y="6293"/>
                  </a:cubicBezTo>
                  <a:cubicBezTo>
                    <a:pt x="9576" y="4386"/>
                    <a:pt x="9875" y="2248"/>
                    <a:pt x="9794" y="219"/>
                  </a:cubicBezTo>
                  <a:cubicBezTo>
                    <a:pt x="9780" y="137"/>
                    <a:pt x="9780" y="68"/>
                    <a:pt x="978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01"/>
            <p:cNvSpPr/>
            <p:nvPr/>
          </p:nvSpPr>
          <p:spPr>
            <a:xfrm>
              <a:off x="5512338" y="1567972"/>
              <a:ext cx="317143" cy="473668"/>
            </a:xfrm>
            <a:custGeom>
              <a:avLst/>
              <a:gdLst/>
              <a:ahLst/>
              <a:cxnLst/>
              <a:rect l="l" t="t" r="r" b="b"/>
              <a:pathLst>
                <a:path w="17435" h="26040" extrusionOk="0">
                  <a:moveTo>
                    <a:pt x="7024" y="0"/>
                  </a:moveTo>
                  <a:cubicBezTo>
                    <a:pt x="4145" y="0"/>
                    <a:pt x="1663" y="1314"/>
                    <a:pt x="722" y="4248"/>
                  </a:cubicBezTo>
                  <a:cubicBezTo>
                    <a:pt x="41" y="6345"/>
                    <a:pt x="123" y="8566"/>
                    <a:pt x="219" y="10745"/>
                  </a:cubicBezTo>
                  <a:cubicBezTo>
                    <a:pt x="300" y="12774"/>
                    <a:pt x="1" y="14912"/>
                    <a:pt x="913" y="16819"/>
                  </a:cubicBezTo>
                  <a:cubicBezTo>
                    <a:pt x="1349" y="17731"/>
                    <a:pt x="2071" y="18535"/>
                    <a:pt x="2915" y="19093"/>
                  </a:cubicBezTo>
                  <a:cubicBezTo>
                    <a:pt x="3740" y="19643"/>
                    <a:pt x="4703" y="20130"/>
                    <a:pt x="5696" y="20130"/>
                  </a:cubicBezTo>
                  <a:cubicBezTo>
                    <a:pt x="5736" y="20130"/>
                    <a:pt x="5776" y="20130"/>
                    <a:pt x="5816" y="20128"/>
                  </a:cubicBezTo>
                  <a:lnTo>
                    <a:pt x="5816" y="20128"/>
                  </a:lnTo>
                  <a:cubicBezTo>
                    <a:pt x="5885" y="21177"/>
                    <a:pt x="6333" y="23057"/>
                    <a:pt x="4890" y="23451"/>
                  </a:cubicBezTo>
                  <a:cubicBezTo>
                    <a:pt x="4781" y="23479"/>
                    <a:pt x="4672" y="23493"/>
                    <a:pt x="4590" y="23560"/>
                  </a:cubicBezTo>
                  <a:cubicBezTo>
                    <a:pt x="4441" y="23696"/>
                    <a:pt x="4441" y="23942"/>
                    <a:pt x="4536" y="24119"/>
                  </a:cubicBezTo>
                  <a:cubicBezTo>
                    <a:pt x="4699" y="24432"/>
                    <a:pt x="5013" y="24813"/>
                    <a:pt x="5271" y="25058"/>
                  </a:cubicBezTo>
                  <a:cubicBezTo>
                    <a:pt x="5939" y="25685"/>
                    <a:pt x="6851" y="26039"/>
                    <a:pt x="7764" y="26039"/>
                  </a:cubicBezTo>
                  <a:cubicBezTo>
                    <a:pt x="8581" y="26026"/>
                    <a:pt x="9411" y="25726"/>
                    <a:pt x="10079" y="25276"/>
                  </a:cubicBezTo>
                  <a:cubicBezTo>
                    <a:pt x="10461" y="25018"/>
                    <a:pt x="11563" y="24092"/>
                    <a:pt x="11155" y="23506"/>
                  </a:cubicBezTo>
                  <a:cubicBezTo>
                    <a:pt x="11060" y="23357"/>
                    <a:pt x="10869" y="23329"/>
                    <a:pt x="10692" y="23275"/>
                  </a:cubicBezTo>
                  <a:cubicBezTo>
                    <a:pt x="9384" y="22948"/>
                    <a:pt x="9684" y="20700"/>
                    <a:pt x="9711" y="19706"/>
                  </a:cubicBezTo>
                  <a:cubicBezTo>
                    <a:pt x="12326" y="18317"/>
                    <a:pt x="14233" y="15675"/>
                    <a:pt x="14750" y="12760"/>
                  </a:cubicBezTo>
                  <a:cubicBezTo>
                    <a:pt x="14853" y="12951"/>
                    <a:pt x="15001" y="13022"/>
                    <a:pt x="15162" y="13022"/>
                  </a:cubicBezTo>
                  <a:cubicBezTo>
                    <a:pt x="15450" y="13022"/>
                    <a:pt x="15779" y="12794"/>
                    <a:pt x="15963" y="12610"/>
                  </a:cubicBezTo>
                  <a:cubicBezTo>
                    <a:pt x="16971" y="11575"/>
                    <a:pt x="17434" y="10009"/>
                    <a:pt x="17134" y="8593"/>
                  </a:cubicBezTo>
                  <a:cubicBezTo>
                    <a:pt x="17093" y="8348"/>
                    <a:pt x="17011" y="8088"/>
                    <a:pt x="16848" y="7898"/>
                  </a:cubicBezTo>
                  <a:cubicBezTo>
                    <a:pt x="16699" y="7730"/>
                    <a:pt x="16486" y="7607"/>
                    <a:pt x="16280" y="7607"/>
                  </a:cubicBezTo>
                  <a:cubicBezTo>
                    <a:pt x="16184" y="7607"/>
                    <a:pt x="16090" y="7634"/>
                    <a:pt x="16003" y="7694"/>
                  </a:cubicBezTo>
                  <a:cubicBezTo>
                    <a:pt x="15649" y="7952"/>
                    <a:pt x="15391" y="8320"/>
                    <a:pt x="15213" y="8729"/>
                  </a:cubicBezTo>
                  <a:cubicBezTo>
                    <a:pt x="15068" y="9075"/>
                    <a:pt x="14973" y="9459"/>
                    <a:pt x="14956" y="9820"/>
                  </a:cubicBezTo>
                  <a:lnTo>
                    <a:pt x="14956" y="9820"/>
                  </a:lnTo>
                  <a:cubicBezTo>
                    <a:pt x="15038" y="7811"/>
                    <a:pt x="15209" y="5616"/>
                    <a:pt x="14287" y="3771"/>
                  </a:cubicBezTo>
                  <a:cubicBezTo>
                    <a:pt x="13130" y="1469"/>
                    <a:pt x="10474" y="271"/>
                    <a:pt x="7900" y="40"/>
                  </a:cubicBezTo>
                  <a:cubicBezTo>
                    <a:pt x="7605" y="14"/>
                    <a:pt x="7312" y="0"/>
                    <a:pt x="702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01"/>
            <p:cNvSpPr/>
            <p:nvPr/>
          </p:nvSpPr>
          <p:spPr>
            <a:xfrm>
              <a:off x="5790045" y="1727044"/>
              <a:ext cx="20591" cy="54716"/>
            </a:xfrm>
            <a:custGeom>
              <a:avLst/>
              <a:gdLst/>
              <a:ahLst/>
              <a:cxnLst/>
              <a:rect l="l" t="t" r="r" b="b"/>
              <a:pathLst>
                <a:path w="1132" h="3008" extrusionOk="0">
                  <a:moveTo>
                    <a:pt x="513" y="1551"/>
                  </a:moveTo>
                  <a:cubicBezTo>
                    <a:pt x="556" y="1574"/>
                    <a:pt x="591" y="1607"/>
                    <a:pt x="614" y="1646"/>
                  </a:cubicBezTo>
                  <a:cubicBezTo>
                    <a:pt x="642" y="1673"/>
                    <a:pt x="669" y="1713"/>
                    <a:pt x="682" y="1768"/>
                  </a:cubicBezTo>
                  <a:cubicBezTo>
                    <a:pt x="696" y="1809"/>
                    <a:pt x="709" y="1849"/>
                    <a:pt x="709" y="1891"/>
                  </a:cubicBezTo>
                  <a:lnTo>
                    <a:pt x="709" y="1918"/>
                  </a:lnTo>
                  <a:lnTo>
                    <a:pt x="709" y="1958"/>
                  </a:lnTo>
                  <a:cubicBezTo>
                    <a:pt x="709" y="1972"/>
                    <a:pt x="709" y="2000"/>
                    <a:pt x="696" y="2027"/>
                  </a:cubicBezTo>
                  <a:cubicBezTo>
                    <a:pt x="696" y="2067"/>
                    <a:pt x="682" y="2109"/>
                    <a:pt x="655" y="2163"/>
                  </a:cubicBezTo>
                  <a:cubicBezTo>
                    <a:pt x="642" y="2203"/>
                    <a:pt x="627" y="2245"/>
                    <a:pt x="600" y="2299"/>
                  </a:cubicBezTo>
                  <a:cubicBezTo>
                    <a:pt x="573" y="2340"/>
                    <a:pt x="546" y="2394"/>
                    <a:pt x="533" y="2436"/>
                  </a:cubicBezTo>
                  <a:lnTo>
                    <a:pt x="491" y="2503"/>
                  </a:lnTo>
                  <a:cubicBezTo>
                    <a:pt x="479" y="2515"/>
                    <a:pt x="472" y="2528"/>
                    <a:pt x="467" y="2539"/>
                  </a:cubicBezTo>
                  <a:lnTo>
                    <a:pt x="467" y="2539"/>
                  </a:lnTo>
                  <a:cubicBezTo>
                    <a:pt x="465" y="2533"/>
                    <a:pt x="464" y="2526"/>
                    <a:pt x="464" y="2517"/>
                  </a:cubicBezTo>
                  <a:cubicBezTo>
                    <a:pt x="464" y="2503"/>
                    <a:pt x="451" y="2490"/>
                    <a:pt x="451" y="2476"/>
                  </a:cubicBezTo>
                  <a:lnTo>
                    <a:pt x="451" y="2449"/>
                  </a:lnTo>
                  <a:lnTo>
                    <a:pt x="451" y="2408"/>
                  </a:lnTo>
                  <a:lnTo>
                    <a:pt x="451" y="2327"/>
                  </a:lnTo>
                  <a:lnTo>
                    <a:pt x="451" y="2245"/>
                  </a:lnTo>
                  <a:cubicBezTo>
                    <a:pt x="451" y="2040"/>
                    <a:pt x="478" y="1822"/>
                    <a:pt x="505" y="1604"/>
                  </a:cubicBezTo>
                  <a:cubicBezTo>
                    <a:pt x="508" y="1587"/>
                    <a:pt x="510" y="1569"/>
                    <a:pt x="513" y="1551"/>
                  </a:cubicBezTo>
                  <a:close/>
                  <a:moveTo>
                    <a:pt x="438" y="2585"/>
                  </a:moveTo>
                  <a:lnTo>
                    <a:pt x="424" y="2599"/>
                  </a:lnTo>
                  <a:lnTo>
                    <a:pt x="437" y="2585"/>
                  </a:lnTo>
                  <a:close/>
                  <a:moveTo>
                    <a:pt x="905" y="1"/>
                  </a:moveTo>
                  <a:cubicBezTo>
                    <a:pt x="886" y="1"/>
                    <a:pt x="866" y="4"/>
                    <a:pt x="845" y="11"/>
                  </a:cubicBezTo>
                  <a:cubicBezTo>
                    <a:pt x="805" y="11"/>
                    <a:pt x="764" y="24"/>
                    <a:pt x="736" y="52"/>
                  </a:cubicBezTo>
                  <a:cubicBezTo>
                    <a:pt x="709" y="66"/>
                    <a:pt x="682" y="93"/>
                    <a:pt x="655" y="120"/>
                  </a:cubicBezTo>
                  <a:cubicBezTo>
                    <a:pt x="627" y="147"/>
                    <a:pt x="600" y="175"/>
                    <a:pt x="587" y="202"/>
                  </a:cubicBezTo>
                  <a:cubicBezTo>
                    <a:pt x="546" y="256"/>
                    <a:pt x="518" y="311"/>
                    <a:pt x="491" y="365"/>
                  </a:cubicBezTo>
                  <a:cubicBezTo>
                    <a:pt x="478" y="393"/>
                    <a:pt x="478" y="420"/>
                    <a:pt x="464" y="447"/>
                  </a:cubicBezTo>
                  <a:lnTo>
                    <a:pt x="424" y="529"/>
                  </a:lnTo>
                  <a:cubicBezTo>
                    <a:pt x="410" y="583"/>
                    <a:pt x="382" y="638"/>
                    <a:pt x="369" y="692"/>
                  </a:cubicBezTo>
                  <a:cubicBezTo>
                    <a:pt x="342" y="747"/>
                    <a:pt x="315" y="801"/>
                    <a:pt x="301" y="856"/>
                  </a:cubicBezTo>
                  <a:cubicBezTo>
                    <a:pt x="219" y="1074"/>
                    <a:pt x="151" y="1292"/>
                    <a:pt x="97" y="1522"/>
                  </a:cubicBezTo>
                  <a:cubicBezTo>
                    <a:pt x="93" y="1540"/>
                    <a:pt x="89" y="1557"/>
                    <a:pt x="86" y="1575"/>
                  </a:cubicBezTo>
                  <a:lnTo>
                    <a:pt x="86" y="1575"/>
                  </a:lnTo>
                  <a:cubicBezTo>
                    <a:pt x="80" y="1580"/>
                    <a:pt x="75" y="1586"/>
                    <a:pt x="70" y="1591"/>
                  </a:cubicBezTo>
                  <a:cubicBezTo>
                    <a:pt x="74" y="1590"/>
                    <a:pt x="79" y="1589"/>
                    <a:pt x="83" y="1587"/>
                  </a:cubicBezTo>
                  <a:lnTo>
                    <a:pt x="83" y="1587"/>
                  </a:lnTo>
                  <a:cubicBezTo>
                    <a:pt x="38" y="1809"/>
                    <a:pt x="14" y="2021"/>
                    <a:pt x="1" y="2245"/>
                  </a:cubicBezTo>
                  <a:lnTo>
                    <a:pt x="1" y="2340"/>
                  </a:lnTo>
                  <a:lnTo>
                    <a:pt x="15" y="2436"/>
                  </a:lnTo>
                  <a:lnTo>
                    <a:pt x="15" y="2476"/>
                  </a:lnTo>
                  <a:cubicBezTo>
                    <a:pt x="15" y="2503"/>
                    <a:pt x="15" y="2517"/>
                    <a:pt x="28" y="2545"/>
                  </a:cubicBezTo>
                  <a:cubicBezTo>
                    <a:pt x="28" y="2585"/>
                    <a:pt x="42" y="2626"/>
                    <a:pt x="55" y="2653"/>
                  </a:cubicBezTo>
                  <a:lnTo>
                    <a:pt x="97" y="2775"/>
                  </a:lnTo>
                  <a:cubicBezTo>
                    <a:pt x="124" y="2803"/>
                    <a:pt x="151" y="2844"/>
                    <a:pt x="192" y="2884"/>
                  </a:cubicBezTo>
                  <a:cubicBezTo>
                    <a:pt x="219" y="2926"/>
                    <a:pt x="273" y="2966"/>
                    <a:pt x="342" y="2980"/>
                  </a:cubicBezTo>
                  <a:cubicBezTo>
                    <a:pt x="382" y="2993"/>
                    <a:pt x="410" y="3008"/>
                    <a:pt x="451" y="3008"/>
                  </a:cubicBezTo>
                  <a:cubicBezTo>
                    <a:pt x="491" y="3008"/>
                    <a:pt x="518" y="2993"/>
                    <a:pt x="546" y="2993"/>
                  </a:cubicBezTo>
                  <a:cubicBezTo>
                    <a:pt x="587" y="2980"/>
                    <a:pt x="614" y="2966"/>
                    <a:pt x="642" y="2953"/>
                  </a:cubicBezTo>
                  <a:cubicBezTo>
                    <a:pt x="669" y="2926"/>
                    <a:pt x="696" y="2912"/>
                    <a:pt x="709" y="2884"/>
                  </a:cubicBezTo>
                  <a:cubicBezTo>
                    <a:pt x="751" y="2857"/>
                    <a:pt x="778" y="2817"/>
                    <a:pt x="791" y="2775"/>
                  </a:cubicBezTo>
                  <a:cubicBezTo>
                    <a:pt x="818" y="2748"/>
                    <a:pt x="832" y="2721"/>
                    <a:pt x="832" y="2694"/>
                  </a:cubicBezTo>
                  <a:lnTo>
                    <a:pt x="873" y="2612"/>
                  </a:lnTo>
                  <a:cubicBezTo>
                    <a:pt x="927" y="2503"/>
                    <a:pt x="968" y="2381"/>
                    <a:pt x="996" y="2245"/>
                  </a:cubicBezTo>
                  <a:cubicBezTo>
                    <a:pt x="1009" y="2190"/>
                    <a:pt x="1023" y="2122"/>
                    <a:pt x="1023" y="2054"/>
                  </a:cubicBezTo>
                  <a:cubicBezTo>
                    <a:pt x="1023" y="2013"/>
                    <a:pt x="1023" y="1986"/>
                    <a:pt x="1009" y="1945"/>
                  </a:cubicBezTo>
                  <a:lnTo>
                    <a:pt x="1009" y="1891"/>
                  </a:lnTo>
                  <a:cubicBezTo>
                    <a:pt x="996" y="1877"/>
                    <a:pt x="996" y="1849"/>
                    <a:pt x="996" y="1836"/>
                  </a:cubicBezTo>
                  <a:cubicBezTo>
                    <a:pt x="954" y="1700"/>
                    <a:pt x="887" y="1577"/>
                    <a:pt x="778" y="1482"/>
                  </a:cubicBezTo>
                  <a:cubicBezTo>
                    <a:pt x="709" y="1441"/>
                    <a:pt x="655" y="1414"/>
                    <a:pt x="587" y="1400"/>
                  </a:cubicBezTo>
                  <a:cubicBezTo>
                    <a:pt x="571" y="1395"/>
                    <a:pt x="555" y="1391"/>
                    <a:pt x="540" y="1389"/>
                  </a:cubicBezTo>
                  <a:lnTo>
                    <a:pt x="540" y="1389"/>
                  </a:lnTo>
                  <a:cubicBezTo>
                    <a:pt x="567" y="1243"/>
                    <a:pt x="600" y="1097"/>
                    <a:pt x="627" y="950"/>
                  </a:cubicBezTo>
                  <a:lnTo>
                    <a:pt x="669" y="787"/>
                  </a:lnTo>
                  <a:cubicBezTo>
                    <a:pt x="682" y="733"/>
                    <a:pt x="696" y="678"/>
                    <a:pt x="696" y="611"/>
                  </a:cubicBezTo>
                  <a:lnTo>
                    <a:pt x="723" y="529"/>
                  </a:lnTo>
                  <a:lnTo>
                    <a:pt x="736" y="447"/>
                  </a:lnTo>
                  <a:cubicBezTo>
                    <a:pt x="751" y="393"/>
                    <a:pt x="764" y="351"/>
                    <a:pt x="778" y="297"/>
                  </a:cubicBezTo>
                  <a:cubicBezTo>
                    <a:pt x="778" y="284"/>
                    <a:pt x="791" y="256"/>
                    <a:pt x="805" y="242"/>
                  </a:cubicBezTo>
                  <a:cubicBezTo>
                    <a:pt x="818" y="215"/>
                    <a:pt x="832" y="202"/>
                    <a:pt x="845" y="188"/>
                  </a:cubicBezTo>
                  <a:lnTo>
                    <a:pt x="887" y="147"/>
                  </a:lnTo>
                  <a:cubicBezTo>
                    <a:pt x="900" y="133"/>
                    <a:pt x="914" y="133"/>
                    <a:pt x="927" y="133"/>
                  </a:cubicBezTo>
                  <a:cubicBezTo>
                    <a:pt x="968" y="133"/>
                    <a:pt x="1023" y="147"/>
                    <a:pt x="1050" y="188"/>
                  </a:cubicBezTo>
                  <a:cubicBezTo>
                    <a:pt x="1077" y="202"/>
                    <a:pt x="1091" y="229"/>
                    <a:pt x="1091" y="256"/>
                  </a:cubicBezTo>
                  <a:cubicBezTo>
                    <a:pt x="1091" y="269"/>
                    <a:pt x="1091" y="297"/>
                    <a:pt x="1077" y="324"/>
                  </a:cubicBezTo>
                  <a:cubicBezTo>
                    <a:pt x="1091" y="324"/>
                    <a:pt x="1091" y="311"/>
                    <a:pt x="1105" y="297"/>
                  </a:cubicBezTo>
                  <a:cubicBezTo>
                    <a:pt x="1118" y="284"/>
                    <a:pt x="1118" y="269"/>
                    <a:pt x="1132" y="256"/>
                  </a:cubicBezTo>
                  <a:cubicBezTo>
                    <a:pt x="1132" y="215"/>
                    <a:pt x="1132" y="188"/>
                    <a:pt x="1118" y="147"/>
                  </a:cubicBezTo>
                  <a:cubicBezTo>
                    <a:pt x="1105" y="120"/>
                    <a:pt x="1077" y="93"/>
                    <a:pt x="1050" y="66"/>
                  </a:cubicBezTo>
                  <a:cubicBezTo>
                    <a:pt x="1023" y="52"/>
                    <a:pt x="996" y="24"/>
                    <a:pt x="954" y="11"/>
                  </a:cubicBezTo>
                  <a:cubicBezTo>
                    <a:pt x="941" y="4"/>
                    <a:pt x="924" y="1"/>
                    <a:pt x="9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01"/>
            <p:cNvSpPr/>
            <p:nvPr/>
          </p:nvSpPr>
          <p:spPr>
            <a:xfrm>
              <a:off x="5533384" y="1728226"/>
              <a:ext cx="36198" cy="30250"/>
            </a:xfrm>
            <a:custGeom>
              <a:avLst/>
              <a:gdLst/>
              <a:ahLst/>
              <a:cxnLst/>
              <a:rect l="l" t="t" r="r" b="b"/>
              <a:pathLst>
                <a:path w="1990" h="1663" extrusionOk="0">
                  <a:moveTo>
                    <a:pt x="968" y="1"/>
                  </a:moveTo>
                  <a:cubicBezTo>
                    <a:pt x="941" y="1"/>
                    <a:pt x="914" y="14"/>
                    <a:pt x="887" y="14"/>
                  </a:cubicBezTo>
                  <a:cubicBezTo>
                    <a:pt x="873" y="14"/>
                    <a:pt x="860" y="28"/>
                    <a:pt x="845" y="28"/>
                  </a:cubicBezTo>
                  <a:cubicBezTo>
                    <a:pt x="832" y="28"/>
                    <a:pt x="818" y="28"/>
                    <a:pt x="805" y="41"/>
                  </a:cubicBezTo>
                  <a:lnTo>
                    <a:pt x="764" y="41"/>
                  </a:lnTo>
                  <a:lnTo>
                    <a:pt x="723" y="55"/>
                  </a:lnTo>
                  <a:lnTo>
                    <a:pt x="696" y="82"/>
                  </a:lnTo>
                  <a:cubicBezTo>
                    <a:pt x="682" y="82"/>
                    <a:pt x="669" y="82"/>
                    <a:pt x="655" y="96"/>
                  </a:cubicBezTo>
                  <a:cubicBezTo>
                    <a:pt x="642" y="110"/>
                    <a:pt x="614" y="110"/>
                    <a:pt x="587" y="123"/>
                  </a:cubicBezTo>
                  <a:cubicBezTo>
                    <a:pt x="573" y="137"/>
                    <a:pt x="560" y="150"/>
                    <a:pt x="533" y="164"/>
                  </a:cubicBezTo>
                  <a:cubicBezTo>
                    <a:pt x="491" y="191"/>
                    <a:pt x="464" y="219"/>
                    <a:pt x="424" y="246"/>
                  </a:cubicBezTo>
                  <a:cubicBezTo>
                    <a:pt x="396" y="273"/>
                    <a:pt x="355" y="300"/>
                    <a:pt x="328" y="328"/>
                  </a:cubicBezTo>
                  <a:cubicBezTo>
                    <a:pt x="206" y="464"/>
                    <a:pt x="124" y="613"/>
                    <a:pt x="70" y="777"/>
                  </a:cubicBezTo>
                  <a:cubicBezTo>
                    <a:pt x="15" y="927"/>
                    <a:pt x="1" y="1076"/>
                    <a:pt x="15" y="1227"/>
                  </a:cubicBezTo>
                  <a:cubicBezTo>
                    <a:pt x="28" y="1308"/>
                    <a:pt x="28" y="1376"/>
                    <a:pt x="55" y="1444"/>
                  </a:cubicBezTo>
                  <a:cubicBezTo>
                    <a:pt x="70" y="1526"/>
                    <a:pt x="97" y="1594"/>
                    <a:pt x="124" y="1662"/>
                  </a:cubicBezTo>
                  <a:cubicBezTo>
                    <a:pt x="179" y="1608"/>
                    <a:pt x="233" y="1553"/>
                    <a:pt x="273" y="1499"/>
                  </a:cubicBezTo>
                  <a:cubicBezTo>
                    <a:pt x="301" y="1472"/>
                    <a:pt x="315" y="1444"/>
                    <a:pt x="342" y="1417"/>
                  </a:cubicBezTo>
                  <a:lnTo>
                    <a:pt x="396" y="1349"/>
                  </a:lnTo>
                  <a:cubicBezTo>
                    <a:pt x="437" y="1294"/>
                    <a:pt x="478" y="1240"/>
                    <a:pt x="518" y="1199"/>
                  </a:cubicBezTo>
                  <a:cubicBezTo>
                    <a:pt x="560" y="1158"/>
                    <a:pt x="600" y="1118"/>
                    <a:pt x="627" y="1076"/>
                  </a:cubicBezTo>
                  <a:cubicBezTo>
                    <a:pt x="709" y="1009"/>
                    <a:pt x="778" y="954"/>
                    <a:pt x="845" y="913"/>
                  </a:cubicBezTo>
                  <a:cubicBezTo>
                    <a:pt x="860" y="913"/>
                    <a:pt x="860" y="900"/>
                    <a:pt x="873" y="900"/>
                  </a:cubicBezTo>
                  <a:cubicBezTo>
                    <a:pt x="887" y="885"/>
                    <a:pt x="900" y="885"/>
                    <a:pt x="900" y="885"/>
                  </a:cubicBezTo>
                  <a:cubicBezTo>
                    <a:pt x="927" y="872"/>
                    <a:pt x="941" y="858"/>
                    <a:pt x="954" y="858"/>
                  </a:cubicBezTo>
                  <a:cubicBezTo>
                    <a:pt x="968" y="845"/>
                    <a:pt x="968" y="845"/>
                    <a:pt x="982" y="845"/>
                  </a:cubicBezTo>
                  <a:lnTo>
                    <a:pt x="996" y="831"/>
                  </a:lnTo>
                  <a:lnTo>
                    <a:pt x="1023" y="831"/>
                  </a:lnTo>
                  <a:lnTo>
                    <a:pt x="1023" y="818"/>
                  </a:lnTo>
                  <a:lnTo>
                    <a:pt x="1063" y="818"/>
                  </a:lnTo>
                  <a:lnTo>
                    <a:pt x="1077" y="804"/>
                  </a:lnTo>
                  <a:lnTo>
                    <a:pt x="1159" y="804"/>
                  </a:lnTo>
                  <a:cubicBezTo>
                    <a:pt x="1159" y="818"/>
                    <a:pt x="1172" y="818"/>
                    <a:pt x="1172" y="818"/>
                  </a:cubicBezTo>
                  <a:lnTo>
                    <a:pt x="1199" y="818"/>
                  </a:lnTo>
                  <a:lnTo>
                    <a:pt x="1227" y="831"/>
                  </a:lnTo>
                  <a:cubicBezTo>
                    <a:pt x="1268" y="845"/>
                    <a:pt x="1308" y="872"/>
                    <a:pt x="1350" y="900"/>
                  </a:cubicBezTo>
                  <a:cubicBezTo>
                    <a:pt x="1390" y="927"/>
                    <a:pt x="1432" y="954"/>
                    <a:pt x="1472" y="994"/>
                  </a:cubicBezTo>
                  <a:cubicBezTo>
                    <a:pt x="1526" y="1022"/>
                    <a:pt x="1568" y="1063"/>
                    <a:pt x="1622" y="1103"/>
                  </a:cubicBezTo>
                  <a:cubicBezTo>
                    <a:pt x="1663" y="1145"/>
                    <a:pt x="1717" y="1199"/>
                    <a:pt x="1771" y="1240"/>
                  </a:cubicBezTo>
                  <a:cubicBezTo>
                    <a:pt x="1826" y="1281"/>
                    <a:pt x="1880" y="1335"/>
                    <a:pt x="1935" y="1390"/>
                  </a:cubicBezTo>
                  <a:cubicBezTo>
                    <a:pt x="1962" y="1308"/>
                    <a:pt x="1976" y="1240"/>
                    <a:pt x="1989" y="1158"/>
                  </a:cubicBezTo>
                  <a:cubicBezTo>
                    <a:pt x="1989" y="1090"/>
                    <a:pt x="1989" y="1009"/>
                    <a:pt x="1976" y="940"/>
                  </a:cubicBezTo>
                  <a:cubicBezTo>
                    <a:pt x="1976" y="858"/>
                    <a:pt x="1962" y="791"/>
                    <a:pt x="1935" y="709"/>
                  </a:cubicBezTo>
                  <a:cubicBezTo>
                    <a:pt x="1922" y="668"/>
                    <a:pt x="1908" y="640"/>
                    <a:pt x="1895" y="600"/>
                  </a:cubicBezTo>
                  <a:lnTo>
                    <a:pt x="1867" y="546"/>
                  </a:lnTo>
                  <a:cubicBezTo>
                    <a:pt x="1867" y="531"/>
                    <a:pt x="1853" y="504"/>
                    <a:pt x="1840" y="491"/>
                  </a:cubicBezTo>
                  <a:cubicBezTo>
                    <a:pt x="1799" y="422"/>
                    <a:pt x="1758" y="341"/>
                    <a:pt x="1690" y="273"/>
                  </a:cubicBezTo>
                  <a:cubicBezTo>
                    <a:pt x="1677" y="259"/>
                    <a:pt x="1663" y="246"/>
                    <a:pt x="1635" y="232"/>
                  </a:cubicBezTo>
                  <a:cubicBezTo>
                    <a:pt x="1622" y="219"/>
                    <a:pt x="1608" y="191"/>
                    <a:pt x="1581" y="177"/>
                  </a:cubicBezTo>
                  <a:cubicBezTo>
                    <a:pt x="1568" y="164"/>
                    <a:pt x="1541" y="150"/>
                    <a:pt x="1526" y="137"/>
                  </a:cubicBezTo>
                  <a:cubicBezTo>
                    <a:pt x="1499" y="123"/>
                    <a:pt x="1486" y="110"/>
                    <a:pt x="1459" y="96"/>
                  </a:cubicBezTo>
                  <a:cubicBezTo>
                    <a:pt x="1363" y="41"/>
                    <a:pt x="1254" y="14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01"/>
            <p:cNvSpPr/>
            <p:nvPr/>
          </p:nvSpPr>
          <p:spPr>
            <a:xfrm>
              <a:off x="5663970" y="1722278"/>
              <a:ext cx="40636" cy="28758"/>
            </a:xfrm>
            <a:custGeom>
              <a:avLst/>
              <a:gdLst/>
              <a:ahLst/>
              <a:cxnLst/>
              <a:rect l="l" t="t" r="r" b="b"/>
              <a:pathLst>
                <a:path w="2234" h="1581" extrusionOk="0">
                  <a:moveTo>
                    <a:pt x="1021" y="1"/>
                  </a:moveTo>
                  <a:cubicBezTo>
                    <a:pt x="967" y="1"/>
                    <a:pt x="912" y="1"/>
                    <a:pt x="872" y="14"/>
                  </a:cubicBezTo>
                  <a:cubicBezTo>
                    <a:pt x="763" y="41"/>
                    <a:pt x="654" y="68"/>
                    <a:pt x="572" y="123"/>
                  </a:cubicBezTo>
                  <a:cubicBezTo>
                    <a:pt x="476" y="177"/>
                    <a:pt x="394" y="232"/>
                    <a:pt x="327" y="314"/>
                  </a:cubicBezTo>
                  <a:cubicBezTo>
                    <a:pt x="258" y="382"/>
                    <a:pt x="204" y="450"/>
                    <a:pt x="163" y="531"/>
                  </a:cubicBezTo>
                  <a:cubicBezTo>
                    <a:pt x="109" y="613"/>
                    <a:pt x="82" y="682"/>
                    <a:pt x="55" y="764"/>
                  </a:cubicBezTo>
                  <a:cubicBezTo>
                    <a:pt x="27" y="845"/>
                    <a:pt x="13" y="927"/>
                    <a:pt x="0" y="1009"/>
                  </a:cubicBezTo>
                  <a:lnTo>
                    <a:pt x="0" y="1254"/>
                  </a:lnTo>
                  <a:cubicBezTo>
                    <a:pt x="13" y="1336"/>
                    <a:pt x="27" y="1417"/>
                    <a:pt x="55" y="1485"/>
                  </a:cubicBezTo>
                  <a:lnTo>
                    <a:pt x="218" y="1321"/>
                  </a:lnTo>
                  <a:lnTo>
                    <a:pt x="367" y="1172"/>
                  </a:lnTo>
                  <a:cubicBezTo>
                    <a:pt x="463" y="1076"/>
                    <a:pt x="558" y="1009"/>
                    <a:pt x="654" y="940"/>
                  </a:cubicBezTo>
                  <a:cubicBezTo>
                    <a:pt x="736" y="886"/>
                    <a:pt x="830" y="845"/>
                    <a:pt x="899" y="831"/>
                  </a:cubicBezTo>
                  <a:cubicBezTo>
                    <a:pt x="947" y="822"/>
                    <a:pt x="995" y="812"/>
                    <a:pt x="1048" y="812"/>
                  </a:cubicBezTo>
                  <a:cubicBezTo>
                    <a:pt x="1070" y="812"/>
                    <a:pt x="1093" y="814"/>
                    <a:pt x="1117" y="818"/>
                  </a:cubicBezTo>
                  <a:cubicBezTo>
                    <a:pt x="1144" y="818"/>
                    <a:pt x="1199" y="818"/>
                    <a:pt x="1239" y="831"/>
                  </a:cubicBezTo>
                  <a:lnTo>
                    <a:pt x="1362" y="873"/>
                  </a:lnTo>
                  <a:cubicBezTo>
                    <a:pt x="1444" y="886"/>
                    <a:pt x="1511" y="927"/>
                    <a:pt x="1593" y="981"/>
                  </a:cubicBezTo>
                  <a:cubicBezTo>
                    <a:pt x="1634" y="1009"/>
                    <a:pt x="1675" y="1049"/>
                    <a:pt x="1716" y="1090"/>
                  </a:cubicBezTo>
                  <a:cubicBezTo>
                    <a:pt x="1756" y="1131"/>
                    <a:pt x="1798" y="1185"/>
                    <a:pt x="1838" y="1227"/>
                  </a:cubicBezTo>
                  <a:cubicBezTo>
                    <a:pt x="1880" y="1281"/>
                    <a:pt x="1920" y="1349"/>
                    <a:pt x="1974" y="1403"/>
                  </a:cubicBezTo>
                  <a:cubicBezTo>
                    <a:pt x="2016" y="1458"/>
                    <a:pt x="2070" y="1526"/>
                    <a:pt x="2125" y="1581"/>
                  </a:cubicBezTo>
                  <a:cubicBezTo>
                    <a:pt x="2152" y="1512"/>
                    <a:pt x="2179" y="1430"/>
                    <a:pt x="2192" y="1349"/>
                  </a:cubicBezTo>
                  <a:cubicBezTo>
                    <a:pt x="2206" y="1281"/>
                    <a:pt x="2220" y="1199"/>
                    <a:pt x="2220" y="1118"/>
                  </a:cubicBezTo>
                  <a:cubicBezTo>
                    <a:pt x="2234" y="1036"/>
                    <a:pt x="2220" y="954"/>
                    <a:pt x="2206" y="873"/>
                  </a:cubicBezTo>
                  <a:cubicBezTo>
                    <a:pt x="2192" y="777"/>
                    <a:pt x="2165" y="695"/>
                    <a:pt x="2125" y="613"/>
                  </a:cubicBezTo>
                  <a:cubicBezTo>
                    <a:pt x="2083" y="518"/>
                    <a:pt x="2029" y="437"/>
                    <a:pt x="1961" y="368"/>
                  </a:cubicBezTo>
                  <a:cubicBezTo>
                    <a:pt x="1893" y="286"/>
                    <a:pt x="1811" y="232"/>
                    <a:pt x="1729" y="177"/>
                  </a:cubicBezTo>
                  <a:cubicBezTo>
                    <a:pt x="1634" y="123"/>
                    <a:pt x="1553" y="83"/>
                    <a:pt x="1457" y="55"/>
                  </a:cubicBezTo>
                  <a:cubicBezTo>
                    <a:pt x="1417" y="41"/>
                    <a:pt x="1375" y="28"/>
                    <a:pt x="1321" y="14"/>
                  </a:cubicBezTo>
                  <a:cubicBezTo>
                    <a:pt x="1280" y="14"/>
                    <a:pt x="1226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01"/>
            <p:cNvSpPr/>
            <p:nvPr/>
          </p:nvSpPr>
          <p:spPr>
            <a:xfrm>
              <a:off x="5597303" y="1719313"/>
              <a:ext cx="9695" cy="46585"/>
            </a:xfrm>
            <a:custGeom>
              <a:avLst/>
              <a:gdLst/>
              <a:ahLst/>
              <a:cxnLst/>
              <a:rect l="l" t="t" r="r" b="b"/>
              <a:pathLst>
                <a:path w="533" h="2561" extrusionOk="0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1"/>
            <p:cNvSpPr/>
            <p:nvPr/>
          </p:nvSpPr>
          <p:spPr>
            <a:xfrm>
              <a:off x="5517795" y="1671855"/>
              <a:ext cx="46093" cy="42255"/>
            </a:xfrm>
            <a:custGeom>
              <a:avLst/>
              <a:gdLst/>
              <a:ahLst/>
              <a:cxnLst/>
              <a:rect l="l" t="t" r="r" b="b"/>
              <a:pathLst>
                <a:path w="2534" h="2323" extrusionOk="0">
                  <a:moveTo>
                    <a:pt x="1417" y="0"/>
                  </a:moveTo>
                  <a:cubicBezTo>
                    <a:pt x="1325" y="0"/>
                    <a:pt x="1233" y="11"/>
                    <a:pt x="1144" y="35"/>
                  </a:cubicBezTo>
                  <a:cubicBezTo>
                    <a:pt x="927" y="76"/>
                    <a:pt x="736" y="171"/>
                    <a:pt x="572" y="307"/>
                  </a:cubicBezTo>
                  <a:cubicBezTo>
                    <a:pt x="409" y="430"/>
                    <a:pt x="273" y="594"/>
                    <a:pt x="177" y="770"/>
                  </a:cubicBezTo>
                  <a:cubicBezTo>
                    <a:pt x="82" y="948"/>
                    <a:pt x="28" y="1139"/>
                    <a:pt x="14" y="1329"/>
                  </a:cubicBezTo>
                  <a:cubicBezTo>
                    <a:pt x="0" y="1520"/>
                    <a:pt x="28" y="1711"/>
                    <a:pt x="95" y="1887"/>
                  </a:cubicBezTo>
                  <a:cubicBezTo>
                    <a:pt x="122" y="1969"/>
                    <a:pt x="164" y="2050"/>
                    <a:pt x="218" y="2119"/>
                  </a:cubicBezTo>
                  <a:cubicBezTo>
                    <a:pt x="246" y="2159"/>
                    <a:pt x="286" y="2201"/>
                    <a:pt x="313" y="2228"/>
                  </a:cubicBezTo>
                  <a:cubicBezTo>
                    <a:pt x="355" y="2268"/>
                    <a:pt x="382" y="2296"/>
                    <a:pt x="422" y="2323"/>
                  </a:cubicBezTo>
                  <a:cubicBezTo>
                    <a:pt x="464" y="2283"/>
                    <a:pt x="491" y="2241"/>
                    <a:pt x="518" y="2214"/>
                  </a:cubicBezTo>
                  <a:cubicBezTo>
                    <a:pt x="531" y="2174"/>
                    <a:pt x="558" y="2146"/>
                    <a:pt x="586" y="2105"/>
                  </a:cubicBezTo>
                  <a:cubicBezTo>
                    <a:pt x="640" y="2050"/>
                    <a:pt x="681" y="1983"/>
                    <a:pt x="736" y="1928"/>
                  </a:cubicBezTo>
                  <a:cubicBezTo>
                    <a:pt x="818" y="1833"/>
                    <a:pt x="912" y="1751"/>
                    <a:pt x="981" y="1669"/>
                  </a:cubicBezTo>
                  <a:cubicBezTo>
                    <a:pt x="1144" y="1533"/>
                    <a:pt x="1267" y="1424"/>
                    <a:pt x="1375" y="1342"/>
                  </a:cubicBezTo>
                  <a:lnTo>
                    <a:pt x="1539" y="1220"/>
                  </a:lnTo>
                  <a:cubicBezTo>
                    <a:pt x="1593" y="1179"/>
                    <a:pt x="1662" y="1124"/>
                    <a:pt x="1744" y="1084"/>
                  </a:cubicBezTo>
                  <a:lnTo>
                    <a:pt x="1771" y="1057"/>
                  </a:lnTo>
                  <a:lnTo>
                    <a:pt x="1798" y="1043"/>
                  </a:lnTo>
                  <a:cubicBezTo>
                    <a:pt x="1811" y="1043"/>
                    <a:pt x="1825" y="1030"/>
                    <a:pt x="1839" y="1030"/>
                  </a:cubicBezTo>
                  <a:cubicBezTo>
                    <a:pt x="1853" y="1015"/>
                    <a:pt x="1866" y="1015"/>
                    <a:pt x="1880" y="1015"/>
                  </a:cubicBezTo>
                  <a:lnTo>
                    <a:pt x="1893" y="1002"/>
                  </a:lnTo>
                  <a:cubicBezTo>
                    <a:pt x="1907" y="1002"/>
                    <a:pt x="1907" y="988"/>
                    <a:pt x="1920" y="988"/>
                  </a:cubicBezTo>
                  <a:cubicBezTo>
                    <a:pt x="1934" y="988"/>
                    <a:pt x="1948" y="988"/>
                    <a:pt x="1962" y="975"/>
                  </a:cubicBezTo>
                  <a:cubicBezTo>
                    <a:pt x="1975" y="975"/>
                    <a:pt x="1989" y="961"/>
                    <a:pt x="2002" y="961"/>
                  </a:cubicBezTo>
                  <a:lnTo>
                    <a:pt x="2056" y="948"/>
                  </a:lnTo>
                  <a:lnTo>
                    <a:pt x="2098" y="934"/>
                  </a:lnTo>
                  <a:cubicBezTo>
                    <a:pt x="2125" y="921"/>
                    <a:pt x="2138" y="921"/>
                    <a:pt x="2152" y="921"/>
                  </a:cubicBezTo>
                  <a:lnTo>
                    <a:pt x="2207" y="906"/>
                  </a:lnTo>
                  <a:lnTo>
                    <a:pt x="2220" y="893"/>
                  </a:lnTo>
                  <a:lnTo>
                    <a:pt x="2261" y="893"/>
                  </a:lnTo>
                  <a:cubicBezTo>
                    <a:pt x="2289" y="879"/>
                    <a:pt x="2302" y="879"/>
                    <a:pt x="2329" y="879"/>
                  </a:cubicBezTo>
                  <a:lnTo>
                    <a:pt x="2356" y="866"/>
                  </a:lnTo>
                  <a:lnTo>
                    <a:pt x="2398" y="866"/>
                  </a:lnTo>
                  <a:cubicBezTo>
                    <a:pt x="2438" y="852"/>
                    <a:pt x="2479" y="852"/>
                    <a:pt x="2534" y="839"/>
                  </a:cubicBezTo>
                  <a:cubicBezTo>
                    <a:pt x="2520" y="784"/>
                    <a:pt x="2506" y="743"/>
                    <a:pt x="2492" y="689"/>
                  </a:cubicBezTo>
                  <a:cubicBezTo>
                    <a:pt x="2492" y="675"/>
                    <a:pt x="2479" y="648"/>
                    <a:pt x="2465" y="634"/>
                  </a:cubicBezTo>
                  <a:cubicBezTo>
                    <a:pt x="2465" y="607"/>
                    <a:pt x="2452" y="580"/>
                    <a:pt x="2438" y="566"/>
                  </a:cubicBezTo>
                  <a:cubicBezTo>
                    <a:pt x="2425" y="525"/>
                    <a:pt x="2398" y="485"/>
                    <a:pt x="2370" y="443"/>
                  </a:cubicBezTo>
                  <a:cubicBezTo>
                    <a:pt x="2356" y="430"/>
                    <a:pt x="2343" y="403"/>
                    <a:pt x="2329" y="389"/>
                  </a:cubicBezTo>
                  <a:cubicBezTo>
                    <a:pt x="2302" y="376"/>
                    <a:pt x="2289" y="349"/>
                    <a:pt x="2274" y="334"/>
                  </a:cubicBezTo>
                  <a:cubicBezTo>
                    <a:pt x="2261" y="321"/>
                    <a:pt x="2234" y="307"/>
                    <a:pt x="2220" y="280"/>
                  </a:cubicBezTo>
                  <a:cubicBezTo>
                    <a:pt x="2207" y="267"/>
                    <a:pt x="2180" y="253"/>
                    <a:pt x="2165" y="240"/>
                  </a:cubicBezTo>
                  <a:lnTo>
                    <a:pt x="2043" y="158"/>
                  </a:lnTo>
                  <a:cubicBezTo>
                    <a:pt x="2029" y="144"/>
                    <a:pt x="2002" y="131"/>
                    <a:pt x="1975" y="116"/>
                  </a:cubicBezTo>
                  <a:cubicBezTo>
                    <a:pt x="1962" y="116"/>
                    <a:pt x="1934" y="103"/>
                    <a:pt x="1907" y="89"/>
                  </a:cubicBezTo>
                  <a:lnTo>
                    <a:pt x="1839" y="62"/>
                  </a:lnTo>
                  <a:cubicBezTo>
                    <a:pt x="1811" y="49"/>
                    <a:pt x="1784" y="49"/>
                    <a:pt x="1771" y="49"/>
                  </a:cubicBezTo>
                  <a:cubicBezTo>
                    <a:pt x="1655" y="18"/>
                    <a:pt x="1536" y="0"/>
                    <a:pt x="1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01"/>
            <p:cNvSpPr/>
            <p:nvPr/>
          </p:nvSpPr>
          <p:spPr>
            <a:xfrm>
              <a:off x="5664206" y="1660341"/>
              <a:ext cx="55261" cy="41146"/>
            </a:xfrm>
            <a:custGeom>
              <a:avLst/>
              <a:gdLst/>
              <a:ahLst/>
              <a:cxnLst/>
              <a:rect l="l" t="t" r="r" b="b"/>
              <a:pathLst>
                <a:path w="3038" h="2262" extrusionOk="0">
                  <a:moveTo>
                    <a:pt x="1376" y="1"/>
                  </a:moveTo>
                  <a:cubicBezTo>
                    <a:pt x="1144" y="1"/>
                    <a:pt x="926" y="55"/>
                    <a:pt x="723" y="150"/>
                  </a:cubicBezTo>
                  <a:cubicBezTo>
                    <a:pt x="532" y="246"/>
                    <a:pt x="354" y="382"/>
                    <a:pt x="232" y="546"/>
                  </a:cubicBezTo>
                  <a:cubicBezTo>
                    <a:pt x="164" y="627"/>
                    <a:pt x="109" y="722"/>
                    <a:pt x="69" y="818"/>
                  </a:cubicBezTo>
                  <a:cubicBezTo>
                    <a:pt x="27" y="913"/>
                    <a:pt x="0" y="1009"/>
                    <a:pt x="0" y="1118"/>
                  </a:cubicBezTo>
                  <a:cubicBezTo>
                    <a:pt x="109" y="1118"/>
                    <a:pt x="205" y="1104"/>
                    <a:pt x="300" y="1104"/>
                  </a:cubicBezTo>
                  <a:lnTo>
                    <a:pt x="545" y="1104"/>
                  </a:lnTo>
                  <a:cubicBezTo>
                    <a:pt x="695" y="1118"/>
                    <a:pt x="831" y="1131"/>
                    <a:pt x="940" y="1158"/>
                  </a:cubicBezTo>
                  <a:cubicBezTo>
                    <a:pt x="1062" y="1185"/>
                    <a:pt x="1171" y="1213"/>
                    <a:pt x="1267" y="1240"/>
                  </a:cubicBezTo>
                  <a:cubicBezTo>
                    <a:pt x="1362" y="1267"/>
                    <a:pt x="1458" y="1308"/>
                    <a:pt x="1540" y="1349"/>
                  </a:cubicBezTo>
                  <a:cubicBezTo>
                    <a:pt x="1621" y="1376"/>
                    <a:pt x="1716" y="1417"/>
                    <a:pt x="1798" y="1458"/>
                  </a:cubicBezTo>
                  <a:cubicBezTo>
                    <a:pt x="1894" y="1512"/>
                    <a:pt x="1976" y="1554"/>
                    <a:pt x="2084" y="1621"/>
                  </a:cubicBezTo>
                  <a:cubicBezTo>
                    <a:pt x="2098" y="1635"/>
                    <a:pt x="2098" y="1648"/>
                    <a:pt x="2112" y="1648"/>
                  </a:cubicBezTo>
                  <a:lnTo>
                    <a:pt x="2152" y="1676"/>
                  </a:lnTo>
                  <a:lnTo>
                    <a:pt x="2193" y="1717"/>
                  </a:lnTo>
                  <a:cubicBezTo>
                    <a:pt x="2207" y="1717"/>
                    <a:pt x="2221" y="1730"/>
                    <a:pt x="2234" y="1744"/>
                  </a:cubicBezTo>
                  <a:cubicBezTo>
                    <a:pt x="2288" y="1785"/>
                    <a:pt x="2357" y="1839"/>
                    <a:pt x="2411" y="1894"/>
                  </a:cubicBezTo>
                  <a:lnTo>
                    <a:pt x="2466" y="1935"/>
                  </a:lnTo>
                  <a:lnTo>
                    <a:pt x="2506" y="1975"/>
                  </a:lnTo>
                  <a:lnTo>
                    <a:pt x="2615" y="2071"/>
                  </a:lnTo>
                  <a:cubicBezTo>
                    <a:pt x="2684" y="2139"/>
                    <a:pt x="2751" y="2193"/>
                    <a:pt x="2847" y="2262"/>
                  </a:cubicBezTo>
                  <a:cubicBezTo>
                    <a:pt x="2874" y="2220"/>
                    <a:pt x="2888" y="2166"/>
                    <a:pt x="2915" y="2126"/>
                  </a:cubicBezTo>
                  <a:cubicBezTo>
                    <a:pt x="2929" y="2071"/>
                    <a:pt x="2956" y="2030"/>
                    <a:pt x="2969" y="1975"/>
                  </a:cubicBezTo>
                  <a:cubicBezTo>
                    <a:pt x="2983" y="1935"/>
                    <a:pt x="2996" y="1880"/>
                    <a:pt x="3011" y="1839"/>
                  </a:cubicBezTo>
                  <a:cubicBezTo>
                    <a:pt x="3011" y="1812"/>
                    <a:pt x="3011" y="1785"/>
                    <a:pt x="3024" y="1772"/>
                  </a:cubicBezTo>
                  <a:lnTo>
                    <a:pt x="3024" y="1690"/>
                  </a:lnTo>
                  <a:cubicBezTo>
                    <a:pt x="3038" y="1594"/>
                    <a:pt x="3038" y="1485"/>
                    <a:pt x="3024" y="1390"/>
                  </a:cubicBezTo>
                  <a:cubicBezTo>
                    <a:pt x="3024" y="1336"/>
                    <a:pt x="3011" y="1281"/>
                    <a:pt x="3011" y="1240"/>
                  </a:cubicBezTo>
                  <a:lnTo>
                    <a:pt x="2983" y="1158"/>
                  </a:lnTo>
                  <a:cubicBezTo>
                    <a:pt x="2983" y="1131"/>
                    <a:pt x="2969" y="1104"/>
                    <a:pt x="2956" y="1076"/>
                  </a:cubicBezTo>
                  <a:cubicBezTo>
                    <a:pt x="2888" y="873"/>
                    <a:pt x="2765" y="668"/>
                    <a:pt x="2602" y="504"/>
                  </a:cubicBezTo>
                  <a:lnTo>
                    <a:pt x="2548" y="450"/>
                  </a:lnTo>
                  <a:cubicBezTo>
                    <a:pt x="2520" y="423"/>
                    <a:pt x="2506" y="410"/>
                    <a:pt x="2479" y="395"/>
                  </a:cubicBezTo>
                  <a:cubicBezTo>
                    <a:pt x="2439" y="355"/>
                    <a:pt x="2384" y="314"/>
                    <a:pt x="2343" y="286"/>
                  </a:cubicBezTo>
                  <a:cubicBezTo>
                    <a:pt x="2248" y="219"/>
                    <a:pt x="2152" y="164"/>
                    <a:pt x="2043" y="123"/>
                  </a:cubicBezTo>
                  <a:cubicBezTo>
                    <a:pt x="1825" y="41"/>
                    <a:pt x="1594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01"/>
            <p:cNvSpPr/>
            <p:nvPr/>
          </p:nvSpPr>
          <p:spPr>
            <a:xfrm>
              <a:off x="5452129" y="1558204"/>
              <a:ext cx="348848" cy="249421"/>
            </a:xfrm>
            <a:custGeom>
              <a:avLst/>
              <a:gdLst/>
              <a:ahLst/>
              <a:cxnLst/>
              <a:rect l="l" t="t" r="r" b="b"/>
              <a:pathLst>
                <a:path w="19178" h="13712" extrusionOk="0">
                  <a:moveTo>
                    <a:pt x="10319" y="1"/>
                  </a:moveTo>
                  <a:cubicBezTo>
                    <a:pt x="10035" y="1"/>
                    <a:pt x="9750" y="11"/>
                    <a:pt x="9467" y="32"/>
                  </a:cubicBezTo>
                  <a:cubicBezTo>
                    <a:pt x="8499" y="114"/>
                    <a:pt x="7533" y="332"/>
                    <a:pt x="6674" y="780"/>
                  </a:cubicBezTo>
                  <a:cubicBezTo>
                    <a:pt x="5218" y="1543"/>
                    <a:pt x="4428" y="2823"/>
                    <a:pt x="3269" y="3900"/>
                  </a:cubicBezTo>
                  <a:cubicBezTo>
                    <a:pt x="2739" y="4390"/>
                    <a:pt x="2085" y="4785"/>
                    <a:pt x="1377" y="4880"/>
                  </a:cubicBezTo>
                  <a:cubicBezTo>
                    <a:pt x="1622" y="5235"/>
                    <a:pt x="1989" y="5507"/>
                    <a:pt x="2412" y="5616"/>
                  </a:cubicBezTo>
                  <a:cubicBezTo>
                    <a:pt x="2241" y="5714"/>
                    <a:pt x="2037" y="5767"/>
                    <a:pt x="1840" y="5767"/>
                  </a:cubicBezTo>
                  <a:cubicBezTo>
                    <a:pt x="1817" y="5767"/>
                    <a:pt x="1794" y="5767"/>
                    <a:pt x="1771" y="5765"/>
                  </a:cubicBezTo>
                  <a:lnTo>
                    <a:pt x="1771" y="5765"/>
                  </a:lnTo>
                  <a:cubicBezTo>
                    <a:pt x="2044" y="6092"/>
                    <a:pt x="2425" y="6337"/>
                    <a:pt x="2834" y="6460"/>
                  </a:cubicBezTo>
                  <a:cubicBezTo>
                    <a:pt x="2806" y="7305"/>
                    <a:pt x="3051" y="9293"/>
                    <a:pt x="2330" y="9878"/>
                  </a:cubicBezTo>
                  <a:cubicBezTo>
                    <a:pt x="2054" y="10089"/>
                    <a:pt x="1706" y="10128"/>
                    <a:pt x="1345" y="10128"/>
                  </a:cubicBezTo>
                  <a:cubicBezTo>
                    <a:pt x="1261" y="10128"/>
                    <a:pt x="1175" y="10126"/>
                    <a:pt x="1090" y="10124"/>
                  </a:cubicBezTo>
                  <a:lnTo>
                    <a:pt x="886" y="10124"/>
                  </a:lnTo>
                  <a:cubicBezTo>
                    <a:pt x="805" y="10124"/>
                    <a:pt x="709" y="10138"/>
                    <a:pt x="682" y="10219"/>
                  </a:cubicBezTo>
                  <a:cubicBezTo>
                    <a:pt x="641" y="10301"/>
                    <a:pt x="709" y="10383"/>
                    <a:pt x="763" y="10450"/>
                  </a:cubicBezTo>
                  <a:cubicBezTo>
                    <a:pt x="1063" y="10723"/>
                    <a:pt x="1459" y="10900"/>
                    <a:pt x="1867" y="10955"/>
                  </a:cubicBezTo>
                  <a:cubicBezTo>
                    <a:pt x="1584" y="11072"/>
                    <a:pt x="1276" y="11130"/>
                    <a:pt x="968" y="11130"/>
                  </a:cubicBezTo>
                  <a:cubicBezTo>
                    <a:pt x="670" y="11130"/>
                    <a:pt x="371" y="11075"/>
                    <a:pt x="97" y="10968"/>
                  </a:cubicBezTo>
                  <a:lnTo>
                    <a:pt x="97" y="10968"/>
                  </a:lnTo>
                  <a:cubicBezTo>
                    <a:pt x="1" y="11431"/>
                    <a:pt x="328" y="11908"/>
                    <a:pt x="750" y="12112"/>
                  </a:cubicBezTo>
                  <a:cubicBezTo>
                    <a:pt x="984" y="12214"/>
                    <a:pt x="1238" y="12254"/>
                    <a:pt x="1494" y="12254"/>
                  </a:cubicBezTo>
                  <a:cubicBezTo>
                    <a:pt x="1715" y="12254"/>
                    <a:pt x="1938" y="12225"/>
                    <a:pt x="2153" y="12181"/>
                  </a:cubicBezTo>
                  <a:cubicBezTo>
                    <a:pt x="2575" y="12085"/>
                    <a:pt x="3269" y="11963"/>
                    <a:pt x="3433" y="11513"/>
                  </a:cubicBezTo>
                  <a:cubicBezTo>
                    <a:pt x="3515" y="11309"/>
                    <a:pt x="3515" y="11064"/>
                    <a:pt x="3515" y="10846"/>
                  </a:cubicBezTo>
                  <a:cubicBezTo>
                    <a:pt x="3515" y="9470"/>
                    <a:pt x="3542" y="8095"/>
                    <a:pt x="3610" y="6719"/>
                  </a:cubicBezTo>
                  <a:cubicBezTo>
                    <a:pt x="3651" y="5983"/>
                    <a:pt x="5367" y="6161"/>
                    <a:pt x="5871" y="6052"/>
                  </a:cubicBezTo>
                  <a:cubicBezTo>
                    <a:pt x="7873" y="5656"/>
                    <a:pt x="9807" y="4785"/>
                    <a:pt x="11346" y="3437"/>
                  </a:cubicBezTo>
                  <a:lnTo>
                    <a:pt x="11346" y="3437"/>
                  </a:lnTo>
                  <a:cubicBezTo>
                    <a:pt x="11223" y="3559"/>
                    <a:pt x="11101" y="3695"/>
                    <a:pt x="11033" y="3845"/>
                  </a:cubicBezTo>
                  <a:cubicBezTo>
                    <a:pt x="10978" y="4009"/>
                    <a:pt x="10992" y="4227"/>
                    <a:pt x="11129" y="4336"/>
                  </a:cubicBezTo>
                  <a:cubicBezTo>
                    <a:pt x="11202" y="4397"/>
                    <a:pt x="11293" y="4420"/>
                    <a:pt x="11387" y="4420"/>
                  </a:cubicBezTo>
                  <a:cubicBezTo>
                    <a:pt x="11502" y="4420"/>
                    <a:pt x="11623" y="4386"/>
                    <a:pt x="11728" y="4349"/>
                  </a:cubicBezTo>
                  <a:cubicBezTo>
                    <a:pt x="12245" y="4158"/>
                    <a:pt x="12736" y="3913"/>
                    <a:pt x="13171" y="3600"/>
                  </a:cubicBezTo>
                  <a:lnTo>
                    <a:pt x="13171" y="3600"/>
                  </a:lnTo>
                  <a:cubicBezTo>
                    <a:pt x="12830" y="3845"/>
                    <a:pt x="13907" y="5071"/>
                    <a:pt x="14098" y="5193"/>
                  </a:cubicBezTo>
                  <a:cubicBezTo>
                    <a:pt x="14270" y="5297"/>
                    <a:pt x="14429" y="5335"/>
                    <a:pt x="14581" y="5335"/>
                  </a:cubicBezTo>
                  <a:cubicBezTo>
                    <a:pt x="14788" y="5335"/>
                    <a:pt x="14983" y="5264"/>
                    <a:pt x="15187" y="5193"/>
                  </a:cubicBezTo>
                  <a:cubicBezTo>
                    <a:pt x="15399" y="5118"/>
                    <a:pt x="15611" y="5055"/>
                    <a:pt x="15855" y="5055"/>
                  </a:cubicBezTo>
                  <a:cubicBezTo>
                    <a:pt x="15877" y="5055"/>
                    <a:pt x="15900" y="5056"/>
                    <a:pt x="15923" y="5057"/>
                  </a:cubicBezTo>
                  <a:cubicBezTo>
                    <a:pt x="15895" y="5820"/>
                    <a:pt x="15963" y="6582"/>
                    <a:pt x="16126" y="7318"/>
                  </a:cubicBezTo>
                  <a:cubicBezTo>
                    <a:pt x="16181" y="7604"/>
                    <a:pt x="16263" y="7917"/>
                    <a:pt x="16495" y="8108"/>
                  </a:cubicBezTo>
                  <a:cubicBezTo>
                    <a:pt x="16595" y="8189"/>
                    <a:pt x="16707" y="8225"/>
                    <a:pt x="16819" y="8225"/>
                  </a:cubicBezTo>
                  <a:cubicBezTo>
                    <a:pt x="17025" y="8225"/>
                    <a:pt x="17229" y="8103"/>
                    <a:pt x="17352" y="7917"/>
                  </a:cubicBezTo>
                  <a:lnTo>
                    <a:pt x="17352" y="7917"/>
                  </a:lnTo>
                  <a:cubicBezTo>
                    <a:pt x="17448" y="8640"/>
                    <a:pt x="17352" y="9551"/>
                    <a:pt x="17094" y="10232"/>
                  </a:cubicBezTo>
                  <a:cubicBezTo>
                    <a:pt x="16835" y="10886"/>
                    <a:pt x="16277" y="11485"/>
                    <a:pt x="15582" y="11581"/>
                  </a:cubicBezTo>
                  <a:cubicBezTo>
                    <a:pt x="15711" y="11775"/>
                    <a:pt x="15942" y="11875"/>
                    <a:pt x="16181" y="11875"/>
                  </a:cubicBezTo>
                  <a:cubicBezTo>
                    <a:pt x="16245" y="11875"/>
                    <a:pt x="16309" y="11868"/>
                    <a:pt x="16372" y="11854"/>
                  </a:cubicBezTo>
                  <a:cubicBezTo>
                    <a:pt x="16658" y="11799"/>
                    <a:pt x="16903" y="11609"/>
                    <a:pt x="17121" y="11418"/>
                  </a:cubicBezTo>
                  <a:lnTo>
                    <a:pt x="17121" y="11418"/>
                  </a:lnTo>
                  <a:cubicBezTo>
                    <a:pt x="17094" y="12139"/>
                    <a:pt x="16658" y="12820"/>
                    <a:pt x="16032" y="13147"/>
                  </a:cubicBezTo>
                  <a:cubicBezTo>
                    <a:pt x="16231" y="13505"/>
                    <a:pt x="16633" y="13711"/>
                    <a:pt x="17032" y="13711"/>
                  </a:cubicBezTo>
                  <a:cubicBezTo>
                    <a:pt x="17179" y="13711"/>
                    <a:pt x="17325" y="13683"/>
                    <a:pt x="17461" y="13624"/>
                  </a:cubicBezTo>
                  <a:cubicBezTo>
                    <a:pt x="18333" y="13243"/>
                    <a:pt x="18115" y="12072"/>
                    <a:pt x="18156" y="11295"/>
                  </a:cubicBezTo>
                  <a:cubicBezTo>
                    <a:pt x="18224" y="10369"/>
                    <a:pt x="18333" y="9239"/>
                    <a:pt x="19055" y="8571"/>
                  </a:cubicBezTo>
                  <a:cubicBezTo>
                    <a:pt x="19095" y="8531"/>
                    <a:pt x="19123" y="8503"/>
                    <a:pt x="19137" y="8462"/>
                  </a:cubicBezTo>
                  <a:cubicBezTo>
                    <a:pt x="19177" y="8081"/>
                    <a:pt x="18878" y="7427"/>
                    <a:pt x="18837" y="7032"/>
                  </a:cubicBezTo>
                  <a:cubicBezTo>
                    <a:pt x="18783" y="6446"/>
                    <a:pt x="18769" y="5847"/>
                    <a:pt x="18632" y="5262"/>
                  </a:cubicBezTo>
                  <a:cubicBezTo>
                    <a:pt x="18483" y="4690"/>
                    <a:pt x="18211" y="4145"/>
                    <a:pt x="17870" y="3641"/>
                  </a:cubicBezTo>
                  <a:cubicBezTo>
                    <a:pt x="16617" y="1788"/>
                    <a:pt x="14492" y="604"/>
                    <a:pt x="12286" y="181"/>
                  </a:cubicBezTo>
                  <a:cubicBezTo>
                    <a:pt x="11639" y="58"/>
                    <a:pt x="10979" y="1"/>
                    <a:pt x="10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1"/>
            <p:cNvSpPr/>
            <p:nvPr/>
          </p:nvSpPr>
          <p:spPr>
            <a:xfrm>
              <a:off x="5499459" y="1608063"/>
              <a:ext cx="32233" cy="30250"/>
            </a:xfrm>
            <a:custGeom>
              <a:avLst/>
              <a:gdLst/>
              <a:ahLst/>
              <a:cxnLst/>
              <a:rect l="l" t="t" r="r" b="b"/>
              <a:pathLst>
                <a:path w="1772" h="1663" extrusionOk="0">
                  <a:moveTo>
                    <a:pt x="1771" y="1"/>
                  </a:moveTo>
                  <a:lnTo>
                    <a:pt x="1771" y="1"/>
                  </a:lnTo>
                  <a:cubicBezTo>
                    <a:pt x="1212" y="587"/>
                    <a:pt x="654" y="1186"/>
                    <a:pt x="1" y="1662"/>
                  </a:cubicBezTo>
                  <a:cubicBezTo>
                    <a:pt x="232" y="1526"/>
                    <a:pt x="464" y="1350"/>
                    <a:pt x="667" y="1159"/>
                  </a:cubicBezTo>
                  <a:cubicBezTo>
                    <a:pt x="1063" y="778"/>
                    <a:pt x="1417" y="382"/>
                    <a:pt x="1771" y="1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01"/>
            <p:cNvSpPr/>
            <p:nvPr/>
          </p:nvSpPr>
          <p:spPr>
            <a:xfrm>
              <a:off x="5784369" y="1744324"/>
              <a:ext cx="255" cy="1510"/>
            </a:xfrm>
            <a:custGeom>
              <a:avLst/>
              <a:gdLst/>
              <a:ahLst/>
              <a:cxnLst/>
              <a:rect l="l" t="t" r="r" b="b"/>
              <a:pathLst>
                <a:path w="14" h="83" extrusionOk="0">
                  <a:moveTo>
                    <a:pt x="13" y="0"/>
                  </a:moveTo>
                  <a:cubicBezTo>
                    <a:pt x="13" y="10"/>
                    <a:pt x="13" y="19"/>
                    <a:pt x="13" y="28"/>
                  </a:cubicBezTo>
                  <a:lnTo>
                    <a:pt x="13" y="28"/>
                  </a:lnTo>
                  <a:cubicBezTo>
                    <a:pt x="13" y="28"/>
                    <a:pt x="13" y="28"/>
                    <a:pt x="13" y="28"/>
                  </a:cubicBezTo>
                  <a:lnTo>
                    <a:pt x="13" y="0"/>
                  </a:lnTo>
                  <a:close/>
                  <a:moveTo>
                    <a:pt x="13" y="28"/>
                  </a:moveTo>
                  <a:lnTo>
                    <a:pt x="13" y="28"/>
                  </a:lnTo>
                  <a:cubicBezTo>
                    <a:pt x="4" y="39"/>
                    <a:pt x="1" y="55"/>
                    <a:pt x="1" y="69"/>
                  </a:cubicBezTo>
                  <a:lnTo>
                    <a:pt x="1" y="69"/>
                  </a:lnTo>
                  <a:cubicBezTo>
                    <a:pt x="9" y="60"/>
                    <a:pt x="12" y="45"/>
                    <a:pt x="13" y="28"/>
                  </a:cubicBezTo>
                  <a:close/>
                  <a:moveTo>
                    <a:pt x="1" y="69"/>
                  </a:moveTo>
                  <a:cubicBezTo>
                    <a:pt x="0" y="69"/>
                    <a:pt x="0" y="69"/>
                    <a:pt x="0" y="69"/>
                  </a:cubicBezTo>
                  <a:lnTo>
                    <a:pt x="0" y="82"/>
                  </a:lnTo>
                  <a:cubicBezTo>
                    <a:pt x="0" y="79"/>
                    <a:pt x="0" y="74"/>
                    <a:pt x="1" y="69"/>
                  </a:cubicBezTo>
                  <a:close/>
                </a:path>
              </a:pathLst>
            </a:custGeom>
            <a:solidFill>
              <a:srgbClr val="5D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01"/>
            <p:cNvSpPr/>
            <p:nvPr/>
          </p:nvSpPr>
          <p:spPr>
            <a:xfrm>
              <a:off x="5761323" y="1712110"/>
              <a:ext cx="38908" cy="95152"/>
            </a:xfrm>
            <a:custGeom>
              <a:avLst/>
              <a:gdLst/>
              <a:ahLst/>
              <a:cxnLst/>
              <a:rect l="l" t="t" r="r" b="b"/>
              <a:pathLst>
                <a:path w="2139" h="5231" extrusionOk="0">
                  <a:moveTo>
                    <a:pt x="2139" y="1"/>
                  </a:moveTo>
                  <a:cubicBezTo>
                    <a:pt x="2125" y="42"/>
                    <a:pt x="2097" y="70"/>
                    <a:pt x="2057" y="110"/>
                  </a:cubicBezTo>
                  <a:cubicBezTo>
                    <a:pt x="1618" y="511"/>
                    <a:pt x="1411" y="1083"/>
                    <a:pt x="1298" y="1676"/>
                  </a:cubicBezTo>
                  <a:lnTo>
                    <a:pt x="1298" y="1676"/>
                  </a:lnTo>
                  <a:cubicBezTo>
                    <a:pt x="1415" y="1093"/>
                    <a:pt x="1634" y="536"/>
                    <a:pt x="2057" y="137"/>
                  </a:cubicBezTo>
                  <a:cubicBezTo>
                    <a:pt x="2097" y="110"/>
                    <a:pt x="2125" y="83"/>
                    <a:pt x="2139" y="28"/>
                  </a:cubicBezTo>
                  <a:lnTo>
                    <a:pt x="2139" y="1"/>
                  </a:lnTo>
                  <a:close/>
                  <a:moveTo>
                    <a:pt x="1298" y="1676"/>
                  </a:moveTo>
                  <a:cubicBezTo>
                    <a:pt x="1288" y="1722"/>
                    <a:pt x="1280" y="1768"/>
                    <a:pt x="1272" y="1814"/>
                  </a:cubicBezTo>
                  <a:lnTo>
                    <a:pt x="1272" y="1814"/>
                  </a:lnTo>
                  <a:cubicBezTo>
                    <a:pt x="1269" y="1822"/>
                    <a:pt x="1268" y="1830"/>
                    <a:pt x="1268" y="1838"/>
                  </a:cubicBezTo>
                  <a:lnTo>
                    <a:pt x="1268" y="1838"/>
                  </a:lnTo>
                  <a:cubicBezTo>
                    <a:pt x="1267" y="1839"/>
                    <a:pt x="1267" y="1839"/>
                    <a:pt x="1267" y="1840"/>
                  </a:cubicBezTo>
                  <a:cubicBezTo>
                    <a:pt x="1267" y="1840"/>
                    <a:pt x="1267" y="1840"/>
                    <a:pt x="1268" y="1840"/>
                  </a:cubicBezTo>
                  <a:lnTo>
                    <a:pt x="1268" y="1840"/>
                  </a:lnTo>
                  <a:cubicBezTo>
                    <a:pt x="1267" y="1845"/>
                    <a:pt x="1267" y="1850"/>
                    <a:pt x="1267" y="1853"/>
                  </a:cubicBezTo>
                  <a:cubicBezTo>
                    <a:pt x="1258" y="1913"/>
                    <a:pt x="1249" y="1973"/>
                    <a:pt x="1241" y="2033"/>
                  </a:cubicBezTo>
                  <a:lnTo>
                    <a:pt x="1241" y="2033"/>
                  </a:lnTo>
                  <a:cubicBezTo>
                    <a:pt x="1251" y="1964"/>
                    <a:pt x="1262" y="1895"/>
                    <a:pt x="1275" y="1826"/>
                  </a:cubicBezTo>
                  <a:lnTo>
                    <a:pt x="1275" y="1826"/>
                  </a:lnTo>
                  <a:cubicBezTo>
                    <a:pt x="1278" y="1819"/>
                    <a:pt x="1279" y="1812"/>
                    <a:pt x="1280" y="1803"/>
                  </a:cubicBezTo>
                  <a:lnTo>
                    <a:pt x="1280" y="1803"/>
                  </a:lnTo>
                  <a:cubicBezTo>
                    <a:pt x="1280" y="1802"/>
                    <a:pt x="1280" y="1800"/>
                    <a:pt x="1280" y="1799"/>
                  </a:cubicBezTo>
                  <a:lnTo>
                    <a:pt x="1280" y="1799"/>
                  </a:lnTo>
                  <a:cubicBezTo>
                    <a:pt x="1280" y="1799"/>
                    <a:pt x="1280" y="1799"/>
                    <a:pt x="1280" y="1799"/>
                  </a:cubicBezTo>
                  <a:lnTo>
                    <a:pt x="1280" y="1799"/>
                  </a:lnTo>
                  <a:cubicBezTo>
                    <a:pt x="1280" y="1790"/>
                    <a:pt x="1280" y="1781"/>
                    <a:pt x="1280" y="1771"/>
                  </a:cubicBezTo>
                  <a:cubicBezTo>
                    <a:pt x="1286" y="1739"/>
                    <a:pt x="1292" y="1708"/>
                    <a:pt x="1298" y="1676"/>
                  </a:cubicBezTo>
                  <a:close/>
                  <a:moveTo>
                    <a:pt x="1241" y="2033"/>
                  </a:moveTo>
                  <a:lnTo>
                    <a:pt x="1241" y="2033"/>
                  </a:lnTo>
                  <a:cubicBezTo>
                    <a:pt x="1201" y="2308"/>
                    <a:pt x="1179" y="2579"/>
                    <a:pt x="1158" y="2834"/>
                  </a:cubicBezTo>
                  <a:lnTo>
                    <a:pt x="1158" y="2875"/>
                  </a:lnTo>
                  <a:cubicBezTo>
                    <a:pt x="1181" y="2606"/>
                    <a:pt x="1203" y="2317"/>
                    <a:pt x="1241" y="2033"/>
                  </a:cubicBezTo>
                  <a:close/>
                  <a:moveTo>
                    <a:pt x="123" y="2957"/>
                  </a:moveTo>
                  <a:cubicBezTo>
                    <a:pt x="82" y="2997"/>
                    <a:pt x="41" y="3024"/>
                    <a:pt x="0" y="3066"/>
                  </a:cubicBezTo>
                  <a:lnTo>
                    <a:pt x="123" y="3024"/>
                  </a:lnTo>
                  <a:lnTo>
                    <a:pt x="123" y="2957"/>
                  </a:lnTo>
                  <a:close/>
                  <a:moveTo>
                    <a:pt x="940" y="4727"/>
                  </a:moveTo>
                  <a:lnTo>
                    <a:pt x="940" y="4727"/>
                  </a:lnTo>
                  <a:cubicBezTo>
                    <a:pt x="844" y="4904"/>
                    <a:pt x="695" y="5067"/>
                    <a:pt x="463" y="5163"/>
                  </a:cubicBezTo>
                  <a:cubicBezTo>
                    <a:pt x="396" y="5191"/>
                    <a:pt x="341" y="5204"/>
                    <a:pt x="272" y="5231"/>
                  </a:cubicBezTo>
                  <a:lnTo>
                    <a:pt x="327" y="5231"/>
                  </a:lnTo>
                  <a:cubicBezTo>
                    <a:pt x="641" y="5231"/>
                    <a:pt x="831" y="5013"/>
                    <a:pt x="940" y="4727"/>
                  </a:cubicBezTo>
                  <a:close/>
                </a:path>
              </a:pathLst>
            </a:custGeom>
            <a:solidFill>
              <a:srgbClr val="96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1"/>
            <p:cNvSpPr/>
            <p:nvPr/>
          </p:nvSpPr>
          <p:spPr>
            <a:xfrm>
              <a:off x="5500325" y="1568243"/>
              <a:ext cx="311431" cy="248494"/>
            </a:xfrm>
            <a:custGeom>
              <a:avLst/>
              <a:gdLst/>
              <a:ahLst/>
              <a:cxnLst/>
              <a:rect l="l" t="t" r="r" b="b"/>
              <a:pathLst>
                <a:path w="17121" h="13661" extrusionOk="0">
                  <a:moveTo>
                    <a:pt x="8295" y="1"/>
                  </a:moveTo>
                  <a:cubicBezTo>
                    <a:pt x="8023" y="1"/>
                    <a:pt x="7736" y="14"/>
                    <a:pt x="7451" y="41"/>
                  </a:cubicBezTo>
                  <a:cubicBezTo>
                    <a:pt x="6483" y="123"/>
                    <a:pt x="5517" y="328"/>
                    <a:pt x="4658" y="791"/>
                  </a:cubicBezTo>
                  <a:cubicBezTo>
                    <a:pt x="3759" y="1267"/>
                    <a:pt x="3051" y="1975"/>
                    <a:pt x="2357" y="2711"/>
                  </a:cubicBezTo>
                  <a:cubicBezTo>
                    <a:pt x="2003" y="3092"/>
                    <a:pt x="1649" y="3488"/>
                    <a:pt x="1253" y="3869"/>
                  </a:cubicBezTo>
                  <a:cubicBezTo>
                    <a:pt x="1050" y="4060"/>
                    <a:pt x="818" y="4236"/>
                    <a:pt x="587" y="4372"/>
                  </a:cubicBezTo>
                  <a:cubicBezTo>
                    <a:pt x="396" y="4523"/>
                    <a:pt x="205" y="4645"/>
                    <a:pt x="0" y="4768"/>
                  </a:cubicBezTo>
                  <a:cubicBezTo>
                    <a:pt x="491" y="4958"/>
                    <a:pt x="1022" y="5053"/>
                    <a:pt x="1553" y="5053"/>
                  </a:cubicBezTo>
                  <a:cubicBezTo>
                    <a:pt x="2152" y="5053"/>
                    <a:pt x="2752" y="4931"/>
                    <a:pt x="3296" y="4699"/>
                  </a:cubicBezTo>
                  <a:cubicBezTo>
                    <a:pt x="3937" y="4400"/>
                    <a:pt x="4509" y="3964"/>
                    <a:pt x="5108" y="3582"/>
                  </a:cubicBezTo>
                  <a:cubicBezTo>
                    <a:pt x="6443" y="2765"/>
                    <a:pt x="7996" y="2289"/>
                    <a:pt x="9576" y="2220"/>
                  </a:cubicBezTo>
                  <a:lnTo>
                    <a:pt x="9603" y="2220"/>
                  </a:lnTo>
                  <a:cubicBezTo>
                    <a:pt x="9821" y="2220"/>
                    <a:pt x="10079" y="2302"/>
                    <a:pt x="10052" y="2507"/>
                  </a:cubicBezTo>
                  <a:cubicBezTo>
                    <a:pt x="10052" y="2589"/>
                    <a:pt x="9984" y="2656"/>
                    <a:pt x="9957" y="2725"/>
                  </a:cubicBezTo>
                  <a:cubicBezTo>
                    <a:pt x="9875" y="2956"/>
                    <a:pt x="10148" y="3188"/>
                    <a:pt x="10393" y="3188"/>
                  </a:cubicBezTo>
                  <a:lnTo>
                    <a:pt x="10420" y="3188"/>
                  </a:lnTo>
                  <a:cubicBezTo>
                    <a:pt x="10665" y="3174"/>
                    <a:pt x="10896" y="3010"/>
                    <a:pt x="11114" y="2901"/>
                  </a:cubicBezTo>
                  <a:cubicBezTo>
                    <a:pt x="11250" y="2847"/>
                    <a:pt x="11373" y="2820"/>
                    <a:pt x="11482" y="2820"/>
                  </a:cubicBezTo>
                  <a:cubicBezTo>
                    <a:pt x="11686" y="2820"/>
                    <a:pt x="11850" y="2929"/>
                    <a:pt x="11973" y="3146"/>
                  </a:cubicBezTo>
                  <a:cubicBezTo>
                    <a:pt x="12218" y="3555"/>
                    <a:pt x="12313" y="4169"/>
                    <a:pt x="12776" y="4223"/>
                  </a:cubicBezTo>
                  <a:lnTo>
                    <a:pt x="12830" y="4223"/>
                  </a:lnTo>
                  <a:cubicBezTo>
                    <a:pt x="13253" y="4223"/>
                    <a:pt x="13538" y="3664"/>
                    <a:pt x="13988" y="3610"/>
                  </a:cubicBezTo>
                  <a:lnTo>
                    <a:pt x="14043" y="3610"/>
                  </a:lnTo>
                  <a:cubicBezTo>
                    <a:pt x="14315" y="3610"/>
                    <a:pt x="14560" y="3827"/>
                    <a:pt x="14669" y="4073"/>
                  </a:cubicBezTo>
                  <a:cubicBezTo>
                    <a:pt x="14806" y="4345"/>
                    <a:pt x="14806" y="4645"/>
                    <a:pt x="14819" y="4944"/>
                  </a:cubicBezTo>
                  <a:cubicBezTo>
                    <a:pt x="14833" y="5394"/>
                    <a:pt x="14833" y="5843"/>
                    <a:pt x="14846" y="6293"/>
                  </a:cubicBezTo>
                  <a:cubicBezTo>
                    <a:pt x="14860" y="6620"/>
                    <a:pt x="14873" y="6987"/>
                    <a:pt x="15105" y="7219"/>
                  </a:cubicBezTo>
                  <a:cubicBezTo>
                    <a:pt x="15200" y="7328"/>
                    <a:pt x="15350" y="7369"/>
                    <a:pt x="15487" y="7369"/>
                  </a:cubicBezTo>
                  <a:cubicBezTo>
                    <a:pt x="15677" y="7369"/>
                    <a:pt x="15854" y="7274"/>
                    <a:pt x="15895" y="7083"/>
                  </a:cubicBezTo>
                  <a:lnTo>
                    <a:pt x="15895" y="7083"/>
                  </a:lnTo>
                  <a:cubicBezTo>
                    <a:pt x="16126" y="8690"/>
                    <a:pt x="15568" y="10392"/>
                    <a:pt x="14437" y="11563"/>
                  </a:cubicBezTo>
                  <a:lnTo>
                    <a:pt x="14533" y="11563"/>
                  </a:lnTo>
                  <a:cubicBezTo>
                    <a:pt x="14669" y="11563"/>
                    <a:pt x="14819" y="11550"/>
                    <a:pt x="14982" y="11496"/>
                  </a:cubicBezTo>
                  <a:cubicBezTo>
                    <a:pt x="15023" y="11454"/>
                    <a:pt x="15064" y="11427"/>
                    <a:pt x="15105" y="11387"/>
                  </a:cubicBezTo>
                  <a:lnTo>
                    <a:pt x="15105" y="11454"/>
                  </a:lnTo>
                  <a:cubicBezTo>
                    <a:pt x="15323" y="11360"/>
                    <a:pt x="15500" y="11209"/>
                    <a:pt x="15541" y="10991"/>
                  </a:cubicBezTo>
                  <a:lnTo>
                    <a:pt x="15541" y="10991"/>
                  </a:lnTo>
                  <a:cubicBezTo>
                    <a:pt x="15527" y="11209"/>
                    <a:pt x="15105" y="13539"/>
                    <a:pt x="14873" y="13539"/>
                  </a:cubicBezTo>
                  <a:lnTo>
                    <a:pt x="14860" y="13539"/>
                  </a:lnTo>
                  <a:cubicBezTo>
                    <a:pt x="15009" y="13606"/>
                    <a:pt x="15132" y="13648"/>
                    <a:pt x="15254" y="13661"/>
                  </a:cubicBezTo>
                  <a:cubicBezTo>
                    <a:pt x="15323" y="13634"/>
                    <a:pt x="15378" y="13621"/>
                    <a:pt x="15445" y="13593"/>
                  </a:cubicBezTo>
                  <a:cubicBezTo>
                    <a:pt x="15677" y="13497"/>
                    <a:pt x="15826" y="13334"/>
                    <a:pt x="15922" y="13157"/>
                  </a:cubicBezTo>
                  <a:cubicBezTo>
                    <a:pt x="16126" y="12667"/>
                    <a:pt x="16126" y="11932"/>
                    <a:pt x="16140" y="11482"/>
                  </a:cubicBezTo>
                  <a:lnTo>
                    <a:pt x="16140" y="11264"/>
                  </a:lnTo>
                  <a:cubicBezTo>
                    <a:pt x="16168" y="10937"/>
                    <a:pt x="16195" y="10583"/>
                    <a:pt x="16262" y="10229"/>
                  </a:cubicBezTo>
                  <a:lnTo>
                    <a:pt x="16262" y="10201"/>
                  </a:lnTo>
                  <a:cubicBezTo>
                    <a:pt x="16371" y="9575"/>
                    <a:pt x="16576" y="8963"/>
                    <a:pt x="17039" y="8540"/>
                  </a:cubicBezTo>
                  <a:cubicBezTo>
                    <a:pt x="17079" y="8500"/>
                    <a:pt x="17107" y="8472"/>
                    <a:pt x="17121" y="8431"/>
                  </a:cubicBezTo>
                  <a:lnTo>
                    <a:pt x="17121" y="8363"/>
                  </a:lnTo>
                  <a:cubicBezTo>
                    <a:pt x="17107" y="7982"/>
                    <a:pt x="16862" y="7410"/>
                    <a:pt x="16821" y="7042"/>
                  </a:cubicBezTo>
                  <a:cubicBezTo>
                    <a:pt x="16767" y="6442"/>
                    <a:pt x="16753" y="5857"/>
                    <a:pt x="16616" y="5271"/>
                  </a:cubicBezTo>
                  <a:cubicBezTo>
                    <a:pt x="16467" y="4686"/>
                    <a:pt x="16195" y="4154"/>
                    <a:pt x="15854" y="3651"/>
                  </a:cubicBezTo>
                  <a:cubicBezTo>
                    <a:pt x="14601" y="1785"/>
                    <a:pt x="12476" y="600"/>
                    <a:pt x="10270" y="192"/>
                  </a:cubicBezTo>
                  <a:cubicBezTo>
                    <a:pt x="9616" y="68"/>
                    <a:pt x="8962" y="1"/>
                    <a:pt x="8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1"/>
            <p:cNvSpPr/>
            <p:nvPr/>
          </p:nvSpPr>
          <p:spPr>
            <a:xfrm>
              <a:off x="5774201" y="1785798"/>
              <a:ext cx="40636" cy="55916"/>
            </a:xfrm>
            <a:custGeom>
              <a:avLst/>
              <a:gdLst/>
              <a:ahLst/>
              <a:cxnLst/>
              <a:rect l="l" t="t" r="r" b="b"/>
              <a:pathLst>
                <a:path w="2234" h="3074" extrusionOk="0">
                  <a:moveTo>
                    <a:pt x="1029" y="0"/>
                  </a:moveTo>
                  <a:cubicBezTo>
                    <a:pt x="985" y="0"/>
                    <a:pt x="940" y="7"/>
                    <a:pt x="899" y="23"/>
                  </a:cubicBezTo>
                  <a:cubicBezTo>
                    <a:pt x="859" y="36"/>
                    <a:pt x="832" y="50"/>
                    <a:pt x="790" y="63"/>
                  </a:cubicBezTo>
                  <a:cubicBezTo>
                    <a:pt x="763" y="90"/>
                    <a:pt x="736" y="104"/>
                    <a:pt x="695" y="132"/>
                  </a:cubicBezTo>
                  <a:cubicBezTo>
                    <a:pt x="641" y="186"/>
                    <a:pt x="600" y="226"/>
                    <a:pt x="559" y="281"/>
                  </a:cubicBezTo>
                  <a:cubicBezTo>
                    <a:pt x="518" y="335"/>
                    <a:pt x="478" y="390"/>
                    <a:pt x="450" y="444"/>
                  </a:cubicBezTo>
                  <a:cubicBezTo>
                    <a:pt x="423" y="472"/>
                    <a:pt x="409" y="486"/>
                    <a:pt x="396" y="513"/>
                  </a:cubicBezTo>
                  <a:cubicBezTo>
                    <a:pt x="382" y="540"/>
                    <a:pt x="354" y="568"/>
                    <a:pt x="341" y="595"/>
                  </a:cubicBezTo>
                  <a:cubicBezTo>
                    <a:pt x="273" y="704"/>
                    <a:pt x="218" y="813"/>
                    <a:pt x="164" y="935"/>
                  </a:cubicBezTo>
                  <a:cubicBezTo>
                    <a:pt x="109" y="1058"/>
                    <a:pt x="69" y="1180"/>
                    <a:pt x="42" y="1316"/>
                  </a:cubicBezTo>
                  <a:cubicBezTo>
                    <a:pt x="28" y="1385"/>
                    <a:pt x="14" y="1466"/>
                    <a:pt x="14" y="1534"/>
                  </a:cubicBezTo>
                  <a:cubicBezTo>
                    <a:pt x="14" y="1603"/>
                    <a:pt x="0" y="1670"/>
                    <a:pt x="14" y="1752"/>
                  </a:cubicBezTo>
                  <a:cubicBezTo>
                    <a:pt x="14" y="1888"/>
                    <a:pt x="42" y="2038"/>
                    <a:pt x="96" y="2188"/>
                  </a:cubicBezTo>
                  <a:cubicBezTo>
                    <a:pt x="109" y="2256"/>
                    <a:pt x="151" y="2338"/>
                    <a:pt x="191" y="2406"/>
                  </a:cubicBezTo>
                  <a:cubicBezTo>
                    <a:pt x="205" y="2447"/>
                    <a:pt x="232" y="2474"/>
                    <a:pt x="245" y="2515"/>
                  </a:cubicBezTo>
                  <a:lnTo>
                    <a:pt x="287" y="2556"/>
                  </a:lnTo>
                  <a:lnTo>
                    <a:pt x="300" y="2583"/>
                  </a:lnTo>
                  <a:lnTo>
                    <a:pt x="314" y="2610"/>
                  </a:lnTo>
                  <a:cubicBezTo>
                    <a:pt x="409" y="2719"/>
                    <a:pt x="518" y="2828"/>
                    <a:pt x="668" y="2923"/>
                  </a:cubicBezTo>
                  <a:cubicBezTo>
                    <a:pt x="736" y="2965"/>
                    <a:pt x="832" y="3005"/>
                    <a:pt x="913" y="3032"/>
                  </a:cubicBezTo>
                  <a:cubicBezTo>
                    <a:pt x="1008" y="3059"/>
                    <a:pt x="1104" y="3074"/>
                    <a:pt x="1213" y="3074"/>
                  </a:cubicBezTo>
                  <a:cubicBezTo>
                    <a:pt x="1308" y="3059"/>
                    <a:pt x="1404" y="3046"/>
                    <a:pt x="1498" y="3005"/>
                  </a:cubicBezTo>
                  <a:cubicBezTo>
                    <a:pt x="1580" y="2978"/>
                    <a:pt x="1662" y="2923"/>
                    <a:pt x="1716" y="2883"/>
                  </a:cubicBezTo>
                  <a:cubicBezTo>
                    <a:pt x="1853" y="2774"/>
                    <a:pt x="1948" y="2651"/>
                    <a:pt x="2030" y="2529"/>
                  </a:cubicBezTo>
                  <a:cubicBezTo>
                    <a:pt x="2098" y="2406"/>
                    <a:pt x="2152" y="2269"/>
                    <a:pt x="2194" y="2147"/>
                  </a:cubicBezTo>
                  <a:cubicBezTo>
                    <a:pt x="2221" y="2011"/>
                    <a:pt x="2234" y="1875"/>
                    <a:pt x="2234" y="1739"/>
                  </a:cubicBezTo>
                  <a:cubicBezTo>
                    <a:pt x="2234" y="1603"/>
                    <a:pt x="2221" y="1479"/>
                    <a:pt x="2179" y="1343"/>
                  </a:cubicBezTo>
                  <a:cubicBezTo>
                    <a:pt x="2139" y="1221"/>
                    <a:pt x="2085" y="1112"/>
                    <a:pt x="1989" y="1016"/>
                  </a:cubicBezTo>
                  <a:lnTo>
                    <a:pt x="1989" y="1016"/>
                  </a:lnTo>
                  <a:cubicBezTo>
                    <a:pt x="2003" y="1140"/>
                    <a:pt x="1989" y="1262"/>
                    <a:pt x="1962" y="1371"/>
                  </a:cubicBezTo>
                  <a:cubicBezTo>
                    <a:pt x="1948" y="1479"/>
                    <a:pt x="1907" y="1575"/>
                    <a:pt x="1867" y="1670"/>
                  </a:cubicBezTo>
                  <a:cubicBezTo>
                    <a:pt x="1825" y="1766"/>
                    <a:pt x="1771" y="1861"/>
                    <a:pt x="1716" y="1943"/>
                  </a:cubicBezTo>
                  <a:cubicBezTo>
                    <a:pt x="1662" y="2024"/>
                    <a:pt x="1607" y="2106"/>
                    <a:pt x="1540" y="2175"/>
                  </a:cubicBezTo>
                  <a:cubicBezTo>
                    <a:pt x="1471" y="2229"/>
                    <a:pt x="1404" y="2284"/>
                    <a:pt x="1349" y="2311"/>
                  </a:cubicBezTo>
                  <a:cubicBezTo>
                    <a:pt x="1308" y="2324"/>
                    <a:pt x="1281" y="2338"/>
                    <a:pt x="1267" y="2338"/>
                  </a:cubicBezTo>
                  <a:lnTo>
                    <a:pt x="1199" y="2338"/>
                  </a:lnTo>
                  <a:cubicBezTo>
                    <a:pt x="1186" y="2338"/>
                    <a:pt x="1172" y="2324"/>
                    <a:pt x="1144" y="2324"/>
                  </a:cubicBezTo>
                  <a:cubicBezTo>
                    <a:pt x="1131" y="2311"/>
                    <a:pt x="1104" y="2297"/>
                    <a:pt x="1077" y="2284"/>
                  </a:cubicBezTo>
                  <a:lnTo>
                    <a:pt x="1008" y="2215"/>
                  </a:lnTo>
                  <a:cubicBezTo>
                    <a:pt x="981" y="2188"/>
                    <a:pt x="941" y="2160"/>
                    <a:pt x="913" y="2120"/>
                  </a:cubicBezTo>
                  <a:lnTo>
                    <a:pt x="913" y="2106"/>
                  </a:lnTo>
                  <a:lnTo>
                    <a:pt x="899" y="2093"/>
                  </a:lnTo>
                  <a:lnTo>
                    <a:pt x="886" y="2079"/>
                  </a:lnTo>
                  <a:cubicBezTo>
                    <a:pt x="872" y="2066"/>
                    <a:pt x="859" y="2052"/>
                    <a:pt x="859" y="2024"/>
                  </a:cubicBezTo>
                  <a:cubicBezTo>
                    <a:pt x="845" y="2011"/>
                    <a:pt x="832" y="1997"/>
                    <a:pt x="832" y="1984"/>
                  </a:cubicBezTo>
                  <a:cubicBezTo>
                    <a:pt x="817" y="1957"/>
                    <a:pt x="817" y="1943"/>
                    <a:pt x="804" y="1929"/>
                  </a:cubicBezTo>
                  <a:cubicBezTo>
                    <a:pt x="777" y="1848"/>
                    <a:pt x="750" y="1766"/>
                    <a:pt x="736" y="1684"/>
                  </a:cubicBezTo>
                  <a:cubicBezTo>
                    <a:pt x="736" y="1657"/>
                    <a:pt x="736" y="1643"/>
                    <a:pt x="723" y="1616"/>
                  </a:cubicBezTo>
                  <a:lnTo>
                    <a:pt x="723" y="1548"/>
                  </a:lnTo>
                  <a:lnTo>
                    <a:pt x="723" y="1412"/>
                  </a:lnTo>
                  <a:cubicBezTo>
                    <a:pt x="723" y="1316"/>
                    <a:pt x="736" y="1207"/>
                    <a:pt x="750" y="1112"/>
                  </a:cubicBezTo>
                  <a:cubicBezTo>
                    <a:pt x="750" y="1058"/>
                    <a:pt x="763" y="1003"/>
                    <a:pt x="777" y="949"/>
                  </a:cubicBezTo>
                  <a:lnTo>
                    <a:pt x="817" y="785"/>
                  </a:lnTo>
                  <a:lnTo>
                    <a:pt x="845" y="622"/>
                  </a:lnTo>
                  <a:lnTo>
                    <a:pt x="886" y="459"/>
                  </a:lnTo>
                  <a:cubicBezTo>
                    <a:pt x="899" y="417"/>
                    <a:pt x="913" y="363"/>
                    <a:pt x="941" y="322"/>
                  </a:cubicBezTo>
                  <a:cubicBezTo>
                    <a:pt x="941" y="295"/>
                    <a:pt x="954" y="281"/>
                    <a:pt x="968" y="254"/>
                  </a:cubicBezTo>
                  <a:cubicBezTo>
                    <a:pt x="981" y="241"/>
                    <a:pt x="981" y="226"/>
                    <a:pt x="1008" y="199"/>
                  </a:cubicBezTo>
                  <a:cubicBezTo>
                    <a:pt x="1035" y="172"/>
                    <a:pt x="1077" y="145"/>
                    <a:pt x="1117" y="118"/>
                  </a:cubicBezTo>
                  <a:cubicBezTo>
                    <a:pt x="1144" y="111"/>
                    <a:pt x="1172" y="108"/>
                    <a:pt x="1199" y="108"/>
                  </a:cubicBezTo>
                  <a:cubicBezTo>
                    <a:pt x="1226" y="108"/>
                    <a:pt x="1253" y="111"/>
                    <a:pt x="1281" y="118"/>
                  </a:cubicBezTo>
                  <a:cubicBezTo>
                    <a:pt x="1253" y="63"/>
                    <a:pt x="1186" y="23"/>
                    <a:pt x="1117" y="9"/>
                  </a:cubicBezTo>
                  <a:cubicBezTo>
                    <a:pt x="1089" y="3"/>
                    <a:pt x="1059" y="0"/>
                    <a:pt x="1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01"/>
            <p:cNvSpPr/>
            <p:nvPr/>
          </p:nvSpPr>
          <p:spPr>
            <a:xfrm>
              <a:off x="5478887" y="1785798"/>
              <a:ext cx="30250" cy="56644"/>
            </a:xfrm>
            <a:custGeom>
              <a:avLst/>
              <a:gdLst/>
              <a:ahLst/>
              <a:cxnLst/>
              <a:rect l="l" t="t" r="r" b="b"/>
              <a:pathLst>
                <a:path w="1663" h="3114" extrusionOk="0">
                  <a:moveTo>
                    <a:pt x="1269" y="0"/>
                  </a:moveTo>
                  <a:cubicBezTo>
                    <a:pt x="1192" y="0"/>
                    <a:pt x="1114" y="8"/>
                    <a:pt x="1036" y="23"/>
                  </a:cubicBezTo>
                  <a:cubicBezTo>
                    <a:pt x="927" y="50"/>
                    <a:pt x="818" y="90"/>
                    <a:pt x="709" y="159"/>
                  </a:cubicBezTo>
                  <a:cubicBezTo>
                    <a:pt x="614" y="213"/>
                    <a:pt x="518" y="295"/>
                    <a:pt x="436" y="377"/>
                  </a:cubicBezTo>
                  <a:cubicBezTo>
                    <a:pt x="287" y="540"/>
                    <a:pt x="178" y="758"/>
                    <a:pt x="110" y="962"/>
                  </a:cubicBezTo>
                  <a:cubicBezTo>
                    <a:pt x="69" y="1071"/>
                    <a:pt x="42" y="1180"/>
                    <a:pt x="28" y="1289"/>
                  </a:cubicBezTo>
                  <a:cubicBezTo>
                    <a:pt x="15" y="1343"/>
                    <a:pt x="15" y="1398"/>
                    <a:pt x="15" y="1452"/>
                  </a:cubicBezTo>
                  <a:cubicBezTo>
                    <a:pt x="1" y="1479"/>
                    <a:pt x="1" y="1507"/>
                    <a:pt x="1" y="1534"/>
                  </a:cubicBezTo>
                  <a:lnTo>
                    <a:pt x="1" y="1616"/>
                  </a:lnTo>
                  <a:lnTo>
                    <a:pt x="1" y="1697"/>
                  </a:lnTo>
                  <a:lnTo>
                    <a:pt x="1" y="1779"/>
                  </a:lnTo>
                  <a:cubicBezTo>
                    <a:pt x="15" y="1821"/>
                    <a:pt x="15" y="1875"/>
                    <a:pt x="28" y="1929"/>
                  </a:cubicBezTo>
                  <a:cubicBezTo>
                    <a:pt x="28" y="1984"/>
                    <a:pt x="42" y="2038"/>
                    <a:pt x="55" y="2093"/>
                  </a:cubicBezTo>
                  <a:lnTo>
                    <a:pt x="69" y="2175"/>
                  </a:lnTo>
                  <a:cubicBezTo>
                    <a:pt x="82" y="2202"/>
                    <a:pt x="82" y="2229"/>
                    <a:pt x="96" y="2256"/>
                  </a:cubicBezTo>
                  <a:cubicBezTo>
                    <a:pt x="110" y="2311"/>
                    <a:pt x="124" y="2365"/>
                    <a:pt x="151" y="2420"/>
                  </a:cubicBezTo>
                  <a:lnTo>
                    <a:pt x="191" y="2502"/>
                  </a:lnTo>
                  <a:cubicBezTo>
                    <a:pt x="205" y="2529"/>
                    <a:pt x="219" y="2556"/>
                    <a:pt x="233" y="2569"/>
                  </a:cubicBezTo>
                  <a:cubicBezTo>
                    <a:pt x="287" y="2678"/>
                    <a:pt x="355" y="2774"/>
                    <a:pt x="451" y="2869"/>
                  </a:cubicBezTo>
                  <a:lnTo>
                    <a:pt x="491" y="2896"/>
                  </a:lnTo>
                  <a:cubicBezTo>
                    <a:pt x="505" y="2910"/>
                    <a:pt x="518" y="2923"/>
                    <a:pt x="532" y="2923"/>
                  </a:cubicBezTo>
                  <a:cubicBezTo>
                    <a:pt x="560" y="2950"/>
                    <a:pt x="587" y="2965"/>
                    <a:pt x="614" y="2978"/>
                  </a:cubicBezTo>
                  <a:cubicBezTo>
                    <a:pt x="627" y="2992"/>
                    <a:pt x="641" y="3005"/>
                    <a:pt x="654" y="3005"/>
                  </a:cubicBezTo>
                  <a:cubicBezTo>
                    <a:pt x="669" y="3019"/>
                    <a:pt x="682" y="3019"/>
                    <a:pt x="696" y="3032"/>
                  </a:cubicBezTo>
                  <a:cubicBezTo>
                    <a:pt x="709" y="3032"/>
                    <a:pt x="723" y="3046"/>
                    <a:pt x="736" y="3046"/>
                  </a:cubicBezTo>
                  <a:cubicBezTo>
                    <a:pt x="750" y="3059"/>
                    <a:pt x="763" y="3059"/>
                    <a:pt x="777" y="3074"/>
                  </a:cubicBezTo>
                  <a:cubicBezTo>
                    <a:pt x="845" y="3101"/>
                    <a:pt x="914" y="3101"/>
                    <a:pt x="981" y="3114"/>
                  </a:cubicBezTo>
                  <a:cubicBezTo>
                    <a:pt x="1036" y="3114"/>
                    <a:pt x="1104" y="3114"/>
                    <a:pt x="1172" y="3101"/>
                  </a:cubicBezTo>
                  <a:cubicBezTo>
                    <a:pt x="1281" y="3087"/>
                    <a:pt x="1404" y="3032"/>
                    <a:pt x="1486" y="2950"/>
                  </a:cubicBezTo>
                  <a:cubicBezTo>
                    <a:pt x="1580" y="2883"/>
                    <a:pt x="1635" y="2774"/>
                    <a:pt x="1635" y="2665"/>
                  </a:cubicBezTo>
                  <a:lnTo>
                    <a:pt x="1635" y="2665"/>
                  </a:lnTo>
                  <a:lnTo>
                    <a:pt x="1608" y="2692"/>
                  </a:lnTo>
                  <a:lnTo>
                    <a:pt x="1595" y="2705"/>
                  </a:lnTo>
                  <a:lnTo>
                    <a:pt x="1580" y="2705"/>
                  </a:lnTo>
                  <a:lnTo>
                    <a:pt x="1553" y="2719"/>
                  </a:lnTo>
                  <a:cubicBezTo>
                    <a:pt x="1540" y="2732"/>
                    <a:pt x="1526" y="2732"/>
                    <a:pt x="1513" y="2732"/>
                  </a:cubicBezTo>
                  <a:lnTo>
                    <a:pt x="1499" y="2747"/>
                  </a:lnTo>
                  <a:lnTo>
                    <a:pt x="1458" y="2747"/>
                  </a:lnTo>
                  <a:lnTo>
                    <a:pt x="1431" y="2760"/>
                  </a:lnTo>
                  <a:lnTo>
                    <a:pt x="1335" y="2760"/>
                  </a:lnTo>
                  <a:cubicBezTo>
                    <a:pt x="1322" y="2760"/>
                    <a:pt x="1295" y="2760"/>
                    <a:pt x="1281" y="2747"/>
                  </a:cubicBezTo>
                  <a:lnTo>
                    <a:pt x="1226" y="2747"/>
                  </a:lnTo>
                  <a:cubicBezTo>
                    <a:pt x="1213" y="2732"/>
                    <a:pt x="1186" y="2732"/>
                    <a:pt x="1172" y="2719"/>
                  </a:cubicBezTo>
                  <a:lnTo>
                    <a:pt x="1145" y="2719"/>
                  </a:lnTo>
                  <a:lnTo>
                    <a:pt x="1132" y="2705"/>
                  </a:lnTo>
                  <a:lnTo>
                    <a:pt x="1117" y="2692"/>
                  </a:lnTo>
                  <a:lnTo>
                    <a:pt x="1104" y="2692"/>
                  </a:lnTo>
                  <a:lnTo>
                    <a:pt x="1090" y="2678"/>
                  </a:lnTo>
                  <a:cubicBezTo>
                    <a:pt x="1077" y="2678"/>
                    <a:pt x="1077" y="2665"/>
                    <a:pt x="1063" y="2665"/>
                  </a:cubicBezTo>
                  <a:lnTo>
                    <a:pt x="1050" y="2651"/>
                  </a:lnTo>
                  <a:cubicBezTo>
                    <a:pt x="1036" y="2638"/>
                    <a:pt x="1023" y="2638"/>
                    <a:pt x="1023" y="2624"/>
                  </a:cubicBezTo>
                  <a:lnTo>
                    <a:pt x="1008" y="2610"/>
                  </a:lnTo>
                  <a:cubicBezTo>
                    <a:pt x="995" y="2596"/>
                    <a:pt x="995" y="2596"/>
                    <a:pt x="995" y="2583"/>
                  </a:cubicBezTo>
                  <a:cubicBezTo>
                    <a:pt x="981" y="2583"/>
                    <a:pt x="981" y="2569"/>
                    <a:pt x="981" y="2569"/>
                  </a:cubicBezTo>
                  <a:cubicBezTo>
                    <a:pt x="968" y="2569"/>
                    <a:pt x="968" y="2556"/>
                    <a:pt x="968" y="2556"/>
                  </a:cubicBezTo>
                  <a:cubicBezTo>
                    <a:pt x="954" y="2542"/>
                    <a:pt x="941" y="2529"/>
                    <a:pt x="941" y="2515"/>
                  </a:cubicBezTo>
                  <a:cubicBezTo>
                    <a:pt x="941" y="2502"/>
                    <a:pt x="927" y="2502"/>
                    <a:pt x="927" y="2487"/>
                  </a:cubicBezTo>
                  <a:lnTo>
                    <a:pt x="914" y="2474"/>
                  </a:lnTo>
                  <a:cubicBezTo>
                    <a:pt x="859" y="2365"/>
                    <a:pt x="818" y="2229"/>
                    <a:pt x="805" y="2079"/>
                  </a:cubicBezTo>
                  <a:lnTo>
                    <a:pt x="791" y="2024"/>
                  </a:lnTo>
                  <a:lnTo>
                    <a:pt x="791" y="1970"/>
                  </a:lnTo>
                  <a:cubicBezTo>
                    <a:pt x="791" y="1929"/>
                    <a:pt x="777" y="1888"/>
                    <a:pt x="777" y="1848"/>
                  </a:cubicBezTo>
                  <a:lnTo>
                    <a:pt x="777" y="1739"/>
                  </a:lnTo>
                  <a:lnTo>
                    <a:pt x="777" y="1670"/>
                  </a:lnTo>
                  <a:lnTo>
                    <a:pt x="777" y="1616"/>
                  </a:lnTo>
                  <a:lnTo>
                    <a:pt x="777" y="1548"/>
                  </a:lnTo>
                  <a:lnTo>
                    <a:pt x="777" y="1494"/>
                  </a:lnTo>
                  <a:lnTo>
                    <a:pt x="777" y="1439"/>
                  </a:lnTo>
                  <a:lnTo>
                    <a:pt x="777" y="1385"/>
                  </a:lnTo>
                  <a:cubicBezTo>
                    <a:pt x="791" y="1303"/>
                    <a:pt x="805" y="1221"/>
                    <a:pt x="805" y="1153"/>
                  </a:cubicBezTo>
                  <a:cubicBezTo>
                    <a:pt x="818" y="1071"/>
                    <a:pt x="832" y="1003"/>
                    <a:pt x="859" y="935"/>
                  </a:cubicBezTo>
                  <a:cubicBezTo>
                    <a:pt x="872" y="867"/>
                    <a:pt x="900" y="799"/>
                    <a:pt x="927" y="731"/>
                  </a:cubicBezTo>
                  <a:cubicBezTo>
                    <a:pt x="995" y="595"/>
                    <a:pt x="1077" y="472"/>
                    <a:pt x="1186" y="363"/>
                  </a:cubicBezTo>
                  <a:cubicBezTo>
                    <a:pt x="1254" y="308"/>
                    <a:pt x="1322" y="268"/>
                    <a:pt x="1404" y="213"/>
                  </a:cubicBezTo>
                  <a:cubicBezTo>
                    <a:pt x="1472" y="172"/>
                    <a:pt x="1567" y="132"/>
                    <a:pt x="1662" y="77"/>
                  </a:cubicBezTo>
                  <a:cubicBezTo>
                    <a:pt x="1540" y="25"/>
                    <a:pt x="1406" y="0"/>
                    <a:pt x="1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1"/>
            <p:cNvSpPr/>
            <p:nvPr/>
          </p:nvSpPr>
          <p:spPr>
            <a:xfrm>
              <a:off x="5338660" y="1421252"/>
              <a:ext cx="627810" cy="214842"/>
            </a:xfrm>
            <a:custGeom>
              <a:avLst/>
              <a:gdLst/>
              <a:ahLst/>
              <a:cxnLst/>
              <a:rect l="l" t="t" r="r" b="b"/>
              <a:pathLst>
                <a:path w="34514" h="11811" extrusionOk="0">
                  <a:moveTo>
                    <a:pt x="19605" y="1"/>
                  </a:moveTo>
                  <a:cubicBezTo>
                    <a:pt x="19485" y="1"/>
                    <a:pt x="19366" y="1"/>
                    <a:pt x="19246" y="1"/>
                  </a:cubicBezTo>
                  <a:cubicBezTo>
                    <a:pt x="13702" y="43"/>
                    <a:pt x="8160" y="710"/>
                    <a:pt x="2807" y="2017"/>
                  </a:cubicBezTo>
                  <a:cubicBezTo>
                    <a:pt x="2126" y="2181"/>
                    <a:pt x="1445" y="2358"/>
                    <a:pt x="764" y="2549"/>
                  </a:cubicBezTo>
                  <a:cubicBezTo>
                    <a:pt x="424" y="2644"/>
                    <a:pt x="1" y="2849"/>
                    <a:pt x="55" y="3175"/>
                  </a:cubicBezTo>
                  <a:cubicBezTo>
                    <a:pt x="69" y="3297"/>
                    <a:pt x="151" y="3393"/>
                    <a:pt x="233" y="3502"/>
                  </a:cubicBezTo>
                  <a:cubicBezTo>
                    <a:pt x="1635" y="5122"/>
                    <a:pt x="3024" y="6757"/>
                    <a:pt x="4428" y="8391"/>
                  </a:cubicBezTo>
                  <a:cubicBezTo>
                    <a:pt x="5122" y="9208"/>
                    <a:pt x="5763" y="10080"/>
                    <a:pt x="6525" y="10843"/>
                  </a:cubicBezTo>
                  <a:cubicBezTo>
                    <a:pt x="6805" y="11122"/>
                    <a:pt x="7013" y="11231"/>
                    <a:pt x="7246" y="11231"/>
                  </a:cubicBezTo>
                  <a:cubicBezTo>
                    <a:pt x="7444" y="11231"/>
                    <a:pt x="7661" y="11153"/>
                    <a:pt x="7955" y="11033"/>
                  </a:cubicBezTo>
                  <a:cubicBezTo>
                    <a:pt x="8623" y="10788"/>
                    <a:pt x="9304" y="10530"/>
                    <a:pt x="9970" y="10298"/>
                  </a:cubicBezTo>
                  <a:cubicBezTo>
                    <a:pt x="11292" y="9849"/>
                    <a:pt x="12627" y="9453"/>
                    <a:pt x="13989" y="9181"/>
                  </a:cubicBezTo>
                  <a:cubicBezTo>
                    <a:pt x="15253" y="8923"/>
                    <a:pt x="16545" y="8768"/>
                    <a:pt x="17836" y="8768"/>
                  </a:cubicBezTo>
                  <a:cubicBezTo>
                    <a:pt x="18922" y="8768"/>
                    <a:pt x="20006" y="8878"/>
                    <a:pt x="21071" y="9127"/>
                  </a:cubicBezTo>
                  <a:cubicBezTo>
                    <a:pt x="21589" y="9236"/>
                    <a:pt x="22106" y="9399"/>
                    <a:pt x="22542" y="9726"/>
                  </a:cubicBezTo>
                  <a:cubicBezTo>
                    <a:pt x="22827" y="9931"/>
                    <a:pt x="23060" y="10216"/>
                    <a:pt x="23359" y="10394"/>
                  </a:cubicBezTo>
                  <a:cubicBezTo>
                    <a:pt x="23617" y="10543"/>
                    <a:pt x="23904" y="10625"/>
                    <a:pt x="24189" y="10706"/>
                  </a:cubicBezTo>
                  <a:cubicBezTo>
                    <a:pt x="24979" y="10924"/>
                    <a:pt x="25797" y="11102"/>
                    <a:pt x="26587" y="11360"/>
                  </a:cubicBezTo>
                  <a:cubicBezTo>
                    <a:pt x="27050" y="11524"/>
                    <a:pt x="27594" y="11810"/>
                    <a:pt x="28099" y="11810"/>
                  </a:cubicBezTo>
                  <a:cubicBezTo>
                    <a:pt x="29297" y="9985"/>
                    <a:pt x="30509" y="8173"/>
                    <a:pt x="31708" y="6362"/>
                  </a:cubicBezTo>
                  <a:cubicBezTo>
                    <a:pt x="31885" y="6076"/>
                    <a:pt x="34010" y="2876"/>
                    <a:pt x="34431" y="2017"/>
                  </a:cubicBezTo>
                  <a:cubicBezTo>
                    <a:pt x="34486" y="1895"/>
                    <a:pt x="34513" y="1813"/>
                    <a:pt x="34486" y="1813"/>
                  </a:cubicBezTo>
                  <a:cubicBezTo>
                    <a:pt x="32225" y="1009"/>
                    <a:pt x="29855" y="697"/>
                    <a:pt x="27445" y="424"/>
                  </a:cubicBezTo>
                  <a:cubicBezTo>
                    <a:pt x="24840" y="138"/>
                    <a:pt x="22222" y="1"/>
                    <a:pt x="19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01"/>
            <p:cNvSpPr/>
            <p:nvPr/>
          </p:nvSpPr>
          <p:spPr>
            <a:xfrm>
              <a:off x="5333712" y="1410138"/>
              <a:ext cx="638705" cy="225956"/>
            </a:xfrm>
            <a:custGeom>
              <a:avLst/>
              <a:gdLst/>
              <a:ahLst/>
              <a:cxnLst/>
              <a:rect l="l" t="t" r="r" b="b"/>
              <a:pathLst>
                <a:path w="35113" h="12422" extrusionOk="0">
                  <a:moveTo>
                    <a:pt x="19041" y="0"/>
                  </a:moveTo>
                  <a:lnTo>
                    <a:pt x="18592" y="13"/>
                  </a:lnTo>
                  <a:lnTo>
                    <a:pt x="18142" y="13"/>
                  </a:lnTo>
                  <a:lnTo>
                    <a:pt x="17693" y="27"/>
                  </a:lnTo>
                  <a:lnTo>
                    <a:pt x="17243" y="40"/>
                  </a:lnTo>
                  <a:lnTo>
                    <a:pt x="17012" y="55"/>
                  </a:lnTo>
                  <a:lnTo>
                    <a:pt x="16794" y="55"/>
                  </a:lnTo>
                  <a:lnTo>
                    <a:pt x="16344" y="82"/>
                  </a:lnTo>
                  <a:lnTo>
                    <a:pt x="15895" y="109"/>
                  </a:lnTo>
                  <a:lnTo>
                    <a:pt x="15663" y="109"/>
                  </a:lnTo>
                  <a:lnTo>
                    <a:pt x="15445" y="136"/>
                  </a:lnTo>
                  <a:lnTo>
                    <a:pt x="14996" y="164"/>
                  </a:lnTo>
                  <a:lnTo>
                    <a:pt x="14546" y="191"/>
                  </a:lnTo>
                  <a:lnTo>
                    <a:pt x="14315" y="218"/>
                  </a:lnTo>
                  <a:lnTo>
                    <a:pt x="14097" y="231"/>
                  </a:lnTo>
                  <a:lnTo>
                    <a:pt x="13647" y="273"/>
                  </a:lnTo>
                  <a:lnTo>
                    <a:pt x="13198" y="313"/>
                  </a:lnTo>
                  <a:lnTo>
                    <a:pt x="12966" y="340"/>
                  </a:lnTo>
                  <a:lnTo>
                    <a:pt x="12748" y="367"/>
                  </a:lnTo>
                  <a:cubicBezTo>
                    <a:pt x="12149" y="422"/>
                    <a:pt x="11550" y="504"/>
                    <a:pt x="10965" y="585"/>
                  </a:cubicBezTo>
                  <a:cubicBezTo>
                    <a:pt x="9766" y="749"/>
                    <a:pt x="8581" y="939"/>
                    <a:pt x="7410" y="1184"/>
                  </a:cubicBezTo>
                  <a:lnTo>
                    <a:pt x="6961" y="1266"/>
                  </a:lnTo>
                  <a:lnTo>
                    <a:pt x="6525" y="1362"/>
                  </a:lnTo>
                  <a:cubicBezTo>
                    <a:pt x="6374" y="1389"/>
                    <a:pt x="6238" y="1430"/>
                    <a:pt x="6089" y="1457"/>
                  </a:cubicBezTo>
                  <a:lnTo>
                    <a:pt x="5653" y="1553"/>
                  </a:lnTo>
                  <a:cubicBezTo>
                    <a:pt x="5354" y="1634"/>
                    <a:pt x="5067" y="1689"/>
                    <a:pt x="4767" y="1771"/>
                  </a:cubicBezTo>
                  <a:cubicBezTo>
                    <a:pt x="4631" y="1811"/>
                    <a:pt x="4482" y="1838"/>
                    <a:pt x="4332" y="1880"/>
                  </a:cubicBezTo>
                  <a:lnTo>
                    <a:pt x="3896" y="1989"/>
                  </a:lnTo>
                  <a:cubicBezTo>
                    <a:pt x="3759" y="2029"/>
                    <a:pt x="3610" y="2070"/>
                    <a:pt x="3460" y="2111"/>
                  </a:cubicBezTo>
                  <a:lnTo>
                    <a:pt x="3242" y="2165"/>
                  </a:lnTo>
                  <a:lnTo>
                    <a:pt x="3133" y="2192"/>
                  </a:lnTo>
                  <a:lnTo>
                    <a:pt x="3093" y="2207"/>
                  </a:lnTo>
                  <a:lnTo>
                    <a:pt x="3038" y="2220"/>
                  </a:lnTo>
                  <a:cubicBezTo>
                    <a:pt x="2984" y="2234"/>
                    <a:pt x="2902" y="2261"/>
                    <a:pt x="2833" y="2274"/>
                  </a:cubicBezTo>
                  <a:lnTo>
                    <a:pt x="2615" y="2315"/>
                  </a:lnTo>
                  <a:cubicBezTo>
                    <a:pt x="2466" y="2356"/>
                    <a:pt x="2330" y="2383"/>
                    <a:pt x="2180" y="2424"/>
                  </a:cubicBezTo>
                  <a:cubicBezTo>
                    <a:pt x="1880" y="2492"/>
                    <a:pt x="1580" y="2561"/>
                    <a:pt x="1281" y="2655"/>
                  </a:cubicBezTo>
                  <a:cubicBezTo>
                    <a:pt x="1131" y="2710"/>
                    <a:pt x="995" y="2764"/>
                    <a:pt x="832" y="2819"/>
                  </a:cubicBezTo>
                  <a:cubicBezTo>
                    <a:pt x="763" y="2846"/>
                    <a:pt x="681" y="2887"/>
                    <a:pt x="614" y="2928"/>
                  </a:cubicBezTo>
                  <a:cubicBezTo>
                    <a:pt x="532" y="2969"/>
                    <a:pt x="450" y="3010"/>
                    <a:pt x="369" y="3064"/>
                  </a:cubicBezTo>
                  <a:cubicBezTo>
                    <a:pt x="327" y="3091"/>
                    <a:pt x="300" y="3118"/>
                    <a:pt x="246" y="3160"/>
                  </a:cubicBezTo>
                  <a:cubicBezTo>
                    <a:pt x="205" y="3200"/>
                    <a:pt x="164" y="3242"/>
                    <a:pt x="124" y="3296"/>
                  </a:cubicBezTo>
                  <a:cubicBezTo>
                    <a:pt x="82" y="3351"/>
                    <a:pt x="42" y="3418"/>
                    <a:pt x="28" y="3514"/>
                  </a:cubicBezTo>
                  <a:cubicBezTo>
                    <a:pt x="15" y="3554"/>
                    <a:pt x="0" y="3609"/>
                    <a:pt x="0" y="3650"/>
                  </a:cubicBezTo>
                  <a:lnTo>
                    <a:pt x="0" y="3677"/>
                  </a:lnTo>
                  <a:lnTo>
                    <a:pt x="15" y="3705"/>
                  </a:lnTo>
                  <a:lnTo>
                    <a:pt x="15" y="3759"/>
                  </a:lnTo>
                  <a:cubicBezTo>
                    <a:pt x="28" y="3881"/>
                    <a:pt x="82" y="3990"/>
                    <a:pt x="124" y="4072"/>
                  </a:cubicBezTo>
                  <a:cubicBezTo>
                    <a:pt x="178" y="4168"/>
                    <a:pt x="233" y="4235"/>
                    <a:pt x="287" y="4304"/>
                  </a:cubicBezTo>
                  <a:cubicBezTo>
                    <a:pt x="314" y="4331"/>
                    <a:pt x="327" y="4371"/>
                    <a:pt x="355" y="4399"/>
                  </a:cubicBezTo>
                  <a:lnTo>
                    <a:pt x="436" y="4480"/>
                  </a:lnTo>
                  <a:lnTo>
                    <a:pt x="572" y="4658"/>
                  </a:lnTo>
                  <a:lnTo>
                    <a:pt x="859" y="4998"/>
                  </a:lnTo>
                  <a:cubicBezTo>
                    <a:pt x="1240" y="5448"/>
                    <a:pt x="1635" y="5911"/>
                    <a:pt x="2016" y="6360"/>
                  </a:cubicBezTo>
                  <a:cubicBezTo>
                    <a:pt x="2793" y="7273"/>
                    <a:pt x="3569" y="8172"/>
                    <a:pt x="4373" y="9057"/>
                  </a:cubicBezTo>
                  <a:cubicBezTo>
                    <a:pt x="4782" y="9492"/>
                    <a:pt x="5190" y="9928"/>
                    <a:pt x="5612" y="10351"/>
                  </a:cubicBezTo>
                  <a:cubicBezTo>
                    <a:pt x="6035" y="10773"/>
                    <a:pt x="6456" y="11195"/>
                    <a:pt x="6906" y="11604"/>
                  </a:cubicBezTo>
                  <a:cubicBezTo>
                    <a:pt x="6511" y="11154"/>
                    <a:pt x="6116" y="10705"/>
                    <a:pt x="5735" y="10242"/>
                  </a:cubicBezTo>
                  <a:cubicBezTo>
                    <a:pt x="5354" y="9792"/>
                    <a:pt x="4972" y="9329"/>
                    <a:pt x="4604" y="8866"/>
                  </a:cubicBezTo>
                  <a:cubicBezTo>
                    <a:pt x="4509" y="8744"/>
                    <a:pt x="4413" y="8635"/>
                    <a:pt x="4318" y="8512"/>
                  </a:cubicBezTo>
                  <a:lnTo>
                    <a:pt x="4046" y="8158"/>
                  </a:lnTo>
                  <a:lnTo>
                    <a:pt x="3774" y="7818"/>
                  </a:lnTo>
                  <a:lnTo>
                    <a:pt x="3501" y="7464"/>
                  </a:lnTo>
                  <a:cubicBezTo>
                    <a:pt x="3133" y="6986"/>
                    <a:pt x="2779" y="6510"/>
                    <a:pt x="2412" y="6033"/>
                  </a:cubicBezTo>
                  <a:lnTo>
                    <a:pt x="1335" y="4617"/>
                  </a:lnTo>
                  <a:lnTo>
                    <a:pt x="1063" y="4263"/>
                  </a:lnTo>
                  <a:lnTo>
                    <a:pt x="927" y="4086"/>
                  </a:lnTo>
                  <a:lnTo>
                    <a:pt x="859" y="3990"/>
                  </a:lnTo>
                  <a:cubicBezTo>
                    <a:pt x="845" y="3963"/>
                    <a:pt x="818" y="3936"/>
                    <a:pt x="805" y="3908"/>
                  </a:cubicBezTo>
                  <a:cubicBezTo>
                    <a:pt x="763" y="3854"/>
                    <a:pt x="736" y="3814"/>
                    <a:pt x="709" y="3759"/>
                  </a:cubicBezTo>
                  <a:cubicBezTo>
                    <a:pt x="701" y="3735"/>
                    <a:pt x="693" y="3716"/>
                    <a:pt x="688" y="3698"/>
                  </a:cubicBezTo>
                  <a:lnTo>
                    <a:pt x="688" y="3698"/>
                  </a:lnTo>
                  <a:lnTo>
                    <a:pt x="709" y="3677"/>
                  </a:lnTo>
                  <a:cubicBezTo>
                    <a:pt x="723" y="3663"/>
                    <a:pt x="736" y="3650"/>
                    <a:pt x="763" y="3636"/>
                  </a:cubicBezTo>
                  <a:cubicBezTo>
                    <a:pt x="805" y="3609"/>
                    <a:pt x="859" y="3582"/>
                    <a:pt x="914" y="3554"/>
                  </a:cubicBezTo>
                  <a:cubicBezTo>
                    <a:pt x="968" y="3527"/>
                    <a:pt x="1036" y="3514"/>
                    <a:pt x="1090" y="3487"/>
                  </a:cubicBezTo>
                  <a:lnTo>
                    <a:pt x="1499" y="3364"/>
                  </a:lnTo>
                  <a:cubicBezTo>
                    <a:pt x="1771" y="3282"/>
                    <a:pt x="2058" y="3227"/>
                    <a:pt x="2343" y="3173"/>
                  </a:cubicBezTo>
                  <a:cubicBezTo>
                    <a:pt x="2479" y="3146"/>
                    <a:pt x="2630" y="3118"/>
                    <a:pt x="2779" y="3091"/>
                  </a:cubicBezTo>
                  <a:lnTo>
                    <a:pt x="2997" y="3051"/>
                  </a:lnTo>
                  <a:cubicBezTo>
                    <a:pt x="3065" y="3037"/>
                    <a:pt x="3147" y="3024"/>
                    <a:pt x="3215" y="2996"/>
                  </a:cubicBezTo>
                  <a:lnTo>
                    <a:pt x="3283" y="2982"/>
                  </a:lnTo>
                  <a:lnTo>
                    <a:pt x="3338" y="2969"/>
                  </a:lnTo>
                  <a:lnTo>
                    <a:pt x="3447" y="2955"/>
                  </a:lnTo>
                  <a:lnTo>
                    <a:pt x="3665" y="2901"/>
                  </a:lnTo>
                  <a:cubicBezTo>
                    <a:pt x="3814" y="2860"/>
                    <a:pt x="3950" y="2833"/>
                    <a:pt x="4101" y="2806"/>
                  </a:cubicBezTo>
                  <a:lnTo>
                    <a:pt x="4536" y="2697"/>
                  </a:lnTo>
                  <a:cubicBezTo>
                    <a:pt x="4673" y="2670"/>
                    <a:pt x="4822" y="2642"/>
                    <a:pt x="4972" y="2601"/>
                  </a:cubicBezTo>
                  <a:cubicBezTo>
                    <a:pt x="5258" y="2546"/>
                    <a:pt x="5544" y="2492"/>
                    <a:pt x="5830" y="2424"/>
                  </a:cubicBezTo>
                  <a:cubicBezTo>
                    <a:pt x="6416" y="2315"/>
                    <a:pt x="7001" y="2207"/>
                    <a:pt x="7573" y="2098"/>
                  </a:cubicBezTo>
                  <a:cubicBezTo>
                    <a:pt x="7873" y="2056"/>
                    <a:pt x="8159" y="2002"/>
                    <a:pt x="8459" y="1961"/>
                  </a:cubicBezTo>
                  <a:lnTo>
                    <a:pt x="8895" y="1893"/>
                  </a:lnTo>
                  <a:cubicBezTo>
                    <a:pt x="9044" y="1865"/>
                    <a:pt x="9180" y="1838"/>
                    <a:pt x="9330" y="1825"/>
                  </a:cubicBezTo>
                  <a:lnTo>
                    <a:pt x="9766" y="1757"/>
                  </a:lnTo>
                  <a:lnTo>
                    <a:pt x="10215" y="1702"/>
                  </a:lnTo>
                  <a:lnTo>
                    <a:pt x="10433" y="1662"/>
                  </a:lnTo>
                  <a:lnTo>
                    <a:pt x="10651" y="1634"/>
                  </a:lnTo>
                  <a:lnTo>
                    <a:pt x="11087" y="1580"/>
                  </a:lnTo>
                  <a:cubicBezTo>
                    <a:pt x="12258" y="1444"/>
                    <a:pt x="13444" y="1321"/>
                    <a:pt x="14615" y="1239"/>
                  </a:cubicBezTo>
                  <a:lnTo>
                    <a:pt x="15064" y="1212"/>
                  </a:lnTo>
                  <a:lnTo>
                    <a:pt x="15500" y="1184"/>
                  </a:lnTo>
                  <a:lnTo>
                    <a:pt x="15732" y="1171"/>
                  </a:lnTo>
                  <a:lnTo>
                    <a:pt x="15950" y="1157"/>
                  </a:lnTo>
                  <a:lnTo>
                    <a:pt x="16386" y="1144"/>
                  </a:lnTo>
                  <a:lnTo>
                    <a:pt x="16834" y="1130"/>
                  </a:lnTo>
                  <a:lnTo>
                    <a:pt x="17052" y="1117"/>
                  </a:lnTo>
                  <a:lnTo>
                    <a:pt x="17270" y="1103"/>
                  </a:lnTo>
                  <a:lnTo>
                    <a:pt x="17720" y="1090"/>
                  </a:lnTo>
                  <a:lnTo>
                    <a:pt x="18156" y="1090"/>
                  </a:lnTo>
                  <a:lnTo>
                    <a:pt x="18387" y="1076"/>
                  </a:lnTo>
                  <a:lnTo>
                    <a:pt x="20376" y="1076"/>
                  </a:lnTo>
                  <a:lnTo>
                    <a:pt x="20826" y="1090"/>
                  </a:lnTo>
                  <a:lnTo>
                    <a:pt x="21261" y="1090"/>
                  </a:lnTo>
                  <a:lnTo>
                    <a:pt x="21710" y="1103"/>
                  </a:lnTo>
                  <a:lnTo>
                    <a:pt x="22146" y="1117"/>
                  </a:lnTo>
                  <a:lnTo>
                    <a:pt x="22378" y="1130"/>
                  </a:lnTo>
                  <a:lnTo>
                    <a:pt x="22596" y="1144"/>
                  </a:lnTo>
                  <a:lnTo>
                    <a:pt x="23032" y="1157"/>
                  </a:lnTo>
                  <a:lnTo>
                    <a:pt x="23481" y="1184"/>
                  </a:lnTo>
                  <a:lnTo>
                    <a:pt x="23699" y="1199"/>
                  </a:lnTo>
                  <a:lnTo>
                    <a:pt x="23917" y="1212"/>
                  </a:lnTo>
                  <a:lnTo>
                    <a:pt x="24367" y="1239"/>
                  </a:lnTo>
                  <a:cubicBezTo>
                    <a:pt x="24652" y="1266"/>
                    <a:pt x="24952" y="1280"/>
                    <a:pt x="25251" y="1308"/>
                  </a:cubicBezTo>
                  <a:cubicBezTo>
                    <a:pt x="26437" y="1402"/>
                    <a:pt x="27608" y="1511"/>
                    <a:pt x="28779" y="1662"/>
                  </a:cubicBezTo>
                  <a:cubicBezTo>
                    <a:pt x="29079" y="1689"/>
                    <a:pt x="29365" y="1729"/>
                    <a:pt x="29664" y="1771"/>
                  </a:cubicBezTo>
                  <a:cubicBezTo>
                    <a:pt x="29815" y="1798"/>
                    <a:pt x="29951" y="1811"/>
                    <a:pt x="30100" y="1838"/>
                  </a:cubicBezTo>
                  <a:lnTo>
                    <a:pt x="30536" y="1893"/>
                  </a:lnTo>
                  <a:cubicBezTo>
                    <a:pt x="31122" y="1989"/>
                    <a:pt x="31707" y="2083"/>
                    <a:pt x="32293" y="2192"/>
                  </a:cubicBezTo>
                  <a:lnTo>
                    <a:pt x="32511" y="2234"/>
                  </a:lnTo>
                  <a:lnTo>
                    <a:pt x="32729" y="2274"/>
                  </a:lnTo>
                  <a:lnTo>
                    <a:pt x="33165" y="2356"/>
                  </a:lnTo>
                  <a:lnTo>
                    <a:pt x="33587" y="2452"/>
                  </a:lnTo>
                  <a:cubicBezTo>
                    <a:pt x="33737" y="2479"/>
                    <a:pt x="33886" y="2506"/>
                    <a:pt x="34022" y="2533"/>
                  </a:cubicBezTo>
                  <a:lnTo>
                    <a:pt x="34240" y="2588"/>
                  </a:lnTo>
                  <a:lnTo>
                    <a:pt x="34242" y="2588"/>
                  </a:lnTo>
                  <a:lnTo>
                    <a:pt x="34242" y="2588"/>
                  </a:lnTo>
                  <a:lnTo>
                    <a:pt x="34227" y="2615"/>
                  </a:lnTo>
                  <a:lnTo>
                    <a:pt x="34118" y="2819"/>
                  </a:lnTo>
                  <a:cubicBezTo>
                    <a:pt x="34050" y="2942"/>
                    <a:pt x="33982" y="3064"/>
                    <a:pt x="33900" y="3200"/>
                  </a:cubicBezTo>
                  <a:cubicBezTo>
                    <a:pt x="33328" y="4222"/>
                    <a:pt x="32675" y="5216"/>
                    <a:pt x="32048" y="6238"/>
                  </a:cubicBezTo>
                  <a:cubicBezTo>
                    <a:pt x="31885" y="6483"/>
                    <a:pt x="31734" y="6741"/>
                    <a:pt x="31571" y="7001"/>
                  </a:cubicBezTo>
                  <a:lnTo>
                    <a:pt x="31340" y="7382"/>
                  </a:lnTo>
                  <a:lnTo>
                    <a:pt x="31108" y="7763"/>
                  </a:lnTo>
                  <a:cubicBezTo>
                    <a:pt x="30808" y="8281"/>
                    <a:pt x="30496" y="8784"/>
                    <a:pt x="30182" y="9289"/>
                  </a:cubicBezTo>
                  <a:cubicBezTo>
                    <a:pt x="29560" y="10289"/>
                    <a:pt x="28911" y="11290"/>
                    <a:pt x="28329" y="12317"/>
                  </a:cubicBezTo>
                  <a:lnTo>
                    <a:pt x="28329" y="12317"/>
                  </a:lnTo>
                  <a:cubicBezTo>
                    <a:pt x="28016" y="12253"/>
                    <a:pt x="27703" y="12201"/>
                    <a:pt x="27390" y="12149"/>
                  </a:cubicBezTo>
                  <a:lnTo>
                    <a:pt x="27390" y="12149"/>
                  </a:lnTo>
                  <a:cubicBezTo>
                    <a:pt x="27717" y="12231"/>
                    <a:pt x="28030" y="12325"/>
                    <a:pt x="28344" y="12407"/>
                  </a:cubicBezTo>
                  <a:lnTo>
                    <a:pt x="28384" y="12421"/>
                  </a:lnTo>
                  <a:lnTo>
                    <a:pt x="28398" y="12394"/>
                  </a:lnTo>
                  <a:cubicBezTo>
                    <a:pt x="29079" y="11413"/>
                    <a:pt x="29787" y="10460"/>
                    <a:pt x="30481" y="9492"/>
                  </a:cubicBezTo>
                  <a:cubicBezTo>
                    <a:pt x="30835" y="9002"/>
                    <a:pt x="31176" y="8512"/>
                    <a:pt x="31516" y="8022"/>
                  </a:cubicBezTo>
                  <a:lnTo>
                    <a:pt x="31762" y="7654"/>
                  </a:lnTo>
                  <a:lnTo>
                    <a:pt x="32021" y="7286"/>
                  </a:lnTo>
                  <a:cubicBezTo>
                    <a:pt x="32184" y="7041"/>
                    <a:pt x="32361" y="6796"/>
                    <a:pt x="32524" y="6551"/>
                  </a:cubicBezTo>
                  <a:cubicBezTo>
                    <a:pt x="33205" y="5570"/>
                    <a:pt x="33900" y="4604"/>
                    <a:pt x="34540" y="3582"/>
                  </a:cubicBezTo>
                  <a:cubicBezTo>
                    <a:pt x="34622" y="3445"/>
                    <a:pt x="34690" y="3323"/>
                    <a:pt x="34772" y="3187"/>
                  </a:cubicBezTo>
                  <a:lnTo>
                    <a:pt x="34894" y="2996"/>
                  </a:lnTo>
                  <a:lnTo>
                    <a:pt x="34949" y="2901"/>
                  </a:lnTo>
                  <a:lnTo>
                    <a:pt x="34976" y="2846"/>
                  </a:lnTo>
                  <a:cubicBezTo>
                    <a:pt x="34990" y="2833"/>
                    <a:pt x="35003" y="2806"/>
                    <a:pt x="35017" y="2779"/>
                  </a:cubicBezTo>
                  <a:lnTo>
                    <a:pt x="35017" y="2764"/>
                  </a:lnTo>
                  <a:lnTo>
                    <a:pt x="35030" y="2737"/>
                  </a:lnTo>
                  <a:cubicBezTo>
                    <a:pt x="35044" y="2737"/>
                    <a:pt x="35044" y="2710"/>
                    <a:pt x="35044" y="2697"/>
                  </a:cubicBezTo>
                  <a:cubicBezTo>
                    <a:pt x="35058" y="2683"/>
                    <a:pt x="35058" y="2670"/>
                    <a:pt x="35072" y="2655"/>
                  </a:cubicBezTo>
                  <a:cubicBezTo>
                    <a:pt x="35072" y="2642"/>
                    <a:pt x="35085" y="2628"/>
                    <a:pt x="35085" y="2601"/>
                  </a:cubicBezTo>
                  <a:cubicBezTo>
                    <a:pt x="35085" y="2588"/>
                    <a:pt x="35099" y="2561"/>
                    <a:pt x="35099" y="2546"/>
                  </a:cubicBezTo>
                  <a:lnTo>
                    <a:pt x="35099" y="2506"/>
                  </a:lnTo>
                  <a:lnTo>
                    <a:pt x="35099" y="2479"/>
                  </a:lnTo>
                  <a:cubicBezTo>
                    <a:pt x="35112" y="2465"/>
                    <a:pt x="35112" y="2452"/>
                    <a:pt x="35112" y="2438"/>
                  </a:cubicBezTo>
                  <a:cubicBezTo>
                    <a:pt x="35112" y="2424"/>
                    <a:pt x="35112" y="2410"/>
                    <a:pt x="35099" y="2397"/>
                  </a:cubicBezTo>
                  <a:lnTo>
                    <a:pt x="35099" y="2315"/>
                  </a:lnTo>
                  <a:cubicBezTo>
                    <a:pt x="35085" y="2301"/>
                    <a:pt x="35085" y="2288"/>
                    <a:pt x="35085" y="2261"/>
                  </a:cubicBezTo>
                  <a:cubicBezTo>
                    <a:pt x="35072" y="2247"/>
                    <a:pt x="35072" y="2234"/>
                    <a:pt x="35072" y="2220"/>
                  </a:cubicBezTo>
                  <a:cubicBezTo>
                    <a:pt x="35058" y="2192"/>
                    <a:pt x="35044" y="2165"/>
                    <a:pt x="35017" y="2138"/>
                  </a:cubicBezTo>
                  <a:cubicBezTo>
                    <a:pt x="34990" y="2083"/>
                    <a:pt x="34949" y="2029"/>
                    <a:pt x="34908" y="2002"/>
                  </a:cubicBezTo>
                  <a:cubicBezTo>
                    <a:pt x="34854" y="1961"/>
                    <a:pt x="34812" y="1934"/>
                    <a:pt x="34785" y="1920"/>
                  </a:cubicBezTo>
                  <a:cubicBezTo>
                    <a:pt x="34745" y="1907"/>
                    <a:pt x="34703" y="1893"/>
                    <a:pt x="34676" y="1880"/>
                  </a:cubicBezTo>
                  <a:cubicBezTo>
                    <a:pt x="34649" y="1865"/>
                    <a:pt x="34622" y="1865"/>
                    <a:pt x="34594" y="1852"/>
                  </a:cubicBezTo>
                  <a:lnTo>
                    <a:pt x="34540" y="1838"/>
                  </a:lnTo>
                  <a:lnTo>
                    <a:pt x="34431" y="1811"/>
                  </a:lnTo>
                  <a:lnTo>
                    <a:pt x="34213" y="1757"/>
                  </a:lnTo>
                  <a:cubicBezTo>
                    <a:pt x="33928" y="1675"/>
                    <a:pt x="33628" y="1607"/>
                    <a:pt x="33341" y="1539"/>
                  </a:cubicBezTo>
                  <a:lnTo>
                    <a:pt x="32893" y="1444"/>
                  </a:lnTo>
                  <a:lnTo>
                    <a:pt x="32675" y="1389"/>
                  </a:lnTo>
                  <a:lnTo>
                    <a:pt x="32457" y="1335"/>
                  </a:lnTo>
                  <a:cubicBezTo>
                    <a:pt x="31871" y="1212"/>
                    <a:pt x="31285" y="1103"/>
                    <a:pt x="30686" y="994"/>
                  </a:cubicBezTo>
                  <a:cubicBezTo>
                    <a:pt x="30100" y="885"/>
                    <a:pt x="29501" y="790"/>
                    <a:pt x="28916" y="708"/>
                  </a:cubicBezTo>
                  <a:cubicBezTo>
                    <a:pt x="28616" y="667"/>
                    <a:pt x="28316" y="612"/>
                    <a:pt x="28017" y="585"/>
                  </a:cubicBezTo>
                  <a:lnTo>
                    <a:pt x="27567" y="531"/>
                  </a:lnTo>
                  <a:lnTo>
                    <a:pt x="27131" y="476"/>
                  </a:lnTo>
                  <a:cubicBezTo>
                    <a:pt x="26532" y="409"/>
                    <a:pt x="25932" y="340"/>
                    <a:pt x="25333" y="286"/>
                  </a:cubicBezTo>
                  <a:cubicBezTo>
                    <a:pt x="25033" y="258"/>
                    <a:pt x="24734" y="231"/>
                    <a:pt x="24448" y="204"/>
                  </a:cubicBezTo>
                  <a:lnTo>
                    <a:pt x="23998" y="177"/>
                  </a:lnTo>
                  <a:lnTo>
                    <a:pt x="23767" y="149"/>
                  </a:lnTo>
                  <a:lnTo>
                    <a:pt x="23549" y="136"/>
                  </a:lnTo>
                  <a:lnTo>
                    <a:pt x="23099" y="109"/>
                  </a:lnTo>
                  <a:lnTo>
                    <a:pt x="22651" y="82"/>
                  </a:lnTo>
                  <a:cubicBezTo>
                    <a:pt x="22351" y="68"/>
                    <a:pt x="22037" y="55"/>
                    <a:pt x="21737" y="40"/>
                  </a:cubicBezTo>
                  <a:lnTo>
                    <a:pt x="21289" y="27"/>
                  </a:lnTo>
                  <a:lnTo>
                    <a:pt x="21071" y="27"/>
                  </a:lnTo>
                  <a:lnTo>
                    <a:pt x="20839" y="13"/>
                  </a:lnTo>
                  <a:lnTo>
                    <a:pt x="20390" y="13"/>
                  </a:lnTo>
                  <a:lnTo>
                    <a:pt x="19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1"/>
            <p:cNvSpPr/>
            <p:nvPr/>
          </p:nvSpPr>
          <p:spPr>
            <a:xfrm>
              <a:off x="5512574" y="1498596"/>
              <a:ext cx="271813" cy="136989"/>
            </a:xfrm>
            <a:custGeom>
              <a:avLst/>
              <a:gdLst/>
              <a:ahLst/>
              <a:cxnLst/>
              <a:rect l="l" t="t" r="r" b="b"/>
              <a:pathLst>
                <a:path w="14943" h="7531" extrusionOk="0">
                  <a:moveTo>
                    <a:pt x="7663" y="1"/>
                  </a:moveTo>
                  <a:cubicBezTo>
                    <a:pt x="7269" y="1"/>
                    <a:pt x="6883" y="19"/>
                    <a:pt x="6511" y="53"/>
                  </a:cubicBezTo>
                  <a:cubicBezTo>
                    <a:pt x="4346" y="244"/>
                    <a:pt x="2235" y="1116"/>
                    <a:pt x="587" y="2559"/>
                  </a:cubicBezTo>
                  <a:cubicBezTo>
                    <a:pt x="437" y="2695"/>
                    <a:pt x="273" y="2846"/>
                    <a:pt x="192" y="3037"/>
                  </a:cubicBezTo>
                  <a:cubicBezTo>
                    <a:pt x="124" y="3227"/>
                    <a:pt x="137" y="3431"/>
                    <a:pt x="137" y="3636"/>
                  </a:cubicBezTo>
                  <a:cubicBezTo>
                    <a:pt x="192" y="4548"/>
                    <a:pt x="1" y="6100"/>
                    <a:pt x="382" y="6890"/>
                  </a:cubicBezTo>
                  <a:cubicBezTo>
                    <a:pt x="1254" y="6155"/>
                    <a:pt x="2207" y="5774"/>
                    <a:pt x="3311" y="5461"/>
                  </a:cubicBezTo>
                  <a:cubicBezTo>
                    <a:pt x="4428" y="5147"/>
                    <a:pt x="5585" y="5025"/>
                    <a:pt x="6743" y="4971"/>
                  </a:cubicBezTo>
                  <a:cubicBezTo>
                    <a:pt x="7087" y="4955"/>
                    <a:pt x="7432" y="4946"/>
                    <a:pt x="7778" y="4946"/>
                  </a:cubicBezTo>
                  <a:cubicBezTo>
                    <a:pt x="8965" y="4946"/>
                    <a:pt x="10153" y="5055"/>
                    <a:pt x="11292" y="5392"/>
                  </a:cubicBezTo>
                  <a:cubicBezTo>
                    <a:pt x="12545" y="5760"/>
                    <a:pt x="14071" y="6373"/>
                    <a:pt x="14806" y="7531"/>
                  </a:cubicBezTo>
                  <a:cubicBezTo>
                    <a:pt x="14888" y="6264"/>
                    <a:pt x="14928" y="4998"/>
                    <a:pt x="14942" y="3731"/>
                  </a:cubicBezTo>
                  <a:lnTo>
                    <a:pt x="14942" y="3349"/>
                  </a:lnTo>
                  <a:cubicBezTo>
                    <a:pt x="14928" y="3022"/>
                    <a:pt x="14874" y="2695"/>
                    <a:pt x="14710" y="2410"/>
                  </a:cubicBezTo>
                  <a:cubicBezTo>
                    <a:pt x="14397" y="1865"/>
                    <a:pt x="13784" y="1688"/>
                    <a:pt x="13281" y="1375"/>
                  </a:cubicBezTo>
                  <a:cubicBezTo>
                    <a:pt x="11698" y="425"/>
                    <a:pt x="9589" y="1"/>
                    <a:pt x="7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1"/>
            <p:cNvSpPr/>
            <p:nvPr/>
          </p:nvSpPr>
          <p:spPr>
            <a:xfrm>
              <a:off x="5294331" y="1376668"/>
              <a:ext cx="281690" cy="243564"/>
            </a:xfrm>
            <a:custGeom>
              <a:avLst/>
              <a:gdLst/>
              <a:ahLst/>
              <a:cxnLst/>
              <a:rect l="l" t="t" r="r" b="b"/>
              <a:pathLst>
                <a:path w="15486" h="13390" extrusionOk="0">
                  <a:moveTo>
                    <a:pt x="13851" y="1"/>
                  </a:moveTo>
                  <a:cubicBezTo>
                    <a:pt x="13702" y="1"/>
                    <a:pt x="13579" y="15"/>
                    <a:pt x="13443" y="42"/>
                  </a:cubicBezTo>
                  <a:cubicBezTo>
                    <a:pt x="13306" y="70"/>
                    <a:pt x="13184" y="110"/>
                    <a:pt x="13061" y="151"/>
                  </a:cubicBezTo>
                  <a:cubicBezTo>
                    <a:pt x="12749" y="273"/>
                    <a:pt x="12462" y="451"/>
                    <a:pt x="12217" y="655"/>
                  </a:cubicBezTo>
                  <a:cubicBezTo>
                    <a:pt x="12026" y="818"/>
                    <a:pt x="11850" y="982"/>
                    <a:pt x="11699" y="1172"/>
                  </a:cubicBezTo>
                  <a:cubicBezTo>
                    <a:pt x="11481" y="1459"/>
                    <a:pt x="11291" y="1771"/>
                    <a:pt x="11141" y="2098"/>
                  </a:cubicBezTo>
                  <a:cubicBezTo>
                    <a:pt x="10991" y="2425"/>
                    <a:pt x="10869" y="2766"/>
                    <a:pt x="10787" y="3106"/>
                  </a:cubicBezTo>
                  <a:cubicBezTo>
                    <a:pt x="10637" y="3705"/>
                    <a:pt x="10555" y="4292"/>
                    <a:pt x="10488" y="4877"/>
                  </a:cubicBezTo>
                  <a:cubicBezTo>
                    <a:pt x="10419" y="5449"/>
                    <a:pt x="10365" y="6008"/>
                    <a:pt x="10242" y="6553"/>
                  </a:cubicBezTo>
                  <a:cubicBezTo>
                    <a:pt x="10010" y="7628"/>
                    <a:pt x="9575" y="8663"/>
                    <a:pt x="8975" y="9562"/>
                  </a:cubicBezTo>
                  <a:cubicBezTo>
                    <a:pt x="8663" y="10012"/>
                    <a:pt x="8322" y="10434"/>
                    <a:pt x="7927" y="10802"/>
                  </a:cubicBezTo>
                  <a:cubicBezTo>
                    <a:pt x="7532" y="11183"/>
                    <a:pt x="7096" y="11510"/>
                    <a:pt x="6620" y="11782"/>
                  </a:cubicBezTo>
                  <a:cubicBezTo>
                    <a:pt x="6251" y="11986"/>
                    <a:pt x="5857" y="12164"/>
                    <a:pt x="5476" y="12300"/>
                  </a:cubicBezTo>
                  <a:cubicBezTo>
                    <a:pt x="5080" y="12422"/>
                    <a:pt x="4686" y="12491"/>
                    <a:pt x="4304" y="12491"/>
                  </a:cubicBezTo>
                  <a:cubicBezTo>
                    <a:pt x="4127" y="12491"/>
                    <a:pt x="3963" y="12477"/>
                    <a:pt x="3800" y="12449"/>
                  </a:cubicBezTo>
                  <a:cubicBezTo>
                    <a:pt x="3527" y="12409"/>
                    <a:pt x="3242" y="12313"/>
                    <a:pt x="2970" y="12191"/>
                  </a:cubicBezTo>
                  <a:cubicBezTo>
                    <a:pt x="2765" y="12095"/>
                    <a:pt x="2561" y="11986"/>
                    <a:pt x="2343" y="11877"/>
                  </a:cubicBezTo>
                  <a:cubicBezTo>
                    <a:pt x="2029" y="11701"/>
                    <a:pt x="1702" y="11510"/>
                    <a:pt x="1362" y="11332"/>
                  </a:cubicBezTo>
                  <a:cubicBezTo>
                    <a:pt x="1021" y="11142"/>
                    <a:pt x="654" y="10978"/>
                    <a:pt x="259" y="10856"/>
                  </a:cubicBezTo>
                  <a:lnTo>
                    <a:pt x="0" y="11714"/>
                  </a:lnTo>
                  <a:cubicBezTo>
                    <a:pt x="286" y="11796"/>
                    <a:pt x="558" y="11919"/>
                    <a:pt x="845" y="12055"/>
                  </a:cubicBezTo>
                  <a:cubicBezTo>
                    <a:pt x="1049" y="12164"/>
                    <a:pt x="1267" y="12286"/>
                    <a:pt x="1484" y="12409"/>
                  </a:cubicBezTo>
                  <a:cubicBezTo>
                    <a:pt x="1798" y="12600"/>
                    <a:pt x="2138" y="12790"/>
                    <a:pt x="2492" y="12954"/>
                  </a:cubicBezTo>
                  <a:cubicBezTo>
                    <a:pt x="2670" y="13035"/>
                    <a:pt x="2861" y="13103"/>
                    <a:pt x="3051" y="13172"/>
                  </a:cubicBezTo>
                  <a:cubicBezTo>
                    <a:pt x="3242" y="13239"/>
                    <a:pt x="3446" y="13294"/>
                    <a:pt x="3651" y="13321"/>
                  </a:cubicBezTo>
                  <a:cubicBezTo>
                    <a:pt x="3868" y="13362"/>
                    <a:pt x="4086" y="13390"/>
                    <a:pt x="4304" y="13390"/>
                  </a:cubicBezTo>
                  <a:cubicBezTo>
                    <a:pt x="4795" y="13390"/>
                    <a:pt x="5285" y="13294"/>
                    <a:pt x="5748" y="13144"/>
                  </a:cubicBezTo>
                  <a:cubicBezTo>
                    <a:pt x="6211" y="12994"/>
                    <a:pt x="6647" y="12790"/>
                    <a:pt x="7055" y="12545"/>
                  </a:cubicBezTo>
                  <a:cubicBezTo>
                    <a:pt x="7600" y="12246"/>
                    <a:pt x="8091" y="11864"/>
                    <a:pt x="8539" y="11456"/>
                  </a:cubicBezTo>
                  <a:cubicBezTo>
                    <a:pt x="9193" y="10829"/>
                    <a:pt x="9752" y="10094"/>
                    <a:pt x="10174" y="9290"/>
                  </a:cubicBezTo>
                  <a:cubicBezTo>
                    <a:pt x="10610" y="8500"/>
                    <a:pt x="10923" y="7628"/>
                    <a:pt x="11114" y="6729"/>
                  </a:cubicBezTo>
                  <a:cubicBezTo>
                    <a:pt x="11250" y="6144"/>
                    <a:pt x="11305" y="5545"/>
                    <a:pt x="11372" y="4973"/>
                  </a:cubicBezTo>
                  <a:cubicBezTo>
                    <a:pt x="11441" y="4401"/>
                    <a:pt x="11509" y="3856"/>
                    <a:pt x="11645" y="3324"/>
                  </a:cubicBezTo>
                  <a:cubicBezTo>
                    <a:pt x="11713" y="3066"/>
                    <a:pt x="11795" y="2821"/>
                    <a:pt x="11904" y="2576"/>
                  </a:cubicBezTo>
                  <a:cubicBezTo>
                    <a:pt x="12068" y="2207"/>
                    <a:pt x="12271" y="1867"/>
                    <a:pt x="12516" y="1595"/>
                  </a:cubicBezTo>
                  <a:cubicBezTo>
                    <a:pt x="12640" y="1459"/>
                    <a:pt x="12776" y="1336"/>
                    <a:pt x="12925" y="1227"/>
                  </a:cubicBezTo>
                  <a:cubicBezTo>
                    <a:pt x="13061" y="1132"/>
                    <a:pt x="13225" y="1050"/>
                    <a:pt x="13388" y="982"/>
                  </a:cubicBezTo>
                  <a:cubicBezTo>
                    <a:pt x="13457" y="954"/>
                    <a:pt x="13538" y="927"/>
                    <a:pt x="13620" y="914"/>
                  </a:cubicBezTo>
                  <a:cubicBezTo>
                    <a:pt x="13702" y="900"/>
                    <a:pt x="13769" y="887"/>
                    <a:pt x="13851" y="887"/>
                  </a:cubicBezTo>
                  <a:cubicBezTo>
                    <a:pt x="13920" y="887"/>
                    <a:pt x="13974" y="900"/>
                    <a:pt x="14042" y="914"/>
                  </a:cubicBezTo>
                  <a:cubicBezTo>
                    <a:pt x="14096" y="927"/>
                    <a:pt x="14138" y="941"/>
                    <a:pt x="14192" y="968"/>
                  </a:cubicBezTo>
                  <a:cubicBezTo>
                    <a:pt x="14219" y="982"/>
                    <a:pt x="14233" y="1009"/>
                    <a:pt x="14260" y="1036"/>
                  </a:cubicBezTo>
                  <a:cubicBezTo>
                    <a:pt x="14287" y="1063"/>
                    <a:pt x="14301" y="1091"/>
                    <a:pt x="14328" y="1118"/>
                  </a:cubicBezTo>
                  <a:cubicBezTo>
                    <a:pt x="14369" y="1186"/>
                    <a:pt x="14410" y="1254"/>
                    <a:pt x="14437" y="1350"/>
                  </a:cubicBezTo>
                  <a:cubicBezTo>
                    <a:pt x="14492" y="1472"/>
                    <a:pt x="14519" y="1635"/>
                    <a:pt x="14546" y="1799"/>
                  </a:cubicBezTo>
                  <a:cubicBezTo>
                    <a:pt x="14574" y="1962"/>
                    <a:pt x="14587" y="2126"/>
                    <a:pt x="14601" y="2276"/>
                  </a:cubicBezTo>
                  <a:lnTo>
                    <a:pt x="15486" y="2221"/>
                  </a:lnTo>
                  <a:cubicBezTo>
                    <a:pt x="15472" y="2071"/>
                    <a:pt x="15458" y="1908"/>
                    <a:pt x="15431" y="1731"/>
                  </a:cubicBezTo>
                  <a:cubicBezTo>
                    <a:pt x="15418" y="1608"/>
                    <a:pt x="15391" y="1472"/>
                    <a:pt x="15363" y="1336"/>
                  </a:cubicBezTo>
                  <a:cubicBezTo>
                    <a:pt x="15336" y="1241"/>
                    <a:pt x="15309" y="1132"/>
                    <a:pt x="15268" y="1036"/>
                  </a:cubicBezTo>
                  <a:cubicBezTo>
                    <a:pt x="15213" y="873"/>
                    <a:pt x="15146" y="723"/>
                    <a:pt x="15037" y="587"/>
                  </a:cubicBezTo>
                  <a:cubicBezTo>
                    <a:pt x="14995" y="518"/>
                    <a:pt x="14941" y="451"/>
                    <a:pt x="14873" y="382"/>
                  </a:cubicBezTo>
                  <a:cubicBezTo>
                    <a:pt x="14805" y="328"/>
                    <a:pt x="14737" y="273"/>
                    <a:pt x="14655" y="219"/>
                  </a:cubicBezTo>
                  <a:cubicBezTo>
                    <a:pt x="14532" y="137"/>
                    <a:pt x="14396" y="83"/>
                    <a:pt x="14260" y="42"/>
                  </a:cubicBezTo>
                  <a:cubicBezTo>
                    <a:pt x="14124" y="15"/>
                    <a:pt x="13987" y="1"/>
                    <a:pt x="1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01"/>
            <p:cNvSpPr/>
            <p:nvPr/>
          </p:nvSpPr>
          <p:spPr>
            <a:xfrm>
              <a:off x="5208347" y="1511383"/>
              <a:ext cx="143974" cy="126693"/>
            </a:xfrm>
            <a:custGeom>
              <a:avLst/>
              <a:gdLst/>
              <a:ahLst/>
              <a:cxnLst/>
              <a:rect l="l" t="t" r="r" b="b"/>
              <a:pathLst>
                <a:path w="7915" h="6965" extrusionOk="0">
                  <a:moveTo>
                    <a:pt x="705" y="0"/>
                  </a:moveTo>
                  <a:cubicBezTo>
                    <a:pt x="451" y="0"/>
                    <a:pt x="269" y="44"/>
                    <a:pt x="273" y="167"/>
                  </a:cubicBezTo>
                  <a:cubicBezTo>
                    <a:pt x="287" y="699"/>
                    <a:pt x="233" y="1244"/>
                    <a:pt x="124" y="1761"/>
                  </a:cubicBezTo>
                  <a:cubicBezTo>
                    <a:pt x="696" y="1870"/>
                    <a:pt x="1241" y="2061"/>
                    <a:pt x="1744" y="2347"/>
                  </a:cubicBezTo>
                  <a:cubicBezTo>
                    <a:pt x="1262" y="2182"/>
                    <a:pt x="757" y="2100"/>
                    <a:pt x="250" y="2100"/>
                  </a:cubicBezTo>
                  <a:cubicBezTo>
                    <a:pt x="212" y="2100"/>
                    <a:pt x="175" y="2101"/>
                    <a:pt x="137" y="2101"/>
                  </a:cubicBezTo>
                  <a:lnTo>
                    <a:pt x="137" y="2660"/>
                  </a:lnTo>
                  <a:cubicBezTo>
                    <a:pt x="306" y="2624"/>
                    <a:pt x="480" y="2606"/>
                    <a:pt x="653" y="2606"/>
                  </a:cubicBezTo>
                  <a:cubicBezTo>
                    <a:pt x="1193" y="2606"/>
                    <a:pt x="1737" y="2780"/>
                    <a:pt x="2180" y="3109"/>
                  </a:cubicBezTo>
                  <a:cubicBezTo>
                    <a:pt x="1757" y="2979"/>
                    <a:pt x="1320" y="2917"/>
                    <a:pt x="883" y="2917"/>
                  </a:cubicBezTo>
                  <a:cubicBezTo>
                    <a:pt x="588" y="2917"/>
                    <a:pt x="292" y="2945"/>
                    <a:pt x="1" y="3000"/>
                  </a:cubicBezTo>
                  <a:cubicBezTo>
                    <a:pt x="1" y="3151"/>
                    <a:pt x="15" y="3300"/>
                    <a:pt x="15" y="3450"/>
                  </a:cubicBezTo>
                  <a:cubicBezTo>
                    <a:pt x="141" y="3435"/>
                    <a:pt x="269" y="3427"/>
                    <a:pt x="397" y="3427"/>
                  </a:cubicBezTo>
                  <a:cubicBezTo>
                    <a:pt x="834" y="3427"/>
                    <a:pt x="1276" y="3519"/>
                    <a:pt x="1677" y="3709"/>
                  </a:cubicBezTo>
                  <a:cubicBezTo>
                    <a:pt x="1455" y="3658"/>
                    <a:pt x="1232" y="3633"/>
                    <a:pt x="1009" y="3633"/>
                  </a:cubicBezTo>
                  <a:cubicBezTo>
                    <a:pt x="696" y="3633"/>
                    <a:pt x="385" y="3682"/>
                    <a:pt x="83" y="3777"/>
                  </a:cubicBezTo>
                  <a:cubicBezTo>
                    <a:pt x="83" y="4362"/>
                    <a:pt x="42" y="4962"/>
                    <a:pt x="164" y="5548"/>
                  </a:cubicBezTo>
                  <a:cubicBezTo>
                    <a:pt x="246" y="5357"/>
                    <a:pt x="409" y="5221"/>
                    <a:pt x="587" y="5139"/>
                  </a:cubicBezTo>
                  <a:cubicBezTo>
                    <a:pt x="723" y="5071"/>
                    <a:pt x="859" y="5030"/>
                    <a:pt x="996" y="4989"/>
                  </a:cubicBezTo>
                  <a:cubicBezTo>
                    <a:pt x="1511" y="4848"/>
                    <a:pt x="2050" y="4743"/>
                    <a:pt x="2579" y="4743"/>
                  </a:cubicBezTo>
                  <a:cubicBezTo>
                    <a:pt x="2609" y="4743"/>
                    <a:pt x="2640" y="4743"/>
                    <a:pt x="2670" y="4744"/>
                  </a:cubicBezTo>
                  <a:cubicBezTo>
                    <a:pt x="3072" y="4757"/>
                    <a:pt x="3473" y="4827"/>
                    <a:pt x="3864" y="4827"/>
                  </a:cubicBezTo>
                  <a:cubicBezTo>
                    <a:pt x="3898" y="4827"/>
                    <a:pt x="3931" y="4826"/>
                    <a:pt x="3965" y="4825"/>
                  </a:cubicBezTo>
                  <a:lnTo>
                    <a:pt x="3965" y="4825"/>
                  </a:lnTo>
                  <a:cubicBezTo>
                    <a:pt x="2616" y="4894"/>
                    <a:pt x="1323" y="5288"/>
                    <a:pt x="273" y="6160"/>
                  </a:cubicBezTo>
                  <a:cubicBezTo>
                    <a:pt x="246" y="6187"/>
                    <a:pt x="206" y="6215"/>
                    <a:pt x="192" y="6256"/>
                  </a:cubicBezTo>
                  <a:cubicBezTo>
                    <a:pt x="178" y="6296"/>
                    <a:pt x="178" y="6338"/>
                    <a:pt x="178" y="6378"/>
                  </a:cubicBezTo>
                  <a:cubicBezTo>
                    <a:pt x="192" y="6583"/>
                    <a:pt x="233" y="6774"/>
                    <a:pt x="301" y="6964"/>
                  </a:cubicBezTo>
                  <a:cubicBezTo>
                    <a:pt x="396" y="6623"/>
                    <a:pt x="642" y="6351"/>
                    <a:pt x="941" y="6160"/>
                  </a:cubicBezTo>
                  <a:cubicBezTo>
                    <a:pt x="1728" y="5643"/>
                    <a:pt x="2627" y="5288"/>
                    <a:pt x="3559" y="5288"/>
                  </a:cubicBezTo>
                  <a:cubicBezTo>
                    <a:pt x="3707" y="5288"/>
                    <a:pt x="3856" y="5297"/>
                    <a:pt x="4005" y="5316"/>
                  </a:cubicBezTo>
                  <a:cubicBezTo>
                    <a:pt x="5027" y="5452"/>
                    <a:pt x="6035" y="5657"/>
                    <a:pt x="7043" y="5820"/>
                  </a:cubicBezTo>
                  <a:cubicBezTo>
                    <a:pt x="7074" y="5828"/>
                    <a:pt x="7111" y="5836"/>
                    <a:pt x="7146" y="5836"/>
                  </a:cubicBezTo>
                  <a:cubicBezTo>
                    <a:pt x="7171" y="5836"/>
                    <a:pt x="7197" y="5832"/>
                    <a:pt x="7219" y="5820"/>
                  </a:cubicBezTo>
                  <a:cubicBezTo>
                    <a:pt x="7274" y="5806"/>
                    <a:pt x="7315" y="5779"/>
                    <a:pt x="7342" y="5751"/>
                  </a:cubicBezTo>
                  <a:cubicBezTo>
                    <a:pt x="7669" y="5493"/>
                    <a:pt x="7873" y="5098"/>
                    <a:pt x="7914" y="4676"/>
                  </a:cubicBezTo>
                  <a:cubicBezTo>
                    <a:pt x="7492" y="4553"/>
                    <a:pt x="7083" y="4404"/>
                    <a:pt x="6716" y="4159"/>
                  </a:cubicBezTo>
                  <a:cubicBezTo>
                    <a:pt x="6375" y="3954"/>
                    <a:pt x="6089" y="3668"/>
                    <a:pt x="5844" y="3354"/>
                  </a:cubicBezTo>
                  <a:cubicBezTo>
                    <a:pt x="5272" y="2646"/>
                    <a:pt x="4836" y="1829"/>
                    <a:pt x="4141" y="1230"/>
                  </a:cubicBezTo>
                  <a:cubicBezTo>
                    <a:pt x="3569" y="739"/>
                    <a:pt x="2930" y="481"/>
                    <a:pt x="2235" y="236"/>
                  </a:cubicBezTo>
                  <a:cubicBezTo>
                    <a:pt x="2087" y="190"/>
                    <a:pt x="1237" y="0"/>
                    <a:pt x="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01"/>
            <p:cNvSpPr/>
            <p:nvPr/>
          </p:nvSpPr>
          <p:spPr>
            <a:xfrm>
              <a:off x="5325545" y="1586235"/>
              <a:ext cx="49077" cy="39945"/>
            </a:xfrm>
            <a:custGeom>
              <a:avLst/>
              <a:gdLst/>
              <a:ahLst/>
              <a:cxnLst/>
              <a:rect l="l" t="t" r="r" b="b"/>
              <a:pathLst>
                <a:path w="2698" h="2196" extrusionOk="0">
                  <a:moveTo>
                    <a:pt x="638" y="1"/>
                  </a:moveTo>
                  <a:cubicBezTo>
                    <a:pt x="630" y="1"/>
                    <a:pt x="621" y="1"/>
                    <a:pt x="613" y="2"/>
                  </a:cubicBezTo>
                  <a:cubicBezTo>
                    <a:pt x="586" y="2"/>
                    <a:pt x="558" y="2"/>
                    <a:pt x="545" y="29"/>
                  </a:cubicBezTo>
                  <a:cubicBezTo>
                    <a:pt x="518" y="57"/>
                    <a:pt x="531" y="98"/>
                    <a:pt x="545" y="138"/>
                  </a:cubicBezTo>
                  <a:cubicBezTo>
                    <a:pt x="654" y="683"/>
                    <a:pt x="436" y="1215"/>
                    <a:pt x="68" y="1596"/>
                  </a:cubicBezTo>
                  <a:cubicBezTo>
                    <a:pt x="41" y="1636"/>
                    <a:pt x="1" y="1678"/>
                    <a:pt x="14" y="1718"/>
                  </a:cubicBezTo>
                  <a:cubicBezTo>
                    <a:pt x="28" y="1732"/>
                    <a:pt x="41" y="1745"/>
                    <a:pt x="68" y="1760"/>
                  </a:cubicBezTo>
                  <a:cubicBezTo>
                    <a:pt x="682" y="2168"/>
                    <a:pt x="1457" y="2195"/>
                    <a:pt x="2193" y="2195"/>
                  </a:cubicBezTo>
                  <a:cubicBezTo>
                    <a:pt x="2302" y="2195"/>
                    <a:pt x="2398" y="2195"/>
                    <a:pt x="2479" y="2127"/>
                  </a:cubicBezTo>
                  <a:cubicBezTo>
                    <a:pt x="2534" y="2072"/>
                    <a:pt x="2547" y="1991"/>
                    <a:pt x="2561" y="1909"/>
                  </a:cubicBezTo>
                  <a:cubicBezTo>
                    <a:pt x="2656" y="1460"/>
                    <a:pt x="2697" y="1010"/>
                    <a:pt x="2683" y="547"/>
                  </a:cubicBezTo>
                  <a:cubicBezTo>
                    <a:pt x="2683" y="547"/>
                    <a:pt x="1145" y="275"/>
                    <a:pt x="967" y="153"/>
                  </a:cubicBezTo>
                  <a:cubicBezTo>
                    <a:pt x="865" y="88"/>
                    <a:pt x="763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1"/>
            <p:cNvSpPr/>
            <p:nvPr/>
          </p:nvSpPr>
          <p:spPr>
            <a:xfrm>
              <a:off x="4884310" y="1752001"/>
              <a:ext cx="283437" cy="409766"/>
            </a:xfrm>
            <a:custGeom>
              <a:avLst/>
              <a:gdLst/>
              <a:ahLst/>
              <a:cxnLst/>
              <a:rect l="l" t="t" r="r" b="b"/>
              <a:pathLst>
                <a:path w="15582" h="22527" extrusionOk="0">
                  <a:moveTo>
                    <a:pt x="5614" y="0"/>
                  </a:moveTo>
                  <a:cubicBezTo>
                    <a:pt x="5381" y="0"/>
                    <a:pt x="5018" y="179"/>
                    <a:pt x="4781" y="205"/>
                  </a:cubicBezTo>
                  <a:cubicBezTo>
                    <a:pt x="4632" y="224"/>
                    <a:pt x="4484" y="233"/>
                    <a:pt x="4337" y="233"/>
                  </a:cubicBezTo>
                  <a:cubicBezTo>
                    <a:pt x="4069" y="233"/>
                    <a:pt x="3805" y="203"/>
                    <a:pt x="3541" y="150"/>
                  </a:cubicBezTo>
                  <a:cubicBezTo>
                    <a:pt x="3173" y="81"/>
                    <a:pt x="2796" y="17"/>
                    <a:pt x="2426" y="17"/>
                  </a:cubicBezTo>
                  <a:cubicBezTo>
                    <a:pt x="2004" y="17"/>
                    <a:pt x="1591" y="101"/>
                    <a:pt x="1213" y="355"/>
                  </a:cubicBezTo>
                  <a:cubicBezTo>
                    <a:pt x="695" y="709"/>
                    <a:pt x="491" y="1540"/>
                    <a:pt x="941" y="1976"/>
                  </a:cubicBezTo>
                  <a:cubicBezTo>
                    <a:pt x="478" y="2248"/>
                    <a:pt x="218" y="2847"/>
                    <a:pt x="354" y="3365"/>
                  </a:cubicBezTo>
                  <a:cubicBezTo>
                    <a:pt x="423" y="3651"/>
                    <a:pt x="587" y="3924"/>
                    <a:pt x="559" y="4209"/>
                  </a:cubicBezTo>
                  <a:cubicBezTo>
                    <a:pt x="505" y="4645"/>
                    <a:pt x="0" y="5068"/>
                    <a:pt x="245" y="5435"/>
                  </a:cubicBezTo>
                  <a:cubicBezTo>
                    <a:pt x="341" y="5571"/>
                    <a:pt x="532" y="5640"/>
                    <a:pt x="614" y="5803"/>
                  </a:cubicBezTo>
                  <a:cubicBezTo>
                    <a:pt x="804" y="6170"/>
                    <a:pt x="191" y="6606"/>
                    <a:pt x="369" y="6988"/>
                  </a:cubicBezTo>
                  <a:cubicBezTo>
                    <a:pt x="436" y="7138"/>
                    <a:pt x="600" y="7205"/>
                    <a:pt x="750" y="7274"/>
                  </a:cubicBezTo>
                  <a:cubicBezTo>
                    <a:pt x="1186" y="7451"/>
                    <a:pt x="1622" y="7614"/>
                    <a:pt x="2057" y="7792"/>
                  </a:cubicBezTo>
                  <a:cubicBezTo>
                    <a:pt x="2194" y="7846"/>
                    <a:pt x="2330" y="7901"/>
                    <a:pt x="2479" y="7901"/>
                  </a:cubicBezTo>
                  <a:cubicBezTo>
                    <a:pt x="2529" y="7905"/>
                    <a:pt x="2578" y="7906"/>
                    <a:pt x="2625" y="7906"/>
                  </a:cubicBezTo>
                  <a:cubicBezTo>
                    <a:pt x="2719" y="7906"/>
                    <a:pt x="2806" y="7901"/>
                    <a:pt x="2888" y="7901"/>
                  </a:cubicBezTo>
                  <a:cubicBezTo>
                    <a:pt x="2977" y="7895"/>
                    <a:pt x="3058" y="7889"/>
                    <a:pt x="3135" y="7889"/>
                  </a:cubicBezTo>
                  <a:cubicBezTo>
                    <a:pt x="3411" y="7889"/>
                    <a:pt x="3631" y="7958"/>
                    <a:pt x="3950" y="8309"/>
                  </a:cubicBezTo>
                  <a:cubicBezTo>
                    <a:pt x="4373" y="8785"/>
                    <a:pt x="4618" y="9426"/>
                    <a:pt x="4945" y="9971"/>
                  </a:cubicBezTo>
                  <a:cubicBezTo>
                    <a:pt x="5353" y="10665"/>
                    <a:pt x="5748" y="11373"/>
                    <a:pt x="6171" y="12068"/>
                  </a:cubicBezTo>
                  <a:cubicBezTo>
                    <a:pt x="7178" y="13703"/>
                    <a:pt x="8199" y="15323"/>
                    <a:pt x="9249" y="16930"/>
                  </a:cubicBezTo>
                  <a:cubicBezTo>
                    <a:pt x="9865" y="17868"/>
                    <a:pt x="12287" y="22526"/>
                    <a:pt x="13532" y="22526"/>
                  </a:cubicBezTo>
                  <a:cubicBezTo>
                    <a:pt x="13607" y="22526"/>
                    <a:pt x="13677" y="22509"/>
                    <a:pt x="13743" y="22474"/>
                  </a:cubicBezTo>
                  <a:cubicBezTo>
                    <a:pt x="14519" y="22065"/>
                    <a:pt x="15091" y="21288"/>
                    <a:pt x="15241" y="20417"/>
                  </a:cubicBezTo>
                  <a:cubicBezTo>
                    <a:pt x="15581" y="18497"/>
                    <a:pt x="13593" y="16848"/>
                    <a:pt x="12545" y="15473"/>
                  </a:cubicBezTo>
                  <a:cubicBezTo>
                    <a:pt x="11373" y="13948"/>
                    <a:pt x="10229" y="12395"/>
                    <a:pt x="9153" y="10815"/>
                  </a:cubicBezTo>
                  <a:cubicBezTo>
                    <a:pt x="8922" y="10815"/>
                    <a:pt x="7818" y="8922"/>
                    <a:pt x="7614" y="8636"/>
                  </a:cubicBezTo>
                  <a:cubicBezTo>
                    <a:pt x="7069" y="7941"/>
                    <a:pt x="6674" y="7178"/>
                    <a:pt x="6171" y="6470"/>
                  </a:cubicBezTo>
                  <a:cubicBezTo>
                    <a:pt x="6116" y="6388"/>
                    <a:pt x="6075" y="6321"/>
                    <a:pt x="6047" y="6225"/>
                  </a:cubicBezTo>
                  <a:cubicBezTo>
                    <a:pt x="6007" y="6130"/>
                    <a:pt x="6020" y="6021"/>
                    <a:pt x="6034" y="5925"/>
                  </a:cubicBezTo>
                  <a:cubicBezTo>
                    <a:pt x="6047" y="5667"/>
                    <a:pt x="6089" y="5422"/>
                    <a:pt x="6129" y="5177"/>
                  </a:cubicBezTo>
                  <a:cubicBezTo>
                    <a:pt x="6280" y="4278"/>
                    <a:pt x="6334" y="3379"/>
                    <a:pt x="6320" y="2480"/>
                  </a:cubicBezTo>
                  <a:cubicBezTo>
                    <a:pt x="6307" y="1948"/>
                    <a:pt x="6280" y="1295"/>
                    <a:pt x="6116" y="737"/>
                  </a:cubicBezTo>
                  <a:cubicBezTo>
                    <a:pt x="6075" y="546"/>
                    <a:pt x="6007" y="383"/>
                    <a:pt x="5925" y="219"/>
                  </a:cubicBezTo>
                  <a:cubicBezTo>
                    <a:pt x="5871" y="110"/>
                    <a:pt x="5762" y="14"/>
                    <a:pt x="5639" y="1"/>
                  </a:cubicBezTo>
                  <a:cubicBezTo>
                    <a:pt x="5631" y="1"/>
                    <a:pt x="5622" y="0"/>
                    <a:pt x="561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1"/>
            <p:cNvSpPr/>
            <p:nvPr/>
          </p:nvSpPr>
          <p:spPr>
            <a:xfrm>
              <a:off x="4909085" y="1896702"/>
              <a:ext cx="703862" cy="1404213"/>
            </a:xfrm>
            <a:custGeom>
              <a:avLst/>
              <a:gdLst/>
              <a:ahLst/>
              <a:cxnLst/>
              <a:rect l="l" t="t" r="r" b="b"/>
              <a:pathLst>
                <a:path w="38695" h="77197" extrusionOk="0">
                  <a:moveTo>
                    <a:pt x="38054" y="4331"/>
                  </a:moveTo>
                  <a:cubicBezTo>
                    <a:pt x="38054" y="4331"/>
                    <a:pt x="38053" y="4331"/>
                    <a:pt x="38053" y="4331"/>
                  </a:cubicBezTo>
                  <a:lnTo>
                    <a:pt x="38053" y="4331"/>
                  </a:lnTo>
                  <a:cubicBezTo>
                    <a:pt x="38053" y="4331"/>
                    <a:pt x="38054" y="4331"/>
                    <a:pt x="38054" y="4331"/>
                  </a:cubicBezTo>
                  <a:close/>
                  <a:moveTo>
                    <a:pt x="8281" y="0"/>
                  </a:move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4999" y="10419"/>
                    <a:pt x="7546" y="15690"/>
                    <a:pt x="10515" y="19489"/>
                  </a:cubicBezTo>
                  <a:cubicBezTo>
                    <a:pt x="10842" y="19898"/>
                    <a:pt x="11183" y="20334"/>
                    <a:pt x="11646" y="20593"/>
                  </a:cubicBezTo>
                  <a:cubicBezTo>
                    <a:pt x="11807" y="20684"/>
                    <a:pt x="12157" y="20725"/>
                    <a:pt x="12650" y="20725"/>
                  </a:cubicBezTo>
                  <a:cubicBezTo>
                    <a:pt x="16446" y="20725"/>
                    <a:pt x="28728" y="18308"/>
                    <a:pt x="28698" y="17692"/>
                  </a:cubicBezTo>
                  <a:lnTo>
                    <a:pt x="28698" y="17692"/>
                  </a:lnTo>
                  <a:cubicBezTo>
                    <a:pt x="29010" y="23481"/>
                    <a:pt x="29978" y="28642"/>
                    <a:pt x="28234" y="34471"/>
                  </a:cubicBezTo>
                  <a:cubicBezTo>
                    <a:pt x="27390" y="37304"/>
                    <a:pt x="26150" y="39987"/>
                    <a:pt x="24979" y="42684"/>
                  </a:cubicBezTo>
                  <a:cubicBezTo>
                    <a:pt x="20811" y="52354"/>
                    <a:pt x="17529" y="62391"/>
                    <a:pt x="15173" y="72647"/>
                  </a:cubicBezTo>
                  <a:cubicBezTo>
                    <a:pt x="16040" y="73988"/>
                    <a:pt x="17731" y="74475"/>
                    <a:pt x="19364" y="74475"/>
                  </a:cubicBezTo>
                  <a:cubicBezTo>
                    <a:pt x="19655" y="74475"/>
                    <a:pt x="19944" y="74460"/>
                    <a:pt x="20226" y="74431"/>
                  </a:cubicBezTo>
                  <a:cubicBezTo>
                    <a:pt x="21927" y="74257"/>
                    <a:pt x="23606" y="73721"/>
                    <a:pt x="25313" y="73721"/>
                  </a:cubicBezTo>
                  <a:cubicBezTo>
                    <a:pt x="25479" y="73721"/>
                    <a:pt x="25644" y="73726"/>
                    <a:pt x="25810" y="73737"/>
                  </a:cubicBezTo>
                  <a:cubicBezTo>
                    <a:pt x="29270" y="73968"/>
                    <a:pt x="32143" y="76664"/>
                    <a:pt x="35575" y="77196"/>
                  </a:cubicBezTo>
                  <a:cubicBezTo>
                    <a:pt x="33819" y="67594"/>
                    <a:pt x="35738" y="56658"/>
                    <a:pt x="36528" y="46988"/>
                  </a:cubicBezTo>
                  <a:cubicBezTo>
                    <a:pt x="37387" y="36487"/>
                    <a:pt x="38694" y="25863"/>
                    <a:pt x="38395" y="15322"/>
                  </a:cubicBezTo>
                  <a:cubicBezTo>
                    <a:pt x="38368" y="14274"/>
                    <a:pt x="37183" y="4417"/>
                    <a:pt x="38053" y="4331"/>
                  </a:cubicBezTo>
                  <a:lnTo>
                    <a:pt x="38053" y="4331"/>
                  </a:lnTo>
                  <a:cubicBezTo>
                    <a:pt x="35371" y="4589"/>
                    <a:pt x="32729" y="5421"/>
                    <a:pt x="30209" y="6387"/>
                  </a:cubicBezTo>
                  <a:cubicBezTo>
                    <a:pt x="28616" y="6986"/>
                    <a:pt x="26981" y="7545"/>
                    <a:pt x="25374" y="8117"/>
                  </a:cubicBezTo>
                  <a:cubicBezTo>
                    <a:pt x="24762" y="8338"/>
                    <a:pt x="18774" y="10735"/>
                    <a:pt x="17298" y="10735"/>
                  </a:cubicBezTo>
                  <a:cubicBezTo>
                    <a:pt x="17131" y="10735"/>
                    <a:pt x="17022" y="10704"/>
                    <a:pt x="16985" y="10636"/>
                  </a:cubicBezTo>
                  <a:cubicBezTo>
                    <a:pt x="16834" y="10351"/>
                    <a:pt x="16671" y="10051"/>
                    <a:pt x="16522" y="9752"/>
                  </a:cubicBezTo>
                  <a:cubicBezTo>
                    <a:pt x="16113" y="10024"/>
                    <a:pt x="15745" y="10351"/>
                    <a:pt x="15418" y="10718"/>
                  </a:cubicBezTo>
                  <a:cubicBezTo>
                    <a:pt x="15590" y="9715"/>
                    <a:pt x="14686" y="8686"/>
                    <a:pt x="13688" y="8686"/>
                  </a:cubicBezTo>
                  <a:cubicBezTo>
                    <a:pt x="13657" y="8686"/>
                    <a:pt x="13625" y="8687"/>
                    <a:pt x="13593" y="8689"/>
                  </a:cubicBezTo>
                  <a:cubicBezTo>
                    <a:pt x="11945" y="5720"/>
                    <a:pt x="10175" y="2819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1"/>
            <p:cNvSpPr/>
            <p:nvPr/>
          </p:nvSpPr>
          <p:spPr>
            <a:xfrm>
              <a:off x="5059716" y="1896702"/>
              <a:ext cx="39145" cy="60700"/>
            </a:xfrm>
            <a:custGeom>
              <a:avLst/>
              <a:gdLst/>
              <a:ahLst/>
              <a:cxnLst/>
              <a:rect l="l" t="t" r="r" b="b"/>
              <a:pathLst>
                <a:path w="2152" h="3337" extrusionOk="0">
                  <a:moveTo>
                    <a:pt x="0" y="1"/>
                  </a:moveTo>
                  <a:lnTo>
                    <a:pt x="0" y="1"/>
                  </a:lnTo>
                  <a:cubicBezTo>
                    <a:pt x="736" y="1090"/>
                    <a:pt x="1458" y="2207"/>
                    <a:pt x="2152" y="3336"/>
                  </a:cubicBezTo>
                  <a:cubicBezTo>
                    <a:pt x="1485" y="2192"/>
                    <a:pt x="736" y="1090"/>
                    <a:pt x="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1"/>
            <p:cNvSpPr/>
            <p:nvPr/>
          </p:nvSpPr>
          <p:spPr>
            <a:xfrm>
              <a:off x="5527454" y="2784338"/>
              <a:ext cx="44111" cy="508883"/>
            </a:xfrm>
            <a:custGeom>
              <a:avLst/>
              <a:gdLst/>
              <a:ahLst/>
              <a:cxnLst/>
              <a:rect l="l" t="t" r="r" b="b"/>
              <a:pathLst>
                <a:path w="2425" h="27976" extrusionOk="0">
                  <a:moveTo>
                    <a:pt x="2424" y="1"/>
                  </a:moveTo>
                  <a:lnTo>
                    <a:pt x="2343" y="328"/>
                  </a:lnTo>
                  <a:cubicBezTo>
                    <a:pt x="1498" y="9303"/>
                    <a:pt x="0" y="19177"/>
                    <a:pt x="1512" y="27975"/>
                  </a:cubicBezTo>
                  <a:cubicBezTo>
                    <a:pt x="831" y="21084"/>
                    <a:pt x="913" y="14519"/>
                    <a:pt x="1607" y="7600"/>
                  </a:cubicBezTo>
                  <a:cubicBezTo>
                    <a:pt x="1852" y="5081"/>
                    <a:pt x="2221" y="2534"/>
                    <a:pt x="2424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1"/>
            <p:cNvSpPr/>
            <p:nvPr/>
          </p:nvSpPr>
          <p:spPr>
            <a:xfrm>
              <a:off x="5466499" y="3266936"/>
              <a:ext cx="509" cy="782"/>
            </a:xfrm>
            <a:custGeom>
              <a:avLst/>
              <a:gdLst/>
              <a:ahLst/>
              <a:cxnLst/>
              <a:rect l="l" t="t" r="r" b="b"/>
              <a:pathLst>
                <a:path w="28" h="43" extrusionOk="0">
                  <a:moveTo>
                    <a:pt x="1" y="1"/>
                  </a:moveTo>
                  <a:lnTo>
                    <a:pt x="1" y="28"/>
                  </a:lnTo>
                  <a:cubicBezTo>
                    <a:pt x="15" y="28"/>
                    <a:pt x="28" y="42"/>
                    <a:pt x="28" y="42"/>
                  </a:cubicBezTo>
                  <a:lnTo>
                    <a:pt x="28" y="15"/>
                  </a:lnTo>
                  <a:cubicBezTo>
                    <a:pt x="28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9B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1"/>
            <p:cNvSpPr/>
            <p:nvPr/>
          </p:nvSpPr>
          <p:spPr>
            <a:xfrm>
              <a:off x="5466990" y="3267191"/>
              <a:ext cx="2765" cy="1255"/>
            </a:xfrm>
            <a:custGeom>
              <a:avLst/>
              <a:gdLst/>
              <a:ahLst/>
              <a:cxnLst/>
              <a:rect l="l" t="t" r="r" b="b"/>
              <a:pathLst>
                <a:path w="152" h="69" extrusionOk="0">
                  <a:moveTo>
                    <a:pt x="1" y="1"/>
                  </a:moveTo>
                  <a:lnTo>
                    <a:pt x="1" y="28"/>
                  </a:lnTo>
                  <a:cubicBezTo>
                    <a:pt x="55" y="41"/>
                    <a:pt x="97" y="55"/>
                    <a:pt x="151" y="68"/>
                  </a:cubicBezTo>
                  <a:cubicBezTo>
                    <a:pt x="97" y="41"/>
                    <a:pt x="55" y="14"/>
                    <a:pt x="1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1"/>
            <p:cNvSpPr/>
            <p:nvPr/>
          </p:nvSpPr>
          <p:spPr>
            <a:xfrm>
              <a:off x="4956161" y="1896702"/>
              <a:ext cx="613913" cy="1403449"/>
            </a:xfrm>
            <a:custGeom>
              <a:avLst/>
              <a:gdLst/>
              <a:ahLst/>
              <a:cxnLst/>
              <a:rect l="l" t="t" r="r" b="b"/>
              <a:pathLst>
                <a:path w="33750" h="77155" extrusionOk="0">
                  <a:moveTo>
                    <a:pt x="5693" y="0"/>
                  </a:moveTo>
                  <a:cubicBezTo>
                    <a:pt x="5039" y="258"/>
                    <a:pt x="4413" y="558"/>
                    <a:pt x="3814" y="899"/>
                  </a:cubicBezTo>
                  <a:cubicBezTo>
                    <a:pt x="2942" y="1402"/>
                    <a:pt x="2112" y="1989"/>
                    <a:pt x="1349" y="2642"/>
                  </a:cubicBezTo>
                  <a:cubicBezTo>
                    <a:pt x="1090" y="2873"/>
                    <a:pt x="831" y="3105"/>
                    <a:pt x="586" y="3364"/>
                  </a:cubicBezTo>
                  <a:cubicBezTo>
                    <a:pt x="559" y="3378"/>
                    <a:pt x="532" y="3432"/>
                    <a:pt x="477" y="3487"/>
                  </a:cubicBezTo>
                  <a:lnTo>
                    <a:pt x="0" y="9492"/>
                  </a:lnTo>
                  <a:cubicBezTo>
                    <a:pt x="3256" y="12107"/>
                    <a:pt x="5435" y="16316"/>
                    <a:pt x="7927" y="19489"/>
                  </a:cubicBezTo>
                  <a:cubicBezTo>
                    <a:pt x="8254" y="19898"/>
                    <a:pt x="8595" y="20334"/>
                    <a:pt x="9058" y="20593"/>
                  </a:cubicBezTo>
                  <a:cubicBezTo>
                    <a:pt x="9152" y="20647"/>
                    <a:pt x="9303" y="20675"/>
                    <a:pt x="9507" y="20702"/>
                  </a:cubicBezTo>
                  <a:cubicBezTo>
                    <a:pt x="9670" y="20715"/>
                    <a:pt x="9861" y="20729"/>
                    <a:pt x="10066" y="20729"/>
                  </a:cubicBezTo>
                  <a:cubicBezTo>
                    <a:pt x="13865" y="20729"/>
                    <a:pt x="26110" y="18318"/>
                    <a:pt x="26110" y="17691"/>
                  </a:cubicBezTo>
                  <a:cubicBezTo>
                    <a:pt x="26300" y="21301"/>
                    <a:pt x="27076" y="24570"/>
                    <a:pt x="27635" y="28111"/>
                  </a:cubicBezTo>
                  <a:cubicBezTo>
                    <a:pt x="27920" y="29976"/>
                    <a:pt x="27648" y="31883"/>
                    <a:pt x="27226" y="33722"/>
                  </a:cubicBezTo>
                  <a:cubicBezTo>
                    <a:pt x="26382" y="37427"/>
                    <a:pt x="24979" y="40968"/>
                    <a:pt x="23685" y="44536"/>
                  </a:cubicBezTo>
                  <a:cubicBezTo>
                    <a:pt x="20266" y="53934"/>
                    <a:pt x="17584" y="63685"/>
                    <a:pt x="16984" y="73655"/>
                  </a:cubicBezTo>
                  <a:cubicBezTo>
                    <a:pt x="16984" y="73859"/>
                    <a:pt x="16984" y="74091"/>
                    <a:pt x="17134" y="74213"/>
                  </a:cubicBezTo>
                  <a:cubicBezTo>
                    <a:pt x="17215" y="74282"/>
                    <a:pt x="17324" y="74295"/>
                    <a:pt x="17433" y="74295"/>
                  </a:cubicBezTo>
                  <a:cubicBezTo>
                    <a:pt x="17488" y="74295"/>
                    <a:pt x="17556" y="74295"/>
                    <a:pt x="17611" y="74282"/>
                  </a:cubicBezTo>
                  <a:cubicBezTo>
                    <a:pt x="18591" y="74173"/>
                    <a:pt x="19844" y="73723"/>
                    <a:pt x="20934" y="73723"/>
                  </a:cubicBezTo>
                  <a:cubicBezTo>
                    <a:pt x="21165" y="73723"/>
                    <a:pt x="21383" y="73750"/>
                    <a:pt x="21601" y="73791"/>
                  </a:cubicBezTo>
                  <a:cubicBezTo>
                    <a:pt x="21683" y="73777"/>
                    <a:pt x="21778" y="73777"/>
                    <a:pt x="21873" y="73764"/>
                  </a:cubicBezTo>
                  <a:cubicBezTo>
                    <a:pt x="22473" y="70263"/>
                    <a:pt x="23072" y="66749"/>
                    <a:pt x="23685" y="63250"/>
                  </a:cubicBezTo>
                  <a:cubicBezTo>
                    <a:pt x="24257" y="59885"/>
                    <a:pt x="24515" y="56235"/>
                    <a:pt x="25456" y="52953"/>
                  </a:cubicBezTo>
                  <a:cubicBezTo>
                    <a:pt x="27102" y="47223"/>
                    <a:pt x="30149" y="41739"/>
                    <a:pt x="30494" y="35670"/>
                  </a:cubicBezTo>
                  <a:lnTo>
                    <a:pt x="30494" y="35670"/>
                  </a:lnTo>
                  <a:cubicBezTo>
                    <a:pt x="30307" y="39016"/>
                    <a:pt x="31134" y="42511"/>
                    <a:pt x="30998" y="45911"/>
                  </a:cubicBezTo>
                  <a:cubicBezTo>
                    <a:pt x="30862" y="49126"/>
                    <a:pt x="30290" y="52231"/>
                    <a:pt x="29433" y="55323"/>
                  </a:cubicBezTo>
                  <a:cubicBezTo>
                    <a:pt x="27717" y="61492"/>
                    <a:pt x="24870" y="67499"/>
                    <a:pt x="24802" y="74009"/>
                  </a:cubicBezTo>
                  <a:cubicBezTo>
                    <a:pt x="25919" y="74309"/>
                    <a:pt x="26994" y="74812"/>
                    <a:pt x="28057" y="75330"/>
                  </a:cubicBezTo>
                  <a:cubicBezTo>
                    <a:pt x="28071" y="75330"/>
                    <a:pt x="28084" y="75330"/>
                    <a:pt x="28084" y="75344"/>
                  </a:cubicBezTo>
                  <a:cubicBezTo>
                    <a:pt x="28138" y="75357"/>
                    <a:pt x="28180" y="75384"/>
                    <a:pt x="28234" y="75411"/>
                  </a:cubicBezTo>
                  <a:cubicBezTo>
                    <a:pt x="29037" y="75644"/>
                    <a:pt x="29718" y="75820"/>
                    <a:pt x="29923" y="75902"/>
                  </a:cubicBezTo>
                  <a:cubicBezTo>
                    <a:pt x="30181" y="75998"/>
                    <a:pt x="32927" y="76989"/>
                    <a:pt x="32947" y="77154"/>
                  </a:cubicBezTo>
                  <a:lnTo>
                    <a:pt x="32947" y="77154"/>
                  </a:lnTo>
                  <a:cubicBezTo>
                    <a:pt x="32932" y="77018"/>
                    <a:pt x="32919" y="76896"/>
                    <a:pt x="32919" y="76773"/>
                  </a:cubicBezTo>
                  <a:cubicBezTo>
                    <a:pt x="31407" y="67975"/>
                    <a:pt x="32905" y="58101"/>
                    <a:pt x="33750" y="49126"/>
                  </a:cubicBezTo>
                  <a:lnTo>
                    <a:pt x="33750" y="49126"/>
                  </a:lnTo>
                  <a:cubicBezTo>
                    <a:pt x="33722" y="49235"/>
                    <a:pt x="33709" y="49343"/>
                    <a:pt x="33682" y="49439"/>
                  </a:cubicBezTo>
                  <a:cubicBezTo>
                    <a:pt x="33668" y="49425"/>
                    <a:pt x="33668" y="49412"/>
                    <a:pt x="33668" y="49385"/>
                  </a:cubicBezTo>
                  <a:cubicBezTo>
                    <a:pt x="33573" y="48826"/>
                    <a:pt x="33477" y="48254"/>
                    <a:pt x="33382" y="47682"/>
                  </a:cubicBezTo>
                  <a:cubicBezTo>
                    <a:pt x="33368" y="47627"/>
                    <a:pt x="33368" y="47587"/>
                    <a:pt x="33355" y="47533"/>
                  </a:cubicBezTo>
                  <a:cubicBezTo>
                    <a:pt x="33341" y="47382"/>
                    <a:pt x="33314" y="47233"/>
                    <a:pt x="33301" y="47097"/>
                  </a:cubicBezTo>
                  <a:cubicBezTo>
                    <a:pt x="32660" y="42793"/>
                    <a:pt x="32279" y="38435"/>
                    <a:pt x="31870" y="34117"/>
                  </a:cubicBezTo>
                  <a:cubicBezTo>
                    <a:pt x="31612" y="31516"/>
                    <a:pt x="31367" y="28901"/>
                    <a:pt x="30958" y="26299"/>
                  </a:cubicBezTo>
                  <a:cubicBezTo>
                    <a:pt x="30114" y="20933"/>
                    <a:pt x="28888" y="15581"/>
                    <a:pt x="27744" y="10255"/>
                  </a:cubicBezTo>
                  <a:cubicBezTo>
                    <a:pt x="27485" y="12911"/>
                    <a:pt x="27485" y="15594"/>
                    <a:pt x="27472" y="18278"/>
                  </a:cubicBezTo>
                  <a:cubicBezTo>
                    <a:pt x="26558" y="15703"/>
                    <a:pt x="26123" y="12966"/>
                    <a:pt x="26204" y="10228"/>
                  </a:cubicBezTo>
                  <a:cubicBezTo>
                    <a:pt x="26219" y="9465"/>
                    <a:pt x="26232" y="8580"/>
                    <a:pt x="25619" y="8117"/>
                  </a:cubicBezTo>
                  <a:cubicBezTo>
                    <a:pt x="24761" y="9588"/>
                    <a:pt x="24230" y="11236"/>
                    <a:pt x="24052" y="12939"/>
                  </a:cubicBezTo>
                  <a:lnTo>
                    <a:pt x="24025" y="12939"/>
                  </a:lnTo>
                  <a:cubicBezTo>
                    <a:pt x="23671" y="12939"/>
                    <a:pt x="23467" y="12598"/>
                    <a:pt x="23249" y="12258"/>
                  </a:cubicBezTo>
                  <a:cubicBezTo>
                    <a:pt x="23031" y="11917"/>
                    <a:pt x="22827" y="11577"/>
                    <a:pt x="22473" y="11577"/>
                  </a:cubicBezTo>
                  <a:lnTo>
                    <a:pt x="22445" y="11577"/>
                  </a:lnTo>
                  <a:cubicBezTo>
                    <a:pt x="22118" y="11590"/>
                    <a:pt x="21901" y="11904"/>
                    <a:pt x="21751" y="12189"/>
                  </a:cubicBezTo>
                  <a:cubicBezTo>
                    <a:pt x="21152" y="13320"/>
                    <a:pt x="20784" y="14559"/>
                    <a:pt x="20648" y="15826"/>
                  </a:cubicBezTo>
                  <a:cubicBezTo>
                    <a:pt x="19545" y="15812"/>
                    <a:pt x="19163" y="13974"/>
                    <a:pt x="18074" y="13974"/>
                  </a:cubicBezTo>
                  <a:lnTo>
                    <a:pt x="18060" y="13974"/>
                  </a:lnTo>
                  <a:cubicBezTo>
                    <a:pt x="17651" y="13974"/>
                    <a:pt x="17311" y="14246"/>
                    <a:pt x="17025" y="14532"/>
                  </a:cubicBezTo>
                  <a:cubicBezTo>
                    <a:pt x="16099" y="15418"/>
                    <a:pt x="15377" y="16520"/>
                    <a:pt x="14927" y="17733"/>
                  </a:cubicBezTo>
                  <a:cubicBezTo>
                    <a:pt x="13402" y="16235"/>
                    <a:pt x="13607" y="13783"/>
                    <a:pt x="13919" y="11672"/>
                  </a:cubicBezTo>
                  <a:lnTo>
                    <a:pt x="13919" y="11672"/>
                  </a:lnTo>
                  <a:cubicBezTo>
                    <a:pt x="13035" y="13075"/>
                    <a:pt x="12476" y="14655"/>
                    <a:pt x="12285" y="16302"/>
                  </a:cubicBezTo>
                  <a:cubicBezTo>
                    <a:pt x="11849" y="14954"/>
                    <a:pt x="11945" y="13456"/>
                    <a:pt x="12530" y="12176"/>
                  </a:cubicBezTo>
                  <a:lnTo>
                    <a:pt x="12530" y="12176"/>
                  </a:lnTo>
                  <a:cubicBezTo>
                    <a:pt x="11822" y="12939"/>
                    <a:pt x="11319" y="13905"/>
                    <a:pt x="11101" y="14927"/>
                  </a:cubicBezTo>
                  <a:cubicBezTo>
                    <a:pt x="11114" y="13524"/>
                    <a:pt x="11564" y="12122"/>
                    <a:pt x="12394" y="10978"/>
                  </a:cubicBezTo>
                  <a:lnTo>
                    <a:pt x="12394" y="10978"/>
                  </a:lnTo>
                  <a:cubicBezTo>
                    <a:pt x="10487" y="12216"/>
                    <a:pt x="9152" y="14301"/>
                    <a:pt x="8840" y="16562"/>
                  </a:cubicBezTo>
                  <a:cubicBezTo>
                    <a:pt x="8349" y="14273"/>
                    <a:pt x="8731" y="11835"/>
                    <a:pt x="9861" y="9806"/>
                  </a:cubicBezTo>
                  <a:lnTo>
                    <a:pt x="9861" y="9806"/>
                  </a:lnTo>
                  <a:cubicBezTo>
                    <a:pt x="8431" y="10991"/>
                    <a:pt x="7314" y="12585"/>
                    <a:pt x="6688" y="14355"/>
                  </a:cubicBezTo>
                  <a:cubicBezTo>
                    <a:pt x="6116" y="13469"/>
                    <a:pt x="5544" y="12570"/>
                    <a:pt x="4972" y="11686"/>
                  </a:cubicBezTo>
                  <a:cubicBezTo>
                    <a:pt x="4821" y="11454"/>
                    <a:pt x="4672" y="11223"/>
                    <a:pt x="4618" y="10963"/>
                  </a:cubicBezTo>
                  <a:cubicBezTo>
                    <a:pt x="4563" y="10651"/>
                    <a:pt x="4631" y="10324"/>
                    <a:pt x="4740" y="10010"/>
                  </a:cubicBezTo>
                  <a:cubicBezTo>
                    <a:pt x="5393" y="7954"/>
                    <a:pt x="6933" y="6183"/>
                    <a:pt x="8894" y="5243"/>
                  </a:cubicBezTo>
                  <a:cubicBezTo>
                    <a:pt x="8567" y="4589"/>
                    <a:pt x="8226" y="3950"/>
                    <a:pt x="7845" y="3336"/>
                  </a:cubicBezTo>
                  <a:cubicBezTo>
                    <a:pt x="7151" y="2206"/>
                    <a:pt x="6429" y="1090"/>
                    <a:pt x="5693" y="0"/>
                  </a:cubicBezTo>
                  <a:close/>
                  <a:moveTo>
                    <a:pt x="32947" y="77154"/>
                  </a:moveTo>
                  <a:cubicBezTo>
                    <a:pt x="32947" y="77154"/>
                    <a:pt x="32947" y="77155"/>
                    <a:pt x="32947" y="77155"/>
                  </a:cubicBezTo>
                  <a:cubicBezTo>
                    <a:pt x="32947" y="77155"/>
                    <a:pt x="32947" y="77154"/>
                    <a:pt x="32947" y="77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1"/>
            <p:cNvSpPr/>
            <p:nvPr/>
          </p:nvSpPr>
          <p:spPr>
            <a:xfrm>
              <a:off x="5179115" y="3152485"/>
              <a:ext cx="376588" cy="148430"/>
            </a:xfrm>
            <a:custGeom>
              <a:avLst/>
              <a:gdLst/>
              <a:ahLst/>
              <a:cxnLst/>
              <a:rect l="l" t="t" r="r" b="b"/>
              <a:pathLst>
                <a:path w="20703" h="8160" extrusionOk="0">
                  <a:moveTo>
                    <a:pt x="1199" y="0"/>
                  </a:moveTo>
                  <a:cubicBezTo>
                    <a:pt x="1036" y="518"/>
                    <a:pt x="1" y="3147"/>
                    <a:pt x="315" y="3610"/>
                  </a:cubicBezTo>
                  <a:cubicBezTo>
                    <a:pt x="1181" y="4951"/>
                    <a:pt x="2862" y="5438"/>
                    <a:pt x="4492" y="5438"/>
                  </a:cubicBezTo>
                  <a:cubicBezTo>
                    <a:pt x="4783" y="5438"/>
                    <a:pt x="5072" y="5423"/>
                    <a:pt x="5354" y="5394"/>
                  </a:cubicBezTo>
                  <a:cubicBezTo>
                    <a:pt x="7067" y="5220"/>
                    <a:pt x="8747" y="4684"/>
                    <a:pt x="10444" y="4684"/>
                  </a:cubicBezTo>
                  <a:cubicBezTo>
                    <a:pt x="10609" y="4684"/>
                    <a:pt x="10773" y="4689"/>
                    <a:pt x="10938" y="4700"/>
                  </a:cubicBezTo>
                  <a:cubicBezTo>
                    <a:pt x="14410" y="4931"/>
                    <a:pt x="17271" y="7627"/>
                    <a:pt x="20703" y="8159"/>
                  </a:cubicBezTo>
                  <a:cubicBezTo>
                    <a:pt x="20444" y="8118"/>
                    <a:pt x="20267" y="4931"/>
                    <a:pt x="20199" y="4468"/>
                  </a:cubicBezTo>
                  <a:cubicBezTo>
                    <a:pt x="20066" y="4490"/>
                    <a:pt x="19932" y="4500"/>
                    <a:pt x="19799" y="4500"/>
                  </a:cubicBezTo>
                  <a:cubicBezTo>
                    <a:pt x="18942" y="4500"/>
                    <a:pt x="18103" y="4079"/>
                    <a:pt x="17325" y="3678"/>
                  </a:cubicBezTo>
                  <a:cubicBezTo>
                    <a:pt x="15881" y="2942"/>
                    <a:pt x="14370" y="2275"/>
                    <a:pt x="12790" y="1962"/>
                  </a:cubicBezTo>
                  <a:cubicBezTo>
                    <a:pt x="12585" y="1921"/>
                    <a:pt x="12382" y="1880"/>
                    <a:pt x="12177" y="1853"/>
                  </a:cubicBezTo>
                  <a:cubicBezTo>
                    <a:pt x="11594" y="1773"/>
                    <a:pt x="11009" y="1747"/>
                    <a:pt x="10423" y="1747"/>
                  </a:cubicBezTo>
                  <a:cubicBezTo>
                    <a:pt x="9230" y="1747"/>
                    <a:pt x="8031" y="1857"/>
                    <a:pt x="6837" y="1857"/>
                  </a:cubicBezTo>
                  <a:cubicBezTo>
                    <a:pt x="6710" y="1857"/>
                    <a:pt x="6583" y="1855"/>
                    <a:pt x="6457" y="1853"/>
                  </a:cubicBezTo>
                  <a:cubicBezTo>
                    <a:pt x="4550" y="1825"/>
                    <a:pt x="2507" y="1390"/>
                    <a:pt x="1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1"/>
            <p:cNvSpPr/>
            <p:nvPr/>
          </p:nvSpPr>
          <p:spPr>
            <a:xfrm>
              <a:off x="4909085" y="1896702"/>
              <a:ext cx="195724" cy="192487"/>
            </a:xfrm>
            <a:custGeom>
              <a:avLst/>
              <a:gdLst/>
              <a:ahLst/>
              <a:cxnLst/>
              <a:rect l="l" t="t" r="r" b="b"/>
              <a:pathLst>
                <a:path w="10760" h="10582" extrusionOk="0">
                  <a:moveTo>
                    <a:pt x="8281" y="0"/>
                  </a:moveTo>
                  <a:cubicBezTo>
                    <a:pt x="8281" y="0"/>
                    <a:pt x="8281" y="0"/>
                    <a:pt x="8281" y="0"/>
                  </a:cubicBez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1771" y="8784"/>
                    <a:pt x="2615" y="9561"/>
                    <a:pt x="3514" y="10582"/>
                  </a:cubicBezTo>
                  <a:cubicBezTo>
                    <a:pt x="5285" y="7491"/>
                    <a:pt x="7805" y="5557"/>
                    <a:pt x="10760" y="3718"/>
                  </a:cubicBezTo>
                  <a:cubicBezTo>
                    <a:pt x="10665" y="3324"/>
                    <a:pt x="8291" y="0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1"/>
            <p:cNvSpPr/>
            <p:nvPr/>
          </p:nvSpPr>
          <p:spPr>
            <a:xfrm>
              <a:off x="5442725" y="1975483"/>
              <a:ext cx="167748" cy="820533"/>
            </a:xfrm>
            <a:custGeom>
              <a:avLst/>
              <a:gdLst/>
              <a:ahLst/>
              <a:cxnLst/>
              <a:rect l="l" t="t" r="r" b="b"/>
              <a:pathLst>
                <a:path w="9222" h="45109" extrusionOk="0">
                  <a:moveTo>
                    <a:pt x="8717" y="0"/>
                  </a:moveTo>
                  <a:cubicBezTo>
                    <a:pt x="7941" y="68"/>
                    <a:pt x="0" y="1171"/>
                    <a:pt x="205" y="2179"/>
                  </a:cubicBezTo>
                  <a:cubicBezTo>
                    <a:pt x="1540" y="8757"/>
                    <a:pt x="3160" y="15336"/>
                    <a:pt x="4209" y="21968"/>
                  </a:cubicBezTo>
                  <a:cubicBezTo>
                    <a:pt x="4618" y="24570"/>
                    <a:pt x="4863" y="27185"/>
                    <a:pt x="5121" y="29786"/>
                  </a:cubicBezTo>
                  <a:cubicBezTo>
                    <a:pt x="5611" y="34894"/>
                    <a:pt x="6047" y="40069"/>
                    <a:pt x="6933" y="45108"/>
                  </a:cubicBezTo>
                  <a:cubicBezTo>
                    <a:pt x="7545" y="42739"/>
                    <a:pt x="7409" y="40015"/>
                    <a:pt x="7627" y="37576"/>
                  </a:cubicBezTo>
                  <a:cubicBezTo>
                    <a:pt x="7900" y="34567"/>
                    <a:pt x="8186" y="31570"/>
                    <a:pt x="8431" y="28560"/>
                  </a:cubicBezTo>
                  <a:cubicBezTo>
                    <a:pt x="8894" y="22718"/>
                    <a:pt x="9221" y="16847"/>
                    <a:pt x="9058" y="10991"/>
                  </a:cubicBezTo>
                  <a:cubicBezTo>
                    <a:pt x="9031" y="9942"/>
                    <a:pt x="7845" y="82"/>
                    <a:pt x="8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1"/>
            <p:cNvSpPr/>
            <p:nvPr/>
          </p:nvSpPr>
          <p:spPr>
            <a:xfrm>
              <a:off x="5485326" y="1974482"/>
              <a:ext cx="115961" cy="21573"/>
            </a:xfrm>
            <a:custGeom>
              <a:avLst/>
              <a:gdLst/>
              <a:ahLst/>
              <a:cxnLst/>
              <a:rect l="l" t="t" r="r" b="b"/>
              <a:pathLst>
                <a:path w="6375" h="1186" extrusionOk="0">
                  <a:moveTo>
                    <a:pt x="6375" y="1"/>
                  </a:moveTo>
                  <a:cubicBezTo>
                    <a:pt x="6369" y="1"/>
                    <a:pt x="6363" y="1"/>
                    <a:pt x="6357" y="2"/>
                  </a:cubicBezTo>
                  <a:lnTo>
                    <a:pt x="6357" y="2"/>
                  </a:lnTo>
                  <a:cubicBezTo>
                    <a:pt x="6363" y="2"/>
                    <a:pt x="6369" y="1"/>
                    <a:pt x="6375" y="1"/>
                  </a:cubicBezTo>
                  <a:close/>
                  <a:moveTo>
                    <a:pt x="6357" y="2"/>
                  </a:moveTo>
                  <a:lnTo>
                    <a:pt x="6357" y="2"/>
                  </a:lnTo>
                  <a:cubicBezTo>
                    <a:pt x="4278" y="206"/>
                    <a:pt x="1970" y="466"/>
                    <a:pt x="1" y="1185"/>
                  </a:cubicBezTo>
                  <a:cubicBezTo>
                    <a:pt x="1540" y="791"/>
                    <a:pt x="3569" y="450"/>
                    <a:pt x="4931" y="246"/>
                  </a:cubicBezTo>
                  <a:cubicBezTo>
                    <a:pt x="5381" y="164"/>
                    <a:pt x="5817" y="110"/>
                    <a:pt x="6266" y="68"/>
                  </a:cubicBezTo>
                  <a:cubicBezTo>
                    <a:pt x="6289" y="34"/>
                    <a:pt x="6322" y="9"/>
                    <a:pt x="6357" y="2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1"/>
            <p:cNvSpPr/>
            <p:nvPr/>
          </p:nvSpPr>
          <p:spPr>
            <a:xfrm>
              <a:off x="5575021" y="1975719"/>
              <a:ext cx="24284" cy="3238"/>
            </a:xfrm>
            <a:custGeom>
              <a:avLst/>
              <a:gdLst/>
              <a:ahLst/>
              <a:cxnLst/>
              <a:rect l="l" t="t" r="r" b="b"/>
              <a:pathLst>
                <a:path w="1335" h="178" extrusionOk="0">
                  <a:moveTo>
                    <a:pt x="1335" y="0"/>
                  </a:moveTo>
                  <a:lnTo>
                    <a:pt x="1335" y="0"/>
                  </a:lnTo>
                  <a:cubicBezTo>
                    <a:pt x="886" y="42"/>
                    <a:pt x="450" y="96"/>
                    <a:pt x="0" y="178"/>
                  </a:cubicBezTo>
                  <a:cubicBezTo>
                    <a:pt x="613" y="82"/>
                    <a:pt x="1090" y="27"/>
                    <a:pt x="1335" y="0"/>
                  </a:cubicBezTo>
                  <a:close/>
                </a:path>
              </a:pathLst>
            </a:custGeom>
            <a:solidFill>
              <a:srgbClr val="3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1"/>
            <p:cNvSpPr/>
            <p:nvPr/>
          </p:nvSpPr>
          <p:spPr>
            <a:xfrm>
              <a:off x="5561888" y="2753378"/>
              <a:ext cx="1510" cy="10659"/>
            </a:xfrm>
            <a:custGeom>
              <a:avLst/>
              <a:gdLst/>
              <a:ahLst/>
              <a:cxnLst/>
              <a:rect l="l" t="t" r="r" b="b"/>
              <a:pathLst>
                <a:path w="83" h="586" extrusionOk="0">
                  <a:moveTo>
                    <a:pt x="1" y="1"/>
                  </a:moveTo>
                  <a:cubicBezTo>
                    <a:pt x="14" y="137"/>
                    <a:pt x="41" y="286"/>
                    <a:pt x="55" y="437"/>
                  </a:cubicBezTo>
                  <a:cubicBezTo>
                    <a:pt x="68" y="491"/>
                    <a:pt x="68" y="531"/>
                    <a:pt x="82" y="586"/>
                  </a:cubicBezTo>
                  <a:cubicBezTo>
                    <a:pt x="55" y="395"/>
                    <a:pt x="28" y="191"/>
                    <a:pt x="1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1"/>
            <p:cNvSpPr/>
            <p:nvPr/>
          </p:nvSpPr>
          <p:spPr>
            <a:xfrm>
              <a:off x="5474685" y="1975719"/>
              <a:ext cx="135534" cy="819296"/>
            </a:xfrm>
            <a:custGeom>
              <a:avLst/>
              <a:gdLst/>
              <a:ahLst/>
              <a:cxnLst/>
              <a:rect l="l" t="t" r="r" b="b"/>
              <a:pathLst>
                <a:path w="7451" h="45041" extrusionOk="0">
                  <a:moveTo>
                    <a:pt x="6851" y="0"/>
                  </a:moveTo>
                  <a:lnTo>
                    <a:pt x="6851" y="0"/>
                  </a:lnTo>
                  <a:cubicBezTo>
                    <a:pt x="6606" y="27"/>
                    <a:pt x="6129" y="82"/>
                    <a:pt x="5516" y="178"/>
                  </a:cubicBezTo>
                  <a:cubicBezTo>
                    <a:pt x="4154" y="382"/>
                    <a:pt x="2125" y="723"/>
                    <a:pt x="586" y="1117"/>
                  </a:cubicBezTo>
                  <a:cubicBezTo>
                    <a:pt x="491" y="1144"/>
                    <a:pt x="409" y="1186"/>
                    <a:pt x="313" y="1226"/>
                  </a:cubicBezTo>
                  <a:cubicBezTo>
                    <a:pt x="164" y="1280"/>
                    <a:pt x="1" y="1362"/>
                    <a:pt x="14" y="1513"/>
                  </a:cubicBezTo>
                  <a:cubicBezTo>
                    <a:pt x="28" y="1607"/>
                    <a:pt x="95" y="1676"/>
                    <a:pt x="164" y="1730"/>
                  </a:cubicBezTo>
                  <a:cubicBezTo>
                    <a:pt x="1103" y="2493"/>
                    <a:pt x="2588" y="2466"/>
                    <a:pt x="3351" y="3405"/>
                  </a:cubicBezTo>
                  <a:cubicBezTo>
                    <a:pt x="3664" y="3801"/>
                    <a:pt x="3800" y="4318"/>
                    <a:pt x="3923" y="4808"/>
                  </a:cubicBezTo>
                  <a:cubicBezTo>
                    <a:pt x="4713" y="8104"/>
                    <a:pt x="4971" y="11509"/>
                    <a:pt x="5122" y="14900"/>
                  </a:cubicBezTo>
                  <a:cubicBezTo>
                    <a:pt x="5353" y="20103"/>
                    <a:pt x="5340" y="25320"/>
                    <a:pt x="5231" y="30522"/>
                  </a:cubicBezTo>
                  <a:cubicBezTo>
                    <a:pt x="5189" y="33150"/>
                    <a:pt x="5107" y="35793"/>
                    <a:pt x="5013" y="38422"/>
                  </a:cubicBezTo>
                  <a:cubicBezTo>
                    <a:pt x="4985" y="39566"/>
                    <a:pt x="4931" y="40668"/>
                    <a:pt x="4781" y="41799"/>
                  </a:cubicBezTo>
                  <a:cubicBezTo>
                    <a:pt x="4740" y="42126"/>
                    <a:pt x="4753" y="42439"/>
                    <a:pt x="4795" y="42753"/>
                  </a:cubicBezTo>
                  <a:cubicBezTo>
                    <a:pt x="4822" y="42943"/>
                    <a:pt x="4849" y="43147"/>
                    <a:pt x="4876" y="43338"/>
                  </a:cubicBezTo>
                  <a:cubicBezTo>
                    <a:pt x="4985" y="43842"/>
                    <a:pt x="5258" y="44632"/>
                    <a:pt x="5162" y="45041"/>
                  </a:cubicBezTo>
                  <a:cubicBezTo>
                    <a:pt x="5775" y="42671"/>
                    <a:pt x="5639" y="39947"/>
                    <a:pt x="5870" y="37509"/>
                  </a:cubicBezTo>
                  <a:cubicBezTo>
                    <a:pt x="6129" y="34512"/>
                    <a:pt x="6415" y="31503"/>
                    <a:pt x="6660" y="28507"/>
                  </a:cubicBezTo>
                  <a:cubicBezTo>
                    <a:pt x="7123" y="22650"/>
                    <a:pt x="7450" y="16794"/>
                    <a:pt x="7287" y="10923"/>
                  </a:cubicBezTo>
                  <a:cubicBezTo>
                    <a:pt x="7259" y="9915"/>
                    <a:pt x="6170" y="832"/>
                    <a:pt x="6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1"/>
            <p:cNvSpPr/>
            <p:nvPr/>
          </p:nvSpPr>
          <p:spPr>
            <a:xfrm>
              <a:off x="4867721" y="1519405"/>
              <a:ext cx="130077" cy="598506"/>
            </a:xfrm>
            <a:custGeom>
              <a:avLst/>
              <a:gdLst/>
              <a:ahLst/>
              <a:cxnLst/>
              <a:rect l="l" t="t" r="r" b="b"/>
              <a:pathLst>
                <a:path w="7151" h="32903" extrusionOk="0">
                  <a:moveTo>
                    <a:pt x="4570" y="1"/>
                  </a:moveTo>
                  <a:cubicBezTo>
                    <a:pt x="3634" y="1"/>
                    <a:pt x="2708" y="357"/>
                    <a:pt x="2288" y="1021"/>
                  </a:cubicBezTo>
                  <a:lnTo>
                    <a:pt x="0" y="31324"/>
                  </a:lnTo>
                  <a:cubicBezTo>
                    <a:pt x="412" y="32326"/>
                    <a:pt x="1519" y="32903"/>
                    <a:pt x="2606" y="32903"/>
                  </a:cubicBezTo>
                  <a:cubicBezTo>
                    <a:pt x="3426" y="32903"/>
                    <a:pt x="4234" y="32575"/>
                    <a:pt x="4726" y="31856"/>
                  </a:cubicBezTo>
                  <a:lnTo>
                    <a:pt x="7150" y="1729"/>
                  </a:lnTo>
                  <a:cubicBezTo>
                    <a:pt x="6902" y="546"/>
                    <a:pt x="5729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1"/>
            <p:cNvSpPr/>
            <p:nvPr/>
          </p:nvSpPr>
          <p:spPr>
            <a:xfrm>
              <a:off x="4867466" y="2089443"/>
              <a:ext cx="11660" cy="15607"/>
            </a:xfrm>
            <a:custGeom>
              <a:avLst/>
              <a:gdLst/>
              <a:ahLst/>
              <a:cxnLst/>
              <a:rect l="l" t="t" r="r" b="b"/>
              <a:pathLst>
                <a:path w="641" h="858" extrusionOk="0">
                  <a:moveTo>
                    <a:pt x="14" y="0"/>
                  </a:moveTo>
                  <a:cubicBezTo>
                    <a:pt x="0" y="300"/>
                    <a:pt x="273" y="612"/>
                    <a:pt x="641" y="858"/>
                  </a:cubicBezTo>
                  <a:cubicBezTo>
                    <a:pt x="382" y="627"/>
                    <a:pt x="151" y="327"/>
                    <a:pt x="1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1"/>
            <p:cNvSpPr/>
            <p:nvPr/>
          </p:nvSpPr>
          <p:spPr>
            <a:xfrm>
              <a:off x="4867721" y="2071599"/>
              <a:ext cx="80782" cy="45348"/>
            </a:xfrm>
            <a:custGeom>
              <a:avLst/>
              <a:gdLst/>
              <a:ahLst/>
              <a:cxnLst/>
              <a:rect l="l" t="t" r="r" b="b"/>
              <a:pathLst>
                <a:path w="4441" h="2493" extrusionOk="0">
                  <a:moveTo>
                    <a:pt x="2016" y="1"/>
                  </a:moveTo>
                  <a:cubicBezTo>
                    <a:pt x="1457" y="1"/>
                    <a:pt x="899" y="123"/>
                    <a:pt x="422" y="422"/>
                  </a:cubicBezTo>
                  <a:cubicBezTo>
                    <a:pt x="286" y="504"/>
                    <a:pt x="150" y="600"/>
                    <a:pt x="68" y="736"/>
                  </a:cubicBezTo>
                  <a:cubicBezTo>
                    <a:pt x="28" y="818"/>
                    <a:pt x="0" y="899"/>
                    <a:pt x="0" y="981"/>
                  </a:cubicBezTo>
                  <a:cubicBezTo>
                    <a:pt x="137" y="1308"/>
                    <a:pt x="368" y="1608"/>
                    <a:pt x="627" y="1839"/>
                  </a:cubicBezTo>
                  <a:cubicBezTo>
                    <a:pt x="1130" y="2180"/>
                    <a:pt x="1784" y="2411"/>
                    <a:pt x="2071" y="2465"/>
                  </a:cubicBezTo>
                  <a:cubicBezTo>
                    <a:pt x="2234" y="2479"/>
                    <a:pt x="2397" y="2492"/>
                    <a:pt x="2574" y="2492"/>
                  </a:cubicBezTo>
                  <a:cubicBezTo>
                    <a:pt x="2969" y="2492"/>
                    <a:pt x="3364" y="2425"/>
                    <a:pt x="3745" y="2247"/>
                  </a:cubicBezTo>
                  <a:lnTo>
                    <a:pt x="3745" y="2247"/>
                  </a:lnTo>
                  <a:cubicBezTo>
                    <a:pt x="3664" y="2274"/>
                    <a:pt x="3596" y="2289"/>
                    <a:pt x="3514" y="2289"/>
                  </a:cubicBezTo>
                  <a:cubicBezTo>
                    <a:pt x="3405" y="2316"/>
                    <a:pt x="3296" y="2316"/>
                    <a:pt x="3187" y="2316"/>
                  </a:cubicBezTo>
                  <a:lnTo>
                    <a:pt x="3133" y="2316"/>
                  </a:lnTo>
                  <a:cubicBezTo>
                    <a:pt x="3078" y="2316"/>
                    <a:pt x="3010" y="2316"/>
                    <a:pt x="2942" y="2302"/>
                  </a:cubicBezTo>
                  <a:cubicBezTo>
                    <a:pt x="2874" y="2289"/>
                    <a:pt x="2819" y="2274"/>
                    <a:pt x="2752" y="2261"/>
                  </a:cubicBezTo>
                  <a:cubicBezTo>
                    <a:pt x="2643" y="2234"/>
                    <a:pt x="2519" y="2207"/>
                    <a:pt x="2397" y="2166"/>
                  </a:cubicBezTo>
                  <a:cubicBezTo>
                    <a:pt x="2288" y="2125"/>
                    <a:pt x="2165" y="2084"/>
                    <a:pt x="2056" y="2029"/>
                  </a:cubicBezTo>
                  <a:cubicBezTo>
                    <a:pt x="1947" y="1975"/>
                    <a:pt x="1838" y="1920"/>
                    <a:pt x="1730" y="1853"/>
                  </a:cubicBezTo>
                  <a:cubicBezTo>
                    <a:pt x="1621" y="1784"/>
                    <a:pt x="1512" y="1717"/>
                    <a:pt x="1430" y="1621"/>
                  </a:cubicBezTo>
                  <a:cubicBezTo>
                    <a:pt x="1375" y="1580"/>
                    <a:pt x="1335" y="1526"/>
                    <a:pt x="1294" y="1471"/>
                  </a:cubicBezTo>
                  <a:cubicBezTo>
                    <a:pt x="1253" y="1417"/>
                    <a:pt x="1226" y="1363"/>
                    <a:pt x="1199" y="1294"/>
                  </a:cubicBezTo>
                  <a:cubicBezTo>
                    <a:pt x="1185" y="1226"/>
                    <a:pt x="1172" y="1158"/>
                    <a:pt x="1172" y="1090"/>
                  </a:cubicBezTo>
                  <a:cubicBezTo>
                    <a:pt x="1185" y="1021"/>
                    <a:pt x="1199" y="940"/>
                    <a:pt x="1226" y="885"/>
                  </a:cubicBezTo>
                  <a:cubicBezTo>
                    <a:pt x="1226" y="872"/>
                    <a:pt x="1239" y="858"/>
                    <a:pt x="1239" y="845"/>
                  </a:cubicBezTo>
                  <a:cubicBezTo>
                    <a:pt x="1253" y="818"/>
                    <a:pt x="1253" y="804"/>
                    <a:pt x="1266" y="790"/>
                  </a:cubicBezTo>
                  <a:cubicBezTo>
                    <a:pt x="1281" y="776"/>
                    <a:pt x="1281" y="763"/>
                    <a:pt x="1294" y="749"/>
                  </a:cubicBezTo>
                  <a:lnTo>
                    <a:pt x="1335" y="709"/>
                  </a:lnTo>
                  <a:cubicBezTo>
                    <a:pt x="1375" y="654"/>
                    <a:pt x="1430" y="613"/>
                    <a:pt x="1484" y="586"/>
                  </a:cubicBezTo>
                  <a:cubicBezTo>
                    <a:pt x="1607" y="518"/>
                    <a:pt x="1730" y="477"/>
                    <a:pt x="1838" y="449"/>
                  </a:cubicBezTo>
                  <a:cubicBezTo>
                    <a:pt x="2016" y="409"/>
                    <a:pt x="2193" y="382"/>
                    <a:pt x="2370" y="382"/>
                  </a:cubicBezTo>
                  <a:cubicBezTo>
                    <a:pt x="2438" y="382"/>
                    <a:pt x="2506" y="395"/>
                    <a:pt x="2588" y="395"/>
                  </a:cubicBezTo>
                  <a:cubicBezTo>
                    <a:pt x="2833" y="422"/>
                    <a:pt x="3064" y="518"/>
                    <a:pt x="3269" y="667"/>
                  </a:cubicBezTo>
                  <a:cubicBezTo>
                    <a:pt x="3364" y="749"/>
                    <a:pt x="3446" y="845"/>
                    <a:pt x="3487" y="981"/>
                  </a:cubicBezTo>
                  <a:cubicBezTo>
                    <a:pt x="3514" y="1036"/>
                    <a:pt x="3514" y="1103"/>
                    <a:pt x="3514" y="1172"/>
                  </a:cubicBezTo>
                  <a:cubicBezTo>
                    <a:pt x="3514" y="1199"/>
                    <a:pt x="3500" y="1226"/>
                    <a:pt x="3500" y="1267"/>
                  </a:cubicBezTo>
                  <a:lnTo>
                    <a:pt x="3460" y="1348"/>
                  </a:lnTo>
                  <a:cubicBezTo>
                    <a:pt x="3418" y="1403"/>
                    <a:pt x="3364" y="1444"/>
                    <a:pt x="3309" y="1485"/>
                  </a:cubicBezTo>
                  <a:cubicBezTo>
                    <a:pt x="3255" y="1512"/>
                    <a:pt x="3200" y="1526"/>
                    <a:pt x="3133" y="1553"/>
                  </a:cubicBezTo>
                  <a:cubicBezTo>
                    <a:pt x="3037" y="1580"/>
                    <a:pt x="2928" y="1593"/>
                    <a:pt x="2819" y="1593"/>
                  </a:cubicBezTo>
                  <a:lnTo>
                    <a:pt x="2779" y="1593"/>
                  </a:lnTo>
                  <a:cubicBezTo>
                    <a:pt x="2534" y="1580"/>
                    <a:pt x="2288" y="1512"/>
                    <a:pt x="2098" y="1376"/>
                  </a:cubicBezTo>
                  <a:lnTo>
                    <a:pt x="2098" y="1376"/>
                  </a:lnTo>
                  <a:cubicBezTo>
                    <a:pt x="2193" y="1430"/>
                    <a:pt x="2302" y="1485"/>
                    <a:pt x="2425" y="1512"/>
                  </a:cubicBezTo>
                  <a:lnTo>
                    <a:pt x="2465" y="1526"/>
                  </a:lnTo>
                  <a:lnTo>
                    <a:pt x="2506" y="1526"/>
                  </a:lnTo>
                  <a:cubicBezTo>
                    <a:pt x="2534" y="1539"/>
                    <a:pt x="2561" y="1539"/>
                    <a:pt x="2601" y="1553"/>
                  </a:cubicBezTo>
                  <a:lnTo>
                    <a:pt x="2779" y="1553"/>
                  </a:lnTo>
                  <a:cubicBezTo>
                    <a:pt x="2888" y="1553"/>
                    <a:pt x="3010" y="1539"/>
                    <a:pt x="3119" y="1499"/>
                  </a:cubicBezTo>
                  <a:cubicBezTo>
                    <a:pt x="3173" y="1485"/>
                    <a:pt x="3228" y="1457"/>
                    <a:pt x="3282" y="1430"/>
                  </a:cubicBezTo>
                  <a:cubicBezTo>
                    <a:pt x="3337" y="1403"/>
                    <a:pt x="3378" y="1363"/>
                    <a:pt x="3405" y="1321"/>
                  </a:cubicBezTo>
                  <a:cubicBezTo>
                    <a:pt x="3460" y="1226"/>
                    <a:pt x="3460" y="1103"/>
                    <a:pt x="3418" y="994"/>
                  </a:cubicBezTo>
                  <a:cubicBezTo>
                    <a:pt x="3378" y="899"/>
                    <a:pt x="3309" y="804"/>
                    <a:pt x="3215" y="736"/>
                  </a:cubicBezTo>
                  <a:cubicBezTo>
                    <a:pt x="3173" y="709"/>
                    <a:pt x="3119" y="682"/>
                    <a:pt x="3064" y="654"/>
                  </a:cubicBezTo>
                  <a:lnTo>
                    <a:pt x="3024" y="627"/>
                  </a:lnTo>
                  <a:lnTo>
                    <a:pt x="2997" y="613"/>
                  </a:lnTo>
                  <a:cubicBezTo>
                    <a:pt x="2983" y="613"/>
                    <a:pt x="2969" y="600"/>
                    <a:pt x="2955" y="600"/>
                  </a:cubicBezTo>
                  <a:lnTo>
                    <a:pt x="2915" y="586"/>
                  </a:lnTo>
                  <a:cubicBezTo>
                    <a:pt x="2806" y="545"/>
                    <a:pt x="2683" y="518"/>
                    <a:pt x="2574" y="518"/>
                  </a:cubicBezTo>
                  <a:cubicBezTo>
                    <a:pt x="2519" y="504"/>
                    <a:pt x="2479" y="504"/>
                    <a:pt x="2425" y="504"/>
                  </a:cubicBezTo>
                  <a:cubicBezTo>
                    <a:pt x="2247" y="504"/>
                    <a:pt x="2056" y="531"/>
                    <a:pt x="1880" y="586"/>
                  </a:cubicBezTo>
                  <a:cubicBezTo>
                    <a:pt x="1771" y="613"/>
                    <a:pt x="1662" y="654"/>
                    <a:pt x="1566" y="709"/>
                  </a:cubicBezTo>
                  <a:cubicBezTo>
                    <a:pt x="1512" y="736"/>
                    <a:pt x="1471" y="776"/>
                    <a:pt x="1444" y="804"/>
                  </a:cubicBezTo>
                  <a:cubicBezTo>
                    <a:pt x="1444" y="818"/>
                    <a:pt x="1430" y="831"/>
                    <a:pt x="1417" y="845"/>
                  </a:cubicBezTo>
                  <a:cubicBezTo>
                    <a:pt x="1417" y="845"/>
                    <a:pt x="1403" y="858"/>
                    <a:pt x="1403" y="872"/>
                  </a:cubicBezTo>
                  <a:cubicBezTo>
                    <a:pt x="1403" y="885"/>
                    <a:pt x="1390" y="899"/>
                    <a:pt x="1390" y="899"/>
                  </a:cubicBezTo>
                  <a:cubicBezTo>
                    <a:pt x="1375" y="913"/>
                    <a:pt x="1375" y="927"/>
                    <a:pt x="1375" y="940"/>
                  </a:cubicBezTo>
                  <a:cubicBezTo>
                    <a:pt x="1348" y="994"/>
                    <a:pt x="1348" y="1036"/>
                    <a:pt x="1335" y="1090"/>
                  </a:cubicBezTo>
                  <a:cubicBezTo>
                    <a:pt x="1335" y="1145"/>
                    <a:pt x="1348" y="1185"/>
                    <a:pt x="1362" y="1239"/>
                  </a:cubicBezTo>
                  <a:cubicBezTo>
                    <a:pt x="1390" y="1281"/>
                    <a:pt x="1403" y="1335"/>
                    <a:pt x="1444" y="1376"/>
                  </a:cubicBezTo>
                  <a:cubicBezTo>
                    <a:pt x="1471" y="1417"/>
                    <a:pt x="1512" y="1457"/>
                    <a:pt x="1553" y="1499"/>
                  </a:cubicBezTo>
                  <a:cubicBezTo>
                    <a:pt x="1635" y="1566"/>
                    <a:pt x="1730" y="1635"/>
                    <a:pt x="1825" y="1689"/>
                  </a:cubicBezTo>
                  <a:cubicBezTo>
                    <a:pt x="1920" y="1757"/>
                    <a:pt x="2029" y="1798"/>
                    <a:pt x="2138" y="1853"/>
                  </a:cubicBezTo>
                  <a:cubicBezTo>
                    <a:pt x="2356" y="1935"/>
                    <a:pt x="2574" y="2002"/>
                    <a:pt x="2806" y="2057"/>
                  </a:cubicBezTo>
                  <a:cubicBezTo>
                    <a:pt x="2860" y="2071"/>
                    <a:pt x="2915" y="2071"/>
                    <a:pt x="2969" y="2084"/>
                  </a:cubicBezTo>
                  <a:lnTo>
                    <a:pt x="3146" y="2084"/>
                  </a:lnTo>
                  <a:cubicBezTo>
                    <a:pt x="3255" y="2084"/>
                    <a:pt x="3364" y="2084"/>
                    <a:pt x="3473" y="2057"/>
                  </a:cubicBezTo>
                  <a:cubicBezTo>
                    <a:pt x="3596" y="2043"/>
                    <a:pt x="3705" y="2016"/>
                    <a:pt x="3814" y="1989"/>
                  </a:cubicBezTo>
                  <a:cubicBezTo>
                    <a:pt x="3868" y="1962"/>
                    <a:pt x="3923" y="1948"/>
                    <a:pt x="3963" y="1920"/>
                  </a:cubicBezTo>
                  <a:cubicBezTo>
                    <a:pt x="4018" y="1907"/>
                    <a:pt x="4072" y="1880"/>
                    <a:pt x="4113" y="1853"/>
                  </a:cubicBezTo>
                  <a:cubicBezTo>
                    <a:pt x="4208" y="1798"/>
                    <a:pt x="4290" y="1730"/>
                    <a:pt x="4344" y="1648"/>
                  </a:cubicBezTo>
                  <a:lnTo>
                    <a:pt x="4372" y="1621"/>
                  </a:lnTo>
                  <a:cubicBezTo>
                    <a:pt x="4372" y="1608"/>
                    <a:pt x="4386" y="1593"/>
                    <a:pt x="4386" y="1580"/>
                  </a:cubicBezTo>
                  <a:cubicBezTo>
                    <a:pt x="4399" y="1580"/>
                    <a:pt x="4399" y="1566"/>
                    <a:pt x="4399" y="1553"/>
                  </a:cubicBezTo>
                  <a:cubicBezTo>
                    <a:pt x="4413" y="1539"/>
                    <a:pt x="4413" y="1526"/>
                    <a:pt x="4413" y="1526"/>
                  </a:cubicBezTo>
                  <a:cubicBezTo>
                    <a:pt x="4440" y="1485"/>
                    <a:pt x="4440" y="1430"/>
                    <a:pt x="4440" y="1390"/>
                  </a:cubicBezTo>
                  <a:cubicBezTo>
                    <a:pt x="4440" y="1308"/>
                    <a:pt x="4413" y="1212"/>
                    <a:pt x="4359" y="1117"/>
                  </a:cubicBezTo>
                  <a:cubicBezTo>
                    <a:pt x="4304" y="1036"/>
                    <a:pt x="4236" y="940"/>
                    <a:pt x="4154" y="872"/>
                  </a:cubicBezTo>
                  <a:cubicBezTo>
                    <a:pt x="4072" y="790"/>
                    <a:pt x="3990" y="722"/>
                    <a:pt x="3896" y="654"/>
                  </a:cubicBezTo>
                  <a:cubicBezTo>
                    <a:pt x="3841" y="627"/>
                    <a:pt x="3800" y="600"/>
                    <a:pt x="3745" y="573"/>
                  </a:cubicBezTo>
                  <a:cubicBezTo>
                    <a:pt x="3732" y="558"/>
                    <a:pt x="3705" y="545"/>
                    <a:pt x="3678" y="531"/>
                  </a:cubicBezTo>
                  <a:lnTo>
                    <a:pt x="3664" y="518"/>
                  </a:lnTo>
                  <a:lnTo>
                    <a:pt x="3650" y="518"/>
                  </a:lnTo>
                  <a:cubicBezTo>
                    <a:pt x="3636" y="504"/>
                    <a:pt x="3623" y="504"/>
                    <a:pt x="3609" y="504"/>
                  </a:cubicBezTo>
                  <a:cubicBezTo>
                    <a:pt x="3569" y="491"/>
                    <a:pt x="3500" y="464"/>
                    <a:pt x="3446" y="449"/>
                  </a:cubicBezTo>
                  <a:lnTo>
                    <a:pt x="3282" y="409"/>
                  </a:lnTo>
                  <a:cubicBezTo>
                    <a:pt x="3160" y="382"/>
                    <a:pt x="3051" y="355"/>
                    <a:pt x="2928" y="327"/>
                  </a:cubicBezTo>
                  <a:cubicBezTo>
                    <a:pt x="2819" y="300"/>
                    <a:pt x="2697" y="286"/>
                    <a:pt x="2588" y="259"/>
                  </a:cubicBezTo>
                  <a:cubicBezTo>
                    <a:pt x="2534" y="259"/>
                    <a:pt x="2479" y="246"/>
                    <a:pt x="2425" y="246"/>
                  </a:cubicBezTo>
                  <a:lnTo>
                    <a:pt x="2356" y="246"/>
                  </a:lnTo>
                  <a:cubicBezTo>
                    <a:pt x="2356" y="246"/>
                    <a:pt x="2356" y="232"/>
                    <a:pt x="2370" y="232"/>
                  </a:cubicBezTo>
                  <a:lnTo>
                    <a:pt x="2383" y="218"/>
                  </a:lnTo>
                  <a:lnTo>
                    <a:pt x="2397" y="218"/>
                  </a:lnTo>
                  <a:lnTo>
                    <a:pt x="2397" y="204"/>
                  </a:lnTo>
                  <a:cubicBezTo>
                    <a:pt x="2410" y="191"/>
                    <a:pt x="2410" y="177"/>
                    <a:pt x="2410" y="177"/>
                  </a:cubicBezTo>
                  <a:cubicBezTo>
                    <a:pt x="2425" y="164"/>
                    <a:pt x="2425" y="150"/>
                    <a:pt x="2425" y="137"/>
                  </a:cubicBezTo>
                  <a:lnTo>
                    <a:pt x="2111" y="110"/>
                  </a:lnTo>
                  <a:cubicBezTo>
                    <a:pt x="2111" y="68"/>
                    <a:pt x="2111" y="41"/>
                    <a:pt x="212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1"/>
            <p:cNvSpPr/>
            <p:nvPr/>
          </p:nvSpPr>
          <p:spPr>
            <a:xfrm>
              <a:off x="4941281" y="2100339"/>
              <a:ext cx="11423" cy="10423"/>
            </a:xfrm>
            <a:custGeom>
              <a:avLst/>
              <a:gdLst/>
              <a:ahLst/>
              <a:cxnLst/>
              <a:rect l="l" t="t" r="r" b="b"/>
              <a:pathLst>
                <a:path w="628" h="573" extrusionOk="0">
                  <a:moveTo>
                    <a:pt x="627" y="0"/>
                  </a:moveTo>
                  <a:lnTo>
                    <a:pt x="627" y="0"/>
                  </a:lnTo>
                  <a:cubicBezTo>
                    <a:pt x="451" y="246"/>
                    <a:pt x="246" y="436"/>
                    <a:pt x="1" y="572"/>
                  </a:cubicBezTo>
                  <a:lnTo>
                    <a:pt x="15" y="572"/>
                  </a:lnTo>
                  <a:cubicBezTo>
                    <a:pt x="83" y="545"/>
                    <a:pt x="137" y="518"/>
                    <a:pt x="192" y="491"/>
                  </a:cubicBezTo>
                  <a:cubicBezTo>
                    <a:pt x="315" y="422"/>
                    <a:pt x="424" y="340"/>
                    <a:pt x="505" y="218"/>
                  </a:cubicBezTo>
                  <a:lnTo>
                    <a:pt x="546" y="177"/>
                  </a:lnTo>
                  <a:cubicBezTo>
                    <a:pt x="546" y="164"/>
                    <a:pt x="560" y="150"/>
                    <a:pt x="573" y="137"/>
                  </a:cubicBezTo>
                  <a:cubicBezTo>
                    <a:pt x="573" y="122"/>
                    <a:pt x="587" y="109"/>
                    <a:pt x="600" y="82"/>
                  </a:cubicBezTo>
                  <a:cubicBezTo>
                    <a:pt x="600" y="68"/>
                    <a:pt x="614" y="55"/>
                    <a:pt x="614" y="41"/>
                  </a:cubicBezTo>
                  <a:cubicBezTo>
                    <a:pt x="627" y="28"/>
                    <a:pt x="627" y="13"/>
                    <a:pt x="627" y="0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1"/>
            <p:cNvSpPr/>
            <p:nvPr/>
          </p:nvSpPr>
          <p:spPr>
            <a:xfrm>
              <a:off x="4906374" y="1519641"/>
              <a:ext cx="50550" cy="592848"/>
            </a:xfrm>
            <a:custGeom>
              <a:avLst/>
              <a:gdLst/>
              <a:ahLst/>
              <a:cxnLst/>
              <a:rect l="l" t="t" r="r" b="b"/>
              <a:pathLst>
                <a:path w="2779" h="32592" extrusionOk="0">
                  <a:moveTo>
                    <a:pt x="2778" y="0"/>
                  </a:moveTo>
                  <a:lnTo>
                    <a:pt x="2669" y="1893"/>
                  </a:lnTo>
                  <a:cubicBezTo>
                    <a:pt x="2642" y="2533"/>
                    <a:pt x="2588" y="3173"/>
                    <a:pt x="2546" y="3799"/>
                  </a:cubicBezTo>
                  <a:cubicBezTo>
                    <a:pt x="2465" y="5080"/>
                    <a:pt x="2370" y="6347"/>
                    <a:pt x="2274" y="7613"/>
                  </a:cubicBezTo>
                  <a:cubicBezTo>
                    <a:pt x="2165" y="8893"/>
                    <a:pt x="2056" y="10160"/>
                    <a:pt x="1934" y="11426"/>
                  </a:cubicBezTo>
                  <a:cubicBezTo>
                    <a:pt x="1811" y="12694"/>
                    <a:pt x="1675" y="13960"/>
                    <a:pt x="1539" y="15227"/>
                  </a:cubicBezTo>
                  <a:cubicBezTo>
                    <a:pt x="1498" y="15539"/>
                    <a:pt x="1457" y="15866"/>
                    <a:pt x="1430" y="16180"/>
                  </a:cubicBezTo>
                  <a:lnTo>
                    <a:pt x="1375" y="16656"/>
                  </a:lnTo>
                  <a:lnTo>
                    <a:pt x="1321" y="17119"/>
                  </a:lnTo>
                  <a:cubicBezTo>
                    <a:pt x="1280" y="17446"/>
                    <a:pt x="1239" y="17760"/>
                    <a:pt x="1199" y="18073"/>
                  </a:cubicBezTo>
                  <a:lnTo>
                    <a:pt x="1075" y="19026"/>
                  </a:lnTo>
                  <a:lnTo>
                    <a:pt x="830" y="20920"/>
                  </a:lnTo>
                  <a:cubicBezTo>
                    <a:pt x="749" y="21546"/>
                    <a:pt x="681" y="22186"/>
                    <a:pt x="612" y="22827"/>
                  </a:cubicBezTo>
                  <a:cubicBezTo>
                    <a:pt x="354" y="25333"/>
                    <a:pt x="191" y="27839"/>
                    <a:pt x="0" y="30345"/>
                  </a:cubicBezTo>
                  <a:cubicBezTo>
                    <a:pt x="585" y="30358"/>
                    <a:pt x="1171" y="30521"/>
                    <a:pt x="1689" y="30793"/>
                  </a:cubicBezTo>
                  <a:cubicBezTo>
                    <a:pt x="1988" y="30944"/>
                    <a:pt x="2288" y="31148"/>
                    <a:pt x="2410" y="31461"/>
                  </a:cubicBezTo>
                  <a:cubicBezTo>
                    <a:pt x="2519" y="31707"/>
                    <a:pt x="2506" y="31883"/>
                    <a:pt x="2410" y="32033"/>
                  </a:cubicBezTo>
                  <a:cubicBezTo>
                    <a:pt x="2301" y="32197"/>
                    <a:pt x="2111" y="32319"/>
                    <a:pt x="1907" y="32442"/>
                  </a:cubicBezTo>
                  <a:cubicBezTo>
                    <a:pt x="1811" y="32496"/>
                    <a:pt x="1716" y="32551"/>
                    <a:pt x="1620" y="32591"/>
                  </a:cubicBezTo>
                  <a:cubicBezTo>
                    <a:pt x="1662" y="32591"/>
                    <a:pt x="1716" y="32578"/>
                    <a:pt x="1756" y="32564"/>
                  </a:cubicBezTo>
                  <a:cubicBezTo>
                    <a:pt x="1811" y="32537"/>
                    <a:pt x="1865" y="32524"/>
                    <a:pt x="1920" y="32496"/>
                  </a:cubicBezTo>
                  <a:cubicBezTo>
                    <a:pt x="2165" y="32360"/>
                    <a:pt x="2370" y="32170"/>
                    <a:pt x="2546" y="31924"/>
                  </a:cubicBezTo>
                  <a:cubicBezTo>
                    <a:pt x="2574" y="31870"/>
                    <a:pt x="2588" y="31801"/>
                    <a:pt x="2588" y="31734"/>
                  </a:cubicBezTo>
                  <a:cubicBezTo>
                    <a:pt x="2588" y="31665"/>
                    <a:pt x="2574" y="31583"/>
                    <a:pt x="2546" y="31516"/>
                  </a:cubicBezTo>
                  <a:cubicBezTo>
                    <a:pt x="2533" y="31447"/>
                    <a:pt x="2506" y="31393"/>
                    <a:pt x="2465" y="31325"/>
                  </a:cubicBezTo>
                  <a:cubicBezTo>
                    <a:pt x="2397" y="31216"/>
                    <a:pt x="2315" y="31107"/>
                    <a:pt x="2219" y="31011"/>
                  </a:cubicBezTo>
                  <a:cubicBezTo>
                    <a:pt x="2138" y="30917"/>
                    <a:pt x="2043" y="30835"/>
                    <a:pt x="1934" y="30766"/>
                  </a:cubicBezTo>
                  <a:cubicBezTo>
                    <a:pt x="1880" y="30726"/>
                    <a:pt x="1825" y="30699"/>
                    <a:pt x="1771" y="30657"/>
                  </a:cubicBezTo>
                  <a:lnTo>
                    <a:pt x="1689" y="30617"/>
                  </a:lnTo>
                  <a:lnTo>
                    <a:pt x="1662" y="30603"/>
                  </a:lnTo>
                  <a:cubicBezTo>
                    <a:pt x="1647" y="30590"/>
                    <a:pt x="1647" y="30590"/>
                    <a:pt x="1634" y="30590"/>
                  </a:cubicBezTo>
                  <a:cubicBezTo>
                    <a:pt x="1620" y="30576"/>
                    <a:pt x="1607" y="30576"/>
                    <a:pt x="1580" y="30562"/>
                  </a:cubicBezTo>
                  <a:cubicBezTo>
                    <a:pt x="1525" y="30548"/>
                    <a:pt x="1471" y="30535"/>
                    <a:pt x="1402" y="30508"/>
                  </a:cubicBezTo>
                  <a:cubicBezTo>
                    <a:pt x="1348" y="30494"/>
                    <a:pt x="1293" y="30481"/>
                    <a:pt x="1226" y="30467"/>
                  </a:cubicBezTo>
                  <a:cubicBezTo>
                    <a:pt x="1117" y="30426"/>
                    <a:pt x="994" y="30399"/>
                    <a:pt x="872" y="30372"/>
                  </a:cubicBezTo>
                  <a:cubicBezTo>
                    <a:pt x="749" y="30345"/>
                    <a:pt x="640" y="30317"/>
                    <a:pt x="518" y="30303"/>
                  </a:cubicBezTo>
                  <a:cubicBezTo>
                    <a:pt x="449" y="30290"/>
                    <a:pt x="381" y="30290"/>
                    <a:pt x="327" y="30276"/>
                  </a:cubicBezTo>
                  <a:lnTo>
                    <a:pt x="313" y="30276"/>
                  </a:lnTo>
                  <a:cubicBezTo>
                    <a:pt x="545" y="27797"/>
                    <a:pt x="721" y="25333"/>
                    <a:pt x="994" y="22867"/>
                  </a:cubicBezTo>
                  <a:cubicBezTo>
                    <a:pt x="1062" y="22227"/>
                    <a:pt x="1130" y="21601"/>
                    <a:pt x="1212" y="20960"/>
                  </a:cubicBezTo>
                  <a:lnTo>
                    <a:pt x="1457" y="19067"/>
                  </a:lnTo>
                  <a:lnTo>
                    <a:pt x="1580" y="18114"/>
                  </a:lnTo>
                  <a:cubicBezTo>
                    <a:pt x="1607" y="17800"/>
                    <a:pt x="1647" y="17488"/>
                    <a:pt x="1689" y="17174"/>
                  </a:cubicBezTo>
                  <a:lnTo>
                    <a:pt x="1743" y="16698"/>
                  </a:lnTo>
                  <a:lnTo>
                    <a:pt x="1798" y="16220"/>
                  </a:lnTo>
                  <a:cubicBezTo>
                    <a:pt x="1825" y="15894"/>
                    <a:pt x="1865" y="15581"/>
                    <a:pt x="1893" y="15267"/>
                  </a:cubicBezTo>
                  <a:lnTo>
                    <a:pt x="1988" y="14314"/>
                  </a:lnTo>
                  <a:cubicBezTo>
                    <a:pt x="2029" y="14001"/>
                    <a:pt x="2056" y="13674"/>
                    <a:pt x="2083" y="13360"/>
                  </a:cubicBezTo>
                  <a:lnTo>
                    <a:pt x="2125" y="12884"/>
                  </a:lnTo>
                  <a:lnTo>
                    <a:pt x="2165" y="12407"/>
                  </a:lnTo>
                  <a:cubicBezTo>
                    <a:pt x="2192" y="12094"/>
                    <a:pt x="2219" y="11767"/>
                    <a:pt x="2247" y="11454"/>
                  </a:cubicBezTo>
                  <a:lnTo>
                    <a:pt x="2328" y="10500"/>
                  </a:lnTo>
                  <a:cubicBezTo>
                    <a:pt x="2343" y="10187"/>
                    <a:pt x="2370" y="9861"/>
                    <a:pt x="2397" y="9547"/>
                  </a:cubicBezTo>
                  <a:lnTo>
                    <a:pt x="2424" y="9071"/>
                  </a:lnTo>
                  <a:lnTo>
                    <a:pt x="2452" y="8593"/>
                  </a:lnTo>
                  <a:lnTo>
                    <a:pt x="2519" y="7640"/>
                  </a:lnTo>
                  <a:cubicBezTo>
                    <a:pt x="2588" y="6360"/>
                    <a:pt x="2655" y="5080"/>
                    <a:pt x="2697" y="3814"/>
                  </a:cubicBezTo>
                  <a:lnTo>
                    <a:pt x="2724" y="2860"/>
                  </a:lnTo>
                  <a:cubicBezTo>
                    <a:pt x="2737" y="2533"/>
                    <a:pt x="2751" y="2219"/>
                    <a:pt x="2751" y="1893"/>
                  </a:cubicBezTo>
                  <a:cubicBezTo>
                    <a:pt x="2764" y="1580"/>
                    <a:pt x="2764" y="1266"/>
                    <a:pt x="2778" y="939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1"/>
            <p:cNvSpPr/>
            <p:nvPr/>
          </p:nvSpPr>
          <p:spPr>
            <a:xfrm>
              <a:off x="4889021" y="2071599"/>
              <a:ext cx="63192" cy="42128"/>
            </a:xfrm>
            <a:custGeom>
              <a:avLst/>
              <a:gdLst/>
              <a:ahLst/>
              <a:cxnLst/>
              <a:rect l="l" t="t" r="r" b="b"/>
              <a:pathLst>
                <a:path w="3474" h="2316" extrusionOk="0">
                  <a:moveTo>
                    <a:pt x="954" y="1"/>
                  </a:moveTo>
                  <a:cubicBezTo>
                    <a:pt x="940" y="41"/>
                    <a:pt x="940" y="68"/>
                    <a:pt x="940" y="110"/>
                  </a:cubicBezTo>
                  <a:lnTo>
                    <a:pt x="1254" y="137"/>
                  </a:lnTo>
                  <a:cubicBezTo>
                    <a:pt x="1254" y="150"/>
                    <a:pt x="1254" y="164"/>
                    <a:pt x="1239" y="177"/>
                  </a:cubicBezTo>
                  <a:cubicBezTo>
                    <a:pt x="1239" y="177"/>
                    <a:pt x="1239" y="191"/>
                    <a:pt x="1226" y="204"/>
                  </a:cubicBezTo>
                  <a:lnTo>
                    <a:pt x="1226" y="218"/>
                  </a:lnTo>
                  <a:lnTo>
                    <a:pt x="1212" y="218"/>
                  </a:lnTo>
                  <a:lnTo>
                    <a:pt x="1199" y="232"/>
                  </a:lnTo>
                  <a:cubicBezTo>
                    <a:pt x="1185" y="232"/>
                    <a:pt x="1185" y="246"/>
                    <a:pt x="1185" y="246"/>
                  </a:cubicBezTo>
                  <a:lnTo>
                    <a:pt x="1254" y="246"/>
                  </a:lnTo>
                  <a:cubicBezTo>
                    <a:pt x="1308" y="246"/>
                    <a:pt x="1363" y="259"/>
                    <a:pt x="1417" y="259"/>
                  </a:cubicBezTo>
                  <a:cubicBezTo>
                    <a:pt x="1526" y="286"/>
                    <a:pt x="1648" y="300"/>
                    <a:pt x="1757" y="327"/>
                  </a:cubicBezTo>
                  <a:cubicBezTo>
                    <a:pt x="1880" y="355"/>
                    <a:pt x="1989" y="382"/>
                    <a:pt x="2111" y="409"/>
                  </a:cubicBezTo>
                  <a:lnTo>
                    <a:pt x="2275" y="449"/>
                  </a:lnTo>
                  <a:cubicBezTo>
                    <a:pt x="2329" y="464"/>
                    <a:pt x="2398" y="491"/>
                    <a:pt x="2438" y="504"/>
                  </a:cubicBezTo>
                  <a:cubicBezTo>
                    <a:pt x="2452" y="504"/>
                    <a:pt x="2465" y="504"/>
                    <a:pt x="2479" y="518"/>
                  </a:cubicBezTo>
                  <a:lnTo>
                    <a:pt x="2493" y="518"/>
                  </a:lnTo>
                  <a:lnTo>
                    <a:pt x="2507" y="531"/>
                  </a:lnTo>
                  <a:cubicBezTo>
                    <a:pt x="2534" y="545"/>
                    <a:pt x="2561" y="558"/>
                    <a:pt x="2574" y="573"/>
                  </a:cubicBezTo>
                  <a:cubicBezTo>
                    <a:pt x="2629" y="600"/>
                    <a:pt x="2670" y="627"/>
                    <a:pt x="2725" y="654"/>
                  </a:cubicBezTo>
                  <a:cubicBezTo>
                    <a:pt x="2819" y="722"/>
                    <a:pt x="2901" y="790"/>
                    <a:pt x="2983" y="872"/>
                  </a:cubicBezTo>
                  <a:cubicBezTo>
                    <a:pt x="3065" y="940"/>
                    <a:pt x="3133" y="1036"/>
                    <a:pt x="3188" y="1117"/>
                  </a:cubicBezTo>
                  <a:cubicBezTo>
                    <a:pt x="3242" y="1212"/>
                    <a:pt x="3269" y="1308"/>
                    <a:pt x="3269" y="1390"/>
                  </a:cubicBezTo>
                  <a:cubicBezTo>
                    <a:pt x="3269" y="1430"/>
                    <a:pt x="3269" y="1485"/>
                    <a:pt x="3242" y="1526"/>
                  </a:cubicBezTo>
                  <a:cubicBezTo>
                    <a:pt x="3242" y="1526"/>
                    <a:pt x="3242" y="1539"/>
                    <a:pt x="3228" y="1553"/>
                  </a:cubicBezTo>
                  <a:cubicBezTo>
                    <a:pt x="3228" y="1566"/>
                    <a:pt x="3228" y="1580"/>
                    <a:pt x="3215" y="1580"/>
                  </a:cubicBezTo>
                  <a:cubicBezTo>
                    <a:pt x="3215" y="1593"/>
                    <a:pt x="3201" y="1608"/>
                    <a:pt x="3201" y="1621"/>
                  </a:cubicBezTo>
                  <a:lnTo>
                    <a:pt x="3173" y="1648"/>
                  </a:lnTo>
                  <a:cubicBezTo>
                    <a:pt x="3119" y="1730"/>
                    <a:pt x="3037" y="1798"/>
                    <a:pt x="2942" y="1853"/>
                  </a:cubicBezTo>
                  <a:cubicBezTo>
                    <a:pt x="2901" y="1880"/>
                    <a:pt x="2847" y="1907"/>
                    <a:pt x="2792" y="1920"/>
                  </a:cubicBezTo>
                  <a:cubicBezTo>
                    <a:pt x="2752" y="1948"/>
                    <a:pt x="2697" y="1962"/>
                    <a:pt x="2643" y="1989"/>
                  </a:cubicBezTo>
                  <a:cubicBezTo>
                    <a:pt x="2534" y="2016"/>
                    <a:pt x="2425" y="2043"/>
                    <a:pt x="2302" y="2057"/>
                  </a:cubicBezTo>
                  <a:cubicBezTo>
                    <a:pt x="2193" y="2084"/>
                    <a:pt x="2084" y="2084"/>
                    <a:pt x="1975" y="2084"/>
                  </a:cubicBezTo>
                  <a:lnTo>
                    <a:pt x="1798" y="2084"/>
                  </a:lnTo>
                  <a:cubicBezTo>
                    <a:pt x="1744" y="2071"/>
                    <a:pt x="1689" y="2071"/>
                    <a:pt x="1635" y="2057"/>
                  </a:cubicBezTo>
                  <a:cubicBezTo>
                    <a:pt x="1403" y="2002"/>
                    <a:pt x="1185" y="1935"/>
                    <a:pt x="967" y="1853"/>
                  </a:cubicBezTo>
                  <a:cubicBezTo>
                    <a:pt x="858" y="1798"/>
                    <a:pt x="749" y="1757"/>
                    <a:pt x="654" y="1689"/>
                  </a:cubicBezTo>
                  <a:cubicBezTo>
                    <a:pt x="559" y="1635"/>
                    <a:pt x="464" y="1566"/>
                    <a:pt x="382" y="1499"/>
                  </a:cubicBezTo>
                  <a:cubicBezTo>
                    <a:pt x="341" y="1457"/>
                    <a:pt x="300" y="1417"/>
                    <a:pt x="273" y="1376"/>
                  </a:cubicBezTo>
                  <a:cubicBezTo>
                    <a:pt x="232" y="1335"/>
                    <a:pt x="219" y="1281"/>
                    <a:pt x="191" y="1239"/>
                  </a:cubicBezTo>
                  <a:cubicBezTo>
                    <a:pt x="177" y="1185"/>
                    <a:pt x="164" y="1145"/>
                    <a:pt x="164" y="1090"/>
                  </a:cubicBezTo>
                  <a:cubicBezTo>
                    <a:pt x="177" y="1036"/>
                    <a:pt x="177" y="994"/>
                    <a:pt x="204" y="940"/>
                  </a:cubicBezTo>
                  <a:cubicBezTo>
                    <a:pt x="204" y="927"/>
                    <a:pt x="204" y="913"/>
                    <a:pt x="219" y="899"/>
                  </a:cubicBezTo>
                  <a:cubicBezTo>
                    <a:pt x="219" y="899"/>
                    <a:pt x="232" y="885"/>
                    <a:pt x="232" y="872"/>
                  </a:cubicBezTo>
                  <a:cubicBezTo>
                    <a:pt x="232" y="858"/>
                    <a:pt x="246" y="845"/>
                    <a:pt x="246" y="845"/>
                  </a:cubicBezTo>
                  <a:cubicBezTo>
                    <a:pt x="259" y="831"/>
                    <a:pt x="273" y="818"/>
                    <a:pt x="273" y="804"/>
                  </a:cubicBezTo>
                  <a:cubicBezTo>
                    <a:pt x="300" y="776"/>
                    <a:pt x="341" y="736"/>
                    <a:pt x="395" y="709"/>
                  </a:cubicBezTo>
                  <a:cubicBezTo>
                    <a:pt x="491" y="654"/>
                    <a:pt x="600" y="613"/>
                    <a:pt x="709" y="586"/>
                  </a:cubicBezTo>
                  <a:cubicBezTo>
                    <a:pt x="885" y="531"/>
                    <a:pt x="1076" y="504"/>
                    <a:pt x="1254" y="504"/>
                  </a:cubicBezTo>
                  <a:cubicBezTo>
                    <a:pt x="1308" y="504"/>
                    <a:pt x="1348" y="504"/>
                    <a:pt x="1403" y="518"/>
                  </a:cubicBezTo>
                  <a:cubicBezTo>
                    <a:pt x="1512" y="518"/>
                    <a:pt x="1635" y="545"/>
                    <a:pt x="1744" y="586"/>
                  </a:cubicBezTo>
                  <a:lnTo>
                    <a:pt x="1784" y="600"/>
                  </a:lnTo>
                  <a:cubicBezTo>
                    <a:pt x="1798" y="600"/>
                    <a:pt x="1812" y="613"/>
                    <a:pt x="1826" y="613"/>
                  </a:cubicBezTo>
                  <a:lnTo>
                    <a:pt x="1853" y="627"/>
                  </a:lnTo>
                  <a:lnTo>
                    <a:pt x="1893" y="654"/>
                  </a:lnTo>
                  <a:cubicBezTo>
                    <a:pt x="1948" y="682"/>
                    <a:pt x="2002" y="709"/>
                    <a:pt x="2044" y="736"/>
                  </a:cubicBezTo>
                  <a:cubicBezTo>
                    <a:pt x="2138" y="804"/>
                    <a:pt x="2207" y="899"/>
                    <a:pt x="2247" y="994"/>
                  </a:cubicBezTo>
                  <a:cubicBezTo>
                    <a:pt x="2289" y="1103"/>
                    <a:pt x="2289" y="1226"/>
                    <a:pt x="2234" y="1321"/>
                  </a:cubicBezTo>
                  <a:cubicBezTo>
                    <a:pt x="2207" y="1363"/>
                    <a:pt x="2166" y="1403"/>
                    <a:pt x="2111" y="1430"/>
                  </a:cubicBezTo>
                  <a:cubicBezTo>
                    <a:pt x="2057" y="1457"/>
                    <a:pt x="2002" y="1485"/>
                    <a:pt x="1948" y="1499"/>
                  </a:cubicBezTo>
                  <a:cubicBezTo>
                    <a:pt x="1839" y="1539"/>
                    <a:pt x="1717" y="1553"/>
                    <a:pt x="1608" y="1553"/>
                  </a:cubicBezTo>
                  <a:lnTo>
                    <a:pt x="1430" y="1553"/>
                  </a:lnTo>
                  <a:cubicBezTo>
                    <a:pt x="1390" y="1539"/>
                    <a:pt x="1363" y="1539"/>
                    <a:pt x="1335" y="1526"/>
                  </a:cubicBezTo>
                  <a:lnTo>
                    <a:pt x="1294" y="1526"/>
                  </a:lnTo>
                  <a:lnTo>
                    <a:pt x="1254" y="1512"/>
                  </a:lnTo>
                  <a:cubicBezTo>
                    <a:pt x="1131" y="1485"/>
                    <a:pt x="1022" y="1430"/>
                    <a:pt x="927" y="1376"/>
                  </a:cubicBezTo>
                  <a:lnTo>
                    <a:pt x="927" y="1376"/>
                  </a:lnTo>
                  <a:cubicBezTo>
                    <a:pt x="1117" y="1512"/>
                    <a:pt x="1363" y="1580"/>
                    <a:pt x="1608" y="1593"/>
                  </a:cubicBezTo>
                  <a:lnTo>
                    <a:pt x="1648" y="1593"/>
                  </a:lnTo>
                  <a:cubicBezTo>
                    <a:pt x="1757" y="1593"/>
                    <a:pt x="1866" y="1580"/>
                    <a:pt x="1962" y="1553"/>
                  </a:cubicBezTo>
                  <a:cubicBezTo>
                    <a:pt x="2029" y="1526"/>
                    <a:pt x="2084" y="1512"/>
                    <a:pt x="2138" y="1485"/>
                  </a:cubicBezTo>
                  <a:cubicBezTo>
                    <a:pt x="2193" y="1444"/>
                    <a:pt x="2247" y="1403"/>
                    <a:pt x="2289" y="1348"/>
                  </a:cubicBezTo>
                  <a:lnTo>
                    <a:pt x="2329" y="1267"/>
                  </a:lnTo>
                  <a:cubicBezTo>
                    <a:pt x="2329" y="1226"/>
                    <a:pt x="2343" y="1199"/>
                    <a:pt x="2343" y="1172"/>
                  </a:cubicBezTo>
                  <a:cubicBezTo>
                    <a:pt x="2343" y="1103"/>
                    <a:pt x="2343" y="1036"/>
                    <a:pt x="2316" y="981"/>
                  </a:cubicBezTo>
                  <a:cubicBezTo>
                    <a:pt x="2275" y="845"/>
                    <a:pt x="2193" y="749"/>
                    <a:pt x="2098" y="667"/>
                  </a:cubicBezTo>
                  <a:cubicBezTo>
                    <a:pt x="1893" y="518"/>
                    <a:pt x="1662" y="422"/>
                    <a:pt x="1417" y="395"/>
                  </a:cubicBezTo>
                  <a:cubicBezTo>
                    <a:pt x="1335" y="395"/>
                    <a:pt x="1267" y="382"/>
                    <a:pt x="1199" y="382"/>
                  </a:cubicBezTo>
                  <a:cubicBezTo>
                    <a:pt x="1022" y="382"/>
                    <a:pt x="845" y="409"/>
                    <a:pt x="667" y="449"/>
                  </a:cubicBezTo>
                  <a:cubicBezTo>
                    <a:pt x="559" y="477"/>
                    <a:pt x="436" y="518"/>
                    <a:pt x="313" y="586"/>
                  </a:cubicBezTo>
                  <a:cubicBezTo>
                    <a:pt x="259" y="613"/>
                    <a:pt x="204" y="654"/>
                    <a:pt x="164" y="709"/>
                  </a:cubicBezTo>
                  <a:lnTo>
                    <a:pt x="123" y="749"/>
                  </a:lnTo>
                  <a:cubicBezTo>
                    <a:pt x="110" y="763"/>
                    <a:pt x="110" y="776"/>
                    <a:pt x="95" y="790"/>
                  </a:cubicBezTo>
                  <a:cubicBezTo>
                    <a:pt x="82" y="804"/>
                    <a:pt x="82" y="818"/>
                    <a:pt x="68" y="845"/>
                  </a:cubicBezTo>
                  <a:cubicBezTo>
                    <a:pt x="68" y="858"/>
                    <a:pt x="55" y="872"/>
                    <a:pt x="55" y="885"/>
                  </a:cubicBezTo>
                  <a:cubicBezTo>
                    <a:pt x="28" y="940"/>
                    <a:pt x="14" y="1021"/>
                    <a:pt x="1" y="1090"/>
                  </a:cubicBezTo>
                  <a:cubicBezTo>
                    <a:pt x="1" y="1158"/>
                    <a:pt x="14" y="1226"/>
                    <a:pt x="28" y="1294"/>
                  </a:cubicBezTo>
                  <a:cubicBezTo>
                    <a:pt x="55" y="1363"/>
                    <a:pt x="82" y="1417"/>
                    <a:pt x="123" y="1471"/>
                  </a:cubicBezTo>
                  <a:cubicBezTo>
                    <a:pt x="164" y="1526"/>
                    <a:pt x="204" y="1580"/>
                    <a:pt x="259" y="1621"/>
                  </a:cubicBezTo>
                  <a:cubicBezTo>
                    <a:pt x="341" y="1717"/>
                    <a:pt x="450" y="1784"/>
                    <a:pt x="559" y="1853"/>
                  </a:cubicBezTo>
                  <a:cubicBezTo>
                    <a:pt x="667" y="1920"/>
                    <a:pt x="776" y="1975"/>
                    <a:pt x="885" y="2029"/>
                  </a:cubicBezTo>
                  <a:cubicBezTo>
                    <a:pt x="994" y="2084"/>
                    <a:pt x="1117" y="2125"/>
                    <a:pt x="1226" y="2166"/>
                  </a:cubicBezTo>
                  <a:cubicBezTo>
                    <a:pt x="1348" y="2207"/>
                    <a:pt x="1472" y="2234"/>
                    <a:pt x="1581" y="2261"/>
                  </a:cubicBezTo>
                  <a:cubicBezTo>
                    <a:pt x="1648" y="2274"/>
                    <a:pt x="1703" y="2289"/>
                    <a:pt x="1771" y="2302"/>
                  </a:cubicBezTo>
                  <a:cubicBezTo>
                    <a:pt x="1839" y="2316"/>
                    <a:pt x="1907" y="2316"/>
                    <a:pt x="1962" y="2316"/>
                  </a:cubicBezTo>
                  <a:lnTo>
                    <a:pt x="2016" y="2316"/>
                  </a:lnTo>
                  <a:cubicBezTo>
                    <a:pt x="2125" y="2316"/>
                    <a:pt x="2234" y="2316"/>
                    <a:pt x="2343" y="2289"/>
                  </a:cubicBezTo>
                  <a:cubicBezTo>
                    <a:pt x="2425" y="2289"/>
                    <a:pt x="2493" y="2274"/>
                    <a:pt x="2574" y="2247"/>
                  </a:cubicBezTo>
                  <a:cubicBezTo>
                    <a:pt x="2670" y="2207"/>
                    <a:pt x="2765" y="2152"/>
                    <a:pt x="2861" y="2098"/>
                  </a:cubicBezTo>
                  <a:cubicBezTo>
                    <a:pt x="3065" y="1975"/>
                    <a:pt x="3255" y="1853"/>
                    <a:pt x="3364" y="1689"/>
                  </a:cubicBezTo>
                  <a:cubicBezTo>
                    <a:pt x="3460" y="1539"/>
                    <a:pt x="3473" y="1363"/>
                    <a:pt x="3364" y="1117"/>
                  </a:cubicBezTo>
                  <a:cubicBezTo>
                    <a:pt x="3242" y="804"/>
                    <a:pt x="2942" y="600"/>
                    <a:pt x="2643" y="449"/>
                  </a:cubicBezTo>
                  <a:cubicBezTo>
                    <a:pt x="2125" y="177"/>
                    <a:pt x="1539" y="14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1"/>
            <p:cNvSpPr/>
            <p:nvPr/>
          </p:nvSpPr>
          <p:spPr>
            <a:xfrm>
              <a:off x="4875888" y="1896702"/>
              <a:ext cx="95643" cy="55498"/>
            </a:xfrm>
            <a:custGeom>
              <a:avLst/>
              <a:gdLst/>
              <a:ahLst/>
              <a:cxnLst/>
              <a:rect l="l" t="t" r="r" b="b"/>
              <a:pathLst>
                <a:path w="5258" h="3051" extrusionOk="0">
                  <a:moveTo>
                    <a:pt x="1771" y="0"/>
                  </a:moveTo>
                  <a:cubicBezTo>
                    <a:pt x="1267" y="0"/>
                    <a:pt x="750" y="27"/>
                    <a:pt x="260" y="82"/>
                  </a:cubicBezTo>
                  <a:cubicBezTo>
                    <a:pt x="123" y="817"/>
                    <a:pt x="0" y="1566"/>
                    <a:pt x="109" y="2315"/>
                  </a:cubicBezTo>
                  <a:cubicBezTo>
                    <a:pt x="84" y="2112"/>
                    <a:pt x="1822" y="2028"/>
                    <a:pt x="2213" y="2028"/>
                  </a:cubicBezTo>
                  <a:cubicBezTo>
                    <a:pt x="2241" y="2028"/>
                    <a:pt x="2262" y="2028"/>
                    <a:pt x="2275" y="2029"/>
                  </a:cubicBezTo>
                  <a:cubicBezTo>
                    <a:pt x="3011" y="2070"/>
                    <a:pt x="3759" y="2247"/>
                    <a:pt x="4454" y="2479"/>
                  </a:cubicBezTo>
                  <a:cubicBezTo>
                    <a:pt x="4740" y="2561"/>
                    <a:pt x="4903" y="2751"/>
                    <a:pt x="4999" y="3051"/>
                  </a:cubicBezTo>
                  <a:cubicBezTo>
                    <a:pt x="5081" y="2315"/>
                    <a:pt x="5163" y="1593"/>
                    <a:pt x="5244" y="858"/>
                  </a:cubicBezTo>
                  <a:cubicBezTo>
                    <a:pt x="5257" y="790"/>
                    <a:pt x="5257" y="708"/>
                    <a:pt x="5217" y="640"/>
                  </a:cubicBezTo>
                  <a:cubicBezTo>
                    <a:pt x="5190" y="599"/>
                    <a:pt x="5121" y="572"/>
                    <a:pt x="5067" y="545"/>
                  </a:cubicBezTo>
                  <a:cubicBezTo>
                    <a:pt x="4032" y="122"/>
                    <a:pt x="2902" y="0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01"/>
            <p:cNvSpPr/>
            <p:nvPr/>
          </p:nvSpPr>
          <p:spPr>
            <a:xfrm>
              <a:off x="4817680" y="1930881"/>
              <a:ext cx="113215" cy="128094"/>
            </a:xfrm>
            <a:custGeom>
              <a:avLst/>
              <a:gdLst/>
              <a:ahLst/>
              <a:cxnLst/>
              <a:rect l="l" t="t" r="r" b="b"/>
              <a:pathLst>
                <a:path w="6224" h="7042" extrusionOk="0">
                  <a:moveTo>
                    <a:pt x="4889" y="1"/>
                  </a:moveTo>
                  <a:cubicBezTo>
                    <a:pt x="4753" y="640"/>
                    <a:pt x="4235" y="1145"/>
                    <a:pt x="3677" y="1499"/>
                  </a:cubicBezTo>
                  <a:cubicBezTo>
                    <a:pt x="3133" y="1853"/>
                    <a:pt x="2506" y="2098"/>
                    <a:pt x="1961" y="2479"/>
                  </a:cubicBezTo>
                  <a:cubicBezTo>
                    <a:pt x="830" y="3242"/>
                    <a:pt x="95" y="4550"/>
                    <a:pt x="0" y="5912"/>
                  </a:cubicBezTo>
                  <a:cubicBezTo>
                    <a:pt x="204" y="5639"/>
                    <a:pt x="449" y="5407"/>
                    <a:pt x="736" y="5231"/>
                  </a:cubicBezTo>
                  <a:cubicBezTo>
                    <a:pt x="736" y="5843"/>
                    <a:pt x="830" y="6456"/>
                    <a:pt x="1008" y="7041"/>
                  </a:cubicBezTo>
                  <a:cubicBezTo>
                    <a:pt x="1293" y="5979"/>
                    <a:pt x="1743" y="4904"/>
                    <a:pt x="2574" y="4168"/>
                  </a:cubicBezTo>
                  <a:cubicBezTo>
                    <a:pt x="3133" y="3651"/>
                    <a:pt x="3827" y="3324"/>
                    <a:pt x="4426" y="2847"/>
                  </a:cubicBezTo>
                  <a:cubicBezTo>
                    <a:pt x="5325" y="2138"/>
                    <a:pt x="5979" y="1117"/>
                    <a:pt x="6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01"/>
            <p:cNvSpPr/>
            <p:nvPr/>
          </p:nvSpPr>
          <p:spPr>
            <a:xfrm>
              <a:off x="4866466" y="1751055"/>
              <a:ext cx="85511" cy="130350"/>
            </a:xfrm>
            <a:custGeom>
              <a:avLst/>
              <a:gdLst/>
              <a:ahLst/>
              <a:cxnLst/>
              <a:rect l="l" t="t" r="r" b="b"/>
              <a:pathLst>
                <a:path w="4701" h="7166" extrusionOk="0">
                  <a:moveTo>
                    <a:pt x="1273" y="0"/>
                  </a:moveTo>
                  <a:cubicBezTo>
                    <a:pt x="1239" y="0"/>
                    <a:pt x="1206" y="3"/>
                    <a:pt x="1172" y="12"/>
                  </a:cubicBezTo>
                  <a:cubicBezTo>
                    <a:pt x="1077" y="39"/>
                    <a:pt x="1009" y="108"/>
                    <a:pt x="941" y="189"/>
                  </a:cubicBezTo>
                  <a:cubicBezTo>
                    <a:pt x="736" y="435"/>
                    <a:pt x="573" y="802"/>
                    <a:pt x="641" y="1129"/>
                  </a:cubicBezTo>
                  <a:cubicBezTo>
                    <a:pt x="682" y="1388"/>
                    <a:pt x="696" y="1619"/>
                    <a:pt x="927" y="1769"/>
                  </a:cubicBezTo>
                  <a:cubicBezTo>
                    <a:pt x="396" y="2014"/>
                    <a:pt x="110" y="2681"/>
                    <a:pt x="300" y="3226"/>
                  </a:cubicBezTo>
                  <a:cubicBezTo>
                    <a:pt x="342" y="3349"/>
                    <a:pt x="409" y="3471"/>
                    <a:pt x="437" y="3607"/>
                  </a:cubicBezTo>
                  <a:cubicBezTo>
                    <a:pt x="573" y="4139"/>
                    <a:pt x="1" y="4479"/>
                    <a:pt x="69" y="4956"/>
                  </a:cubicBezTo>
                  <a:cubicBezTo>
                    <a:pt x="137" y="5365"/>
                    <a:pt x="736" y="5514"/>
                    <a:pt x="518" y="5991"/>
                  </a:cubicBezTo>
                  <a:cubicBezTo>
                    <a:pt x="369" y="6304"/>
                    <a:pt x="110" y="6618"/>
                    <a:pt x="464" y="6863"/>
                  </a:cubicBezTo>
                  <a:cubicBezTo>
                    <a:pt x="778" y="7094"/>
                    <a:pt x="1404" y="7149"/>
                    <a:pt x="1785" y="7163"/>
                  </a:cubicBezTo>
                  <a:cubicBezTo>
                    <a:pt x="1812" y="7165"/>
                    <a:pt x="1840" y="7166"/>
                    <a:pt x="1868" y="7166"/>
                  </a:cubicBezTo>
                  <a:cubicBezTo>
                    <a:pt x="2036" y="7166"/>
                    <a:pt x="2211" y="7127"/>
                    <a:pt x="2316" y="6999"/>
                  </a:cubicBezTo>
                  <a:cubicBezTo>
                    <a:pt x="2821" y="6413"/>
                    <a:pt x="1431" y="5705"/>
                    <a:pt x="1104" y="5460"/>
                  </a:cubicBezTo>
                  <a:lnTo>
                    <a:pt x="1104" y="5460"/>
                  </a:lnTo>
                  <a:cubicBezTo>
                    <a:pt x="1513" y="5556"/>
                    <a:pt x="1935" y="5637"/>
                    <a:pt x="2343" y="5719"/>
                  </a:cubicBezTo>
                  <a:cubicBezTo>
                    <a:pt x="2488" y="5750"/>
                    <a:pt x="2645" y="5779"/>
                    <a:pt x="2796" y="5779"/>
                  </a:cubicBezTo>
                  <a:cubicBezTo>
                    <a:pt x="2971" y="5779"/>
                    <a:pt x="3138" y="5740"/>
                    <a:pt x="3269" y="5623"/>
                  </a:cubicBezTo>
                  <a:cubicBezTo>
                    <a:pt x="3515" y="5419"/>
                    <a:pt x="3502" y="5024"/>
                    <a:pt x="3324" y="4751"/>
                  </a:cubicBezTo>
                  <a:cubicBezTo>
                    <a:pt x="3160" y="4479"/>
                    <a:pt x="2861" y="4316"/>
                    <a:pt x="2575" y="4166"/>
                  </a:cubicBezTo>
                  <a:cubicBezTo>
                    <a:pt x="2291" y="4031"/>
                    <a:pt x="1994" y="3909"/>
                    <a:pt x="1764" y="3695"/>
                  </a:cubicBezTo>
                  <a:lnTo>
                    <a:pt x="1764" y="3695"/>
                  </a:lnTo>
                  <a:cubicBezTo>
                    <a:pt x="1984" y="3897"/>
                    <a:pt x="2601" y="4023"/>
                    <a:pt x="3067" y="4023"/>
                  </a:cubicBezTo>
                  <a:cubicBezTo>
                    <a:pt x="3251" y="4023"/>
                    <a:pt x="3411" y="4004"/>
                    <a:pt x="3515" y="3962"/>
                  </a:cubicBezTo>
                  <a:cubicBezTo>
                    <a:pt x="3965" y="3785"/>
                    <a:pt x="3992" y="3213"/>
                    <a:pt x="3760" y="2832"/>
                  </a:cubicBezTo>
                  <a:cubicBezTo>
                    <a:pt x="3596" y="2572"/>
                    <a:pt x="3338" y="2396"/>
                    <a:pt x="3093" y="2218"/>
                  </a:cubicBezTo>
                  <a:lnTo>
                    <a:pt x="3093" y="2218"/>
                  </a:lnTo>
                  <a:cubicBezTo>
                    <a:pt x="3268" y="2259"/>
                    <a:pt x="3459" y="2301"/>
                    <a:pt x="3649" y="2301"/>
                  </a:cubicBezTo>
                  <a:cubicBezTo>
                    <a:pt x="3709" y="2301"/>
                    <a:pt x="3769" y="2297"/>
                    <a:pt x="3828" y="2287"/>
                  </a:cubicBezTo>
                  <a:cubicBezTo>
                    <a:pt x="4564" y="2164"/>
                    <a:pt x="4700" y="1279"/>
                    <a:pt x="4155" y="843"/>
                  </a:cubicBezTo>
                  <a:cubicBezTo>
                    <a:pt x="3828" y="584"/>
                    <a:pt x="3406" y="475"/>
                    <a:pt x="2997" y="380"/>
                  </a:cubicBezTo>
                  <a:cubicBezTo>
                    <a:pt x="2712" y="311"/>
                    <a:pt x="2412" y="244"/>
                    <a:pt x="2112" y="175"/>
                  </a:cubicBezTo>
                  <a:cubicBezTo>
                    <a:pt x="1907" y="121"/>
                    <a:pt x="1690" y="80"/>
                    <a:pt x="1486" y="26"/>
                  </a:cubicBezTo>
                  <a:cubicBezTo>
                    <a:pt x="1420" y="16"/>
                    <a:pt x="1347" y="0"/>
                    <a:pt x="1273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1"/>
            <p:cNvSpPr/>
            <p:nvPr/>
          </p:nvSpPr>
          <p:spPr>
            <a:xfrm>
              <a:off x="4868703" y="1842187"/>
              <a:ext cx="41382" cy="26776"/>
            </a:xfrm>
            <a:custGeom>
              <a:avLst/>
              <a:gdLst/>
              <a:ahLst/>
              <a:cxnLst/>
              <a:rect l="l" t="t" r="r" b="b"/>
              <a:pathLst>
                <a:path w="2275" h="1472" extrusionOk="0">
                  <a:moveTo>
                    <a:pt x="1" y="1"/>
                  </a:moveTo>
                  <a:cubicBezTo>
                    <a:pt x="1" y="28"/>
                    <a:pt x="1" y="68"/>
                    <a:pt x="14" y="96"/>
                  </a:cubicBezTo>
                  <a:cubicBezTo>
                    <a:pt x="14" y="137"/>
                    <a:pt x="14" y="164"/>
                    <a:pt x="28" y="191"/>
                  </a:cubicBezTo>
                  <a:cubicBezTo>
                    <a:pt x="41" y="232"/>
                    <a:pt x="55" y="259"/>
                    <a:pt x="68" y="286"/>
                  </a:cubicBezTo>
                  <a:cubicBezTo>
                    <a:pt x="83" y="313"/>
                    <a:pt x="96" y="355"/>
                    <a:pt x="110" y="382"/>
                  </a:cubicBezTo>
                  <a:cubicBezTo>
                    <a:pt x="192" y="491"/>
                    <a:pt x="286" y="586"/>
                    <a:pt x="409" y="668"/>
                  </a:cubicBezTo>
                  <a:cubicBezTo>
                    <a:pt x="518" y="736"/>
                    <a:pt x="640" y="791"/>
                    <a:pt x="764" y="818"/>
                  </a:cubicBezTo>
                  <a:cubicBezTo>
                    <a:pt x="886" y="858"/>
                    <a:pt x="995" y="900"/>
                    <a:pt x="1118" y="913"/>
                  </a:cubicBezTo>
                  <a:cubicBezTo>
                    <a:pt x="1336" y="967"/>
                    <a:pt x="1553" y="1009"/>
                    <a:pt x="1744" y="1090"/>
                  </a:cubicBezTo>
                  <a:cubicBezTo>
                    <a:pt x="1839" y="1131"/>
                    <a:pt x="1935" y="1172"/>
                    <a:pt x="2017" y="1240"/>
                  </a:cubicBezTo>
                  <a:lnTo>
                    <a:pt x="2057" y="1267"/>
                  </a:lnTo>
                  <a:cubicBezTo>
                    <a:pt x="2071" y="1267"/>
                    <a:pt x="2071" y="1281"/>
                    <a:pt x="2084" y="1294"/>
                  </a:cubicBezTo>
                  <a:cubicBezTo>
                    <a:pt x="2111" y="1308"/>
                    <a:pt x="2126" y="1321"/>
                    <a:pt x="2153" y="1349"/>
                  </a:cubicBezTo>
                  <a:cubicBezTo>
                    <a:pt x="2153" y="1363"/>
                    <a:pt x="2166" y="1363"/>
                    <a:pt x="2180" y="1376"/>
                  </a:cubicBezTo>
                  <a:lnTo>
                    <a:pt x="2207" y="1403"/>
                  </a:lnTo>
                  <a:cubicBezTo>
                    <a:pt x="2234" y="1430"/>
                    <a:pt x="2248" y="1458"/>
                    <a:pt x="2275" y="1472"/>
                  </a:cubicBezTo>
                  <a:lnTo>
                    <a:pt x="2275" y="1376"/>
                  </a:lnTo>
                  <a:cubicBezTo>
                    <a:pt x="2275" y="1363"/>
                    <a:pt x="2262" y="1349"/>
                    <a:pt x="2262" y="1335"/>
                  </a:cubicBezTo>
                  <a:lnTo>
                    <a:pt x="2262" y="1281"/>
                  </a:lnTo>
                  <a:lnTo>
                    <a:pt x="2220" y="1199"/>
                  </a:lnTo>
                  <a:cubicBezTo>
                    <a:pt x="2220" y="1172"/>
                    <a:pt x="2220" y="1158"/>
                    <a:pt x="2207" y="1145"/>
                  </a:cubicBezTo>
                  <a:lnTo>
                    <a:pt x="2180" y="1103"/>
                  </a:lnTo>
                  <a:cubicBezTo>
                    <a:pt x="2126" y="981"/>
                    <a:pt x="2030" y="872"/>
                    <a:pt x="1921" y="791"/>
                  </a:cubicBezTo>
                  <a:cubicBezTo>
                    <a:pt x="1812" y="709"/>
                    <a:pt x="1690" y="640"/>
                    <a:pt x="1567" y="600"/>
                  </a:cubicBezTo>
                  <a:cubicBezTo>
                    <a:pt x="1445" y="559"/>
                    <a:pt x="1336" y="518"/>
                    <a:pt x="1212" y="491"/>
                  </a:cubicBezTo>
                  <a:cubicBezTo>
                    <a:pt x="981" y="437"/>
                    <a:pt x="749" y="409"/>
                    <a:pt x="559" y="355"/>
                  </a:cubicBezTo>
                  <a:cubicBezTo>
                    <a:pt x="450" y="313"/>
                    <a:pt x="355" y="286"/>
                    <a:pt x="273" y="232"/>
                  </a:cubicBezTo>
                  <a:lnTo>
                    <a:pt x="205" y="177"/>
                  </a:lnTo>
                  <a:cubicBezTo>
                    <a:pt x="177" y="164"/>
                    <a:pt x="150" y="150"/>
                    <a:pt x="137" y="137"/>
                  </a:cubicBezTo>
                  <a:lnTo>
                    <a:pt x="6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1"/>
            <p:cNvSpPr/>
            <p:nvPr/>
          </p:nvSpPr>
          <p:spPr>
            <a:xfrm>
              <a:off x="4873905" y="1816430"/>
              <a:ext cx="55516" cy="20336"/>
            </a:xfrm>
            <a:custGeom>
              <a:avLst/>
              <a:gdLst/>
              <a:ahLst/>
              <a:cxnLst/>
              <a:rect l="l" t="t" r="r" b="b"/>
              <a:pathLst>
                <a:path w="3052" h="1118" extrusionOk="0">
                  <a:moveTo>
                    <a:pt x="423" y="0"/>
                  </a:moveTo>
                  <a:cubicBezTo>
                    <a:pt x="354" y="0"/>
                    <a:pt x="287" y="13"/>
                    <a:pt x="205" y="13"/>
                  </a:cubicBezTo>
                  <a:cubicBezTo>
                    <a:pt x="136" y="13"/>
                    <a:pt x="69" y="28"/>
                    <a:pt x="0" y="41"/>
                  </a:cubicBezTo>
                  <a:cubicBezTo>
                    <a:pt x="55" y="82"/>
                    <a:pt x="123" y="109"/>
                    <a:pt x="191" y="137"/>
                  </a:cubicBezTo>
                  <a:cubicBezTo>
                    <a:pt x="260" y="164"/>
                    <a:pt x="314" y="191"/>
                    <a:pt x="382" y="218"/>
                  </a:cubicBezTo>
                  <a:cubicBezTo>
                    <a:pt x="518" y="259"/>
                    <a:pt x="641" y="313"/>
                    <a:pt x="777" y="354"/>
                  </a:cubicBezTo>
                  <a:cubicBezTo>
                    <a:pt x="1035" y="436"/>
                    <a:pt x="1295" y="504"/>
                    <a:pt x="1553" y="572"/>
                  </a:cubicBezTo>
                  <a:cubicBezTo>
                    <a:pt x="1798" y="640"/>
                    <a:pt x="2043" y="722"/>
                    <a:pt x="2303" y="803"/>
                  </a:cubicBezTo>
                  <a:cubicBezTo>
                    <a:pt x="2425" y="845"/>
                    <a:pt x="2548" y="899"/>
                    <a:pt x="2670" y="940"/>
                  </a:cubicBezTo>
                  <a:lnTo>
                    <a:pt x="2766" y="981"/>
                  </a:lnTo>
                  <a:lnTo>
                    <a:pt x="2847" y="1021"/>
                  </a:lnTo>
                  <a:cubicBezTo>
                    <a:pt x="2888" y="1048"/>
                    <a:pt x="2915" y="1063"/>
                    <a:pt x="2942" y="1076"/>
                  </a:cubicBezTo>
                  <a:cubicBezTo>
                    <a:pt x="2984" y="1090"/>
                    <a:pt x="3011" y="1103"/>
                    <a:pt x="3051" y="1117"/>
                  </a:cubicBezTo>
                  <a:cubicBezTo>
                    <a:pt x="3024" y="1090"/>
                    <a:pt x="3011" y="1048"/>
                    <a:pt x="2997" y="1021"/>
                  </a:cubicBezTo>
                  <a:cubicBezTo>
                    <a:pt x="2969" y="994"/>
                    <a:pt x="2956" y="967"/>
                    <a:pt x="2929" y="926"/>
                  </a:cubicBezTo>
                  <a:cubicBezTo>
                    <a:pt x="2902" y="899"/>
                    <a:pt x="2888" y="872"/>
                    <a:pt x="2860" y="845"/>
                  </a:cubicBezTo>
                  <a:cubicBezTo>
                    <a:pt x="2833" y="818"/>
                    <a:pt x="2820" y="790"/>
                    <a:pt x="2793" y="763"/>
                  </a:cubicBezTo>
                  <a:cubicBezTo>
                    <a:pt x="2684" y="667"/>
                    <a:pt x="2575" y="572"/>
                    <a:pt x="2452" y="491"/>
                  </a:cubicBezTo>
                  <a:cubicBezTo>
                    <a:pt x="2207" y="340"/>
                    <a:pt x="1934" y="218"/>
                    <a:pt x="1662" y="150"/>
                  </a:cubicBezTo>
                  <a:cubicBezTo>
                    <a:pt x="1390" y="68"/>
                    <a:pt x="1117" y="28"/>
                    <a:pt x="845" y="13"/>
                  </a:cubicBezTo>
                  <a:cubicBezTo>
                    <a:pt x="695" y="0"/>
                    <a:pt x="559" y="0"/>
                    <a:pt x="42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1"/>
            <p:cNvSpPr/>
            <p:nvPr/>
          </p:nvSpPr>
          <p:spPr>
            <a:xfrm>
              <a:off x="4876143" y="1779267"/>
              <a:ext cx="57735" cy="20336"/>
            </a:xfrm>
            <a:custGeom>
              <a:avLst/>
              <a:gdLst/>
              <a:ahLst/>
              <a:cxnLst/>
              <a:rect l="l" t="t" r="r" b="b"/>
              <a:pathLst>
                <a:path w="3174" h="1118" extrusionOk="0">
                  <a:moveTo>
                    <a:pt x="776" y="0"/>
                  </a:moveTo>
                  <a:cubicBezTo>
                    <a:pt x="694" y="13"/>
                    <a:pt x="627" y="28"/>
                    <a:pt x="545" y="41"/>
                  </a:cubicBezTo>
                  <a:cubicBezTo>
                    <a:pt x="504" y="55"/>
                    <a:pt x="463" y="68"/>
                    <a:pt x="436" y="82"/>
                  </a:cubicBezTo>
                  <a:cubicBezTo>
                    <a:pt x="409" y="95"/>
                    <a:pt x="395" y="95"/>
                    <a:pt x="382" y="109"/>
                  </a:cubicBezTo>
                  <a:cubicBezTo>
                    <a:pt x="355" y="109"/>
                    <a:pt x="340" y="122"/>
                    <a:pt x="327" y="137"/>
                  </a:cubicBezTo>
                  <a:cubicBezTo>
                    <a:pt x="259" y="164"/>
                    <a:pt x="191" y="218"/>
                    <a:pt x="137" y="273"/>
                  </a:cubicBezTo>
                  <a:cubicBezTo>
                    <a:pt x="82" y="327"/>
                    <a:pt x="28" y="395"/>
                    <a:pt x="0" y="463"/>
                  </a:cubicBezTo>
                  <a:cubicBezTo>
                    <a:pt x="137" y="382"/>
                    <a:pt x="259" y="340"/>
                    <a:pt x="395" y="327"/>
                  </a:cubicBezTo>
                  <a:cubicBezTo>
                    <a:pt x="431" y="327"/>
                    <a:pt x="474" y="321"/>
                    <a:pt x="518" y="321"/>
                  </a:cubicBezTo>
                  <a:cubicBezTo>
                    <a:pt x="540" y="321"/>
                    <a:pt x="563" y="323"/>
                    <a:pt x="586" y="327"/>
                  </a:cubicBezTo>
                  <a:cubicBezTo>
                    <a:pt x="640" y="327"/>
                    <a:pt x="709" y="327"/>
                    <a:pt x="763" y="340"/>
                  </a:cubicBezTo>
                  <a:cubicBezTo>
                    <a:pt x="885" y="368"/>
                    <a:pt x="1021" y="395"/>
                    <a:pt x="1144" y="436"/>
                  </a:cubicBezTo>
                  <a:cubicBezTo>
                    <a:pt x="1212" y="449"/>
                    <a:pt x="1281" y="477"/>
                    <a:pt x="1335" y="491"/>
                  </a:cubicBezTo>
                  <a:cubicBezTo>
                    <a:pt x="1403" y="518"/>
                    <a:pt x="1471" y="531"/>
                    <a:pt x="1539" y="558"/>
                  </a:cubicBezTo>
                  <a:cubicBezTo>
                    <a:pt x="1811" y="627"/>
                    <a:pt x="2071" y="709"/>
                    <a:pt x="2329" y="790"/>
                  </a:cubicBezTo>
                  <a:cubicBezTo>
                    <a:pt x="2588" y="872"/>
                    <a:pt x="2846" y="954"/>
                    <a:pt x="3092" y="1090"/>
                  </a:cubicBezTo>
                  <a:lnTo>
                    <a:pt x="3173" y="1117"/>
                  </a:lnTo>
                  <a:lnTo>
                    <a:pt x="3173" y="1049"/>
                  </a:lnTo>
                  <a:cubicBezTo>
                    <a:pt x="3173" y="1035"/>
                    <a:pt x="3160" y="1008"/>
                    <a:pt x="3160" y="981"/>
                  </a:cubicBezTo>
                  <a:cubicBezTo>
                    <a:pt x="3160" y="954"/>
                    <a:pt x="3146" y="927"/>
                    <a:pt x="3146" y="899"/>
                  </a:cubicBezTo>
                  <a:cubicBezTo>
                    <a:pt x="3133" y="927"/>
                    <a:pt x="3119" y="940"/>
                    <a:pt x="3119" y="967"/>
                  </a:cubicBezTo>
                  <a:lnTo>
                    <a:pt x="3118" y="968"/>
                  </a:lnTo>
                  <a:lnTo>
                    <a:pt x="3118" y="968"/>
                  </a:lnTo>
                  <a:cubicBezTo>
                    <a:pt x="3036" y="868"/>
                    <a:pt x="2951" y="776"/>
                    <a:pt x="2846" y="694"/>
                  </a:cubicBezTo>
                  <a:cubicBezTo>
                    <a:pt x="2737" y="600"/>
                    <a:pt x="2601" y="518"/>
                    <a:pt x="2479" y="449"/>
                  </a:cubicBezTo>
                  <a:cubicBezTo>
                    <a:pt x="2220" y="300"/>
                    <a:pt x="1934" y="204"/>
                    <a:pt x="1662" y="137"/>
                  </a:cubicBezTo>
                  <a:cubicBezTo>
                    <a:pt x="1593" y="109"/>
                    <a:pt x="1526" y="95"/>
                    <a:pt x="1457" y="82"/>
                  </a:cubicBezTo>
                  <a:cubicBezTo>
                    <a:pt x="1390" y="68"/>
                    <a:pt x="1308" y="55"/>
                    <a:pt x="1239" y="41"/>
                  </a:cubicBezTo>
                  <a:cubicBezTo>
                    <a:pt x="1090" y="13"/>
                    <a:pt x="940" y="0"/>
                    <a:pt x="77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01"/>
            <p:cNvSpPr/>
            <p:nvPr/>
          </p:nvSpPr>
          <p:spPr>
            <a:xfrm>
              <a:off x="4881090" y="1747799"/>
              <a:ext cx="67903" cy="29504"/>
            </a:xfrm>
            <a:custGeom>
              <a:avLst/>
              <a:gdLst/>
              <a:ahLst/>
              <a:cxnLst/>
              <a:rect l="l" t="t" r="r" b="b"/>
              <a:pathLst>
                <a:path w="3733" h="1622" extrusionOk="0">
                  <a:moveTo>
                    <a:pt x="695" y="0"/>
                  </a:moveTo>
                  <a:cubicBezTo>
                    <a:pt x="640" y="0"/>
                    <a:pt x="586" y="0"/>
                    <a:pt x="531" y="14"/>
                  </a:cubicBezTo>
                  <a:lnTo>
                    <a:pt x="464" y="14"/>
                  </a:lnTo>
                  <a:cubicBezTo>
                    <a:pt x="450" y="27"/>
                    <a:pt x="437" y="27"/>
                    <a:pt x="422" y="27"/>
                  </a:cubicBezTo>
                  <a:cubicBezTo>
                    <a:pt x="409" y="27"/>
                    <a:pt x="395" y="42"/>
                    <a:pt x="382" y="42"/>
                  </a:cubicBezTo>
                  <a:cubicBezTo>
                    <a:pt x="273" y="69"/>
                    <a:pt x="191" y="123"/>
                    <a:pt x="110" y="205"/>
                  </a:cubicBezTo>
                  <a:cubicBezTo>
                    <a:pt x="83" y="232"/>
                    <a:pt x="55" y="287"/>
                    <a:pt x="28" y="327"/>
                  </a:cubicBezTo>
                  <a:cubicBezTo>
                    <a:pt x="14" y="368"/>
                    <a:pt x="1" y="423"/>
                    <a:pt x="1" y="463"/>
                  </a:cubicBezTo>
                  <a:cubicBezTo>
                    <a:pt x="41" y="381"/>
                    <a:pt x="110" y="327"/>
                    <a:pt x="191" y="300"/>
                  </a:cubicBezTo>
                  <a:cubicBezTo>
                    <a:pt x="259" y="273"/>
                    <a:pt x="341" y="245"/>
                    <a:pt x="422" y="245"/>
                  </a:cubicBezTo>
                  <a:cubicBezTo>
                    <a:pt x="437" y="245"/>
                    <a:pt x="450" y="245"/>
                    <a:pt x="477" y="259"/>
                  </a:cubicBezTo>
                  <a:lnTo>
                    <a:pt x="531" y="259"/>
                  </a:lnTo>
                  <a:cubicBezTo>
                    <a:pt x="573" y="273"/>
                    <a:pt x="613" y="273"/>
                    <a:pt x="655" y="287"/>
                  </a:cubicBezTo>
                  <a:cubicBezTo>
                    <a:pt x="722" y="314"/>
                    <a:pt x="804" y="341"/>
                    <a:pt x="886" y="368"/>
                  </a:cubicBezTo>
                  <a:cubicBezTo>
                    <a:pt x="967" y="409"/>
                    <a:pt x="1049" y="436"/>
                    <a:pt x="1131" y="477"/>
                  </a:cubicBezTo>
                  <a:cubicBezTo>
                    <a:pt x="1212" y="505"/>
                    <a:pt x="1294" y="545"/>
                    <a:pt x="1390" y="572"/>
                  </a:cubicBezTo>
                  <a:cubicBezTo>
                    <a:pt x="1553" y="627"/>
                    <a:pt x="1730" y="695"/>
                    <a:pt x="1893" y="750"/>
                  </a:cubicBezTo>
                  <a:cubicBezTo>
                    <a:pt x="2071" y="804"/>
                    <a:pt x="2248" y="859"/>
                    <a:pt x="2425" y="899"/>
                  </a:cubicBezTo>
                  <a:cubicBezTo>
                    <a:pt x="2507" y="926"/>
                    <a:pt x="2589" y="954"/>
                    <a:pt x="2683" y="968"/>
                  </a:cubicBezTo>
                  <a:cubicBezTo>
                    <a:pt x="2765" y="995"/>
                    <a:pt x="2847" y="1008"/>
                    <a:pt x="2929" y="1035"/>
                  </a:cubicBezTo>
                  <a:cubicBezTo>
                    <a:pt x="3092" y="1090"/>
                    <a:pt x="3242" y="1144"/>
                    <a:pt x="3378" y="1240"/>
                  </a:cubicBezTo>
                  <a:cubicBezTo>
                    <a:pt x="3515" y="1322"/>
                    <a:pt x="3651" y="1444"/>
                    <a:pt x="3718" y="1621"/>
                  </a:cubicBezTo>
                  <a:cubicBezTo>
                    <a:pt x="3733" y="1567"/>
                    <a:pt x="3733" y="1526"/>
                    <a:pt x="3718" y="1471"/>
                  </a:cubicBezTo>
                  <a:cubicBezTo>
                    <a:pt x="3705" y="1431"/>
                    <a:pt x="3691" y="1376"/>
                    <a:pt x="3678" y="1335"/>
                  </a:cubicBezTo>
                  <a:cubicBezTo>
                    <a:pt x="3664" y="1295"/>
                    <a:pt x="3637" y="1240"/>
                    <a:pt x="3609" y="1199"/>
                  </a:cubicBezTo>
                  <a:cubicBezTo>
                    <a:pt x="3596" y="1158"/>
                    <a:pt x="3555" y="1117"/>
                    <a:pt x="3528" y="1077"/>
                  </a:cubicBezTo>
                  <a:cubicBezTo>
                    <a:pt x="3460" y="995"/>
                    <a:pt x="3392" y="926"/>
                    <a:pt x="3310" y="872"/>
                  </a:cubicBezTo>
                  <a:cubicBezTo>
                    <a:pt x="3228" y="817"/>
                    <a:pt x="3146" y="763"/>
                    <a:pt x="3065" y="723"/>
                  </a:cubicBezTo>
                  <a:cubicBezTo>
                    <a:pt x="2970" y="668"/>
                    <a:pt x="2888" y="641"/>
                    <a:pt x="2806" y="599"/>
                  </a:cubicBezTo>
                  <a:cubicBezTo>
                    <a:pt x="2711" y="572"/>
                    <a:pt x="2629" y="532"/>
                    <a:pt x="2547" y="505"/>
                  </a:cubicBezTo>
                  <a:cubicBezTo>
                    <a:pt x="2371" y="436"/>
                    <a:pt x="2207" y="381"/>
                    <a:pt x="2030" y="327"/>
                  </a:cubicBezTo>
                  <a:cubicBezTo>
                    <a:pt x="1866" y="273"/>
                    <a:pt x="1690" y="218"/>
                    <a:pt x="1512" y="178"/>
                  </a:cubicBezTo>
                  <a:cubicBezTo>
                    <a:pt x="1430" y="151"/>
                    <a:pt x="1336" y="123"/>
                    <a:pt x="1254" y="109"/>
                  </a:cubicBezTo>
                  <a:cubicBezTo>
                    <a:pt x="1158" y="82"/>
                    <a:pt x="1076" y="69"/>
                    <a:pt x="981" y="42"/>
                  </a:cubicBezTo>
                  <a:cubicBezTo>
                    <a:pt x="886" y="27"/>
                    <a:pt x="791" y="0"/>
                    <a:pt x="69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01"/>
            <p:cNvSpPr/>
            <p:nvPr/>
          </p:nvSpPr>
          <p:spPr>
            <a:xfrm>
              <a:off x="4908339" y="1737085"/>
              <a:ext cx="90695" cy="113633"/>
            </a:xfrm>
            <a:custGeom>
              <a:avLst/>
              <a:gdLst/>
              <a:ahLst/>
              <a:cxnLst/>
              <a:rect l="l" t="t" r="r" b="b"/>
              <a:pathLst>
                <a:path w="4986" h="6247" extrusionOk="0">
                  <a:moveTo>
                    <a:pt x="2436" y="0"/>
                  </a:moveTo>
                  <a:cubicBezTo>
                    <a:pt x="2424" y="0"/>
                    <a:pt x="2411" y="1"/>
                    <a:pt x="2398" y="4"/>
                  </a:cubicBezTo>
                  <a:cubicBezTo>
                    <a:pt x="2329" y="17"/>
                    <a:pt x="2275" y="59"/>
                    <a:pt x="2220" y="113"/>
                  </a:cubicBezTo>
                  <a:cubicBezTo>
                    <a:pt x="1717" y="535"/>
                    <a:pt x="940" y="848"/>
                    <a:pt x="314" y="1039"/>
                  </a:cubicBezTo>
                  <a:cubicBezTo>
                    <a:pt x="232" y="1066"/>
                    <a:pt x="150" y="1094"/>
                    <a:pt x="96" y="1161"/>
                  </a:cubicBezTo>
                  <a:cubicBezTo>
                    <a:pt x="1" y="1284"/>
                    <a:pt x="83" y="1475"/>
                    <a:pt x="192" y="1597"/>
                  </a:cubicBezTo>
                  <a:cubicBezTo>
                    <a:pt x="449" y="1855"/>
                    <a:pt x="818" y="1969"/>
                    <a:pt x="1177" y="1969"/>
                  </a:cubicBezTo>
                  <a:cubicBezTo>
                    <a:pt x="1216" y="1969"/>
                    <a:pt x="1255" y="1968"/>
                    <a:pt x="1294" y="1965"/>
                  </a:cubicBezTo>
                  <a:cubicBezTo>
                    <a:pt x="1594" y="1951"/>
                    <a:pt x="1866" y="1815"/>
                    <a:pt x="2166" y="1775"/>
                  </a:cubicBezTo>
                  <a:cubicBezTo>
                    <a:pt x="2192" y="1771"/>
                    <a:pt x="2217" y="1770"/>
                    <a:pt x="2242" y="1770"/>
                  </a:cubicBezTo>
                  <a:cubicBezTo>
                    <a:pt x="2544" y="1770"/>
                    <a:pt x="2772" y="1992"/>
                    <a:pt x="3010" y="2156"/>
                  </a:cubicBezTo>
                  <a:cubicBezTo>
                    <a:pt x="2752" y="2687"/>
                    <a:pt x="2807" y="3300"/>
                    <a:pt x="2888" y="3885"/>
                  </a:cubicBezTo>
                  <a:cubicBezTo>
                    <a:pt x="2956" y="4348"/>
                    <a:pt x="3052" y="4811"/>
                    <a:pt x="3256" y="5234"/>
                  </a:cubicBezTo>
                  <a:cubicBezTo>
                    <a:pt x="3351" y="5438"/>
                    <a:pt x="3473" y="5628"/>
                    <a:pt x="3624" y="5792"/>
                  </a:cubicBezTo>
                  <a:cubicBezTo>
                    <a:pt x="3800" y="5969"/>
                    <a:pt x="3991" y="6119"/>
                    <a:pt x="4223" y="6215"/>
                  </a:cubicBezTo>
                  <a:cubicBezTo>
                    <a:pt x="4263" y="6235"/>
                    <a:pt x="4310" y="6247"/>
                    <a:pt x="4359" y="6247"/>
                  </a:cubicBezTo>
                  <a:cubicBezTo>
                    <a:pt x="4377" y="6247"/>
                    <a:pt x="4395" y="6245"/>
                    <a:pt x="4414" y="6242"/>
                  </a:cubicBezTo>
                  <a:cubicBezTo>
                    <a:pt x="4577" y="6228"/>
                    <a:pt x="4659" y="6037"/>
                    <a:pt x="4699" y="5860"/>
                  </a:cubicBezTo>
                  <a:cubicBezTo>
                    <a:pt x="4931" y="4893"/>
                    <a:pt x="4986" y="3981"/>
                    <a:pt x="4917" y="2986"/>
                  </a:cubicBezTo>
                  <a:cubicBezTo>
                    <a:pt x="4890" y="2578"/>
                    <a:pt x="4850" y="2156"/>
                    <a:pt x="4741" y="1775"/>
                  </a:cubicBezTo>
                  <a:cubicBezTo>
                    <a:pt x="4686" y="1543"/>
                    <a:pt x="4672" y="1039"/>
                    <a:pt x="4509" y="889"/>
                  </a:cubicBezTo>
                  <a:cubicBezTo>
                    <a:pt x="4468" y="848"/>
                    <a:pt x="4427" y="834"/>
                    <a:pt x="4372" y="807"/>
                  </a:cubicBezTo>
                  <a:cubicBezTo>
                    <a:pt x="3787" y="562"/>
                    <a:pt x="3188" y="304"/>
                    <a:pt x="2589" y="44"/>
                  </a:cubicBezTo>
                  <a:cubicBezTo>
                    <a:pt x="2545" y="22"/>
                    <a:pt x="2491" y="0"/>
                    <a:pt x="2436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1"/>
            <p:cNvSpPr/>
            <p:nvPr/>
          </p:nvSpPr>
          <p:spPr>
            <a:xfrm>
              <a:off x="4904119" y="1737394"/>
              <a:ext cx="62464" cy="79545"/>
            </a:xfrm>
            <a:custGeom>
              <a:avLst/>
              <a:gdLst/>
              <a:ahLst/>
              <a:cxnLst/>
              <a:rect l="l" t="t" r="r" b="b"/>
              <a:pathLst>
                <a:path w="3434" h="4373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316" y="109"/>
                    <a:pt x="2126" y="191"/>
                    <a:pt x="1935" y="287"/>
                  </a:cubicBezTo>
                  <a:cubicBezTo>
                    <a:pt x="1731" y="368"/>
                    <a:pt x="1540" y="450"/>
                    <a:pt x="1336" y="532"/>
                  </a:cubicBezTo>
                  <a:cubicBezTo>
                    <a:pt x="1295" y="545"/>
                    <a:pt x="1241" y="572"/>
                    <a:pt x="1186" y="586"/>
                  </a:cubicBezTo>
                  <a:cubicBezTo>
                    <a:pt x="1132" y="614"/>
                    <a:pt x="1090" y="641"/>
                    <a:pt x="1036" y="654"/>
                  </a:cubicBezTo>
                  <a:cubicBezTo>
                    <a:pt x="941" y="708"/>
                    <a:pt x="845" y="763"/>
                    <a:pt x="751" y="804"/>
                  </a:cubicBezTo>
                  <a:cubicBezTo>
                    <a:pt x="655" y="859"/>
                    <a:pt x="560" y="913"/>
                    <a:pt x="478" y="940"/>
                  </a:cubicBezTo>
                  <a:cubicBezTo>
                    <a:pt x="382" y="981"/>
                    <a:pt x="301" y="1008"/>
                    <a:pt x="206" y="1022"/>
                  </a:cubicBezTo>
                  <a:lnTo>
                    <a:pt x="1" y="1062"/>
                  </a:lnTo>
                  <a:lnTo>
                    <a:pt x="70" y="1280"/>
                  </a:lnTo>
                  <a:cubicBezTo>
                    <a:pt x="97" y="1362"/>
                    <a:pt x="137" y="1444"/>
                    <a:pt x="179" y="1512"/>
                  </a:cubicBezTo>
                  <a:cubicBezTo>
                    <a:pt x="233" y="1594"/>
                    <a:pt x="287" y="1662"/>
                    <a:pt x="342" y="1716"/>
                  </a:cubicBezTo>
                  <a:cubicBezTo>
                    <a:pt x="409" y="1785"/>
                    <a:pt x="478" y="1839"/>
                    <a:pt x="546" y="1894"/>
                  </a:cubicBezTo>
                  <a:cubicBezTo>
                    <a:pt x="614" y="1934"/>
                    <a:pt x="682" y="1976"/>
                    <a:pt x="764" y="2016"/>
                  </a:cubicBezTo>
                  <a:cubicBezTo>
                    <a:pt x="832" y="2057"/>
                    <a:pt x="914" y="2084"/>
                    <a:pt x="996" y="2112"/>
                  </a:cubicBezTo>
                  <a:cubicBezTo>
                    <a:pt x="1077" y="2125"/>
                    <a:pt x="1159" y="2152"/>
                    <a:pt x="1241" y="2152"/>
                  </a:cubicBezTo>
                  <a:cubicBezTo>
                    <a:pt x="1336" y="2166"/>
                    <a:pt x="1417" y="2166"/>
                    <a:pt x="1513" y="2166"/>
                  </a:cubicBezTo>
                  <a:cubicBezTo>
                    <a:pt x="1526" y="2166"/>
                    <a:pt x="1554" y="2166"/>
                    <a:pt x="1568" y="2152"/>
                  </a:cubicBezTo>
                  <a:lnTo>
                    <a:pt x="1635" y="2152"/>
                  </a:lnTo>
                  <a:lnTo>
                    <a:pt x="1677" y="2139"/>
                  </a:lnTo>
                  <a:lnTo>
                    <a:pt x="1704" y="2139"/>
                  </a:lnTo>
                  <a:lnTo>
                    <a:pt x="1744" y="2125"/>
                  </a:lnTo>
                  <a:lnTo>
                    <a:pt x="1771" y="2112"/>
                  </a:lnTo>
                  <a:cubicBezTo>
                    <a:pt x="1853" y="2084"/>
                    <a:pt x="1922" y="2057"/>
                    <a:pt x="1989" y="2030"/>
                  </a:cubicBezTo>
                  <a:cubicBezTo>
                    <a:pt x="2071" y="2003"/>
                    <a:pt x="2126" y="1976"/>
                    <a:pt x="2194" y="1948"/>
                  </a:cubicBezTo>
                  <a:cubicBezTo>
                    <a:pt x="2249" y="1934"/>
                    <a:pt x="2303" y="1907"/>
                    <a:pt x="2358" y="1907"/>
                  </a:cubicBezTo>
                  <a:cubicBezTo>
                    <a:pt x="2412" y="1894"/>
                    <a:pt x="2467" y="1894"/>
                    <a:pt x="2521" y="1894"/>
                  </a:cubicBezTo>
                  <a:cubicBezTo>
                    <a:pt x="2717" y="1906"/>
                    <a:pt x="2924" y="2017"/>
                    <a:pt x="3043" y="2188"/>
                  </a:cubicBezTo>
                  <a:lnTo>
                    <a:pt x="3043" y="2188"/>
                  </a:lnTo>
                  <a:lnTo>
                    <a:pt x="3024" y="2234"/>
                  </a:lnTo>
                  <a:lnTo>
                    <a:pt x="2970" y="2384"/>
                  </a:lnTo>
                  <a:lnTo>
                    <a:pt x="2943" y="2533"/>
                  </a:lnTo>
                  <a:lnTo>
                    <a:pt x="2916" y="2670"/>
                  </a:lnTo>
                  <a:cubicBezTo>
                    <a:pt x="2875" y="2874"/>
                    <a:pt x="2875" y="3078"/>
                    <a:pt x="2888" y="3269"/>
                  </a:cubicBezTo>
                  <a:cubicBezTo>
                    <a:pt x="2902" y="3474"/>
                    <a:pt x="2930" y="3664"/>
                    <a:pt x="2984" y="3855"/>
                  </a:cubicBezTo>
                  <a:cubicBezTo>
                    <a:pt x="3039" y="4032"/>
                    <a:pt x="3120" y="4209"/>
                    <a:pt x="3215" y="4373"/>
                  </a:cubicBezTo>
                  <a:cubicBezTo>
                    <a:pt x="3161" y="4195"/>
                    <a:pt x="3133" y="4004"/>
                    <a:pt x="3120" y="3828"/>
                  </a:cubicBezTo>
                  <a:cubicBezTo>
                    <a:pt x="3093" y="3637"/>
                    <a:pt x="3093" y="3460"/>
                    <a:pt x="3106" y="3269"/>
                  </a:cubicBezTo>
                  <a:cubicBezTo>
                    <a:pt x="3133" y="3092"/>
                    <a:pt x="3161" y="2915"/>
                    <a:pt x="3215" y="2738"/>
                  </a:cubicBezTo>
                  <a:lnTo>
                    <a:pt x="3242" y="2615"/>
                  </a:lnTo>
                  <a:lnTo>
                    <a:pt x="3297" y="2493"/>
                  </a:lnTo>
                  <a:lnTo>
                    <a:pt x="3351" y="2370"/>
                  </a:lnTo>
                  <a:lnTo>
                    <a:pt x="3406" y="2248"/>
                  </a:lnTo>
                  <a:lnTo>
                    <a:pt x="3433" y="2179"/>
                  </a:lnTo>
                  <a:lnTo>
                    <a:pt x="3406" y="2098"/>
                  </a:lnTo>
                  <a:cubicBezTo>
                    <a:pt x="3324" y="1921"/>
                    <a:pt x="3215" y="1785"/>
                    <a:pt x="3066" y="1676"/>
                  </a:cubicBezTo>
                  <a:cubicBezTo>
                    <a:pt x="2930" y="1567"/>
                    <a:pt x="2752" y="1498"/>
                    <a:pt x="2576" y="1485"/>
                  </a:cubicBezTo>
                  <a:cubicBezTo>
                    <a:pt x="2528" y="1478"/>
                    <a:pt x="2480" y="1475"/>
                    <a:pt x="2432" y="1475"/>
                  </a:cubicBezTo>
                  <a:cubicBezTo>
                    <a:pt x="2385" y="1475"/>
                    <a:pt x="2337" y="1478"/>
                    <a:pt x="2289" y="1485"/>
                  </a:cubicBezTo>
                  <a:cubicBezTo>
                    <a:pt x="2207" y="1498"/>
                    <a:pt x="2126" y="1526"/>
                    <a:pt x="2044" y="1553"/>
                  </a:cubicBezTo>
                  <a:cubicBezTo>
                    <a:pt x="1962" y="1567"/>
                    <a:pt x="1895" y="1607"/>
                    <a:pt x="1826" y="1634"/>
                  </a:cubicBezTo>
                  <a:cubicBezTo>
                    <a:pt x="1758" y="1649"/>
                    <a:pt x="1704" y="1676"/>
                    <a:pt x="1649" y="1703"/>
                  </a:cubicBezTo>
                  <a:lnTo>
                    <a:pt x="1595" y="1703"/>
                  </a:lnTo>
                  <a:lnTo>
                    <a:pt x="1581" y="1716"/>
                  </a:lnTo>
                  <a:lnTo>
                    <a:pt x="1513" y="1716"/>
                  </a:lnTo>
                  <a:cubicBezTo>
                    <a:pt x="1499" y="1730"/>
                    <a:pt x="1486" y="1730"/>
                    <a:pt x="1472" y="1730"/>
                  </a:cubicBezTo>
                  <a:lnTo>
                    <a:pt x="1295" y="1730"/>
                  </a:lnTo>
                  <a:cubicBezTo>
                    <a:pt x="1241" y="1716"/>
                    <a:pt x="1172" y="1703"/>
                    <a:pt x="1118" y="1689"/>
                  </a:cubicBezTo>
                  <a:cubicBezTo>
                    <a:pt x="1050" y="1676"/>
                    <a:pt x="996" y="1649"/>
                    <a:pt x="941" y="1634"/>
                  </a:cubicBezTo>
                  <a:cubicBezTo>
                    <a:pt x="887" y="1607"/>
                    <a:pt x="832" y="1567"/>
                    <a:pt x="778" y="1540"/>
                  </a:cubicBezTo>
                  <a:cubicBezTo>
                    <a:pt x="723" y="1512"/>
                    <a:pt x="682" y="1471"/>
                    <a:pt x="627" y="1431"/>
                  </a:cubicBezTo>
                  <a:cubicBezTo>
                    <a:pt x="592" y="1395"/>
                    <a:pt x="556" y="1360"/>
                    <a:pt x="530" y="1315"/>
                  </a:cubicBezTo>
                  <a:lnTo>
                    <a:pt x="530" y="1315"/>
                  </a:lnTo>
                  <a:cubicBezTo>
                    <a:pt x="563" y="1300"/>
                    <a:pt x="595" y="1283"/>
                    <a:pt x="627" y="1267"/>
                  </a:cubicBezTo>
                  <a:cubicBezTo>
                    <a:pt x="736" y="1213"/>
                    <a:pt x="832" y="1158"/>
                    <a:pt x="914" y="1090"/>
                  </a:cubicBezTo>
                  <a:lnTo>
                    <a:pt x="1186" y="913"/>
                  </a:lnTo>
                  <a:lnTo>
                    <a:pt x="1308" y="831"/>
                  </a:lnTo>
                  <a:cubicBezTo>
                    <a:pt x="1363" y="804"/>
                    <a:pt x="1404" y="777"/>
                    <a:pt x="1445" y="750"/>
                  </a:cubicBezTo>
                  <a:cubicBezTo>
                    <a:pt x="1635" y="641"/>
                    <a:pt x="1826" y="532"/>
                    <a:pt x="2004" y="409"/>
                  </a:cubicBezTo>
                  <a:cubicBezTo>
                    <a:pt x="2180" y="287"/>
                    <a:pt x="2358" y="150"/>
                    <a:pt x="250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01"/>
            <p:cNvSpPr/>
            <p:nvPr/>
          </p:nvSpPr>
          <p:spPr>
            <a:xfrm>
              <a:off x="5918884" y="2461229"/>
              <a:ext cx="139499" cy="219135"/>
            </a:xfrm>
            <a:custGeom>
              <a:avLst/>
              <a:gdLst/>
              <a:ahLst/>
              <a:cxnLst/>
              <a:rect l="l" t="t" r="r" b="b"/>
              <a:pathLst>
                <a:path w="7669" h="12047" extrusionOk="0">
                  <a:moveTo>
                    <a:pt x="651" y="1"/>
                  </a:moveTo>
                  <a:cubicBezTo>
                    <a:pt x="371" y="1"/>
                    <a:pt x="212" y="145"/>
                    <a:pt x="136" y="372"/>
                  </a:cubicBezTo>
                  <a:cubicBezTo>
                    <a:pt x="0" y="781"/>
                    <a:pt x="151" y="1462"/>
                    <a:pt x="368" y="1979"/>
                  </a:cubicBezTo>
                  <a:cubicBezTo>
                    <a:pt x="1295" y="4307"/>
                    <a:pt x="2629" y="6378"/>
                    <a:pt x="4019" y="8448"/>
                  </a:cubicBezTo>
                  <a:cubicBezTo>
                    <a:pt x="4241" y="8788"/>
                    <a:pt x="6250" y="12047"/>
                    <a:pt x="6841" y="12047"/>
                  </a:cubicBezTo>
                  <a:cubicBezTo>
                    <a:pt x="6865" y="12047"/>
                    <a:pt x="6887" y="12041"/>
                    <a:pt x="6906" y="12030"/>
                  </a:cubicBezTo>
                  <a:cubicBezTo>
                    <a:pt x="7273" y="11798"/>
                    <a:pt x="7382" y="11322"/>
                    <a:pt x="7437" y="10886"/>
                  </a:cubicBezTo>
                  <a:cubicBezTo>
                    <a:pt x="7669" y="8707"/>
                    <a:pt x="7191" y="6459"/>
                    <a:pt x="6102" y="4553"/>
                  </a:cubicBezTo>
                  <a:cubicBezTo>
                    <a:pt x="5012" y="2646"/>
                    <a:pt x="3310" y="1093"/>
                    <a:pt x="1322" y="181"/>
                  </a:cubicBezTo>
                  <a:cubicBezTo>
                    <a:pt x="1045" y="56"/>
                    <a:pt x="825" y="1"/>
                    <a:pt x="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01"/>
            <p:cNvSpPr/>
            <p:nvPr/>
          </p:nvSpPr>
          <p:spPr>
            <a:xfrm>
              <a:off x="5848780" y="2350415"/>
              <a:ext cx="268303" cy="419443"/>
            </a:xfrm>
            <a:custGeom>
              <a:avLst/>
              <a:gdLst/>
              <a:ahLst/>
              <a:cxnLst/>
              <a:rect l="l" t="t" r="r" b="b"/>
              <a:pathLst>
                <a:path w="14750" h="23059" extrusionOk="0">
                  <a:moveTo>
                    <a:pt x="11329" y="1"/>
                  </a:moveTo>
                  <a:cubicBezTo>
                    <a:pt x="11294" y="1"/>
                    <a:pt x="11258" y="3"/>
                    <a:pt x="11223" y="8"/>
                  </a:cubicBezTo>
                  <a:cubicBezTo>
                    <a:pt x="10991" y="35"/>
                    <a:pt x="10800" y="185"/>
                    <a:pt x="10610" y="321"/>
                  </a:cubicBezTo>
                  <a:cubicBezTo>
                    <a:pt x="9193" y="1438"/>
                    <a:pt x="7845" y="2664"/>
                    <a:pt x="6620" y="3998"/>
                  </a:cubicBezTo>
                  <a:cubicBezTo>
                    <a:pt x="5380" y="5320"/>
                    <a:pt x="4426" y="6791"/>
                    <a:pt x="3242" y="8153"/>
                  </a:cubicBezTo>
                  <a:lnTo>
                    <a:pt x="1771" y="9827"/>
                  </a:lnTo>
                  <a:cubicBezTo>
                    <a:pt x="1417" y="10236"/>
                    <a:pt x="736" y="10713"/>
                    <a:pt x="477" y="11149"/>
                  </a:cubicBezTo>
                  <a:cubicBezTo>
                    <a:pt x="0" y="11912"/>
                    <a:pt x="246" y="13859"/>
                    <a:pt x="504" y="14717"/>
                  </a:cubicBezTo>
                  <a:cubicBezTo>
                    <a:pt x="1212" y="17087"/>
                    <a:pt x="2492" y="19375"/>
                    <a:pt x="3868" y="21431"/>
                  </a:cubicBezTo>
                  <a:cubicBezTo>
                    <a:pt x="4208" y="21936"/>
                    <a:pt x="4590" y="22439"/>
                    <a:pt x="5080" y="22793"/>
                  </a:cubicBezTo>
                  <a:cubicBezTo>
                    <a:pt x="5286" y="22940"/>
                    <a:pt x="5533" y="23059"/>
                    <a:pt x="5772" y="23059"/>
                  </a:cubicBezTo>
                  <a:cubicBezTo>
                    <a:pt x="5866" y="23059"/>
                    <a:pt x="5959" y="23040"/>
                    <a:pt x="6048" y="22998"/>
                  </a:cubicBezTo>
                  <a:cubicBezTo>
                    <a:pt x="6102" y="22984"/>
                    <a:pt x="6156" y="22944"/>
                    <a:pt x="6156" y="22875"/>
                  </a:cubicBezTo>
                  <a:cubicBezTo>
                    <a:pt x="6156" y="22835"/>
                    <a:pt x="6129" y="22793"/>
                    <a:pt x="6088" y="22753"/>
                  </a:cubicBezTo>
                  <a:cubicBezTo>
                    <a:pt x="5489" y="22154"/>
                    <a:pt x="4889" y="21540"/>
                    <a:pt x="4290" y="20928"/>
                  </a:cubicBezTo>
                  <a:lnTo>
                    <a:pt x="4290" y="20928"/>
                  </a:lnTo>
                  <a:cubicBezTo>
                    <a:pt x="4808" y="21173"/>
                    <a:pt x="5325" y="21404"/>
                    <a:pt x="5830" y="21636"/>
                  </a:cubicBezTo>
                  <a:cubicBezTo>
                    <a:pt x="6049" y="21734"/>
                    <a:pt x="6268" y="21831"/>
                    <a:pt x="6497" y="21831"/>
                  </a:cubicBezTo>
                  <a:cubicBezTo>
                    <a:pt x="6524" y="21831"/>
                    <a:pt x="6551" y="21830"/>
                    <a:pt x="6578" y="21827"/>
                  </a:cubicBezTo>
                  <a:cubicBezTo>
                    <a:pt x="6837" y="21813"/>
                    <a:pt x="7096" y="21595"/>
                    <a:pt x="7083" y="21337"/>
                  </a:cubicBezTo>
                  <a:cubicBezTo>
                    <a:pt x="7055" y="21023"/>
                    <a:pt x="6714" y="20874"/>
                    <a:pt x="6429" y="20778"/>
                  </a:cubicBezTo>
                  <a:cubicBezTo>
                    <a:pt x="5209" y="20317"/>
                    <a:pt x="4164" y="19411"/>
                    <a:pt x="3523" y="18288"/>
                  </a:cubicBezTo>
                  <a:lnTo>
                    <a:pt x="3523" y="18288"/>
                  </a:lnTo>
                  <a:cubicBezTo>
                    <a:pt x="3936" y="18995"/>
                    <a:pt x="5622" y="19476"/>
                    <a:pt x="6476" y="19476"/>
                  </a:cubicBezTo>
                  <a:cubicBezTo>
                    <a:pt x="6532" y="19476"/>
                    <a:pt x="6584" y="19474"/>
                    <a:pt x="6633" y="19470"/>
                  </a:cubicBezTo>
                  <a:cubicBezTo>
                    <a:pt x="6742" y="19470"/>
                    <a:pt x="6892" y="19416"/>
                    <a:pt x="6892" y="19307"/>
                  </a:cubicBezTo>
                  <a:cubicBezTo>
                    <a:pt x="6878" y="19239"/>
                    <a:pt x="6837" y="19198"/>
                    <a:pt x="6783" y="19157"/>
                  </a:cubicBezTo>
                  <a:cubicBezTo>
                    <a:pt x="5857" y="18368"/>
                    <a:pt x="4644" y="17836"/>
                    <a:pt x="4045" y="16773"/>
                  </a:cubicBezTo>
                  <a:cubicBezTo>
                    <a:pt x="3364" y="15562"/>
                    <a:pt x="3678" y="14050"/>
                    <a:pt x="3337" y="12702"/>
                  </a:cubicBezTo>
                  <a:cubicBezTo>
                    <a:pt x="3337" y="12688"/>
                    <a:pt x="3337" y="12688"/>
                    <a:pt x="3324" y="12675"/>
                  </a:cubicBezTo>
                  <a:cubicBezTo>
                    <a:pt x="3296" y="12551"/>
                    <a:pt x="3269" y="12429"/>
                    <a:pt x="3309" y="12320"/>
                  </a:cubicBezTo>
                  <a:cubicBezTo>
                    <a:pt x="3337" y="12225"/>
                    <a:pt x="3418" y="12157"/>
                    <a:pt x="3500" y="12102"/>
                  </a:cubicBezTo>
                  <a:cubicBezTo>
                    <a:pt x="4631" y="11189"/>
                    <a:pt x="6170" y="10590"/>
                    <a:pt x="7395" y="9760"/>
                  </a:cubicBezTo>
                  <a:cubicBezTo>
                    <a:pt x="8799" y="8834"/>
                    <a:pt x="10146" y="7839"/>
                    <a:pt x="11454" y="6791"/>
                  </a:cubicBezTo>
                  <a:cubicBezTo>
                    <a:pt x="12585" y="5878"/>
                    <a:pt x="13688" y="4897"/>
                    <a:pt x="14396" y="3631"/>
                  </a:cubicBezTo>
                  <a:cubicBezTo>
                    <a:pt x="14587" y="3277"/>
                    <a:pt x="14750" y="2868"/>
                    <a:pt x="14628" y="2487"/>
                  </a:cubicBezTo>
                  <a:cubicBezTo>
                    <a:pt x="14546" y="2228"/>
                    <a:pt x="14356" y="2037"/>
                    <a:pt x="14165" y="1846"/>
                  </a:cubicBezTo>
                  <a:cubicBezTo>
                    <a:pt x="13524" y="1247"/>
                    <a:pt x="12816" y="702"/>
                    <a:pt x="12053" y="253"/>
                  </a:cubicBezTo>
                  <a:cubicBezTo>
                    <a:pt x="11827" y="122"/>
                    <a:pt x="11579" y="1"/>
                    <a:pt x="11329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01"/>
            <p:cNvSpPr/>
            <p:nvPr/>
          </p:nvSpPr>
          <p:spPr>
            <a:xfrm>
              <a:off x="5892618" y="2655280"/>
              <a:ext cx="67412" cy="48804"/>
            </a:xfrm>
            <a:custGeom>
              <a:avLst/>
              <a:gdLst/>
              <a:ahLst/>
              <a:cxnLst/>
              <a:rect l="l" t="t" r="r" b="b"/>
              <a:pathLst>
                <a:path w="3706" h="2683" extrusionOk="0">
                  <a:moveTo>
                    <a:pt x="1" y="0"/>
                  </a:moveTo>
                  <a:cubicBezTo>
                    <a:pt x="15" y="55"/>
                    <a:pt x="28" y="95"/>
                    <a:pt x="42" y="150"/>
                  </a:cubicBezTo>
                  <a:cubicBezTo>
                    <a:pt x="55" y="191"/>
                    <a:pt x="69" y="246"/>
                    <a:pt x="96" y="286"/>
                  </a:cubicBezTo>
                  <a:cubicBezTo>
                    <a:pt x="124" y="382"/>
                    <a:pt x="164" y="477"/>
                    <a:pt x="218" y="572"/>
                  </a:cubicBezTo>
                  <a:cubicBezTo>
                    <a:pt x="314" y="749"/>
                    <a:pt x="409" y="927"/>
                    <a:pt x="532" y="1090"/>
                  </a:cubicBezTo>
                  <a:lnTo>
                    <a:pt x="627" y="1226"/>
                  </a:lnTo>
                  <a:cubicBezTo>
                    <a:pt x="654" y="1253"/>
                    <a:pt x="681" y="1294"/>
                    <a:pt x="723" y="1335"/>
                  </a:cubicBezTo>
                  <a:cubicBezTo>
                    <a:pt x="777" y="1417"/>
                    <a:pt x="845" y="1499"/>
                    <a:pt x="927" y="1566"/>
                  </a:cubicBezTo>
                  <a:cubicBezTo>
                    <a:pt x="1063" y="1716"/>
                    <a:pt x="1213" y="1866"/>
                    <a:pt x="1377" y="1989"/>
                  </a:cubicBezTo>
                  <a:cubicBezTo>
                    <a:pt x="1417" y="2029"/>
                    <a:pt x="1458" y="2056"/>
                    <a:pt x="1499" y="2084"/>
                  </a:cubicBezTo>
                  <a:cubicBezTo>
                    <a:pt x="1540" y="2125"/>
                    <a:pt x="1580" y="2152"/>
                    <a:pt x="1622" y="2180"/>
                  </a:cubicBezTo>
                  <a:lnTo>
                    <a:pt x="1689" y="2220"/>
                  </a:lnTo>
                  <a:cubicBezTo>
                    <a:pt x="1717" y="2234"/>
                    <a:pt x="1731" y="2261"/>
                    <a:pt x="1758" y="2274"/>
                  </a:cubicBezTo>
                  <a:lnTo>
                    <a:pt x="1826" y="2302"/>
                  </a:lnTo>
                  <a:cubicBezTo>
                    <a:pt x="1840" y="2316"/>
                    <a:pt x="1853" y="2316"/>
                    <a:pt x="1867" y="2329"/>
                  </a:cubicBezTo>
                  <a:lnTo>
                    <a:pt x="1894" y="2343"/>
                  </a:lnTo>
                  <a:lnTo>
                    <a:pt x="1976" y="2383"/>
                  </a:lnTo>
                  <a:cubicBezTo>
                    <a:pt x="2003" y="2383"/>
                    <a:pt x="2016" y="2397"/>
                    <a:pt x="2043" y="2411"/>
                  </a:cubicBezTo>
                  <a:cubicBezTo>
                    <a:pt x="2071" y="2425"/>
                    <a:pt x="2098" y="2425"/>
                    <a:pt x="2125" y="2438"/>
                  </a:cubicBezTo>
                  <a:lnTo>
                    <a:pt x="2194" y="2465"/>
                  </a:lnTo>
                  <a:cubicBezTo>
                    <a:pt x="2248" y="2479"/>
                    <a:pt x="2289" y="2492"/>
                    <a:pt x="2343" y="2506"/>
                  </a:cubicBezTo>
                  <a:cubicBezTo>
                    <a:pt x="2398" y="2534"/>
                    <a:pt x="2439" y="2534"/>
                    <a:pt x="2493" y="2547"/>
                  </a:cubicBezTo>
                  <a:cubicBezTo>
                    <a:pt x="2697" y="2601"/>
                    <a:pt x="2902" y="2628"/>
                    <a:pt x="3093" y="2643"/>
                  </a:cubicBezTo>
                  <a:cubicBezTo>
                    <a:pt x="3202" y="2656"/>
                    <a:pt x="3296" y="2670"/>
                    <a:pt x="3405" y="2670"/>
                  </a:cubicBezTo>
                  <a:cubicBezTo>
                    <a:pt x="3501" y="2683"/>
                    <a:pt x="3596" y="2683"/>
                    <a:pt x="3705" y="2683"/>
                  </a:cubicBezTo>
                  <a:lnTo>
                    <a:pt x="3420" y="2561"/>
                  </a:lnTo>
                  <a:cubicBezTo>
                    <a:pt x="3324" y="2534"/>
                    <a:pt x="3229" y="2492"/>
                    <a:pt x="3147" y="2465"/>
                  </a:cubicBezTo>
                  <a:cubicBezTo>
                    <a:pt x="2957" y="2397"/>
                    <a:pt x="2766" y="2329"/>
                    <a:pt x="2588" y="2261"/>
                  </a:cubicBezTo>
                  <a:cubicBezTo>
                    <a:pt x="2534" y="2247"/>
                    <a:pt x="2493" y="2220"/>
                    <a:pt x="2452" y="2207"/>
                  </a:cubicBezTo>
                  <a:cubicBezTo>
                    <a:pt x="2412" y="2193"/>
                    <a:pt x="2357" y="2165"/>
                    <a:pt x="2316" y="2152"/>
                  </a:cubicBezTo>
                  <a:lnTo>
                    <a:pt x="2261" y="2125"/>
                  </a:lnTo>
                  <a:lnTo>
                    <a:pt x="2194" y="2084"/>
                  </a:lnTo>
                  <a:cubicBezTo>
                    <a:pt x="2180" y="2071"/>
                    <a:pt x="2152" y="2071"/>
                    <a:pt x="2125" y="2056"/>
                  </a:cubicBezTo>
                  <a:lnTo>
                    <a:pt x="2071" y="2016"/>
                  </a:lnTo>
                  <a:cubicBezTo>
                    <a:pt x="2030" y="2002"/>
                    <a:pt x="1989" y="1975"/>
                    <a:pt x="1949" y="1947"/>
                  </a:cubicBezTo>
                  <a:cubicBezTo>
                    <a:pt x="1934" y="1934"/>
                    <a:pt x="1921" y="1920"/>
                    <a:pt x="1894" y="1907"/>
                  </a:cubicBezTo>
                  <a:lnTo>
                    <a:pt x="1840" y="1866"/>
                  </a:lnTo>
                  <a:lnTo>
                    <a:pt x="1731" y="1784"/>
                  </a:lnTo>
                  <a:cubicBezTo>
                    <a:pt x="1689" y="1757"/>
                    <a:pt x="1649" y="1730"/>
                    <a:pt x="1622" y="1689"/>
                  </a:cubicBezTo>
                  <a:cubicBezTo>
                    <a:pt x="1471" y="1580"/>
                    <a:pt x="1322" y="1444"/>
                    <a:pt x="1186" y="1308"/>
                  </a:cubicBezTo>
                  <a:cubicBezTo>
                    <a:pt x="1036" y="1185"/>
                    <a:pt x="899" y="1049"/>
                    <a:pt x="763" y="899"/>
                  </a:cubicBezTo>
                  <a:cubicBezTo>
                    <a:pt x="627" y="763"/>
                    <a:pt x="505" y="613"/>
                    <a:pt x="369" y="463"/>
                  </a:cubicBezTo>
                  <a:cubicBezTo>
                    <a:pt x="314" y="395"/>
                    <a:pt x="246" y="313"/>
                    <a:pt x="178" y="231"/>
                  </a:cubicBezTo>
                  <a:lnTo>
                    <a:pt x="96" y="122"/>
                  </a:lnTo>
                  <a:cubicBezTo>
                    <a:pt x="55" y="82"/>
                    <a:pt x="28" y="41"/>
                    <a:pt x="1" y="0"/>
                  </a:cubicBezTo>
                  <a:close/>
                </a:path>
              </a:pathLst>
            </a:custGeom>
            <a:solidFill>
              <a:srgbClr val="8E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01"/>
            <p:cNvSpPr/>
            <p:nvPr/>
          </p:nvSpPr>
          <p:spPr>
            <a:xfrm>
              <a:off x="5682287" y="1976320"/>
              <a:ext cx="497496" cy="1285596"/>
            </a:xfrm>
            <a:custGeom>
              <a:avLst/>
              <a:gdLst/>
              <a:ahLst/>
              <a:cxnLst/>
              <a:rect l="l" t="t" r="r" b="b"/>
              <a:pathLst>
                <a:path w="27350" h="70676" extrusionOk="0">
                  <a:moveTo>
                    <a:pt x="8404" y="70340"/>
                  </a:move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close/>
                  <a:moveTo>
                    <a:pt x="1722" y="1"/>
                  </a:moveTo>
                  <a:cubicBezTo>
                    <a:pt x="1408" y="1"/>
                    <a:pt x="1097" y="23"/>
                    <a:pt x="791" y="76"/>
                  </a:cubicBezTo>
                  <a:cubicBezTo>
                    <a:pt x="816" y="72"/>
                    <a:pt x="840" y="70"/>
                    <a:pt x="863" y="70"/>
                  </a:cubicBezTo>
                  <a:cubicBezTo>
                    <a:pt x="1214" y="70"/>
                    <a:pt x="1421" y="523"/>
                    <a:pt x="1472" y="880"/>
                  </a:cubicBezTo>
                  <a:cubicBezTo>
                    <a:pt x="1853" y="3305"/>
                    <a:pt x="1022" y="5947"/>
                    <a:pt x="804" y="8384"/>
                  </a:cubicBezTo>
                  <a:cubicBezTo>
                    <a:pt x="532" y="11380"/>
                    <a:pt x="341" y="14377"/>
                    <a:pt x="232" y="17387"/>
                  </a:cubicBezTo>
                  <a:cubicBezTo>
                    <a:pt x="1" y="23475"/>
                    <a:pt x="83" y="29576"/>
                    <a:pt x="504" y="35651"/>
                  </a:cubicBezTo>
                  <a:cubicBezTo>
                    <a:pt x="777" y="39737"/>
                    <a:pt x="1090" y="43973"/>
                    <a:pt x="2193" y="47908"/>
                  </a:cubicBezTo>
                  <a:cubicBezTo>
                    <a:pt x="3473" y="52417"/>
                    <a:pt x="5162" y="56843"/>
                    <a:pt x="6633" y="61297"/>
                  </a:cubicBezTo>
                  <a:cubicBezTo>
                    <a:pt x="6837" y="61920"/>
                    <a:pt x="9239" y="70341"/>
                    <a:pt x="8416" y="70341"/>
                  </a:cubicBezTo>
                  <a:cubicBezTo>
                    <a:pt x="8412" y="70341"/>
                    <a:pt x="8408" y="70341"/>
                    <a:pt x="8404" y="70340"/>
                  </a:cubicBezTo>
                  <a:lnTo>
                    <a:pt x="8404" y="70340"/>
                  </a:lnTo>
                  <a:cubicBezTo>
                    <a:pt x="10332" y="70521"/>
                    <a:pt x="12255" y="70675"/>
                    <a:pt x="14175" y="70675"/>
                  </a:cubicBezTo>
                  <a:cubicBezTo>
                    <a:pt x="15864" y="70675"/>
                    <a:pt x="17550" y="70556"/>
                    <a:pt x="19232" y="70231"/>
                  </a:cubicBezTo>
                  <a:cubicBezTo>
                    <a:pt x="20703" y="69945"/>
                    <a:pt x="21983" y="69115"/>
                    <a:pt x="23086" y="68120"/>
                  </a:cubicBezTo>
                  <a:cubicBezTo>
                    <a:pt x="23372" y="67862"/>
                    <a:pt x="26109" y="64784"/>
                    <a:pt x="25755" y="64538"/>
                  </a:cubicBezTo>
                  <a:cubicBezTo>
                    <a:pt x="22868" y="62590"/>
                    <a:pt x="20948" y="59485"/>
                    <a:pt x="19532" y="56298"/>
                  </a:cubicBezTo>
                  <a:cubicBezTo>
                    <a:pt x="18115" y="53111"/>
                    <a:pt x="17107" y="49747"/>
                    <a:pt x="15500" y="46655"/>
                  </a:cubicBezTo>
                  <a:cubicBezTo>
                    <a:pt x="14696" y="45117"/>
                    <a:pt x="13770" y="43659"/>
                    <a:pt x="12925" y="42148"/>
                  </a:cubicBezTo>
                  <a:cubicBezTo>
                    <a:pt x="10597" y="37939"/>
                    <a:pt x="8908" y="33295"/>
                    <a:pt x="8349" y="28501"/>
                  </a:cubicBezTo>
                  <a:cubicBezTo>
                    <a:pt x="7750" y="23298"/>
                    <a:pt x="7913" y="17673"/>
                    <a:pt x="9030" y="12579"/>
                  </a:cubicBezTo>
                  <a:lnTo>
                    <a:pt x="9030" y="12579"/>
                  </a:lnTo>
                  <a:cubicBezTo>
                    <a:pt x="8990" y="12770"/>
                    <a:pt x="12586" y="15072"/>
                    <a:pt x="12953" y="15357"/>
                  </a:cubicBezTo>
                  <a:cubicBezTo>
                    <a:pt x="14315" y="16392"/>
                    <a:pt x="15691" y="17400"/>
                    <a:pt x="17039" y="18463"/>
                  </a:cubicBezTo>
                  <a:cubicBezTo>
                    <a:pt x="16982" y="18435"/>
                    <a:pt x="16924" y="18423"/>
                    <a:pt x="16866" y="18423"/>
                  </a:cubicBezTo>
                  <a:cubicBezTo>
                    <a:pt x="16550" y="18423"/>
                    <a:pt x="16254" y="18796"/>
                    <a:pt x="16358" y="19131"/>
                  </a:cubicBezTo>
                  <a:cubicBezTo>
                    <a:pt x="16445" y="19437"/>
                    <a:pt x="16771" y="19611"/>
                    <a:pt x="17100" y="19611"/>
                  </a:cubicBezTo>
                  <a:cubicBezTo>
                    <a:pt x="17180" y="19611"/>
                    <a:pt x="17261" y="19601"/>
                    <a:pt x="17338" y="19579"/>
                  </a:cubicBezTo>
                  <a:lnTo>
                    <a:pt x="17338" y="19579"/>
                  </a:lnTo>
                  <a:cubicBezTo>
                    <a:pt x="16957" y="19784"/>
                    <a:pt x="16630" y="20084"/>
                    <a:pt x="16385" y="20438"/>
                  </a:cubicBezTo>
                  <a:cubicBezTo>
                    <a:pt x="16590" y="20629"/>
                    <a:pt x="16793" y="20832"/>
                    <a:pt x="16984" y="21023"/>
                  </a:cubicBezTo>
                  <a:lnTo>
                    <a:pt x="12940" y="27070"/>
                  </a:lnTo>
                  <a:cubicBezTo>
                    <a:pt x="12945" y="27063"/>
                    <a:pt x="12954" y="27059"/>
                    <a:pt x="12967" y="27059"/>
                  </a:cubicBezTo>
                  <a:cubicBezTo>
                    <a:pt x="13269" y="27059"/>
                    <a:pt x="15592" y="28917"/>
                    <a:pt x="15813" y="29100"/>
                  </a:cubicBezTo>
                  <a:cubicBezTo>
                    <a:pt x="16726" y="29876"/>
                    <a:pt x="17257" y="30720"/>
                    <a:pt x="17910" y="31715"/>
                  </a:cubicBezTo>
                  <a:cubicBezTo>
                    <a:pt x="19245" y="33731"/>
                    <a:pt x="20322" y="35910"/>
                    <a:pt x="20131" y="38429"/>
                  </a:cubicBezTo>
                  <a:cubicBezTo>
                    <a:pt x="22786" y="32560"/>
                    <a:pt x="25074" y="26512"/>
                    <a:pt x="26968" y="20356"/>
                  </a:cubicBezTo>
                  <a:cubicBezTo>
                    <a:pt x="27159" y="19757"/>
                    <a:pt x="27349" y="19131"/>
                    <a:pt x="27281" y="18504"/>
                  </a:cubicBezTo>
                  <a:cubicBezTo>
                    <a:pt x="27226" y="17972"/>
                    <a:pt x="26995" y="17482"/>
                    <a:pt x="26750" y="17006"/>
                  </a:cubicBezTo>
                  <a:cubicBezTo>
                    <a:pt x="24952" y="13587"/>
                    <a:pt x="22201" y="11898"/>
                    <a:pt x="19395" y="9515"/>
                  </a:cubicBezTo>
                  <a:cubicBezTo>
                    <a:pt x="16249" y="6846"/>
                    <a:pt x="12967" y="4340"/>
                    <a:pt x="9562" y="2010"/>
                  </a:cubicBezTo>
                  <a:cubicBezTo>
                    <a:pt x="9317" y="1834"/>
                    <a:pt x="9072" y="1670"/>
                    <a:pt x="8826" y="1520"/>
                  </a:cubicBezTo>
                  <a:cubicBezTo>
                    <a:pt x="8581" y="1371"/>
                    <a:pt x="8336" y="1247"/>
                    <a:pt x="8077" y="1138"/>
                  </a:cubicBezTo>
                  <a:cubicBezTo>
                    <a:pt x="7383" y="839"/>
                    <a:pt x="6633" y="730"/>
                    <a:pt x="5898" y="621"/>
                  </a:cubicBezTo>
                  <a:cubicBezTo>
                    <a:pt x="4534" y="433"/>
                    <a:pt x="3098" y="1"/>
                    <a:pt x="1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01"/>
            <p:cNvSpPr/>
            <p:nvPr/>
          </p:nvSpPr>
          <p:spPr>
            <a:xfrm>
              <a:off x="5696657" y="1976956"/>
              <a:ext cx="6203" cy="2510"/>
            </a:xfrm>
            <a:custGeom>
              <a:avLst/>
              <a:gdLst/>
              <a:ahLst/>
              <a:cxnLst/>
              <a:rect l="l" t="t" r="r" b="b"/>
              <a:pathLst>
                <a:path w="341" h="138" extrusionOk="0">
                  <a:moveTo>
                    <a:pt x="80" y="28"/>
                  </a:moveTo>
                  <a:lnTo>
                    <a:pt x="80" y="28"/>
                  </a:lnTo>
                  <a:cubicBezTo>
                    <a:pt x="54" y="28"/>
                    <a:pt x="27" y="28"/>
                    <a:pt x="1" y="41"/>
                  </a:cubicBezTo>
                  <a:lnTo>
                    <a:pt x="80" y="28"/>
                  </a:lnTo>
                  <a:close/>
                  <a:moveTo>
                    <a:pt x="246" y="1"/>
                  </a:moveTo>
                  <a:lnTo>
                    <a:pt x="80" y="28"/>
                  </a:lnTo>
                  <a:lnTo>
                    <a:pt x="80" y="28"/>
                  </a:lnTo>
                  <a:cubicBezTo>
                    <a:pt x="81" y="28"/>
                    <a:pt x="82" y="28"/>
                    <a:pt x="83" y="28"/>
                  </a:cubicBezTo>
                  <a:cubicBezTo>
                    <a:pt x="177" y="28"/>
                    <a:pt x="259" y="68"/>
                    <a:pt x="341" y="137"/>
                  </a:cubicBezTo>
                  <a:cubicBezTo>
                    <a:pt x="314" y="83"/>
                    <a:pt x="273" y="41"/>
                    <a:pt x="246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01"/>
            <p:cNvSpPr/>
            <p:nvPr/>
          </p:nvSpPr>
          <p:spPr>
            <a:xfrm>
              <a:off x="5827971" y="2315127"/>
              <a:ext cx="251713" cy="349830"/>
            </a:xfrm>
            <a:custGeom>
              <a:avLst/>
              <a:gdLst/>
              <a:ahLst/>
              <a:cxnLst/>
              <a:rect l="l" t="t" r="r" b="b"/>
              <a:pathLst>
                <a:path w="13838" h="19232" extrusionOk="0">
                  <a:moveTo>
                    <a:pt x="150" y="0"/>
                  </a:moveTo>
                  <a:lnTo>
                    <a:pt x="150" y="0"/>
                  </a:lnTo>
                  <a:cubicBezTo>
                    <a:pt x="147" y="26"/>
                    <a:pt x="145" y="51"/>
                    <a:pt x="143" y="77"/>
                  </a:cubicBezTo>
                  <a:lnTo>
                    <a:pt x="143" y="77"/>
                  </a:lnTo>
                  <a:cubicBezTo>
                    <a:pt x="145" y="51"/>
                    <a:pt x="147" y="26"/>
                    <a:pt x="150" y="0"/>
                  </a:cubicBezTo>
                  <a:close/>
                  <a:moveTo>
                    <a:pt x="143" y="77"/>
                  </a:moveTo>
                  <a:lnTo>
                    <a:pt x="143" y="77"/>
                  </a:lnTo>
                  <a:cubicBezTo>
                    <a:pt x="66" y="1031"/>
                    <a:pt x="27" y="1974"/>
                    <a:pt x="0" y="2929"/>
                  </a:cubicBezTo>
                  <a:lnTo>
                    <a:pt x="0" y="2929"/>
                  </a:lnTo>
                  <a:cubicBezTo>
                    <a:pt x="0" y="2926"/>
                    <a:pt x="1" y="2914"/>
                    <a:pt x="13" y="2902"/>
                  </a:cubicBezTo>
                  <a:cubicBezTo>
                    <a:pt x="66" y="1960"/>
                    <a:pt x="68" y="1019"/>
                    <a:pt x="143" y="77"/>
                  </a:cubicBezTo>
                  <a:close/>
                  <a:moveTo>
                    <a:pt x="0" y="2929"/>
                  </a:moveTo>
                  <a:cubicBezTo>
                    <a:pt x="0" y="2929"/>
                    <a:pt x="0" y="2929"/>
                    <a:pt x="0" y="2929"/>
                  </a:cubicBezTo>
                  <a:cubicBezTo>
                    <a:pt x="0" y="2929"/>
                    <a:pt x="0" y="2929"/>
                    <a:pt x="0" y="2929"/>
                  </a:cubicBezTo>
                  <a:close/>
                  <a:moveTo>
                    <a:pt x="13838" y="15881"/>
                  </a:moveTo>
                  <a:lnTo>
                    <a:pt x="13838" y="15881"/>
                  </a:lnTo>
                  <a:cubicBezTo>
                    <a:pt x="13405" y="16894"/>
                    <a:pt x="12973" y="17907"/>
                    <a:pt x="12530" y="18911"/>
                  </a:cubicBezTo>
                  <a:lnTo>
                    <a:pt x="12530" y="18911"/>
                  </a:lnTo>
                  <a:cubicBezTo>
                    <a:pt x="12988" y="17932"/>
                    <a:pt x="13457" y="16912"/>
                    <a:pt x="13838" y="15881"/>
                  </a:cubicBezTo>
                  <a:close/>
                  <a:moveTo>
                    <a:pt x="12530" y="18911"/>
                  </a:moveTo>
                  <a:cubicBezTo>
                    <a:pt x="12480" y="19018"/>
                    <a:pt x="12430" y="19125"/>
                    <a:pt x="12380" y="19231"/>
                  </a:cubicBezTo>
                  <a:lnTo>
                    <a:pt x="12394" y="19218"/>
                  </a:lnTo>
                  <a:cubicBezTo>
                    <a:pt x="12440" y="19116"/>
                    <a:pt x="12485" y="19013"/>
                    <a:pt x="12530" y="1891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01"/>
            <p:cNvSpPr/>
            <p:nvPr/>
          </p:nvSpPr>
          <p:spPr>
            <a:xfrm>
              <a:off x="6048688" y="2664684"/>
              <a:ext cx="4748" cy="10168"/>
            </a:xfrm>
            <a:custGeom>
              <a:avLst/>
              <a:gdLst/>
              <a:ahLst/>
              <a:cxnLst/>
              <a:rect l="l" t="t" r="r" b="b"/>
              <a:pathLst>
                <a:path w="261" h="559" extrusionOk="0">
                  <a:moveTo>
                    <a:pt x="260" y="1"/>
                  </a:moveTo>
                  <a:lnTo>
                    <a:pt x="246" y="14"/>
                  </a:lnTo>
                  <a:cubicBezTo>
                    <a:pt x="221" y="72"/>
                    <a:pt x="196" y="129"/>
                    <a:pt x="171" y="185"/>
                  </a:cubicBezTo>
                  <a:lnTo>
                    <a:pt x="171" y="185"/>
                  </a:lnTo>
                  <a:cubicBezTo>
                    <a:pt x="200" y="124"/>
                    <a:pt x="229" y="63"/>
                    <a:pt x="260" y="1"/>
                  </a:cubicBezTo>
                  <a:close/>
                  <a:moveTo>
                    <a:pt x="171" y="185"/>
                  </a:moveTo>
                  <a:cubicBezTo>
                    <a:pt x="111" y="313"/>
                    <a:pt x="56" y="439"/>
                    <a:pt x="1" y="559"/>
                  </a:cubicBezTo>
                  <a:cubicBezTo>
                    <a:pt x="58" y="436"/>
                    <a:pt x="114" y="313"/>
                    <a:pt x="171" y="185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01"/>
            <p:cNvSpPr/>
            <p:nvPr/>
          </p:nvSpPr>
          <p:spPr>
            <a:xfrm>
              <a:off x="5701368" y="2001968"/>
              <a:ext cx="453877" cy="1258311"/>
            </a:xfrm>
            <a:custGeom>
              <a:avLst/>
              <a:gdLst/>
              <a:ahLst/>
              <a:cxnLst/>
              <a:rect l="l" t="t" r="r" b="b"/>
              <a:pathLst>
                <a:path w="24952" h="69176" extrusionOk="0">
                  <a:moveTo>
                    <a:pt x="11898" y="25649"/>
                  </a:moveTo>
                  <a:cubicBezTo>
                    <a:pt x="11894" y="25651"/>
                    <a:pt x="11891" y="25654"/>
                    <a:pt x="11891" y="25660"/>
                  </a:cubicBezTo>
                  <a:lnTo>
                    <a:pt x="11898" y="25649"/>
                  </a:lnTo>
                  <a:close/>
                  <a:moveTo>
                    <a:pt x="7369" y="1"/>
                  </a:moveTo>
                  <a:cubicBezTo>
                    <a:pt x="7355" y="55"/>
                    <a:pt x="7327" y="124"/>
                    <a:pt x="7314" y="178"/>
                  </a:cubicBezTo>
                  <a:cubicBezTo>
                    <a:pt x="3937" y="9480"/>
                    <a:pt x="2193" y="19219"/>
                    <a:pt x="1117" y="29038"/>
                  </a:cubicBezTo>
                  <a:cubicBezTo>
                    <a:pt x="872" y="31204"/>
                    <a:pt x="668" y="33383"/>
                    <a:pt x="477" y="35548"/>
                  </a:cubicBezTo>
                  <a:cubicBezTo>
                    <a:pt x="381" y="36652"/>
                    <a:pt x="287" y="37769"/>
                    <a:pt x="205" y="38871"/>
                  </a:cubicBezTo>
                  <a:cubicBezTo>
                    <a:pt x="164" y="39376"/>
                    <a:pt x="69" y="39948"/>
                    <a:pt x="0" y="40506"/>
                  </a:cubicBezTo>
                  <a:cubicBezTo>
                    <a:pt x="409" y="42072"/>
                    <a:pt x="1267" y="43529"/>
                    <a:pt x="2016" y="44946"/>
                  </a:cubicBezTo>
                  <a:cubicBezTo>
                    <a:pt x="5775" y="51960"/>
                    <a:pt x="7859" y="59709"/>
                    <a:pt x="10269" y="67296"/>
                  </a:cubicBezTo>
                  <a:cubicBezTo>
                    <a:pt x="10392" y="67718"/>
                    <a:pt x="10542" y="68168"/>
                    <a:pt x="10869" y="68467"/>
                  </a:cubicBezTo>
                  <a:cubicBezTo>
                    <a:pt x="11182" y="68767"/>
                    <a:pt x="11631" y="68889"/>
                    <a:pt x="12054" y="68971"/>
                  </a:cubicBezTo>
                  <a:cubicBezTo>
                    <a:pt x="12762" y="69107"/>
                    <a:pt x="13484" y="69176"/>
                    <a:pt x="14206" y="69176"/>
                  </a:cubicBezTo>
                  <a:cubicBezTo>
                    <a:pt x="14655" y="69176"/>
                    <a:pt x="15105" y="69148"/>
                    <a:pt x="15554" y="69094"/>
                  </a:cubicBezTo>
                  <a:cubicBezTo>
                    <a:pt x="15881" y="69052"/>
                    <a:pt x="16235" y="68985"/>
                    <a:pt x="16467" y="68753"/>
                  </a:cubicBezTo>
                  <a:cubicBezTo>
                    <a:pt x="16834" y="68371"/>
                    <a:pt x="16725" y="67732"/>
                    <a:pt x="16576" y="67227"/>
                  </a:cubicBezTo>
                  <a:cubicBezTo>
                    <a:pt x="14355" y="59519"/>
                    <a:pt x="9834" y="52696"/>
                    <a:pt x="6879" y="45245"/>
                  </a:cubicBezTo>
                  <a:cubicBezTo>
                    <a:pt x="3991" y="37932"/>
                    <a:pt x="2629" y="29937"/>
                    <a:pt x="3583" y="22133"/>
                  </a:cubicBezTo>
                  <a:lnTo>
                    <a:pt x="3583" y="22133"/>
                  </a:lnTo>
                  <a:cubicBezTo>
                    <a:pt x="5054" y="30441"/>
                    <a:pt x="6892" y="38804"/>
                    <a:pt x="10638" y="46376"/>
                  </a:cubicBezTo>
                  <a:cubicBezTo>
                    <a:pt x="14083" y="53308"/>
                    <a:pt x="19204" y="59778"/>
                    <a:pt x="19926" y="67500"/>
                  </a:cubicBezTo>
                  <a:cubicBezTo>
                    <a:pt x="21125" y="66764"/>
                    <a:pt x="22460" y="65756"/>
                    <a:pt x="22391" y="64354"/>
                  </a:cubicBezTo>
                  <a:cubicBezTo>
                    <a:pt x="22364" y="63891"/>
                    <a:pt x="22187" y="63468"/>
                    <a:pt x="21996" y="63033"/>
                  </a:cubicBezTo>
                  <a:cubicBezTo>
                    <a:pt x="20171" y="58770"/>
                    <a:pt x="18183" y="54575"/>
                    <a:pt x="16031" y="50448"/>
                  </a:cubicBezTo>
                  <a:cubicBezTo>
                    <a:pt x="13770" y="46158"/>
                    <a:pt x="11346" y="41936"/>
                    <a:pt x="9521" y="37442"/>
                  </a:cubicBezTo>
                  <a:cubicBezTo>
                    <a:pt x="7832" y="33314"/>
                    <a:pt x="6661" y="28983"/>
                    <a:pt x="5680" y="24625"/>
                  </a:cubicBezTo>
                  <a:cubicBezTo>
                    <a:pt x="4876" y="21002"/>
                    <a:pt x="4195" y="17298"/>
                    <a:pt x="4509" y="13593"/>
                  </a:cubicBezTo>
                  <a:lnTo>
                    <a:pt x="4509" y="13593"/>
                  </a:lnTo>
                  <a:cubicBezTo>
                    <a:pt x="4890" y="16577"/>
                    <a:pt x="5666" y="19504"/>
                    <a:pt x="6797" y="22283"/>
                  </a:cubicBezTo>
                  <a:cubicBezTo>
                    <a:pt x="6592" y="21738"/>
                    <a:pt x="6919" y="20717"/>
                    <a:pt x="6960" y="20145"/>
                  </a:cubicBezTo>
                  <a:cubicBezTo>
                    <a:pt x="6988" y="19164"/>
                    <a:pt x="7028" y="18197"/>
                    <a:pt x="7110" y="17216"/>
                  </a:cubicBezTo>
                  <a:lnTo>
                    <a:pt x="7110" y="17162"/>
                  </a:lnTo>
                  <a:cubicBezTo>
                    <a:pt x="7260" y="15215"/>
                    <a:pt x="7532" y="13266"/>
                    <a:pt x="7941" y="11360"/>
                  </a:cubicBezTo>
                  <a:lnTo>
                    <a:pt x="7941" y="11347"/>
                  </a:lnTo>
                  <a:cubicBezTo>
                    <a:pt x="7941" y="11347"/>
                    <a:pt x="7941" y="11332"/>
                    <a:pt x="7954" y="11332"/>
                  </a:cubicBezTo>
                  <a:lnTo>
                    <a:pt x="7954" y="11319"/>
                  </a:lnTo>
                  <a:lnTo>
                    <a:pt x="7954" y="11305"/>
                  </a:lnTo>
                  <a:lnTo>
                    <a:pt x="7954" y="11292"/>
                  </a:lnTo>
                  <a:cubicBezTo>
                    <a:pt x="7954" y="11278"/>
                    <a:pt x="7954" y="11278"/>
                    <a:pt x="7968" y="11265"/>
                  </a:cubicBezTo>
                  <a:lnTo>
                    <a:pt x="7968" y="11251"/>
                  </a:lnTo>
                  <a:lnTo>
                    <a:pt x="7968" y="11238"/>
                  </a:lnTo>
                  <a:lnTo>
                    <a:pt x="7968" y="11223"/>
                  </a:lnTo>
                  <a:lnTo>
                    <a:pt x="7968" y="11210"/>
                  </a:lnTo>
                  <a:cubicBezTo>
                    <a:pt x="7981" y="11210"/>
                    <a:pt x="7981" y="11210"/>
                    <a:pt x="7981" y="11196"/>
                  </a:cubicBezTo>
                  <a:lnTo>
                    <a:pt x="7981" y="11183"/>
                  </a:lnTo>
                  <a:cubicBezTo>
                    <a:pt x="7981" y="11387"/>
                    <a:pt x="11537" y="13675"/>
                    <a:pt x="11904" y="13947"/>
                  </a:cubicBezTo>
                  <a:cubicBezTo>
                    <a:pt x="13266" y="14982"/>
                    <a:pt x="14642" y="15990"/>
                    <a:pt x="15990" y="17053"/>
                  </a:cubicBezTo>
                  <a:cubicBezTo>
                    <a:pt x="15935" y="17025"/>
                    <a:pt x="15881" y="17012"/>
                    <a:pt x="15813" y="17012"/>
                  </a:cubicBezTo>
                  <a:cubicBezTo>
                    <a:pt x="15554" y="17012"/>
                    <a:pt x="15281" y="17298"/>
                    <a:pt x="15281" y="17584"/>
                  </a:cubicBezTo>
                  <a:cubicBezTo>
                    <a:pt x="15281" y="17625"/>
                    <a:pt x="15296" y="17666"/>
                    <a:pt x="15309" y="17721"/>
                  </a:cubicBezTo>
                  <a:cubicBezTo>
                    <a:pt x="15405" y="18020"/>
                    <a:pt x="15731" y="18197"/>
                    <a:pt x="16058" y="18197"/>
                  </a:cubicBezTo>
                  <a:cubicBezTo>
                    <a:pt x="16126" y="18197"/>
                    <a:pt x="16208" y="18197"/>
                    <a:pt x="16289" y="18169"/>
                  </a:cubicBezTo>
                  <a:lnTo>
                    <a:pt x="16289" y="18169"/>
                  </a:lnTo>
                  <a:cubicBezTo>
                    <a:pt x="15908" y="18374"/>
                    <a:pt x="15581" y="18674"/>
                    <a:pt x="15336" y="19028"/>
                  </a:cubicBezTo>
                  <a:cubicBezTo>
                    <a:pt x="15541" y="19219"/>
                    <a:pt x="15744" y="19422"/>
                    <a:pt x="15935" y="19613"/>
                  </a:cubicBezTo>
                  <a:lnTo>
                    <a:pt x="11898" y="25649"/>
                  </a:lnTo>
                  <a:lnTo>
                    <a:pt x="11898" y="25649"/>
                  </a:lnTo>
                  <a:cubicBezTo>
                    <a:pt x="11903" y="25647"/>
                    <a:pt x="11910" y="25647"/>
                    <a:pt x="11918" y="25647"/>
                  </a:cubicBezTo>
                  <a:cubicBezTo>
                    <a:pt x="12218" y="25647"/>
                    <a:pt x="14546" y="27513"/>
                    <a:pt x="14764" y="27690"/>
                  </a:cubicBezTo>
                  <a:cubicBezTo>
                    <a:pt x="15677" y="28466"/>
                    <a:pt x="16208" y="29310"/>
                    <a:pt x="16861" y="30305"/>
                  </a:cubicBezTo>
                  <a:cubicBezTo>
                    <a:pt x="18101" y="32170"/>
                    <a:pt x="19109" y="34173"/>
                    <a:pt x="19109" y="36461"/>
                  </a:cubicBezTo>
                  <a:cubicBezTo>
                    <a:pt x="19109" y="36638"/>
                    <a:pt x="19095" y="36828"/>
                    <a:pt x="19082" y="37019"/>
                  </a:cubicBezTo>
                  <a:cubicBezTo>
                    <a:pt x="19082" y="37019"/>
                    <a:pt x="19095" y="37006"/>
                    <a:pt x="19095" y="36992"/>
                  </a:cubicBezTo>
                  <a:cubicBezTo>
                    <a:pt x="19177" y="36815"/>
                    <a:pt x="19258" y="36625"/>
                    <a:pt x="19354" y="36434"/>
                  </a:cubicBezTo>
                  <a:cubicBezTo>
                    <a:pt x="19845" y="35330"/>
                    <a:pt x="20321" y="34213"/>
                    <a:pt x="20798" y="33097"/>
                  </a:cubicBezTo>
                  <a:cubicBezTo>
                    <a:pt x="21764" y="30387"/>
                    <a:pt x="22064" y="27621"/>
                    <a:pt x="19545" y="25348"/>
                  </a:cubicBezTo>
                  <a:cubicBezTo>
                    <a:pt x="19367" y="25184"/>
                    <a:pt x="19164" y="24993"/>
                    <a:pt x="19191" y="24748"/>
                  </a:cubicBezTo>
                  <a:cubicBezTo>
                    <a:pt x="19218" y="24421"/>
                    <a:pt x="19640" y="24298"/>
                    <a:pt x="19967" y="24298"/>
                  </a:cubicBezTo>
                  <a:lnTo>
                    <a:pt x="20103" y="24298"/>
                  </a:lnTo>
                  <a:cubicBezTo>
                    <a:pt x="20402" y="24298"/>
                    <a:pt x="20716" y="24271"/>
                    <a:pt x="20893" y="24040"/>
                  </a:cubicBezTo>
                  <a:cubicBezTo>
                    <a:pt x="21056" y="23822"/>
                    <a:pt x="20989" y="23495"/>
                    <a:pt x="20893" y="23236"/>
                  </a:cubicBezTo>
                  <a:cubicBezTo>
                    <a:pt x="20526" y="22255"/>
                    <a:pt x="19872" y="21384"/>
                    <a:pt x="19013" y="20771"/>
                  </a:cubicBezTo>
                  <a:cubicBezTo>
                    <a:pt x="19300" y="20308"/>
                    <a:pt x="19912" y="20212"/>
                    <a:pt x="20444" y="20185"/>
                  </a:cubicBezTo>
                  <a:lnTo>
                    <a:pt x="20771" y="20185"/>
                  </a:lnTo>
                  <a:cubicBezTo>
                    <a:pt x="22105" y="20185"/>
                    <a:pt x="23426" y="20430"/>
                    <a:pt x="24666" y="20921"/>
                  </a:cubicBezTo>
                  <a:cubicBezTo>
                    <a:pt x="24407" y="19709"/>
                    <a:pt x="23399" y="18714"/>
                    <a:pt x="22214" y="18306"/>
                  </a:cubicBezTo>
                  <a:cubicBezTo>
                    <a:pt x="21683" y="18102"/>
                    <a:pt x="21111" y="18020"/>
                    <a:pt x="20553" y="18020"/>
                  </a:cubicBezTo>
                  <a:cubicBezTo>
                    <a:pt x="19872" y="18020"/>
                    <a:pt x="19191" y="18142"/>
                    <a:pt x="18537" y="18347"/>
                  </a:cubicBezTo>
                  <a:cubicBezTo>
                    <a:pt x="17992" y="18524"/>
                    <a:pt x="17433" y="18769"/>
                    <a:pt x="16875" y="18769"/>
                  </a:cubicBezTo>
                  <a:cubicBezTo>
                    <a:pt x="16739" y="18769"/>
                    <a:pt x="16603" y="18756"/>
                    <a:pt x="16480" y="18728"/>
                  </a:cubicBezTo>
                  <a:cubicBezTo>
                    <a:pt x="18728" y="17461"/>
                    <a:pt x="21301" y="16808"/>
                    <a:pt x="23876" y="16808"/>
                  </a:cubicBezTo>
                  <a:cubicBezTo>
                    <a:pt x="24230" y="16808"/>
                    <a:pt x="24584" y="16822"/>
                    <a:pt x="24951" y="16849"/>
                  </a:cubicBezTo>
                  <a:cubicBezTo>
                    <a:pt x="24270" y="15800"/>
                    <a:pt x="22990" y="15351"/>
                    <a:pt x="21724" y="15351"/>
                  </a:cubicBezTo>
                  <a:cubicBezTo>
                    <a:pt x="21410" y="15351"/>
                    <a:pt x="21111" y="15378"/>
                    <a:pt x="20811" y="15432"/>
                  </a:cubicBezTo>
                  <a:cubicBezTo>
                    <a:pt x="19300" y="15691"/>
                    <a:pt x="17911" y="16426"/>
                    <a:pt x="16440" y="16903"/>
                  </a:cubicBezTo>
                  <a:cubicBezTo>
                    <a:pt x="17693" y="16018"/>
                    <a:pt x="19027" y="15242"/>
                    <a:pt x="20417" y="14615"/>
                  </a:cubicBezTo>
                  <a:cubicBezTo>
                    <a:pt x="20253" y="14588"/>
                    <a:pt x="20090" y="14588"/>
                    <a:pt x="19912" y="14588"/>
                  </a:cubicBezTo>
                  <a:cubicBezTo>
                    <a:pt x="19122" y="14588"/>
                    <a:pt x="18332" y="14806"/>
                    <a:pt x="17665" y="15215"/>
                  </a:cubicBezTo>
                  <a:cubicBezTo>
                    <a:pt x="18496" y="13744"/>
                    <a:pt x="20321" y="13199"/>
                    <a:pt x="21982" y="12845"/>
                  </a:cubicBezTo>
                  <a:cubicBezTo>
                    <a:pt x="20798" y="12164"/>
                    <a:pt x="19422" y="11823"/>
                    <a:pt x="18060" y="11823"/>
                  </a:cubicBezTo>
                  <a:cubicBezTo>
                    <a:pt x="16344" y="11823"/>
                    <a:pt x="14628" y="12354"/>
                    <a:pt x="13253" y="13375"/>
                  </a:cubicBezTo>
                  <a:cubicBezTo>
                    <a:pt x="12844" y="12068"/>
                    <a:pt x="13579" y="10693"/>
                    <a:pt x="14288" y="9522"/>
                  </a:cubicBezTo>
                  <a:cubicBezTo>
                    <a:pt x="13961" y="9453"/>
                    <a:pt x="13647" y="9413"/>
                    <a:pt x="13320" y="9413"/>
                  </a:cubicBezTo>
                  <a:cubicBezTo>
                    <a:pt x="11945" y="9413"/>
                    <a:pt x="10569" y="9998"/>
                    <a:pt x="9657" y="11033"/>
                  </a:cubicBezTo>
                  <a:cubicBezTo>
                    <a:pt x="10569" y="8214"/>
                    <a:pt x="10596" y="5109"/>
                    <a:pt x="9711" y="2276"/>
                  </a:cubicBezTo>
                  <a:lnTo>
                    <a:pt x="9711" y="2276"/>
                  </a:lnTo>
                  <a:cubicBezTo>
                    <a:pt x="9725" y="3992"/>
                    <a:pt x="9494" y="5708"/>
                    <a:pt x="9016" y="7355"/>
                  </a:cubicBezTo>
                  <a:cubicBezTo>
                    <a:pt x="9058" y="5530"/>
                    <a:pt x="8826" y="3705"/>
                    <a:pt x="8350" y="1949"/>
                  </a:cubicBezTo>
                  <a:cubicBezTo>
                    <a:pt x="8295" y="3365"/>
                    <a:pt x="8241" y="4795"/>
                    <a:pt x="8172" y="6211"/>
                  </a:cubicBezTo>
                  <a:cubicBezTo>
                    <a:pt x="8090" y="7764"/>
                    <a:pt x="7981" y="9385"/>
                    <a:pt x="7233" y="10747"/>
                  </a:cubicBezTo>
                  <a:cubicBezTo>
                    <a:pt x="7001" y="7737"/>
                    <a:pt x="7082" y="4700"/>
                    <a:pt x="7491" y="1704"/>
                  </a:cubicBezTo>
                  <a:cubicBezTo>
                    <a:pt x="7545" y="1268"/>
                    <a:pt x="7614" y="818"/>
                    <a:pt x="7518" y="382"/>
                  </a:cubicBezTo>
                  <a:cubicBezTo>
                    <a:pt x="7505" y="328"/>
                    <a:pt x="7491" y="260"/>
                    <a:pt x="7478" y="219"/>
                  </a:cubicBezTo>
                  <a:cubicBezTo>
                    <a:pt x="7451" y="137"/>
                    <a:pt x="7409" y="70"/>
                    <a:pt x="7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01"/>
            <p:cNvSpPr/>
            <p:nvPr/>
          </p:nvSpPr>
          <p:spPr>
            <a:xfrm>
              <a:off x="5684015" y="2411988"/>
              <a:ext cx="18" cy="255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01"/>
            <p:cNvSpPr/>
            <p:nvPr/>
          </p:nvSpPr>
          <p:spPr>
            <a:xfrm>
              <a:off x="5692201" y="2639909"/>
              <a:ext cx="1510" cy="25793"/>
            </a:xfrm>
            <a:custGeom>
              <a:avLst/>
              <a:gdLst/>
              <a:ahLst/>
              <a:cxnLst/>
              <a:rect l="l" t="t" r="r" b="b"/>
              <a:pathLst>
                <a:path w="83" h="1418" extrusionOk="0">
                  <a:moveTo>
                    <a:pt x="1" y="1"/>
                  </a:moveTo>
                  <a:cubicBezTo>
                    <a:pt x="28" y="464"/>
                    <a:pt x="55" y="940"/>
                    <a:pt x="82" y="1417"/>
                  </a:cubicBezTo>
                  <a:cubicBezTo>
                    <a:pt x="55" y="940"/>
                    <a:pt x="28" y="464"/>
                    <a:pt x="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01"/>
            <p:cNvSpPr/>
            <p:nvPr/>
          </p:nvSpPr>
          <p:spPr>
            <a:xfrm>
              <a:off x="5830445" y="3109866"/>
              <a:ext cx="326783" cy="152050"/>
            </a:xfrm>
            <a:custGeom>
              <a:avLst/>
              <a:gdLst/>
              <a:ahLst/>
              <a:cxnLst/>
              <a:rect l="l" t="t" r="r" b="b"/>
              <a:pathLst>
                <a:path w="17965" h="8359" extrusionOk="0">
                  <a:moveTo>
                    <a:pt x="259" y="8023"/>
                  </a:moveTo>
                  <a:lnTo>
                    <a:pt x="259" y="8023"/>
                  </a:lnTo>
                  <a:cubicBezTo>
                    <a:pt x="260" y="8024"/>
                    <a:pt x="261" y="8024"/>
                    <a:pt x="263" y="8024"/>
                  </a:cubicBezTo>
                  <a:lnTo>
                    <a:pt x="263" y="8024"/>
                  </a:lnTo>
                  <a:cubicBezTo>
                    <a:pt x="261" y="8024"/>
                    <a:pt x="260" y="8023"/>
                    <a:pt x="259" y="8023"/>
                  </a:cubicBezTo>
                  <a:close/>
                  <a:moveTo>
                    <a:pt x="15009" y="1"/>
                  </a:moveTo>
                  <a:lnTo>
                    <a:pt x="15009" y="1"/>
                  </a:lnTo>
                  <a:cubicBezTo>
                    <a:pt x="15091" y="1431"/>
                    <a:pt x="13797" y="2534"/>
                    <a:pt x="12558" y="3242"/>
                  </a:cubicBezTo>
                  <a:cubicBezTo>
                    <a:pt x="9753" y="4833"/>
                    <a:pt x="6534" y="5669"/>
                    <a:pt x="3315" y="5669"/>
                  </a:cubicBezTo>
                  <a:cubicBezTo>
                    <a:pt x="2204" y="5669"/>
                    <a:pt x="1094" y="5570"/>
                    <a:pt x="1" y="5367"/>
                  </a:cubicBezTo>
                  <a:lnTo>
                    <a:pt x="1" y="5367"/>
                  </a:lnTo>
                  <a:cubicBezTo>
                    <a:pt x="121" y="5636"/>
                    <a:pt x="762" y="8024"/>
                    <a:pt x="275" y="8024"/>
                  </a:cubicBezTo>
                  <a:cubicBezTo>
                    <a:pt x="271" y="8024"/>
                    <a:pt x="267" y="8024"/>
                    <a:pt x="263" y="8024"/>
                  </a:cubicBezTo>
                  <a:lnTo>
                    <a:pt x="263" y="8024"/>
                  </a:lnTo>
                  <a:cubicBezTo>
                    <a:pt x="2189" y="8204"/>
                    <a:pt x="4112" y="8358"/>
                    <a:pt x="6030" y="8358"/>
                  </a:cubicBezTo>
                  <a:cubicBezTo>
                    <a:pt x="7719" y="8358"/>
                    <a:pt x="9405" y="8239"/>
                    <a:pt x="11087" y="7914"/>
                  </a:cubicBezTo>
                  <a:cubicBezTo>
                    <a:pt x="12558" y="7628"/>
                    <a:pt x="13838" y="6798"/>
                    <a:pt x="14941" y="5803"/>
                  </a:cubicBezTo>
                  <a:cubicBezTo>
                    <a:pt x="15227" y="5545"/>
                    <a:pt x="17964" y="2467"/>
                    <a:pt x="17610" y="2221"/>
                  </a:cubicBezTo>
                  <a:cubicBezTo>
                    <a:pt x="16753" y="1649"/>
                    <a:pt x="15609" y="859"/>
                    <a:pt x="15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01"/>
            <p:cNvSpPr/>
            <p:nvPr/>
          </p:nvSpPr>
          <p:spPr>
            <a:xfrm>
              <a:off x="5917648" y="2413625"/>
              <a:ext cx="183101" cy="261736"/>
            </a:xfrm>
            <a:custGeom>
              <a:avLst/>
              <a:gdLst/>
              <a:ahLst/>
              <a:cxnLst/>
              <a:rect l="l" t="t" r="r" b="b"/>
              <a:pathLst>
                <a:path w="10066" h="14389" extrusionOk="0">
                  <a:moveTo>
                    <a:pt x="2232" y="1"/>
                  </a:moveTo>
                  <a:cubicBezTo>
                    <a:pt x="2200" y="1"/>
                    <a:pt x="2169" y="2"/>
                    <a:pt x="2138" y="6"/>
                  </a:cubicBezTo>
                  <a:cubicBezTo>
                    <a:pt x="2098" y="20"/>
                    <a:pt x="2057" y="33"/>
                    <a:pt x="2029" y="47"/>
                  </a:cubicBezTo>
                  <a:cubicBezTo>
                    <a:pt x="1920" y="102"/>
                    <a:pt x="1853" y="211"/>
                    <a:pt x="1784" y="305"/>
                  </a:cubicBezTo>
                  <a:cubicBezTo>
                    <a:pt x="1172" y="1191"/>
                    <a:pt x="600" y="2117"/>
                    <a:pt x="1" y="3029"/>
                  </a:cubicBezTo>
                  <a:cubicBezTo>
                    <a:pt x="6" y="3022"/>
                    <a:pt x="15" y="3018"/>
                    <a:pt x="28" y="3018"/>
                  </a:cubicBezTo>
                  <a:cubicBezTo>
                    <a:pt x="330" y="3018"/>
                    <a:pt x="2653" y="4876"/>
                    <a:pt x="2874" y="5059"/>
                  </a:cubicBezTo>
                  <a:cubicBezTo>
                    <a:pt x="3787" y="5835"/>
                    <a:pt x="4318" y="6679"/>
                    <a:pt x="4971" y="7674"/>
                  </a:cubicBezTo>
                  <a:cubicBezTo>
                    <a:pt x="6306" y="9690"/>
                    <a:pt x="7383" y="11869"/>
                    <a:pt x="7192" y="14388"/>
                  </a:cubicBezTo>
                  <a:cubicBezTo>
                    <a:pt x="8254" y="12032"/>
                    <a:pt x="10065" y="9417"/>
                    <a:pt x="9139" y="6775"/>
                  </a:cubicBezTo>
                  <a:cubicBezTo>
                    <a:pt x="8281" y="4324"/>
                    <a:pt x="6551" y="2199"/>
                    <a:pt x="4332" y="837"/>
                  </a:cubicBezTo>
                  <a:cubicBezTo>
                    <a:pt x="3760" y="496"/>
                    <a:pt x="3160" y="196"/>
                    <a:pt x="2520" y="47"/>
                  </a:cubicBezTo>
                  <a:cubicBezTo>
                    <a:pt x="2428" y="16"/>
                    <a:pt x="2328" y="1"/>
                    <a:pt x="2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01"/>
            <p:cNvSpPr/>
            <p:nvPr/>
          </p:nvSpPr>
          <p:spPr>
            <a:xfrm>
              <a:off x="5682287" y="1972554"/>
              <a:ext cx="154851" cy="794230"/>
            </a:xfrm>
            <a:custGeom>
              <a:avLst/>
              <a:gdLst/>
              <a:ahLst/>
              <a:cxnLst/>
              <a:rect l="l" t="t" r="r" b="b"/>
              <a:pathLst>
                <a:path w="8513" h="43663" extrusionOk="0">
                  <a:moveTo>
                    <a:pt x="2019" y="0"/>
                  </a:moveTo>
                  <a:cubicBezTo>
                    <a:pt x="1659" y="0"/>
                    <a:pt x="1302" y="37"/>
                    <a:pt x="954" y="134"/>
                  </a:cubicBezTo>
                  <a:cubicBezTo>
                    <a:pt x="1185" y="447"/>
                    <a:pt x="1403" y="706"/>
                    <a:pt x="1472" y="1115"/>
                  </a:cubicBezTo>
                  <a:cubicBezTo>
                    <a:pt x="1853" y="3539"/>
                    <a:pt x="1022" y="6181"/>
                    <a:pt x="804" y="8618"/>
                  </a:cubicBezTo>
                  <a:cubicBezTo>
                    <a:pt x="532" y="11615"/>
                    <a:pt x="341" y="14611"/>
                    <a:pt x="232" y="17621"/>
                  </a:cubicBezTo>
                  <a:cubicBezTo>
                    <a:pt x="1" y="23709"/>
                    <a:pt x="83" y="29811"/>
                    <a:pt x="504" y="35885"/>
                  </a:cubicBezTo>
                  <a:cubicBezTo>
                    <a:pt x="680" y="38462"/>
                    <a:pt x="709" y="41026"/>
                    <a:pt x="1000" y="43590"/>
                  </a:cubicBezTo>
                  <a:lnTo>
                    <a:pt x="1000" y="43590"/>
                  </a:lnTo>
                  <a:cubicBezTo>
                    <a:pt x="900" y="42623"/>
                    <a:pt x="1174" y="41459"/>
                    <a:pt x="1254" y="40488"/>
                  </a:cubicBezTo>
                  <a:cubicBezTo>
                    <a:pt x="1336" y="39386"/>
                    <a:pt x="1430" y="38269"/>
                    <a:pt x="1526" y="37165"/>
                  </a:cubicBezTo>
                  <a:cubicBezTo>
                    <a:pt x="1717" y="35000"/>
                    <a:pt x="1921" y="32821"/>
                    <a:pt x="2166" y="30655"/>
                  </a:cubicBezTo>
                  <a:cubicBezTo>
                    <a:pt x="3242" y="20836"/>
                    <a:pt x="4986" y="11097"/>
                    <a:pt x="8363" y="1795"/>
                  </a:cubicBezTo>
                  <a:cubicBezTo>
                    <a:pt x="8404" y="1659"/>
                    <a:pt x="8458" y="1509"/>
                    <a:pt x="8513" y="1373"/>
                  </a:cubicBezTo>
                  <a:cubicBezTo>
                    <a:pt x="8118" y="1115"/>
                    <a:pt x="7641" y="991"/>
                    <a:pt x="7165" y="882"/>
                  </a:cubicBezTo>
                  <a:cubicBezTo>
                    <a:pt x="6021" y="624"/>
                    <a:pt x="4850" y="392"/>
                    <a:pt x="3691" y="188"/>
                  </a:cubicBezTo>
                  <a:cubicBezTo>
                    <a:pt x="3138" y="89"/>
                    <a:pt x="2574" y="0"/>
                    <a:pt x="2019" y="0"/>
                  </a:cubicBezTo>
                  <a:close/>
                  <a:moveTo>
                    <a:pt x="1000" y="43590"/>
                  </a:moveTo>
                  <a:lnTo>
                    <a:pt x="1000" y="43590"/>
                  </a:lnTo>
                  <a:cubicBezTo>
                    <a:pt x="1003" y="43614"/>
                    <a:pt x="1006" y="43638"/>
                    <a:pt x="1009" y="43662"/>
                  </a:cubicBezTo>
                  <a:cubicBezTo>
                    <a:pt x="1006" y="43638"/>
                    <a:pt x="1003" y="43614"/>
                    <a:pt x="1000" y="435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01"/>
            <p:cNvSpPr/>
            <p:nvPr/>
          </p:nvSpPr>
          <p:spPr>
            <a:xfrm>
              <a:off x="5815329" y="1988853"/>
              <a:ext cx="1000" cy="746"/>
            </a:xfrm>
            <a:custGeom>
              <a:avLst/>
              <a:gdLst/>
              <a:ahLst/>
              <a:cxnLst/>
              <a:rect l="l" t="t" r="r" b="b"/>
              <a:pathLst>
                <a:path w="55" h="41" extrusionOk="0">
                  <a:moveTo>
                    <a:pt x="0" y="1"/>
                  </a:moveTo>
                  <a:lnTo>
                    <a:pt x="0" y="14"/>
                  </a:lnTo>
                  <a:lnTo>
                    <a:pt x="0" y="28"/>
                  </a:lnTo>
                  <a:cubicBezTo>
                    <a:pt x="27" y="28"/>
                    <a:pt x="42" y="28"/>
                    <a:pt x="55" y="41"/>
                  </a:cubicBezTo>
                  <a:cubicBezTo>
                    <a:pt x="42" y="28"/>
                    <a:pt x="27" y="14"/>
                    <a:pt x="0" y="1"/>
                  </a:cubicBezTo>
                  <a:close/>
                </a:path>
              </a:pathLst>
            </a:custGeom>
            <a:solidFill>
              <a:srgbClr val="CD8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01"/>
            <p:cNvSpPr/>
            <p:nvPr/>
          </p:nvSpPr>
          <p:spPr>
            <a:xfrm>
              <a:off x="5786843" y="1980176"/>
              <a:ext cx="28504" cy="9186"/>
            </a:xfrm>
            <a:custGeom>
              <a:avLst/>
              <a:gdLst/>
              <a:ahLst/>
              <a:cxnLst/>
              <a:rect l="l" t="t" r="r" b="b"/>
              <a:pathLst>
                <a:path w="1567" h="505" extrusionOk="0">
                  <a:moveTo>
                    <a:pt x="0" y="0"/>
                  </a:moveTo>
                  <a:lnTo>
                    <a:pt x="0" y="164"/>
                  </a:lnTo>
                  <a:cubicBezTo>
                    <a:pt x="477" y="260"/>
                    <a:pt x="954" y="369"/>
                    <a:pt x="1417" y="463"/>
                  </a:cubicBezTo>
                  <a:cubicBezTo>
                    <a:pt x="1471" y="478"/>
                    <a:pt x="1526" y="491"/>
                    <a:pt x="1566" y="505"/>
                  </a:cubicBezTo>
                  <a:lnTo>
                    <a:pt x="1566" y="491"/>
                  </a:lnTo>
                  <a:lnTo>
                    <a:pt x="1566" y="478"/>
                  </a:lnTo>
                  <a:cubicBezTo>
                    <a:pt x="1172" y="246"/>
                    <a:pt x="586" y="96"/>
                    <a:pt x="0" y="0"/>
                  </a:cubicBezTo>
                  <a:close/>
                </a:path>
              </a:pathLst>
            </a:custGeom>
            <a:solidFill>
              <a:srgbClr val="783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01"/>
            <p:cNvSpPr/>
            <p:nvPr/>
          </p:nvSpPr>
          <p:spPr>
            <a:xfrm>
              <a:off x="5699640" y="1972009"/>
              <a:ext cx="87221" cy="11150"/>
            </a:xfrm>
            <a:custGeom>
              <a:avLst/>
              <a:gdLst/>
              <a:ahLst/>
              <a:cxnLst/>
              <a:rect l="l" t="t" r="r" b="b"/>
              <a:pathLst>
                <a:path w="4795" h="613" extrusionOk="0">
                  <a:moveTo>
                    <a:pt x="1048" y="0"/>
                  </a:moveTo>
                  <a:cubicBezTo>
                    <a:pt x="694" y="0"/>
                    <a:pt x="340" y="41"/>
                    <a:pt x="0" y="122"/>
                  </a:cubicBezTo>
                  <a:cubicBezTo>
                    <a:pt x="0" y="137"/>
                    <a:pt x="13" y="150"/>
                    <a:pt x="13" y="150"/>
                  </a:cubicBezTo>
                  <a:cubicBezTo>
                    <a:pt x="354" y="68"/>
                    <a:pt x="694" y="28"/>
                    <a:pt x="1048" y="28"/>
                  </a:cubicBezTo>
                  <a:cubicBezTo>
                    <a:pt x="1607" y="28"/>
                    <a:pt x="2179" y="122"/>
                    <a:pt x="2737" y="218"/>
                  </a:cubicBezTo>
                  <a:cubicBezTo>
                    <a:pt x="3418" y="340"/>
                    <a:pt x="4113" y="464"/>
                    <a:pt x="4794" y="613"/>
                  </a:cubicBezTo>
                  <a:lnTo>
                    <a:pt x="4794" y="449"/>
                  </a:lnTo>
                  <a:cubicBezTo>
                    <a:pt x="4004" y="313"/>
                    <a:pt x="3187" y="273"/>
                    <a:pt x="2737" y="191"/>
                  </a:cubicBezTo>
                  <a:cubicBezTo>
                    <a:pt x="2179" y="95"/>
                    <a:pt x="1607" y="0"/>
                    <a:pt x="1048" y="0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01"/>
            <p:cNvSpPr/>
            <p:nvPr/>
          </p:nvSpPr>
          <p:spPr>
            <a:xfrm>
              <a:off x="5684015" y="2016847"/>
              <a:ext cx="26776" cy="393650"/>
            </a:xfrm>
            <a:custGeom>
              <a:avLst/>
              <a:gdLst/>
              <a:ahLst/>
              <a:cxnLst/>
              <a:rect l="l" t="t" r="r" b="b"/>
              <a:pathLst>
                <a:path w="1472" h="21641" extrusionOk="0">
                  <a:moveTo>
                    <a:pt x="1472" y="0"/>
                  </a:moveTo>
                  <a:cubicBezTo>
                    <a:pt x="1472" y="2030"/>
                    <a:pt x="887" y="4168"/>
                    <a:pt x="709" y="6156"/>
                  </a:cubicBezTo>
                  <a:cubicBezTo>
                    <a:pt x="887" y="4168"/>
                    <a:pt x="1472" y="2043"/>
                    <a:pt x="1472" y="14"/>
                  </a:cubicBezTo>
                  <a:lnTo>
                    <a:pt x="1472" y="0"/>
                  </a:lnTo>
                  <a:close/>
                  <a:moveTo>
                    <a:pt x="709" y="6156"/>
                  </a:moveTo>
                  <a:cubicBezTo>
                    <a:pt x="437" y="9139"/>
                    <a:pt x="246" y="12149"/>
                    <a:pt x="137" y="15145"/>
                  </a:cubicBezTo>
                  <a:cubicBezTo>
                    <a:pt x="43" y="17311"/>
                    <a:pt x="2" y="19475"/>
                    <a:pt x="1" y="21640"/>
                  </a:cubicBezTo>
                  <a:lnTo>
                    <a:pt x="1" y="21640"/>
                  </a:lnTo>
                  <a:cubicBezTo>
                    <a:pt x="2" y="19475"/>
                    <a:pt x="43" y="17324"/>
                    <a:pt x="137" y="15159"/>
                  </a:cubicBezTo>
                  <a:cubicBezTo>
                    <a:pt x="246" y="12149"/>
                    <a:pt x="437" y="9152"/>
                    <a:pt x="709" y="6156"/>
                  </a:cubicBezTo>
                  <a:close/>
                </a:path>
              </a:pathLst>
            </a:custGeom>
            <a:solidFill>
              <a:srgbClr val="DFC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01"/>
            <p:cNvSpPr/>
            <p:nvPr/>
          </p:nvSpPr>
          <p:spPr>
            <a:xfrm>
              <a:off x="5684015" y="2017811"/>
              <a:ext cx="26776" cy="394195"/>
            </a:xfrm>
            <a:custGeom>
              <a:avLst/>
              <a:gdLst/>
              <a:ahLst/>
              <a:cxnLst/>
              <a:rect l="l" t="t" r="r" b="b"/>
              <a:pathLst>
                <a:path w="1472" h="21671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64" y="2017"/>
                    <a:pt x="885" y="4128"/>
                    <a:pt x="709" y="6103"/>
                  </a:cubicBezTo>
                  <a:cubicBezTo>
                    <a:pt x="437" y="9099"/>
                    <a:pt x="246" y="12096"/>
                    <a:pt x="137" y="15106"/>
                  </a:cubicBezTo>
                  <a:cubicBezTo>
                    <a:pt x="42" y="17298"/>
                    <a:pt x="1" y="19478"/>
                    <a:pt x="1" y="21671"/>
                  </a:cubicBezTo>
                  <a:cubicBezTo>
                    <a:pt x="1" y="19492"/>
                    <a:pt x="42" y="17313"/>
                    <a:pt x="137" y="15133"/>
                  </a:cubicBezTo>
                  <a:cubicBezTo>
                    <a:pt x="246" y="12123"/>
                    <a:pt x="437" y="9127"/>
                    <a:pt x="709" y="6130"/>
                  </a:cubicBezTo>
                  <a:cubicBezTo>
                    <a:pt x="885" y="4142"/>
                    <a:pt x="1464" y="2018"/>
                    <a:pt x="1472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01"/>
            <p:cNvSpPr/>
            <p:nvPr/>
          </p:nvSpPr>
          <p:spPr>
            <a:xfrm>
              <a:off x="5700132" y="2757089"/>
              <a:ext cx="509" cy="8440"/>
            </a:xfrm>
            <a:custGeom>
              <a:avLst/>
              <a:gdLst/>
              <a:ahLst/>
              <a:cxnLst/>
              <a:rect l="l" t="t" r="r" b="b"/>
              <a:pathLst>
                <a:path w="28" h="464" extrusionOk="0">
                  <a:moveTo>
                    <a:pt x="1" y="1"/>
                  </a:moveTo>
                  <a:cubicBezTo>
                    <a:pt x="1" y="124"/>
                    <a:pt x="1" y="233"/>
                    <a:pt x="14" y="355"/>
                  </a:cubicBezTo>
                  <a:cubicBezTo>
                    <a:pt x="14" y="373"/>
                    <a:pt x="20" y="397"/>
                    <a:pt x="24" y="422"/>
                  </a:cubicBezTo>
                  <a:lnTo>
                    <a:pt x="24" y="422"/>
                  </a:lnTo>
                  <a:cubicBezTo>
                    <a:pt x="11" y="285"/>
                    <a:pt x="1" y="137"/>
                    <a:pt x="1" y="1"/>
                  </a:cubicBezTo>
                  <a:close/>
                  <a:moveTo>
                    <a:pt x="24" y="422"/>
                  </a:moveTo>
                  <a:cubicBezTo>
                    <a:pt x="25" y="436"/>
                    <a:pt x="26" y="450"/>
                    <a:pt x="28" y="464"/>
                  </a:cubicBezTo>
                  <a:cubicBezTo>
                    <a:pt x="28" y="450"/>
                    <a:pt x="26" y="436"/>
                    <a:pt x="24" y="422"/>
                  </a:cubicBezTo>
                  <a:close/>
                </a:path>
              </a:pathLst>
            </a:custGeom>
            <a:solidFill>
              <a:srgbClr val="4C4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01"/>
            <p:cNvSpPr/>
            <p:nvPr/>
          </p:nvSpPr>
          <p:spPr>
            <a:xfrm>
              <a:off x="5684015" y="1972500"/>
              <a:ext cx="139008" cy="791047"/>
            </a:xfrm>
            <a:custGeom>
              <a:avLst/>
              <a:gdLst/>
              <a:ahLst/>
              <a:cxnLst/>
              <a:rect l="l" t="t" r="r" b="b"/>
              <a:pathLst>
                <a:path w="7642" h="43488" extrusionOk="0">
                  <a:moveTo>
                    <a:pt x="1907" y="1"/>
                  </a:moveTo>
                  <a:cubicBezTo>
                    <a:pt x="1553" y="1"/>
                    <a:pt x="1213" y="41"/>
                    <a:pt x="872" y="123"/>
                  </a:cubicBezTo>
                  <a:cubicBezTo>
                    <a:pt x="1104" y="437"/>
                    <a:pt x="1322" y="695"/>
                    <a:pt x="1377" y="1090"/>
                  </a:cubicBezTo>
                  <a:cubicBezTo>
                    <a:pt x="1444" y="1526"/>
                    <a:pt x="1472" y="1989"/>
                    <a:pt x="1472" y="2438"/>
                  </a:cubicBezTo>
                  <a:lnTo>
                    <a:pt x="1472" y="2452"/>
                  </a:lnTo>
                  <a:cubicBezTo>
                    <a:pt x="1472" y="4481"/>
                    <a:pt x="887" y="6620"/>
                    <a:pt x="709" y="8621"/>
                  </a:cubicBezTo>
                  <a:cubicBezTo>
                    <a:pt x="437" y="11618"/>
                    <a:pt x="246" y="14614"/>
                    <a:pt x="137" y="17624"/>
                  </a:cubicBezTo>
                  <a:cubicBezTo>
                    <a:pt x="42" y="19804"/>
                    <a:pt x="1" y="21983"/>
                    <a:pt x="1" y="24162"/>
                  </a:cubicBezTo>
                  <a:cubicBezTo>
                    <a:pt x="1" y="28070"/>
                    <a:pt x="137" y="31965"/>
                    <a:pt x="409" y="35861"/>
                  </a:cubicBezTo>
                  <a:cubicBezTo>
                    <a:pt x="573" y="38408"/>
                    <a:pt x="600" y="40941"/>
                    <a:pt x="900" y="43488"/>
                  </a:cubicBezTo>
                  <a:cubicBezTo>
                    <a:pt x="887" y="43366"/>
                    <a:pt x="887" y="43257"/>
                    <a:pt x="887" y="43134"/>
                  </a:cubicBezTo>
                  <a:cubicBezTo>
                    <a:pt x="887" y="42262"/>
                    <a:pt x="1090" y="41295"/>
                    <a:pt x="1159" y="40464"/>
                  </a:cubicBezTo>
                  <a:cubicBezTo>
                    <a:pt x="1622" y="34649"/>
                    <a:pt x="1472" y="28793"/>
                    <a:pt x="1840" y="22936"/>
                  </a:cubicBezTo>
                  <a:cubicBezTo>
                    <a:pt x="2234" y="16889"/>
                    <a:pt x="2902" y="10869"/>
                    <a:pt x="3569" y="4849"/>
                  </a:cubicBezTo>
                  <a:cubicBezTo>
                    <a:pt x="3610" y="4495"/>
                    <a:pt x="3651" y="4127"/>
                    <a:pt x="3787" y="3800"/>
                  </a:cubicBezTo>
                  <a:cubicBezTo>
                    <a:pt x="4428" y="2371"/>
                    <a:pt x="6525" y="2398"/>
                    <a:pt x="7642" y="1294"/>
                  </a:cubicBezTo>
                  <a:cubicBezTo>
                    <a:pt x="7560" y="1158"/>
                    <a:pt x="7437" y="1036"/>
                    <a:pt x="7274" y="940"/>
                  </a:cubicBezTo>
                  <a:cubicBezTo>
                    <a:pt x="7261" y="927"/>
                    <a:pt x="7246" y="927"/>
                    <a:pt x="7219" y="927"/>
                  </a:cubicBezTo>
                  <a:cubicBezTo>
                    <a:pt x="7179" y="913"/>
                    <a:pt x="7124" y="900"/>
                    <a:pt x="7070" y="885"/>
                  </a:cubicBezTo>
                  <a:cubicBezTo>
                    <a:pt x="6607" y="791"/>
                    <a:pt x="6130" y="682"/>
                    <a:pt x="5653" y="586"/>
                  </a:cubicBezTo>
                  <a:cubicBezTo>
                    <a:pt x="4972" y="437"/>
                    <a:pt x="4277" y="313"/>
                    <a:pt x="3596" y="191"/>
                  </a:cubicBezTo>
                  <a:cubicBezTo>
                    <a:pt x="3038" y="95"/>
                    <a:pt x="2466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01"/>
            <p:cNvSpPr/>
            <p:nvPr/>
          </p:nvSpPr>
          <p:spPr>
            <a:xfrm>
              <a:off x="7399878" y="1506599"/>
              <a:ext cx="708828" cy="1378311"/>
            </a:xfrm>
            <a:custGeom>
              <a:avLst/>
              <a:gdLst/>
              <a:ahLst/>
              <a:cxnLst/>
              <a:rect l="l" t="t" r="r" b="b"/>
              <a:pathLst>
                <a:path w="38968" h="75773" extrusionOk="0">
                  <a:moveTo>
                    <a:pt x="17677" y="1"/>
                  </a:moveTo>
                  <a:cubicBezTo>
                    <a:pt x="15222" y="1"/>
                    <a:pt x="12710" y="652"/>
                    <a:pt x="10706" y="1997"/>
                  </a:cubicBezTo>
                  <a:cubicBezTo>
                    <a:pt x="8132" y="3713"/>
                    <a:pt x="6702" y="7513"/>
                    <a:pt x="6334" y="10482"/>
                  </a:cubicBezTo>
                  <a:cubicBezTo>
                    <a:pt x="6102" y="12307"/>
                    <a:pt x="6211" y="14159"/>
                    <a:pt x="6117" y="15998"/>
                  </a:cubicBezTo>
                  <a:cubicBezTo>
                    <a:pt x="5953" y="18858"/>
                    <a:pt x="5245" y="22304"/>
                    <a:pt x="4168" y="24960"/>
                  </a:cubicBezTo>
                  <a:cubicBezTo>
                    <a:pt x="3079" y="27615"/>
                    <a:pt x="1704" y="29863"/>
                    <a:pt x="1118" y="32750"/>
                  </a:cubicBezTo>
                  <a:cubicBezTo>
                    <a:pt x="1" y="38362"/>
                    <a:pt x="832" y="44409"/>
                    <a:pt x="3678" y="49407"/>
                  </a:cubicBezTo>
                  <a:cubicBezTo>
                    <a:pt x="4441" y="50741"/>
                    <a:pt x="5340" y="52009"/>
                    <a:pt x="6471" y="53057"/>
                  </a:cubicBezTo>
                  <a:cubicBezTo>
                    <a:pt x="7546" y="54065"/>
                    <a:pt x="8826" y="54854"/>
                    <a:pt x="10079" y="55659"/>
                  </a:cubicBezTo>
                  <a:cubicBezTo>
                    <a:pt x="12776" y="57388"/>
                    <a:pt x="15418" y="59267"/>
                    <a:pt x="17543" y="61664"/>
                  </a:cubicBezTo>
                  <a:cubicBezTo>
                    <a:pt x="19668" y="64076"/>
                    <a:pt x="21275" y="67045"/>
                    <a:pt x="21561" y="70232"/>
                  </a:cubicBezTo>
                  <a:cubicBezTo>
                    <a:pt x="21697" y="71784"/>
                    <a:pt x="21602" y="73541"/>
                    <a:pt x="22705" y="74644"/>
                  </a:cubicBezTo>
                  <a:cubicBezTo>
                    <a:pt x="23236" y="75175"/>
                    <a:pt x="23999" y="75462"/>
                    <a:pt x="24734" y="75611"/>
                  </a:cubicBezTo>
                  <a:cubicBezTo>
                    <a:pt x="25275" y="75720"/>
                    <a:pt x="25796" y="75772"/>
                    <a:pt x="26298" y="75772"/>
                  </a:cubicBezTo>
                  <a:cubicBezTo>
                    <a:pt x="31732" y="75772"/>
                    <a:pt x="34902" y="69696"/>
                    <a:pt x="35276" y="64784"/>
                  </a:cubicBezTo>
                  <a:cubicBezTo>
                    <a:pt x="35548" y="61134"/>
                    <a:pt x="34649" y="57511"/>
                    <a:pt x="34228" y="53874"/>
                  </a:cubicBezTo>
                  <a:cubicBezTo>
                    <a:pt x="33968" y="51640"/>
                    <a:pt x="33901" y="49325"/>
                    <a:pt x="34391" y="47105"/>
                  </a:cubicBezTo>
                  <a:cubicBezTo>
                    <a:pt x="34909" y="44749"/>
                    <a:pt x="36311" y="42883"/>
                    <a:pt x="37278" y="40717"/>
                  </a:cubicBezTo>
                  <a:cubicBezTo>
                    <a:pt x="38599" y="37762"/>
                    <a:pt x="38967" y="34357"/>
                    <a:pt x="37972" y="31252"/>
                  </a:cubicBezTo>
                  <a:cubicBezTo>
                    <a:pt x="36910" y="27969"/>
                    <a:pt x="33532" y="25763"/>
                    <a:pt x="31626" y="23012"/>
                  </a:cubicBezTo>
                  <a:cubicBezTo>
                    <a:pt x="28861" y="18980"/>
                    <a:pt x="28398" y="13874"/>
                    <a:pt x="27391" y="9065"/>
                  </a:cubicBezTo>
                  <a:cubicBezTo>
                    <a:pt x="27349" y="8902"/>
                    <a:pt x="27322" y="8738"/>
                    <a:pt x="27282" y="8575"/>
                  </a:cubicBezTo>
                  <a:cubicBezTo>
                    <a:pt x="26477" y="4898"/>
                    <a:pt x="24585" y="1207"/>
                    <a:pt x="20608" y="321"/>
                  </a:cubicBezTo>
                  <a:cubicBezTo>
                    <a:pt x="19666" y="109"/>
                    <a:pt x="18676" y="1"/>
                    <a:pt x="176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01"/>
            <p:cNvSpPr/>
            <p:nvPr/>
          </p:nvSpPr>
          <p:spPr>
            <a:xfrm>
              <a:off x="7497995" y="1645989"/>
              <a:ext cx="544809" cy="816076"/>
            </a:xfrm>
            <a:custGeom>
              <a:avLst/>
              <a:gdLst/>
              <a:ahLst/>
              <a:cxnLst/>
              <a:rect l="l" t="t" r="r" b="b"/>
              <a:pathLst>
                <a:path w="29951" h="44864" extrusionOk="0">
                  <a:moveTo>
                    <a:pt x="4890" y="899"/>
                  </a:moveTo>
                  <a:lnTo>
                    <a:pt x="4890" y="899"/>
                  </a:lnTo>
                  <a:cubicBezTo>
                    <a:pt x="3446" y="1675"/>
                    <a:pt x="1621" y="2751"/>
                    <a:pt x="1267" y="4317"/>
                  </a:cubicBezTo>
                  <a:cubicBezTo>
                    <a:pt x="1035" y="5312"/>
                    <a:pt x="1240" y="6496"/>
                    <a:pt x="1335" y="7504"/>
                  </a:cubicBezTo>
                  <a:cubicBezTo>
                    <a:pt x="1594" y="10296"/>
                    <a:pt x="1730" y="13129"/>
                    <a:pt x="1335" y="15921"/>
                  </a:cubicBezTo>
                  <a:cubicBezTo>
                    <a:pt x="1131" y="17351"/>
                    <a:pt x="736" y="18672"/>
                    <a:pt x="287" y="20007"/>
                  </a:cubicBezTo>
                  <a:cubicBezTo>
                    <a:pt x="586" y="19816"/>
                    <a:pt x="926" y="19640"/>
                    <a:pt x="1349" y="19462"/>
                  </a:cubicBezTo>
                  <a:cubicBezTo>
                    <a:pt x="1471" y="19407"/>
                    <a:pt x="1852" y="19313"/>
                    <a:pt x="2343" y="19204"/>
                  </a:cubicBezTo>
                  <a:cubicBezTo>
                    <a:pt x="2575" y="19108"/>
                    <a:pt x="2820" y="19026"/>
                    <a:pt x="3092" y="18944"/>
                  </a:cubicBezTo>
                  <a:cubicBezTo>
                    <a:pt x="3732" y="18754"/>
                    <a:pt x="4386" y="18604"/>
                    <a:pt x="5054" y="18454"/>
                  </a:cubicBezTo>
                  <a:cubicBezTo>
                    <a:pt x="5517" y="17814"/>
                    <a:pt x="6688" y="17869"/>
                    <a:pt x="7518" y="17746"/>
                  </a:cubicBezTo>
                  <a:cubicBezTo>
                    <a:pt x="7587" y="17746"/>
                    <a:pt x="7669" y="17733"/>
                    <a:pt x="7750" y="17733"/>
                  </a:cubicBezTo>
                  <a:cubicBezTo>
                    <a:pt x="7900" y="17733"/>
                    <a:pt x="8077" y="17746"/>
                    <a:pt x="8254" y="17760"/>
                  </a:cubicBezTo>
                  <a:cubicBezTo>
                    <a:pt x="8417" y="17773"/>
                    <a:pt x="8608" y="17787"/>
                    <a:pt x="8771" y="17787"/>
                  </a:cubicBezTo>
                  <a:cubicBezTo>
                    <a:pt x="8962" y="17787"/>
                    <a:pt x="9140" y="17773"/>
                    <a:pt x="9262" y="17719"/>
                  </a:cubicBezTo>
                  <a:lnTo>
                    <a:pt x="9262" y="17719"/>
                  </a:lnTo>
                  <a:cubicBezTo>
                    <a:pt x="9112" y="17787"/>
                    <a:pt x="8949" y="17855"/>
                    <a:pt x="8798" y="17923"/>
                  </a:cubicBezTo>
                  <a:cubicBezTo>
                    <a:pt x="9016" y="17896"/>
                    <a:pt x="9234" y="17869"/>
                    <a:pt x="9466" y="17842"/>
                  </a:cubicBezTo>
                  <a:cubicBezTo>
                    <a:pt x="9902" y="17310"/>
                    <a:pt x="10202" y="16616"/>
                    <a:pt x="10297" y="15908"/>
                  </a:cubicBezTo>
                  <a:cubicBezTo>
                    <a:pt x="10311" y="15785"/>
                    <a:pt x="10269" y="15118"/>
                    <a:pt x="10188" y="14437"/>
                  </a:cubicBezTo>
                  <a:cubicBezTo>
                    <a:pt x="8758" y="14178"/>
                    <a:pt x="7396" y="13592"/>
                    <a:pt x="6416" y="12503"/>
                  </a:cubicBezTo>
                  <a:cubicBezTo>
                    <a:pt x="5857" y="11904"/>
                    <a:pt x="5475" y="11168"/>
                    <a:pt x="5176" y="10391"/>
                  </a:cubicBezTo>
                  <a:cubicBezTo>
                    <a:pt x="5067" y="10092"/>
                    <a:pt x="4277" y="8390"/>
                    <a:pt x="4427" y="8199"/>
                  </a:cubicBezTo>
                  <a:lnTo>
                    <a:pt x="4427" y="8199"/>
                  </a:lnTo>
                  <a:cubicBezTo>
                    <a:pt x="4195" y="8485"/>
                    <a:pt x="3841" y="8621"/>
                    <a:pt x="3487" y="8621"/>
                  </a:cubicBezTo>
                  <a:cubicBezTo>
                    <a:pt x="3160" y="8621"/>
                    <a:pt x="2833" y="8512"/>
                    <a:pt x="2588" y="8321"/>
                  </a:cubicBezTo>
                  <a:cubicBezTo>
                    <a:pt x="1662" y="7627"/>
                    <a:pt x="1267" y="6006"/>
                    <a:pt x="1498" y="4834"/>
                  </a:cubicBezTo>
                  <a:cubicBezTo>
                    <a:pt x="1594" y="4371"/>
                    <a:pt x="1867" y="3936"/>
                    <a:pt x="2261" y="3732"/>
                  </a:cubicBezTo>
                  <a:cubicBezTo>
                    <a:pt x="2424" y="3650"/>
                    <a:pt x="2588" y="3623"/>
                    <a:pt x="2765" y="3623"/>
                  </a:cubicBezTo>
                  <a:cubicBezTo>
                    <a:pt x="3092" y="3623"/>
                    <a:pt x="3432" y="3759"/>
                    <a:pt x="3692" y="3977"/>
                  </a:cubicBezTo>
                  <a:cubicBezTo>
                    <a:pt x="4073" y="4304"/>
                    <a:pt x="4141" y="4644"/>
                    <a:pt x="4264" y="5148"/>
                  </a:cubicBezTo>
                  <a:cubicBezTo>
                    <a:pt x="4250" y="3690"/>
                    <a:pt x="4400" y="2261"/>
                    <a:pt x="4890" y="899"/>
                  </a:cubicBezTo>
                  <a:close/>
                  <a:moveTo>
                    <a:pt x="17938" y="0"/>
                  </a:moveTo>
                  <a:lnTo>
                    <a:pt x="17938" y="0"/>
                  </a:lnTo>
                  <a:cubicBezTo>
                    <a:pt x="18523" y="1321"/>
                    <a:pt x="18714" y="2833"/>
                    <a:pt x="18673" y="4317"/>
                  </a:cubicBezTo>
                  <a:cubicBezTo>
                    <a:pt x="18810" y="3895"/>
                    <a:pt x="18959" y="3445"/>
                    <a:pt x="19258" y="3118"/>
                  </a:cubicBezTo>
                  <a:cubicBezTo>
                    <a:pt x="19463" y="2915"/>
                    <a:pt x="19749" y="2778"/>
                    <a:pt x="20021" y="2778"/>
                  </a:cubicBezTo>
                  <a:cubicBezTo>
                    <a:pt x="20157" y="2778"/>
                    <a:pt x="20308" y="2819"/>
                    <a:pt x="20417" y="2900"/>
                  </a:cubicBezTo>
                  <a:cubicBezTo>
                    <a:pt x="20662" y="3091"/>
                    <a:pt x="20757" y="3418"/>
                    <a:pt x="20798" y="3718"/>
                  </a:cubicBezTo>
                  <a:cubicBezTo>
                    <a:pt x="20961" y="4780"/>
                    <a:pt x="20729" y="5924"/>
                    <a:pt x="20157" y="6837"/>
                  </a:cubicBezTo>
                  <a:cubicBezTo>
                    <a:pt x="19967" y="7150"/>
                    <a:pt x="19736" y="7436"/>
                    <a:pt x="19436" y="7600"/>
                  </a:cubicBezTo>
                  <a:cubicBezTo>
                    <a:pt x="19286" y="7681"/>
                    <a:pt x="19122" y="7722"/>
                    <a:pt x="18959" y="7722"/>
                  </a:cubicBezTo>
                  <a:cubicBezTo>
                    <a:pt x="18782" y="7722"/>
                    <a:pt x="18619" y="7667"/>
                    <a:pt x="18483" y="7558"/>
                  </a:cubicBezTo>
                  <a:cubicBezTo>
                    <a:pt x="17896" y="10418"/>
                    <a:pt x="16167" y="13320"/>
                    <a:pt x="13580" y="14259"/>
                  </a:cubicBezTo>
                  <a:cubicBezTo>
                    <a:pt x="13580" y="14341"/>
                    <a:pt x="13580" y="14437"/>
                    <a:pt x="13593" y="14519"/>
                  </a:cubicBezTo>
                  <a:cubicBezTo>
                    <a:pt x="13607" y="14736"/>
                    <a:pt x="13620" y="14940"/>
                    <a:pt x="13647" y="15158"/>
                  </a:cubicBezTo>
                  <a:cubicBezTo>
                    <a:pt x="13688" y="15403"/>
                    <a:pt x="13743" y="15648"/>
                    <a:pt x="13783" y="15894"/>
                  </a:cubicBezTo>
                  <a:cubicBezTo>
                    <a:pt x="13825" y="16139"/>
                    <a:pt x="13852" y="16384"/>
                    <a:pt x="13934" y="16629"/>
                  </a:cubicBezTo>
                  <a:lnTo>
                    <a:pt x="13906" y="16629"/>
                  </a:lnTo>
                  <a:cubicBezTo>
                    <a:pt x="13974" y="16847"/>
                    <a:pt x="14043" y="17052"/>
                    <a:pt x="14137" y="17256"/>
                  </a:cubicBezTo>
                  <a:cubicBezTo>
                    <a:pt x="14219" y="17460"/>
                    <a:pt x="14342" y="17651"/>
                    <a:pt x="14464" y="17828"/>
                  </a:cubicBezTo>
                  <a:cubicBezTo>
                    <a:pt x="14669" y="17842"/>
                    <a:pt x="14887" y="17855"/>
                    <a:pt x="15105" y="17869"/>
                  </a:cubicBezTo>
                  <a:cubicBezTo>
                    <a:pt x="14996" y="17787"/>
                    <a:pt x="14887" y="17706"/>
                    <a:pt x="14791" y="17624"/>
                  </a:cubicBezTo>
                  <a:cubicBezTo>
                    <a:pt x="15377" y="17610"/>
                    <a:pt x="15908" y="17582"/>
                    <a:pt x="16453" y="17582"/>
                  </a:cubicBezTo>
                  <a:cubicBezTo>
                    <a:pt x="16794" y="17582"/>
                    <a:pt x="17121" y="17597"/>
                    <a:pt x="17475" y="17624"/>
                  </a:cubicBezTo>
                  <a:cubicBezTo>
                    <a:pt x="17869" y="17664"/>
                    <a:pt x="18156" y="17760"/>
                    <a:pt x="18387" y="17896"/>
                  </a:cubicBezTo>
                  <a:cubicBezTo>
                    <a:pt x="19531" y="18018"/>
                    <a:pt x="21192" y="18332"/>
                    <a:pt x="21438" y="18372"/>
                  </a:cubicBezTo>
                  <a:cubicBezTo>
                    <a:pt x="21410" y="18414"/>
                    <a:pt x="21370" y="18441"/>
                    <a:pt x="21343" y="18481"/>
                  </a:cubicBezTo>
                  <a:cubicBezTo>
                    <a:pt x="21479" y="18509"/>
                    <a:pt x="21628" y="18536"/>
                    <a:pt x="21764" y="18577"/>
                  </a:cubicBezTo>
                  <a:cubicBezTo>
                    <a:pt x="21792" y="18550"/>
                    <a:pt x="21819" y="18523"/>
                    <a:pt x="21860" y="18495"/>
                  </a:cubicBezTo>
                  <a:lnTo>
                    <a:pt x="21928" y="18495"/>
                  </a:lnTo>
                  <a:cubicBezTo>
                    <a:pt x="21982" y="18495"/>
                    <a:pt x="22037" y="18509"/>
                    <a:pt x="22091" y="18536"/>
                  </a:cubicBezTo>
                  <a:cubicBezTo>
                    <a:pt x="22487" y="18726"/>
                    <a:pt x="22759" y="19122"/>
                    <a:pt x="23059" y="19449"/>
                  </a:cubicBezTo>
                  <a:cubicBezTo>
                    <a:pt x="25714" y="22363"/>
                    <a:pt x="27799" y="25414"/>
                    <a:pt x="29624" y="28737"/>
                  </a:cubicBezTo>
                  <a:cubicBezTo>
                    <a:pt x="29950" y="25496"/>
                    <a:pt x="28479" y="22104"/>
                    <a:pt x="26150" y="19748"/>
                  </a:cubicBezTo>
                  <a:cubicBezTo>
                    <a:pt x="23985" y="17569"/>
                    <a:pt x="20974" y="15772"/>
                    <a:pt x="20498" y="12748"/>
                  </a:cubicBezTo>
                  <a:cubicBezTo>
                    <a:pt x="20076" y="10160"/>
                    <a:pt x="21779" y="7586"/>
                    <a:pt x="21370" y="4998"/>
                  </a:cubicBezTo>
                  <a:cubicBezTo>
                    <a:pt x="21016" y="2751"/>
                    <a:pt x="19694" y="1075"/>
                    <a:pt x="17938" y="0"/>
                  </a:cubicBezTo>
                  <a:close/>
                  <a:moveTo>
                    <a:pt x="300" y="37549"/>
                  </a:moveTo>
                  <a:cubicBezTo>
                    <a:pt x="136" y="38353"/>
                    <a:pt x="109" y="39156"/>
                    <a:pt x="0" y="39973"/>
                  </a:cubicBezTo>
                  <a:cubicBezTo>
                    <a:pt x="42" y="40096"/>
                    <a:pt x="96" y="40218"/>
                    <a:pt x="151" y="40341"/>
                  </a:cubicBezTo>
                  <a:cubicBezTo>
                    <a:pt x="205" y="39906"/>
                    <a:pt x="259" y="39470"/>
                    <a:pt x="300" y="39034"/>
                  </a:cubicBezTo>
                  <a:cubicBezTo>
                    <a:pt x="314" y="38544"/>
                    <a:pt x="314" y="38053"/>
                    <a:pt x="300" y="37549"/>
                  </a:cubicBezTo>
                  <a:close/>
                  <a:moveTo>
                    <a:pt x="22105" y="32700"/>
                  </a:moveTo>
                  <a:lnTo>
                    <a:pt x="22105" y="32700"/>
                  </a:lnTo>
                  <a:cubicBezTo>
                    <a:pt x="22596" y="36759"/>
                    <a:pt x="23195" y="40804"/>
                    <a:pt x="23889" y="44836"/>
                  </a:cubicBezTo>
                  <a:lnTo>
                    <a:pt x="24121" y="44836"/>
                  </a:lnTo>
                  <a:cubicBezTo>
                    <a:pt x="24257" y="44836"/>
                    <a:pt x="24394" y="44836"/>
                    <a:pt x="24516" y="44863"/>
                  </a:cubicBezTo>
                  <a:cubicBezTo>
                    <a:pt x="24829" y="44781"/>
                    <a:pt x="25129" y="44713"/>
                    <a:pt x="25442" y="44631"/>
                  </a:cubicBezTo>
                  <a:cubicBezTo>
                    <a:pt x="25224" y="42724"/>
                    <a:pt x="24993" y="40777"/>
                    <a:pt x="25292" y="38911"/>
                  </a:cubicBezTo>
                  <a:cubicBezTo>
                    <a:pt x="24394" y="36732"/>
                    <a:pt x="23481" y="34471"/>
                    <a:pt x="22105" y="3270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01"/>
            <p:cNvSpPr/>
            <p:nvPr/>
          </p:nvSpPr>
          <p:spPr>
            <a:xfrm>
              <a:off x="7361242" y="2721800"/>
              <a:ext cx="707827" cy="533931"/>
            </a:xfrm>
            <a:custGeom>
              <a:avLst/>
              <a:gdLst/>
              <a:ahLst/>
              <a:cxnLst/>
              <a:rect l="l" t="t" r="r" b="b"/>
              <a:pathLst>
                <a:path w="38913" h="29353" extrusionOk="0">
                  <a:moveTo>
                    <a:pt x="20493" y="0"/>
                  </a:moveTo>
                  <a:cubicBezTo>
                    <a:pt x="20408" y="0"/>
                    <a:pt x="20323" y="3"/>
                    <a:pt x="20239" y="7"/>
                  </a:cubicBezTo>
                  <a:cubicBezTo>
                    <a:pt x="18686" y="75"/>
                    <a:pt x="17188" y="620"/>
                    <a:pt x="15704" y="1138"/>
                  </a:cubicBezTo>
                  <a:cubicBezTo>
                    <a:pt x="13198" y="2049"/>
                    <a:pt x="10596" y="2990"/>
                    <a:pt x="8649" y="4924"/>
                  </a:cubicBezTo>
                  <a:cubicBezTo>
                    <a:pt x="7164" y="6367"/>
                    <a:pt x="6170" y="8287"/>
                    <a:pt x="5190" y="10154"/>
                  </a:cubicBezTo>
                  <a:cubicBezTo>
                    <a:pt x="4277" y="11910"/>
                    <a:pt x="3365" y="13653"/>
                    <a:pt x="2520" y="15438"/>
                  </a:cubicBezTo>
                  <a:cubicBezTo>
                    <a:pt x="2179" y="16146"/>
                    <a:pt x="1852" y="16855"/>
                    <a:pt x="1621" y="17603"/>
                  </a:cubicBezTo>
                  <a:cubicBezTo>
                    <a:pt x="1389" y="18339"/>
                    <a:pt x="1253" y="19088"/>
                    <a:pt x="1117" y="19851"/>
                  </a:cubicBezTo>
                  <a:cubicBezTo>
                    <a:pt x="777" y="21798"/>
                    <a:pt x="423" y="23746"/>
                    <a:pt x="82" y="25707"/>
                  </a:cubicBezTo>
                  <a:cubicBezTo>
                    <a:pt x="41" y="25938"/>
                    <a:pt x="0" y="26183"/>
                    <a:pt x="82" y="26401"/>
                  </a:cubicBezTo>
                  <a:cubicBezTo>
                    <a:pt x="164" y="26619"/>
                    <a:pt x="327" y="26770"/>
                    <a:pt x="505" y="26906"/>
                  </a:cubicBezTo>
                  <a:cubicBezTo>
                    <a:pt x="2506" y="28451"/>
                    <a:pt x="5020" y="28990"/>
                    <a:pt x="7503" y="28990"/>
                  </a:cubicBezTo>
                  <a:cubicBezTo>
                    <a:pt x="7909" y="28990"/>
                    <a:pt x="8315" y="28976"/>
                    <a:pt x="8717" y="28949"/>
                  </a:cubicBezTo>
                  <a:cubicBezTo>
                    <a:pt x="11564" y="28771"/>
                    <a:pt x="14369" y="28023"/>
                    <a:pt x="17215" y="27669"/>
                  </a:cubicBezTo>
                  <a:cubicBezTo>
                    <a:pt x="18457" y="27517"/>
                    <a:pt x="19706" y="27441"/>
                    <a:pt x="20955" y="27441"/>
                  </a:cubicBezTo>
                  <a:cubicBezTo>
                    <a:pt x="23297" y="27441"/>
                    <a:pt x="25638" y="27708"/>
                    <a:pt x="27920" y="28241"/>
                  </a:cubicBezTo>
                  <a:cubicBezTo>
                    <a:pt x="29446" y="28595"/>
                    <a:pt x="30958" y="29071"/>
                    <a:pt x="32497" y="29261"/>
                  </a:cubicBezTo>
                  <a:cubicBezTo>
                    <a:pt x="33002" y="29322"/>
                    <a:pt x="33510" y="29352"/>
                    <a:pt x="34018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1" y="28104"/>
                    <a:pt x="37523" y="27287"/>
                    <a:pt x="37018" y="26524"/>
                  </a:cubicBezTo>
                  <a:cubicBezTo>
                    <a:pt x="35902" y="24794"/>
                    <a:pt x="34772" y="23065"/>
                    <a:pt x="33641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69" y="5100"/>
                    <a:pt x="22814" y="1368"/>
                  </a:cubicBezTo>
                  <a:cubicBezTo>
                    <a:pt x="22568" y="1001"/>
                    <a:pt x="22323" y="633"/>
                    <a:pt x="21982" y="388"/>
                  </a:cubicBezTo>
                  <a:cubicBezTo>
                    <a:pt x="21550" y="83"/>
                    <a:pt x="21015" y="0"/>
                    <a:pt x="20493" y="0"/>
                  </a:cubicBezTo>
                  <a:close/>
                </a:path>
              </a:pathLst>
            </a:custGeom>
            <a:solidFill>
              <a:srgbClr val="424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01"/>
            <p:cNvSpPr/>
            <p:nvPr/>
          </p:nvSpPr>
          <p:spPr>
            <a:xfrm>
              <a:off x="7379323" y="2721800"/>
              <a:ext cx="707809" cy="533931"/>
            </a:xfrm>
            <a:custGeom>
              <a:avLst/>
              <a:gdLst/>
              <a:ahLst/>
              <a:cxnLst/>
              <a:rect l="l" t="t" r="r" b="b"/>
              <a:pathLst>
                <a:path w="38912" h="29353" extrusionOk="0">
                  <a:moveTo>
                    <a:pt x="20494" y="0"/>
                  </a:moveTo>
                  <a:cubicBezTo>
                    <a:pt x="20409" y="0"/>
                    <a:pt x="20324" y="3"/>
                    <a:pt x="20240" y="7"/>
                  </a:cubicBezTo>
                  <a:cubicBezTo>
                    <a:pt x="18687" y="75"/>
                    <a:pt x="17189" y="620"/>
                    <a:pt x="15704" y="1138"/>
                  </a:cubicBezTo>
                  <a:cubicBezTo>
                    <a:pt x="13185" y="2049"/>
                    <a:pt x="10597" y="2990"/>
                    <a:pt x="8649" y="4924"/>
                  </a:cubicBezTo>
                  <a:cubicBezTo>
                    <a:pt x="7165" y="6367"/>
                    <a:pt x="6170" y="8287"/>
                    <a:pt x="5189" y="10154"/>
                  </a:cubicBezTo>
                  <a:cubicBezTo>
                    <a:pt x="4277" y="11910"/>
                    <a:pt x="3364" y="13653"/>
                    <a:pt x="2507" y="15438"/>
                  </a:cubicBezTo>
                  <a:cubicBezTo>
                    <a:pt x="2180" y="16146"/>
                    <a:pt x="1853" y="16855"/>
                    <a:pt x="1621" y="17603"/>
                  </a:cubicBezTo>
                  <a:cubicBezTo>
                    <a:pt x="1390" y="18339"/>
                    <a:pt x="1254" y="19088"/>
                    <a:pt x="1118" y="19851"/>
                  </a:cubicBezTo>
                  <a:cubicBezTo>
                    <a:pt x="777" y="21798"/>
                    <a:pt x="423" y="23746"/>
                    <a:pt x="83" y="25707"/>
                  </a:cubicBezTo>
                  <a:cubicBezTo>
                    <a:pt x="41" y="25938"/>
                    <a:pt x="1" y="26183"/>
                    <a:pt x="83" y="26401"/>
                  </a:cubicBezTo>
                  <a:cubicBezTo>
                    <a:pt x="150" y="26619"/>
                    <a:pt x="328" y="26770"/>
                    <a:pt x="504" y="26906"/>
                  </a:cubicBezTo>
                  <a:cubicBezTo>
                    <a:pt x="2506" y="28451"/>
                    <a:pt x="5011" y="28990"/>
                    <a:pt x="7491" y="28990"/>
                  </a:cubicBezTo>
                  <a:cubicBezTo>
                    <a:pt x="7896" y="28990"/>
                    <a:pt x="8301" y="28976"/>
                    <a:pt x="8703" y="28949"/>
                  </a:cubicBezTo>
                  <a:cubicBezTo>
                    <a:pt x="11563" y="28771"/>
                    <a:pt x="14369" y="28023"/>
                    <a:pt x="17216" y="27669"/>
                  </a:cubicBezTo>
                  <a:cubicBezTo>
                    <a:pt x="18457" y="27517"/>
                    <a:pt x="19707" y="27441"/>
                    <a:pt x="20956" y="27441"/>
                  </a:cubicBezTo>
                  <a:cubicBezTo>
                    <a:pt x="23298" y="27441"/>
                    <a:pt x="25638" y="27708"/>
                    <a:pt x="27921" y="28241"/>
                  </a:cubicBezTo>
                  <a:cubicBezTo>
                    <a:pt x="29447" y="28595"/>
                    <a:pt x="30958" y="29071"/>
                    <a:pt x="32497" y="29261"/>
                  </a:cubicBezTo>
                  <a:cubicBezTo>
                    <a:pt x="33003" y="29322"/>
                    <a:pt x="33511" y="29352"/>
                    <a:pt x="34019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2" y="28104"/>
                    <a:pt x="37523" y="27287"/>
                    <a:pt x="37019" y="26524"/>
                  </a:cubicBezTo>
                  <a:cubicBezTo>
                    <a:pt x="35888" y="24794"/>
                    <a:pt x="34758" y="23065"/>
                    <a:pt x="33627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70" y="5100"/>
                    <a:pt x="22800" y="1368"/>
                  </a:cubicBezTo>
                  <a:cubicBezTo>
                    <a:pt x="22568" y="1001"/>
                    <a:pt x="22323" y="633"/>
                    <a:pt x="21969" y="388"/>
                  </a:cubicBezTo>
                  <a:cubicBezTo>
                    <a:pt x="21547" y="83"/>
                    <a:pt x="21016" y="0"/>
                    <a:pt x="20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01"/>
            <p:cNvSpPr/>
            <p:nvPr/>
          </p:nvSpPr>
          <p:spPr>
            <a:xfrm>
              <a:off x="7342670" y="3902149"/>
              <a:ext cx="273032" cy="148976"/>
            </a:xfrm>
            <a:custGeom>
              <a:avLst/>
              <a:gdLst/>
              <a:ahLst/>
              <a:cxnLst/>
              <a:rect l="l" t="t" r="r" b="b"/>
              <a:pathLst>
                <a:path w="15010" h="8190" extrusionOk="0">
                  <a:moveTo>
                    <a:pt x="13456" y="15"/>
                  </a:moveTo>
                  <a:cubicBezTo>
                    <a:pt x="12598" y="28"/>
                    <a:pt x="11713" y="0"/>
                    <a:pt x="10869" y="82"/>
                  </a:cubicBezTo>
                  <a:cubicBezTo>
                    <a:pt x="10896" y="436"/>
                    <a:pt x="10827" y="805"/>
                    <a:pt x="10691" y="1159"/>
                  </a:cubicBezTo>
                  <a:cubicBezTo>
                    <a:pt x="10160" y="2602"/>
                    <a:pt x="8539" y="3923"/>
                    <a:pt x="7382" y="4549"/>
                  </a:cubicBezTo>
                  <a:cubicBezTo>
                    <a:pt x="7273" y="4604"/>
                    <a:pt x="7177" y="4645"/>
                    <a:pt x="7095" y="4686"/>
                  </a:cubicBezTo>
                  <a:cubicBezTo>
                    <a:pt x="5788" y="5299"/>
                    <a:pt x="4399" y="5448"/>
                    <a:pt x="3051" y="5830"/>
                  </a:cubicBezTo>
                  <a:lnTo>
                    <a:pt x="2274" y="5993"/>
                  </a:lnTo>
                  <a:cubicBezTo>
                    <a:pt x="1308" y="6211"/>
                    <a:pt x="449" y="6483"/>
                    <a:pt x="149" y="7369"/>
                  </a:cubicBezTo>
                  <a:lnTo>
                    <a:pt x="13" y="7369"/>
                  </a:lnTo>
                  <a:cubicBezTo>
                    <a:pt x="0" y="7533"/>
                    <a:pt x="13" y="7669"/>
                    <a:pt x="55" y="7778"/>
                  </a:cubicBezTo>
                  <a:cubicBezTo>
                    <a:pt x="55" y="7860"/>
                    <a:pt x="40" y="7941"/>
                    <a:pt x="40" y="8036"/>
                  </a:cubicBezTo>
                  <a:cubicBezTo>
                    <a:pt x="136" y="8050"/>
                    <a:pt x="231" y="8050"/>
                    <a:pt x="327" y="8063"/>
                  </a:cubicBezTo>
                  <a:cubicBezTo>
                    <a:pt x="531" y="8162"/>
                    <a:pt x="806" y="8190"/>
                    <a:pt x="1089" y="8190"/>
                  </a:cubicBezTo>
                  <a:cubicBezTo>
                    <a:pt x="1240" y="8190"/>
                    <a:pt x="1393" y="8182"/>
                    <a:pt x="1539" y="8172"/>
                  </a:cubicBezTo>
                  <a:cubicBezTo>
                    <a:pt x="1716" y="8172"/>
                    <a:pt x="1893" y="8159"/>
                    <a:pt x="2043" y="8159"/>
                  </a:cubicBezTo>
                  <a:lnTo>
                    <a:pt x="2288" y="8159"/>
                  </a:lnTo>
                  <a:cubicBezTo>
                    <a:pt x="2445" y="8166"/>
                    <a:pt x="2601" y="8169"/>
                    <a:pt x="2758" y="8169"/>
                  </a:cubicBezTo>
                  <a:cubicBezTo>
                    <a:pt x="2914" y="8169"/>
                    <a:pt x="3071" y="8166"/>
                    <a:pt x="3227" y="8159"/>
                  </a:cubicBezTo>
                  <a:lnTo>
                    <a:pt x="3691" y="8159"/>
                  </a:lnTo>
                  <a:cubicBezTo>
                    <a:pt x="4154" y="8159"/>
                    <a:pt x="4604" y="8145"/>
                    <a:pt x="5067" y="8118"/>
                  </a:cubicBezTo>
                  <a:lnTo>
                    <a:pt x="5134" y="8118"/>
                  </a:lnTo>
                  <a:cubicBezTo>
                    <a:pt x="5543" y="8105"/>
                    <a:pt x="5938" y="8091"/>
                    <a:pt x="6333" y="8063"/>
                  </a:cubicBezTo>
                  <a:cubicBezTo>
                    <a:pt x="6523" y="8063"/>
                    <a:pt x="6714" y="8050"/>
                    <a:pt x="6905" y="8036"/>
                  </a:cubicBezTo>
                  <a:cubicBezTo>
                    <a:pt x="7177" y="8036"/>
                    <a:pt x="7437" y="8023"/>
                    <a:pt x="7695" y="8009"/>
                  </a:cubicBezTo>
                  <a:cubicBezTo>
                    <a:pt x="7900" y="7996"/>
                    <a:pt x="8117" y="7982"/>
                    <a:pt x="8321" y="7982"/>
                  </a:cubicBezTo>
                  <a:cubicBezTo>
                    <a:pt x="8566" y="7968"/>
                    <a:pt x="8826" y="7954"/>
                    <a:pt x="9071" y="7927"/>
                  </a:cubicBezTo>
                  <a:cubicBezTo>
                    <a:pt x="9275" y="7927"/>
                    <a:pt x="9465" y="7914"/>
                    <a:pt x="9670" y="7900"/>
                  </a:cubicBezTo>
                  <a:cubicBezTo>
                    <a:pt x="9943" y="7887"/>
                    <a:pt x="10201" y="7860"/>
                    <a:pt x="10473" y="7845"/>
                  </a:cubicBezTo>
                  <a:cubicBezTo>
                    <a:pt x="10596" y="7832"/>
                    <a:pt x="10718" y="7832"/>
                    <a:pt x="10827" y="7818"/>
                  </a:cubicBezTo>
                  <a:cubicBezTo>
                    <a:pt x="10896" y="7818"/>
                    <a:pt x="10950" y="7805"/>
                    <a:pt x="11018" y="7805"/>
                  </a:cubicBezTo>
                  <a:cubicBezTo>
                    <a:pt x="11127" y="7791"/>
                    <a:pt x="11250" y="7778"/>
                    <a:pt x="11359" y="7778"/>
                  </a:cubicBezTo>
                  <a:cubicBezTo>
                    <a:pt x="11495" y="7764"/>
                    <a:pt x="11631" y="7751"/>
                    <a:pt x="11753" y="7736"/>
                  </a:cubicBezTo>
                  <a:cubicBezTo>
                    <a:pt x="11808" y="7736"/>
                    <a:pt x="11849" y="7723"/>
                    <a:pt x="11890" y="7723"/>
                  </a:cubicBezTo>
                  <a:lnTo>
                    <a:pt x="12380" y="7682"/>
                  </a:lnTo>
                  <a:cubicBezTo>
                    <a:pt x="12558" y="7655"/>
                    <a:pt x="12748" y="7642"/>
                    <a:pt x="12925" y="7614"/>
                  </a:cubicBezTo>
                  <a:cubicBezTo>
                    <a:pt x="13224" y="7587"/>
                    <a:pt x="13524" y="7560"/>
                    <a:pt x="13824" y="7518"/>
                  </a:cubicBezTo>
                  <a:cubicBezTo>
                    <a:pt x="14123" y="7505"/>
                    <a:pt x="14737" y="7491"/>
                    <a:pt x="14859" y="7369"/>
                  </a:cubicBezTo>
                  <a:cubicBezTo>
                    <a:pt x="14913" y="7355"/>
                    <a:pt x="14955" y="7355"/>
                    <a:pt x="14995" y="7342"/>
                  </a:cubicBezTo>
                  <a:cubicBezTo>
                    <a:pt x="15009" y="7342"/>
                    <a:pt x="14995" y="7287"/>
                    <a:pt x="14995" y="7192"/>
                  </a:cubicBezTo>
                  <a:cubicBezTo>
                    <a:pt x="14995" y="7179"/>
                    <a:pt x="14982" y="7164"/>
                    <a:pt x="14982" y="7151"/>
                  </a:cubicBezTo>
                  <a:cubicBezTo>
                    <a:pt x="14982" y="7097"/>
                    <a:pt x="14968" y="7015"/>
                    <a:pt x="14968" y="6919"/>
                  </a:cubicBezTo>
                  <a:lnTo>
                    <a:pt x="14955" y="6919"/>
                  </a:lnTo>
                  <a:cubicBezTo>
                    <a:pt x="14886" y="6252"/>
                    <a:pt x="14695" y="4876"/>
                    <a:pt x="14532" y="3583"/>
                  </a:cubicBezTo>
                  <a:cubicBezTo>
                    <a:pt x="14505" y="3433"/>
                    <a:pt x="14492" y="3296"/>
                    <a:pt x="14464" y="3160"/>
                  </a:cubicBezTo>
                  <a:cubicBezTo>
                    <a:pt x="14437" y="2915"/>
                    <a:pt x="14410" y="2684"/>
                    <a:pt x="14368" y="2466"/>
                  </a:cubicBezTo>
                  <a:cubicBezTo>
                    <a:pt x="14368" y="2384"/>
                    <a:pt x="14355" y="2316"/>
                    <a:pt x="14341" y="2248"/>
                  </a:cubicBezTo>
                  <a:cubicBezTo>
                    <a:pt x="14301" y="1880"/>
                    <a:pt x="14246" y="1553"/>
                    <a:pt x="14205" y="1281"/>
                  </a:cubicBezTo>
                  <a:cubicBezTo>
                    <a:pt x="14205" y="1213"/>
                    <a:pt x="14192" y="1144"/>
                    <a:pt x="14178" y="1090"/>
                  </a:cubicBezTo>
                  <a:cubicBezTo>
                    <a:pt x="14178" y="1008"/>
                    <a:pt x="14165" y="927"/>
                    <a:pt x="14150" y="859"/>
                  </a:cubicBezTo>
                  <a:cubicBezTo>
                    <a:pt x="14137" y="805"/>
                    <a:pt x="14137" y="750"/>
                    <a:pt x="14123" y="709"/>
                  </a:cubicBezTo>
                  <a:cubicBezTo>
                    <a:pt x="14123" y="641"/>
                    <a:pt x="14110" y="587"/>
                    <a:pt x="14110" y="559"/>
                  </a:cubicBezTo>
                  <a:cubicBezTo>
                    <a:pt x="14083" y="409"/>
                    <a:pt x="14056" y="260"/>
                    <a:pt x="13947" y="151"/>
                  </a:cubicBezTo>
                  <a:cubicBezTo>
                    <a:pt x="13878" y="82"/>
                    <a:pt x="13796" y="42"/>
                    <a:pt x="13687" y="28"/>
                  </a:cubicBezTo>
                  <a:cubicBezTo>
                    <a:pt x="13620" y="15"/>
                    <a:pt x="13538" y="15"/>
                    <a:pt x="1345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01"/>
            <p:cNvSpPr/>
            <p:nvPr/>
          </p:nvSpPr>
          <p:spPr>
            <a:xfrm>
              <a:off x="8076710" y="3895437"/>
              <a:ext cx="261136" cy="140263"/>
            </a:xfrm>
            <a:custGeom>
              <a:avLst/>
              <a:gdLst/>
              <a:ahLst/>
              <a:cxnLst/>
              <a:rect l="l" t="t" r="r" b="b"/>
              <a:pathLst>
                <a:path w="14356" h="7711" extrusionOk="0">
                  <a:moveTo>
                    <a:pt x="3254" y="1"/>
                  </a:moveTo>
                  <a:cubicBezTo>
                    <a:pt x="2489" y="1"/>
                    <a:pt x="1703" y="88"/>
                    <a:pt x="941" y="138"/>
                  </a:cubicBezTo>
                  <a:cubicBezTo>
                    <a:pt x="859" y="138"/>
                    <a:pt x="791" y="152"/>
                    <a:pt x="709" y="166"/>
                  </a:cubicBezTo>
                  <a:cubicBezTo>
                    <a:pt x="627" y="193"/>
                    <a:pt x="532" y="233"/>
                    <a:pt x="478" y="302"/>
                  </a:cubicBezTo>
                  <a:cubicBezTo>
                    <a:pt x="396" y="411"/>
                    <a:pt x="369" y="574"/>
                    <a:pt x="355" y="724"/>
                  </a:cubicBezTo>
                  <a:lnTo>
                    <a:pt x="355" y="778"/>
                  </a:lnTo>
                  <a:cubicBezTo>
                    <a:pt x="342" y="914"/>
                    <a:pt x="328" y="1201"/>
                    <a:pt x="315" y="1582"/>
                  </a:cubicBezTo>
                  <a:cubicBezTo>
                    <a:pt x="206" y="3434"/>
                    <a:pt x="1" y="7548"/>
                    <a:pt x="42" y="7548"/>
                  </a:cubicBezTo>
                  <a:cubicBezTo>
                    <a:pt x="82" y="7561"/>
                    <a:pt x="124" y="7561"/>
                    <a:pt x="164" y="7561"/>
                  </a:cubicBezTo>
                  <a:cubicBezTo>
                    <a:pt x="246" y="7634"/>
                    <a:pt x="488" y="7649"/>
                    <a:pt x="731" y="7649"/>
                  </a:cubicBezTo>
                  <a:cubicBezTo>
                    <a:pt x="894" y="7649"/>
                    <a:pt x="1057" y="7642"/>
                    <a:pt x="1172" y="7642"/>
                  </a:cubicBezTo>
                  <a:cubicBezTo>
                    <a:pt x="1459" y="7656"/>
                    <a:pt x="1744" y="7670"/>
                    <a:pt x="2031" y="7670"/>
                  </a:cubicBezTo>
                  <a:cubicBezTo>
                    <a:pt x="2207" y="7684"/>
                    <a:pt x="2385" y="7684"/>
                    <a:pt x="2561" y="7697"/>
                  </a:cubicBezTo>
                  <a:lnTo>
                    <a:pt x="3161" y="7697"/>
                  </a:lnTo>
                  <a:cubicBezTo>
                    <a:pt x="3284" y="7711"/>
                    <a:pt x="3406" y="7711"/>
                    <a:pt x="3542" y="7711"/>
                  </a:cubicBezTo>
                  <a:lnTo>
                    <a:pt x="5163" y="7711"/>
                  </a:lnTo>
                  <a:cubicBezTo>
                    <a:pt x="5354" y="7711"/>
                    <a:pt x="5545" y="7711"/>
                    <a:pt x="5735" y="7697"/>
                  </a:cubicBezTo>
                  <a:cubicBezTo>
                    <a:pt x="5980" y="7697"/>
                    <a:pt x="6226" y="7697"/>
                    <a:pt x="6457" y="7684"/>
                  </a:cubicBezTo>
                  <a:cubicBezTo>
                    <a:pt x="6661" y="7684"/>
                    <a:pt x="6852" y="7684"/>
                    <a:pt x="7043" y="7670"/>
                  </a:cubicBezTo>
                  <a:cubicBezTo>
                    <a:pt x="7301" y="7670"/>
                    <a:pt x="7573" y="7656"/>
                    <a:pt x="7833" y="7656"/>
                  </a:cubicBezTo>
                  <a:cubicBezTo>
                    <a:pt x="8009" y="7642"/>
                    <a:pt x="8173" y="7642"/>
                    <a:pt x="8350" y="7629"/>
                  </a:cubicBezTo>
                  <a:cubicBezTo>
                    <a:pt x="8759" y="7615"/>
                    <a:pt x="9153" y="7602"/>
                    <a:pt x="9562" y="7588"/>
                  </a:cubicBezTo>
                  <a:cubicBezTo>
                    <a:pt x="10012" y="7575"/>
                    <a:pt x="10448" y="7561"/>
                    <a:pt x="10883" y="7533"/>
                  </a:cubicBezTo>
                  <a:cubicBezTo>
                    <a:pt x="11033" y="7520"/>
                    <a:pt x="11169" y="7506"/>
                    <a:pt x="11319" y="7506"/>
                  </a:cubicBezTo>
                  <a:cubicBezTo>
                    <a:pt x="11619" y="7479"/>
                    <a:pt x="11932" y="7452"/>
                    <a:pt x="12231" y="7424"/>
                  </a:cubicBezTo>
                  <a:cubicBezTo>
                    <a:pt x="12300" y="7424"/>
                    <a:pt x="12382" y="7411"/>
                    <a:pt x="12449" y="7411"/>
                  </a:cubicBezTo>
                  <a:cubicBezTo>
                    <a:pt x="12939" y="7357"/>
                    <a:pt x="13675" y="7439"/>
                    <a:pt x="14070" y="7179"/>
                  </a:cubicBezTo>
                  <a:lnTo>
                    <a:pt x="14356" y="7139"/>
                  </a:lnTo>
                  <a:cubicBezTo>
                    <a:pt x="14343" y="7043"/>
                    <a:pt x="14329" y="6961"/>
                    <a:pt x="14316" y="6880"/>
                  </a:cubicBezTo>
                  <a:cubicBezTo>
                    <a:pt x="14343" y="6758"/>
                    <a:pt x="14356" y="6634"/>
                    <a:pt x="14329" y="6458"/>
                  </a:cubicBezTo>
                  <a:lnTo>
                    <a:pt x="14329" y="6458"/>
                  </a:lnTo>
                  <a:cubicBezTo>
                    <a:pt x="14288" y="6471"/>
                    <a:pt x="14234" y="6471"/>
                    <a:pt x="14192" y="6471"/>
                  </a:cubicBezTo>
                  <a:cubicBezTo>
                    <a:pt x="13838" y="5614"/>
                    <a:pt x="13008" y="5409"/>
                    <a:pt x="12068" y="5259"/>
                  </a:cubicBezTo>
                  <a:cubicBezTo>
                    <a:pt x="11810" y="5232"/>
                    <a:pt x="11564" y="5191"/>
                    <a:pt x="11319" y="5164"/>
                  </a:cubicBezTo>
                  <a:cubicBezTo>
                    <a:pt x="9998" y="4878"/>
                    <a:pt x="8663" y="4824"/>
                    <a:pt x="7370" y="4319"/>
                  </a:cubicBezTo>
                  <a:cubicBezTo>
                    <a:pt x="5939" y="3761"/>
                    <a:pt x="3420" y="1936"/>
                    <a:pt x="3420" y="2"/>
                  </a:cubicBezTo>
                  <a:cubicBezTo>
                    <a:pt x="3365" y="1"/>
                    <a:pt x="3309" y="1"/>
                    <a:pt x="3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01"/>
            <p:cNvSpPr/>
            <p:nvPr/>
          </p:nvSpPr>
          <p:spPr>
            <a:xfrm>
              <a:off x="7452411" y="2571042"/>
              <a:ext cx="746208" cy="1394209"/>
            </a:xfrm>
            <a:custGeom>
              <a:avLst/>
              <a:gdLst/>
              <a:ahLst/>
              <a:cxnLst/>
              <a:rect l="l" t="t" r="r" b="b"/>
              <a:pathLst>
                <a:path w="41023" h="76647" extrusionOk="0">
                  <a:moveTo>
                    <a:pt x="23428" y="0"/>
                  </a:moveTo>
                  <a:cubicBezTo>
                    <a:pt x="23427" y="0"/>
                    <a:pt x="23426" y="0"/>
                    <a:pt x="23426" y="1"/>
                  </a:cubicBezTo>
                  <a:cubicBezTo>
                    <a:pt x="21285" y="1777"/>
                    <a:pt x="18501" y="2213"/>
                    <a:pt x="15753" y="2213"/>
                  </a:cubicBezTo>
                  <a:cubicBezTo>
                    <a:pt x="15110" y="2213"/>
                    <a:pt x="14468" y="2189"/>
                    <a:pt x="13838" y="2153"/>
                  </a:cubicBezTo>
                  <a:cubicBezTo>
                    <a:pt x="9943" y="1948"/>
                    <a:pt x="6061" y="1430"/>
                    <a:pt x="2234" y="600"/>
                  </a:cubicBezTo>
                  <a:cubicBezTo>
                    <a:pt x="641" y="9384"/>
                    <a:pt x="0" y="18673"/>
                    <a:pt x="150" y="27634"/>
                  </a:cubicBezTo>
                  <a:cubicBezTo>
                    <a:pt x="300" y="36365"/>
                    <a:pt x="1743" y="45163"/>
                    <a:pt x="2670" y="53866"/>
                  </a:cubicBezTo>
                  <a:cubicBezTo>
                    <a:pt x="3078" y="57802"/>
                    <a:pt x="3664" y="61725"/>
                    <a:pt x="3950" y="65675"/>
                  </a:cubicBezTo>
                  <a:cubicBezTo>
                    <a:pt x="4182" y="68929"/>
                    <a:pt x="4645" y="72852"/>
                    <a:pt x="3051" y="75848"/>
                  </a:cubicBezTo>
                  <a:cubicBezTo>
                    <a:pt x="4435" y="76371"/>
                    <a:pt x="5919" y="76647"/>
                    <a:pt x="7398" y="76647"/>
                  </a:cubicBezTo>
                  <a:cubicBezTo>
                    <a:pt x="7885" y="76647"/>
                    <a:pt x="8371" y="76617"/>
                    <a:pt x="8853" y="76556"/>
                  </a:cubicBezTo>
                  <a:cubicBezTo>
                    <a:pt x="8976" y="76529"/>
                    <a:pt x="9125" y="76502"/>
                    <a:pt x="9180" y="76380"/>
                  </a:cubicBezTo>
                  <a:cubicBezTo>
                    <a:pt x="9207" y="76311"/>
                    <a:pt x="9180" y="76229"/>
                    <a:pt x="9167" y="76162"/>
                  </a:cubicBezTo>
                  <a:cubicBezTo>
                    <a:pt x="7778" y="70932"/>
                    <a:pt x="9521" y="66356"/>
                    <a:pt x="9997" y="61153"/>
                  </a:cubicBezTo>
                  <a:cubicBezTo>
                    <a:pt x="10583" y="56181"/>
                    <a:pt x="10324" y="51102"/>
                    <a:pt x="9248" y="46226"/>
                  </a:cubicBezTo>
                  <a:cubicBezTo>
                    <a:pt x="8077" y="40996"/>
                    <a:pt x="9003" y="36433"/>
                    <a:pt x="9739" y="31162"/>
                  </a:cubicBezTo>
                  <a:cubicBezTo>
                    <a:pt x="10610" y="24843"/>
                    <a:pt x="12231" y="18564"/>
                    <a:pt x="11564" y="12122"/>
                  </a:cubicBezTo>
                  <a:lnTo>
                    <a:pt x="11564" y="12122"/>
                  </a:lnTo>
                  <a:cubicBezTo>
                    <a:pt x="12094" y="12217"/>
                    <a:pt x="12639" y="12299"/>
                    <a:pt x="13171" y="12395"/>
                  </a:cubicBezTo>
                  <a:cubicBezTo>
                    <a:pt x="15091" y="19586"/>
                    <a:pt x="17488" y="26205"/>
                    <a:pt x="20689" y="32837"/>
                  </a:cubicBezTo>
                  <a:cubicBezTo>
                    <a:pt x="22255" y="36066"/>
                    <a:pt x="23849" y="39293"/>
                    <a:pt x="24911" y="42725"/>
                  </a:cubicBezTo>
                  <a:cubicBezTo>
                    <a:pt x="26341" y="47274"/>
                    <a:pt x="27430" y="51905"/>
                    <a:pt x="28888" y="56440"/>
                  </a:cubicBezTo>
                  <a:cubicBezTo>
                    <a:pt x="29909" y="59600"/>
                    <a:pt x="30849" y="62787"/>
                    <a:pt x="31734" y="65974"/>
                  </a:cubicBezTo>
                  <a:cubicBezTo>
                    <a:pt x="32184" y="67594"/>
                    <a:pt x="32769" y="69256"/>
                    <a:pt x="33042" y="70905"/>
                  </a:cubicBezTo>
                  <a:cubicBezTo>
                    <a:pt x="33137" y="71462"/>
                    <a:pt x="33150" y="75058"/>
                    <a:pt x="33600" y="75263"/>
                  </a:cubicBezTo>
                  <a:cubicBezTo>
                    <a:pt x="34569" y="75680"/>
                    <a:pt x="35623" y="75886"/>
                    <a:pt x="36680" y="75886"/>
                  </a:cubicBezTo>
                  <a:cubicBezTo>
                    <a:pt x="38209" y="75886"/>
                    <a:pt x="39742" y="75455"/>
                    <a:pt x="41023" y="74609"/>
                  </a:cubicBezTo>
                  <a:cubicBezTo>
                    <a:pt x="39157" y="73928"/>
                    <a:pt x="38680" y="70823"/>
                    <a:pt x="38190" y="69174"/>
                  </a:cubicBezTo>
                  <a:cubicBezTo>
                    <a:pt x="37509" y="66873"/>
                    <a:pt x="37005" y="64516"/>
                    <a:pt x="36515" y="62174"/>
                  </a:cubicBezTo>
                  <a:cubicBezTo>
                    <a:pt x="35166" y="55909"/>
                    <a:pt x="33831" y="49631"/>
                    <a:pt x="32497" y="43366"/>
                  </a:cubicBezTo>
                  <a:cubicBezTo>
                    <a:pt x="31231" y="37482"/>
                    <a:pt x="29609" y="31639"/>
                    <a:pt x="28683" y="25673"/>
                  </a:cubicBezTo>
                  <a:cubicBezTo>
                    <a:pt x="27812" y="20076"/>
                    <a:pt x="26818" y="14505"/>
                    <a:pt x="25714" y="8948"/>
                  </a:cubicBezTo>
                  <a:cubicBezTo>
                    <a:pt x="25566" y="8203"/>
                    <a:pt x="23542" y="0"/>
                    <a:pt x="23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01"/>
            <p:cNvSpPr/>
            <p:nvPr/>
          </p:nvSpPr>
          <p:spPr>
            <a:xfrm>
              <a:off x="7858466" y="3233012"/>
              <a:ext cx="172441" cy="353796"/>
            </a:xfrm>
            <a:custGeom>
              <a:avLst/>
              <a:gdLst/>
              <a:ahLst/>
              <a:cxnLst/>
              <a:rect l="l" t="t" r="r" b="b"/>
              <a:pathLst>
                <a:path w="9480" h="19450" extrusionOk="0">
                  <a:moveTo>
                    <a:pt x="9262" y="2465"/>
                  </a:moveTo>
                  <a:cubicBezTo>
                    <a:pt x="9220" y="2479"/>
                    <a:pt x="9193" y="2479"/>
                    <a:pt x="9153" y="2492"/>
                  </a:cubicBezTo>
                  <a:lnTo>
                    <a:pt x="9480" y="3881"/>
                  </a:lnTo>
                  <a:cubicBezTo>
                    <a:pt x="9411" y="3418"/>
                    <a:pt x="9329" y="2942"/>
                    <a:pt x="9262" y="2465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362" y="3160"/>
                    <a:pt x="2547" y="6387"/>
                    <a:pt x="3555" y="9670"/>
                  </a:cubicBezTo>
                  <a:cubicBezTo>
                    <a:pt x="4236" y="11863"/>
                    <a:pt x="4562" y="14083"/>
                    <a:pt x="5271" y="16235"/>
                  </a:cubicBezTo>
                  <a:cubicBezTo>
                    <a:pt x="5625" y="17310"/>
                    <a:pt x="6006" y="18387"/>
                    <a:pt x="6374" y="19449"/>
                  </a:cubicBezTo>
                  <a:cubicBezTo>
                    <a:pt x="5012" y="15118"/>
                    <a:pt x="3950" y="10691"/>
                    <a:pt x="2588" y="6333"/>
                  </a:cubicBezTo>
                  <a:cubicBezTo>
                    <a:pt x="1920" y="4168"/>
                    <a:pt x="1035" y="2084"/>
                    <a:pt x="82" y="28"/>
                  </a:cubicBezTo>
                  <a:cubicBezTo>
                    <a:pt x="55" y="13"/>
                    <a:pt x="28" y="13"/>
                    <a:pt x="0" y="0"/>
                  </a:cubicBezTo>
                  <a:close/>
                </a:path>
              </a:pathLst>
            </a:custGeom>
            <a:solidFill>
              <a:srgbClr val="E1D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01"/>
            <p:cNvSpPr/>
            <p:nvPr/>
          </p:nvSpPr>
          <p:spPr>
            <a:xfrm>
              <a:off x="7856720" y="3229283"/>
              <a:ext cx="3256" cy="4238"/>
            </a:xfrm>
            <a:custGeom>
              <a:avLst/>
              <a:gdLst/>
              <a:ahLst/>
              <a:cxnLst/>
              <a:rect l="l" t="t" r="r" b="b"/>
              <a:pathLst>
                <a:path w="179" h="233" extrusionOk="0">
                  <a:moveTo>
                    <a:pt x="0" y="1"/>
                  </a:moveTo>
                  <a:cubicBezTo>
                    <a:pt x="28" y="69"/>
                    <a:pt x="69" y="137"/>
                    <a:pt x="96" y="205"/>
                  </a:cubicBezTo>
                  <a:cubicBezTo>
                    <a:pt x="124" y="218"/>
                    <a:pt x="151" y="218"/>
                    <a:pt x="178" y="233"/>
                  </a:cubicBezTo>
                  <a:cubicBezTo>
                    <a:pt x="137" y="151"/>
                    <a:pt x="109" y="82"/>
                    <a:pt x="82" y="15"/>
                  </a:cubicBezTo>
                  <a:cubicBezTo>
                    <a:pt x="55" y="15"/>
                    <a:pt x="28" y="1"/>
                    <a:pt x="0" y="1"/>
                  </a:cubicBezTo>
                  <a:close/>
                </a:path>
              </a:pathLst>
            </a:custGeom>
            <a:solidFill>
              <a:srgbClr val="3A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01"/>
            <p:cNvSpPr/>
            <p:nvPr/>
          </p:nvSpPr>
          <p:spPr>
            <a:xfrm>
              <a:off x="7828725" y="3168347"/>
              <a:ext cx="29504" cy="61209"/>
            </a:xfrm>
            <a:custGeom>
              <a:avLst/>
              <a:gdLst/>
              <a:ahLst/>
              <a:cxnLst/>
              <a:rect l="l" t="t" r="r" b="b"/>
              <a:pathLst>
                <a:path w="1622" h="3365" extrusionOk="0">
                  <a:moveTo>
                    <a:pt x="1" y="0"/>
                  </a:moveTo>
                  <a:cubicBezTo>
                    <a:pt x="77" y="155"/>
                    <a:pt x="152" y="310"/>
                    <a:pt x="228" y="465"/>
                  </a:cubicBezTo>
                  <a:lnTo>
                    <a:pt x="228" y="465"/>
                  </a:lnTo>
                  <a:cubicBezTo>
                    <a:pt x="153" y="310"/>
                    <a:pt x="77" y="155"/>
                    <a:pt x="1" y="0"/>
                  </a:cubicBezTo>
                  <a:close/>
                  <a:moveTo>
                    <a:pt x="228" y="465"/>
                  </a:moveTo>
                  <a:lnTo>
                    <a:pt x="228" y="465"/>
                  </a:lnTo>
                  <a:cubicBezTo>
                    <a:pt x="687" y="1417"/>
                    <a:pt x="1118" y="2379"/>
                    <a:pt x="1539" y="3351"/>
                  </a:cubicBezTo>
                  <a:cubicBezTo>
                    <a:pt x="1567" y="3351"/>
                    <a:pt x="1594" y="3365"/>
                    <a:pt x="1621" y="3365"/>
                  </a:cubicBezTo>
                  <a:cubicBezTo>
                    <a:pt x="1164" y="2391"/>
                    <a:pt x="697" y="1427"/>
                    <a:pt x="228" y="465"/>
                  </a:cubicBezTo>
                  <a:close/>
                </a:path>
              </a:pathLst>
            </a:custGeom>
            <a:solidFill>
              <a:srgbClr val="272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01"/>
            <p:cNvSpPr/>
            <p:nvPr/>
          </p:nvSpPr>
          <p:spPr>
            <a:xfrm>
              <a:off x="7603024" y="3669263"/>
              <a:ext cx="454641" cy="262136"/>
            </a:xfrm>
            <a:custGeom>
              <a:avLst/>
              <a:gdLst/>
              <a:ahLst/>
              <a:cxnLst/>
              <a:rect l="l" t="t" r="r" b="b"/>
              <a:pathLst>
                <a:path w="24994" h="14411" extrusionOk="0">
                  <a:moveTo>
                    <a:pt x="21834" y="1"/>
                  </a:moveTo>
                  <a:lnTo>
                    <a:pt x="21834" y="1"/>
                  </a:lnTo>
                  <a:cubicBezTo>
                    <a:pt x="21901" y="355"/>
                    <a:pt x="22025" y="736"/>
                    <a:pt x="22174" y="1118"/>
                  </a:cubicBezTo>
                  <a:cubicBezTo>
                    <a:pt x="22065" y="751"/>
                    <a:pt x="21943" y="369"/>
                    <a:pt x="21834" y="1"/>
                  </a:cubicBezTo>
                  <a:close/>
                  <a:moveTo>
                    <a:pt x="24204" y="8173"/>
                  </a:moveTo>
                  <a:lnTo>
                    <a:pt x="24204" y="8173"/>
                  </a:lnTo>
                  <a:cubicBezTo>
                    <a:pt x="24489" y="9426"/>
                    <a:pt x="24721" y="10666"/>
                    <a:pt x="24843" y="11946"/>
                  </a:cubicBezTo>
                  <a:cubicBezTo>
                    <a:pt x="24816" y="11278"/>
                    <a:pt x="24789" y="10720"/>
                    <a:pt x="24762" y="10530"/>
                  </a:cubicBezTo>
                  <a:cubicBezTo>
                    <a:pt x="24625" y="9740"/>
                    <a:pt x="24435" y="8950"/>
                    <a:pt x="24204" y="8173"/>
                  </a:cubicBezTo>
                  <a:close/>
                  <a:moveTo>
                    <a:pt x="24952" y="13417"/>
                  </a:moveTo>
                  <a:cubicBezTo>
                    <a:pt x="24952" y="13526"/>
                    <a:pt x="24952" y="13621"/>
                    <a:pt x="24966" y="13717"/>
                  </a:cubicBezTo>
                  <a:lnTo>
                    <a:pt x="24966" y="13798"/>
                  </a:lnTo>
                  <a:lnTo>
                    <a:pt x="24994" y="13798"/>
                  </a:lnTo>
                  <a:cubicBezTo>
                    <a:pt x="24979" y="13675"/>
                    <a:pt x="24966" y="13553"/>
                    <a:pt x="24952" y="13417"/>
                  </a:cubicBezTo>
                  <a:close/>
                  <a:moveTo>
                    <a:pt x="1227" y="4387"/>
                  </a:moveTo>
                  <a:lnTo>
                    <a:pt x="1227" y="4387"/>
                  </a:lnTo>
                  <a:cubicBezTo>
                    <a:pt x="669" y="7737"/>
                    <a:pt x="1" y="10951"/>
                    <a:pt x="587" y="14411"/>
                  </a:cubicBezTo>
                  <a:cubicBezTo>
                    <a:pt x="273" y="10993"/>
                    <a:pt x="736" y="7724"/>
                    <a:pt x="1227" y="4387"/>
                  </a:cubicBez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01"/>
            <p:cNvSpPr/>
            <p:nvPr/>
          </p:nvSpPr>
          <p:spPr>
            <a:xfrm>
              <a:off x="7606498" y="3920249"/>
              <a:ext cx="474686" cy="46585"/>
            </a:xfrm>
            <a:custGeom>
              <a:avLst/>
              <a:gdLst/>
              <a:ahLst/>
              <a:cxnLst/>
              <a:rect l="l" t="t" r="r" b="b"/>
              <a:pathLst>
                <a:path w="26096" h="2561" extrusionOk="0">
                  <a:moveTo>
                    <a:pt x="24775" y="0"/>
                  </a:moveTo>
                  <a:cubicBezTo>
                    <a:pt x="24788" y="327"/>
                    <a:pt x="24816" y="681"/>
                    <a:pt x="25006" y="939"/>
                  </a:cubicBezTo>
                  <a:cubicBezTo>
                    <a:pt x="24925" y="749"/>
                    <a:pt x="24857" y="409"/>
                    <a:pt x="24803" y="0"/>
                  </a:cubicBezTo>
                  <a:close/>
                  <a:moveTo>
                    <a:pt x="25170" y="1103"/>
                  </a:moveTo>
                  <a:lnTo>
                    <a:pt x="25170" y="1103"/>
                  </a:lnTo>
                  <a:cubicBezTo>
                    <a:pt x="25442" y="1321"/>
                    <a:pt x="25756" y="1484"/>
                    <a:pt x="26083" y="1593"/>
                  </a:cubicBezTo>
                  <a:cubicBezTo>
                    <a:pt x="26096" y="1539"/>
                    <a:pt x="26096" y="1484"/>
                    <a:pt x="26096" y="1430"/>
                  </a:cubicBezTo>
                  <a:cubicBezTo>
                    <a:pt x="25783" y="1335"/>
                    <a:pt x="25469" y="1226"/>
                    <a:pt x="25170" y="1103"/>
                  </a:cubicBezTo>
                  <a:close/>
                  <a:moveTo>
                    <a:pt x="614" y="2316"/>
                  </a:moveTo>
                  <a:cubicBezTo>
                    <a:pt x="560" y="2356"/>
                    <a:pt x="464" y="2370"/>
                    <a:pt x="382" y="2383"/>
                  </a:cubicBezTo>
                  <a:cubicBezTo>
                    <a:pt x="260" y="2397"/>
                    <a:pt x="124" y="2410"/>
                    <a:pt x="1" y="2425"/>
                  </a:cubicBezTo>
                  <a:cubicBezTo>
                    <a:pt x="1" y="2465"/>
                    <a:pt x="15" y="2519"/>
                    <a:pt x="15" y="2561"/>
                  </a:cubicBezTo>
                  <a:cubicBezTo>
                    <a:pt x="233" y="2561"/>
                    <a:pt x="451" y="2547"/>
                    <a:pt x="654" y="2519"/>
                  </a:cubicBezTo>
                  <a:lnTo>
                    <a:pt x="614" y="2316"/>
                  </a:lnTo>
                  <a:close/>
                </a:path>
              </a:pathLst>
            </a:custGeom>
            <a:solidFill>
              <a:srgbClr val="A09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01"/>
            <p:cNvSpPr/>
            <p:nvPr/>
          </p:nvSpPr>
          <p:spPr>
            <a:xfrm>
              <a:off x="7519295" y="3954919"/>
              <a:ext cx="87476" cy="12151"/>
            </a:xfrm>
            <a:custGeom>
              <a:avLst/>
              <a:gdLst/>
              <a:ahLst/>
              <a:cxnLst/>
              <a:rect l="l" t="t" r="r" b="b"/>
              <a:pathLst>
                <a:path w="4809" h="668" extrusionOk="0">
                  <a:moveTo>
                    <a:pt x="42" y="1"/>
                  </a:moveTo>
                  <a:lnTo>
                    <a:pt x="0" y="41"/>
                  </a:lnTo>
                  <a:cubicBezTo>
                    <a:pt x="1377" y="450"/>
                    <a:pt x="2820" y="668"/>
                    <a:pt x="4264" y="668"/>
                  </a:cubicBezTo>
                  <a:cubicBezTo>
                    <a:pt x="4455" y="668"/>
                    <a:pt x="4631" y="668"/>
                    <a:pt x="4809" y="655"/>
                  </a:cubicBezTo>
                  <a:cubicBezTo>
                    <a:pt x="4809" y="613"/>
                    <a:pt x="4795" y="559"/>
                    <a:pt x="4795" y="519"/>
                  </a:cubicBezTo>
                  <a:cubicBezTo>
                    <a:pt x="4427" y="546"/>
                    <a:pt x="4073" y="559"/>
                    <a:pt x="3705" y="559"/>
                  </a:cubicBezTo>
                  <a:cubicBezTo>
                    <a:pt x="2466" y="559"/>
                    <a:pt x="1226" y="368"/>
                    <a:pt x="42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01"/>
            <p:cNvSpPr/>
            <p:nvPr/>
          </p:nvSpPr>
          <p:spPr>
            <a:xfrm>
              <a:off x="8080930" y="3946242"/>
              <a:ext cx="67903" cy="7458"/>
            </a:xfrm>
            <a:custGeom>
              <a:avLst/>
              <a:gdLst/>
              <a:ahLst/>
              <a:cxnLst/>
              <a:rect l="l" t="t" r="r" b="b"/>
              <a:pathLst>
                <a:path w="3733" h="410" extrusionOk="0">
                  <a:moveTo>
                    <a:pt x="14" y="1"/>
                  </a:moveTo>
                  <a:cubicBezTo>
                    <a:pt x="14" y="55"/>
                    <a:pt x="14" y="110"/>
                    <a:pt x="1" y="164"/>
                  </a:cubicBezTo>
                  <a:cubicBezTo>
                    <a:pt x="504" y="342"/>
                    <a:pt x="1049" y="409"/>
                    <a:pt x="1608" y="409"/>
                  </a:cubicBezTo>
                  <a:cubicBezTo>
                    <a:pt x="2316" y="409"/>
                    <a:pt x="3052" y="300"/>
                    <a:pt x="3733" y="124"/>
                  </a:cubicBezTo>
                  <a:lnTo>
                    <a:pt x="3733" y="124"/>
                  </a:lnTo>
                  <a:cubicBezTo>
                    <a:pt x="3201" y="233"/>
                    <a:pt x="2670" y="287"/>
                    <a:pt x="2126" y="287"/>
                  </a:cubicBezTo>
                  <a:cubicBezTo>
                    <a:pt x="1417" y="287"/>
                    <a:pt x="695" y="191"/>
                    <a:pt x="14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01"/>
            <p:cNvSpPr/>
            <p:nvPr/>
          </p:nvSpPr>
          <p:spPr>
            <a:xfrm>
              <a:off x="7469509" y="2692187"/>
              <a:ext cx="712520" cy="1272900"/>
            </a:xfrm>
            <a:custGeom>
              <a:avLst/>
              <a:gdLst/>
              <a:ahLst/>
              <a:cxnLst/>
              <a:rect l="l" t="t" r="r" b="b"/>
              <a:pathLst>
                <a:path w="39171" h="69978" extrusionOk="0">
                  <a:moveTo>
                    <a:pt x="10256" y="0"/>
                  </a:moveTo>
                  <a:cubicBezTo>
                    <a:pt x="10174" y="2588"/>
                    <a:pt x="10119" y="5163"/>
                    <a:pt x="10052" y="7750"/>
                  </a:cubicBezTo>
                  <a:cubicBezTo>
                    <a:pt x="10092" y="9984"/>
                    <a:pt x="10188" y="12218"/>
                    <a:pt x="10364" y="14437"/>
                  </a:cubicBezTo>
                  <a:cubicBezTo>
                    <a:pt x="10610" y="12517"/>
                    <a:pt x="10773" y="10583"/>
                    <a:pt x="10773" y="8635"/>
                  </a:cubicBezTo>
                  <a:cubicBezTo>
                    <a:pt x="10773" y="7587"/>
                    <a:pt x="10733" y="6525"/>
                    <a:pt x="10624" y="5462"/>
                  </a:cubicBezTo>
                  <a:lnTo>
                    <a:pt x="10624" y="5462"/>
                  </a:lnTo>
                  <a:cubicBezTo>
                    <a:pt x="11154" y="5557"/>
                    <a:pt x="11699" y="5639"/>
                    <a:pt x="12231" y="5735"/>
                  </a:cubicBezTo>
                  <a:cubicBezTo>
                    <a:pt x="14151" y="12926"/>
                    <a:pt x="16548" y="19545"/>
                    <a:pt x="19749" y="26177"/>
                  </a:cubicBezTo>
                  <a:cubicBezTo>
                    <a:pt x="20294" y="27294"/>
                    <a:pt x="20839" y="28411"/>
                    <a:pt x="21369" y="29542"/>
                  </a:cubicBezTo>
                  <a:cubicBezTo>
                    <a:pt x="21396" y="29609"/>
                    <a:pt x="21424" y="29678"/>
                    <a:pt x="21465" y="29760"/>
                  </a:cubicBezTo>
                  <a:cubicBezTo>
                    <a:pt x="22418" y="31816"/>
                    <a:pt x="23303" y="33900"/>
                    <a:pt x="23971" y="36065"/>
                  </a:cubicBezTo>
                  <a:cubicBezTo>
                    <a:pt x="25333" y="40423"/>
                    <a:pt x="26395" y="44850"/>
                    <a:pt x="27757" y="49181"/>
                  </a:cubicBezTo>
                  <a:cubicBezTo>
                    <a:pt x="28220" y="50502"/>
                    <a:pt x="28684" y="51823"/>
                    <a:pt x="29119" y="53158"/>
                  </a:cubicBezTo>
                  <a:cubicBezTo>
                    <a:pt x="29119" y="53335"/>
                    <a:pt x="29132" y="53512"/>
                    <a:pt x="29174" y="53716"/>
                  </a:cubicBezTo>
                  <a:cubicBezTo>
                    <a:pt x="29283" y="54084"/>
                    <a:pt x="29405" y="54466"/>
                    <a:pt x="29514" y="54833"/>
                  </a:cubicBezTo>
                  <a:cubicBezTo>
                    <a:pt x="29746" y="55487"/>
                    <a:pt x="30045" y="56140"/>
                    <a:pt x="30195" y="56672"/>
                  </a:cubicBezTo>
                  <a:cubicBezTo>
                    <a:pt x="30549" y="57925"/>
                    <a:pt x="30890" y="59178"/>
                    <a:pt x="31203" y="60444"/>
                  </a:cubicBezTo>
                  <a:cubicBezTo>
                    <a:pt x="31326" y="60934"/>
                    <a:pt x="31435" y="61412"/>
                    <a:pt x="31544" y="61888"/>
                  </a:cubicBezTo>
                  <a:cubicBezTo>
                    <a:pt x="31775" y="62665"/>
                    <a:pt x="31965" y="63455"/>
                    <a:pt x="32102" y="64245"/>
                  </a:cubicBezTo>
                  <a:cubicBezTo>
                    <a:pt x="32129" y="64435"/>
                    <a:pt x="32156" y="64993"/>
                    <a:pt x="32183" y="65661"/>
                  </a:cubicBezTo>
                  <a:cubicBezTo>
                    <a:pt x="32238" y="66137"/>
                    <a:pt x="32279" y="66642"/>
                    <a:pt x="32292" y="67132"/>
                  </a:cubicBezTo>
                  <a:cubicBezTo>
                    <a:pt x="32306" y="67268"/>
                    <a:pt x="32319" y="67390"/>
                    <a:pt x="32334" y="67513"/>
                  </a:cubicBezTo>
                  <a:cubicBezTo>
                    <a:pt x="32388" y="67922"/>
                    <a:pt x="32456" y="68262"/>
                    <a:pt x="32537" y="68452"/>
                  </a:cubicBezTo>
                  <a:cubicBezTo>
                    <a:pt x="32579" y="68507"/>
                    <a:pt x="32619" y="68548"/>
                    <a:pt x="32674" y="68589"/>
                  </a:cubicBezTo>
                  <a:lnTo>
                    <a:pt x="32701" y="68616"/>
                  </a:lnTo>
                  <a:cubicBezTo>
                    <a:pt x="33000" y="68739"/>
                    <a:pt x="33314" y="68848"/>
                    <a:pt x="33627" y="68943"/>
                  </a:cubicBezTo>
                  <a:cubicBezTo>
                    <a:pt x="34308" y="69133"/>
                    <a:pt x="35030" y="69229"/>
                    <a:pt x="35739" y="69229"/>
                  </a:cubicBezTo>
                  <a:cubicBezTo>
                    <a:pt x="36283" y="69229"/>
                    <a:pt x="36814" y="69175"/>
                    <a:pt x="37346" y="69066"/>
                  </a:cubicBezTo>
                  <a:cubicBezTo>
                    <a:pt x="38012" y="68888"/>
                    <a:pt x="38639" y="68670"/>
                    <a:pt x="39171" y="68439"/>
                  </a:cubicBezTo>
                  <a:lnTo>
                    <a:pt x="39171" y="68439"/>
                  </a:lnTo>
                  <a:cubicBezTo>
                    <a:pt x="39129" y="68452"/>
                    <a:pt x="39102" y="68452"/>
                    <a:pt x="39062" y="68452"/>
                  </a:cubicBezTo>
                  <a:cubicBezTo>
                    <a:pt x="38258" y="68452"/>
                    <a:pt x="36542" y="65456"/>
                    <a:pt x="36296" y="65034"/>
                  </a:cubicBezTo>
                  <a:cubicBezTo>
                    <a:pt x="35493" y="63564"/>
                    <a:pt x="35003" y="61929"/>
                    <a:pt x="34526" y="60322"/>
                  </a:cubicBezTo>
                  <a:cubicBezTo>
                    <a:pt x="33859" y="58047"/>
                    <a:pt x="33805" y="55950"/>
                    <a:pt x="33681" y="53648"/>
                  </a:cubicBezTo>
                  <a:cubicBezTo>
                    <a:pt x="33641" y="52831"/>
                    <a:pt x="33627" y="51960"/>
                    <a:pt x="33191" y="51279"/>
                  </a:cubicBezTo>
                  <a:cubicBezTo>
                    <a:pt x="32906" y="50829"/>
                    <a:pt x="32470" y="50529"/>
                    <a:pt x="32102" y="50148"/>
                  </a:cubicBezTo>
                  <a:cubicBezTo>
                    <a:pt x="31217" y="49249"/>
                    <a:pt x="30794" y="47955"/>
                    <a:pt x="30400" y="46716"/>
                  </a:cubicBezTo>
                  <a:cubicBezTo>
                    <a:pt x="30249" y="46252"/>
                    <a:pt x="30100" y="45749"/>
                    <a:pt x="30195" y="45272"/>
                  </a:cubicBezTo>
                  <a:cubicBezTo>
                    <a:pt x="30263" y="44823"/>
                    <a:pt x="30631" y="44400"/>
                    <a:pt x="31039" y="44400"/>
                  </a:cubicBezTo>
                  <a:cubicBezTo>
                    <a:pt x="31081" y="44400"/>
                    <a:pt x="31108" y="44400"/>
                    <a:pt x="31148" y="44414"/>
                  </a:cubicBezTo>
                  <a:cubicBezTo>
                    <a:pt x="28847" y="42072"/>
                    <a:pt x="27226" y="38980"/>
                    <a:pt x="26559" y="35658"/>
                  </a:cubicBezTo>
                  <a:lnTo>
                    <a:pt x="26559" y="35658"/>
                  </a:lnTo>
                  <a:cubicBezTo>
                    <a:pt x="26601" y="35862"/>
                    <a:pt x="27009" y="35943"/>
                    <a:pt x="27567" y="35943"/>
                  </a:cubicBezTo>
                  <a:cubicBezTo>
                    <a:pt x="28860" y="35943"/>
                    <a:pt x="30944" y="35493"/>
                    <a:pt x="31094" y="35099"/>
                  </a:cubicBezTo>
                  <a:cubicBezTo>
                    <a:pt x="31121" y="35044"/>
                    <a:pt x="31108" y="34975"/>
                    <a:pt x="31094" y="34921"/>
                  </a:cubicBezTo>
                  <a:cubicBezTo>
                    <a:pt x="31012" y="34485"/>
                    <a:pt x="30930" y="34049"/>
                    <a:pt x="30863" y="33613"/>
                  </a:cubicBezTo>
                  <a:lnTo>
                    <a:pt x="30536" y="32224"/>
                  </a:lnTo>
                  <a:cubicBezTo>
                    <a:pt x="28697" y="32497"/>
                    <a:pt x="26844" y="32674"/>
                    <a:pt x="24979" y="32756"/>
                  </a:cubicBezTo>
                  <a:cubicBezTo>
                    <a:pt x="24407" y="32756"/>
                    <a:pt x="23345" y="29391"/>
                    <a:pt x="23058" y="28697"/>
                  </a:cubicBezTo>
                  <a:cubicBezTo>
                    <a:pt x="20021" y="22187"/>
                    <a:pt x="17202" y="15513"/>
                    <a:pt x="15091" y="8649"/>
                  </a:cubicBezTo>
                  <a:cubicBezTo>
                    <a:pt x="13893" y="6034"/>
                    <a:pt x="13225" y="2942"/>
                    <a:pt x="12707" y="82"/>
                  </a:cubicBezTo>
                  <a:lnTo>
                    <a:pt x="12407" y="82"/>
                  </a:lnTo>
                  <a:cubicBezTo>
                    <a:pt x="11699" y="82"/>
                    <a:pt x="10978" y="55"/>
                    <a:pt x="10256" y="0"/>
                  </a:cubicBezTo>
                  <a:close/>
                  <a:moveTo>
                    <a:pt x="0" y="31652"/>
                  </a:moveTo>
                  <a:lnTo>
                    <a:pt x="0" y="31652"/>
                  </a:lnTo>
                  <a:cubicBezTo>
                    <a:pt x="246" y="33641"/>
                    <a:pt x="545" y="36038"/>
                    <a:pt x="422" y="36092"/>
                  </a:cubicBezTo>
                  <a:cubicBezTo>
                    <a:pt x="709" y="35970"/>
                    <a:pt x="994" y="35916"/>
                    <a:pt x="1294" y="35916"/>
                  </a:cubicBezTo>
                  <a:cubicBezTo>
                    <a:pt x="2247" y="35916"/>
                    <a:pt x="3201" y="36460"/>
                    <a:pt x="3800" y="37278"/>
                  </a:cubicBezTo>
                  <a:cubicBezTo>
                    <a:pt x="4577" y="38353"/>
                    <a:pt x="4795" y="39784"/>
                    <a:pt x="4699" y="41146"/>
                  </a:cubicBezTo>
                  <a:cubicBezTo>
                    <a:pt x="4590" y="42493"/>
                    <a:pt x="4181" y="43788"/>
                    <a:pt x="3787" y="45081"/>
                  </a:cubicBezTo>
                  <a:cubicBezTo>
                    <a:pt x="3691" y="45435"/>
                    <a:pt x="3582" y="45804"/>
                    <a:pt x="3651" y="46171"/>
                  </a:cubicBezTo>
                  <a:cubicBezTo>
                    <a:pt x="3745" y="46730"/>
                    <a:pt x="4236" y="47138"/>
                    <a:pt x="4753" y="47247"/>
                  </a:cubicBezTo>
                  <a:cubicBezTo>
                    <a:pt x="4876" y="47274"/>
                    <a:pt x="5012" y="47288"/>
                    <a:pt x="5149" y="47288"/>
                  </a:cubicBezTo>
                  <a:cubicBezTo>
                    <a:pt x="5543" y="47288"/>
                    <a:pt x="5939" y="47179"/>
                    <a:pt x="6306" y="47029"/>
                  </a:cubicBezTo>
                  <a:lnTo>
                    <a:pt x="6306" y="47029"/>
                  </a:lnTo>
                  <a:cubicBezTo>
                    <a:pt x="6320" y="49426"/>
                    <a:pt x="5870" y="51809"/>
                    <a:pt x="4985" y="54003"/>
                  </a:cubicBezTo>
                  <a:cubicBezTo>
                    <a:pt x="4644" y="54847"/>
                    <a:pt x="4223" y="55691"/>
                    <a:pt x="4250" y="56618"/>
                  </a:cubicBezTo>
                  <a:cubicBezTo>
                    <a:pt x="4277" y="57529"/>
                    <a:pt x="4740" y="58361"/>
                    <a:pt x="5067" y="59205"/>
                  </a:cubicBezTo>
                  <a:cubicBezTo>
                    <a:pt x="6388" y="62623"/>
                    <a:pt x="5612" y="66996"/>
                    <a:pt x="2779" y="69420"/>
                  </a:cubicBezTo>
                  <a:cubicBezTo>
                    <a:pt x="3963" y="69787"/>
                    <a:pt x="5203" y="69978"/>
                    <a:pt x="6442" y="69978"/>
                  </a:cubicBezTo>
                  <a:cubicBezTo>
                    <a:pt x="6810" y="69978"/>
                    <a:pt x="7164" y="69965"/>
                    <a:pt x="7532" y="69938"/>
                  </a:cubicBezTo>
                  <a:cubicBezTo>
                    <a:pt x="7655" y="69923"/>
                    <a:pt x="7791" y="69910"/>
                    <a:pt x="7913" y="69896"/>
                  </a:cubicBezTo>
                  <a:cubicBezTo>
                    <a:pt x="7995" y="69883"/>
                    <a:pt x="8091" y="69869"/>
                    <a:pt x="8145" y="69829"/>
                  </a:cubicBezTo>
                  <a:cubicBezTo>
                    <a:pt x="8049" y="69257"/>
                    <a:pt x="7982" y="68685"/>
                    <a:pt x="7927" y="68126"/>
                  </a:cubicBezTo>
                  <a:cubicBezTo>
                    <a:pt x="7341" y="64666"/>
                    <a:pt x="8009" y="61452"/>
                    <a:pt x="8567" y="58102"/>
                  </a:cubicBezTo>
                  <a:cubicBezTo>
                    <a:pt x="8744" y="56917"/>
                    <a:pt x="8921" y="55719"/>
                    <a:pt x="9057" y="54493"/>
                  </a:cubicBezTo>
                  <a:cubicBezTo>
                    <a:pt x="9262" y="52763"/>
                    <a:pt x="9357" y="51033"/>
                    <a:pt x="9357" y="49290"/>
                  </a:cubicBezTo>
                  <a:cubicBezTo>
                    <a:pt x="9357" y="46021"/>
                    <a:pt x="9003" y="42739"/>
                    <a:pt x="8308" y="39566"/>
                  </a:cubicBezTo>
                  <a:cubicBezTo>
                    <a:pt x="7900" y="37768"/>
                    <a:pt x="7749" y="36052"/>
                    <a:pt x="7749" y="34363"/>
                  </a:cubicBezTo>
                  <a:cubicBezTo>
                    <a:pt x="7749" y="33968"/>
                    <a:pt x="7764" y="33559"/>
                    <a:pt x="7777" y="33150"/>
                  </a:cubicBezTo>
                  <a:cubicBezTo>
                    <a:pt x="7368" y="33123"/>
                    <a:pt x="6974" y="33069"/>
                    <a:pt x="6565" y="33028"/>
                  </a:cubicBezTo>
                  <a:cubicBezTo>
                    <a:pt x="6374" y="33083"/>
                    <a:pt x="6184" y="33110"/>
                    <a:pt x="5993" y="33110"/>
                  </a:cubicBezTo>
                  <a:cubicBezTo>
                    <a:pt x="5543" y="33110"/>
                    <a:pt x="5107" y="32974"/>
                    <a:pt x="4699" y="32756"/>
                  </a:cubicBezTo>
                  <a:cubicBezTo>
                    <a:pt x="3119" y="32484"/>
                    <a:pt x="1539" y="32115"/>
                    <a:pt x="0" y="3165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01"/>
            <p:cNvSpPr/>
            <p:nvPr/>
          </p:nvSpPr>
          <p:spPr>
            <a:xfrm>
              <a:off x="7474457" y="1968607"/>
              <a:ext cx="441235" cy="725053"/>
            </a:xfrm>
            <a:custGeom>
              <a:avLst/>
              <a:gdLst/>
              <a:ahLst/>
              <a:cxnLst/>
              <a:rect l="l" t="t" r="r" b="b"/>
              <a:pathLst>
                <a:path w="24257" h="39860" extrusionOk="0">
                  <a:moveTo>
                    <a:pt x="13162" y="1"/>
                  </a:moveTo>
                  <a:cubicBezTo>
                    <a:pt x="10884" y="1"/>
                    <a:pt x="8605" y="255"/>
                    <a:pt x="6442" y="1059"/>
                  </a:cubicBezTo>
                  <a:cubicBezTo>
                    <a:pt x="2289" y="2612"/>
                    <a:pt x="1826" y="7351"/>
                    <a:pt x="2411" y="11478"/>
                  </a:cubicBezTo>
                  <a:cubicBezTo>
                    <a:pt x="2806" y="14188"/>
                    <a:pt x="3637" y="16789"/>
                    <a:pt x="4345" y="19418"/>
                  </a:cubicBezTo>
                  <a:cubicBezTo>
                    <a:pt x="4550" y="20194"/>
                    <a:pt x="4754" y="21011"/>
                    <a:pt x="4672" y="21815"/>
                  </a:cubicBezTo>
                  <a:cubicBezTo>
                    <a:pt x="4590" y="22673"/>
                    <a:pt x="4196" y="23463"/>
                    <a:pt x="3842" y="24240"/>
                  </a:cubicBezTo>
                  <a:cubicBezTo>
                    <a:pt x="2017" y="28135"/>
                    <a:pt x="722" y="32316"/>
                    <a:pt x="1" y="36606"/>
                  </a:cubicBezTo>
                  <a:cubicBezTo>
                    <a:pt x="3391" y="38888"/>
                    <a:pt x="7760" y="39860"/>
                    <a:pt x="12137" y="39860"/>
                  </a:cubicBezTo>
                  <a:cubicBezTo>
                    <a:pt x="15988" y="39860"/>
                    <a:pt x="19845" y="39107"/>
                    <a:pt x="23045" y="37832"/>
                  </a:cubicBezTo>
                  <a:cubicBezTo>
                    <a:pt x="23427" y="37682"/>
                    <a:pt x="23794" y="37532"/>
                    <a:pt x="24162" y="37355"/>
                  </a:cubicBezTo>
                  <a:cubicBezTo>
                    <a:pt x="24257" y="37328"/>
                    <a:pt x="21520" y="28039"/>
                    <a:pt x="21288" y="27331"/>
                  </a:cubicBezTo>
                  <a:cubicBezTo>
                    <a:pt x="20812" y="25820"/>
                    <a:pt x="20321" y="24307"/>
                    <a:pt x="20198" y="22714"/>
                  </a:cubicBezTo>
                  <a:cubicBezTo>
                    <a:pt x="19940" y="19268"/>
                    <a:pt x="21424" y="15972"/>
                    <a:pt x="22119" y="12594"/>
                  </a:cubicBezTo>
                  <a:cubicBezTo>
                    <a:pt x="22718" y="9707"/>
                    <a:pt x="23154" y="5294"/>
                    <a:pt x="21833" y="2570"/>
                  </a:cubicBezTo>
                  <a:cubicBezTo>
                    <a:pt x="20661" y="160"/>
                    <a:pt x="17883" y="242"/>
                    <a:pt x="15704" y="92"/>
                  </a:cubicBezTo>
                  <a:cubicBezTo>
                    <a:pt x="14861" y="36"/>
                    <a:pt x="14011" y="1"/>
                    <a:pt x="1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01"/>
            <p:cNvSpPr/>
            <p:nvPr/>
          </p:nvSpPr>
          <p:spPr>
            <a:xfrm>
              <a:off x="7032003" y="2741737"/>
              <a:ext cx="213314" cy="298498"/>
            </a:xfrm>
            <a:custGeom>
              <a:avLst/>
              <a:gdLst/>
              <a:ahLst/>
              <a:cxnLst/>
              <a:rect l="l" t="t" r="r" b="b"/>
              <a:pathLst>
                <a:path w="11727" h="16410" extrusionOk="0">
                  <a:moveTo>
                    <a:pt x="9942" y="0"/>
                  </a:moveTo>
                  <a:cubicBezTo>
                    <a:pt x="9356" y="1867"/>
                    <a:pt x="8403" y="3623"/>
                    <a:pt x="7164" y="5135"/>
                  </a:cubicBezTo>
                  <a:cubicBezTo>
                    <a:pt x="6973" y="5366"/>
                    <a:pt x="6768" y="5584"/>
                    <a:pt x="6510" y="5720"/>
                  </a:cubicBezTo>
                  <a:cubicBezTo>
                    <a:pt x="6196" y="5857"/>
                    <a:pt x="5842" y="5843"/>
                    <a:pt x="5502" y="5898"/>
                  </a:cubicBezTo>
                  <a:cubicBezTo>
                    <a:pt x="4671" y="6047"/>
                    <a:pt x="4004" y="6619"/>
                    <a:pt x="3418" y="7219"/>
                  </a:cubicBezTo>
                  <a:cubicBezTo>
                    <a:pt x="1907" y="8717"/>
                    <a:pt x="572" y="10623"/>
                    <a:pt x="109" y="12735"/>
                  </a:cubicBezTo>
                  <a:cubicBezTo>
                    <a:pt x="13" y="13144"/>
                    <a:pt x="0" y="13647"/>
                    <a:pt x="340" y="13879"/>
                  </a:cubicBezTo>
                  <a:cubicBezTo>
                    <a:pt x="558" y="13280"/>
                    <a:pt x="736" y="12653"/>
                    <a:pt x="981" y="12054"/>
                  </a:cubicBezTo>
                  <a:cubicBezTo>
                    <a:pt x="1090" y="11767"/>
                    <a:pt x="1226" y="11468"/>
                    <a:pt x="1375" y="11195"/>
                  </a:cubicBezTo>
                  <a:cubicBezTo>
                    <a:pt x="1444" y="11073"/>
                    <a:pt x="1675" y="10514"/>
                    <a:pt x="1811" y="10487"/>
                  </a:cubicBezTo>
                  <a:cubicBezTo>
                    <a:pt x="1852" y="10487"/>
                    <a:pt x="1907" y="10501"/>
                    <a:pt x="1947" y="10542"/>
                  </a:cubicBezTo>
                  <a:cubicBezTo>
                    <a:pt x="1266" y="11836"/>
                    <a:pt x="627" y="13498"/>
                    <a:pt x="708" y="14982"/>
                  </a:cubicBezTo>
                  <a:cubicBezTo>
                    <a:pt x="721" y="15105"/>
                    <a:pt x="736" y="15227"/>
                    <a:pt x="790" y="15336"/>
                  </a:cubicBezTo>
                  <a:cubicBezTo>
                    <a:pt x="844" y="15445"/>
                    <a:pt x="953" y="15541"/>
                    <a:pt x="1075" y="15568"/>
                  </a:cubicBezTo>
                  <a:cubicBezTo>
                    <a:pt x="1293" y="14751"/>
                    <a:pt x="1457" y="13934"/>
                    <a:pt x="1702" y="13129"/>
                  </a:cubicBezTo>
                  <a:cubicBezTo>
                    <a:pt x="1770" y="12942"/>
                    <a:pt x="2602" y="10799"/>
                    <a:pt x="2745" y="10799"/>
                  </a:cubicBezTo>
                  <a:cubicBezTo>
                    <a:pt x="2747" y="10799"/>
                    <a:pt x="2749" y="10800"/>
                    <a:pt x="2751" y="10801"/>
                  </a:cubicBezTo>
                  <a:cubicBezTo>
                    <a:pt x="2806" y="10841"/>
                    <a:pt x="2860" y="10869"/>
                    <a:pt x="2915" y="10910"/>
                  </a:cubicBezTo>
                  <a:cubicBezTo>
                    <a:pt x="2533" y="11686"/>
                    <a:pt x="2247" y="12503"/>
                    <a:pt x="2097" y="13362"/>
                  </a:cubicBezTo>
                  <a:cubicBezTo>
                    <a:pt x="1947" y="14165"/>
                    <a:pt x="1662" y="14914"/>
                    <a:pt x="1620" y="15731"/>
                  </a:cubicBezTo>
                  <a:cubicBezTo>
                    <a:pt x="1607" y="15908"/>
                    <a:pt x="1607" y="16085"/>
                    <a:pt x="1689" y="16222"/>
                  </a:cubicBezTo>
                  <a:cubicBezTo>
                    <a:pt x="1757" y="16329"/>
                    <a:pt x="1876" y="16409"/>
                    <a:pt x="1993" y="16409"/>
                  </a:cubicBezTo>
                  <a:cubicBezTo>
                    <a:pt x="2038" y="16409"/>
                    <a:pt x="2083" y="16398"/>
                    <a:pt x="2125" y="16371"/>
                  </a:cubicBezTo>
                  <a:cubicBezTo>
                    <a:pt x="2261" y="15486"/>
                    <a:pt x="2479" y="14628"/>
                    <a:pt x="2764" y="13783"/>
                  </a:cubicBezTo>
                  <a:cubicBezTo>
                    <a:pt x="3037" y="13007"/>
                    <a:pt x="3323" y="12149"/>
                    <a:pt x="3745" y="11455"/>
                  </a:cubicBezTo>
                  <a:cubicBezTo>
                    <a:pt x="3786" y="11386"/>
                    <a:pt x="3827" y="11332"/>
                    <a:pt x="3895" y="11304"/>
                  </a:cubicBezTo>
                  <a:cubicBezTo>
                    <a:pt x="3917" y="11288"/>
                    <a:pt x="3945" y="11281"/>
                    <a:pt x="3972" y="11281"/>
                  </a:cubicBezTo>
                  <a:cubicBezTo>
                    <a:pt x="4014" y="11281"/>
                    <a:pt x="4055" y="11299"/>
                    <a:pt x="4072" y="11332"/>
                  </a:cubicBezTo>
                  <a:cubicBezTo>
                    <a:pt x="3473" y="12708"/>
                    <a:pt x="2873" y="14070"/>
                    <a:pt x="2873" y="15608"/>
                  </a:cubicBezTo>
                  <a:cubicBezTo>
                    <a:pt x="2873" y="15704"/>
                    <a:pt x="2873" y="15813"/>
                    <a:pt x="2928" y="15895"/>
                  </a:cubicBezTo>
                  <a:cubicBezTo>
                    <a:pt x="2968" y="15946"/>
                    <a:pt x="3029" y="15968"/>
                    <a:pt x="3095" y="15968"/>
                  </a:cubicBezTo>
                  <a:cubicBezTo>
                    <a:pt x="3187" y="15968"/>
                    <a:pt x="3287" y="15925"/>
                    <a:pt x="3350" y="15853"/>
                  </a:cubicBezTo>
                  <a:cubicBezTo>
                    <a:pt x="3445" y="15731"/>
                    <a:pt x="3487" y="15568"/>
                    <a:pt x="3514" y="15418"/>
                  </a:cubicBezTo>
                  <a:cubicBezTo>
                    <a:pt x="3881" y="13552"/>
                    <a:pt x="5012" y="11346"/>
                    <a:pt x="6741" y="10392"/>
                  </a:cubicBezTo>
                  <a:lnTo>
                    <a:pt x="6741" y="10392"/>
                  </a:lnTo>
                  <a:cubicBezTo>
                    <a:pt x="7177" y="10883"/>
                    <a:pt x="6986" y="11631"/>
                    <a:pt x="6728" y="12231"/>
                  </a:cubicBezTo>
                  <a:cubicBezTo>
                    <a:pt x="6469" y="12830"/>
                    <a:pt x="6156" y="13498"/>
                    <a:pt x="6401" y="14097"/>
                  </a:cubicBezTo>
                  <a:cubicBezTo>
                    <a:pt x="6646" y="13647"/>
                    <a:pt x="6986" y="13225"/>
                    <a:pt x="7382" y="12884"/>
                  </a:cubicBezTo>
                  <a:cubicBezTo>
                    <a:pt x="7477" y="12803"/>
                    <a:pt x="7573" y="12735"/>
                    <a:pt x="7640" y="12626"/>
                  </a:cubicBezTo>
                  <a:cubicBezTo>
                    <a:pt x="7722" y="12517"/>
                    <a:pt x="7763" y="12367"/>
                    <a:pt x="7791" y="12231"/>
                  </a:cubicBezTo>
                  <a:cubicBezTo>
                    <a:pt x="7981" y="11550"/>
                    <a:pt x="8172" y="10869"/>
                    <a:pt x="8348" y="10188"/>
                  </a:cubicBezTo>
                  <a:cubicBezTo>
                    <a:pt x="8457" y="9833"/>
                    <a:pt x="8553" y="9466"/>
                    <a:pt x="8553" y="9085"/>
                  </a:cubicBezTo>
                  <a:cubicBezTo>
                    <a:pt x="8553" y="8540"/>
                    <a:pt x="8335" y="8008"/>
                    <a:pt x="8130" y="7491"/>
                  </a:cubicBezTo>
                  <a:cubicBezTo>
                    <a:pt x="8090" y="7382"/>
                    <a:pt x="8049" y="7273"/>
                    <a:pt x="8063" y="7151"/>
                  </a:cubicBezTo>
                  <a:cubicBezTo>
                    <a:pt x="8090" y="7028"/>
                    <a:pt x="8158" y="6933"/>
                    <a:pt x="8239" y="6837"/>
                  </a:cubicBezTo>
                  <a:cubicBezTo>
                    <a:pt x="8853" y="6047"/>
                    <a:pt x="9465" y="5244"/>
                    <a:pt x="10119" y="4495"/>
                  </a:cubicBezTo>
                  <a:cubicBezTo>
                    <a:pt x="10745" y="3759"/>
                    <a:pt x="11304" y="3133"/>
                    <a:pt x="11631" y="2179"/>
                  </a:cubicBezTo>
                  <a:cubicBezTo>
                    <a:pt x="11686" y="2030"/>
                    <a:pt x="11726" y="1852"/>
                    <a:pt x="11699" y="1689"/>
                  </a:cubicBezTo>
                  <a:cubicBezTo>
                    <a:pt x="11659" y="1525"/>
                    <a:pt x="11563" y="1389"/>
                    <a:pt x="11468" y="1267"/>
                  </a:cubicBezTo>
                  <a:cubicBezTo>
                    <a:pt x="11290" y="1062"/>
                    <a:pt x="11114" y="872"/>
                    <a:pt x="10909" y="695"/>
                  </a:cubicBezTo>
                  <a:cubicBezTo>
                    <a:pt x="10623" y="423"/>
                    <a:pt x="10297" y="191"/>
                    <a:pt x="9942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01"/>
            <p:cNvSpPr/>
            <p:nvPr/>
          </p:nvSpPr>
          <p:spPr>
            <a:xfrm>
              <a:off x="7161316" y="2829922"/>
              <a:ext cx="26521" cy="147175"/>
            </a:xfrm>
            <a:custGeom>
              <a:avLst/>
              <a:gdLst/>
              <a:ahLst/>
              <a:cxnLst/>
              <a:rect l="l" t="t" r="r" b="b"/>
              <a:pathLst>
                <a:path w="1458" h="8091" extrusionOk="0">
                  <a:moveTo>
                    <a:pt x="204" y="1"/>
                  </a:moveTo>
                  <a:cubicBezTo>
                    <a:pt x="137" y="97"/>
                    <a:pt x="68" y="206"/>
                    <a:pt x="1" y="314"/>
                  </a:cubicBezTo>
                  <a:cubicBezTo>
                    <a:pt x="14" y="314"/>
                    <a:pt x="14" y="314"/>
                    <a:pt x="28" y="328"/>
                  </a:cubicBezTo>
                  <a:cubicBezTo>
                    <a:pt x="28" y="314"/>
                    <a:pt x="41" y="300"/>
                    <a:pt x="55" y="287"/>
                  </a:cubicBezTo>
                  <a:cubicBezTo>
                    <a:pt x="123" y="206"/>
                    <a:pt x="191" y="124"/>
                    <a:pt x="246" y="42"/>
                  </a:cubicBezTo>
                  <a:lnTo>
                    <a:pt x="204" y="1"/>
                  </a:lnTo>
                  <a:close/>
                  <a:moveTo>
                    <a:pt x="981" y="2207"/>
                  </a:moveTo>
                  <a:cubicBezTo>
                    <a:pt x="967" y="2234"/>
                    <a:pt x="967" y="2276"/>
                    <a:pt x="954" y="2303"/>
                  </a:cubicBezTo>
                  <a:cubicBezTo>
                    <a:pt x="954" y="2371"/>
                    <a:pt x="954" y="2425"/>
                    <a:pt x="981" y="2494"/>
                  </a:cubicBezTo>
                  <a:cubicBezTo>
                    <a:pt x="954" y="2398"/>
                    <a:pt x="954" y="2303"/>
                    <a:pt x="981" y="2207"/>
                  </a:cubicBezTo>
                  <a:close/>
                  <a:moveTo>
                    <a:pt x="1145" y="2957"/>
                  </a:moveTo>
                  <a:cubicBezTo>
                    <a:pt x="1294" y="3351"/>
                    <a:pt x="1430" y="3760"/>
                    <a:pt x="1444" y="4168"/>
                  </a:cubicBezTo>
                  <a:cubicBezTo>
                    <a:pt x="1457" y="3910"/>
                    <a:pt x="1430" y="3638"/>
                    <a:pt x="1335" y="3365"/>
                  </a:cubicBezTo>
                  <a:cubicBezTo>
                    <a:pt x="1281" y="3229"/>
                    <a:pt x="1212" y="3093"/>
                    <a:pt x="1145" y="2957"/>
                  </a:cubicBezTo>
                  <a:close/>
                  <a:moveTo>
                    <a:pt x="531" y="7764"/>
                  </a:moveTo>
                  <a:cubicBezTo>
                    <a:pt x="529" y="7772"/>
                    <a:pt x="527" y="7780"/>
                    <a:pt x="525" y="7788"/>
                  </a:cubicBezTo>
                  <a:lnTo>
                    <a:pt x="525" y="7788"/>
                  </a:lnTo>
                  <a:cubicBezTo>
                    <a:pt x="527" y="7784"/>
                    <a:pt x="529" y="7781"/>
                    <a:pt x="531" y="7778"/>
                  </a:cubicBezTo>
                  <a:lnTo>
                    <a:pt x="531" y="7764"/>
                  </a:lnTo>
                  <a:close/>
                  <a:moveTo>
                    <a:pt x="525" y="7788"/>
                  </a:moveTo>
                  <a:lnTo>
                    <a:pt x="525" y="7788"/>
                  </a:lnTo>
                  <a:cubicBezTo>
                    <a:pt x="458" y="7891"/>
                    <a:pt x="365" y="7957"/>
                    <a:pt x="273" y="8036"/>
                  </a:cubicBezTo>
                  <a:cubicBezTo>
                    <a:pt x="259" y="8050"/>
                    <a:pt x="246" y="8064"/>
                    <a:pt x="218" y="8078"/>
                  </a:cubicBezTo>
                  <a:lnTo>
                    <a:pt x="232" y="8091"/>
                  </a:lnTo>
                  <a:cubicBezTo>
                    <a:pt x="327" y="8036"/>
                    <a:pt x="409" y="7982"/>
                    <a:pt x="464" y="7900"/>
                  </a:cubicBezTo>
                  <a:cubicBezTo>
                    <a:pt x="498" y="7866"/>
                    <a:pt x="513" y="7831"/>
                    <a:pt x="525" y="7788"/>
                  </a:cubicBezTo>
                  <a:close/>
                </a:path>
              </a:pathLst>
            </a:custGeom>
            <a:solidFill>
              <a:srgbClr val="E4D3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01"/>
            <p:cNvSpPr/>
            <p:nvPr/>
          </p:nvSpPr>
          <p:spPr>
            <a:xfrm>
              <a:off x="7163790" y="2976842"/>
              <a:ext cx="1746" cy="1510"/>
            </a:xfrm>
            <a:custGeom>
              <a:avLst/>
              <a:gdLst/>
              <a:ahLst/>
              <a:cxnLst/>
              <a:rect l="l" t="t" r="r" b="b"/>
              <a:pathLst>
                <a:path w="96" h="83" extrusionOk="0">
                  <a:moveTo>
                    <a:pt x="82" y="1"/>
                  </a:moveTo>
                  <a:lnTo>
                    <a:pt x="2" y="81"/>
                  </a:lnTo>
                  <a:lnTo>
                    <a:pt x="2" y="81"/>
                  </a:lnTo>
                  <a:cubicBezTo>
                    <a:pt x="16" y="68"/>
                    <a:pt x="42" y="68"/>
                    <a:pt x="55" y="55"/>
                  </a:cubicBezTo>
                  <a:lnTo>
                    <a:pt x="96" y="14"/>
                  </a:lnTo>
                  <a:lnTo>
                    <a:pt x="82" y="1"/>
                  </a:lnTo>
                  <a:close/>
                  <a:moveTo>
                    <a:pt x="2" y="81"/>
                  </a:moveTo>
                  <a:cubicBezTo>
                    <a:pt x="2" y="81"/>
                    <a:pt x="1" y="82"/>
                    <a:pt x="1" y="82"/>
                  </a:cubicBezTo>
                  <a:lnTo>
                    <a:pt x="2" y="81"/>
                  </a:lnTo>
                  <a:close/>
                </a:path>
              </a:pathLst>
            </a:custGeom>
            <a:solidFill>
              <a:srgbClr val="363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01"/>
            <p:cNvSpPr/>
            <p:nvPr/>
          </p:nvSpPr>
          <p:spPr>
            <a:xfrm>
              <a:off x="7163790" y="297833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1"/>
            <p:cNvSpPr/>
            <p:nvPr/>
          </p:nvSpPr>
          <p:spPr>
            <a:xfrm>
              <a:off x="7089211" y="3031849"/>
              <a:ext cx="1019" cy="255"/>
            </a:xfrm>
            <a:custGeom>
              <a:avLst/>
              <a:gdLst/>
              <a:ahLst/>
              <a:cxnLst/>
              <a:rect l="l" t="t" r="r" b="b"/>
              <a:pathLst>
                <a:path w="56" h="14" extrusionOk="0">
                  <a:moveTo>
                    <a:pt x="55" y="0"/>
                  </a:moveTo>
                  <a:cubicBezTo>
                    <a:pt x="42" y="0"/>
                    <a:pt x="28" y="0"/>
                    <a:pt x="1" y="13"/>
                  </a:cubicBezTo>
                  <a:lnTo>
                    <a:pt x="15" y="13"/>
                  </a:lnTo>
                  <a:cubicBezTo>
                    <a:pt x="28" y="13"/>
                    <a:pt x="42" y="0"/>
                    <a:pt x="55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1"/>
            <p:cNvSpPr/>
            <p:nvPr/>
          </p:nvSpPr>
          <p:spPr>
            <a:xfrm>
              <a:off x="7064200" y="2830686"/>
              <a:ext cx="127603" cy="209349"/>
            </a:xfrm>
            <a:custGeom>
              <a:avLst/>
              <a:gdLst/>
              <a:ahLst/>
              <a:cxnLst/>
              <a:rect l="l" t="t" r="r" b="b"/>
              <a:pathLst>
                <a:path w="7015" h="11509" extrusionOk="0">
                  <a:moveTo>
                    <a:pt x="5585" y="0"/>
                  </a:moveTo>
                  <a:cubicBezTo>
                    <a:pt x="5530" y="82"/>
                    <a:pt x="5462" y="164"/>
                    <a:pt x="5394" y="245"/>
                  </a:cubicBezTo>
                  <a:cubicBezTo>
                    <a:pt x="5380" y="258"/>
                    <a:pt x="5367" y="272"/>
                    <a:pt x="5367" y="286"/>
                  </a:cubicBezTo>
                  <a:cubicBezTo>
                    <a:pt x="5585" y="395"/>
                    <a:pt x="5843" y="572"/>
                    <a:pt x="5803" y="803"/>
                  </a:cubicBezTo>
                  <a:cubicBezTo>
                    <a:pt x="5694" y="1402"/>
                    <a:pt x="4550" y="1907"/>
                    <a:pt x="4127" y="2261"/>
                  </a:cubicBezTo>
                  <a:cubicBezTo>
                    <a:pt x="2928" y="3242"/>
                    <a:pt x="2316" y="4726"/>
                    <a:pt x="1608" y="6060"/>
                  </a:cubicBezTo>
                  <a:cubicBezTo>
                    <a:pt x="804" y="7573"/>
                    <a:pt x="368" y="9383"/>
                    <a:pt x="41" y="11059"/>
                  </a:cubicBezTo>
                  <a:cubicBezTo>
                    <a:pt x="14" y="11168"/>
                    <a:pt x="1" y="11290"/>
                    <a:pt x="41" y="11386"/>
                  </a:cubicBezTo>
                  <a:cubicBezTo>
                    <a:pt x="82" y="11468"/>
                    <a:pt x="123" y="11508"/>
                    <a:pt x="164" y="11508"/>
                  </a:cubicBezTo>
                  <a:cubicBezTo>
                    <a:pt x="368" y="11508"/>
                    <a:pt x="518" y="10487"/>
                    <a:pt x="545" y="10378"/>
                  </a:cubicBezTo>
                  <a:cubicBezTo>
                    <a:pt x="667" y="9874"/>
                    <a:pt x="804" y="9370"/>
                    <a:pt x="981" y="8880"/>
                  </a:cubicBezTo>
                  <a:cubicBezTo>
                    <a:pt x="1239" y="8103"/>
                    <a:pt x="1539" y="7246"/>
                    <a:pt x="1962" y="6551"/>
                  </a:cubicBezTo>
                  <a:cubicBezTo>
                    <a:pt x="2044" y="6414"/>
                    <a:pt x="2166" y="6347"/>
                    <a:pt x="2275" y="6347"/>
                  </a:cubicBezTo>
                  <a:cubicBezTo>
                    <a:pt x="2411" y="6347"/>
                    <a:pt x="2534" y="6442"/>
                    <a:pt x="2574" y="6632"/>
                  </a:cubicBezTo>
                  <a:cubicBezTo>
                    <a:pt x="2616" y="6837"/>
                    <a:pt x="2520" y="7041"/>
                    <a:pt x="2438" y="7218"/>
                  </a:cubicBezTo>
                  <a:cubicBezTo>
                    <a:pt x="1935" y="8363"/>
                    <a:pt x="1608" y="9561"/>
                    <a:pt x="1281" y="10773"/>
                  </a:cubicBezTo>
                  <a:cubicBezTo>
                    <a:pt x="1267" y="10841"/>
                    <a:pt x="1239" y="10923"/>
                    <a:pt x="1281" y="10991"/>
                  </a:cubicBezTo>
                  <a:cubicBezTo>
                    <a:pt x="1321" y="11045"/>
                    <a:pt x="1348" y="11072"/>
                    <a:pt x="1376" y="11072"/>
                  </a:cubicBezTo>
                  <a:cubicBezTo>
                    <a:pt x="1403" y="11059"/>
                    <a:pt x="1417" y="11059"/>
                    <a:pt x="1430" y="11059"/>
                  </a:cubicBezTo>
                  <a:cubicBezTo>
                    <a:pt x="1580" y="10978"/>
                    <a:pt x="1717" y="10569"/>
                    <a:pt x="1717" y="10514"/>
                  </a:cubicBezTo>
                  <a:cubicBezTo>
                    <a:pt x="1948" y="9411"/>
                    <a:pt x="2370" y="8348"/>
                    <a:pt x="2983" y="7409"/>
                  </a:cubicBezTo>
                  <a:cubicBezTo>
                    <a:pt x="3255" y="7001"/>
                    <a:pt x="4426" y="5407"/>
                    <a:pt x="5162" y="5407"/>
                  </a:cubicBezTo>
                  <a:cubicBezTo>
                    <a:pt x="5271" y="5407"/>
                    <a:pt x="5367" y="5448"/>
                    <a:pt x="5462" y="5515"/>
                  </a:cubicBezTo>
                  <a:cubicBezTo>
                    <a:pt x="5612" y="5652"/>
                    <a:pt x="5666" y="5842"/>
                    <a:pt x="5694" y="6033"/>
                  </a:cubicBezTo>
                  <a:cubicBezTo>
                    <a:pt x="5748" y="6387"/>
                    <a:pt x="5679" y="6755"/>
                    <a:pt x="5516" y="7068"/>
                  </a:cubicBezTo>
                  <a:cubicBezTo>
                    <a:pt x="5367" y="7327"/>
                    <a:pt x="5162" y="7545"/>
                    <a:pt x="5013" y="7804"/>
                  </a:cubicBezTo>
                  <a:cubicBezTo>
                    <a:pt x="4795" y="8172"/>
                    <a:pt x="4686" y="8608"/>
                    <a:pt x="4713" y="9044"/>
                  </a:cubicBezTo>
                  <a:cubicBezTo>
                    <a:pt x="4876" y="8675"/>
                    <a:pt x="5135" y="8348"/>
                    <a:pt x="5476" y="8117"/>
                  </a:cubicBezTo>
                  <a:lnTo>
                    <a:pt x="5557" y="8036"/>
                  </a:lnTo>
                  <a:cubicBezTo>
                    <a:pt x="5585" y="8022"/>
                    <a:pt x="5598" y="8008"/>
                    <a:pt x="5612" y="7994"/>
                  </a:cubicBezTo>
                  <a:cubicBezTo>
                    <a:pt x="5707" y="7913"/>
                    <a:pt x="5803" y="7845"/>
                    <a:pt x="5870" y="7736"/>
                  </a:cubicBezTo>
                  <a:lnTo>
                    <a:pt x="5870" y="7722"/>
                  </a:lnTo>
                  <a:lnTo>
                    <a:pt x="5912" y="7640"/>
                  </a:lnTo>
                  <a:cubicBezTo>
                    <a:pt x="6034" y="7259"/>
                    <a:pt x="6157" y="6864"/>
                    <a:pt x="6266" y="6469"/>
                  </a:cubicBezTo>
                  <a:cubicBezTo>
                    <a:pt x="6306" y="6320"/>
                    <a:pt x="6347" y="6156"/>
                    <a:pt x="6388" y="6006"/>
                  </a:cubicBezTo>
                  <a:lnTo>
                    <a:pt x="6551" y="5352"/>
                  </a:lnTo>
                  <a:cubicBezTo>
                    <a:pt x="6647" y="4943"/>
                    <a:pt x="6756" y="4535"/>
                    <a:pt x="6783" y="4126"/>
                  </a:cubicBezTo>
                  <a:cubicBezTo>
                    <a:pt x="6769" y="3718"/>
                    <a:pt x="6633" y="3309"/>
                    <a:pt x="6484" y="2915"/>
                  </a:cubicBezTo>
                  <a:cubicBezTo>
                    <a:pt x="6415" y="2764"/>
                    <a:pt x="6333" y="2601"/>
                    <a:pt x="6320" y="2452"/>
                  </a:cubicBezTo>
                  <a:cubicBezTo>
                    <a:pt x="6293" y="2383"/>
                    <a:pt x="6293" y="2329"/>
                    <a:pt x="6293" y="2261"/>
                  </a:cubicBezTo>
                  <a:cubicBezTo>
                    <a:pt x="6306" y="2234"/>
                    <a:pt x="6306" y="2192"/>
                    <a:pt x="6320" y="2165"/>
                  </a:cubicBezTo>
                  <a:cubicBezTo>
                    <a:pt x="6347" y="2083"/>
                    <a:pt x="6388" y="2016"/>
                    <a:pt x="6442" y="1934"/>
                  </a:cubicBezTo>
                  <a:cubicBezTo>
                    <a:pt x="6633" y="1689"/>
                    <a:pt x="6824" y="1457"/>
                    <a:pt x="7014" y="1212"/>
                  </a:cubicBezTo>
                  <a:cubicBezTo>
                    <a:pt x="6524" y="830"/>
                    <a:pt x="6048" y="422"/>
                    <a:pt x="558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1"/>
            <p:cNvSpPr/>
            <p:nvPr/>
          </p:nvSpPr>
          <p:spPr>
            <a:xfrm>
              <a:off x="7067183" y="1972500"/>
              <a:ext cx="666682" cy="1325560"/>
            </a:xfrm>
            <a:custGeom>
              <a:avLst/>
              <a:gdLst/>
              <a:ahLst/>
              <a:cxnLst/>
              <a:rect l="l" t="t" r="r" b="b"/>
              <a:pathLst>
                <a:path w="36651" h="72873" extrusionOk="0">
                  <a:moveTo>
                    <a:pt x="30753" y="1"/>
                  </a:move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close/>
                  <a:moveTo>
                    <a:pt x="30753" y="1"/>
                  </a:moveTo>
                  <a:cubicBezTo>
                    <a:pt x="30718" y="288"/>
                    <a:pt x="25590" y="1281"/>
                    <a:pt x="25033" y="1512"/>
                  </a:cubicBezTo>
                  <a:cubicBezTo>
                    <a:pt x="24134" y="1893"/>
                    <a:pt x="23535" y="2289"/>
                    <a:pt x="23099" y="2765"/>
                  </a:cubicBezTo>
                  <a:cubicBezTo>
                    <a:pt x="22431" y="3515"/>
                    <a:pt x="22132" y="4454"/>
                    <a:pt x="21601" y="5803"/>
                  </a:cubicBezTo>
                  <a:cubicBezTo>
                    <a:pt x="16929" y="17706"/>
                    <a:pt x="8744" y="28969"/>
                    <a:pt x="558" y="38708"/>
                  </a:cubicBezTo>
                  <a:cubicBezTo>
                    <a:pt x="313" y="38993"/>
                    <a:pt x="55" y="39320"/>
                    <a:pt x="27" y="39688"/>
                  </a:cubicBezTo>
                  <a:cubicBezTo>
                    <a:pt x="0" y="40055"/>
                    <a:pt x="177" y="40397"/>
                    <a:pt x="367" y="40709"/>
                  </a:cubicBezTo>
                  <a:cubicBezTo>
                    <a:pt x="3024" y="45149"/>
                    <a:pt x="7313" y="50230"/>
                    <a:pt x="12707" y="51129"/>
                  </a:cubicBezTo>
                  <a:cubicBezTo>
                    <a:pt x="12707" y="51129"/>
                    <a:pt x="12707" y="51129"/>
                    <a:pt x="12707" y="51129"/>
                  </a:cubicBezTo>
                  <a:cubicBezTo>
                    <a:pt x="12794" y="51129"/>
                    <a:pt x="18454" y="37576"/>
                    <a:pt x="18959" y="36311"/>
                  </a:cubicBezTo>
                  <a:cubicBezTo>
                    <a:pt x="20103" y="33423"/>
                    <a:pt x="21165" y="30481"/>
                    <a:pt x="22118" y="27525"/>
                  </a:cubicBezTo>
                  <a:cubicBezTo>
                    <a:pt x="22595" y="26027"/>
                    <a:pt x="23045" y="24543"/>
                    <a:pt x="23466" y="23031"/>
                  </a:cubicBezTo>
                  <a:cubicBezTo>
                    <a:pt x="23835" y="21751"/>
                    <a:pt x="23739" y="20498"/>
                    <a:pt x="24080" y="19245"/>
                  </a:cubicBezTo>
                  <a:lnTo>
                    <a:pt x="24080" y="19245"/>
                  </a:lnTo>
                  <a:cubicBezTo>
                    <a:pt x="24052" y="22650"/>
                    <a:pt x="23154" y="26027"/>
                    <a:pt x="22309" y="29323"/>
                  </a:cubicBezTo>
                  <a:cubicBezTo>
                    <a:pt x="19135" y="41635"/>
                    <a:pt x="14846" y="54274"/>
                    <a:pt x="14641" y="67104"/>
                  </a:cubicBezTo>
                  <a:cubicBezTo>
                    <a:pt x="14641" y="67418"/>
                    <a:pt x="14641" y="67745"/>
                    <a:pt x="14791" y="68003"/>
                  </a:cubicBezTo>
                  <a:cubicBezTo>
                    <a:pt x="14954" y="68290"/>
                    <a:pt x="15240" y="68439"/>
                    <a:pt x="15512" y="68575"/>
                  </a:cubicBezTo>
                  <a:cubicBezTo>
                    <a:pt x="21054" y="71404"/>
                    <a:pt x="27203" y="72872"/>
                    <a:pt x="33344" y="72872"/>
                  </a:cubicBezTo>
                  <a:cubicBezTo>
                    <a:pt x="34448" y="72872"/>
                    <a:pt x="35551" y="72825"/>
                    <a:pt x="36650" y="72730"/>
                  </a:cubicBezTo>
                  <a:cubicBezTo>
                    <a:pt x="31325" y="59682"/>
                    <a:pt x="31801" y="44850"/>
                    <a:pt x="32769" y="30631"/>
                  </a:cubicBezTo>
                  <a:cubicBezTo>
                    <a:pt x="33327" y="22513"/>
                    <a:pt x="34008" y="14396"/>
                    <a:pt x="34689" y="6293"/>
                  </a:cubicBezTo>
                  <a:cubicBezTo>
                    <a:pt x="32224" y="5543"/>
                    <a:pt x="30454" y="2752"/>
                    <a:pt x="30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1"/>
            <p:cNvSpPr/>
            <p:nvPr/>
          </p:nvSpPr>
          <p:spPr>
            <a:xfrm>
              <a:off x="7333484" y="3125491"/>
              <a:ext cx="400380" cy="172569"/>
            </a:xfrm>
            <a:custGeom>
              <a:avLst/>
              <a:gdLst/>
              <a:ahLst/>
              <a:cxnLst/>
              <a:rect l="l" t="t" r="r" b="b"/>
              <a:pathLst>
                <a:path w="22011" h="9487" extrusionOk="0">
                  <a:moveTo>
                    <a:pt x="20103" y="3787"/>
                  </a:moveTo>
                  <a:cubicBezTo>
                    <a:pt x="20103" y="3787"/>
                    <a:pt x="20103" y="3787"/>
                    <a:pt x="20103" y="3787"/>
                  </a:cubicBezTo>
                  <a:lnTo>
                    <a:pt x="20103" y="3787"/>
                  </a:lnTo>
                  <a:cubicBezTo>
                    <a:pt x="20103" y="3787"/>
                    <a:pt x="20103" y="3787"/>
                    <a:pt x="20103" y="3787"/>
                  </a:cubicBezTo>
                  <a:close/>
                  <a:moveTo>
                    <a:pt x="300" y="0"/>
                  </a:moveTo>
                  <a:cubicBezTo>
                    <a:pt x="151" y="1253"/>
                    <a:pt x="28" y="2465"/>
                    <a:pt x="1" y="3718"/>
                  </a:cubicBezTo>
                  <a:cubicBezTo>
                    <a:pt x="1" y="4032"/>
                    <a:pt x="1" y="4359"/>
                    <a:pt x="151" y="4617"/>
                  </a:cubicBezTo>
                  <a:cubicBezTo>
                    <a:pt x="314" y="4904"/>
                    <a:pt x="600" y="5053"/>
                    <a:pt x="872" y="5189"/>
                  </a:cubicBezTo>
                  <a:cubicBezTo>
                    <a:pt x="6414" y="8018"/>
                    <a:pt x="12563" y="9486"/>
                    <a:pt x="18704" y="9486"/>
                  </a:cubicBezTo>
                  <a:cubicBezTo>
                    <a:pt x="19808" y="9486"/>
                    <a:pt x="20911" y="9439"/>
                    <a:pt x="22010" y="9344"/>
                  </a:cubicBezTo>
                  <a:cubicBezTo>
                    <a:pt x="21807" y="8839"/>
                    <a:pt x="19821" y="3958"/>
                    <a:pt x="20103" y="3787"/>
                  </a:cubicBezTo>
                  <a:lnTo>
                    <a:pt x="20103" y="3787"/>
                  </a:lnTo>
                  <a:cubicBezTo>
                    <a:pt x="19572" y="4099"/>
                    <a:pt x="18932" y="4154"/>
                    <a:pt x="18306" y="4168"/>
                  </a:cubicBezTo>
                  <a:cubicBezTo>
                    <a:pt x="18033" y="4177"/>
                    <a:pt x="17761" y="4181"/>
                    <a:pt x="17489" y="4181"/>
                  </a:cubicBezTo>
                  <a:cubicBezTo>
                    <a:pt x="12542" y="4181"/>
                    <a:pt x="7695" y="2806"/>
                    <a:pt x="2970" y="1308"/>
                  </a:cubicBezTo>
                  <a:cubicBezTo>
                    <a:pt x="2016" y="1008"/>
                    <a:pt x="1036" y="681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1"/>
            <p:cNvSpPr/>
            <p:nvPr/>
          </p:nvSpPr>
          <p:spPr>
            <a:xfrm>
              <a:off x="7067183" y="2618117"/>
              <a:ext cx="266574" cy="284437"/>
            </a:xfrm>
            <a:custGeom>
              <a:avLst/>
              <a:gdLst/>
              <a:ahLst/>
              <a:cxnLst/>
              <a:rect l="l" t="t" r="r" b="b"/>
              <a:pathLst>
                <a:path w="14655" h="15637" extrusionOk="0">
                  <a:moveTo>
                    <a:pt x="3242" y="0"/>
                  </a:moveTo>
                  <a:cubicBezTo>
                    <a:pt x="3064" y="191"/>
                    <a:pt x="2846" y="382"/>
                    <a:pt x="2615" y="600"/>
                  </a:cubicBezTo>
                  <a:cubicBezTo>
                    <a:pt x="1525" y="1593"/>
                    <a:pt x="109" y="2792"/>
                    <a:pt x="27" y="4195"/>
                  </a:cubicBezTo>
                  <a:cubicBezTo>
                    <a:pt x="0" y="4562"/>
                    <a:pt x="177" y="4904"/>
                    <a:pt x="367" y="5216"/>
                  </a:cubicBezTo>
                  <a:cubicBezTo>
                    <a:pt x="3024" y="9656"/>
                    <a:pt x="7313" y="14737"/>
                    <a:pt x="12707" y="15636"/>
                  </a:cubicBezTo>
                  <a:cubicBezTo>
                    <a:pt x="12709" y="15636"/>
                    <a:pt x="12712" y="15636"/>
                    <a:pt x="12714" y="15636"/>
                  </a:cubicBezTo>
                  <a:cubicBezTo>
                    <a:pt x="13121" y="15636"/>
                    <a:pt x="14574" y="11410"/>
                    <a:pt x="14655" y="10882"/>
                  </a:cubicBezTo>
                  <a:lnTo>
                    <a:pt x="14655" y="10882"/>
                  </a:lnTo>
                  <a:cubicBezTo>
                    <a:pt x="14604" y="10886"/>
                    <a:pt x="14552" y="10888"/>
                    <a:pt x="14501" y="10888"/>
                  </a:cubicBezTo>
                  <a:cubicBezTo>
                    <a:pt x="13914" y="10888"/>
                    <a:pt x="13342" y="10612"/>
                    <a:pt x="12816" y="10324"/>
                  </a:cubicBezTo>
                  <a:cubicBezTo>
                    <a:pt x="10691" y="9153"/>
                    <a:pt x="8880" y="7477"/>
                    <a:pt x="7082" y="5857"/>
                  </a:cubicBezTo>
                  <a:cubicBezTo>
                    <a:pt x="5339" y="4277"/>
                    <a:pt x="3990" y="2234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1"/>
            <p:cNvSpPr/>
            <p:nvPr/>
          </p:nvSpPr>
          <p:spPr>
            <a:xfrm>
              <a:off x="7503434" y="1981667"/>
              <a:ext cx="86493" cy="374350"/>
            </a:xfrm>
            <a:custGeom>
              <a:avLst/>
              <a:gdLst/>
              <a:ahLst/>
              <a:cxnLst/>
              <a:rect l="l" t="t" r="r" b="b"/>
              <a:pathLst>
                <a:path w="4755" h="20580" extrusionOk="0">
                  <a:moveTo>
                    <a:pt x="4755" y="0"/>
                  </a:moveTo>
                  <a:lnTo>
                    <a:pt x="4755" y="0"/>
                  </a:lnTo>
                  <a:cubicBezTo>
                    <a:pt x="4087" y="150"/>
                    <a:pt x="3433" y="300"/>
                    <a:pt x="2793" y="490"/>
                  </a:cubicBezTo>
                  <a:cubicBezTo>
                    <a:pt x="2521" y="572"/>
                    <a:pt x="2276" y="654"/>
                    <a:pt x="2044" y="750"/>
                  </a:cubicBezTo>
                  <a:cubicBezTo>
                    <a:pt x="2779" y="572"/>
                    <a:pt x="3774" y="354"/>
                    <a:pt x="4659" y="136"/>
                  </a:cubicBezTo>
                  <a:cubicBezTo>
                    <a:pt x="4686" y="96"/>
                    <a:pt x="4713" y="41"/>
                    <a:pt x="4755" y="0"/>
                  </a:cubicBezTo>
                  <a:close/>
                  <a:moveTo>
                    <a:pt x="97" y="18741"/>
                  </a:moveTo>
                  <a:lnTo>
                    <a:pt x="97" y="18741"/>
                  </a:lnTo>
                  <a:cubicBezTo>
                    <a:pt x="55" y="18850"/>
                    <a:pt x="28" y="18973"/>
                    <a:pt x="1" y="19095"/>
                  </a:cubicBezTo>
                  <a:cubicBezTo>
                    <a:pt x="15" y="19599"/>
                    <a:pt x="15" y="20090"/>
                    <a:pt x="1" y="20580"/>
                  </a:cubicBezTo>
                  <a:cubicBezTo>
                    <a:pt x="55" y="19966"/>
                    <a:pt x="83" y="19354"/>
                    <a:pt x="97" y="18741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1"/>
            <p:cNvSpPr/>
            <p:nvPr/>
          </p:nvSpPr>
          <p:spPr>
            <a:xfrm>
              <a:off x="7325317" y="2449660"/>
              <a:ext cx="151650" cy="393923"/>
            </a:xfrm>
            <a:custGeom>
              <a:avLst/>
              <a:gdLst/>
              <a:ahLst/>
              <a:cxnLst/>
              <a:rect l="l" t="t" r="r" b="b"/>
              <a:pathLst>
                <a:path w="8337" h="21656" extrusionOk="0">
                  <a:moveTo>
                    <a:pt x="8336" y="0"/>
                  </a:moveTo>
                  <a:lnTo>
                    <a:pt x="8336" y="0"/>
                  </a:lnTo>
                  <a:cubicBezTo>
                    <a:pt x="8200" y="436"/>
                    <a:pt x="8064" y="858"/>
                    <a:pt x="7927" y="1293"/>
                  </a:cubicBezTo>
                  <a:cubicBezTo>
                    <a:pt x="7301" y="3227"/>
                    <a:pt x="6633" y="5161"/>
                    <a:pt x="5925" y="7082"/>
                  </a:cubicBezTo>
                  <a:cubicBezTo>
                    <a:pt x="6429" y="5775"/>
                    <a:pt x="6920" y="4467"/>
                    <a:pt x="7355" y="3133"/>
                  </a:cubicBezTo>
                  <a:cubicBezTo>
                    <a:pt x="7710" y="2098"/>
                    <a:pt x="8036" y="1062"/>
                    <a:pt x="8336" y="0"/>
                  </a:cubicBezTo>
                  <a:close/>
                  <a:moveTo>
                    <a:pt x="967" y="19204"/>
                  </a:moveTo>
                  <a:lnTo>
                    <a:pt x="967" y="19204"/>
                  </a:lnTo>
                  <a:cubicBezTo>
                    <a:pt x="722" y="19762"/>
                    <a:pt x="491" y="20306"/>
                    <a:pt x="273" y="20824"/>
                  </a:cubicBezTo>
                  <a:cubicBezTo>
                    <a:pt x="205" y="21069"/>
                    <a:pt x="110" y="21356"/>
                    <a:pt x="1" y="21655"/>
                  </a:cubicBezTo>
                  <a:cubicBezTo>
                    <a:pt x="328" y="20838"/>
                    <a:pt x="640" y="20021"/>
                    <a:pt x="967" y="19204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1"/>
            <p:cNvSpPr/>
            <p:nvPr/>
          </p:nvSpPr>
          <p:spPr>
            <a:xfrm>
              <a:off x="7672655" y="3073959"/>
              <a:ext cx="23538" cy="109522"/>
            </a:xfrm>
            <a:custGeom>
              <a:avLst/>
              <a:gdLst/>
              <a:ahLst/>
              <a:cxnLst/>
              <a:rect l="l" t="t" r="r" b="b"/>
              <a:pathLst>
                <a:path w="1294" h="6021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696"/>
                    <a:pt x="237" y="1389"/>
                    <a:pt x="374" y="2080"/>
                  </a:cubicBezTo>
                  <a:lnTo>
                    <a:pt x="374" y="2080"/>
                  </a:lnTo>
                  <a:cubicBezTo>
                    <a:pt x="260" y="1410"/>
                    <a:pt x="258" y="632"/>
                    <a:pt x="1" y="1"/>
                  </a:cubicBezTo>
                  <a:close/>
                  <a:moveTo>
                    <a:pt x="374" y="2080"/>
                  </a:moveTo>
                  <a:cubicBezTo>
                    <a:pt x="381" y="2118"/>
                    <a:pt x="388" y="2156"/>
                    <a:pt x="395" y="2193"/>
                  </a:cubicBezTo>
                  <a:cubicBezTo>
                    <a:pt x="416" y="2296"/>
                    <a:pt x="438" y="2399"/>
                    <a:pt x="460" y="2502"/>
                  </a:cubicBezTo>
                  <a:lnTo>
                    <a:pt x="460" y="2502"/>
                  </a:lnTo>
                  <a:cubicBezTo>
                    <a:pt x="431" y="2361"/>
                    <a:pt x="402" y="2221"/>
                    <a:pt x="374" y="2080"/>
                  </a:cubicBezTo>
                  <a:close/>
                  <a:moveTo>
                    <a:pt x="460" y="2502"/>
                  </a:moveTo>
                  <a:cubicBezTo>
                    <a:pt x="703" y="3685"/>
                    <a:pt x="982" y="4860"/>
                    <a:pt x="1294" y="6020"/>
                  </a:cubicBezTo>
                  <a:cubicBezTo>
                    <a:pt x="1281" y="5925"/>
                    <a:pt x="1254" y="5830"/>
                    <a:pt x="1226" y="5734"/>
                  </a:cubicBezTo>
                  <a:cubicBezTo>
                    <a:pt x="940" y="4664"/>
                    <a:pt x="688" y="3584"/>
                    <a:pt x="460" y="2502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1"/>
            <p:cNvSpPr/>
            <p:nvPr/>
          </p:nvSpPr>
          <p:spPr>
            <a:xfrm>
              <a:off x="7333484" y="3191885"/>
              <a:ext cx="273" cy="1255"/>
            </a:xfrm>
            <a:custGeom>
              <a:avLst/>
              <a:gdLst/>
              <a:ahLst/>
              <a:cxnLst/>
              <a:rect l="l" t="t" r="r" b="b"/>
              <a:pathLst>
                <a:path w="15" h="69" extrusionOk="0">
                  <a:moveTo>
                    <a:pt x="15" y="41"/>
                  </a:moveTo>
                  <a:cubicBezTo>
                    <a:pt x="15" y="41"/>
                    <a:pt x="15" y="55"/>
                    <a:pt x="1" y="68"/>
                  </a:cubicBezTo>
                  <a:lnTo>
                    <a:pt x="1" y="68"/>
                  </a:lnTo>
                  <a:lnTo>
                    <a:pt x="1" y="68"/>
                  </a:lnTo>
                  <a:lnTo>
                    <a:pt x="1" y="68"/>
                  </a:lnTo>
                  <a:cubicBezTo>
                    <a:pt x="15" y="55"/>
                    <a:pt x="15" y="41"/>
                    <a:pt x="15" y="41"/>
                  </a:cubicBezTo>
                  <a:close/>
                  <a:moveTo>
                    <a:pt x="15" y="1"/>
                  </a:moveTo>
                  <a:lnTo>
                    <a:pt x="15" y="28"/>
                  </a:ln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1"/>
            <p:cNvSpPr/>
            <p:nvPr/>
          </p:nvSpPr>
          <p:spPr>
            <a:xfrm>
              <a:off x="7669417" y="2438255"/>
              <a:ext cx="3492" cy="45839"/>
            </a:xfrm>
            <a:custGeom>
              <a:avLst/>
              <a:gdLst/>
              <a:ahLst/>
              <a:cxnLst/>
              <a:rect l="l" t="t" r="r" b="b"/>
              <a:pathLst>
                <a:path w="192" h="2520" extrusionOk="0">
                  <a:moveTo>
                    <a:pt x="151" y="1"/>
                  </a:moveTo>
                  <a:cubicBezTo>
                    <a:pt x="110" y="845"/>
                    <a:pt x="55" y="1689"/>
                    <a:pt x="1" y="2520"/>
                  </a:cubicBezTo>
                  <a:cubicBezTo>
                    <a:pt x="83" y="1798"/>
                    <a:pt x="151" y="1063"/>
                    <a:pt x="192" y="313"/>
                  </a:cubicBezTo>
                  <a:lnTo>
                    <a:pt x="192" y="110"/>
                  </a:lnTo>
                  <a:cubicBezTo>
                    <a:pt x="179" y="82"/>
                    <a:pt x="164" y="41"/>
                    <a:pt x="15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1"/>
            <p:cNvSpPr/>
            <p:nvPr/>
          </p:nvSpPr>
          <p:spPr>
            <a:xfrm>
              <a:off x="7137542" y="1984141"/>
              <a:ext cx="565363" cy="1229062"/>
            </a:xfrm>
            <a:custGeom>
              <a:avLst/>
              <a:gdLst/>
              <a:ahLst/>
              <a:cxnLst/>
              <a:rect l="l" t="t" r="r" b="b"/>
              <a:pathLst>
                <a:path w="31081" h="67568" extrusionOk="0">
                  <a:moveTo>
                    <a:pt x="23194" y="2439"/>
                  </a:moveTo>
                  <a:cubicBezTo>
                    <a:pt x="23480" y="3705"/>
                    <a:pt x="23181" y="5040"/>
                    <a:pt x="23017" y="6334"/>
                  </a:cubicBezTo>
                  <a:cubicBezTo>
                    <a:pt x="22812" y="7941"/>
                    <a:pt x="22812" y="9561"/>
                    <a:pt x="23017" y="11155"/>
                  </a:cubicBezTo>
                  <a:cubicBezTo>
                    <a:pt x="23371" y="10596"/>
                    <a:pt x="23630" y="9970"/>
                    <a:pt x="23807" y="9330"/>
                  </a:cubicBezTo>
                  <a:lnTo>
                    <a:pt x="23807" y="9330"/>
                  </a:lnTo>
                  <a:cubicBezTo>
                    <a:pt x="23602" y="10093"/>
                    <a:pt x="24652" y="11727"/>
                    <a:pt x="24855" y="12490"/>
                  </a:cubicBezTo>
                  <a:cubicBezTo>
                    <a:pt x="25182" y="13729"/>
                    <a:pt x="24910" y="15105"/>
                    <a:pt x="24761" y="16358"/>
                  </a:cubicBezTo>
                  <a:cubicBezTo>
                    <a:pt x="24543" y="18278"/>
                    <a:pt x="24311" y="20199"/>
                    <a:pt x="24093" y="22119"/>
                  </a:cubicBezTo>
                  <a:cubicBezTo>
                    <a:pt x="23984" y="22460"/>
                    <a:pt x="23889" y="22814"/>
                    <a:pt x="23807" y="23181"/>
                  </a:cubicBezTo>
                  <a:cubicBezTo>
                    <a:pt x="23181" y="25850"/>
                    <a:pt x="22867" y="28601"/>
                    <a:pt x="22227" y="31271"/>
                  </a:cubicBezTo>
                  <a:cubicBezTo>
                    <a:pt x="21151" y="35780"/>
                    <a:pt x="18768" y="40165"/>
                    <a:pt x="16616" y="44197"/>
                  </a:cubicBezTo>
                  <a:cubicBezTo>
                    <a:pt x="17800" y="38395"/>
                    <a:pt x="18972" y="32578"/>
                    <a:pt x="20620" y="26913"/>
                  </a:cubicBezTo>
                  <a:cubicBezTo>
                    <a:pt x="21111" y="25238"/>
                    <a:pt x="21641" y="23562"/>
                    <a:pt x="21832" y="21833"/>
                  </a:cubicBezTo>
                  <a:cubicBezTo>
                    <a:pt x="21995" y="20321"/>
                    <a:pt x="21995" y="18701"/>
                    <a:pt x="21764" y="17202"/>
                  </a:cubicBezTo>
                  <a:cubicBezTo>
                    <a:pt x="21559" y="15949"/>
                    <a:pt x="20920" y="14873"/>
                    <a:pt x="20620" y="13620"/>
                  </a:cubicBezTo>
                  <a:cubicBezTo>
                    <a:pt x="19912" y="10638"/>
                    <a:pt x="19994" y="7464"/>
                    <a:pt x="20648" y="4482"/>
                  </a:cubicBezTo>
                  <a:cubicBezTo>
                    <a:pt x="20784" y="3855"/>
                    <a:pt x="20974" y="3187"/>
                    <a:pt x="21451" y="2806"/>
                  </a:cubicBezTo>
                  <a:cubicBezTo>
                    <a:pt x="21846" y="2493"/>
                    <a:pt x="22364" y="2439"/>
                    <a:pt x="22881" y="2439"/>
                  </a:cubicBezTo>
                  <a:close/>
                  <a:moveTo>
                    <a:pt x="10802" y="65674"/>
                  </a:moveTo>
                  <a:cubicBezTo>
                    <a:pt x="10788" y="65936"/>
                    <a:pt x="10778" y="66199"/>
                    <a:pt x="10773" y="66464"/>
                  </a:cubicBezTo>
                  <a:cubicBezTo>
                    <a:pt x="10787" y="66451"/>
                    <a:pt x="10787" y="66437"/>
                    <a:pt x="10787" y="66437"/>
                  </a:cubicBezTo>
                  <a:lnTo>
                    <a:pt x="10787" y="66424"/>
                  </a:lnTo>
                  <a:lnTo>
                    <a:pt x="10787" y="66397"/>
                  </a:lnTo>
                  <a:cubicBezTo>
                    <a:pt x="10790" y="66156"/>
                    <a:pt x="10796" y="65915"/>
                    <a:pt x="10802" y="65674"/>
                  </a:cubicBezTo>
                  <a:close/>
                  <a:moveTo>
                    <a:pt x="24774" y="0"/>
                  </a:moveTo>
                  <a:lnTo>
                    <a:pt x="24774" y="0"/>
                  </a:lnTo>
                  <a:cubicBezTo>
                    <a:pt x="23889" y="218"/>
                    <a:pt x="22894" y="436"/>
                    <a:pt x="22159" y="614"/>
                  </a:cubicBezTo>
                  <a:cubicBezTo>
                    <a:pt x="21328" y="926"/>
                    <a:pt x="20661" y="1322"/>
                    <a:pt x="20116" y="1798"/>
                  </a:cubicBezTo>
                  <a:cubicBezTo>
                    <a:pt x="18850" y="2929"/>
                    <a:pt x="18291" y="4563"/>
                    <a:pt x="18127" y="6797"/>
                  </a:cubicBezTo>
                  <a:cubicBezTo>
                    <a:pt x="17978" y="8853"/>
                    <a:pt x="18127" y="10965"/>
                    <a:pt x="17610" y="12966"/>
                  </a:cubicBezTo>
                  <a:cubicBezTo>
                    <a:pt x="17174" y="14642"/>
                    <a:pt x="16275" y="16208"/>
                    <a:pt x="16003" y="17924"/>
                  </a:cubicBezTo>
                  <a:cubicBezTo>
                    <a:pt x="15853" y="18959"/>
                    <a:pt x="15908" y="20090"/>
                    <a:pt x="15349" y="20975"/>
                  </a:cubicBezTo>
                  <a:cubicBezTo>
                    <a:pt x="14927" y="21670"/>
                    <a:pt x="14192" y="22119"/>
                    <a:pt x="13647" y="22732"/>
                  </a:cubicBezTo>
                  <a:cubicBezTo>
                    <a:pt x="12761" y="23726"/>
                    <a:pt x="12448" y="25088"/>
                    <a:pt x="12189" y="26395"/>
                  </a:cubicBezTo>
                  <a:cubicBezTo>
                    <a:pt x="11699" y="28834"/>
                    <a:pt x="11154" y="36706"/>
                    <a:pt x="7504" y="36706"/>
                  </a:cubicBezTo>
                  <a:cubicBezTo>
                    <a:pt x="7273" y="36706"/>
                    <a:pt x="7041" y="36678"/>
                    <a:pt x="6796" y="36624"/>
                  </a:cubicBezTo>
                  <a:cubicBezTo>
                    <a:pt x="5761" y="36352"/>
                    <a:pt x="4876" y="35616"/>
                    <a:pt x="3814" y="35453"/>
                  </a:cubicBezTo>
                  <a:cubicBezTo>
                    <a:pt x="3759" y="35439"/>
                    <a:pt x="3690" y="35439"/>
                    <a:pt x="3623" y="35439"/>
                  </a:cubicBezTo>
                  <a:cubicBezTo>
                    <a:pt x="3514" y="35439"/>
                    <a:pt x="3405" y="35453"/>
                    <a:pt x="3323" y="35520"/>
                  </a:cubicBezTo>
                  <a:cubicBezTo>
                    <a:pt x="3037" y="35738"/>
                    <a:pt x="3200" y="36174"/>
                    <a:pt x="3378" y="36474"/>
                  </a:cubicBezTo>
                  <a:cubicBezTo>
                    <a:pt x="4195" y="37808"/>
                    <a:pt x="5161" y="39034"/>
                    <a:pt x="6278" y="40124"/>
                  </a:cubicBezTo>
                  <a:cubicBezTo>
                    <a:pt x="6946" y="40777"/>
                    <a:pt x="7695" y="41445"/>
                    <a:pt x="7913" y="42357"/>
                  </a:cubicBezTo>
                  <a:cubicBezTo>
                    <a:pt x="6551" y="41854"/>
                    <a:pt x="5284" y="41064"/>
                    <a:pt x="4222" y="40056"/>
                  </a:cubicBezTo>
                  <a:cubicBezTo>
                    <a:pt x="2928" y="38816"/>
                    <a:pt x="1934" y="37236"/>
                    <a:pt x="449" y="36243"/>
                  </a:cubicBezTo>
                  <a:cubicBezTo>
                    <a:pt x="381" y="36201"/>
                    <a:pt x="327" y="36147"/>
                    <a:pt x="245" y="36147"/>
                  </a:cubicBezTo>
                  <a:lnTo>
                    <a:pt x="231" y="36147"/>
                  </a:lnTo>
                  <a:cubicBezTo>
                    <a:pt x="109" y="36161"/>
                    <a:pt x="40" y="36270"/>
                    <a:pt x="0" y="36392"/>
                  </a:cubicBezTo>
                  <a:cubicBezTo>
                    <a:pt x="776" y="38026"/>
                    <a:pt x="1880" y="39497"/>
                    <a:pt x="3214" y="40710"/>
                  </a:cubicBezTo>
                  <a:cubicBezTo>
                    <a:pt x="5012" y="42330"/>
                    <a:pt x="6823" y="44006"/>
                    <a:pt x="8948" y="45177"/>
                  </a:cubicBezTo>
                  <a:cubicBezTo>
                    <a:pt x="9479" y="45477"/>
                    <a:pt x="10051" y="45735"/>
                    <a:pt x="10636" y="45735"/>
                  </a:cubicBezTo>
                  <a:lnTo>
                    <a:pt x="10787" y="45735"/>
                  </a:lnTo>
                  <a:cubicBezTo>
                    <a:pt x="10773" y="45844"/>
                    <a:pt x="10705" y="46089"/>
                    <a:pt x="10596" y="46416"/>
                  </a:cubicBezTo>
                  <a:cubicBezTo>
                    <a:pt x="10814" y="45898"/>
                    <a:pt x="11045" y="45354"/>
                    <a:pt x="11290" y="44796"/>
                  </a:cubicBezTo>
                  <a:cubicBezTo>
                    <a:pt x="12053" y="42848"/>
                    <a:pt x="12816" y="40901"/>
                    <a:pt x="13633" y="38980"/>
                  </a:cubicBezTo>
                  <a:cubicBezTo>
                    <a:pt x="14532" y="36882"/>
                    <a:pt x="15418" y="34785"/>
                    <a:pt x="16248" y="32674"/>
                  </a:cubicBezTo>
                  <a:cubicBezTo>
                    <a:pt x="16956" y="30753"/>
                    <a:pt x="17624" y="28819"/>
                    <a:pt x="18250" y="26885"/>
                  </a:cubicBezTo>
                  <a:cubicBezTo>
                    <a:pt x="18387" y="26450"/>
                    <a:pt x="18523" y="26028"/>
                    <a:pt x="18659" y="25592"/>
                  </a:cubicBezTo>
                  <a:cubicBezTo>
                    <a:pt x="19299" y="23344"/>
                    <a:pt x="19803" y="21070"/>
                    <a:pt x="20116" y="18741"/>
                  </a:cubicBezTo>
                  <a:lnTo>
                    <a:pt x="20116" y="18959"/>
                  </a:lnTo>
                  <a:cubicBezTo>
                    <a:pt x="20143" y="18837"/>
                    <a:pt x="20170" y="18714"/>
                    <a:pt x="20212" y="18605"/>
                  </a:cubicBezTo>
                  <a:lnTo>
                    <a:pt x="20212" y="18605"/>
                  </a:lnTo>
                  <a:cubicBezTo>
                    <a:pt x="20198" y="19218"/>
                    <a:pt x="20170" y="19830"/>
                    <a:pt x="20116" y="20444"/>
                  </a:cubicBezTo>
                  <a:cubicBezTo>
                    <a:pt x="19898" y="28029"/>
                    <a:pt x="17092" y="35221"/>
                    <a:pt x="15009" y="42426"/>
                  </a:cubicBezTo>
                  <a:cubicBezTo>
                    <a:pt x="12828" y="49999"/>
                    <a:pt x="11019" y="57765"/>
                    <a:pt x="10802" y="65674"/>
                  </a:cubicBezTo>
                  <a:lnTo>
                    <a:pt x="10802" y="65674"/>
                  </a:lnTo>
                  <a:cubicBezTo>
                    <a:pt x="10853" y="64697"/>
                    <a:pt x="10955" y="63735"/>
                    <a:pt x="11072" y="62746"/>
                  </a:cubicBezTo>
                  <a:cubicBezTo>
                    <a:pt x="11699" y="63318"/>
                    <a:pt x="12503" y="63645"/>
                    <a:pt x="13306" y="63904"/>
                  </a:cubicBezTo>
                  <a:cubicBezTo>
                    <a:pt x="13551" y="62120"/>
                    <a:pt x="13974" y="60390"/>
                    <a:pt x="14804" y="58797"/>
                  </a:cubicBezTo>
                  <a:cubicBezTo>
                    <a:pt x="14940" y="60758"/>
                    <a:pt x="15200" y="62705"/>
                    <a:pt x="15594" y="64626"/>
                  </a:cubicBezTo>
                  <a:cubicBezTo>
                    <a:pt x="16656" y="64953"/>
                    <a:pt x="17733" y="65266"/>
                    <a:pt x="18822" y="65552"/>
                  </a:cubicBezTo>
                  <a:cubicBezTo>
                    <a:pt x="18808" y="64666"/>
                    <a:pt x="18836" y="63795"/>
                    <a:pt x="18917" y="62923"/>
                  </a:cubicBezTo>
                  <a:cubicBezTo>
                    <a:pt x="18944" y="62923"/>
                    <a:pt x="18972" y="62910"/>
                    <a:pt x="18999" y="62910"/>
                  </a:cubicBezTo>
                  <a:cubicBezTo>
                    <a:pt x="19680" y="62910"/>
                    <a:pt x="20034" y="63795"/>
                    <a:pt x="20157" y="64503"/>
                  </a:cubicBezTo>
                  <a:cubicBezTo>
                    <a:pt x="20252" y="64980"/>
                    <a:pt x="20334" y="65456"/>
                    <a:pt x="20415" y="65947"/>
                  </a:cubicBezTo>
                  <a:cubicBezTo>
                    <a:pt x="21886" y="66288"/>
                    <a:pt x="23371" y="66560"/>
                    <a:pt x="24870" y="66723"/>
                  </a:cubicBezTo>
                  <a:lnTo>
                    <a:pt x="24870" y="66560"/>
                  </a:lnTo>
                  <a:cubicBezTo>
                    <a:pt x="25019" y="66614"/>
                    <a:pt x="25155" y="66682"/>
                    <a:pt x="25278" y="66778"/>
                  </a:cubicBezTo>
                  <a:cubicBezTo>
                    <a:pt x="26259" y="66873"/>
                    <a:pt x="27253" y="66927"/>
                    <a:pt x="28233" y="66927"/>
                  </a:cubicBezTo>
                  <a:cubicBezTo>
                    <a:pt x="28520" y="66927"/>
                    <a:pt x="28792" y="66927"/>
                    <a:pt x="29078" y="66914"/>
                  </a:cubicBezTo>
                  <a:cubicBezTo>
                    <a:pt x="29691" y="66900"/>
                    <a:pt x="30331" y="66845"/>
                    <a:pt x="30848" y="66546"/>
                  </a:cubicBezTo>
                  <a:cubicBezTo>
                    <a:pt x="30808" y="66342"/>
                    <a:pt x="30766" y="66137"/>
                    <a:pt x="30712" y="65933"/>
                  </a:cubicBezTo>
                  <a:cubicBezTo>
                    <a:pt x="30181" y="63958"/>
                    <a:pt x="29745" y="61942"/>
                    <a:pt x="29419" y="59914"/>
                  </a:cubicBezTo>
                  <a:cubicBezTo>
                    <a:pt x="29364" y="59805"/>
                    <a:pt x="29310" y="59696"/>
                    <a:pt x="29241" y="59600"/>
                  </a:cubicBezTo>
                  <a:lnTo>
                    <a:pt x="29241" y="59600"/>
                  </a:lnTo>
                  <a:cubicBezTo>
                    <a:pt x="29255" y="60540"/>
                    <a:pt x="29268" y="61466"/>
                    <a:pt x="29282" y="62405"/>
                  </a:cubicBezTo>
                  <a:cubicBezTo>
                    <a:pt x="29295" y="62705"/>
                    <a:pt x="29268" y="63046"/>
                    <a:pt x="29037" y="63210"/>
                  </a:cubicBezTo>
                  <a:cubicBezTo>
                    <a:pt x="28969" y="63264"/>
                    <a:pt x="28874" y="63291"/>
                    <a:pt x="28792" y="63291"/>
                  </a:cubicBezTo>
                  <a:cubicBezTo>
                    <a:pt x="28656" y="63291"/>
                    <a:pt x="28520" y="63237"/>
                    <a:pt x="28397" y="63168"/>
                  </a:cubicBezTo>
                  <a:cubicBezTo>
                    <a:pt x="27825" y="62841"/>
                    <a:pt x="27525" y="62147"/>
                    <a:pt x="27294" y="61493"/>
                  </a:cubicBezTo>
                  <a:cubicBezTo>
                    <a:pt x="26544" y="59409"/>
                    <a:pt x="26014" y="57244"/>
                    <a:pt x="25727" y="55051"/>
                  </a:cubicBezTo>
                  <a:cubicBezTo>
                    <a:pt x="25210" y="57871"/>
                    <a:pt x="25006" y="60758"/>
                    <a:pt x="25115" y="63631"/>
                  </a:cubicBezTo>
                  <a:cubicBezTo>
                    <a:pt x="23208" y="59342"/>
                    <a:pt x="23508" y="54330"/>
                    <a:pt x="24243" y="49644"/>
                  </a:cubicBezTo>
                  <a:cubicBezTo>
                    <a:pt x="24964" y="44945"/>
                    <a:pt x="26081" y="40233"/>
                    <a:pt x="25618" y="35520"/>
                  </a:cubicBezTo>
                  <a:lnTo>
                    <a:pt x="25618" y="35520"/>
                  </a:lnTo>
                  <a:cubicBezTo>
                    <a:pt x="25278" y="41567"/>
                    <a:pt x="22527" y="47111"/>
                    <a:pt x="20756" y="52859"/>
                  </a:cubicBezTo>
                  <a:cubicBezTo>
                    <a:pt x="20048" y="55160"/>
                    <a:pt x="19503" y="57517"/>
                    <a:pt x="19108" y="59899"/>
                  </a:cubicBezTo>
                  <a:cubicBezTo>
                    <a:pt x="18672" y="59491"/>
                    <a:pt x="18577" y="58810"/>
                    <a:pt x="18550" y="58183"/>
                  </a:cubicBezTo>
                  <a:cubicBezTo>
                    <a:pt x="18264" y="51455"/>
                    <a:pt x="21314" y="45150"/>
                    <a:pt x="23072" y="38667"/>
                  </a:cubicBezTo>
                  <a:cubicBezTo>
                    <a:pt x="23072" y="37332"/>
                    <a:pt x="23807" y="35656"/>
                    <a:pt x="24052" y="34322"/>
                  </a:cubicBezTo>
                  <a:cubicBezTo>
                    <a:pt x="24311" y="32865"/>
                    <a:pt x="24556" y="31380"/>
                    <a:pt x="24679" y="29896"/>
                  </a:cubicBezTo>
                  <a:cubicBezTo>
                    <a:pt x="24870" y="27553"/>
                    <a:pt x="24951" y="25306"/>
                    <a:pt x="25536" y="23004"/>
                  </a:cubicBezTo>
                  <a:cubicBezTo>
                    <a:pt x="25905" y="21547"/>
                    <a:pt x="26354" y="20103"/>
                    <a:pt x="26722" y="18646"/>
                  </a:cubicBezTo>
                  <a:cubicBezTo>
                    <a:pt x="26762" y="17039"/>
                    <a:pt x="26762" y="15432"/>
                    <a:pt x="26708" y="13825"/>
                  </a:cubicBezTo>
                  <a:cubicBezTo>
                    <a:pt x="26586" y="10774"/>
                    <a:pt x="26245" y="7736"/>
                    <a:pt x="25660" y="4740"/>
                  </a:cubicBezTo>
                  <a:cubicBezTo>
                    <a:pt x="25427" y="3514"/>
                    <a:pt x="24543" y="1649"/>
                    <a:pt x="24665" y="423"/>
                  </a:cubicBezTo>
                  <a:cubicBezTo>
                    <a:pt x="24679" y="260"/>
                    <a:pt x="24719" y="123"/>
                    <a:pt x="24774" y="0"/>
                  </a:cubicBezTo>
                  <a:close/>
                  <a:moveTo>
                    <a:pt x="30862" y="66560"/>
                  </a:moveTo>
                  <a:lnTo>
                    <a:pt x="30862" y="66560"/>
                  </a:lnTo>
                  <a:cubicBezTo>
                    <a:pt x="30821" y="66669"/>
                    <a:pt x="30917" y="67050"/>
                    <a:pt x="31080" y="67568"/>
                  </a:cubicBezTo>
                  <a:cubicBezTo>
                    <a:pt x="30998" y="67227"/>
                    <a:pt x="30930" y="66900"/>
                    <a:pt x="30862" y="66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1"/>
            <p:cNvSpPr/>
            <p:nvPr/>
          </p:nvSpPr>
          <p:spPr>
            <a:xfrm>
              <a:off x="7554966" y="3288001"/>
              <a:ext cx="33979" cy="6476"/>
            </a:xfrm>
            <a:custGeom>
              <a:avLst/>
              <a:gdLst/>
              <a:ahLst/>
              <a:cxnLst/>
              <a:rect l="l" t="t" r="r" b="b"/>
              <a:pathLst>
                <a:path w="1868" h="356" extrusionOk="0">
                  <a:moveTo>
                    <a:pt x="1" y="1"/>
                  </a:moveTo>
                  <a:lnTo>
                    <a:pt x="1" y="1"/>
                  </a:lnTo>
                  <a:cubicBezTo>
                    <a:pt x="409" y="219"/>
                    <a:pt x="845" y="355"/>
                    <a:pt x="1295" y="355"/>
                  </a:cubicBezTo>
                  <a:cubicBezTo>
                    <a:pt x="1486" y="355"/>
                    <a:pt x="1676" y="328"/>
                    <a:pt x="1867" y="273"/>
                  </a:cubicBezTo>
                  <a:cubicBezTo>
                    <a:pt x="1241" y="192"/>
                    <a:pt x="627" y="110"/>
                    <a:pt x="1" y="1"/>
                  </a:cubicBezTo>
                  <a:close/>
                </a:path>
              </a:pathLst>
            </a:custGeom>
            <a:solidFill>
              <a:srgbClr val="4E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01"/>
            <p:cNvSpPr/>
            <p:nvPr/>
          </p:nvSpPr>
          <p:spPr>
            <a:xfrm>
              <a:off x="7333248" y="3125491"/>
              <a:ext cx="388975" cy="172441"/>
            </a:xfrm>
            <a:custGeom>
              <a:avLst/>
              <a:gdLst/>
              <a:ahLst/>
              <a:cxnLst/>
              <a:rect l="l" t="t" r="r" b="b"/>
              <a:pathLst>
                <a:path w="21384" h="9480" extrusionOk="0">
                  <a:moveTo>
                    <a:pt x="313" y="0"/>
                  </a:moveTo>
                  <a:cubicBezTo>
                    <a:pt x="164" y="1253"/>
                    <a:pt x="41" y="2465"/>
                    <a:pt x="14" y="3718"/>
                  </a:cubicBezTo>
                  <a:cubicBezTo>
                    <a:pt x="1" y="4985"/>
                    <a:pt x="1117" y="5434"/>
                    <a:pt x="2220" y="5476"/>
                  </a:cubicBezTo>
                  <a:cubicBezTo>
                    <a:pt x="2289" y="4045"/>
                    <a:pt x="2356" y="2588"/>
                    <a:pt x="2547" y="1158"/>
                  </a:cubicBezTo>
                  <a:cubicBezTo>
                    <a:pt x="1744" y="899"/>
                    <a:pt x="940" y="572"/>
                    <a:pt x="313" y="0"/>
                  </a:cubicBezTo>
                  <a:close/>
                  <a:moveTo>
                    <a:pt x="4835" y="1880"/>
                  </a:moveTo>
                  <a:lnTo>
                    <a:pt x="4835" y="1880"/>
                  </a:lnTo>
                  <a:cubicBezTo>
                    <a:pt x="5026" y="2819"/>
                    <a:pt x="5244" y="3759"/>
                    <a:pt x="5489" y="4686"/>
                  </a:cubicBezTo>
                  <a:cubicBezTo>
                    <a:pt x="5707" y="5503"/>
                    <a:pt x="5966" y="6320"/>
                    <a:pt x="6484" y="6974"/>
                  </a:cubicBezTo>
                  <a:cubicBezTo>
                    <a:pt x="6932" y="7546"/>
                    <a:pt x="7628" y="7967"/>
                    <a:pt x="8336" y="7967"/>
                  </a:cubicBezTo>
                  <a:cubicBezTo>
                    <a:pt x="8445" y="7967"/>
                    <a:pt x="8567" y="7954"/>
                    <a:pt x="8676" y="7927"/>
                  </a:cubicBezTo>
                  <a:cubicBezTo>
                    <a:pt x="8294" y="6251"/>
                    <a:pt x="8091" y="4522"/>
                    <a:pt x="8063" y="2806"/>
                  </a:cubicBezTo>
                  <a:cubicBezTo>
                    <a:pt x="6974" y="2520"/>
                    <a:pt x="5897" y="2207"/>
                    <a:pt x="4835" y="1880"/>
                  </a:cubicBezTo>
                  <a:close/>
                  <a:moveTo>
                    <a:pt x="9656" y="3201"/>
                  </a:moveTo>
                  <a:lnTo>
                    <a:pt x="9656" y="3201"/>
                  </a:lnTo>
                  <a:cubicBezTo>
                    <a:pt x="9738" y="3623"/>
                    <a:pt x="9807" y="4045"/>
                    <a:pt x="9889" y="4481"/>
                  </a:cubicBezTo>
                  <a:cubicBezTo>
                    <a:pt x="10106" y="5693"/>
                    <a:pt x="10352" y="6974"/>
                    <a:pt x="11087" y="7967"/>
                  </a:cubicBezTo>
                  <a:cubicBezTo>
                    <a:pt x="11373" y="8363"/>
                    <a:pt x="11754" y="8703"/>
                    <a:pt x="12190" y="8935"/>
                  </a:cubicBezTo>
                  <a:cubicBezTo>
                    <a:pt x="12816" y="9044"/>
                    <a:pt x="13430" y="9126"/>
                    <a:pt x="14056" y="9207"/>
                  </a:cubicBezTo>
                  <a:cubicBezTo>
                    <a:pt x="14151" y="9180"/>
                    <a:pt x="14247" y="9139"/>
                    <a:pt x="14342" y="9098"/>
                  </a:cubicBezTo>
                  <a:cubicBezTo>
                    <a:pt x="14083" y="7410"/>
                    <a:pt x="14015" y="5693"/>
                    <a:pt x="14111" y="3977"/>
                  </a:cubicBezTo>
                  <a:cubicBezTo>
                    <a:pt x="12612" y="3814"/>
                    <a:pt x="11127" y="3542"/>
                    <a:pt x="9656" y="3201"/>
                  </a:cubicBezTo>
                  <a:close/>
                  <a:moveTo>
                    <a:pt x="20089" y="3800"/>
                  </a:moveTo>
                  <a:cubicBezTo>
                    <a:pt x="19572" y="4099"/>
                    <a:pt x="18932" y="4154"/>
                    <a:pt x="18319" y="4168"/>
                  </a:cubicBezTo>
                  <a:cubicBezTo>
                    <a:pt x="18033" y="4181"/>
                    <a:pt x="17761" y="4181"/>
                    <a:pt x="17474" y="4181"/>
                  </a:cubicBezTo>
                  <a:cubicBezTo>
                    <a:pt x="16494" y="4181"/>
                    <a:pt x="15500" y="4127"/>
                    <a:pt x="14519" y="4032"/>
                  </a:cubicBezTo>
                  <a:lnTo>
                    <a:pt x="14519" y="4032"/>
                  </a:lnTo>
                  <a:cubicBezTo>
                    <a:pt x="15458" y="4671"/>
                    <a:pt x="15799" y="6006"/>
                    <a:pt x="16263" y="7110"/>
                  </a:cubicBezTo>
                  <a:cubicBezTo>
                    <a:pt x="16575" y="7831"/>
                    <a:pt x="17011" y="8539"/>
                    <a:pt x="17652" y="9002"/>
                  </a:cubicBezTo>
                  <a:cubicBezTo>
                    <a:pt x="18060" y="9289"/>
                    <a:pt x="18578" y="9480"/>
                    <a:pt x="19068" y="9480"/>
                  </a:cubicBezTo>
                  <a:cubicBezTo>
                    <a:pt x="19354" y="9480"/>
                    <a:pt x="19640" y="9411"/>
                    <a:pt x="19898" y="9289"/>
                  </a:cubicBezTo>
                  <a:cubicBezTo>
                    <a:pt x="19776" y="8703"/>
                    <a:pt x="19735" y="8091"/>
                    <a:pt x="19776" y="7491"/>
                  </a:cubicBezTo>
                  <a:lnTo>
                    <a:pt x="19776" y="7491"/>
                  </a:lnTo>
                  <a:cubicBezTo>
                    <a:pt x="20376" y="7600"/>
                    <a:pt x="20948" y="7900"/>
                    <a:pt x="21384" y="8322"/>
                  </a:cubicBezTo>
                  <a:cubicBezTo>
                    <a:pt x="21138" y="8076"/>
                    <a:pt x="20825" y="6551"/>
                    <a:pt x="20675" y="6102"/>
                  </a:cubicBezTo>
                  <a:cubicBezTo>
                    <a:pt x="20525" y="5693"/>
                    <a:pt x="20416" y="5258"/>
                    <a:pt x="20321" y="4822"/>
                  </a:cubicBezTo>
                  <a:cubicBezTo>
                    <a:pt x="20158" y="4304"/>
                    <a:pt x="20062" y="3923"/>
                    <a:pt x="20103" y="3814"/>
                  </a:cubicBezTo>
                  <a:cubicBezTo>
                    <a:pt x="20103" y="3814"/>
                    <a:pt x="20103" y="3800"/>
                    <a:pt x="20089" y="3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1"/>
            <p:cNvSpPr/>
            <p:nvPr/>
          </p:nvSpPr>
          <p:spPr>
            <a:xfrm>
              <a:off x="7123172" y="2646094"/>
              <a:ext cx="210586" cy="253223"/>
            </a:xfrm>
            <a:custGeom>
              <a:avLst/>
              <a:gdLst/>
              <a:ahLst/>
              <a:cxnLst/>
              <a:rect l="l" t="t" r="r" b="b"/>
              <a:pathLst>
                <a:path w="11577" h="13921" extrusionOk="0">
                  <a:moveTo>
                    <a:pt x="790" y="1"/>
                  </a:moveTo>
                  <a:cubicBezTo>
                    <a:pt x="776" y="42"/>
                    <a:pt x="776" y="70"/>
                    <a:pt x="763" y="110"/>
                  </a:cubicBezTo>
                  <a:cubicBezTo>
                    <a:pt x="0" y="3938"/>
                    <a:pt x="2901" y="7261"/>
                    <a:pt x="5543" y="9644"/>
                  </a:cubicBezTo>
                  <a:cubicBezTo>
                    <a:pt x="5748" y="9834"/>
                    <a:pt x="5938" y="10203"/>
                    <a:pt x="5693" y="10325"/>
                  </a:cubicBezTo>
                  <a:cubicBezTo>
                    <a:pt x="5652" y="10352"/>
                    <a:pt x="5611" y="10352"/>
                    <a:pt x="5557" y="10352"/>
                  </a:cubicBezTo>
                  <a:lnTo>
                    <a:pt x="5434" y="10352"/>
                  </a:lnTo>
                  <a:cubicBezTo>
                    <a:pt x="4549" y="10203"/>
                    <a:pt x="3732" y="9767"/>
                    <a:pt x="2928" y="9331"/>
                  </a:cubicBezTo>
                  <a:lnTo>
                    <a:pt x="2928" y="9331"/>
                  </a:lnTo>
                  <a:cubicBezTo>
                    <a:pt x="3459" y="10461"/>
                    <a:pt x="4399" y="11374"/>
                    <a:pt x="5434" y="12068"/>
                  </a:cubicBezTo>
                  <a:cubicBezTo>
                    <a:pt x="6483" y="12763"/>
                    <a:pt x="7640" y="13253"/>
                    <a:pt x="8784" y="13744"/>
                  </a:cubicBezTo>
                  <a:cubicBezTo>
                    <a:pt x="9002" y="13838"/>
                    <a:pt x="9220" y="13920"/>
                    <a:pt x="9452" y="13920"/>
                  </a:cubicBezTo>
                  <a:lnTo>
                    <a:pt x="9561" y="13920"/>
                  </a:lnTo>
                  <a:cubicBezTo>
                    <a:pt x="9997" y="13853"/>
                    <a:pt x="10133" y="13281"/>
                    <a:pt x="10282" y="12926"/>
                  </a:cubicBezTo>
                  <a:cubicBezTo>
                    <a:pt x="10569" y="12246"/>
                    <a:pt x="10841" y="11550"/>
                    <a:pt x="11114" y="10856"/>
                  </a:cubicBezTo>
                  <a:cubicBezTo>
                    <a:pt x="11223" y="10557"/>
                    <a:pt x="11318" y="10270"/>
                    <a:pt x="11386" y="10025"/>
                  </a:cubicBezTo>
                  <a:cubicBezTo>
                    <a:pt x="11495" y="9698"/>
                    <a:pt x="11563" y="9453"/>
                    <a:pt x="11577" y="9344"/>
                  </a:cubicBezTo>
                  <a:lnTo>
                    <a:pt x="11426" y="9344"/>
                  </a:lnTo>
                  <a:cubicBezTo>
                    <a:pt x="10841" y="9344"/>
                    <a:pt x="10269" y="9086"/>
                    <a:pt x="9738" y="8786"/>
                  </a:cubicBezTo>
                  <a:cubicBezTo>
                    <a:pt x="7613" y="7615"/>
                    <a:pt x="5802" y="5939"/>
                    <a:pt x="4004" y="4319"/>
                  </a:cubicBezTo>
                  <a:cubicBezTo>
                    <a:pt x="2670" y="3106"/>
                    <a:pt x="1566" y="1635"/>
                    <a:pt x="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1"/>
            <p:cNvSpPr/>
            <p:nvPr/>
          </p:nvSpPr>
          <p:spPr>
            <a:xfrm>
              <a:off x="7668690" y="1971517"/>
              <a:ext cx="523490" cy="1316501"/>
            </a:xfrm>
            <a:custGeom>
              <a:avLst/>
              <a:gdLst/>
              <a:ahLst/>
              <a:cxnLst/>
              <a:rect l="l" t="t" r="r" b="b"/>
              <a:pathLst>
                <a:path w="28779" h="72375" extrusionOk="0">
                  <a:moveTo>
                    <a:pt x="7927" y="0"/>
                  </a:moveTo>
                  <a:cubicBezTo>
                    <a:pt x="7492" y="1635"/>
                    <a:pt x="6565" y="2833"/>
                    <a:pt x="5394" y="3923"/>
                  </a:cubicBezTo>
                  <a:cubicBezTo>
                    <a:pt x="5056" y="4246"/>
                    <a:pt x="1717" y="6184"/>
                    <a:pt x="1649" y="6184"/>
                  </a:cubicBezTo>
                  <a:cubicBezTo>
                    <a:pt x="1648" y="6184"/>
                    <a:pt x="1648" y="6184"/>
                    <a:pt x="1648" y="6184"/>
                  </a:cubicBezTo>
                  <a:cubicBezTo>
                    <a:pt x="831" y="14137"/>
                    <a:pt x="1" y="22159"/>
                    <a:pt x="586" y="30140"/>
                  </a:cubicBezTo>
                  <a:cubicBezTo>
                    <a:pt x="1675" y="45067"/>
                    <a:pt x="7614" y="59068"/>
                    <a:pt x="14029" y="72375"/>
                  </a:cubicBezTo>
                  <a:cubicBezTo>
                    <a:pt x="18673" y="72170"/>
                    <a:pt x="23290" y="71353"/>
                    <a:pt x="27743" y="69964"/>
                  </a:cubicBezTo>
                  <a:cubicBezTo>
                    <a:pt x="27743" y="69951"/>
                    <a:pt x="27730" y="69936"/>
                    <a:pt x="27716" y="69923"/>
                  </a:cubicBezTo>
                  <a:cubicBezTo>
                    <a:pt x="22255" y="62282"/>
                    <a:pt x="20185" y="52694"/>
                    <a:pt x="17992" y="43719"/>
                  </a:cubicBezTo>
                  <a:cubicBezTo>
                    <a:pt x="15663" y="34199"/>
                    <a:pt x="13906" y="24543"/>
                    <a:pt x="12721" y="14804"/>
                  </a:cubicBezTo>
                  <a:lnTo>
                    <a:pt x="12721" y="14804"/>
                  </a:lnTo>
                  <a:cubicBezTo>
                    <a:pt x="14547" y="17174"/>
                    <a:pt x="15567" y="20388"/>
                    <a:pt x="16807" y="23139"/>
                  </a:cubicBezTo>
                  <a:cubicBezTo>
                    <a:pt x="17747" y="25224"/>
                    <a:pt x="18863" y="28751"/>
                    <a:pt x="20906" y="29895"/>
                  </a:cubicBezTo>
                  <a:cubicBezTo>
                    <a:pt x="21384" y="30167"/>
                    <a:pt x="21928" y="30290"/>
                    <a:pt x="22459" y="30412"/>
                  </a:cubicBezTo>
                  <a:cubicBezTo>
                    <a:pt x="24032" y="30757"/>
                    <a:pt x="25634" y="31043"/>
                    <a:pt x="27240" y="31043"/>
                  </a:cubicBezTo>
                  <a:cubicBezTo>
                    <a:pt x="27539" y="31043"/>
                    <a:pt x="27839" y="31033"/>
                    <a:pt x="28139" y="31012"/>
                  </a:cubicBezTo>
                  <a:cubicBezTo>
                    <a:pt x="28670" y="30971"/>
                    <a:pt x="28779" y="30467"/>
                    <a:pt x="28684" y="29991"/>
                  </a:cubicBezTo>
                  <a:cubicBezTo>
                    <a:pt x="28125" y="27116"/>
                    <a:pt x="26708" y="24529"/>
                    <a:pt x="25442" y="21968"/>
                  </a:cubicBezTo>
                  <a:cubicBezTo>
                    <a:pt x="24543" y="20130"/>
                    <a:pt x="23794" y="18251"/>
                    <a:pt x="22963" y="16384"/>
                  </a:cubicBezTo>
                  <a:cubicBezTo>
                    <a:pt x="20457" y="10800"/>
                    <a:pt x="17747" y="6006"/>
                    <a:pt x="13675" y="1553"/>
                  </a:cubicBezTo>
                  <a:cubicBezTo>
                    <a:pt x="13457" y="1321"/>
                    <a:pt x="13225" y="1090"/>
                    <a:pt x="12967" y="926"/>
                  </a:cubicBezTo>
                  <a:cubicBezTo>
                    <a:pt x="12640" y="722"/>
                    <a:pt x="12244" y="640"/>
                    <a:pt x="11877" y="572"/>
                  </a:cubicBezTo>
                  <a:cubicBezTo>
                    <a:pt x="10570" y="327"/>
                    <a:pt x="9248" y="136"/>
                    <a:pt x="7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1"/>
            <p:cNvSpPr/>
            <p:nvPr/>
          </p:nvSpPr>
          <p:spPr>
            <a:xfrm>
              <a:off x="7888425" y="3165855"/>
              <a:ext cx="284928" cy="122164"/>
            </a:xfrm>
            <a:custGeom>
              <a:avLst/>
              <a:gdLst/>
              <a:ahLst/>
              <a:cxnLst/>
              <a:rect l="l" t="t" r="r" b="b"/>
              <a:pathLst>
                <a:path w="15664" h="6716" extrusionOk="0">
                  <a:moveTo>
                    <a:pt x="13035" y="1"/>
                  </a:moveTo>
                  <a:cubicBezTo>
                    <a:pt x="13035" y="2"/>
                    <a:pt x="13034" y="4"/>
                    <a:pt x="13034" y="5"/>
                  </a:cubicBezTo>
                  <a:lnTo>
                    <a:pt x="13034" y="5"/>
                  </a:lnTo>
                  <a:cubicBezTo>
                    <a:pt x="13034" y="4"/>
                    <a:pt x="13035" y="2"/>
                    <a:pt x="13035" y="1"/>
                  </a:cubicBezTo>
                  <a:close/>
                  <a:moveTo>
                    <a:pt x="13034" y="5"/>
                  </a:moveTo>
                  <a:cubicBezTo>
                    <a:pt x="12992" y="112"/>
                    <a:pt x="12925" y="193"/>
                    <a:pt x="12831" y="260"/>
                  </a:cubicBezTo>
                  <a:cubicBezTo>
                    <a:pt x="12681" y="369"/>
                    <a:pt x="12476" y="437"/>
                    <a:pt x="12300" y="491"/>
                  </a:cubicBezTo>
                  <a:cubicBezTo>
                    <a:pt x="9753" y="1199"/>
                    <a:pt x="7110" y="1813"/>
                    <a:pt x="4468" y="2098"/>
                  </a:cubicBezTo>
                  <a:cubicBezTo>
                    <a:pt x="2984" y="2276"/>
                    <a:pt x="1499" y="2439"/>
                    <a:pt x="1" y="2603"/>
                  </a:cubicBezTo>
                  <a:cubicBezTo>
                    <a:pt x="232" y="3119"/>
                    <a:pt x="1373" y="6716"/>
                    <a:pt x="1946" y="6716"/>
                  </a:cubicBezTo>
                  <a:cubicBezTo>
                    <a:pt x="1947" y="6716"/>
                    <a:pt x="1948" y="6716"/>
                    <a:pt x="1949" y="6716"/>
                  </a:cubicBezTo>
                  <a:cubicBezTo>
                    <a:pt x="6593" y="6511"/>
                    <a:pt x="11210" y="5694"/>
                    <a:pt x="15663" y="4305"/>
                  </a:cubicBezTo>
                  <a:cubicBezTo>
                    <a:pt x="15663" y="4292"/>
                    <a:pt x="15650" y="4277"/>
                    <a:pt x="15636" y="4264"/>
                  </a:cubicBezTo>
                  <a:cubicBezTo>
                    <a:pt x="15106" y="3515"/>
                    <a:pt x="14683" y="2685"/>
                    <a:pt x="14220" y="1880"/>
                  </a:cubicBezTo>
                  <a:cubicBezTo>
                    <a:pt x="14071" y="1637"/>
                    <a:pt x="12939" y="275"/>
                    <a:pt x="13034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1"/>
            <p:cNvSpPr/>
            <p:nvPr/>
          </p:nvSpPr>
          <p:spPr>
            <a:xfrm>
              <a:off x="7832436" y="1971517"/>
              <a:ext cx="55516" cy="10659"/>
            </a:xfrm>
            <a:custGeom>
              <a:avLst/>
              <a:gdLst/>
              <a:ahLst/>
              <a:cxnLst/>
              <a:rect l="l" t="t" r="r" b="b"/>
              <a:pathLst>
                <a:path w="3052" h="586" extrusionOk="0">
                  <a:moveTo>
                    <a:pt x="1" y="0"/>
                  </a:moveTo>
                  <a:lnTo>
                    <a:pt x="1" y="0"/>
                  </a:lnTo>
                  <a:cubicBezTo>
                    <a:pt x="82" y="41"/>
                    <a:pt x="151" y="95"/>
                    <a:pt x="206" y="149"/>
                  </a:cubicBezTo>
                  <a:cubicBezTo>
                    <a:pt x="1104" y="273"/>
                    <a:pt x="1989" y="409"/>
                    <a:pt x="2875" y="572"/>
                  </a:cubicBezTo>
                  <a:cubicBezTo>
                    <a:pt x="2902" y="585"/>
                    <a:pt x="2930" y="585"/>
                    <a:pt x="2957" y="585"/>
                  </a:cubicBezTo>
                  <a:cubicBezTo>
                    <a:pt x="2984" y="545"/>
                    <a:pt x="3024" y="518"/>
                    <a:pt x="3052" y="476"/>
                  </a:cubicBezTo>
                  <a:cubicBezTo>
                    <a:pt x="2806" y="436"/>
                    <a:pt x="1145" y="122"/>
                    <a:pt x="1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1"/>
            <p:cNvSpPr/>
            <p:nvPr/>
          </p:nvSpPr>
          <p:spPr>
            <a:xfrm>
              <a:off x="7893882" y="1982413"/>
              <a:ext cx="23556" cy="17353"/>
            </a:xfrm>
            <a:custGeom>
              <a:avLst/>
              <a:gdLst/>
              <a:ahLst/>
              <a:cxnLst/>
              <a:rect l="l" t="t" r="r" b="b"/>
              <a:pathLst>
                <a:path w="1295" h="954" extrusionOk="0">
                  <a:moveTo>
                    <a:pt x="96" y="0"/>
                  </a:moveTo>
                  <a:cubicBezTo>
                    <a:pt x="55" y="28"/>
                    <a:pt x="28" y="55"/>
                    <a:pt x="0" y="82"/>
                  </a:cubicBezTo>
                  <a:cubicBezTo>
                    <a:pt x="205" y="137"/>
                    <a:pt x="396" y="218"/>
                    <a:pt x="587" y="327"/>
                  </a:cubicBezTo>
                  <a:cubicBezTo>
                    <a:pt x="845" y="491"/>
                    <a:pt x="1077" y="722"/>
                    <a:pt x="1295" y="954"/>
                  </a:cubicBezTo>
                  <a:cubicBezTo>
                    <a:pt x="995" y="627"/>
                    <a:pt x="723" y="231"/>
                    <a:pt x="327" y="41"/>
                  </a:cubicBezTo>
                  <a:cubicBezTo>
                    <a:pt x="273" y="14"/>
                    <a:pt x="218" y="0"/>
                    <a:pt x="164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1"/>
            <p:cNvSpPr/>
            <p:nvPr/>
          </p:nvSpPr>
          <p:spPr>
            <a:xfrm>
              <a:off x="7684060" y="2589141"/>
              <a:ext cx="3965" cy="28995"/>
            </a:xfrm>
            <a:custGeom>
              <a:avLst/>
              <a:gdLst/>
              <a:ahLst/>
              <a:cxnLst/>
              <a:rect l="l" t="t" r="r" b="b"/>
              <a:pathLst>
                <a:path w="218" h="1594" extrusionOk="0">
                  <a:moveTo>
                    <a:pt x="0" y="0"/>
                  </a:moveTo>
                  <a:cubicBezTo>
                    <a:pt x="68" y="532"/>
                    <a:pt x="136" y="1062"/>
                    <a:pt x="218" y="1593"/>
                  </a:cubicBezTo>
                  <a:cubicBezTo>
                    <a:pt x="149" y="1062"/>
                    <a:pt x="68" y="532"/>
                    <a:pt x="0" y="0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1"/>
            <p:cNvSpPr/>
            <p:nvPr/>
          </p:nvSpPr>
          <p:spPr>
            <a:xfrm>
              <a:off x="8004623" y="2801182"/>
              <a:ext cx="3492" cy="15880"/>
            </a:xfrm>
            <a:custGeom>
              <a:avLst/>
              <a:gdLst/>
              <a:ahLst/>
              <a:cxnLst/>
              <a:rect l="l" t="t" r="r" b="b"/>
              <a:pathLst>
                <a:path w="192" h="873" extrusionOk="0">
                  <a:moveTo>
                    <a:pt x="41" y="1"/>
                  </a:moveTo>
                  <a:lnTo>
                    <a:pt x="1" y="83"/>
                  </a:lnTo>
                  <a:cubicBezTo>
                    <a:pt x="69" y="342"/>
                    <a:pt x="123" y="614"/>
                    <a:pt x="192" y="872"/>
                  </a:cubicBezTo>
                  <a:cubicBezTo>
                    <a:pt x="164" y="655"/>
                    <a:pt x="110" y="355"/>
                    <a:pt x="41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1"/>
            <p:cNvSpPr/>
            <p:nvPr/>
          </p:nvSpPr>
          <p:spPr>
            <a:xfrm>
              <a:off x="7988524" y="2734297"/>
              <a:ext cx="16862" cy="68394"/>
            </a:xfrm>
            <a:custGeom>
              <a:avLst/>
              <a:gdLst/>
              <a:ahLst/>
              <a:cxnLst/>
              <a:rect l="l" t="t" r="r" b="b"/>
              <a:pathLst>
                <a:path w="927" h="3760" extrusionOk="0">
                  <a:moveTo>
                    <a:pt x="109" y="1"/>
                  </a:moveTo>
                  <a:cubicBezTo>
                    <a:pt x="69" y="42"/>
                    <a:pt x="42" y="82"/>
                    <a:pt x="0" y="124"/>
                  </a:cubicBezTo>
                  <a:cubicBezTo>
                    <a:pt x="136" y="681"/>
                    <a:pt x="273" y="1226"/>
                    <a:pt x="409" y="1785"/>
                  </a:cubicBezTo>
                  <a:cubicBezTo>
                    <a:pt x="572" y="2439"/>
                    <a:pt x="723" y="3106"/>
                    <a:pt x="886" y="3760"/>
                  </a:cubicBezTo>
                  <a:lnTo>
                    <a:pt x="926" y="3678"/>
                  </a:lnTo>
                  <a:cubicBezTo>
                    <a:pt x="736" y="2657"/>
                    <a:pt x="396" y="1213"/>
                    <a:pt x="109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01"/>
            <p:cNvSpPr/>
            <p:nvPr/>
          </p:nvSpPr>
          <p:spPr>
            <a:xfrm>
              <a:off x="7699158" y="1974228"/>
              <a:ext cx="474686" cy="1232773"/>
            </a:xfrm>
            <a:custGeom>
              <a:avLst/>
              <a:gdLst/>
              <a:ahLst/>
              <a:cxnLst/>
              <a:rect l="l" t="t" r="r" b="b"/>
              <a:pathLst>
                <a:path w="26096" h="67772" extrusionOk="0">
                  <a:moveTo>
                    <a:pt x="246" y="5898"/>
                  </a:moveTo>
                  <a:lnTo>
                    <a:pt x="246" y="5898"/>
                  </a:lnTo>
                  <a:cubicBezTo>
                    <a:pt x="151" y="5939"/>
                    <a:pt x="82" y="5980"/>
                    <a:pt x="42" y="6007"/>
                  </a:cubicBezTo>
                  <a:cubicBezTo>
                    <a:pt x="15" y="6020"/>
                    <a:pt x="0" y="6020"/>
                    <a:pt x="0" y="6035"/>
                  </a:cubicBezTo>
                  <a:cubicBezTo>
                    <a:pt x="24" y="6130"/>
                    <a:pt x="38" y="6235"/>
                    <a:pt x="23" y="6343"/>
                  </a:cubicBezTo>
                  <a:lnTo>
                    <a:pt x="23" y="6343"/>
                  </a:lnTo>
                  <a:cubicBezTo>
                    <a:pt x="56" y="6183"/>
                    <a:pt x="134" y="6035"/>
                    <a:pt x="246" y="5898"/>
                  </a:cubicBezTo>
                  <a:close/>
                  <a:moveTo>
                    <a:pt x="23" y="6343"/>
                  </a:moveTo>
                  <a:lnTo>
                    <a:pt x="23" y="6343"/>
                  </a:lnTo>
                  <a:cubicBezTo>
                    <a:pt x="20" y="6358"/>
                    <a:pt x="17" y="6373"/>
                    <a:pt x="15" y="6389"/>
                  </a:cubicBezTo>
                  <a:cubicBezTo>
                    <a:pt x="18" y="6373"/>
                    <a:pt x="21" y="6358"/>
                    <a:pt x="23" y="6343"/>
                  </a:cubicBezTo>
                  <a:close/>
                  <a:moveTo>
                    <a:pt x="7315" y="6688"/>
                  </a:moveTo>
                  <a:lnTo>
                    <a:pt x="7315" y="6688"/>
                  </a:lnTo>
                  <a:cubicBezTo>
                    <a:pt x="9343" y="13021"/>
                    <a:pt x="6810" y="20199"/>
                    <a:pt x="8336" y="26640"/>
                  </a:cubicBezTo>
                  <a:cubicBezTo>
                    <a:pt x="7805" y="26818"/>
                    <a:pt x="7246" y="26954"/>
                    <a:pt x="6674" y="27036"/>
                  </a:cubicBezTo>
                  <a:cubicBezTo>
                    <a:pt x="6770" y="25142"/>
                    <a:pt x="6879" y="22296"/>
                    <a:pt x="6892" y="21969"/>
                  </a:cubicBezTo>
                  <a:cubicBezTo>
                    <a:pt x="7015" y="19231"/>
                    <a:pt x="7124" y="16507"/>
                    <a:pt x="7246" y="13784"/>
                  </a:cubicBezTo>
                  <a:cubicBezTo>
                    <a:pt x="7315" y="12285"/>
                    <a:pt x="7369" y="10747"/>
                    <a:pt x="7070" y="9276"/>
                  </a:cubicBezTo>
                  <a:cubicBezTo>
                    <a:pt x="6879" y="8377"/>
                    <a:pt x="6620" y="7246"/>
                    <a:pt x="7315" y="6688"/>
                  </a:cubicBezTo>
                  <a:close/>
                  <a:moveTo>
                    <a:pt x="7533" y="0"/>
                  </a:moveTo>
                  <a:lnTo>
                    <a:pt x="7533" y="0"/>
                  </a:lnTo>
                  <a:cubicBezTo>
                    <a:pt x="8404" y="818"/>
                    <a:pt x="7573" y="2602"/>
                    <a:pt x="7070" y="3678"/>
                  </a:cubicBezTo>
                  <a:cubicBezTo>
                    <a:pt x="6102" y="5748"/>
                    <a:pt x="5190" y="7832"/>
                    <a:pt x="4522" y="10011"/>
                  </a:cubicBezTo>
                  <a:cubicBezTo>
                    <a:pt x="4645" y="9888"/>
                    <a:pt x="4781" y="9807"/>
                    <a:pt x="4945" y="9752"/>
                  </a:cubicBezTo>
                  <a:lnTo>
                    <a:pt x="4945" y="9752"/>
                  </a:lnTo>
                  <a:cubicBezTo>
                    <a:pt x="5136" y="11891"/>
                    <a:pt x="4890" y="14056"/>
                    <a:pt x="4794" y="16208"/>
                  </a:cubicBezTo>
                  <a:cubicBezTo>
                    <a:pt x="4631" y="19858"/>
                    <a:pt x="4945" y="23535"/>
                    <a:pt x="5708" y="27090"/>
                  </a:cubicBezTo>
                  <a:cubicBezTo>
                    <a:pt x="5285" y="27076"/>
                    <a:pt x="4876" y="26967"/>
                    <a:pt x="4618" y="26655"/>
                  </a:cubicBezTo>
                  <a:cubicBezTo>
                    <a:pt x="4386" y="26368"/>
                    <a:pt x="4318" y="25974"/>
                    <a:pt x="4250" y="25605"/>
                  </a:cubicBezTo>
                  <a:cubicBezTo>
                    <a:pt x="3610" y="21465"/>
                    <a:pt x="3419" y="17243"/>
                    <a:pt x="3759" y="13075"/>
                  </a:cubicBezTo>
                  <a:lnTo>
                    <a:pt x="3759" y="13075"/>
                  </a:lnTo>
                  <a:cubicBezTo>
                    <a:pt x="3242" y="15745"/>
                    <a:pt x="3011" y="18496"/>
                    <a:pt x="2833" y="21234"/>
                  </a:cubicBezTo>
                  <a:cubicBezTo>
                    <a:pt x="3678" y="23985"/>
                    <a:pt x="4495" y="26749"/>
                    <a:pt x="5299" y="29528"/>
                  </a:cubicBezTo>
                  <a:cubicBezTo>
                    <a:pt x="5544" y="29488"/>
                    <a:pt x="5789" y="29419"/>
                    <a:pt x="6034" y="29419"/>
                  </a:cubicBezTo>
                  <a:cubicBezTo>
                    <a:pt x="6171" y="29419"/>
                    <a:pt x="6320" y="29446"/>
                    <a:pt x="6456" y="29515"/>
                  </a:cubicBezTo>
                  <a:cubicBezTo>
                    <a:pt x="7206" y="29869"/>
                    <a:pt x="7546" y="31271"/>
                    <a:pt x="8363" y="31422"/>
                  </a:cubicBezTo>
                  <a:lnTo>
                    <a:pt x="8486" y="31422"/>
                  </a:lnTo>
                  <a:cubicBezTo>
                    <a:pt x="8635" y="31422"/>
                    <a:pt x="8799" y="31380"/>
                    <a:pt x="8949" y="31326"/>
                  </a:cubicBezTo>
                  <a:cubicBezTo>
                    <a:pt x="8962" y="31326"/>
                    <a:pt x="8989" y="31313"/>
                    <a:pt x="9017" y="31313"/>
                  </a:cubicBezTo>
                  <a:cubicBezTo>
                    <a:pt x="8949" y="30372"/>
                    <a:pt x="8935" y="29419"/>
                    <a:pt x="9017" y="28480"/>
                  </a:cubicBezTo>
                  <a:lnTo>
                    <a:pt x="9017" y="28384"/>
                  </a:lnTo>
                  <a:cubicBezTo>
                    <a:pt x="9031" y="28207"/>
                    <a:pt x="9058" y="28030"/>
                    <a:pt x="9180" y="27908"/>
                  </a:cubicBezTo>
                  <a:cubicBezTo>
                    <a:pt x="9276" y="27812"/>
                    <a:pt x="9412" y="27771"/>
                    <a:pt x="9534" y="27744"/>
                  </a:cubicBezTo>
                  <a:cubicBezTo>
                    <a:pt x="10460" y="27567"/>
                    <a:pt x="11700" y="26900"/>
                    <a:pt x="12790" y="26804"/>
                  </a:cubicBezTo>
                  <a:cubicBezTo>
                    <a:pt x="12612" y="26068"/>
                    <a:pt x="12463" y="25333"/>
                    <a:pt x="12394" y="24584"/>
                  </a:cubicBezTo>
                  <a:cubicBezTo>
                    <a:pt x="11359" y="25197"/>
                    <a:pt x="10338" y="25796"/>
                    <a:pt x="9276" y="26273"/>
                  </a:cubicBezTo>
                  <a:cubicBezTo>
                    <a:pt x="9221" y="24639"/>
                    <a:pt x="9153" y="21983"/>
                    <a:pt x="9140" y="21656"/>
                  </a:cubicBezTo>
                  <a:cubicBezTo>
                    <a:pt x="9085" y="19899"/>
                    <a:pt x="8717" y="18006"/>
                    <a:pt x="9766" y="16494"/>
                  </a:cubicBezTo>
                  <a:cubicBezTo>
                    <a:pt x="9861" y="16358"/>
                    <a:pt x="9943" y="16304"/>
                    <a:pt x="10011" y="16304"/>
                  </a:cubicBezTo>
                  <a:cubicBezTo>
                    <a:pt x="10324" y="16304"/>
                    <a:pt x="10406" y="17379"/>
                    <a:pt x="10406" y="17597"/>
                  </a:cubicBezTo>
                  <a:cubicBezTo>
                    <a:pt x="11114" y="14261"/>
                    <a:pt x="11836" y="10856"/>
                    <a:pt x="11591" y="7451"/>
                  </a:cubicBezTo>
                  <a:cubicBezTo>
                    <a:pt x="11495" y="6075"/>
                    <a:pt x="11237" y="4700"/>
                    <a:pt x="11292" y="3311"/>
                  </a:cubicBezTo>
                  <a:cubicBezTo>
                    <a:pt x="11319" y="2806"/>
                    <a:pt x="11441" y="2615"/>
                    <a:pt x="11632" y="2615"/>
                  </a:cubicBezTo>
                  <a:cubicBezTo>
                    <a:pt x="11973" y="2615"/>
                    <a:pt x="12490" y="3296"/>
                    <a:pt x="12721" y="3651"/>
                  </a:cubicBezTo>
                  <a:cubicBezTo>
                    <a:pt x="13825" y="5354"/>
                    <a:pt x="14533" y="7614"/>
                    <a:pt x="14573" y="9685"/>
                  </a:cubicBezTo>
                  <a:cubicBezTo>
                    <a:pt x="14588" y="10515"/>
                    <a:pt x="14601" y="11550"/>
                    <a:pt x="15296" y="11931"/>
                  </a:cubicBezTo>
                  <a:cubicBezTo>
                    <a:pt x="15568" y="12095"/>
                    <a:pt x="15963" y="12163"/>
                    <a:pt x="16017" y="12490"/>
                  </a:cubicBezTo>
                  <a:cubicBezTo>
                    <a:pt x="16059" y="12681"/>
                    <a:pt x="15963" y="12857"/>
                    <a:pt x="15908" y="13035"/>
                  </a:cubicBezTo>
                  <a:cubicBezTo>
                    <a:pt x="15799" y="13511"/>
                    <a:pt x="16072" y="14016"/>
                    <a:pt x="16426" y="14343"/>
                  </a:cubicBezTo>
                  <a:cubicBezTo>
                    <a:pt x="16780" y="14655"/>
                    <a:pt x="17216" y="14846"/>
                    <a:pt x="17597" y="15132"/>
                  </a:cubicBezTo>
                  <a:cubicBezTo>
                    <a:pt x="18619" y="15895"/>
                    <a:pt x="19122" y="17203"/>
                    <a:pt x="19572" y="18441"/>
                  </a:cubicBezTo>
                  <a:cubicBezTo>
                    <a:pt x="19749" y="18946"/>
                    <a:pt x="19927" y="19463"/>
                    <a:pt x="19872" y="19994"/>
                  </a:cubicBezTo>
                  <a:cubicBezTo>
                    <a:pt x="19803" y="20798"/>
                    <a:pt x="19218" y="21411"/>
                    <a:pt x="18714" y="22010"/>
                  </a:cubicBezTo>
                  <a:cubicBezTo>
                    <a:pt x="18020" y="22800"/>
                    <a:pt x="17420" y="23671"/>
                    <a:pt x="16903" y="24598"/>
                  </a:cubicBezTo>
                  <a:cubicBezTo>
                    <a:pt x="16794" y="24775"/>
                    <a:pt x="16698" y="24966"/>
                    <a:pt x="16685" y="25170"/>
                  </a:cubicBezTo>
                  <a:cubicBezTo>
                    <a:pt x="16671" y="25429"/>
                    <a:pt x="16767" y="25660"/>
                    <a:pt x="16876" y="25892"/>
                  </a:cubicBezTo>
                  <a:cubicBezTo>
                    <a:pt x="16889" y="25905"/>
                    <a:pt x="16889" y="25932"/>
                    <a:pt x="16903" y="25946"/>
                  </a:cubicBezTo>
                  <a:cubicBezTo>
                    <a:pt x="18659" y="25524"/>
                    <a:pt x="20526" y="25048"/>
                    <a:pt x="22351" y="25048"/>
                  </a:cubicBezTo>
                  <a:cubicBezTo>
                    <a:pt x="22623" y="25048"/>
                    <a:pt x="22896" y="25061"/>
                    <a:pt x="23154" y="25088"/>
                  </a:cubicBezTo>
                  <a:cubicBezTo>
                    <a:pt x="23795" y="25129"/>
                    <a:pt x="24421" y="25402"/>
                    <a:pt x="24993" y="25823"/>
                  </a:cubicBezTo>
                  <a:cubicBezTo>
                    <a:pt x="25129" y="25892"/>
                    <a:pt x="25265" y="25960"/>
                    <a:pt x="25387" y="26068"/>
                  </a:cubicBezTo>
                  <a:cubicBezTo>
                    <a:pt x="25647" y="26273"/>
                    <a:pt x="25878" y="26518"/>
                    <a:pt x="26096" y="26777"/>
                  </a:cubicBezTo>
                  <a:cubicBezTo>
                    <a:pt x="25429" y="25075"/>
                    <a:pt x="24570" y="23440"/>
                    <a:pt x="23767" y="21819"/>
                  </a:cubicBezTo>
                  <a:cubicBezTo>
                    <a:pt x="22868" y="19981"/>
                    <a:pt x="22119" y="18102"/>
                    <a:pt x="21288" y="16235"/>
                  </a:cubicBezTo>
                  <a:cubicBezTo>
                    <a:pt x="20417" y="14301"/>
                    <a:pt x="19518" y="12463"/>
                    <a:pt x="18565" y="10692"/>
                  </a:cubicBezTo>
                  <a:cubicBezTo>
                    <a:pt x="16740" y="7369"/>
                    <a:pt x="14655" y="4318"/>
                    <a:pt x="12000" y="1404"/>
                  </a:cubicBezTo>
                  <a:cubicBezTo>
                    <a:pt x="11782" y="1172"/>
                    <a:pt x="11550" y="941"/>
                    <a:pt x="11292" y="777"/>
                  </a:cubicBezTo>
                  <a:cubicBezTo>
                    <a:pt x="11101" y="668"/>
                    <a:pt x="10910" y="587"/>
                    <a:pt x="10705" y="532"/>
                  </a:cubicBezTo>
                  <a:cubicBezTo>
                    <a:pt x="10678" y="587"/>
                    <a:pt x="10651" y="641"/>
                    <a:pt x="10638" y="696"/>
                  </a:cubicBezTo>
                  <a:cubicBezTo>
                    <a:pt x="9140" y="5027"/>
                    <a:pt x="10896" y="9752"/>
                    <a:pt x="10039" y="14179"/>
                  </a:cubicBezTo>
                  <a:cubicBezTo>
                    <a:pt x="9943" y="14642"/>
                    <a:pt x="9821" y="15118"/>
                    <a:pt x="9576" y="15514"/>
                  </a:cubicBezTo>
                  <a:cubicBezTo>
                    <a:pt x="9984" y="12040"/>
                    <a:pt x="8922" y="8786"/>
                    <a:pt x="8390" y="5421"/>
                  </a:cubicBezTo>
                  <a:cubicBezTo>
                    <a:pt x="8350" y="5149"/>
                    <a:pt x="8308" y="4876"/>
                    <a:pt x="8377" y="4604"/>
                  </a:cubicBezTo>
                  <a:cubicBezTo>
                    <a:pt x="8445" y="4346"/>
                    <a:pt x="8595" y="4114"/>
                    <a:pt x="8731" y="3883"/>
                  </a:cubicBezTo>
                  <a:cubicBezTo>
                    <a:pt x="9358" y="2793"/>
                    <a:pt x="9494" y="1377"/>
                    <a:pt x="10284" y="436"/>
                  </a:cubicBezTo>
                  <a:cubicBezTo>
                    <a:pt x="10257" y="436"/>
                    <a:pt x="10229" y="436"/>
                    <a:pt x="10202" y="423"/>
                  </a:cubicBezTo>
                  <a:cubicBezTo>
                    <a:pt x="9316" y="260"/>
                    <a:pt x="8431" y="124"/>
                    <a:pt x="7533" y="0"/>
                  </a:cubicBezTo>
                  <a:close/>
                  <a:moveTo>
                    <a:pt x="9616" y="34812"/>
                  </a:moveTo>
                  <a:cubicBezTo>
                    <a:pt x="9358" y="34881"/>
                    <a:pt x="9098" y="34935"/>
                    <a:pt x="8853" y="34963"/>
                  </a:cubicBezTo>
                  <a:cubicBezTo>
                    <a:pt x="8840" y="35766"/>
                    <a:pt x="8771" y="36692"/>
                    <a:pt x="8186" y="37196"/>
                  </a:cubicBezTo>
                  <a:cubicBezTo>
                    <a:pt x="7996" y="37373"/>
                    <a:pt x="7764" y="37482"/>
                    <a:pt x="7518" y="37550"/>
                  </a:cubicBezTo>
                  <a:cubicBezTo>
                    <a:pt x="8227" y="40220"/>
                    <a:pt x="8935" y="42889"/>
                    <a:pt x="9834" y="45314"/>
                  </a:cubicBezTo>
                  <a:cubicBezTo>
                    <a:pt x="9589" y="45913"/>
                    <a:pt x="9289" y="46458"/>
                    <a:pt x="8935" y="46906"/>
                  </a:cubicBezTo>
                  <a:cubicBezTo>
                    <a:pt x="8568" y="47397"/>
                    <a:pt x="8132" y="47778"/>
                    <a:pt x="7682" y="48010"/>
                  </a:cubicBezTo>
                  <a:cubicBezTo>
                    <a:pt x="7164" y="48283"/>
                    <a:pt x="6634" y="48364"/>
                    <a:pt x="6116" y="48446"/>
                  </a:cubicBezTo>
                  <a:cubicBezTo>
                    <a:pt x="6075" y="48459"/>
                    <a:pt x="6034" y="48459"/>
                    <a:pt x="5993" y="48459"/>
                  </a:cubicBezTo>
                  <a:cubicBezTo>
                    <a:pt x="5925" y="48459"/>
                    <a:pt x="5871" y="48446"/>
                    <a:pt x="5830" y="48405"/>
                  </a:cubicBezTo>
                  <a:cubicBezTo>
                    <a:pt x="5735" y="48323"/>
                    <a:pt x="5680" y="48159"/>
                    <a:pt x="5639" y="47996"/>
                  </a:cubicBezTo>
                  <a:cubicBezTo>
                    <a:pt x="4836" y="44782"/>
                    <a:pt x="3896" y="41772"/>
                    <a:pt x="2997" y="38680"/>
                  </a:cubicBezTo>
                  <a:cubicBezTo>
                    <a:pt x="2793" y="38531"/>
                    <a:pt x="2643" y="38313"/>
                    <a:pt x="2643" y="38054"/>
                  </a:cubicBezTo>
                  <a:lnTo>
                    <a:pt x="2643" y="38026"/>
                  </a:lnTo>
                  <a:cubicBezTo>
                    <a:pt x="2615" y="38026"/>
                    <a:pt x="2548" y="37999"/>
                    <a:pt x="2466" y="37972"/>
                  </a:cubicBezTo>
                  <a:cubicBezTo>
                    <a:pt x="2370" y="37932"/>
                    <a:pt x="2275" y="37877"/>
                    <a:pt x="2194" y="37823"/>
                  </a:cubicBezTo>
                  <a:cubicBezTo>
                    <a:pt x="2139" y="37796"/>
                    <a:pt x="2112" y="37768"/>
                    <a:pt x="2098" y="37754"/>
                  </a:cubicBezTo>
                  <a:cubicBezTo>
                    <a:pt x="2071" y="37727"/>
                    <a:pt x="2030" y="37687"/>
                    <a:pt x="2003" y="37645"/>
                  </a:cubicBezTo>
                  <a:cubicBezTo>
                    <a:pt x="1880" y="37509"/>
                    <a:pt x="1785" y="37360"/>
                    <a:pt x="1716" y="37182"/>
                  </a:cubicBezTo>
                  <a:lnTo>
                    <a:pt x="1716" y="37182"/>
                  </a:lnTo>
                  <a:cubicBezTo>
                    <a:pt x="1703" y="37890"/>
                    <a:pt x="1716" y="38585"/>
                    <a:pt x="1731" y="39294"/>
                  </a:cubicBezTo>
                  <a:lnTo>
                    <a:pt x="1771" y="40193"/>
                  </a:lnTo>
                  <a:cubicBezTo>
                    <a:pt x="1894" y="40274"/>
                    <a:pt x="2030" y="40356"/>
                    <a:pt x="2180" y="40424"/>
                  </a:cubicBezTo>
                  <a:cubicBezTo>
                    <a:pt x="2412" y="40547"/>
                    <a:pt x="2657" y="40641"/>
                    <a:pt x="2833" y="40846"/>
                  </a:cubicBezTo>
                  <a:cubicBezTo>
                    <a:pt x="2956" y="40996"/>
                    <a:pt x="3038" y="41173"/>
                    <a:pt x="3106" y="41350"/>
                  </a:cubicBezTo>
                  <a:cubicBezTo>
                    <a:pt x="3855" y="43271"/>
                    <a:pt x="4604" y="45205"/>
                    <a:pt x="5353" y="47124"/>
                  </a:cubicBezTo>
                  <a:cubicBezTo>
                    <a:pt x="4686" y="46416"/>
                    <a:pt x="4032" y="45722"/>
                    <a:pt x="3378" y="45014"/>
                  </a:cubicBezTo>
                  <a:lnTo>
                    <a:pt x="3378" y="45014"/>
                  </a:lnTo>
                  <a:cubicBezTo>
                    <a:pt x="4455" y="53431"/>
                    <a:pt x="8472" y="61112"/>
                    <a:pt x="13429" y="67772"/>
                  </a:cubicBezTo>
                  <a:cubicBezTo>
                    <a:pt x="13907" y="67717"/>
                    <a:pt x="14397" y="67663"/>
                    <a:pt x="14873" y="67608"/>
                  </a:cubicBezTo>
                  <a:cubicBezTo>
                    <a:pt x="16059" y="67486"/>
                    <a:pt x="17243" y="67296"/>
                    <a:pt x="18414" y="67050"/>
                  </a:cubicBezTo>
                  <a:cubicBezTo>
                    <a:pt x="17230" y="65580"/>
                    <a:pt x="15908" y="64231"/>
                    <a:pt x="14724" y="62760"/>
                  </a:cubicBezTo>
                  <a:cubicBezTo>
                    <a:pt x="12000" y="59355"/>
                    <a:pt x="10039" y="55310"/>
                    <a:pt x="8417" y="51156"/>
                  </a:cubicBezTo>
                  <a:lnTo>
                    <a:pt x="8417" y="51156"/>
                  </a:lnTo>
                  <a:cubicBezTo>
                    <a:pt x="10596" y="54956"/>
                    <a:pt x="13239" y="58429"/>
                    <a:pt x="16262" y="61479"/>
                  </a:cubicBezTo>
                  <a:cubicBezTo>
                    <a:pt x="17869" y="63101"/>
                    <a:pt x="19600" y="64653"/>
                    <a:pt x="21002" y="66451"/>
                  </a:cubicBezTo>
                  <a:lnTo>
                    <a:pt x="21779" y="66246"/>
                  </a:lnTo>
                  <a:cubicBezTo>
                    <a:pt x="20798" y="64054"/>
                    <a:pt x="19368" y="62052"/>
                    <a:pt x="18047" y="60050"/>
                  </a:cubicBezTo>
                  <a:cubicBezTo>
                    <a:pt x="15078" y="55569"/>
                    <a:pt x="12558" y="50789"/>
                    <a:pt x="10039" y="46008"/>
                  </a:cubicBezTo>
                  <a:lnTo>
                    <a:pt x="10039" y="46008"/>
                  </a:lnTo>
                  <a:cubicBezTo>
                    <a:pt x="14383" y="49345"/>
                    <a:pt x="17039" y="54602"/>
                    <a:pt x="19395" y="59750"/>
                  </a:cubicBezTo>
                  <a:cubicBezTo>
                    <a:pt x="18523" y="57489"/>
                    <a:pt x="17651" y="55242"/>
                    <a:pt x="16780" y="52981"/>
                  </a:cubicBezTo>
                  <a:cubicBezTo>
                    <a:pt x="16262" y="51660"/>
                    <a:pt x="14464" y="49182"/>
                    <a:pt x="15009" y="47711"/>
                  </a:cubicBezTo>
                  <a:cubicBezTo>
                    <a:pt x="15145" y="47356"/>
                    <a:pt x="15527" y="47166"/>
                    <a:pt x="15895" y="47070"/>
                  </a:cubicBezTo>
                  <a:cubicBezTo>
                    <a:pt x="16249" y="46961"/>
                    <a:pt x="16644" y="46934"/>
                    <a:pt x="16970" y="46743"/>
                  </a:cubicBezTo>
                  <a:cubicBezTo>
                    <a:pt x="17012" y="46730"/>
                    <a:pt x="17012" y="46580"/>
                    <a:pt x="16985" y="46334"/>
                  </a:cubicBezTo>
                  <a:cubicBezTo>
                    <a:pt x="16916" y="46076"/>
                    <a:pt x="16862" y="45804"/>
                    <a:pt x="16794" y="45545"/>
                  </a:cubicBezTo>
                  <a:cubicBezTo>
                    <a:pt x="16631" y="44891"/>
                    <a:pt x="16480" y="44224"/>
                    <a:pt x="16317" y="43570"/>
                  </a:cubicBezTo>
                  <a:cubicBezTo>
                    <a:pt x="16181" y="43011"/>
                    <a:pt x="16044" y="42466"/>
                    <a:pt x="15908" y="41909"/>
                  </a:cubicBezTo>
                  <a:cubicBezTo>
                    <a:pt x="15813" y="42018"/>
                    <a:pt x="15704" y="42140"/>
                    <a:pt x="15595" y="42249"/>
                  </a:cubicBezTo>
                  <a:cubicBezTo>
                    <a:pt x="15309" y="42575"/>
                    <a:pt x="14601" y="43570"/>
                    <a:pt x="14083" y="43570"/>
                  </a:cubicBezTo>
                  <a:lnTo>
                    <a:pt x="13974" y="43570"/>
                  </a:lnTo>
                  <a:cubicBezTo>
                    <a:pt x="13892" y="43583"/>
                    <a:pt x="13811" y="43597"/>
                    <a:pt x="13716" y="43597"/>
                  </a:cubicBezTo>
                  <a:cubicBezTo>
                    <a:pt x="13661" y="43597"/>
                    <a:pt x="13607" y="43597"/>
                    <a:pt x="13566" y="43583"/>
                  </a:cubicBezTo>
                  <a:cubicBezTo>
                    <a:pt x="13552" y="43583"/>
                    <a:pt x="13538" y="43583"/>
                    <a:pt x="13525" y="43570"/>
                  </a:cubicBezTo>
                  <a:cubicBezTo>
                    <a:pt x="13062" y="43461"/>
                    <a:pt x="12626" y="42494"/>
                    <a:pt x="12313" y="41758"/>
                  </a:cubicBezTo>
                  <a:cubicBezTo>
                    <a:pt x="11537" y="40287"/>
                    <a:pt x="10883" y="38680"/>
                    <a:pt x="10324" y="37100"/>
                  </a:cubicBezTo>
                  <a:cubicBezTo>
                    <a:pt x="10188" y="36706"/>
                    <a:pt x="10066" y="36310"/>
                    <a:pt x="9943" y="35916"/>
                  </a:cubicBezTo>
                  <a:cubicBezTo>
                    <a:pt x="9861" y="35629"/>
                    <a:pt x="9766" y="35357"/>
                    <a:pt x="9685" y="35072"/>
                  </a:cubicBezTo>
                  <a:cubicBezTo>
                    <a:pt x="9670" y="34990"/>
                    <a:pt x="9643" y="34894"/>
                    <a:pt x="9616" y="34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01"/>
            <p:cNvSpPr/>
            <p:nvPr/>
          </p:nvSpPr>
          <p:spPr>
            <a:xfrm>
              <a:off x="7943431" y="3179243"/>
              <a:ext cx="169240" cy="94915"/>
            </a:xfrm>
            <a:custGeom>
              <a:avLst/>
              <a:gdLst/>
              <a:ahLst/>
              <a:cxnLst/>
              <a:rect l="l" t="t" r="r" b="b"/>
              <a:pathLst>
                <a:path w="9304" h="5218" extrusionOk="0">
                  <a:moveTo>
                    <a:pt x="8350" y="0"/>
                  </a:moveTo>
                  <a:lnTo>
                    <a:pt x="7573" y="205"/>
                  </a:lnTo>
                  <a:cubicBezTo>
                    <a:pt x="8254" y="1077"/>
                    <a:pt x="8853" y="2003"/>
                    <a:pt x="9303" y="3024"/>
                  </a:cubicBezTo>
                  <a:cubicBezTo>
                    <a:pt x="9112" y="1976"/>
                    <a:pt x="8771" y="968"/>
                    <a:pt x="8350" y="0"/>
                  </a:cubicBezTo>
                  <a:close/>
                  <a:moveTo>
                    <a:pt x="4985" y="804"/>
                  </a:moveTo>
                  <a:cubicBezTo>
                    <a:pt x="3814" y="1050"/>
                    <a:pt x="2630" y="1240"/>
                    <a:pt x="1444" y="1362"/>
                  </a:cubicBezTo>
                  <a:cubicBezTo>
                    <a:pt x="968" y="1417"/>
                    <a:pt x="478" y="1471"/>
                    <a:pt x="0" y="1526"/>
                  </a:cubicBezTo>
                  <a:cubicBezTo>
                    <a:pt x="287" y="1934"/>
                    <a:pt x="587" y="2330"/>
                    <a:pt x="899" y="2711"/>
                  </a:cubicBezTo>
                  <a:cubicBezTo>
                    <a:pt x="1444" y="3419"/>
                    <a:pt x="2016" y="4141"/>
                    <a:pt x="2738" y="4631"/>
                  </a:cubicBezTo>
                  <a:cubicBezTo>
                    <a:pt x="3296" y="5012"/>
                    <a:pt x="4059" y="5217"/>
                    <a:pt x="4781" y="5217"/>
                  </a:cubicBezTo>
                  <a:cubicBezTo>
                    <a:pt x="6238" y="5217"/>
                    <a:pt x="7478" y="4359"/>
                    <a:pt x="6198" y="2452"/>
                  </a:cubicBezTo>
                  <a:cubicBezTo>
                    <a:pt x="5817" y="1880"/>
                    <a:pt x="5408" y="1335"/>
                    <a:pt x="4985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01"/>
            <p:cNvSpPr/>
            <p:nvPr/>
          </p:nvSpPr>
          <p:spPr>
            <a:xfrm>
              <a:off x="7583961" y="1965842"/>
              <a:ext cx="276506" cy="895075"/>
            </a:xfrm>
            <a:custGeom>
              <a:avLst/>
              <a:gdLst/>
              <a:ahLst/>
              <a:cxnLst/>
              <a:rect l="l" t="t" r="r" b="b"/>
              <a:pathLst>
                <a:path w="15201" h="49207" extrusionOk="0">
                  <a:moveTo>
                    <a:pt x="11771" y="0"/>
                  </a:moveTo>
                  <a:cubicBezTo>
                    <a:pt x="11213" y="0"/>
                    <a:pt x="10664" y="31"/>
                    <a:pt x="10065" y="40"/>
                  </a:cubicBezTo>
                  <a:cubicBezTo>
                    <a:pt x="10488" y="367"/>
                    <a:pt x="10910" y="694"/>
                    <a:pt x="11318" y="1020"/>
                  </a:cubicBezTo>
                  <a:cubicBezTo>
                    <a:pt x="11427" y="1102"/>
                    <a:pt x="7982" y="4901"/>
                    <a:pt x="7586" y="5337"/>
                  </a:cubicBezTo>
                  <a:cubicBezTo>
                    <a:pt x="7573" y="5351"/>
                    <a:pt x="7573" y="5365"/>
                    <a:pt x="7573" y="5365"/>
                  </a:cubicBezTo>
                  <a:cubicBezTo>
                    <a:pt x="7205" y="5773"/>
                    <a:pt x="6431" y="6276"/>
                    <a:pt x="6348" y="6847"/>
                  </a:cubicBezTo>
                  <a:lnTo>
                    <a:pt x="6348" y="6847"/>
                  </a:lnTo>
                  <a:cubicBezTo>
                    <a:pt x="6414" y="6385"/>
                    <a:pt x="6088" y="5977"/>
                    <a:pt x="5775" y="5637"/>
                  </a:cubicBezTo>
                  <a:cubicBezTo>
                    <a:pt x="4890" y="4629"/>
                    <a:pt x="2806" y="2287"/>
                    <a:pt x="3242" y="816"/>
                  </a:cubicBezTo>
                  <a:cubicBezTo>
                    <a:pt x="3255" y="748"/>
                    <a:pt x="3337" y="694"/>
                    <a:pt x="3406" y="652"/>
                  </a:cubicBezTo>
                  <a:cubicBezTo>
                    <a:pt x="3760" y="461"/>
                    <a:pt x="4154" y="298"/>
                    <a:pt x="4536" y="135"/>
                  </a:cubicBezTo>
                  <a:lnTo>
                    <a:pt x="4536" y="135"/>
                  </a:lnTo>
                  <a:cubicBezTo>
                    <a:pt x="4413" y="185"/>
                    <a:pt x="4245" y="202"/>
                    <a:pt x="4057" y="202"/>
                  </a:cubicBezTo>
                  <a:cubicBezTo>
                    <a:pt x="3890" y="202"/>
                    <a:pt x="3707" y="189"/>
                    <a:pt x="3528" y="176"/>
                  </a:cubicBezTo>
                  <a:cubicBezTo>
                    <a:pt x="3334" y="166"/>
                    <a:pt x="3141" y="156"/>
                    <a:pt x="2977" y="156"/>
                  </a:cubicBezTo>
                  <a:cubicBezTo>
                    <a:pt x="2910" y="156"/>
                    <a:pt x="2848" y="158"/>
                    <a:pt x="2792" y="162"/>
                  </a:cubicBezTo>
                  <a:cubicBezTo>
                    <a:pt x="1771" y="312"/>
                    <a:pt x="246" y="189"/>
                    <a:pt x="123" y="1429"/>
                  </a:cubicBezTo>
                  <a:cubicBezTo>
                    <a:pt x="1" y="2655"/>
                    <a:pt x="885" y="4520"/>
                    <a:pt x="1118" y="5746"/>
                  </a:cubicBezTo>
                  <a:cubicBezTo>
                    <a:pt x="1703" y="8742"/>
                    <a:pt x="2044" y="11780"/>
                    <a:pt x="2166" y="14831"/>
                  </a:cubicBezTo>
                  <a:cubicBezTo>
                    <a:pt x="2438" y="21995"/>
                    <a:pt x="1417" y="29172"/>
                    <a:pt x="1730" y="36336"/>
                  </a:cubicBezTo>
                  <a:cubicBezTo>
                    <a:pt x="1921" y="40367"/>
                    <a:pt x="2302" y="44834"/>
                    <a:pt x="3746" y="48620"/>
                  </a:cubicBezTo>
                  <a:cubicBezTo>
                    <a:pt x="3841" y="44480"/>
                    <a:pt x="3936" y="40340"/>
                    <a:pt x="4100" y="36214"/>
                  </a:cubicBezTo>
                  <a:cubicBezTo>
                    <a:pt x="4262" y="32355"/>
                    <a:pt x="4842" y="28445"/>
                    <a:pt x="4876" y="24600"/>
                  </a:cubicBezTo>
                  <a:lnTo>
                    <a:pt x="4876" y="24600"/>
                  </a:lnTo>
                  <a:cubicBezTo>
                    <a:pt x="4841" y="29423"/>
                    <a:pt x="5398" y="34153"/>
                    <a:pt x="6211" y="38896"/>
                  </a:cubicBezTo>
                  <a:cubicBezTo>
                    <a:pt x="6796" y="42288"/>
                    <a:pt x="7546" y="46129"/>
                    <a:pt x="9099" y="49207"/>
                  </a:cubicBezTo>
                  <a:cubicBezTo>
                    <a:pt x="8458" y="46183"/>
                    <a:pt x="8173" y="42846"/>
                    <a:pt x="8064" y="39755"/>
                  </a:cubicBezTo>
                  <a:cubicBezTo>
                    <a:pt x="7913" y="35355"/>
                    <a:pt x="8527" y="30969"/>
                    <a:pt x="8854" y="26584"/>
                  </a:cubicBezTo>
                  <a:cubicBezTo>
                    <a:pt x="9262" y="21286"/>
                    <a:pt x="9275" y="15893"/>
                    <a:pt x="10760" y="10785"/>
                  </a:cubicBezTo>
                  <a:cubicBezTo>
                    <a:pt x="11427" y="8497"/>
                    <a:pt x="12380" y="6305"/>
                    <a:pt x="13403" y="4139"/>
                  </a:cubicBezTo>
                  <a:cubicBezTo>
                    <a:pt x="14056" y="2764"/>
                    <a:pt x="15200" y="271"/>
                    <a:pt x="12749" y="40"/>
                  </a:cubicBezTo>
                  <a:cubicBezTo>
                    <a:pt x="12412" y="10"/>
                    <a:pt x="12090" y="0"/>
                    <a:pt x="1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1"/>
            <p:cNvSpPr/>
            <p:nvPr/>
          </p:nvSpPr>
          <p:spPr>
            <a:xfrm>
              <a:off x="7856483" y="2429942"/>
              <a:ext cx="350558" cy="337315"/>
            </a:xfrm>
            <a:custGeom>
              <a:avLst/>
              <a:gdLst/>
              <a:ahLst/>
              <a:cxnLst/>
              <a:rect l="l" t="t" r="r" b="b"/>
              <a:pathLst>
                <a:path w="19272" h="18544" extrusionOk="0">
                  <a:moveTo>
                    <a:pt x="13679" y="1"/>
                  </a:moveTo>
                  <a:cubicBezTo>
                    <a:pt x="11857" y="1"/>
                    <a:pt x="10004" y="468"/>
                    <a:pt x="8254" y="893"/>
                  </a:cubicBezTo>
                  <a:cubicBezTo>
                    <a:pt x="5775" y="1493"/>
                    <a:pt x="3378" y="2187"/>
                    <a:pt x="885" y="2691"/>
                  </a:cubicBezTo>
                  <a:cubicBezTo>
                    <a:pt x="763" y="2718"/>
                    <a:pt x="627" y="2759"/>
                    <a:pt x="531" y="2855"/>
                  </a:cubicBezTo>
                  <a:cubicBezTo>
                    <a:pt x="409" y="2977"/>
                    <a:pt x="382" y="3154"/>
                    <a:pt x="368" y="3331"/>
                  </a:cubicBezTo>
                  <a:cubicBezTo>
                    <a:pt x="0" y="7785"/>
                    <a:pt x="1457" y="12156"/>
                    <a:pt x="3391" y="16093"/>
                  </a:cubicBezTo>
                  <a:cubicBezTo>
                    <a:pt x="3705" y="16705"/>
                    <a:pt x="4263" y="18367"/>
                    <a:pt x="4876" y="18517"/>
                  </a:cubicBezTo>
                  <a:cubicBezTo>
                    <a:pt x="4943" y="18535"/>
                    <a:pt x="5009" y="18543"/>
                    <a:pt x="5076" y="18543"/>
                  </a:cubicBezTo>
                  <a:cubicBezTo>
                    <a:pt x="5778" y="18543"/>
                    <a:pt x="6493" y="17631"/>
                    <a:pt x="6878" y="17196"/>
                  </a:cubicBezTo>
                  <a:cubicBezTo>
                    <a:pt x="8321" y="15616"/>
                    <a:pt x="9507" y="14077"/>
                    <a:pt x="11141" y="12688"/>
                  </a:cubicBezTo>
                  <a:cubicBezTo>
                    <a:pt x="12925" y="11163"/>
                    <a:pt x="14710" y="9637"/>
                    <a:pt x="16507" y="8098"/>
                  </a:cubicBezTo>
                  <a:cubicBezTo>
                    <a:pt x="18155" y="6681"/>
                    <a:pt x="19272" y="5470"/>
                    <a:pt x="18305" y="3222"/>
                  </a:cubicBezTo>
                  <a:cubicBezTo>
                    <a:pt x="17597" y="1574"/>
                    <a:pt x="16044" y="158"/>
                    <a:pt x="14505" y="35"/>
                  </a:cubicBezTo>
                  <a:cubicBezTo>
                    <a:pt x="14231" y="12"/>
                    <a:pt x="13955" y="1"/>
                    <a:pt x="13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1"/>
            <p:cNvSpPr/>
            <p:nvPr/>
          </p:nvSpPr>
          <p:spPr>
            <a:xfrm>
              <a:off x="8041785" y="2461283"/>
              <a:ext cx="166511" cy="216552"/>
            </a:xfrm>
            <a:custGeom>
              <a:avLst/>
              <a:gdLst/>
              <a:ahLst/>
              <a:cxnLst/>
              <a:rect l="l" t="t" r="r" b="b"/>
              <a:pathLst>
                <a:path w="9154" h="11905" extrusionOk="0">
                  <a:moveTo>
                    <a:pt x="7260" y="1"/>
                  </a:moveTo>
                  <a:lnTo>
                    <a:pt x="7260" y="1"/>
                  </a:lnTo>
                  <a:cubicBezTo>
                    <a:pt x="7287" y="55"/>
                    <a:pt x="7314" y="124"/>
                    <a:pt x="7328" y="178"/>
                  </a:cubicBezTo>
                  <a:cubicBezTo>
                    <a:pt x="7641" y="587"/>
                    <a:pt x="7913" y="1036"/>
                    <a:pt x="8118" y="1499"/>
                  </a:cubicBezTo>
                  <a:cubicBezTo>
                    <a:pt x="9085" y="3747"/>
                    <a:pt x="7968" y="4958"/>
                    <a:pt x="6320" y="6375"/>
                  </a:cubicBezTo>
                  <a:cubicBezTo>
                    <a:pt x="4523" y="7914"/>
                    <a:pt x="2738" y="9440"/>
                    <a:pt x="954" y="10965"/>
                  </a:cubicBezTo>
                  <a:cubicBezTo>
                    <a:pt x="627" y="11250"/>
                    <a:pt x="314" y="11537"/>
                    <a:pt x="14" y="11837"/>
                  </a:cubicBezTo>
                  <a:cubicBezTo>
                    <a:pt x="14" y="11850"/>
                    <a:pt x="1" y="11877"/>
                    <a:pt x="1" y="11904"/>
                  </a:cubicBezTo>
                  <a:cubicBezTo>
                    <a:pt x="328" y="11577"/>
                    <a:pt x="668" y="11265"/>
                    <a:pt x="1022" y="10965"/>
                  </a:cubicBezTo>
                  <a:cubicBezTo>
                    <a:pt x="2807" y="9440"/>
                    <a:pt x="4604" y="7914"/>
                    <a:pt x="6388" y="6375"/>
                  </a:cubicBezTo>
                  <a:cubicBezTo>
                    <a:pt x="8037" y="4958"/>
                    <a:pt x="9153" y="3747"/>
                    <a:pt x="8186" y="1499"/>
                  </a:cubicBezTo>
                  <a:cubicBezTo>
                    <a:pt x="7955" y="968"/>
                    <a:pt x="7641" y="451"/>
                    <a:pt x="726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1"/>
            <p:cNvSpPr/>
            <p:nvPr/>
          </p:nvSpPr>
          <p:spPr>
            <a:xfrm>
              <a:off x="7990271" y="2676580"/>
              <a:ext cx="51769" cy="57735"/>
            </a:xfrm>
            <a:custGeom>
              <a:avLst/>
              <a:gdLst/>
              <a:ahLst/>
              <a:cxnLst/>
              <a:rect l="l" t="t" r="r" b="b"/>
              <a:pathLst>
                <a:path w="2846" h="3174" extrusionOk="0">
                  <a:moveTo>
                    <a:pt x="2846" y="1"/>
                  </a:moveTo>
                  <a:lnTo>
                    <a:pt x="2846" y="1"/>
                  </a:lnTo>
                  <a:cubicBezTo>
                    <a:pt x="1825" y="994"/>
                    <a:pt x="953" y="2044"/>
                    <a:pt x="0" y="3119"/>
                  </a:cubicBezTo>
                  <a:cubicBezTo>
                    <a:pt x="0" y="3133"/>
                    <a:pt x="0" y="3160"/>
                    <a:pt x="13" y="3174"/>
                  </a:cubicBezTo>
                  <a:cubicBezTo>
                    <a:pt x="966" y="2111"/>
                    <a:pt x="1838" y="1063"/>
                    <a:pt x="2833" y="68"/>
                  </a:cubicBezTo>
                  <a:cubicBezTo>
                    <a:pt x="2833" y="41"/>
                    <a:pt x="2846" y="14"/>
                    <a:pt x="2846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1"/>
            <p:cNvSpPr/>
            <p:nvPr/>
          </p:nvSpPr>
          <p:spPr>
            <a:xfrm>
              <a:off x="7988288" y="2733315"/>
              <a:ext cx="2237" cy="3238"/>
            </a:xfrm>
            <a:custGeom>
              <a:avLst/>
              <a:gdLst/>
              <a:ahLst/>
              <a:cxnLst/>
              <a:rect l="l" t="t" r="r" b="b"/>
              <a:pathLst>
                <a:path w="123" h="178" extrusionOk="0">
                  <a:moveTo>
                    <a:pt x="109" y="0"/>
                  </a:moveTo>
                  <a:lnTo>
                    <a:pt x="0" y="109"/>
                  </a:lnTo>
                  <a:cubicBezTo>
                    <a:pt x="13" y="136"/>
                    <a:pt x="13" y="150"/>
                    <a:pt x="13" y="178"/>
                  </a:cubicBezTo>
                  <a:cubicBezTo>
                    <a:pt x="55" y="136"/>
                    <a:pt x="82" y="96"/>
                    <a:pt x="122" y="55"/>
                  </a:cubicBezTo>
                  <a:cubicBezTo>
                    <a:pt x="109" y="41"/>
                    <a:pt x="109" y="14"/>
                    <a:pt x="109" y="0"/>
                  </a:cubicBezTo>
                  <a:close/>
                </a:path>
              </a:pathLst>
            </a:custGeom>
            <a:solidFill>
              <a:srgbClr val="A3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01"/>
            <p:cNvSpPr/>
            <p:nvPr/>
          </p:nvSpPr>
          <p:spPr>
            <a:xfrm>
              <a:off x="7953345" y="2443948"/>
              <a:ext cx="221754" cy="322836"/>
            </a:xfrm>
            <a:custGeom>
              <a:avLst/>
              <a:gdLst/>
              <a:ahLst/>
              <a:cxnLst/>
              <a:rect l="l" t="t" r="r" b="b"/>
              <a:pathLst>
                <a:path w="12191" h="17748" extrusionOk="0">
                  <a:moveTo>
                    <a:pt x="11019" y="0"/>
                  </a:moveTo>
                  <a:lnTo>
                    <a:pt x="11019" y="0"/>
                  </a:lnTo>
                  <a:cubicBezTo>
                    <a:pt x="11455" y="300"/>
                    <a:pt x="11849" y="695"/>
                    <a:pt x="12190" y="1131"/>
                  </a:cubicBezTo>
                  <a:cubicBezTo>
                    <a:pt x="12176" y="1077"/>
                    <a:pt x="12149" y="1008"/>
                    <a:pt x="12122" y="954"/>
                  </a:cubicBezTo>
                  <a:cubicBezTo>
                    <a:pt x="11904" y="695"/>
                    <a:pt x="11673" y="450"/>
                    <a:pt x="11413" y="245"/>
                  </a:cubicBezTo>
                  <a:cubicBezTo>
                    <a:pt x="11291" y="137"/>
                    <a:pt x="11155" y="69"/>
                    <a:pt x="11019" y="0"/>
                  </a:cubicBezTo>
                  <a:close/>
                  <a:moveTo>
                    <a:pt x="1921" y="16017"/>
                  </a:moveTo>
                  <a:cubicBezTo>
                    <a:pt x="1852" y="16099"/>
                    <a:pt x="1771" y="16195"/>
                    <a:pt x="1689" y="16276"/>
                  </a:cubicBezTo>
                  <a:cubicBezTo>
                    <a:pt x="1676" y="16304"/>
                    <a:pt x="1649" y="16317"/>
                    <a:pt x="1635" y="16344"/>
                  </a:cubicBezTo>
                  <a:lnTo>
                    <a:pt x="1553" y="16426"/>
                  </a:lnTo>
                  <a:cubicBezTo>
                    <a:pt x="1213" y="16807"/>
                    <a:pt x="614" y="17570"/>
                    <a:pt x="0" y="17747"/>
                  </a:cubicBezTo>
                  <a:lnTo>
                    <a:pt x="109" y="17747"/>
                  </a:lnTo>
                  <a:cubicBezTo>
                    <a:pt x="627" y="17747"/>
                    <a:pt x="1335" y="16752"/>
                    <a:pt x="1621" y="16426"/>
                  </a:cubicBezTo>
                  <a:cubicBezTo>
                    <a:pt x="1730" y="16317"/>
                    <a:pt x="1839" y="16195"/>
                    <a:pt x="1934" y="16086"/>
                  </a:cubicBezTo>
                  <a:cubicBezTo>
                    <a:pt x="1934" y="16058"/>
                    <a:pt x="1934" y="16044"/>
                    <a:pt x="1921" y="16017"/>
                  </a:cubicBezTo>
                  <a:close/>
                </a:path>
              </a:pathLst>
            </a:custGeom>
            <a:solidFill>
              <a:srgbClr val="263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01"/>
            <p:cNvSpPr/>
            <p:nvPr/>
          </p:nvSpPr>
          <p:spPr>
            <a:xfrm>
              <a:off x="7984068" y="2432052"/>
              <a:ext cx="222973" cy="307975"/>
            </a:xfrm>
            <a:custGeom>
              <a:avLst/>
              <a:gdLst/>
              <a:ahLst/>
              <a:cxnLst/>
              <a:rect l="l" t="t" r="r" b="b"/>
              <a:pathLst>
                <a:path w="12258" h="16931" extrusionOk="0">
                  <a:moveTo>
                    <a:pt x="7899" y="1"/>
                  </a:moveTo>
                  <a:lnTo>
                    <a:pt x="7899" y="1"/>
                  </a:lnTo>
                  <a:cubicBezTo>
                    <a:pt x="7901" y="2"/>
                    <a:pt x="7903" y="4"/>
                    <a:pt x="7905" y="5"/>
                  </a:cubicBezTo>
                  <a:lnTo>
                    <a:pt x="7905" y="5"/>
                  </a:lnTo>
                  <a:cubicBezTo>
                    <a:pt x="7903" y="4"/>
                    <a:pt x="7901" y="2"/>
                    <a:pt x="7899" y="1"/>
                  </a:cubicBezTo>
                  <a:close/>
                  <a:moveTo>
                    <a:pt x="7905" y="5"/>
                  </a:moveTo>
                  <a:lnTo>
                    <a:pt x="7905" y="5"/>
                  </a:lnTo>
                  <a:cubicBezTo>
                    <a:pt x="8880" y="797"/>
                    <a:pt x="8906" y="2400"/>
                    <a:pt x="8132" y="3392"/>
                  </a:cubicBezTo>
                  <a:cubicBezTo>
                    <a:pt x="7478" y="4223"/>
                    <a:pt x="6388" y="4631"/>
                    <a:pt x="5326" y="4631"/>
                  </a:cubicBezTo>
                  <a:cubicBezTo>
                    <a:pt x="5121" y="4631"/>
                    <a:pt x="4930" y="4618"/>
                    <a:pt x="4727" y="4591"/>
                  </a:cubicBezTo>
                  <a:cubicBezTo>
                    <a:pt x="4264" y="4522"/>
                    <a:pt x="3759" y="4386"/>
                    <a:pt x="3283" y="4386"/>
                  </a:cubicBezTo>
                  <a:cubicBezTo>
                    <a:pt x="2942" y="4386"/>
                    <a:pt x="2629" y="4455"/>
                    <a:pt x="2357" y="4658"/>
                  </a:cubicBezTo>
                  <a:cubicBezTo>
                    <a:pt x="1580" y="5230"/>
                    <a:pt x="1771" y="6443"/>
                    <a:pt x="2057" y="7369"/>
                  </a:cubicBezTo>
                  <a:cubicBezTo>
                    <a:pt x="1580" y="6661"/>
                    <a:pt x="1008" y="6007"/>
                    <a:pt x="381" y="5408"/>
                  </a:cubicBezTo>
                  <a:lnTo>
                    <a:pt x="381" y="5408"/>
                  </a:lnTo>
                  <a:cubicBezTo>
                    <a:pt x="477" y="5789"/>
                    <a:pt x="559" y="6144"/>
                    <a:pt x="641" y="6484"/>
                  </a:cubicBezTo>
                  <a:cubicBezTo>
                    <a:pt x="641" y="6511"/>
                    <a:pt x="654" y="6552"/>
                    <a:pt x="654" y="6579"/>
                  </a:cubicBezTo>
                  <a:cubicBezTo>
                    <a:pt x="1171" y="8799"/>
                    <a:pt x="1498" y="11060"/>
                    <a:pt x="1634" y="13335"/>
                  </a:cubicBezTo>
                  <a:cubicBezTo>
                    <a:pt x="1722" y="14745"/>
                    <a:pt x="1111" y="15676"/>
                    <a:pt x="243" y="16660"/>
                  </a:cubicBezTo>
                  <a:lnTo>
                    <a:pt x="243" y="16660"/>
                  </a:lnTo>
                  <a:lnTo>
                    <a:pt x="341" y="16562"/>
                  </a:lnTo>
                  <a:cubicBezTo>
                    <a:pt x="1294" y="15487"/>
                    <a:pt x="2166" y="14437"/>
                    <a:pt x="3187" y="13444"/>
                  </a:cubicBezTo>
                  <a:cubicBezTo>
                    <a:pt x="3487" y="13144"/>
                    <a:pt x="3800" y="12857"/>
                    <a:pt x="4127" y="12572"/>
                  </a:cubicBezTo>
                  <a:cubicBezTo>
                    <a:pt x="5911" y="11047"/>
                    <a:pt x="7696" y="9521"/>
                    <a:pt x="9493" y="7982"/>
                  </a:cubicBezTo>
                  <a:cubicBezTo>
                    <a:pt x="11141" y="6565"/>
                    <a:pt x="12258" y="5354"/>
                    <a:pt x="11291" y="3106"/>
                  </a:cubicBezTo>
                  <a:cubicBezTo>
                    <a:pt x="11086" y="2643"/>
                    <a:pt x="10814" y="2194"/>
                    <a:pt x="10501" y="1785"/>
                  </a:cubicBezTo>
                  <a:cubicBezTo>
                    <a:pt x="10160" y="1349"/>
                    <a:pt x="9766" y="954"/>
                    <a:pt x="9330" y="654"/>
                  </a:cubicBezTo>
                  <a:cubicBezTo>
                    <a:pt x="8855" y="410"/>
                    <a:pt x="8274" y="301"/>
                    <a:pt x="7905" y="5"/>
                  </a:cubicBezTo>
                  <a:close/>
                  <a:moveTo>
                    <a:pt x="243" y="16660"/>
                  </a:moveTo>
                  <a:lnTo>
                    <a:pt x="232" y="16671"/>
                  </a:lnTo>
                  <a:cubicBezTo>
                    <a:pt x="224" y="16680"/>
                    <a:pt x="216" y="16690"/>
                    <a:pt x="208" y="16699"/>
                  </a:cubicBezTo>
                  <a:lnTo>
                    <a:pt x="208" y="16699"/>
                  </a:lnTo>
                  <a:cubicBezTo>
                    <a:pt x="220" y="16686"/>
                    <a:pt x="231" y="16673"/>
                    <a:pt x="243" y="16660"/>
                  </a:cubicBezTo>
                  <a:close/>
                  <a:moveTo>
                    <a:pt x="208" y="16699"/>
                  </a:moveTo>
                  <a:cubicBezTo>
                    <a:pt x="140" y="16776"/>
                    <a:pt x="71" y="16853"/>
                    <a:pt x="0" y="16930"/>
                  </a:cubicBezTo>
                  <a:cubicBezTo>
                    <a:pt x="73" y="16858"/>
                    <a:pt x="145" y="16774"/>
                    <a:pt x="208" y="1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01"/>
            <p:cNvSpPr/>
            <p:nvPr/>
          </p:nvSpPr>
          <p:spPr>
            <a:xfrm>
              <a:off x="7856483" y="2461465"/>
              <a:ext cx="159072" cy="305792"/>
            </a:xfrm>
            <a:custGeom>
              <a:avLst/>
              <a:gdLst/>
              <a:ahLst/>
              <a:cxnLst/>
              <a:rect l="l" t="t" r="r" b="b"/>
              <a:pathLst>
                <a:path w="8745" h="16811" extrusionOk="0">
                  <a:moveTo>
                    <a:pt x="4417" y="1"/>
                  </a:moveTo>
                  <a:cubicBezTo>
                    <a:pt x="3258" y="1"/>
                    <a:pt x="1884" y="754"/>
                    <a:pt x="885" y="958"/>
                  </a:cubicBezTo>
                  <a:cubicBezTo>
                    <a:pt x="763" y="985"/>
                    <a:pt x="627" y="1026"/>
                    <a:pt x="531" y="1122"/>
                  </a:cubicBezTo>
                  <a:cubicBezTo>
                    <a:pt x="409" y="1244"/>
                    <a:pt x="382" y="1421"/>
                    <a:pt x="368" y="1598"/>
                  </a:cubicBezTo>
                  <a:cubicBezTo>
                    <a:pt x="0" y="6052"/>
                    <a:pt x="1457" y="10423"/>
                    <a:pt x="3391" y="14360"/>
                  </a:cubicBezTo>
                  <a:cubicBezTo>
                    <a:pt x="3705" y="14972"/>
                    <a:pt x="4263" y="16634"/>
                    <a:pt x="4876" y="16784"/>
                  </a:cubicBezTo>
                  <a:cubicBezTo>
                    <a:pt x="4943" y="16802"/>
                    <a:pt x="5009" y="16810"/>
                    <a:pt x="5076" y="16810"/>
                  </a:cubicBezTo>
                  <a:cubicBezTo>
                    <a:pt x="5778" y="16810"/>
                    <a:pt x="6493" y="15898"/>
                    <a:pt x="6878" y="15463"/>
                  </a:cubicBezTo>
                  <a:cubicBezTo>
                    <a:pt x="7927" y="14319"/>
                    <a:pt x="8744" y="13338"/>
                    <a:pt x="8648" y="11718"/>
                  </a:cubicBezTo>
                  <a:cubicBezTo>
                    <a:pt x="8512" y="9443"/>
                    <a:pt x="8185" y="7182"/>
                    <a:pt x="7668" y="4962"/>
                  </a:cubicBezTo>
                  <a:cubicBezTo>
                    <a:pt x="7668" y="4935"/>
                    <a:pt x="7655" y="4894"/>
                    <a:pt x="7655" y="4867"/>
                  </a:cubicBezTo>
                  <a:cubicBezTo>
                    <a:pt x="7301" y="3341"/>
                    <a:pt x="6865" y="1258"/>
                    <a:pt x="5489" y="304"/>
                  </a:cubicBezTo>
                  <a:cubicBezTo>
                    <a:pt x="5170" y="85"/>
                    <a:pt x="4806" y="1"/>
                    <a:pt x="4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01"/>
            <p:cNvSpPr/>
            <p:nvPr/>
          </p:nvSpPr>
          <p:spPr>
            <a:xfrm>
              <a:off x="7859958" y="2481856"/>
              <a:ext cx="87949" cy="282818"/>
            </a:xfrm>
            <a:custGeom>
              <a:avLst/>
              <a:gdLst/>
              <a:ahLst/>
              <a:cxnLst/>
              <a:rect l="l" t="t" r="r" b="b"/>
              <a:pathLst>
                <a:path w="4835" h="15548" extrusionOk="0">
                  <a:moveTo>
                    <a:pt x="381" y="1"/>
                  </a:moveTo>
                  <a:cubicBezTo>
                    <a:pt x="231" y="123"/>
                    <a:pt x="204" y="273"/>
                    <a:pt x="177" y="477"/>
                  </a:cubicBezTo>
                  <a:cubicBezTo>
                    <a:pt x="0" y="2725"/>
                    <a:pt x="231" y="5013"/>
                    <a:pt x="845" y="7165"/>
                  </a:cubicBezTo>
                  <a:cubicBezTo>
                    <a:pt x="1634" y="9916"/>
                    <a:pt x="2806" y="12858"/>
                    <a:pt x="4290" y="15295"/>
                  </a:cubicBezTo>
                  <a:cubicBezTo>
                    <a:pt x="4362" y="15415"/>
                    <a:pt x="4477" y="15547"/>
                    <a:pt x="4607" y="15547"/>
                  </a:cubicBezTo>
                  <a:cubicBezTo>
                    <a:pt x="4624" y="15547"/>
                    <a:pt x="4641" y="15545"/>
                    <a:pt x="4658" y="15540"/>
                  </a:cubicBezTo>
                  <a:cubicBezTo>
                    <a:pt x="4807" y="15500"/>
                    <a:pt x="4835" y="15295"/>
                    <a:pt x="4835" y="15132"/>
                  </a:cubicBezTo>
                  <a:cubicBezTo>
                    <a:pt x="4807" y="11768"/>
                    <a:pt x="4032" y="8336"/>
                    <a:pt x="3146" y="5094"/>
                  </a:cubicBezTo>
                  <a:cubicBezTo>
                    <a:pt x="2915" y="4236"/>
                    <a:pt x="2628" y="3378"/>
                    <a:pt x="2288" y="2561"/>
                  </a:cubicBezTo>
                  <a:cubicBezTo>
                    <a:pt x="1907" y="1635"/>
                    <a:pt x="1335" y="328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01"/>
            <p:cNvSpPr/>
            <p:nvPr/>
          </p:nvSpPr>
          <p:spPr>
            <a:xfrm>
              <a:off x="7655557" y="2312907"/>
              <a:ext cx="222482" cy="542753"/>
            </a:xfrm>
            <a:custGeom>
              <a:avLst/>
              <a:gdLst/>
              <a:ahLst/>
              <a:cxnLst/>
              <a:rect l="l" t="t" r="r" b="b"/>
              <a:pathLst>
                <a:path w="12231" h="29838" extrusionOk="0">
                  <a:moveTo>
                    <a:pt x="2875" y="0"/>
                  </a:moveTo>
                  <a:cubicBezTo>
                    <a:pt x="1798" y="912"/>
                    <a:pt x="845" y="2261"/>
                    <a:pt x="151" y="3881"/>
                  </a:cubicBezTo>
                  <a:cubicBezTo>
                    <a:pt x="82" y="4017"/>
                    <a:pt x="14" y="4181"/>
                    <a:pt x="14" y="4344"/>
                  </a:cubicBezTo>
                  <a:cubicBezTo>
                    <a:pt x="0" y="4522"/>
                    <a:pt x="69" y="4671"/>
                    <a:pt x="123" y="4807"/>
                  </a:cubicBezTo>
                  <a:cubicBezTo>
                    <a:pt x="1894" y="9479"/>
                    <a:pt x="3705" y="14137"/>
                    <a:pt x="5135" y="19149"/>
                  </a:cubicBezTo>
                  <a:cubicBezTo>
                    <a:pt x="6116" y="22581"/>
                    <a:pt x="7151" y="25850"/>
                    <a:pt x="8036" y="29377"/>
                  </a:cubicBezTo>
                  <a:cubicBezTo>
                    <a:pt x="8077" y="29540"/>
                    <a:pt x="8132" y="29704"/>
                    <a:pt x="8227" y="29786"/>
                  </a:cubicBezTo>
                  <a:cubicBezTo>
                    <a:pt x="8275" y="29826"/>
                    <a:pt x="8328" y="29838"/>
                    <a:pt x="8386" y="29838"/>
                  </a:cubicBezTo>
                  <a:cubicBezTo>
                    <a:pt x="8426" y="29838"/>
                    <a:pt x="8469" y="29832"/>
                    <a:pt x="8513" y="29827"/>
                  </a:cubicBezTo>
                  <a:cubicBezTo>
                    <a:pt x="9031" y="29745"/>
                    <a:pt x="9561" y="29664"/>
                    <a:pt x="10079" y="29391"/>
                  </a:cubicBezTo>
                  <a:cubicBezTo>
                    <a:pt x="10529" y="29159"/>
                    <a:pt x="10965" y="28778"/>
                    <a:pt x="11332" y="28287"/>
                  </a:cubicBezTo>
                  <a:cubicBezTo>
                    <a:pt x="11686" y="27839"/>
                    <a:pt x="11986" y="27294"/>
                    <a:pt x="12231" y="26695"/>
                  </a:cubicBezTo>
                  <a:cubicBezTo>
                    <a:pt x="10814" y="22827"/>
                    <a:pt x="9821" y="18345"/>
                    <a:pt x="8649" y="14219"/>
                  </a:cubicBezTo>
                  <a:cubicBezTo>
                    <a:pt x="7409" y="9888"/>
                    <a:pt x="6156" y="5584"/>
                    <a:pt x="4836" y="1335"/>
                  </a:cubicBezTo>
                  <a:cubicBezTo>
                    <a:pt x="4781" y="1130"/>
                    <a:pt x="4713" y="912"/>
                    <a:pt x="4591" y="803"/>
                  </a:cubicBezTo>
                  <a:cubicBezTo>
                    <a:pt x="4524" y="744"/>
                    <a:pt x="4447" y="720"/>
                    <a:pt x="4362" y="720"/>
                  </a:cubicBezTo>
                  <a:cubicBezTo>
                    <a:pt x="3997" y="720"/>
                    <a:pt x="3502" y="1182"/>
                    <a:pt x="3215" y="1348"/>
                  </a:cubicBezTo>
                  <a:cubicBezTo>
                    <a:pt x="3174" y="844"/>
                    <a:pt x="3051" y="381"/>
                    <a:pt x="2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01"/>
            <p:cNvSpPr/>
            <p:nvPr/>
          </p:nvSpPr>
          <p:spPr>
            <a:xfrm>
              <a:off x="7709817" y="2314617"/>
              <a:ext cx="5202" cy="22810"/>
            </a:xfrm>
            <a:custGeom>
              <a:avLst/>
              <a:gdLst/>
              <a:ahLst/>
              <a:cxnLst/>
              <a:rect l="l" t="t" r="r" b="b"/>
              <a:pathLst>
                <a:path w="286" h="1254" extrusionOk="0">
                  <a:moveTo>
                    <a:pt x="1" y="1"/>
                  </a:moveTo>
                  <a:lnTo>
                    <a:pt x="1" y="1"/>
                  </a:lnTo>
                  <a:cubicBezTo>
                    <a:pt x="14" y="110"/>
                    <a:pt x="41" y="206"/>
                    <a:pt x="55" y="315"/>
                  </a:cubicBezTo>
                  <a:cubicBezTo>
                    <a:pt x="150" y="600"/>
                    <a:pt x="204" y="914"/>
                    <a:pt x="232" y="1254"/>
                  </a:cubicBezTo>
                  <a:cubicBezTo>
                    <a:pt x="246" y="1241"/>
                    <a:pt x="273" y="1227"/>
                    <a:pt x="286" y="1214"/>
                  </a:cubicBezTo>
                  <a:cubicBezTo>
                    <a:pt x="191" y="805"/>
                    <a:pt x="95" y="409"/>
                    <a:pt x="1" y="1"/>
                  </a:cubicBezTo>
                  <a:close/>
                </a:path>
              </a:pathLst>
            </a:custGeom>
            <a:solidFill>
              <a:srgbClr val="A38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01"/>
            <p:cNvSpPr/>
            <p:nvPr/>
          </p:nvSpPr>
          <p:spPr>
            <a:xfrm>
              <a:off x="7710818" y="2320329"/>
              <a:ext cx="147175" cy="521998"/>
            </a:xfrm>
            <a:custGeom>
              <a:avLst/>
              <a:gdLst/>
              <a:ahLst/>
              <a:cxnLst/>
              <a:rect l="l" t="t" r="r" b="b"/>
              <a:pathLst>
                <a:path w="8091" h="28697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329"/>
                    <a:pt x="817" y="4659"/>
                    <a:pt x="1308" y="6974"/>
                  </a:cubicBezTo>
                  <a:lnTo>
                    <a:pt x="1402" y="7423"/>
                  </a:lnTo>
                  <a:lnTo>
                    <a:pt x="1498" y="7873"/>
                  </a:lnTo>
                  <a:lnTo>
                    <a:pt x="1593" y="8322"/>
                  </a:lnTo>
                  <a:lnTo>
                    <a:pt x="1702" y="8772"/>
                  </a:lnTo>
                  <a:cubicBezTo>
                    <a:pt x="1838" y="9384"/>
                    <a:pt x="1974" y="9983"/>
                    <a:pt x="2111" y="10583"/>
                  </a:cubicBezTo>
                  <a:lnTo>
                    <a:pt x="2179" y="10882"/>
                  </a:lnTo>
                  <a:cubicBezTo>
                    <a:pt x="2315" y="10760"/>
                    <a:pt x="2437" y="10610"/>
                    <a:pt x="2533" y="10461"/>
                  </a:cubicBezTo>
                  <a:lnTo>
                    <a:pt x="2437" y="10025"/>
                  </a:lnTo>
                  <a:lnTo>
                    <a:pt x="2315" y="9575"/>
                  </a:lnTo>
                  <a:lnTo>
                    <a:pt x="2097" y="8690"/>
                  </a:lnTo>
                  <a:cubicBezTo>
                    <a:pt x="1961" y="8091"/>
                    <a:pt x="1798" y="7491"/>
                    <a:pt x="1662" y="6892"/>
                  </a:cubicBezTo>
                  <a:cubicBezTo>
                    <a:pt x="1375" y="5694"/>
                    <a:pt x="1090" y="4495"/>
                    <a:pt x="803" y="3282"/>
                  </a:cubicBezTo>
                  <a:cubicBezTo>
                    <a:pt x="612" y="2493"/>
                    <a:pt x="422" y="1703"/>
                    <a:pt x="231" y="900"/>
                  </a:cubicBezTo>
                  <a:cubicBezTo>
                    <a:pt x="218" y="913"/>
                    <a:pt x="191" y="927"/>
                    <a:pt x="177" y="940"/>
                  </a:cubicBezTo>
                  <a:cubicBezTo>
                    <a:pt x="149" y="600"/>
                    <a:pt x="95" y="286"/>
                    <a:pt x="0" y="1"/>
                  </a:cubicBezTo>
                  <a:close/>
                  <a:moveTo>
                    <a:pt x="4780" y="19068"/>
                  </a:moveTo>
                  <a:cubicBezTo>
                    <a:pt x="4644" y="19123"/>
                    <a:pt x="4508" y="19190"/>
                    <a:pt x="4371" y="19259"/>
                  </a:cubicBezTo>
                  <a:cubicBezTo>
                    <a:pt x="4399" y="19354"/>
                    <a:pt x="4440" y="19449"/>
                    <a:pt x="4467" y="19544"/>
                  </a:cubicBezTo>
                  <a:lnTo>
                    <a:pt x="4589" y="19980"/>
                  </a:lnTo>
                  <a:lnTo>
                    <a:pt x="4658" y="20212"/>
                  </a:lnTo>
                  <a:lnTo>
                    <a:pt x="4726" y="20430"/>
                  </a:lnTo>
                  <a:cubicBezTo>
                    <a:pt x="4807" y="20730"/>
                    <a:pt x="4889" y="21015"/>
                    <a:pt x="4971" y="21315"/>
                  </a:cubicBezTo>
                  <a:cubicBezTo>
                    <a:pt x="5134" y="21914"/>
                    <a:pt x="5298" y="22513"/>
                    <a:pt x="5475" y="23100"/>
                  </a:cubicBezTo>
                  <a:cubicBezTo>
                    <a:pt x="5652" y="23699"/>
                    <a:pt x="5856" y="24284"/>
                    <a:pt x="6074" y="24870"/>
                  </a:cubicBezTo>
                  <a:cubicBezTo>
                    <a:pt x="6292" y="25442"/>
                    <a:pt x="6523" y="26027"/>
                    <a:pt x="6823" y="26572"/>
                  </a:cubicBezTo>
                  <a:cubicBezTo>
                    <a:pt x="6986" y="26844"/>
                    <a:pt x="7150" y="27104"/>
                    <a:pt x="7340" y="27349"/>
                  </a:cubicBezTo>
                  <a:cubicBezTo>
                    <a:pt x="7531" y="27594"/>
                    <a:pt x="7736" y="27812"/>
                    <a:pt x="7981" y="27988"/>
                  </a:cubicBezTo>
                  <a:cubicBezTo>
                    <a:pt x="7913" y="28139"/>
                    <a:pt x="7818" y="28288"/>
                    <a:pt x="7695" y="28411"/>
                  </a:cubicBezTo>
                  <a:cubicBezTo>
                    <a:pt x="7627" y="28479"/>
                    <a:pt x="7558" y="28533"/>
                    <a:pt x="7491" y="28588"/>
                  </a:cubicBezTo>
                  <a:cubicBezTo>
                    <a:pt x="7409" y="28629"/>
                    <a:pt x="7327" y="28669"/>
                    <a:pt x="7232" y="28697"/>
                  </a:cubicBezTo>
                  <a:cubicBezTo>
                    <a:pt x="7327" y="28684"/>
                    <a:pt x="7409" y="28642"/>
                    <a:pt x="7491" y="28602"/>
                  </a:cubicBezTo>
                  <a:cubicBezTo>
                    <a:pt x="7573" y="28560"/>
                    <a:pt x="7654" y="28506"/>
                    <a:pt x="7722" y="28438"/>
                  </a:cubicBezTo>
                  <a:cubicBezTo>
                    <a:pt x="7872" y="28315"/>
                    <a:pt x="7981" y="28152"/>
                    <a:pt x="8076" y="27988"/>
                  </a:cubicBezTo>
                  <a:lnTo>
                    <a:pt x="8090" y="27961"/>
                  </a:lnTo>
                  <a:lnTo>
                    <a:pt x="8063" y="27934"/>
                  </a:lnTo>
                  <a:cubicBezTo>
                    <a:pt x="7940" y="27852"/>
                    <a:pt x="7831" y="27743"/>
                    <a:pt x="7736" y="27634"/>
                  </a:cubicBezTo>
                  <a:cubicBezTo>
                    <a:pt x="7627" y="27512"/>
                    <a:pt x="7531" y="27403"/>
                    <a:pt x="7449" y="27267"/>
                  </a:cubicBezTo>
                  <a:cubicBezTo>
                    <a:pt x="7286" y="27022"/>
                    <a:pt x="7137" y="26750"/>
                    <a:pt x="7001" y="26477"/>
                  </a:cubicBezTo>
                  <a:cubicBezTo>
                    <a:pt x="6864" y="26205"/>
                    <a:pt x="6741" y="25918"/>
                    <a:pt x="6632" y="25633"/>
                  </a:cubicBezTo>
                  <a:cubicBezTo>
                    <a:pt x="6523" y="25360"/>
                    <a:pt x="6429" y="25061"/>
                    <a:pt x="6333" y="24774"/>
                  </a:cubicBezTo>
                  <a:cubicBezTo>
                    <a:pt x="5951" y="23603"/>
                    <a:pt x="5652" y="22419"/>
                    <a:pt x="5352" y="21220"/>
                  </a:cubicBezTo>
                  <a:cubicBezTo>
                    <a:pt x="5270" y="20920"/>
                    <a:pt x="5203" y="20621"/>
                    <a:pt x="5121" y="20321"/>
                  </a:cubicBezTo>
                  <a:lnTo>
                    <a:pt x="5067" y="20089"/>
                  </a:lnTo>
                  <a:lnTo>
                    <a:pt x="4998" y="19871"/>
                  </a:lnTo>
                  <a:lnTo>
                    <a:pt x="4876" y="19422"/>
                  </a:lnTo>
                  <a:lnTo>
                    <a:pt x="4780" y="19068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01"/>
            <p:cNvSpPr/>
            <p:nvPr/>
          </p:nvSpPr>
          <p:spPr>
            <a:xfrm>
              <a:off x="7713292" y="2486549"/>
              <a:ext cx="28995" cy="41146"/>
            </a:xfrm>
            <a:custGeom>
              <a:avLst/>
              <a:gdLst/>
              <a:ahLst/>
              <a:cxnLst/>
              <a:rect l="l" t="t" r="r" b="b"/>
              <a:pathLst>
                <a:path w="1594" h="2262" extrusionOk="0">
                  <a:moveTo>
                    <a:pt x="0" y="1"/>
                  </a:moveTo>
                  <a:lnTo>
                    <a:pt x="0" y="1"/>
                  </a:lnTo>
                  <a:cubicBezTo>
                    <a:pt x="13" y="137"/>
                    <a:pt x="41" y="273"/>
                    <a:pt x="82" y="396"/>
                  </a:cubicBezTo>
                  <a:cubicBezTo>
                    <a:pt x="122" y="518"/>
                    <a:pt x="164" y="642"/>
                    <a:pt x="218" y="764"/>
                  </a:cubicBezTo>
                  <a:cubicBezTo>
                    <a:pt x="313" y="1009"/>
                    <a:pt x="449" y="1227"/>
                    <a:pt x="599" y="1445"/>
                  </a:cubicBezTo>
                  <a:cubicBezTo>
                    <a:pt x="749" y="1649"/>
                    <a:pt x="912" y="1853"/>
                    <a:pt x="1117" y="2031"/>
                  </a:cubicBezTo>
                  <a:cubicBezTo>
                    <a:pt x="1199" y="2112"/>
                    <a:pt x="1294" y="2180"/>
                    <a:pt x="1389" y="2262"/>
                  </a:cubicBezTo>
                  <a:cubicBezTo>
                    <a:pt x="1457" y="2221"/>
                    <a:pt x="1526" y="2167"/>
                    <a:pt x="1593" y="2126"/>
                  </a:cubicBezTo>
                  <a:cubicBezTo>
                    <a:pt x="1553" y="2058"/>
                    <a:pt x="1526" y="2004"/>
                    <a:pt x="1498" y="1949"/>
                  </a:cubicBezTo>
                  <a:cubicBezTo>
                    <a:pt x="1457" y="1895"/>
                    <a:pt x="1430" y="1840"/>
                    <a:pt x="1403" y="1786"/>
                  </a:cubicBezTo>
                  <a:cubicBezTo>
                    <a:pt x="1266" y="1581"/>
                    <a:pt x="1130" y="1377"/>
                    <a:pt x="981" y="1172"/>
                  </a:cubicBezTo>
                  <a:cubicBezTo>
                    <a:pt x="845" y="968"/>
                    <a:pt x="694" y="764"/>
                    <a:pt x="531" y="573"/>
                  </a:cubicBezTo>
                  <a:cubicBezTo>
                    <a:pt x="491" y="518"/>
                    <a:pt x="449" y="478"/>
                    <a:pt x="409" y="424"/>
                  </a:cubicBezTo>
                  <a:cubicBezTo>
                    <a:pt x="367" y="382"/>
                    <a:pt x="327" y="328"/>
                    <a:pt x="286" y="287"/>
                  </a:cubicBezTo>
                  <a:cubicBezTo>
                    <a:pt x="231" y="233"/>
                    <a:pt x="191" y="192"/>
                    <a:pt x="149" y="137"/>
                  </a:cubicBezTo>
                  <a:cubicBezTo>
                    <a:pt x="95" y="97"/>
                    <a:pt x="55" y="55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01"/>
            <p:cNvSpPr/>
            <p:nvPr/>
          </p:nvSpPr>
          <p:spPr>
            <a:xfrm>
              <a:off x="7757621" y="2437272"/>
              <a:ext cx="14879" cy="74579"/>
            </a:xfrm>
            <a:custGeom>
              <a:avLst/>
              <a:gdLst/>
              <a:ahLst/>
              <a:cxnLst/>
              <a:rect l="l" t="t" r="r" b="b"/>
              <a:pathLst>
                <a:path w="818" h="4100" extrusionOk="0">
                  <a:moveTo>
                    <a:pt x="55" y="0"/>
                  </a:moveTo>
                  <a:cubicBezTo>
                    <a:pt x="15" y="204"/>
                    <a:pt x="15" y="395"/>
                    <a:pt x="1" y="599"/>
                  </a:cubicBezTo>
                  <a:lnTo>
                    <a:pt x="1" y="749"/>
                  </a:lnTo>
                  <a:lnTo>
                    <a:pt x="1" y="899"/>
                  </a:lnTo>
                  <a:cubicBezTo>
                    <a:pt x="1" y="939"/>
                    <a:pt x="1" y="994"/>
                    <a:pt x="15" y="1048"/>
                  </a:cubicBezTo>
                  <a:lnTo>
                    <a:pt x="15" y="1184"/>
                  </a:lnTo>
                  <a:cubicBezTo>
                    <a:pt x="28" y="1580"/>
                    <a:pt x="82" y="1974"/>
                    <a:pt x="151" y="2370"/>
                  </a:cubicBezTo>
                  <a:cubicBezTo>
                    <a:pt x="205" y="2751"/>
                    <a:pt x="300" y="3146"/>
                    <a:pt x="409" y="3514"/>
                  </a:cubicBezTo>
                  <a:cubicBezTo>
                    <a:pt x="423" y="3568"/>
                    <a:pt x="436" y="3609"/>
                    <a:pt x="451" y="3663"/>
                  </a:cubicBezTo>
                  <a:cubicBezTo>
                    <a:pt x="464" y="3705"/>
                    <a:pt x="478" y="3759"/>
                    <a:pt x="491" y="3799"/>
                  </a:cubicBezTo>
                  <a:lnTo>
                    <a:pt x="573" y="4045"/>
                  </a:lnTo>
                  <a:cubicBezTo>
                    <a:pt x="654" y="4059"/>
                    <a:pt x="736" y="4086"/>
                    <a:pt x="818" y="4099"/>
                  </a:cubicBezTo>
                  <a:lnTo>
                    <a:pt x="818" y="4032"/>
                  </a:lnTo>
                  <a:cubicBezTo>
                    <a:pt x="818" y="3936"/>
                    <a:pt x="805" y="3841"/>
                    <a:pt x="805" y="3745"/>
                  </a:cubicBezTo>
                  <a:cubicBezTo>
                    <a:pt x="791" y="3690"/>
                    <a:pt x="791" y="3650"/>
                    <a:pt x="791" y="3596"/>
                  </a:cubicBezTo>
                  <a:cubicBezTo>
                    <a:pt x="777" y="3541"/>
                    <a:pt x="777" y="3500"/>
                    <a:pt x="777" y="3445"/>
                  </a:cubicBezTo>
                  <a:cubicBezTo>
                    <a:pt x="736" y="3064"/>
                    <a:pt x="682" y="2670"/>
                    <a:pt x="614" y="2288"/>
                  </a:cubicBezTo>
                  <a:cubicBezTo>
                    <a:pt x="545" y="1907"/>
                    <a:pt x="478" y="1526"/>
                    <a:pt x="382" y="1144"/>
                  </a:cubicBezTo>
                  <a:cubicBezTo>
                    <a:pt x="369" y="1090"/>
                    <a:pt x="355" y="1048"/>
                    <a:pt x="355" y="994"/>
                  </a:cubicBezTo>
                  <a:cubicBezTo>
                    <a:pt x="342" y="953"/>
                    <a:pt x="327" y="899"/>
                    <a:pt x="314" y="858"/>
                  </a:cubicBezTo>
                  <a:cubicBezTo>
                    <a:pt x="300" y="803"/>
                    <a:pt x="287" y="763"/>
                    <a:pt x="273" y="708"/>
                  </a:cubicBezTo>
                  <a:lnTo>
                    <a:pt x="233" y="572"/>
                  </a:lnTo>
                  <a:lnTo>
                    <a:pt x="151" y="286"/>
                  </a:lnTo>
                  <a:cubicBezTo>
                    <a:pt x="124" y="191"/>
                    <a:pt x="82" y="95"/>
                    <a:pt x="5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01"/>
            <p:cNvSpPr/>
            <p:nvPr/>
          </p:nvSpPr>
          <p:spPr>
            <a:xfrm>
              <a:off x="7782887" y="2686494"/>
              <a:ext cx="21828" cy="88949"/>
            </a:xfrm>
            <a:custGeom>
              <a:avLst/>
              <a:gdLst/>
              <a:ahLst/>
              <a:cxnLst/>
              <a:rect l="l" t="t" r="r" b="b"/>
              <a:pathLst>
                <a:path w="1200" h="4890" extrusionOk="0">
                  <a:moveTo>
                    <a:pt x="1" y="0"/>
                  </a:moveTo>
                  <a:cubicBezTo>
                    <a:pt x="1" y="109"/>
                    <a:pt x="1" y="218"/>
                    <a:pt x="15" y="327"/>
                  </a:cubicBezTo>
                  <a:cubicBezTo>
                    <a:pt x="15" y="422"/>
                    <a:pt x="28" y="531"/>
                    <a:pt x="42" y="640"/>
                  </a:cubicBezTo>
                  <a:cubicBezTo>
                    <a:pt x="55" y="845"/>
                    <a:pt x="83" y="1063"/>
                    <a:pt x="124" y="1267"/>
                  </a:cubicBezTo>
                  <a:cubicBezTo>
                    <a:pt x="178" y="1689"/>
                    <a:pt x="273" y="2098"/>
                    <a:pt x="369" y="2506"/>
                  </a:cubicBezTo>
                  <a:cubicBezTo>
                    <a:pt x="464" y="2915"/>
                    <a:pt x="587" y="3309"/>
                    <a:pt x="709" y="3718"/>
                  </a:cubicBezTo>
                  <a:cubicBezTo>
                    <a:pt x="778" y="3909"/>
                    <a:pt x="859" y="4114"/>
                    <a:pt x="927" y="4304"/>
                  </a:cubicBezTo>
                  <a:cubicBezTo>
                    <a:pt x="968" y="4399"/>
                    <a:pt x="1009" y="4508"/>
                    <a:pt x="1063" y="4604"/>
                  </a:cubicBezTo>
                  <a:cubicBezTo>
                    <a:pt x="1105" y="4699"/>
                    <a:pt x="1145" y="4795"/>
                    <a:pt x="1199" y="4889"/>
                  </a:cubicBezTo>
                  <a:cubicBezTo>
                    <a:pt x="1199" y="4780"/>
                    <a:pt x="1186" y="4671"/>
                    <a:pt x="1186" y="4562"/>
                  </a:cubicBezTo>
                  <a:cubicBezTo>
                    <a:pt x="1172" y="4468"/>
                    <a:pt x="1172" y="4359"/>
                    <a:pt x="1159" y="4250"/>
                  </a:cubicBezTo>
                  <a:cubicBezTo>
                    <a:pt x="1145" y="4045"/>
                    <a:pt x="1105" y="3827"/>
                    <a:pt x="1077" y="3623"/>
                  </a:cubicBezTo>
                  <a:cubicBezTo>
                    <a:pt x="1009" y="3215"/>
                    <a:pt x="927" y="2792"/>
                    <a:pt x="832" y="2383"/>
                  </a:cubicBezTo>
                  <a:cubicBezTo>
                    <a:pt x="723" y="1989"/>
                    <a:pt x="614" y="1580"/>
                    <a:pt x="478" y="1185"/>
                  </a:cubicBezTo>
                  <a:cubicBezTo>
                    <a:pt x="409" y="981"/>
                    <a:pt x="342" y="776"/>
                    <a:pt x="260" y="586"/>
                  </a:cubicBezTo>
                  <a:cubicBezTo>
                    <a:pt x="219" y="491"/>
                    <a:pt x="178" y="382"/>
                    <a:pt x="137" y="286"/>
                  </a:cubicBezTo>
                  <a:cubicBezTo>
                    <a:pt x="97" y="191"/>
                    <a:pt x="55" y="95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01"/>
            <p:cNvSpPr/>
            <p:nvPr/>
          </p:nvSpPr>
          <p:spPr>
            <a:xfrm>
              <a:off x="7813609" y="2669159"/>
              <a:ext cx="28031" cy="71105"/>
            </a:xfrm>
            <a:custGeom>
              <a:avLst/>
              <a:gdLst/>
              <a:ahLst/>
              <a:cxnLst/>
              <a:rect l="l" t="t" r="r" b="b"/>
              <a:pathLst>
                <a:path w="1541" h="3909" extrusionOk="0">
                  <a:moveTo>
                    <a:pt x="1" y="0"/>
                  </a:moveTo>
                  <a:cubicBezTo>
                    <a:pt x="1" y="95"/>
                    <a:pt x="15" y="177"/>
                    <a:pt x="28" y="272"/>
                  </a:cubicBezTo>
                  <a:cubicBezTo>
                    <a:pt x="55" y="354"/>
                    <a:pt x="69" y="436"/>
                    <a:pt x="82" y="531"/>
                  </a:cubicBezTo>
                  <a:cubicBezTo>
                    <a:pt x="124" y="708"/>
                    <a:pt x="164" y="872"/>
                    <a:pt x="205" y="1048"/>
                  </a:cubicBezTo>
                  <a:cubicBezTo>
                    <a:pt x="300" y="1375"/>
                    <a:pt x="423" y="1716"/>
                    <a:pt x="545" y="2043"/>
                  </a:cubicBezTo>
                  <a:cubicBezTo>
                    <a:pt x="682" y="2370"/>
                    <a:pt x="818" y="2683"/>
                    <a:pt x="981" y="2996"/>
                  </a:cubicBezTo>
                  <a:cubicBezTo>
                    <a:pt x="1063" y="3160"/>
                    <a:pt x="1145" y="3309"/>
                    <a:pt x="1241" y="3459"/>
                  </a:cubicBezTo>
                  <a:cubicBezTo>
                    <a:pt x="1281" y="3541"/>
                    <a:pt x="1335" y="3609"/>
                    <a:pt x="1377" y="3690"/>
                  </a:cubicBezTo>
                  <a:cubicBezTo>
                    <a:pt x="1431" y="3759"/>
                    <a:pt x="1486" y="3841"/>
                    <a:pt x="1540" y="3908"/>
                  </a:cubicBezTo>
                  <a:cubicBezTo>
                    <a:pt x="1526" y="3814"/>
                    <a:pt x="1526" y="3732"/>
                    <a:pt x="1499" y="3636"/>
                  </a:cubicBezTo>
                  <a:cubicBezTo>
                    <a:pt x="1486" y="3554"/>
                    <a:pt x="1472" y="3459"/>
                    <a:pt x="1459" y="3378"/>
                  </a:cubicBezTo>
                  <a:cubicBezTo>
                    <a:pt x="1417" y="3200"/>
                    <a:pt x="1377" y="3024"/>
                    <a:pt x="1322" y="2860"/>
                  </a:cubicBezTo>
                  <a:cubicBezTo>
                    <a:pt x="1226" y="2519"/>
                    <a:pt x="1117" y="2192"/>
                    <a:pt x="995" y="1865"/>
                  </a:cubicBezTo>
                  <a:cubicBezTo>
                    <a:pt x="859" y="1539"/>
                    <a:pt x="723" y="1226"/>
                    <a:pt x="560" y="912"/>
                  </a:cubicBezTo>
                  <a:cubicBezTo>
                    <a:pt x="478" y="749"/>
                    <a:pt x="396" y="599"/>
                    <a:pt x="300" y="449"/>
                  </a:cubicBezTo>
                  <a:cubicBezTo>
                    <a:pt x="260" y="367"/>
                    <a:pt x="205" y="286"/>
                    <a:pt x="151" y="218"/>
                  </a:cubicBezTo>
                  <a:cubicBezTo>
                    <a:pt x="110" y="149"/>
                    <a:pt x="55" y="68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01"/>
            <p:cNvSpPr/>
            <p:nvPr/>
          </p:nvSpPr>
          <p:spPr>
            <a:xfrm>
              <a:off x="7706343" y="2507631"/>
              <a:ext cx="214533" cy="173205"/>
            </a:xfrm>
            <a:custGeom>
              <a:avLst/>
              <a:gdLst/>
              <a:ahLst/>
              <a:cxnLst/>
              <a:rect l="l" t="t" r="r" b="b"/>
              <a:pathLst>
                <a:path w="11794" h="9522" extrusionOk="0">
                  <a:moveTo>
                    <a:pt x="2901" y="0"/>
                  </a:moveTo>
                  <a:cubicBezTo>
                    <a:pt x="2371" y="830"/>
                    <a:pt x="1512" y="1389"/>
                    <a:pt x="600" y="1511"/>
                  </a:cubicBezTo>
                  <a:cubicBezTo>
                    <a:pt x="873" y="1729"/>
                    <a:pt x="1172" y="1934"/>
                    <a:pt x="1417" y="2206"/>
                  </a:cubicBezTo>
                  <a:cubicBezTo>
                    <a:pt x="1240" y="2397"/>
                    <a:pt x="1022" y="2533"/>
                    <a:pt x="818" y="2697"/>
                  </a:cubicBezTo>
                  <a:cubicBezTo>
                    <a:pt x="640" y="2833"/>
                    <a:pt x="477" y="2982"/>
                    <a:pt x="341" y="3187"/>
                  </a:cubicBezTo>
                  <a:cubicBezTo>
                    <a:pt x="83" y="3623"/>
                    <a:pt x="55" y="4262"/>
                    <a:pt x="409" y="4589"/>
                  </a:cubicBezTo>
                  <a:cubicBezTo>
                    <a:pt x="1009" y="5148"/>
                    <a:pt x="1" y="6551"/>
                    <a:pt x="1294" y="6919"/>
                  </a:cubicBezTo>
                  <a:cubicBezTo>
                    <a:pt x="1022" y="7640"/>
                    <a:pt x="1526" y="8580"/>
                    <a:pt x="2248" y="8689"/>
                  </a:cubicBezTo>
                  <a:cubicBezTo>
                    <a:pt x="2235" y="9163"/>
                    <a:pt x="2717" y="9521"/>
                    <a:pt x="3166" y="9521"/>
                  </a:cubicBezTo>
                  <a:cubicBezTo>
                    <a:pt x="3183" y="9521"/>
                    <a:pt x="3199" y="9521"/>
                    <a:pt x="3215" y="9520"/>
                  </a:cubicBezTo>
                  <a:cubicBezTo>
                    <a:pt x="3678" y="9492"/>
                    <a:pt x="4100" y="9220"/>
                    <a:pt x="4508" y="9002"/>
                  </a:cubicBezTo>
                  <a:cubicBezTo>
                    <a:pt x="5053" y="8717"/>
                    <a:pt x="5639" y="8512"/>
                    <a:pt x="6239" y="8390"/>
                  </a:cubicBezTo>
                  <a:cubicBezTo>
                    <a:pt x="6783" y="8281"/>
                    <a:pt x="7369" y="8239"/>
                    <a:pt x="7791" y="7858"/>
                  </a:cubicBezTo>
                  <a:cubicBezTo>
                    <a:pt x="8376" y="7355"/>
                    <a:pt x="8445" y="6429"/>
                    <a:pt x="8458" y="5624"/>
                  </a:cubicBezTo>
                  <a:cubicBezTo>
                    <a:pt x="9480" y="5502"/>
                    <a:pt x="10583" y="4998"/>
                    <a:pt x="11605" y="4740"/>
                  </a:cubicBezTo>
                  <a:cubicBezTo>
                    <a:pt x="11794" y="4699"/>
                    <a:pt x="10994" y="1320"/>
                    <a:pt x="10767" y="1320"/>
                  </a:cubicBezTo>
                  <a:cubicBezTo>
                    <a:pt x="10765" y="1320"/>
                    <a:pt x="10763" y="1320"/>
                    <a:pt x="10760" y="1321"/>
                  </a:cubicBezTo>
                  <a:cubicBezTo>
                    <a:pt x="10025" y="1553"/>
                    <a:pt x="9290" y="1784"/>
                    <a:pt x="8554" y="2002"/>
                  </a:cubicBezTo>
                  <a:cubicBezTo>
                    <a:pt x="8398" y="2058"/>
                    <a:pt x="8232" y="2105"/>
                    <a:pt x="8072" y="2105"/>
                  </a:cubicBezTo>
                  <a:cubicBezTo>
                    <a:pt x="8037" y="2105"/>
                    <a:pt x="8002" y="2102"/>
                    <a:pt x="7968" y="2098"/>
                  </a:cubicBezTo>
                  <a:cubicBezTo>
                    <a:pt x="7151" y="1947"/>
                    <a:pt x="6811" y="545"/>
                    <a:pt x="6061" y="191"/>
                  </a:cubicBezTo>
                  <a:cubicBezTo>
                    <a:pt x="5925" y="123"/>
                    <a:pt x="5780" y="98"/>
                    <a:pt x="5632" y="98"/>
                  </a:cubicBezTo>
                  <a:cubicBezTo>
                    <a:pt x="5365" y="98"/>
                    <a:pt x="5085" y="179"/>
                    <a:pt x="4822" y="231"/>
                  </a:cubicBezTo>
                  <a:cubicBezTo>
                    <a:pt x="4637" y="263"/>
                    <a:pt x="4449" y="278"/>
                    <a:pt x="4260" y="278"/>
                  </a:cubicBezTo>
                  <a:cubicBezTo>
                    <a:pt x="3795" y="278"/>
                    <a:pt x="3328" y="184"/>
                    <a:pt x="2901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01"/>
            <p:cNvSpPr/>
            <p:nvPr/>
          </p:nvSpPr>
          <p:spPr>
            <a:xfrm>
              <a:off x="7886442" y="2529914"/>
              <a:ext cx="15880" cy="6457"/>
            </a:xfrm>
            <a:custGeom>
              <a:avLst/>
              <a:gdLst/>
              <a:ahLst/>
              <a:cxnLst/>
              <a:rect l="l" t="t" r="r" b="b"/>
              <a:pathLst>
                <a:path w="873" h="355" extrusionOk="0">
                  <a:moveTo>
                    <a:pt x="845" y="1"/>
                  </a:moveTo>
                  <a:cubicBezTo>
                    <a:pt x="560" y="68"/>
                    <a:pt x="273" y="177"/>
                    <a:pt x="1" y="300"/>
                  </a:cubicBezTo>
                  <a:cubicBezTo>
                    <a:pt x="15" y="300"/>
                    <a:pt x="15" y="328"/>
                    <a:pt x="28" y="355"/>
                  </a:cubicBezTo>
                  <a:cubicBezTo>
                    <a:pt x="315" y="273"/>
                    <a:pt x="587" y="177"/>
                    <a:pt x="859" y="96"/>
                  </a:cubicBezTo>
                  <a:lnTo>
                    <a:pt x="873" y="96"/>
                  </a:lnTo>
                  <a:cubicBezTo>
                    <a:pt x="859" y="41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01"/>
            <p:cNvSpPr/>
            <p:nvPr/>
          </p:nvSpPr>
          <p:spPr>
            <a:xfrm>
              <a:off x="7747216" y="2607222"/>
              <a:ext cx="126857" cy="70614"/>
            </a:xfrm>
            <a:custGeom>
              <a:avLst/>
              <a:gdLst/>
              <a:ahLst/>
              <a:cxnLst/>
              <a:rect l="l" t="t" r="r" b="b"/>
              <a:pathLst>
                <a:path w="6974" h="3882" extrusionOk="0">
                  <a:moveTo>
                    <a:pt x="6974" y="0"/>
                  </a:moveTo>
                  <a:cubicBezTo>
                    <a:pt x="6716" y="68"/>
                    <a:pt x="6456" y="122"/>
                    <a:pt x="6211" y="149"/>
                  </a:cubicBezTo>
                  <a:cubicBezTo>
                    <a:pt x="6198" y="954"/>
                    <a:pt x="6129" y="1880"/>
                    <a:pt x="5544" y="2383"/>
                  </a:cubicBezTo>
                  <a:cubicBezTo>
                    <a:pt x="5354" y="2561"/>
                    <a:pt x="5122" y="2670"/>
                    <a:pt x="4876" y="2737"/>
                  </a:cubicBezTo>
                  <a:lnTo>
                    <a:pt x="4876" y="2751"/>
                  </a:lnTo>
                  <a:cubicBezTo>
                    <a:pt x="5122" y="2683"/>
                    <a:pt x="5354" y="2574"/>
                    <a:pt x="5544" y="2397"/>
                  </a:cubicBezTo>
                  <a:cubicBezTo>
                    <a:pt x="6129" y="1893"/>
                    <a:pt x="6198" y="967"/>
                    <a:pt x="6211" y="164"/>
                  </a:cubicBezTo>
                  <a:cubicBezTo>
                    <a:pt x="6456" y="136"/>
                    <a:pt x="6716" y="82"/>
                    <a:pt x="6974" y="13"/>
                  </a:cubicBezTo>
                  <a:lnTo>
                    <a:pt x="6974" y="0"/>
                  </a:lnTo>
                  <a:close/>
                  <a:moveTo>
                    <a:pt x="1" y="3255"/>
                  </a:moveTo>
                  <a:lnTo>
                    <a:pt x="1" y="3255"/>
                  </a:lnTo>
                  <a:cubicBezTo>
                    <a:pt x="1" y="3514"/>
                    <a:pt x="151" y="3732"/>
                    <a:pt x="355" y="3881"/>
                  </a:cubicBezTo>
                  <a:lnTo>
                    <a:pt x="355" y="3868"/>
                  </a:lnTo>
                  <a:cubicBezTo>
                    <a:pt x="151" y="3718"/>
                    <a:pt x="15" y="3500"/>
                    <a:pt x="1" y="3255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01"/>
            <p:cNvSpPr/>
            <p:nvPr/>
          </p:nvSpPr>
          <p:spPr>
            <a:xfrm>
              <a:off x="7914200" y="2563857"/>
              <a:ext cx="3747" cy="13151"/>
            </a:xfrm>
            <a:custGeom>
              <a:avLst/>
              <a:gdLst/>
              <a:ahLst/>
              <a:cxnLst/>
              <a:rect l="l" t="t" r="r" b="b"/>
              <a:pathLst>
                <a:path w="206" h="723" extrusionOk="0">
                  <a:moveTo>
                    <a:pt x="0" y="0"/>
                  </a:moveTo>
                  <a:lnTo>
                    <a:pt x="0" y="0"/>
                  </a:lnTo>
                  <a:cubicBezTo>
                    <a:pt x="55" y="191"/>
                    <a:pt x="109" y="396"/>
                    <a:pt x="164" y="586"/>
                  </a:cubicBezTo>
                  <a:cubicBezTo>
                    <a:pt x="178" y="627"/>
                    <a:pt x="191" y="681"/>
                    <a:pt x="205" y="723"/>
                  </a:cubicBezTo>
                  <a:cubicBezTo>
                    <a:pt x="151" y="505"/>
                    <a:pt x="82" y="245"/>
                    <a:pt x="0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01"/>
            <p:cNvSpPr/>
            <p:nvPr/>
          </p:nvSpPr>
          <p:spPr>
            <a:xfrm>
              <a:off x="7874055" y="2551960"/>
              <a:ext cx="46366" cy="55516"/>
            </a:xfrm>
            <a:custGeom>
              <a:avLst/>
              <a:gdLst/>
              <a:ahLst/>
              <a:cxnLst/>
              <a:rect l="l" t="t" r="r" b="b"/>
              <a:pathLst>
                <a:path w="2549" h="3052" extrusionOk="0">
                  <a:moveTo>
                    <a:pt x="1976" y="0"/>
                  </a:moveTo>
                  <a:lnTo>
                    <a:pt x="1976" y="0"/>
                  </a:lnTo>
                  <a:cubicBezTo>
                    <a:pt x="2249" y="995"/>
                    <a:pt x="2507" y="2275"/>
                    <a:pt x="2385" y="2303"/>
                  </a:cubicBezTo>
                  <a:cubicBezTo>
                    <a:pt x="1608" y="2506"/>
                    <a:pt x="791" y="2833"/>
                    <a:pt x="1" y="3038"/>
                  </a:cubicBezTo>
                  <a:lnTo>
                    <a:pt x="1" y="3051"/>
                  </a:lnTo>
                  <a:cubicBezTo>
                    <a:pt x="791" y="2848"/>
                    <a:pt x="1622" y="2521"/>
                    <a:pt x="2385" y="2330"/>
                  </a:cubicBezTo>
                  <a:cubicBezTo>
                    <a:pt x="2548" y="2234"/>
                    <a:pt x="2521" y="1853"/>
                    <a:pt x="2412" y="1377"/>
                  </a:cubicBezTo>
                  <a:cubicBezTo>
                    <a:pt x="2398" y="1335"/>
                    <a:pt x="2385" y="1281"/>
                    <a:pt x="2371" y="1240"/>
                  </a:cubicBezTo>
                  <a:cubicBezTo>
                    <a:pt x="2316" y="1050"/>
                    <a:pt x="2262" y="845"/>
                    <a:pt x="2207" y="654"/>
                  </a:cubicBezTo>
                  <a:cubicBezTo>
                    <a:pt x="2140" y="436"/>
                    <a:pt x="2058" y="218"/>
                    <a:pt x="1976" y="0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01"/>
            <p:cNvSpPr/>
            <p:nvPr/>
          </p:nvSpPr>
          <p:spPr>
            <a:xfrm>
              <a:off x="7753655" y="2657008"/>
              <a:ext cx="82273" cy="24047"/>
            </a:xfrm>
            <a:custGeom>
              <a:avLst/>
              <a:gdLst/>
              <a:ahLst/>
              <a:cxnLst/>
              <a:rect l="l" t="t" r="r" b="b"/>
              <a:pathLst>
                <a:path w="4523" h="1322" extrusionOk="0">
                  <a:moveTo>
                    <a:pt x="4522" y="0"/>
                  </a:moveTo>
                  <a:cubicBezTo>
                    <a:pt x="4237" y="82"/>
                    <a:pt x="3923" y="123"/>
                    <a:pt x="3638" y="178"/>
                  </a:cubicBezTo>
                  <a:cubicBezTo>
                    <a:pt x="3229" y="260"/>
                    <a:pt x="2821" y="382"/>
                    <a:pt x="2425" y="545"/>
                  </a:cubicBezTo>
                  <a:lnTo>
                    <a:pt x="2425" y="559"/>
                  </a:lnTo>
                  <a:cubicBezTo>
                    <a:pt x="2821" y="396"/>
                    <a:pt x="3229" y="273"/>
                    <a:pt x="3638" y="191"/>
                  </a:cubicBezTo>
                  <a:cubicBezTo>
                    <a:pt x="3923" y="136"/>
                    <a:pt x="4237" y="96"/>
                    <a:pt x="4522" y="14"/>
                  </a:cubicBezTo>
                  <a:lnTo>
                    <a:pt x="4522" y="0"/>
                  </a:lnTo>
                  <a:close/>
                  <a:moveTo>
                    <a:pt x="2016" y="736"/>
                  </a:moveTo>
                  <a:cubicBezTo>
                    <a:pt x="1989" y="750"/>
                    <a:pt x="1949" y="777"/>
                    <a:pt x="1907" y="790"/>
                  </a:cubicBezTo>
                  <a:cubicBezTo>
                    <a:pt x="1499" y="1008"/>
                    <a:pt x="1077" y="1280"/>
                    <a:pt x="614" y="1308"/>
                  </a:cubicBezTo>
                  <a:lnTo>
                    <a:pt x="573" y="1308"/>
                  </a:lnTo>
                  <a:cubicBezTo>
                    <a:pt x="369" y="1308"/>
                    <a:pt x="164" y="1240"/>
                    <a:pt x="1" y="1131"/>
                  </a:cubicBezTo>
                  <a:lnTo>
                    <a:pt x="1" y="1144"/>
                  </a:lnTo>
                  <a:cubicBezTo>
                    <a:pt x="178" y="1253"/>
                    <a:pt x="382" y="1322"/>
                    <a:pt x="573" y="1322"/>
                  </a:cubicBezTo>
                  <a:lnTo>
                    <a:pt x="614" y="1322"/>
                  </a:lnTo>
                  <a:cubicBezTo>
                    <a:pt x="1077" y="1295"/>
                    <a:pt x="1499" y="1022"/>
                    <a:pt x="1907" y="804"/>
                  </a:cubicBezTo>
                  <a:cubicBezTo>
                    <a:pt x="1949" y="790"/>
                    <a:pt x="1989" y="763"/>
                    <a:pt x="2016" y="750"/>
                  </a:cubicBezTo>
                  <a:lnTo>
                    <a:pt x="2016" y="736"/>
                  </a:lnTo>
                  <a:close/>
                </a:path>
              </a:pathLst>
            </a:custGeom>
            <a:solidFill>
              <a:srgbClr val="E4D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01"/>
            <p:cNvSpPr/>
            <p:nvPr/>
          </p:nvSpPr>
          <p:spPr>
            <a:xfrm>
              <a:off x="7790326" y="2666903"/>
              <a:ext cx="7440" cy="3747"/>
            </a:xfrm>
            <a:custGeom>
              <a:avLst/>
              <a:gdLst/>
              <a:ahLst/>
              <a:cxnLst/>
              <a:rect l="l" t="t" r="r" b="b"/>
              <a:pathLst>
                <a:path w="409" h="206" extrusionOk="0">
                  <a:moveTo>
                    <a:pt x="409" y="1"/>
                  </a:moveTo>
                  <a:cubicBezTo>
                    <a:pt x="273" y="55"/>
                    <a:pt x="137" y="124"/>
                    <a:pt x="0" y="192"/>
                  </a:cubicBezTo>
                  <a:lnTo>
                    <a:pt x="0" y="206"/>
                  </a:lnTo>
                  <a:cubicBezTo>
                    <a:pt x="137" y="137"/>
                    <a:pt x="273" y="70"/>
                    <a:pt x="409" y="15"/>
                  </a:cubicBezTo>
                  <a:lnTo>
                    <a:pt x="409" y="1"/>
                  </a:lnTo>
                  <a:close/>
                </a:path>
              </a:pathLst>
            </a:custGeom>
            <a:solidFill>
              <a:srgbClr val="B39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01"/>
            <p:cNvSpPr/>
            <p:nvPr/>
          </p:nvSpPr>
          <p:spPr>
            <a:xfrm>
              <a:off x="7735574" y="2658990"/>
              <a:ext cx="11660" cy="6949"/>
            </a:xfrm>
            <a:custGeom>
              <a:avLst/>
              <a:gdLst/>
              <a:ahLst/>
              <a:cxnLst/>
              <a:rect l="l" t="t" r="r" b="b"/>
              <a:pathLst>
                <a:path w="641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42"/>
                    <a:pt x="69" y="82"/>
                    <a:pt x="96" y="109"/>
                  </a:cubicBezTo>
                  <a:cubicBezTo>
                    <a:pt x="110" y="123"/>
                    <a:pt x="137" y="151"/>
                    <a:pt x="192" y="178"/>
                  </a:cubicBezTo>
                  <a:cubicBezTo>
                    <a:pt x="123" y="123"/>
                    <a:pt x="55" y="69"/>
                    <a:pt x="1" y="0"/>
                  </a:cubicBezTo>
                  <a:close/>
                  <a:moveTo>
                    <a:pt x="464" y="327"/>
                  </a:moveTo>
                  <a:lnTo>
                    <a:pt x="464" y="327"/>
                  </a:lnTo>
                  <a:cubicBezTo>
                    <a:pt x="546" y="354"/>
                    <a:pt x="613" y="381"/>
                    <a:pt x="641" y="381"/>
                  </a:cubicBezTo>
                  <a:lnTo>
                    <a:pt x="641" y="368"/>
                  </a:lnTo>
                  <a:cubicBezTo>
                    <a:pt x="586" y="354"/>
                    <a:pt x="532" y="341"/>
                    <a:pt x="464" y="327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01"/>
            <p:cNvSpPr/>
            <p:nvPr/>
          </p:nvSpPr>
          <p:spPr>
            <a:xfrm>
              <a:off x="7731354" y="2531642"/>
              <a:ext cx="188303" cy="149158"/>
            </a:xfrm>
            <a:custGeom>
              <a:avLst/>
              <a:gdLst/>
              <a:ahLst/>
              <a:cxnLst/>
              <a:rect l="l" t="t" r="r" b="b"/>
              <a:pathLst>
                <a:path w="10352" h="8200" extrusionOk="0">
                  <a:moveTo>
                    <a:pt x="9385" y="1"/>
                  </a:moveTo>
                  <a:cubicBezTo>
                    <a:pt x="9113" y="82"/>
                    <a:pt x="8841" y="178"/>
                    <a:pt x="8554" y="260"/>
                  </a:cubicBezTo>
                  <a:cubicBezTo>
                    <a:pt x="8677" y="505"/>
                    <a:pt x="8977" y="1622"/>
                    <a:pt x="9004" y="1717"/>
                  </a:cubicBezTo>
                  <a:cubicBezTo>
                    <a:pt x="9017" y="1758"/>
                    <a:pt x="9017" y="1798"/>
                    <a:pt x="9004" y="1840"/>
                  </a:cubicBezTo>
                  <a:cubicBezTo>
                    <a:pt x="8990" y="1880"/>
                    <a:pt x="8950" y="1894"/>
                    <a:pt x="8922" y="1922"/>
                  </a:cubicBezTo>
                  <a:cubicBezTo>
                    <a:pt x="8636" y="2058"/>
                    <a:pt x="8350" y="2194"/>
                    <a:pt x="8064" y="2343"/>
                  </a:cubicBezTo>
                  <a:cubicBezTo>
                    <a:pt x="7915" y="2412"/>
                    <a:pt x="7764" y="2479"/>
                    <a:pt x="7601" y="2479"/>
                  </a:cubicBezTo>
                  <a:lnTo>
                    <a:pt x="7588" y="2479"/>
                  </a:lnTo>
                  <a:cubicBezTo>
                    <a:pt x="7315" y="2479"/>
                    <a:pt x="7083" y="2276"/>
                    <a:pt x="6879" y="2071"/>
                  </a:cubicBezTo>
                  <a:cubicBezTo>
                    <a:pt x="6593" y="1798"/>
                    <a:pt x="6335" y="1513"/>
                    <a:pt x="6075" y="1226"/>
                  </a:cubicBezTo>
                  <a:lnTo>
                    <a:pt x="6075" y="1226"/>
                  </a:lnTo>
                  <a:cubicBezTo>
                    <a:pt x="6538" y="2016"/>
                    <a:pt x="6620" y="3051"/>
                    <a:pt x="6307" y="3923"/>
                  </a:cubicBezTo>
                  <a:cubicBezTo>
                    <a:pt x="5912" y="5040"/>
                    <a:pt x="4659" y="6075"/>
                    <a:pt x="3529" y="6075"/>
                  </a:cubicBezTo>
                  <a:cubicBezTo>
                    <a:pt x="3366" y="6075"/>
                    <a:pt x="3215" y="6062"/>
                    <a:pt x="3052" y="6062"/>
                  </a:cubicBezTo>
                  <a:cubicBezTo>
                    <a:pt x="2888" y="6062"/>
                    <a:pt x="2725" y="6089"/>
                    <a:pt x="2589" y="6171"/>
                  </a:cubicBezTo>
                  <a:cubicBezTo>
                    <a:pt x="2576" y="6171"/>
                    <a:pt x="2576" y="6184"/>
                    <a:pt x="2561" y="6184"/>
                  </a:cubicBezTo>
                  <a:cubicBezTo>
                    <a:pt x="2439" y="6253"/>
                    <a:pt x="2343" y="6375"/>
                    <a:pt x="2249" y="6471"/>
                  </a:cubicBezTo>
                  <a:cubicBezTo>
                    <a:pt x="1989" y="6702"/>
                    <a:pt x="1390" y="6919"/>
                    <a:pt x="873" y="6919"/>
                  </a:cubicBezTo>
                  <a:cubicBezTo>
                    <a:pt x="464" y="6919"/>
                    <a:pt x="110" y="6797"/>
                    <a:pt x="1" y="6429"/>
                  </a:cubicBezTo>
                  <a:lnTo>
                    <a:pt x="1" y="6429"/>
                  </a:lnTo>
                  <a:cubicBezTo>
                    <a:pt x="70" y="6661"/>
                    <a:pt x="110" y="6838"/>
                    <a:pt x="233" y="7001"/>
                  </a:cubicBezTo>
                  <a:cubicBezTo>
                    <a:pt x="287" y="7070"/>
                    <a:pt x="355" y="7124"/>
                    <a:pt x="424" y="7179"/>
                  </a:cubicBezTo>
                  <a:cubicBezTo>
                    <a:pt x="491" y="7219"/>
                    <a:pt x="600" y="7274"/>
                    <a:pt x="696" y="7328"/>
                  </a:cubicBezTo>
                  <a:cubicBezTo>
                    <a:pt x="764" y="7342"/>
                    <a:pt x="818" y="7355"/>
                    <a:pt x="873" y="7369"/>
                  </a:cubicBezTo>
                  <a:lnTo>
                    <a:pt x="873" y="7382"/>
                  </a:lnTo>
                  <a:lnTo>
                    <a:pt x="873" y="7410"/>
                  </a:lnTo>
                  <a:cubicBezTo>
                    <a:pt x="887" y="7655"/>
                    <a:pt x="1023" y="7873"/>
                    <a:pt x="1227" y="8023"/>
                  </a:cubicBezTo>
                  <a:cubicBezTo>
                    <a:pt x="1390" y="8132"/>
                    <a:pt x="1595" y="8200"/>
                    <a:pt x="1799" y="8200"/>
                  </a:cubicBezTo>
                  <a:lnTo>
                    <a:pt x="1840" y="8200"/>
                  </a:lnTo>
                  <a:cubicBezTo>
                    <a:pt x="2303" y="8172"/>
                    <a:pt x="2725" y="7900"/>
                    <a:pt x="3133" y="7682"/>
                  </a:cubicBezTo>
                  <a:cubicBezTo>
                    <a:pt x="3175" y="7669"/>
                    <a:pt x="3215" y="7642"/>
                    <a:pt x="3242" y="7628"/>
                  </a:cubicBezTo>
                  <a:cubicBezTo>
                    <a:pt x="3379" y="7560"/>
                    <a:pt x="3515" y="7491"/>
                    <a:pt x="3651" y="7437"/>
                  </a:cubicBezTo>
                  <a:cubicBezTo>
                    <a:pt x="4047" y="7274"/>
                    <a:pt x="4455" y="7152"/>
                    <a:pt x="4864" y="7070"/>
                  </a:cubicBezTo>
                  <a:cubicBezTo>
                    <a:pt x="5149" y="7015"/>
                    <a:pt x="5463" y="6974"/>
                    <a:pt x="5748" y="6892"/>
                  </a:cubicBezTo>
                  <a:cubicBezTo>
                    <a:pt x="5994" y="6825"/>
                    <a:pt x="6226" y="6716"/>
                    <a:pt x="6416" y="6538"/>
                  </a:cubicBezTo>
                  <a:cubicBezTo>
                    <a:pt x="7001" y="6035"/>
                    <a:pt x="7070" y="5109"/>
                    <a:pt x="7083" y="4304"/>
                  </a:cubicBezTo>
                  <a:cubicBezTo>
                    <a:pt x="7328" y="4277"/>
                    <a:pt x="7588" y="4223"/>
                    <a:pt x="7846" y="4155"/>
                  </a:cubicBezTo>
                  <a:cubicBezTo>
                    <a:pt x="8636" y="3950"/>
                    <a:pt x="9453" y="3623"/>
                    <a:pt x="10230" y="3420"/>
                  </a:cubicBezTo>
                  <a:cubicBezTo>
                    <a:pt x="10352" y="3392"/>
                    <a:pt x="10094" y="2112"/>
                    <a:pt x="9821" y="1117"/>
                  </a:cubicBezTo>
                  <a:cubicBezTo>
                    <a:pt x="9644" y="614"/>
                    <a:pt x="9467" y="178"/>
                    <a:pt x="9399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01"/>
            <p:cNvSpPr/>
            <p:nvPr/>
          </p:nvSpPr>
          <p:spPr>
            <a:xfrm>
              <a:off x="7712782" y="2558891"/>
              <a:ext cx="4220" cy="4984"/>
            </a:xfrm>
            <a:custGeom>
              <a:avLst/>
              <a:gdLst/>
              <a:ahLst/>
              <a:cxnLst/>
              <a:rect l="l" t="t" r="r" b="b"/>
              <a:pathLst>
                <a:path w="232" h="274" extrusionOk="0">
                  <a:moveTo>
                    <a:pt x="192" y="1"/>
                  </a:moveTo>
                  <a:cubicBezTo>
                    <a:pt x="123" y="97"/>
                    <a:pt x="55" y="178"/>
                    <a:pt x="1" y="273"/>
                  </a:cubicBezTo>
                  <a:cubicBezTo>
                    <a:pt x="41" y="246"/>
                    <a:pt x="83" y="219"/>
                    <a:pt x="137" y="178"/>
                  </a:cubicBezTo>
                  <a:cubicBezTo>
                    <a:pt x="164" y="151"/>
                    <a:pt x="192" y="110"/>
                    <a:pt x="232" y="83"/>
                  </a:cubicBezTo>
                  <a:cubicBezTo>
                    <a:pt x="219" y="55"/>
                    <a:pt x="205" y="28"/>
                    <a:pt x="205" y="1"/>
                  </a:cubicBezTo>
                  <a:close/>
                </a:path>
              </a:pathLst>
            </a:custGeom>
            <a:solidFill>
              <a:srgbClr val="966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01"/>
            <p:cNvSpPr/>
            <p:nvPr/>
          </p:nvSpPr>
          <p:spPr>
            <a:xfrm>
              <a:off x="7716493" y="2545776"/>
              <a:ext cx="15643" cy="14625"/>
            </a:xfrm>
            <a:custGeom>
              <a:avLst/>
              <a:gdLst/>
              <a:ahLst/>
              <a:cxnLst/>
              <a:rect l="l" t="t" r="r" b="b"/>
              <a:pathLst>
                <a:path w="860" h="804" extrusionOk="0">
                  <a:moveTo>
                    <a:pt x="750" y="1"/>
                  </a:moveTo>
                  <a:cubicBezTo>
                    <a:pt x="736" y="14"/>
                    <a:pt x="736" y="28"/>
                    <a:pt x="723" y="28"/>
                  </a:cubicBezTo>
                  <a:cubicBezTo>
                    <a:pt x="669" y="68"/>
                    <a:pt x="627" y="109"/>
                    <a:pt x="587" y="137"/>
                  </a:cubicBezTo>
                  <a:cubicBezTo>
                    <a:pt x="546" y="177"/>
                    <a:pt x="505" y="204"/>
                    <a:pt x="464" y="246"/>
                  </a:cubicBezTo>
                  <a:cubicBezTo>
                    <a:pt x="382" y="327"/>
                    <a:pt x="300" y="395"/>
                    <a:pt x="219" y="477"/>
                  </a:cubicBezTo>
                  <a:cubicBezTo>
                    <a:pt x="137" y="558"/>
                    <a:pt x="69" y="640"/>
                    <a:pt x="1" y="722"/>
                  </a:cubicBezTo>
                  <a:cubicBezTo>
                    <a:pt x="1" y="749"/>
                    <a:pt x="15" y="776"/>
                    <a:pt x="28" y="804"/>
                  </a:cubicBezTo>
                  <a:cubicBezTo>
                    <a:pt x="97" y="722"/>
                    <a:pt x="178" y="654"/>
                    <a:pt x="260" y="600"/>
                  </a:cubicBezTo>
                  <a:cubicBezTo>
                    <a:pt x="464" y="436"/>
                    <a:pt x="682" y="300"/>
                    <a:pt x="859" y="109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DE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01"/>
            <p:cNvSpPr/>
            <p:nvPr/>
          </p:nvSpPr>
          <p:spPr>
            <a:xfrm>
              <a:off x="7715274" y="2526458"/>
              <a:ext cx="83256" cy="35689"/>
            </a:xfrm>
            <a:custGeom>
              <a:avLst/>
              <a:gdLst/>
              <a:ahLst/>
              <a:cxnLst/>
              <a:rect l="l" t="t" r="r" b="b"/>
              <a:pathLst>
                <a:path w="4577" h="1962" extrusionOk="0">
                  <a:moveTo>
                    <a:pt x="3908" y="0"/>
                  </a:moveTo>
                  <a:cubicBezTo>
                    <a:pt x="3800" y="0"/>
                    <a:pt x="3677" y="13"/>
                    <a:pt x="3569" y="13"/>
                  </a:cubicBezTo>
                  <a:cubicBezTo>
                    <a:pt x="3514" y="13"/>
                    <a:pt x="3460" y="27"/>
                    <a:pt x="3405" y="27"/>
                  </a:cubicBezTo>
                  <a:cubicBezTo>
                    <a:pt x="3351" y="40"/>
                    <a:pt x="3296" y="40"/>
                    <a:pt x="3242" y="55"/>
                  </a:cubicBezTo>
                  <a:cubicBezTo>
                    <a:pt x="2792" y="109"/>
                    <a:pt x="2356" y="231"/>
                    <a:pt x="1947" y="409"/>
                  </a:cubicBezTo>
                  <a:cubicBezTo>
                    <a:pt x="1539" y="585"/>
                    <a:pt x="1171" y="803"/>
                    <a:pt x="817" y="1063"/>
                  </a:cubicBezTo>
                  <a:lnTo>
                    <a:pt x="926" y="1171"/>
                  </a:lnTo>
                  <a:cubicBezTo>
                    <a:pt x="749" y="1362"/>
                    <a:pt x="531" y="1498"/>
                    <a:pt x="327" y="1662"/>
                  </a:cubicBezTo>
                  <a:cubicBezTo>
                    <a:pt x="245" y="1716"/>
                    <a:pt x="164" y="1784"/>
                    <a:pt x="95" y="1866"/>
                  </a:cubicBezTo>
                  <a:cubicBezTo>
                    <a:pt x="55" y="1893"/>
                    <a:pt x="27" y="1934"/>
                    <a:pt x="0" y="1961"/>
                  </a:cubicBezTo>
                  <a:cubicBezTo>
                    <a:pt x="40" y="1934"/>
                    <a:pt x="82" y="1907"/>
                    <a:pt x="136" y="1866"/>
                  </a:cubicBezTo>
                  <a:cubicBezTo>
                    <a:pt x="231" y="1811"/>
                    <a:pt x="313" y="1743"/>
                    <a:pt x="409" y="1689"/>
                  </a:cubicBezTo>
                  <a:cubicBezTo>
                    <a:pt x="449" y="1662"/>
                    <a:pt x="490" y="1635"/>
                    <a:pt x="545" y="1593"/>
                  </a:cubicBezTo>
                  <a:cubicBezTo>
                    <a:pt x="585" y="1566"/>
                    <a:pt x="627" y="1539"/>
                    <a:pt x="681" y="1511"/>
                  </a:cubicBezTo>
                  <a:cubicBezTo>
                    <a:pt x="776" y="1457"/>
                    <a:pt x="858" y="1402"/>
                    <a:pt x="954" y="1348"/>
                  </a:cubicBezTo>
                  <a:cubicBezTo>
                    <a:pt x="1321" y="1130"/>
                    <a:pt x="1702" y="939"/>
                    <a:pt x="2098" y="776"/>
                  </a:cubicBezTo>
                  <a:cubicBezTo>
                    <a:pt x="2492" y="599"/>
                    <a:pt x="2888" y="463"/>
                    <a:pt x="3296" y="340"/>
                  </a:cubicBezTo>
                  <a:cubicBezTo>
                    <a:pt x="3405" y="313"/>
                    <a:pt x="3500" y="300"/>
                    <a:pt x="3609" y="258"/>
                  </a:cubicBezTo>
                  <a:cubicBezTo>
                    <a:pt x="3663" y="245"/>
                    <a:pt x="3718" y="245"/>
                    <a:pt x="3772" y="231"/>
                  </a:cubicBezTo>
                  <a:lnTo>
                    <a:pt x="3923" y="191"/>
                  </a:lnTo>
                  <a:cubicBezTo>
                    <a:pt x="4032" y="164"/>
                    <a:pt x="4141" y="149"/>
                    <a:pt x="4250" y="122"/>
                  </a:cubicBezTo>
                  <a:cubicBezTo>
                    <a:pt x="4358" y="109"/>
                    <a:pt x="4467" y="82"/>
                    <a:pt x="4576" y="68"/>
                  </a:cubicBezTo>
                  <a:cubicBezTo>
                    <a:pt x="4467" y="40"/>
                    <a:pt x="4344" y="27"/>
                    <a:pt x="4235" y="13"/>
                  </a:cubicBezTo>
                  <a:cubicBezTo>
                    <a:pt x="4126" y="13"/>
                    <a:pt x="4017" y="0"/>
                    <a:pt x="390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01"/>
            <p:cNvSpPr/>
            <p:nvPr/>
          </p:nvSpPr>
          <p:spPr>
            <a:xfrm>
              <a:off x="7651100" y="1845897"/>
              <a:ext cx="127603" cy="176934"/>
            </a:xfrm>
            <a:custGeom>
              <a:avLst/>
              <a:gdLst/>
              <a:ahLst/>
              <a:cxnLst/>
              <a:rect l="l" t="t" r="r" b="b"/>
              <a:pathLst>
                <a:path w="7015" h="9727" extrusionOk="0">
                  <a:moveTo>
                    <a:pt x="1431" y="1771"/>
                  </a:moveTo>
                  <a:cubicBezTo>
                    <a:pt x="1431" y="1771"/>
                    <a:pt x="1431" y="1771"/>
                    <a:pt x="1431" y="1771"/>
                  </a:cubicBezTo>
                  <a:cubicBezTo>
                    <a:pt x="1431" y="1771"/>
                    <a:pt x="1431" y="1771"/>
                    <a:pt x="1431" y="1771"/>
                  </a:cubicBezTo>
                  <a:close/>
                  <a:moveTo>
                    <a:pt x="5802" y="1"/>
                  </a:moveTo>
                  <a:lnTo>
                    <a:pt x="5802" y="1"/>
                  </a:lnTo>
                  <a:cubicBezTo>
                    <a:pt x="5707" y="137"/>
                    <a:pt x="5517" y="273"/>
                    <a:pt x="5285" y="396"/>
                  </a:cubicBezTo>
                  <a:cubicBezTo>
                    <a:pt x="4822" y="627"/>
                    <a:pt x="4195" y="818"/>
                    <a:pt x="3868" y="941"/>
                  </a:cubicBezTo>
                  <a:cubicBezTo>
                    <a:pt x="3065" y="1268"/>
                    <a:pt x="2248" y="1540"/>
                    <a:pt x="1431" y="1771"/>
                  </a:cubicBezTo>
                  <a:lnTo>
                    <a:pt x="1431" y="1771"/>
                  </a:lnTo>
                  <a:cubicBezTo>
                    <a:pt x="1434" y="1770"/>
                    <a:pt x="1436" y="1770"/>
                    <a:pt x="1439" y="1770"/>
                  </a:cubicBezTo>
                  <a:cubicBezTo>
                    <a:pt x="1668" y="1770"/>
                    <a:pt x="1934" y="4634"/>
                    <a:pt x="1894" y="4918"/>
                  </a:cubicBezTo>
                  <a:cubicBezTo>
                    <a:pt x="1743" y="6089"/>
                    <a:pt x="1035" y="7219"/>
                    <a:pt x="0" y="7682"/>
                  </a:cubicBezTo>
                  <a:cubicBezTo>
                    <a:pt x="896" y="8697"/>
                    <a:pt x="1987" y="9726"/>
                    <a:pt x="3288" y="9726"/>
                  </a:cubicBezTo>
                  <a:cubicBezTo>
                    <a:pt x="3314" y="9726"/>
                    <a:pt x="3339" y="9726"/>
                    <a:pt x="3365" y="9725"/>
                  </a:cubicBezTo>
                  <a:cubicBezTo>
                    <a:pt x="4767" y="9685"/>
                    <a:pt x="5829" y="8432"/>
                    <a:pt x="7015" y="7600"/>
                  </a:cubicBezTo>
                  <a:cubicBezTo>
                    <a:pt x="6429" y="7397"/>
                    <a:pt x="5980" y="6865"/>
                    <a:pt x="5720" y="6266"/>
                  </a:cubicBezTo>
                  <a:cubicBezTo>
                    <a:pt x="5448" y="5666"/>
                    <a:pt x="5339" y="5013"/>
                    <a:pt x="5257" y="4359"/>
                  </a:cubicBezTo>
                  <a:cubicBezTo>
                    <a:pt x="5067" y="2875"/>
                    <a:pt x="4999" y="1226"/>
                    <a:pt x="5802" y="1"/>
                  </a:cubicBezTo>
                  <a:close/>
                </a:path>
              </a:pathLst>
            </a:custGeom>
            <a:solidFill>
              <a:srgbClr val="AA7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01"/>
            <p:cNvSpPr/>
            <p:nvPr/>
          </p:nvSpPr>
          <p:spPr>
            <a:xfrm>
              <a:off x="7670181" y="1905360"/>
              <a:ext cx="75070" cy="65175"/>
            </a:xfrm>
            <a:custGeom>
              <a:avLst/>
              <a:gdLst/>
              <a:ahLst/>
              <a:cxnLst/>
              <a:rect l="l" t="t" r="r" b="b"/>
              <a:pathLst>
                <a:path w="4127" h="3583" extrusionOk="0">
                  <a:moveTo>
                    <a:pt x="4099" y="0"/>
                  </a:moveTo>
                  <a:cubicBezTo>
                    <a:pt x="4114" y="82"/>
                    <a:pt x="4114" y="178"/>
                    <a:pt x="4127" y="260"/>
                  </a:cubicBezTo>
                  <a:cubicBezTo>
                    <a:pt x="4114" y="178"/>
                    <a:pt x="4114" y="82"/>
                    <a:pt x="4114" y="0"/>
                  </a:cubicBezTo>
                  <a:close/>
                  <a:moveTo>
                    <a:pt x="722" y="178"/>
                  </a:moveTo>
                  <a:cubicBezTo>
                    <a:pt x="803" y="859"/>
                    <a:pt x="845" y="1526"/>
                    <a:pt x="831" y="1649"/>
                  </a:cubicBezTo>
                  <a:cubicBezTo>
                    <a:pt x="736" y="2357"/>
                    <a:pt x="436" y="3051"/>
                    <a:pt x="0" y="3583"/>
                  </a:cubicBezTo>
                  <a:lnTo>
                    <a:pt x="13" y="3583"/>
                  </a:lnTo>
                  <a:cubicBezTo>
                    <a:pt x="463" y="3051"/>
                    <a:pt x="749" y="2357"/>
                    <a:pt x="845" y="1649"/>
                  </a:cubicBezTo>
                  <a:cubicBezTo>
                    <a:pt x="872" y="1526"/>
                    <a:pt x="818" y="859"/>
                    <a:pt x="749" y="178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01"/>
            <p:cNvSpPr/>
            <p:nvPr/>
          </p:nvSpPr>
          <p:spPr>
            <a:xfrm>
              <a:off x="7650863" y="1970517"/>
              <a:ext cx="66903" cy="52278"/>
            </a:xfrm>
            <a:custGeom>
              <a:avLst/>
              <a:gdLst/>
              <a:ahLst/>
              <a:cxnLst/>
              <a:rect l="l" t="t" r="r" b="b"/>
              <a:pathLst>
                <a:path w="3678" h="2874" extrusionOk="0">
                  <a:moveTo>
                    <a:pt x="1062" y="1"/>
                  </a:moveTo>
                  <a:cubicBezTo>
                    <a:pt x="763" y="355"/>
                    <a:pt x="409" y="654"/>
                    <a:pt x="0" y="831"/>
                  </a:cubicBezTo>
                  <a:cubicBezTo>
                    <a:pt x="899" y="1839"/>
                    <a:pt x="1989" y="2874"/>
                    <a:pt x="3282" y="2874"/>
                  </a:cubicBezTo>
                  <a:lnTo>
                    <a:pt x="3296" y="2874"/>
                  </a:lnTo>
                  <a:cubicBezTo>
                    <a:pt x="2002" y="2874"/>
                    <a:pt x="912" y="1839"/>
                    <a:pt x="13" y="831"/>
                  </a:cubicBezTo>
                  <a:cubicBezTo>
                    <a:pt x="422" y="640"/>
                    <a:pt x="790" y="355"/>
                    <a:pt x="1075" y="1"/>
                  </a:cubicBezTo>
                  <a:close/>
                  <a:moveTo>
                    <a:pt x="3677" y="2847"/>
                  </a:moveTo>
                  <a:cubicBezTo>
                    <a:pt x="3568" y="2861"/>
                    <a:pt x="3459" y="2874"/>
                    <a:pt x="3350" y="2874"/>
                  </a:cubicBezTo>
                  <a:lnTo>
                    <a:pt x="3378" y="2874"/>
                  </a:lnTo>
                  <a:cubicBezTo>
                    <a:pt x="3473" y="2874"/>
                    <a:pt x="3581" y="2861"/>
                    <a:pt x="3677" y="2847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01"/>
            <p:cNvSpPr/>
            <p:nvPr/>
          </p:nvSpPr>
          <p:spPr>
            <a:xfrm>
              <a:off x="7746234" y="1921713"/>
              <a:ext cx="5221" cy="26776"/>
            </a:xfrm>
            <a:custGeom>
              <a:avLst/>
              <a:gdLst/>
              <a:ahLst/>
              <a:cxnLst/>
              <a:rect l="l" t="t" r="r" b="b"/>
              <a:pathLst>
                <a:path w="287" h="1472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47"/>
                    <a:pt x="16" y="94"/>
                    <a:pt x="25" y="141"/>
                  </a:cubicBezTo>
                  <a:lnTo>
                    <a:pt x="25" y="141"/>
                  </a:lnTo>
                  <a:cubicBezTo>
                    <a:pt x="21" y="90"/>
                    <a:pt x="11" y="41"/>
                    <a:pt x="0" y="0"/>
                  </a:cubicBezTo>
                  <a:close/>
                  <a:moveTo>
                    <a:pt x="25" y="141"/>
                  </a:moveTo>
                  <a:cubicBezTo>
                    <a:pt x="27" y="158"/>
                    <a:pt x="27" y="174"/>
                    <a:pt x="27" y="191"/>
                  </a:cubicBezTo>
                  <a:cubicBezTo>
                    <a:pt x="82" y="614"/>
                    <a:pt x="150" y="1049"/>
                    <a:pt x="259" y="1471"/>
                  </a:cubicBezTo>
                  <a:lnTo>
                    <a:pt x="287" y="1471"/>
                  </a:lnTo>
                  <a:cubicBezTo>
                    <a:pt x="205" y="1226"/>
                    <a:pt x="178" y="981"/>
                    <a:pt x="136" y="736"/>
                  </a:cubicBezTo>
                  <a:cubicBezTo>
                    <a:pt x="104" y="537"/>
                    <a:pt x="62" y="339"/>
                    <a:pt x="25" y="141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01"/>
            <p:cNvSpPr/>
            <p:nvPr/>
          </p:nvSpPr>
          <p:spPr>
            <a:xfrm>
              <a:off x="7722696" y="2000258"/>
              <a:ext cx="35434" cy="21064"/>
            </a:xfrm>
            <a:custGeom>
              <a:avLst/>
              <a:gdLst/>
              <a:ahLst/>
              <a:cxnLst/>
              <a:rect l="l" t="t" r="r" b="b"/>
              <a:pathLst>
                <a:path w="1948" h="1158" extrusionOk="0">
                  <a:moveTo>
                    <a:pt x="1948" y="0"/>
                  </a:moveTo>
                  <a:cubicBezTo>
                    <a:pt x="1709" y="192"/>
                    <a:pt x="1470" y="378"/>
                    <a:pt x="1228" y="545"/>
                  </a:cubicBezTo>
                  <a:lnTo>
                    <a:pt x="1228" y="545"/>
                  </a:lnTo>
                  <a:cubicBezTo>
                    <a:pt x="1404" y="433"/>
                    <a:pt x="1579" y="332"/>
                    <a:pt x="1744" y="191"/>
                  </a:cubicBezTo>
                  <a:cubicBezTo>
                    <a:pt x="1812" y="136"/>
                    <a:pt x="1880" y="68"/>
                    <a:pt x="1948" y="0"/>
                  </a:cubicBezTo>
                  <a:close/>
                  <a:moveTo>
                    <a:pt x="1228" y="545"/>
                  </a:moveTo>
                  <a:cubicBezTo>
                    <a:pt x="1200" y="563"/>
                    <a:pt x="1172" y="581"/>
                    <a:pt x="1145" y="599"/>
                  </a:cubicBezTo>
                  <a:cubicBezTo>
                    <a:pt x="1128" y="611"/>
                    <a:pt x="1112" y="623"/>
                    <a:pt x="1095" y="635"/>
                  </a:cubicBezTo>
                  <a:lnTo>
                    <a:pt x="1095" y="635"/>
                  </a:lnTo>
                  <a:cubicBezTo>
                    <a:pt x="1139" y="605"/>
                    <a:pt x="1184" y="576"/>
                    <a:pt x="1228" y="545"/>
                  </a:cubicBezTo>
                  <a:close/>
                  <a:moveTo>
                    <a:pt x="1095" y="635"/>
                  </a:moveTo>
                  <a:cubicBezTo>
                    <a:pt x="743" y="865"/>
                    <a:pt x="382" y="1052"/>
                    <a:pt x="1" y="1157"/>
                  </a:cubicBezTo>
                  <a:cubicBezTo>
                    <a:pt x="390" y="1054"/>
                    <a:pt x="766" y="864"/>
                    <a:pt x="1095" y="635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01"/>
            <p:cNvSpPr/>
            <p:nvPr/>
          </p:nvSpPr>
          <p:spPr>
            <a:xfrm>
              <a:off x="7651100" y="1905360"/>
              <a:ext cx="115961" cy="117435"/>
            </a:xfrm>
            <a:custGeom>
              <a:avLst/>
              <a:gdLst/>
              <a:ahLst/>
              <a:cxnLst/>
              <a:rect l="l" t="t" r="r" b="b"/>
              <a:pathLst>
                <a:path w="6375" h="6456" extrusionOk="0">
                  <a:moveTo>
                    <a:pt x="5148" y="0"/>
                  </a:moveTo>
                  <a:cubicBezTo>
                    <a:pt x="4591" y="205"/>
                    <a:pt x="3977" y="314"/>
                    <a:pt x="3337" y="314"/>
                  </a:cubicBezTo>
                  <a:lnTo>
                    <a:pt x="3133" y="314"/>
                  </a:lnTo>
                  <a:cubicBezTo>
                    <a:pt x="2684" y="300"/>
                    <a:pt x="2234" y="260"/>
                    <a:pt x="1798" y="178"/>
                  </a:cubicBezTo>
                  <a:lnTo>
                    <a:pt x="1798" y="178"/>
                  </a:lnTo>
                  <a:cubicBezTo>
                    <a:pt x="1867" y="859"/>
                    <a:pt x="1921" y="1526"/>
                    <a:pt x="1894" y="1649"/>
                  </a:cubicBezTo>
                  <a:cubicBezTo>
                    <a:pt x="1798" y="2357"/>
                    <a:pt x="1512" y="3051"/>
                    <a:pt x="1062" y="3583"/>
                  </a:cubicBezTo>
                  <a:cubicBezTo>
                    <a:pt x="777" y="3937"/>
                    <a:pt x="409" y="4222"/>
                    <a:pt x="0" y="4413"/>
                  </a:cubicBezTo>
                  <a:cubicBezTo>
                    <a:pt x="899" y="5421"/>
                    <a:pt x="1989" y="6456"/>
                    <a:pt x="3283" y="6456"/>
                  </a:cubicBezTo>
                  <a:lnTo>
                    <a:pt x="3365" y="6456"/>
                  </a:lnTo>
                  <a:cubicBezTo>
                    <a:pt x="3460" y="6456"/>
                    <a:pt x="3568" y="6443"/>
                    <a:pt x="3664" y="6429"/>
                  </a:cubicBezTo>
                  <a:cubicBezTo>
                    <a:pt x="3759" y="6416"/>
                    <a:pt x="3841" y="6388"/>
                    <a:pt x="3937" y="6374"/>
                  </a:cubicBezTo>
                  <a:cubicBezTo>
                    <a:pt x="4631" y="6184"/>
                    <a:pt x="5257" y="5720"/>
                    <a:pt x="5884" y="5217"/>
                  </a:cubicBezTo>
                  <a:cubicBezTo>
                    <a:pt x="6034" y="5067"/>
                    <a:pt x="6198" y="4917"/>
                    <a:pt x="6374" y="4822"/>
                  </a:cubicBezTo>
                  <a:lnTo>
                    <a:pt x="6374" y="4822"/>
                  </a:lnTo>
                  <a:cubicBezTo>
                    <a:pt x="5557" y="5217"/>
                    <a:pt x="4699" y="5557"/>
                    <a:pt x="3773" y="5557"/>
                  </a:cubicBezTo>
                  <a:lnTo>
                    <a:pt x="3746" y="5557"/>
                  </a:lnTo>
                  <a:cubicBezTo>
                    <a:pt x="2996" y="5557"/>
                    <a:pt x="2057" y="5054"/>
                    <a:pt x="1553" y="4467"/>
                  </a:cubicBezTo>
                  <a:cubicBezTo>
                    <a:pt x="1295" y="4155"/>
                    <a:pt x="1798" y="3664"/>
                    <a:pt x="1948" y="3365"/>
                  </a:cubicBezTo>
                  <a:cubicBezTo>
                    <a:pt x="2207" y="2860"/>
                    <a:pt x="2424" y="2343"/>
                    <a:pt x="2602" y="1798"/>
                  </a:cubicBezTo>
                  <a:cubicBezTo>
                    <a:pt x="3365" y="2112"/>
                    <a:pt x="4155" y="2288"/>
                    <a:pt x="4972" y="2316"/>
                  </a:cubicBezTo>
                  <a:cubicBezTo>
                    <a:pt x="5148" y="2330"/>
                    <a:pt x="5312" y="2343"/>
                    <a:pt x="5489" y="2370"/>
                  </a:cubicBezTo>
                  <a:cubicBezTo>
                    <a:pt x="5380" y="1948"/>
                    <a:pt x="5312" y="1513"/>
                    <a:pt x="5257" y="1090"/>
                  </a:cubicBezTo>
                  <a:cubicBezTo>
                    <a:pt x="5257" y="1022"/>
                    <a:pt x="5244" y="954"/>
                    <a:pt x="5230" y="899"/>
                  </a:cubicBezTo>
                  <a:lnTo>
                    <a:pt x="5230" y="832"/>
                  </a:lnTo>
                  <a:cubicBezTo>
                    <a:pt x="5190" y="654"/>
                    <a:pt x="5176" y="450"/>
                    <a:pt x="5176" y="260"/>
                  </a:cubicBezTo>
                  <a:cubicBezTo>
                    <a:pt x="5163" y="178"/>
                    <a:pt x="5163" y="82"/>
                    <a:pt x="514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01"/>
            <p:cNvSpPr/>
            <p:nvPr/>
          </p:nvSpPr>
          <p:spPr>
            <a:xfrm>
              <a:off x="7521041" y="1580833"/>
              <a:ext cx="358252" cy="330312"/>
            </a:xfrm>
            <a:custGeom>
              <a:avLst/>
              <a:gdLst/>
              <a:ahLst/>
              <a:cxnLst/>
              <a:rect l="l" t="t" r="r" b="b"/>
              <a:pathLst>
                <a:path w="19695" h="18159" extrusionOk="0">
                  <a:moveTo>
                    <a:pt x="10862" y="1"/>
                  </a:moveTo>
                  <a:cubicBezTo>
                    <a:pt x="10298" y="1"/>
                    <a:pt x="9731" y="61"/>
                    <a:pt x="9180" y="177"/>
                  </a:cubicBezTo>
                  <a:cubicBezTo>
                    <a:pt x="7123" y="613"/>
                    <a:pt x="4671" y="1920"/>
                    <a:pt x="3772" y="4072"/>
                  </a:cubicBezTo>
                  <a:cubicBezTo>
                    <a:pt x="3160" y="5556"/>
                    <a:pt x="2969" y="7123"/>
                    <a:pt x="2997" y="8730"/>
                  </a:cubicBezTo>
                  <a:cubicBezTo>
                    <a:pt x="2874" y="8226"/>
                    <a:pt x="2806" y="7886"/>
                    <a:pt x="2425" y="7559"/>
                  </a:cubicBezTo>
                  <a:cubicBezTo>
                    <a:pt x="2164" y="7334"/>
                    <a:pt x="1833" y="7198"/>
                    <a:pt x="1501" y="7198"/>
                  </a:cubicBezTo>
                  <a:cubicBezTo>
                    <a:pt x="1329" y="7198"/>
                    <a:pt x="1157" y="7235"/>
                    <a:pt x="994" y="7314"/>
                  </a:cubicBezTo>
                  <a:cubicBezTo>
                    <a:pt x="600" y="7518"/>
                    <a:pt x="327" y="7953"/>
                    <a:pt x="231" y="8416"/>
                  </a:cubicBezTo>
                  <a:cubicBezTo>
                    <a:pt x="0" y="9588"/>
                    <a:pt x="395" y="11209"/>
                    <a:pt x="1321" y="11903"/>
                  </a:cubicBezTo>
                  <a:cubicBezTo>
                    <a:pt x="1572" y="12096"/>
                    <a:pt x="1895" y="12201"/>
                    <a:pt x="2214" y="12201"/>
                  </a:cubicBezTo>
                  <a:cubicBezTo>
                    <a:pt x="2571" y="12201"/>
                    <a:pt x="2922" y="12069"/>
                    <a:pt x="3160" y="11781"/>
                  </a:cubicBezTo>
                  <a:lnTo>
                    <a:pt x="3160" y="11781"/>
                  </a:lnTo>
                  <a:cubicBezTo>
                    <a:pt x="3010" y="11972"/>
                    <a:pt x="3800" y="13674"/>
                    <a:pt x="3909" y="13973"/>
                  </a:cubicBezTo>
                  <a:cubicBezTo>
                    <a:pt x="4208" y="14750"/>
                    <a:pt x="4590" y="15486"/>
                    <a:pt x="5149" y="16085"/>
                  </a:cubicBezTo>
                  <a:cubicBezTo>
                    <a:pt x="6429" y="17514"/>
                    <a:pt x="8390" y="18086"/>
                    <a:pt x="10283" y="18155"/>
                  </a:cubicBezTo>
                  <a:cubicBezTo>
                    <a:pt x="10351" y="18158"/>
                    <a:pt x="10419" y="18159"/>
                    <a:pt x="10487" y="18159"/>
                  </a:cubicBezTo>
                  <a:cubicBezTo>
                    <a:pt x="14093" y="18159"/>
                    <a:pt x="16507" y="14630"/>
                    <a:pt x="17216" y="11140"/>
                  </a:cubicBezTo>
                  <a:cubicBezTo>
                    <a:pt x="17350" y="11253"/>
                    <a:pt x="17517" y="11304"/>
                    <a:pt x="17690" y="11304"/>
                  </a:cubicBezTo>
                  <a:cubicBezTo>
                    <a:pt x="17851" y="11304"/>
                    <a:pt x="18018" y="11260"/>
                    <a:pt x="18169" y="11182"/>
                  </a:cubicBezTo>
                  <a:cubicBezTo>
                    <a:pt x="18469" y="11018"/>
                    <a:pt x="18700" y="10732"/>
                    <a:pt x="18890" y="10419"/>
                  </a:cubicBezTo>
                  <a:cubicBezTo>
                    <a:pt x="19462" y="9506"/>
                    <a:pt x="19694" y="8362"/>
                    <a:pt x="19531" y="7300"/>
                  </a:cubicBezTo>
                  <a:cubicBezTo>
                    <a:pt x="19490" y="7000"/>
                    <a:pt x="19395" y="6673"/>
                    <a:pt x="19150" y="6482"/>
                  </a:cubicBezTo>
                  <a:cubicBezTo>
                    <a:pt x="19032" y="6398"/>
                    <a:pt x="18895" y="6360"/>
                    <a:pt x="18753" y="6360"/>
                  </a:cubicBezTo>
                  <a:cubicBezTo>
                    <a:pt x="18484" y="6360"/>
                    <a:pt x="18197" y="6496"/>
                    <a:pt x="17991" y="6700"/>
                  </a:cubicBezTo>
                  <a:cubicBezTo>
                    <a:pt x="17692" y="7027"/>
                    <a:pt x="17543" y="7477"/>
                    <a:pt x="17406" y="7899"/>
                  </a:cubicBezTo>
                  <a:cubicBezTo>
                    <a:pt x="17461" y="5897"/>
                    <a:pt x="17093" y="3840"/>
                    <a:pt x="15908" y="2275"/>
                  </a:cubicBezTo>
                  <a:cubicBezTo>
                    <a:pt x="14726" y="712"/>
                    <a:pt x="12807" y="1"/>
                    <a:pt x="10862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01"/>
            <p:cNvSpPr/>
            <p:nvPr/>
          </p:nvSpPr>
          <p:spPr>
            <a:xfrm>
              <a:off x="7624834" y="1711928"/>
              <a:ext cx="43620" cy="29704"/>
            </a:xfrm>
            <a:custGeom>
              <a:avLst/>
              <a:gdLst/>
              <a:ahLst/>
              <a:cxnLst/>
              <a:rect l="l" t="t" r="r" b="b"/>
              <a:pathLst>
                <a:path w="2398" h="1633" extrusionOk="0">
                  <a:moveTo>
                    <a:pt x="1323" y="0"/>
                  </a:moveTo>
                  <a:cubicBezTo>
                    <a:pt x="1210" y="0"/>
                    <a:pt x="1098" y="15"/>
                    <a:pt x="995" y="38"/>
                  </a:cubicBezTo>
                  <a:cubicBezTo>
                    <a:pt x="899" y="65"/>
                    <a:pt x="818" y="93"/>
                    <a:pt x="736" y="134"/>
                  </a:cubicBezTo>
                  <a:cubicBezTo>
                    <a:pt x="723" y="147"/>
                    <a:pt x="696" y="161"/>
                    <a:pt x="681" y="161"/>
                  </a:cubicBezTo>
                  <a:cubicBezTo>
                    <a:pt x="654" y="174"/>
                    <a:pt x="641" y="189"/>
                    <a:pt x="627" y="202"/>
                  </a:cubicBezTo>
                  <a:lnTo>
                    <a:pt x="559" y="243"/>
                  </a:lnTo>
                  <a:cubicBezTo>
                    <a:pt x="545" y="243"/>
                    <a:pt x="532" y="256"/>
                    <a:pt x="505" y="270"/>
                  </a:cubicBezTo>
                  <a:cubicBezTo>
                    <a:pt x="369" y="379"/>
                    <a:pt x="246" y="515"/>
                    <a:pt x="164" y="665"/>
                  </a:cubicBezTo>
                  <a:cubicBezTo>
                    <a:pt x="151" y="679"/>
                    <a:pt x="137" y="706"/>
                    <a:pt x="124" y="719"/>
                  </a:cubicBezTo>
                  <a:cubicBezTo>
                    <a:pt x="124" y="733"/>
                    <a:pt x="109" y="761"/>
                    <a:pt x="96" y="774"/>
                  </a:cubicBezTo>
                  <a:lnTo>
                    <a:pt x="69" y="842"/>
                  </a:lnTo>
                  <a:cubicBezTo>
                    <a:pt x="69" y="855"/>
                    <a:pt x="55" y="883"/>
                    <a:pt x="55" y="897"/>
                  </a:cubicBezTo>
                  <a:cubicBezTo>
                    <a:pt x="42" y="924"/>
                    <a:pt x="42" y="937"/>
                    <a:pt x="28" y="964"/>
                  </a:cubicBezTo>
                  <a:cubicBezTo>
                    <a:pt x="28" y="978"/>
                    <a:pt x="28" y="1006"/>
                    <a:pt x="15" y="1019"/>
                  </a:cubicBezTo>
                  <a:cubicBezTo>
                    <a:pt x="15" y="1060"/>
                    <a:pt x="0" y="1115"/>
                    <a:pt x="0" y="1155"/>
                  </a:cubicBezTo>
                  <a:lnTo>
                    <a:pt x="0" y="1182"/>
                  </a:lnTo>
                  <a:lnTo>
                    <a:pt x="0" y="1209"/>
                  </a:lnTo>
                  <a:lnTo>
                    <a:pt x="0" y="1278"/>
                  </a:lnTo>
                  <a:cubicBezTo>
                    <a:pt x="0" y="1318"/>
                    <a:pt x="0" y="1360"/>
                    <a:pt x="15" y="1400"/>
                  </a:cubicBezTo>
                  <a:cubicBezTo>
                    <a:pt x="28" y="1482"/>
                    <a:pt x="69" y="1564"/>
                    <a:pt x="109" y="1632"/>
                  </a:cubicBezTo>
                  <a:cubicBezTo>
                    <a:pt x="151" y="1564"/>
                    <a:pt x="191" y="1496"/>
                    <a:pt x="233" y="1442"/>
                  </a:cubicBezTo>
                  <a:lnTo>
                    <a:pt x="300" y="1373"/>
                  </a:lnTo>
                  <a:lnTo>
                    <a:pt x="341" y="1333"/>
                  </a:lnTo>
                  <a:cubicBezTo>
                    <a:pt x="355" y="1318"/>
                    <a:pt x="355" y="1305"/>
                    <a:pt x="369" y="1305"/>
                  </a:cubicBezTo>
                  <a:cubicBezTo>
                    <a:pt x="464" y="1209"/>
                    <a:pt x="559" y="1142"/>
                    <a:pt x="641" y="1087"/>
                  </a:cubicBezTo>
                  <a:cubicBezTo>
                    <a:pt x="736" y="1019"/>
                    <a:pt x="832" y="978"/>
                    <a:pt x="927" y="937"/>
                  </a:cubicBezTo>
                  <a:cubicBezTo>
                    <a:pt x="941" y="924"/>
                    <a:pt x="954" y="924"/>
                    <a:pt x="954" y="910"/>
                  </a:cubicBezTo>
                  <a:lnTo>
                    <a:pt x="995" y="897"/>
                  </a:lnTo>
                  <a:cubicBezTo>
                    <a:pt x="1008" y="897"/>
                    <a:pt x="1022" y="897"/>
                    <a:pt x="1036" y="883"/>
                  </a:cubicBezTo>
                  <a:cubicBezTo>
                    <a:pt x="1036" y="883"/>
                    <a:pt x="1050" y="883"/>
                    <a:pt x="1063" y="869"/>
                  </a:cubicBezTo>
                  <a:lnTo>
                    <a:pt x="1104" y="869"/>
                  </a:lnTo>
                  <a:lnTo>
                    <a:pt x="1131" y="855"/>
                  </a:lnTo>
                  <a:cubicBezTo>
                    <a:pt x="1144" y="842"/>
                    <a:pt x="1159" y="842"/>
                    <a:pt x="1172" y="842"/>
                  </a:cubicBezTo>
                  <a:cubicBezTo>
                    <a:pt x="1172" y="842"/>
                    <a:pt x="1186" y="842"/>
                    <a:pt x="1199" y="828"/>
                  </a:cubicBezTo>
                  <a:lnTo>
                    <a:pt x="1226" y="828"/>
                  </a:lnTo>
                  <a:lnTo>
                    <a:pt x="1268" y="815"/>
                  </a:lnTo>
                  <a:cubicBezTo>
                    <a:pt x="1281" y="815"/>
                    <a:pt x="1308" y="815"/>
                    <a:pt x="1335" y="801"/>
                  </a:cubicBezTo>
                  <a:lnTo>
                    <a:pt x="1458" y="801"/>
                  </a:lnTo>
                  <a:cubicBezTo>
                    <a:pt x="1480" y="797"/>
                    <a:pt x="1503" y="796"/>
                    <a:pt x="1526" y="796"/>
                  </a:cubicBezTo>
                  <a:cubicBezTo>
                    <a:pt x="1590" y="796"/>
                    <a:pt x="1657" y="808"/>
                    <a:pt x="1717" y="828"/>
                  </a:cubicBezTo>
                  <a:cubicBezTo>
                    <a:pt x="1812" y="842"/>
                    <a:pt x="1907" y="883"/>
                    <a:pt x="2016" y="951"/>
                  </a:cubicBezTo>
                  <a:lnTo>
                    <a:pt x="2180" y="1073"/>
                  </a:lnTo>
                  <a:cubicBezTo>
                    <a:pt x="2234" y="1128"/>
                    <a:pt x="2289" y="1169"/>
                    <a:pt x="2343" y="1237"/>
                  </a:cubicBezTo>
                  <a:cubicBezTo>
                    <a:pt x="2398" y="1073"/>
                    <a:pt x="2398" y="910"/>
                    <a:pt x="2357" y="733"/>
                  </a:cubicBezTo>
                  <a:cubicBezTo>
                    <a:pt x="2316" y="570"/>
                    <a:pt x="2207" y="406"/>
                    <a:pt x="2071" y="283"/>
                  </a:cubicBezTo>
                  <a:cubicBezTo>
                    <a:pt x="1934" y="161"/>
                    <a:pt x="1758" y="65"/>
                    <a:pt x="1567" y="25"/>
                  </a:cubicBezTo>
                  <a:cubicBezTo>
                    <a:pt x="1487" y="8"/>
                    <a:pt x="1405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01"/>
            <p:cNvSpPr/>
            <p:nvPr/>
          </p:nvSpPr>
          <p:spPr>
            <a:xfrm>
              <a:off x="7756402" y="1698504"/>
              <a:ext cx="45329" cy="27267"/>
            </a:xfrm>
            <a:custGeom>
              <a:avLst/>
              <a:gdLst/>
              <a:ahLst/>
              <a:cxnLst/>
              <a:rect l="l" t="t" r="r" b="b"/>
              <a:pathLst>
                <a:path w="2492" h="1499" extrusionOk="0">
                  <a:moveTo>
                    <a:pt x="1253" y="0"/>
                  </a:moveTo>
                  <a:cubicBezTo>
                    <a:pt x="1226" y="0"/>
                    <a:pt x="1199" y="0"/>
                    <a:pt x="1171" y="13"/>
                  </a:cubicBezTo>
                  <a:lnTo>
                    <a:pt x="1103" y="13"/>
                  </a:lnTo>
                  <a:cubicBezTo>
                    <a:pt x="1048" y="28"/>
                    <a:pt x="1008" y="28"/>
                    <a:pt x="953" y="41"/>
                  </a:cubicBezTo>
                  <a:cubicBezTo>
                    <a:pt x="858" y="68"/>
                    <a:pt x="776" y="109"/>
                    <a:pt x="681" y="150"/>
                  </a:cubicBezTo>
                  <a:cubicBezTo>
                    <a:pt x="518" y="246"/>
                    <a:pt x="367" y="368"/>
                    <a:pt x="258" y="504"/>
                  </a:cubicBezTo>
                  <a:cubicBezTo>
                    <a:pt x="231" y="545"/>
                    <a:pt x="204" y="572"/>
                    <a:pt x="191" y="613"/>
                  </a:cubicBezTo>
                  <a:cubicBezTo>
                    <a:pt x="177" y="627"/>
                    <a:pt x="163" y="654"/>
                    <a:pt x="149" y="667"/>
                  </a:cubicBezTo>
                  <a:cubicBezTo>
                    <a:pt x="136" y="694"/>
                    <a:pt x="136" y="709"/>
                    <a:pt x="122" y="736"/>
                  </a:cubicBezTo>
                  <a:cubicBezTo>
                    <a:pt x="82" y="803"/>
                    <a:pt x="55" y="885"/>
                    <a:pt x="27" y="967"/>
                  </a:cubicBezTo>
                  <a:cubicBezTo>
                    <a:pt x="13" y="1049"/>
                    <a:pt x="0" y="1144"/>
                    <a:pt x="0" y="1226"/>
                  </a:cubicBezTo>
                  <a:cubicBezTo>
                    <a:pt x="0" y="1308"/>
                    <a:pt x="0" y="1390"/>
                    <a:pt x="27" y="1471"/>
                  </a:cubicBezTo>
                  <a:cubicBezTo>
                    <a:pt x="95" y="1417"/>
                    <a:pt x="149" y="1362"/>
                    <a:pt x="204" y="1321"/>
                  </a:cubicBezTo>
                  <a:cubicBezTo>
                    <a:pt x="258" y="1266"/>
                    <a:pt x="313" y="1226"/>
                    <a:pt x="367" y="1185"/>
                  </a:cubicBezTo>
                  <a:cubicBezTo>
                    <a:pt x="422" y="1144"/>
                    <a:pt x="476" y="1103"/>
                    <a:pt x="531" y="1076"/>
                  </a:cubicBezTo>
                  <a:cubicBezTo>
                    <a:pt x="585" y="1035"/>
                    <a:pt x="640" y="1008"/>
                    <a:pt x="694" y="981"/>
                  </a:cubicBezTo>
                  <a:cubicBezTo>
                    <a:pt x="899" y="872"/>
                    <a:pt x="1090" y="818"/>
                    <a:pt x="1266" y="818"/>
                  </a:cubicBezTo>
                  <a:lnTo>
                    <a:pt x="1375" y="818"/>
                  </a:lnTo>
                  <a:cubicBezTo>
                    <a:pt x="1375" y="831"/>
                    <a:pt x="1389" y="831"/>
                    <a:pt x="1402" y="831"/>
                  </a:cubicBezTo>
                  <a:cubicBezTo>
                    <a:pt x="1444" y="831"/>
                    <a:pt x="1484" y="845"/>
                    <a:pt x="1539" y="845"/>
                  </a:cubicBezTo>
                  <a:cubicBezTo>
                    <a:pt x="1553" y="858"/>
                    <a:pt x="1553" y="858"/>
                    <a:pt x="1566" y="858"/>
                  </a:cubicBezTo>
                  <a:cubicBezTo>
                    <a:pt x="1580" y="858"/>
                    <a:pt x="1593" y="872"/>
                    <a:pt x="1607" y="872"/>
                  </a:cubicBezTo>
                  <a:cubicBezTo>
                    <a:pt x="1620" y="872"/>
                    <a:pt x="1620" y="885"/>
                    <a:pt x="1634" y="885"/>
                  </a:cubicBezTo>
                  <a:lnTo>
                    <a:pt x="1662" y="885"/>
                  </a:lnTo>
                  <a:lnTo>
                    <a:pt x="1675" y="899"/>
                  </a:lnTo>
                  <a:cubicBezTo>
                    <a:pt x="1716" y="912"/>
                    <a:pt x="1771" y="940"/>
                    <a:pt x="1811" y="967"/>
                  </a:cubicBezTo>
                  <a:cubicBezTo>
                    <a:pt x="1920" y="1008"/>
                    <a:pt x="2016" y="1090"/>
                    <a:pt x="2111" y="1172"/>
                  </a:cubicBezTo>
                  <a:cubicBezTo>
                    <a:pt x="2165" y="1212"/>
                    <a:pt x="2206" y="1266"/>
                    <a:pt x="2261" y="1321"/>
                  </a:cubicBezTo>
                  <a:cubicBezTo>
                    <a:pt x="2315" y="1375"/>
                    <a:pt x="2356" y="1430"/>
                    <a:pt x="2424" y="1499"/>
                  </a:cubicBezTo>
                  <a:cubicBezTo>
                    <a:pt x="2452" y="1417"/>
                    <a:pt x="2479" y="1335"/>
                    <a:pt x="2479" y="1253"/>
                  </a:cubicBezTo>
                  <a:cubicBezTo>
                    <a:pt x="2492" y="1226"/>
                    <a:pt x="2492" y="1212"/>
                    <a:pt x="2492" y="1185"/>
                  </a:cubicBezTo>
                  <a:lnTo>
                    <a:pt x="2492" y="1158"/>
                  </a:lnTo>
                  <a:lnTo>
                    <a:pt x="2492" y="1130"/>
                  </a:lnTo>
                  <a:cubicBezTo>
                    <a:pt x="2492" y="1103"/>
                    <a:pt x="2492" y="1076"/>
                    <a:pt x="2479" y="1063"/>
                  </a:cubicBezTo>
                  <a:lnTo>
                    <a:pt x="2479" y="994"/>
                  </a:lnTo>
                  <a:cubicBezTo>
                    <a:pt x="2465" y="912"/>
                    <a:pt x="2437" y="818"/>
                    <a:pt x="2397" y="736"/>
                  </a:cubicBezTo>
                  <a:cubicBezTo>
                    <a:pt x="2370" y="654"/>
                    <a:pt x="2328" y="572"/>
                    <a:pt x="2274" y="504"/>
                  </a:cubicBezTo>
                  <a:cubicBezTo>
                    <a:pt x="2220" y="422"/>
                    <a:pt x="2152" y="354"/>
                    <a:pt x="2070" y="300"/>
                  </a:cubicBezTo>
                  <a:cubicBezTo>
                    <a:pt x="2070" y="286"/>
                    <a:pt x="2056" y="273"/>
                    <a:pt x="2043" y="273"/>
                  </a:cubicBezTo>
                  <a:lnTo>
                    <a:pt x="2016" y="246"/>
                  </a:lnTo>
                  <a:cubicBezTo>
                    <a:pt x="2002" y="231"/>
                    <a:pt x="1974" y="218"/>
                    <a:pt x="1961" y="204"/>
                  </a:cubicBezTo>
                  <a:cubicBezTo>
                    <a:pt x="1934" y="191"/>
                    <a:pt x="1920" y="177"/>
                    <a:pt x="1893" y="164"/>
                  </a:cubicBezTo>
                  <a:cubicBezTo>
                    <a:pt x="1880" y="150"/>
                    <a:pt x="1852" y="150"/>
                    <a:pt x="1838" y="137"/>
                  </a:cubicBezTo>
                  <a:cubicBezTo>
                    <a:pt x="1662" y="41"/>
                    <a:pt x="1457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01"/>
            <p:cNvSpPr/>
            <p:nvPr/>
          </p:nvSpPr>
          <p:spPr>
            <a:xfrm>
              <a:off x="7612701" y="1657613"/>
              <a:ext cx="50568" cy="45111"/>
            </a:xfrm>
            <a:custGeom>
              <a:avLst/>
              <a:gdLst/>
              <a:ahLst/>
              <a:cxnLst/>
              <a:rect l="l" t="t" r="r" b="b"/>
              <a:pathLst>
                <a:path w="2780" h="2480" extrusionOk="0">
                  <a:moveTo>
                    <a:pt x="1485" y="1"/>
                  </a:moveTo>
                  <a:cubicBezTo>
                    <a:pt x="1457" y="15"/>
                    <a:pt x="1430" y="15"/>
                    <a:pt x="1403" y="15"/>
                  </a:cubicBezTo>
                  <a:lnTo>
                    <a:pt x="1363" y="28"/>
                  </a:lnTo>
                  <a:lnTo>
                    <a:pt x="1321" y="28"/>
                  </a:lnTo>
                  <a:cubicBezTo>
                    <a:pt x="1212" y="55"/>
                    <a:pt x="1103" y="82"/>
                    <a:pt x="994" y="137"/>
                  </a:cubicBezTo>
                  <a:cubicBezTo>
                    <a:pt x="967" y="151"/>
                    <a:pt x="940" y="151"/>
                    <a:pt x="927" y="164"/>
                  </a:cubicBezTo>
                  <a:lnTo>
                    <a:pt x="845" y="205"/>
                  </a:lnTo>
                  <a:cubicBezTo>
                    <a:pt x="804" y="233"/>
                    <a:pt x="749" y="273"/>
                    <a:pt x="709" y="300"/>
                  </a:cubicBezTo>
                  <a:cubicBezTo>
                    <a:pt x="654" y="327"/>
                    <a:pt x="613" y="369"/>
                    <a:pt x="573" y="409"/>
                  </a:cubicBezTo>
                  <a:cubicBezTo>
                    <a:pt x="531" y="436"/>
                    <a:pt x="491" y="478"/>
                    <a:pt x="464" y="518"/>
                  </a:cubicBezTo>
                  <a:cubicBezTo>
                    <a:pt x="422" y="560"/>
                    <a:pt x="382" y="600"/>
                    <a:pt x="355" y="641"/>
                  </a:cubicBezTo>
                  <a:cubicBezTo>
                    <a:pt x="327" y="682"/>
                    <a:pt x="286" y="723"/>
                    <a:pt x="259" y="777"/>
                  </a:cubicBezTo>
                  <a:cubicBezTo>
                    <a:pt x="232" y="818"/>
                    <a:pt x="204" y="859"/>
                    <a:pt x="177" y="914"/>
                  </a:cubicBezTo>
                  <a:cubicBezTo>
                    <a:pt x="164" y="954"/>
                    <a:pt x="137" y="1008"/>
                    <a:pt x="123" y="1050"/>
                  </a:cubicBezTo>
                  <a:cubicBezTo>
                    <a:pt x="82" y="1145"/>
                    <a:pt x="55" y="1241"/>
                    <a:pt x="41" y="1349"/>
                  </a:cubicBezTo>
                  <a:cubicBezTo>
                    <a:pt x="14" y="1444"/>
                    <a:pt x="1" y="1540"/>
                    <a:pt x="14" y="1649"/>
                  </a:cubicBezTo>
                  <a:cubicBezTo>
                    <a:pt x="14" y="1744"/>
                    <a:pt x="14" y="1840"/>
                    <a:pt x="41" y="1949"/>
                  </a:cubicBezTo>
                  <a:cubicBezTo>
                    <a:pt x="82" y="2139"/>
                    <a:pt x="164" y="2316"/>
                    <a:pt x="313" y="2479"/>
                  </a:cubicBezTo>
                  <a:cubicBezTo>
                    <a:pt x="382" y="2398"/>
                    <a:pt x="436" y="2316"/>
                    <a:pt x="504" y="2248"/>
                  </a:cubicBezTo>
                  <a:cubicBezTo>
                    <a:pt x="558" y="2180"/>
                    <a:pt x="613" y="2125"/>
                    <a:pt x="654" y="2058"/>
                  </a:cubicBezTo>
                  <a:lnTo>
                    <a:pt x="954" y="1758"/>
                  </a:lnTo>
                  <a:cubicBezTo>
                    <a:pt x="1145" y="1595"/>
                    <a:pt x="1308" y="1458"/>
                    <a:pt x="1457" y="1349"/>
                  </a:cubicBezTo>
                  <a:cubicBezTo>
                    <a:pt x="1499" y="1322"/>
                    <a:pt x="1526" y="1295"/>
                    <a:pt x="1566" y="1268"/>
                  </a:cubicBezTo>
                  <a:cubicBezTo>
                    <a:pt x="1608" y="1254"/>
                    <a:pt x="1648" y="1226"/>
                    <a:pt x="1675" y="1199"/>
                  </a:cubicBezTo>
                  <a:cubicBezTo>
                    <a:pt x="1689" y="1199"/>
                    <a:pt x="1689" y="1199"/>
                    <a:pt x="1703" y="1186"/>
                  </a:cubicBezTo>
                  <a:lnTo>
                    <a:pt x="1717" y="1186"/>
                  </a:lnTo>
                  <a:cubicBezTo>
                    <a:pt x="1717" y="1172"/>
                    <a:pt x="1730" y="1172"/>
                    <a:pt x="1744" y="1159"/>
                  </a:cubicBezTo>
                  <a:cubicBezTo>
                    <a:pt x="1757" y="1159"/>
                    <a:pt x="1757" y="1159"/>
                    <a:pt x="1771" y="1145"/>
                  </a:cubicBezTo>
                  <a:lnTo>
                    <a:pt x="1784" y="1145"/>
                  </a:lnTo>
                  <a:lnTo>
                    <a:pt x="1798" y="1132"/>
                  </a:lnTo>
                  <a:cubicBezTo>
                    <a:pt x="1839" y="1104"/>
                    <a:pt x="1880" y="1090"/>
                    <a:pt x="1935" y="1063"/>
                  </a:cubicBezTo>
                  <a:cubicBezTo>
                    <a:pt x="2029" y="1023"/>
                    <a:pt x="2138" y="995"/>
                    <a:pt x="2275" y="968"/>
                  </a:cubicBezTo>
                  <a:cubicBezTo>
                    <a:pt x="2343" y="954"/>
                    <a:pt x="2411" y="954"/>
                    <a:pt x="2492" y="954"/>
                  </a:cubicBezTo>
                  <a:cubicBezTo>
                    <a:pt x="2574" y="968"/>
                    <a:pt x="2670" y="968"/>
                    <a:pt x="2779" y="995"/>
                  </a:cubicBezTo>
                  <a:cubicBezTo>
                    <a:pt x="2779" y="886"/>
                    <a:pt x="2765" y="791"/>
                    <a:pt x="2738" y="682"/>
                  </a:cubicBezTo>
                  <a:cubicBezTo>
                    <a:pt x="2697" y="587"/>
                    <a:pt x="2643" y="491"/>
                    <a:pt x="2561" y="409"/>
                  </a:cubicBezTo>
                  <a:cubicBezTo>
                    <a:pt x="2425" y="246"/>
                    <a:pt x="2220" y="124"/>
                    <a:pt x="2002" y="55"/>
                  </a:cubicBezTo>
                  <a:cubicBezTo>
                    <a:pt x="1893" y="15"/>
                    <a:pt x="1784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01"/>
            <p:cNvSpPr/>
            <p:nvPr/>
          </p:nvSpPr>
          <p:spPr>
            <a:xfrm>
              <a:off x="7544325" y="1557822"/>
              <a:ext cx="309194" cy="230122"/>
            </a:xfrm>
            <a:custGeom>
              <a:avLst/>
              <a:gdLst/>
              <a:ahLst/>
              <a:cxnLst/>
              <a:rect l="l" t="t" r="r" b="b"/>
              <a:pathLst>
                <a:path w="16998" h="12651" extrusionOk="0">
                  <a:moveTo>
                    <a:pt x="8670" y="1"/>
                  </a:moveTo>
                  <a:cubicBezTo>
                    <a:pt x="8138" y="1"/>
                    <a:pt x="7611" y="25"/>
                    <a:pt x="7110" y="80"/>
                  </a:cubicBezTo>
                  <a:cubicBezTo>
                    <a:pt x="5679" y="229"/>
                    <a:pt x="4236" y="570"/>
                    <a:pt x="3064" y="1442"/>
                  </a:cubicBezTo>
                  <a:cubicBezTo>
                    <a:pt x="1294" y="2750"/>
                    <a:pt x="518" y="5010"/>
                    <a:pt x="55" y="7162"/>
                  </a:cubicBezTo>
                  <a:cubicBezTo>
                    <a:pt x="28" y="7271"/>
                    <a:pt x="1" y="7380"/>
                    <a:pt x="28" y="7475"/>
                  </a:cubicBezTo>
                  <a:cubicBezTo>
                    <a:pt x="68" y="7571"/>
                    <a:pt x="137" y="7653"/>
                    <a:pt x="204" y="7734"/>
                  </a:cubicBezTo>
                  <a:cubicBezTo>
                    <a:pt x="1386" y="9078"/>
                    <a:pt x="1850" y="10883"/>
                    <a:pt x="1839" y="12634"/>
                  </a:cubicBezTo>
                  <a:lnTo>
                    <a:pt x="1839" y="12634"/>
                  </a:lnTo>
                  <a:cubicBezTo>
                    <a:pt x="1844" y="12271"/>
                    <a:pt x="2017" y="11855"/>
                    <a:pt x="2044" y="11466"/>
                  </a:cubicBezTo>
                  <a:cubicBezTo>
                    <a:pt x="2084" y="10989"/>
                    <a:pt x="2029" y="10513"/>
                    <a:pt x="2029" y="10022"/>
                  </a:cubicBezTo>
                  <a:cubicBezTo>
                    <a:pt x="2002" y="9137"/>
                    <a:pt x="2152" y="8238"/>
                    <a:pt x="2234" y="7353"/>
                  </a:cubicBezTo>
                  <a:cubicBezTo>
                    <a:pt x="2316" y="6631"/>
                    <a:pt x="2383" y="5882"/>
                    <a:pt x="2725" y="5241"/>
                  </a:cubicBezTo>
                  <a:cubicBezTo>
                    <a:pt x="2738" y="5882"/>
                    <a:pt x="2752" y="6509"/>
                    <a:pt x="2765" y="7148"/>
                  </a:cubicBezTo>
                  <a:cubicBezTo>
                    <a:pt x="3978" y="5828"/>
                    <a:pt x="4550" y="4261"/>
                    <a:pt x="5258" y="2641"/>
                  </a:cubicBezTo>
                  <a:cubicBezTo>
                    <a:pt x="5530" y="3498"/>
                    <a:pt x="5993" y="4288"/>
                    <a:pt x="6606" y="4942"/>
                  </a:cubicBezTo>
                  <a:cubicBezTo>
                    <a:pt x="6565" y="4357"/>
                    <a:pt x="6593" y="3771"/>
                    <a:pt x="6687" y="3198"/>
                  </a:cubicBezTo>
                  <a:cubicBezTo>
                    <a:pt x="7110" y="4070"/>
                    <a:pt x="7695" y="4847"/>
                    <a:pt x="8403" y="5501"/>
                  </a:cubicBezTo>
                  <a:cubicBezTo>
                    <a:pt x="9534" y="6536"/>
                    <a:pt x="10951" y="7244"/>
                    <a:pt x="12462" y="7475"/>
                  </a:cubicBezTo>
                  <a:cubicBezTo>
                    <a:pt x="11836" y="6727"/>
                    <a:pt x="11305" y="5909"/>
                    <a:pt x="10896" y="5024"/>
                  </a:cubicBezTo>
                  <a:lnTo>
                    <a:pt x="10896" y="5024"/>
                  </a:lnTo>
                  <a:cubicBezTo>
                    <a:pt x="11563" y="5950"/>
                    <a:pt x="12858" y="6113"/>
                    <a:pt x="13770" y="6781"/>
                  </a:cubicBezTo>
                  <a:cubicBezTo>
                    <a:pt x="14492" y="7299"/>
                    <a:pt x="14982" y="8143"/>
                    <a:pt x="15064" y="9028"/>
                  </a:cubicBezTo>
                  <a:cubicBezTo>
                    <a:pt x="15418" y="8361"/>
                    <a:pt x="15676" y="7625"/>
                    <a:pt x="15799" y="6876"/>
                  </a:cubicBezTo>
                  <a:lnTo>
                    <a:pt x="15799" y="6876"/>
                  </a:lnTo>
                  <a:cubicBezTo>
                    <a:pt x="15840" y="7843"/>
                    <a:pt x="15785" y="8824"/>
                    <a:pt x="15609" y="9777"/>
                  </a:cubicBezTo>
                  <a:cubicBezTo>
                    <a:pt x="15676" y="9450"/>
                    <a:pt x="15827" y="9151"/>
                    <a:pt x="16030" y="8906"/>
                  </a:cubicBezTo>
                  <a:lnTo>
                    <a:pt x="16030" y="8906"/>
                  </a:lnTo>
                  <a:cubicBezTo>
                    <a:pt x="16003" y="9559"/>
                    <a:pt x="15799" y="10417"/>
                    <a:pt x="16003" y="11058"/>
                  </a:cubicBezTo>
                  <a:cubicBezTo>
                    <a:pt x="16099" y="10362"/>
                    <a:pt x="16194" y="9654"/>
                    <a:pt x="16426" y="9000"/>
                  </a:cubicBezTo>
                  <a:cubicBezTo>
                    <a:pt x="16548" y="8646"/>
                    <a:pt x="16998" y="8129"/>
                    <a:pt x="16957" y="7747"/>
                  </a:cubicBezTo>
                  <a:cubicBezTo>
                    <a:pt x="16726" y="5392"/>
                    <a:pt x="16139" y="2790"/>
                    <a:pt x="14301" y="1265"/>
                  </a:cubicBezTo>
                  <a:cubicBezTo>
                    <a:pt x="13484" y="584"/>
                    <a:pt x="12422" y="298"/>
                    <a:pt x="11372" y="175"/>
                  </a:cubicBezTo>
                  <a:cubicBezTo>
                    <a:pt x="10520" y="72"/>
                    <a:pt x="9586" y="1"/>
                    <a:pt x="8670" y="1"/>
                  </a:cubicBezTo>
                  <a:close/>
                  <a:moveTo>
                    <a:pt x="1839" y="12634"/>
                  </a:moveTo>
                  <a:lnTo>
                    <a:pt x="1839" y="12634"/>
                  </a:lnTo>
                  <a:cubicBezTo>
                    <a:pt x="1839" y="12639"/>
                    <a:pt x="1839" y="12645"/>
                    <a:pt x="1839" y="12651"/>
                  </a:cubicBezTo>
                  <a:cubicBezTo>
                    <a:pt x="1839" y="12645"/>
                    <a:pt x="1839" y="12639"/>
                    <a:pt x="1839" y="12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01"/>
            <p:cNvSpPr/>
            <p:nvPr/>
          </p:nvSpPr>
          <p:spPr>
            <a:xfrm>
              <a:off x="7773737" y="1375940"/>
              <a:ext cx="267320" cy="395160"/>
            </a:xfrm>
            <a:custGeom>
              <a:avLst/>
              <a:gdLst/>
              <a:ahLst/>
              <a:cxnLst/>
              <a:rect l="l" t="t" r="r" b="b"/>
              <a:pathLst>
                <a:path w="14696" h="21724" extrusionOk="0">
                  <a:moveTo>
                    <a:pt x="3977" y="1"/>
                  </a:moveTo>
                  <a:cubicBezTo>
                    <a:pt x="3582" y="1"/>
                    <a:pt x="3201" y="28"/>
                    <a:pt x="2833" y="110"/>
                  </a:cubicBezTo>
                  <a:cubicBezTo>
                    <a:pt x="2261" y="204"/>
                    <a:pt x="1730" y="409"/>
                    <a:pt x="1253" y="709"/>
                  </a:cubicBezTo>
                  <a:cubicBezTo>
                    <a:pt x="1008" y="858"/>
                    <a:pt x="776" y="1036"/>
                    <a:pt x="572" y="1239"/>
                  </a:cubicBezTo>
                  <a:cubicBezTo>
                    <a:pt x="368" y="1444"/>
                    <a:pt x="177" y="1675"/>
                    <a:pt x="0" y="1935"/>
                  </a:cubicBezTo>
                  <a:lnTo>
                    <a:pt x="640" y="2343"/>
                  </a:lnTo>
                  <a:cubicBezTo>
                    <a:pt x="831" y="2057"/>
                    <a:pt x="1036" y="1826"/>
                    <a:pt x="1281" y="1621"/>
                  </a:cubicBezTo>
                  <a:cubicBezTo>
                    <a:pt x="1457" y="1472"/>
                    <a:pt x="1648" y="1348"/>
                    <a:pt x="1853" y="1239"/>
                  </a:cubicBezTo>
                  <a:cubicBezTo>
                    <a:pt x="2152" y="1076"/>
                    <a:pt x="2492" y="954"/>
                    <a:pt x="2846" y="872"/>
                  </a:cubicBezTo>
                  <a:cubicBezTo>
                    <a:pt x="3215" y="791"/>
                    <a:pt x="3582" y="763"/>
                    <a:pt x="3977" y="763"/>
                  </a:cubicBezTo>
                  <a:cubicBezTo>
                    <a:pt x="4508" y="763"/>
                    <a:pt x="5067" y="831"/>
                    <a:pt x="5612" y="954"/>
                  </a:cubicBezTo>
                  <a:cubicBezTo>
                    <a:pt x="6429" y="1158"/>
                    <a:pt x="7232" y="1485"/>
                    <a:pt x="7940" y="1893"/>
                  </a:cubicBezTo>
                  <a:cubicBezTo>
                    <a:pt x="8281" y="2111"/>
                    <a:pt x="8608" y="2329"/>
                    <a:pt x="8880" y="2574"/>
                  </a:cubicBezTo>
                  <a:cubicBezTo>
                    <a:pt x="9166" y="2819"/>
                    <a:pt x="9411" y="3064"/>
                    <a:pt x="9602" y="3324"/>
                  </a:cubicBezTo>
                  <a:cubicBezTo>
                    <a:pt x="9874" y="3691"/>
                    <a:pt x="10079" y="4072"/>
                    <a:pt x="10256" y="4468"/>
                  </a:cubicBezTo>
                  <a:cubicBezTo>
                    <a:pt x="10515" y="5080"/>
                    <a:pt x="10678" y="5734"/>
                    <a:pt x="10773" y="6402"/>
                  </a:cubicBezTo>
                  <a:cubicBezTo>
                    <a:pt x="10869" y="7083"/>
                    <a:pt x="10896" y="7791"/>
                    <a:pt x="10896" y="8485"/>
                  </a:cubicBezTo>
                  <a:cubicBezTo>
                    <a:pt x="10896" y="9084"/>
                    <a:pt x="10882" y="9671"/>
                    <a:pt x="10855" y="10243"/>
                  </a:cubicBezTo>
                  <a:cubicBezTo>
                    <a:pt x="10814" y="11087"/>
                    <a:pt x="10787" y="11972"/>
                    <a:pt x="10787" y="12871"/>
                  </a:cubicBezTo>
                  <a:cubicBezTo>
                    <a:pt x="10787" y="13688"/>
                    <a:pt x="10814" y="14505"/>
                    <a:pt x="10909" y="15322"/>
                  </a:cubicBezTo>
                  <a:cubicBezTo>
                    <a:pt x="10978" y="15936"/>
                    <a:pt x="11073" y="16535"/>
                    <a:pt x="11223" y="17120"/>
                  </a:cubicBezTo>
                  <a:cubicBezTo>
                    <a:pt x="11454" y="18006"/>
                    <a:pt x="11795" y="18850"/>
                    <a:pt x="12285" y="19626"/>
                  </a:cubicBezTo>
                  <a:cubicBezTo>
                    <a:pt x="12762" y="20416"/>
                    <a:pt x="13415" y="21124"/>
                    <a:pt x="14247" y="21723"/>
                  </a:cubicBezTo>
                  <a:lnTo>
                    <a:pt x="14696" y="21111"/>
                  </a:lnTo>
                  <a:cubicBezTo>
                    <a:pt x="14029" y="20621"/>
                    <a:pt x="13497" y="20062"/>
                    <a:pt x="13075" y="19463"/>
                  </a:cubicBezTo>
                  <a:cubicBezTo>
                    <a:pt x="12762" y="18999"/>
                    <a:pt x="12503" y="18509"/>
                    <a:pt x="12313" y="17992"/>
                  </a:cubicBezTo>
                  <a:cubicBezTo>
                    <a:pt x="11999" y="17216"/>
                    <a:pt x="11808" y="16384"/>
                    <a:pt x="11699" y="15527"/>
                  </a:cubicBezTo>
                  <a:cubicBezTo>
                    <a:pt x="11577" y="14668"/>
                    <a:pt x="11550" y="13770"/>
                    <a:pt x="11550" y="12871"/>
                  </a:cubicBezTo>
                  <a:cubicBezTo>
                    <a:pt x="11550" y="11999"/>
                    <a:pt x="11577" y="11127"/>
                    <a:pt x="11617" y="10270"/>
                  </a:cubicBezTo>
                  <a:cubicBezTo>
                    <a:pt x="11632" y="9698"/>
                    <a:pt x="11659" y="9099"/>
                    <a:pt x="11659" y="8485"/>
                  </a:cubicBezTo>
                  <a:cubicBezTo>
                    <a:pt x="11659" y="7519"/>
                    <a:pt x="11604" y="6538"/>
                    <a:pt x="11400" y="5571"/>
                  </a:cubicBezTo>
                  <a:cubicBezTo>
                    <a:pt x="11291" y="5094"/>
                    <a:pt x="11154" y="4631"/>
                    <a:pt x="10951" y="4168"/>
                  </a:cubicBezTo>
                  <a:cubicBezTo>
                    <a:pt x="10760" y="3718"/>
                    <a:pt x="10515" y="3282"/>
                    <a:pt x="10215" y="2874"/>
                  </a:cubicBezTo>
                  <a:cubicBezTo>
                    <a:pt x="9901" y="2452"/>
                    <a:pt x="9507" y="2071"/>
                    <a:pt x="9044" y="1730"/>
                  </a:cubicBezTo>
                  <a:cubicBezTo>
                    <a:pt x="8363" y="1212"/>
                    <a:pt x="7546" y="776"/>
                    <a:pt x="6674" y="477"/>
                  </a:cubicBezTo>
                  <a:cubicBezTo>
                    <a:pt x="5802" y="177"/>
                    <a:pt x="4876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01"/>
            <p:cNvSpPr/>
            <p:nvPr/>
          </p:nvSpPr>
          <p:spPr>
            <a:xfrm>
              <a:off x="7996710" y="1716585"/>
              <a:ext cx="141718" cy="145447"/>
            </a:xfrm>
            <a:custGeom>
              <a:avLst/>
              <a:gdLst/>
              <a:ahLst/>
              <a:cxnLst/>
              <a:rect l="l" t="t" r="r" b="b"/>
              <a:pathLst>
                <a:path w="7791" h="7996" extrusionOk="0">
                  <a:moveTo>
                    <a:pt x="585" y="0"/>
                  </a:moveTo>
                  <a:cubicBezTo>
                    <a:pt x="286" y="191"/>
                    <a:pt x="68" y="532"/>
                    <a:pt x="13" y="926"/>
                  </a:cubicBezTo>
                  <a:cubicBezTo>
                    <a:pt x="0" y="968"/>
                    <a:pt x="0" y="1022"/>
                    <a:pt x="13" y="1077"/>
                  </a:cubicBezTo>
                  <a:cubicBezTo>
                    <a:pt x="27" y="1131"/>
                    <a:pt x="55" y="1186"/>
                    <a:pt x="95" y="1240"/>
                  </a:cubicBezTo>
                  <a:cubicBezTo>
                    <a:pt x="681" y="2125"/>
                    <a:pt x="1293" y="2996"/>
                    <a:pt x="1838" y="3909"/>
                  </a:cubicBezTo>
                  <a:cubicBezTo>
                    <a:pt x="2438" y="4890"/>
                    <a:pt x="2615" y="6020"/>
                    <a:pt x="2561" y="7096"/>
                  </a:cubicBezTo>
                  <a:cubicBezTo>
                    <a:pt x="2546" y="7451"/>
                    <a:pt x="2452" y="7790"/>
                    <a:pt x="2220" y="7995"/>
                  </a:cubicBezTo>
                  <a:cubicBezTo>
                    <a:pt x="2397" y="7995"/>
                    <a:pt x="2574" y="7954"/>
                    <a:pt x="2737" y="7899"/>
                  </a:cubicBezTo>
                  <a:cubicBezTo>
                    <a:pt x="2764" y="7886"/>
                    <a:pt x="2792" y="7872"/>
                    <a:pt x="2819" y="7845"/>
                  </a:cubicBezTo>
                  <a:cubicBezTo>
                    <a:pt x="2846" y="7818"/>
                    <a:pt x="2846" y="7777"/>
                    <a:pt x="2860" y="7723"/>
                  </a:cubicBezTo>
                  <a:cubicBezTo>
                    <a:pt x="3078" y="6430"/>
                    <a:pt x="2792" y="5056"/>
                    <a:pt x="2248" y="3763"/>
                  </a:cubicBezTo>
                  <a:lnTo>
                    <a:pt x="2248" y="3763"/>
                  </a:lnTo>
                  <a:cubicBezTo>
                    <a:pt x="2426" y="4184"/>
                    <a:pt x="2670" y="4564"/>
                    <a:pt x="2873" y="4958"/>
                  </a:cubicBezTo>
                  <a:cubicBezTo>
                    <a:pt x="3146" y="5475"/>
                    <a:pt x="3309" y="6047"/>
                    <a:pt x="3445" y="6619"/>
                  </a:cubicBezTo>
                  <a:cubicBezTo>
                    <a:pt x="3473" y="6755"/>
                    <a:pt x="3500" y="6906"/>
                    <a:pt x="3514" y="7055"/>
                  </a:cubicBezTo>
                  <a:cubicBezTo>
                    <a:pt x="3527" y="7260"/>
                    <a:pt x="3500" y="7464"/>
                    <a:pt x="3391" y="7600"/>
                  </a:cubicBezTo>
                  <a:cubicBezTo>
                    <a:pt x="3895" y="7505"/>
                    <a:pt x="4331" y="7246"/>
                    <a:pt x="4794" y="7028"/>
                  </a:cubicBezTo>
                  <a:cubicBezTo>
                    <a:pt x="4685" y="6483"/>
                    <a:pt x="4453" y="5952"/>
                    <a:pt x="4126" y="5517"/>
                  </a:cubicBezTo>
                  <a:lnTo>
                    <a:pt x="4126" y="5517"/>
                  </a:lnTo>
                  <a:cubicBezTo>
                    <a:pt x="4549" y="5898"/>
                    <a:pt x="4876" y="6415"/>
                    <a:pt x="5067" y="6973"/>
                  </a:cubicBezTo>
                  <a:cubicBezTo>
                    <a:pt x="5189" y="6919"/>
                    <a:pt x="5312" y="6879"/>
                    <a:pt x="5421" y="6824"/>
                  </a:cubicBezTo>
                  <a:cubicBezTo>
                    <a:pt x="5216" y="6089"/>
                    <a:pt x="4849" y="5393"/>
                    <a:pt x="4372" y="4821"/>
                  </a:cubicBezTo>
                  <a:lnTo>
                    <a:pt x="4372" y="4821"/>
                  </a:lnTo>
                  <a:cubicBezTo>
                    <a:pt x="4958" y="5203"/>
                    <a:pt x="5434" y="5857"/>
                    <a:pt x="5639" y="6565"/>
                  </a:cubicBezTo>
                  <a:cubicBezTo>
                    <a:pt x="5775" y="6497"/>
                    <a:pt x="5924" y="6429"/>
                    <a:pt x="6075" y="6361"/>
                  </a:cubicBezTo>
                  <a:cubicBezTo>
                    <a:pt x="5829" y="5857"/>
                    <a:pt x="5516" y="5366"/>
                    <a:pt x="5161" y="4945"/>
                  </a:cubicBezTo>
                  <a:lnTo>
                    <a:pt x="5161" y="4945"/>
                  </a:lnTo>
                  <a:cubicBezTo>
                    <a:pt x="5597" y="5312"/>
                    <a:pt x="5993" y="5762"/>
                    <a:pt x="6333" y="6252"/>
                  </a:cubicBezTo>
                  <a:cubicBezTo>
                    <a:pt x="6687" y="5952"/>
                    <a:pt x="7082" y="5707"/>
                    <a:pt x="7491" y="5530"/>
                  </a:cubicBezTo>
                  <a:cubicBezTo>
                    <a:pt x="7791" y="5393"/>
                    <a:pt x="6714" y="3882"/>
                    <a:pt x="6565" y="3705"/>
                  </a:cubicBezTo>
                  <a:cubicBezTo>
                    <a:pt x="6060" y="3133"/>
                    <a:pt x="5584" y="2629"/>
                    <a:pt x="4944" y="2275"/>
                  </a:cubicBezTo>
                  <a:cubicBezTo>
                    <a:pt x="4168" y="1839"/>
                    <a:pt x="3336" y="1730"/>
                    <a:pt x="2533" y="1471"/>
                  </a:cubicBezTo>
                  <a:cubicBezTo>
                    <a:pt x="2192" y="1349"/>
                    <a:pt x="1838" y="1186"/>
                    <a:pt x="1526" y="940"/>
                  </a:cubicBezTo>
                  <a:cubicBezTo>
                    <a:pt x="1185" y="681"/>
                    <a:pt x="872" y="341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01"/>
            <p:cNvSpPr/>
            <p:nvPr/>
          </p:nvSpPr>
          <p:spPr>
            <a:xfrm>
              <a:off x="7976883" y="1695775"/>
              <a:ext cx="45839" cy="53279"/>
            </a:xfrm>
            <a:custGeom>
              <a:avLst/>
              <a:gdLst/>
              <a:ahLst/>
              <a:cxnLst/>
              <a:rect l="l" t="t" r="r" b="b"/>
              <a:pathLst>
                <a:path w="2520" h="2929" extrusionOk="0">
                  <a:moveTo>
                    <a:pt x="1158" y="0"/>
                  </a:moveTo>
                  <a:cubicBezTo>
                    <a:pt x="791" y="163"/>
                    <a:pt x="449" y="368"/>
                    <a:pt x="150" y="613"/>
                  </a:cubicBezTo>
                  <a:cubicBezTo>
                    <a:pt x="95" y="654"/>
                    <a:pt x="41" y="708"/>
                    <a:pt x="28" y="777"/>
                  </a:cubicBezTo>
                  <a:cubicBezTo>
                    <a:pt x="1" y="872"/>
                    <a:pt x="55" y="968"/>
                    <a:pt x="95" y="1062"/>
                  </a:cubicBezTo>
                  <a:cubicBezTo>
                    <a:pt x="422" y="1757"/>
                    <a:pt x="791" y="2479"/>
                    <a:pt x="1390" y="2915"/>
                  </a:cubicBezTo>
                  <a:cubicBezTo>
                    <a:pt x="1403" y="2915"/>
                    <a:pt x="1417" y="2929"/>
                    <a:pt x="1430" y="2929"/>
                  </a:cubicBezTo>
                  <a:cubicBezTo>
                    <a:pt x="1472" y="2929"/>
                    <a:pt x="1499" y="2887"/>
                    <a:pt x="1512" y="2847"/>
                  </a:cubicBezTo>
                  <a:cubicBezTo>
                    <a:pt x="1635" y="2343"/>
                    <a:pt x="1948" y="1948"/>
                    <a:pt x="2425" y="1866"/>
                  </a:cubicBezTo>
                  <a:cubicBezTo>
                    <a:pt x="2452" y="1852"/>
                    <a:pt x="2492" y="1852"/>
                    <a:pt x="2507" y="1812"/>
                  </a:cubicBezTo>
                  <a:cubicBezTo>
                    <a:pt x="2520" y="1798"/>
                    <a:pt x="2507" y="1771"/>
                    <a:pt x="2492" y="1743"/>
                  </a:cubicBezTo>
                  <a:cubicBezTo>
                    <a:pt x="2452" y="1621"/>
                    <a:pt x="2329" y="1540"/>
                    <a:pt x="2220" y="1471"/>
                  </a:cubicBezTo>
                  <a:cubicBezTo>
                    <a:pt x="2044" y="1349"/>
                    <a:pt x="1158" y="0"/>
                    <a:pt x="1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01"/>
            <p:cNvSpPr/>
            <p:nvPr/>
          </p:nvSpPr>
          <p:spPr>
            <a:xfrm>
              <a:off x="7400369" y="1411593"/>
              <a:ext cx="598342" cy="186084"/>
            </a:xfrm>
            <a:custGeom>
              <a:avLst/>
              <a:gdLst/>
              <a:ahLst/>
              <a:cxnLst/>
              <a:rect l="l" t="t" r="r" b="b"/>
              <a:pathLst>
                <a:path w="32894" h="10230" extrusionOk="0">
                  <a:moveTo>
                    <a:pt x="14939" y="1"/>
                  </a:moveTo>
                  <a:cubicBezTo>
                    <a:pt x="14804" y="1"/>
                    <a:pt x="14669" y="1"/>
                    <a:pt x="14534" y="2"/>
                  </a:cubicBezTo>
                  <a:cubicBezTo>
                    <a:pt x="11919" y="29"/>
                    <a:pt x="9304" y="178"/>
                    <a:pt x="6716" y="478"/>
                  </a:cubicBezTo>
                  <a:cubicBezTo>
                    <a:pt x="4428" y="737"/>
                    <a:pt x="2180" y="1023"/>
                    <a:pt x="15" y="1745"/>
                  </a:cubicBezTo>
                  <a:cubicBezTo>
                    <a:pt x="1" y="1758"/>
                    <a:pt x="28" y="1827"/>
                    <a:pt x="83" y="1936"/>
                  </a:cubicBezTo>
                  <a:cubicBezTo>
                    <a:pt x="491" y="2657"/>
                    <a:pt x="2548" y="5368"/>
                    <a:pt x="2725" y="5613"/>
                  </a:cubicBezTo>
                  <a:cubicBezTo>
                    <a:pt x="3896" y="7152"/>
                    <a:pt x="5054" y="8691"/>
                    <a:pt x="6226" y="10230"/>
                  </a:cubicBezTo>
                  <a:cubicBezTo>
                    <a:pt x="6771" y="10093"/>
                    <a:pt x="7452" y="10080"/>
                    <a:pt x="7955" y="9890"/>
                  </a:cubicBezTo>
                  <a:cubicBezTo>
                    <a:pt x="8541" y="9658"/>
                    <a:pt x="9004" y="9058"/>
                    <a:pt x="9494" y="8664"/>
                  </a:cubicBezTo>
                  <a:cubicBezTo>
                    <a:pt x="11033" y="7411"/>
                    <a:pt x="13103" y="7043"/>
                    <a:pt x="15079" y="6730"/>
                  </a:cubicBezTo>
                  <a:cubicBezTo>
                    <a:pt x="15932" y="6597"/>
                    <a:pt x="16801" y="6458"/>
                    <a:pt x="17673" y="6458"/>
                  </a:cubicBezTo>
                  <a:cubicBezTo>
                    <a:pt x="17970" y="6458"/>
                    <a:pt x="18268" y="6474"/>
                    <a:pt x="18565" y="6512"/>
                  </a:cubicBezTo>
                  <a:cubicBezTo>
                    <a:pt x="19628" y="6661"/>
                    <a:pt x="20648" y="7084"/>
                    <a:pt x="21629" y="7520"/>
                  </a:cubicBezTo>
                  <a:cubicBezTo>
                    <a:pt x="23127" y="8187"/>
                    <a:pt x="24762" y="9549"/>
                    <a:pt x="26383" y="9549"/>
                  </a:cubicBezTo>
                  <a:cubicBezTo>
                    <a:pt x="28480" y="7288"/>
                    <a:pt x="30578" y="5027"/>
                    <a:pt x="32661" y="2766"/>
                  </a:cubicBezTo>
                  <a:cubicBezTo>
                    <a:pt x="32743" y="2684"/>
                    <a:pt x="32824" y="2590"/>
                    <a:pt x="32839" y="2481"/>
                  </a:cubicBezTo>
                  <a:cubicBezTo>
                    <a:pt x="32893" y="2208"/>
                    <a:pt x="32485" y="2031"/>
                    <a:pt x="32158" y="1963"/>
                  </a:cubicBezTo>
                  <a:cubicBezTo>
                    <a:pt x="31504" y="1813"/>
                    <a:pt x="30863" y="1663"/>
                    <a:pt x="30209" y="1527"/>
                  </a:cubicBezTo>
                  <a:cubicBezTo>
                    <a:pt x="25220" y="505"/>
                    <a:pt x="20075" y="1"/>
                    <a:pt x="14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01"/>
            <p:cNvSpPr/>
            <p:nvPr/>
          </p:nvSpPr>
          <p:spPr>
            <a:xfrm>
              <a:off x="7880258" y="1572392"/>
              <a:ext cx="11914" cy="12897"/>
            </a:xfrm>
            <a:custGeom>
              <a:avLst/>
              <a:gdLst/>
              <a:ahLst/>
              <a:cxnLst/>
              <a:rect l="l" t="t" r="r" b="b"/>
              <a:pathLst>
                <a:path w="655" h="709" extrusionOk="0">
                  <a:moveTo>
                    <a:pt x="655" y="0"/>
                  </a:moveTo>
                  <a:lnTo>
                    <a:pt x="655" y="0"/>
                  </a:lnTo>
                  <a:cubicBezTo>
                    <a:pt x="437" y="233"/>
                    <a:pt x="219" y="478"/>
                    <a:pt x="1" y="709"/>
                  </a:cubicBezTo>
                  <a:cubicBezTo>
                    <a:pt x="14" y="709"/>
                    <a:pt x="41" y="709"/>
                    <a:pt x="68" y="696"/>
                  </a:cubicBezTo>
                  <a:cubicBezTo>
                    <a:pt x="259" y="464"/>
                    <a:pt x="464" y="233"/>
                    <a:pt x="655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01"/>
            <p:cNvSpPr/>
            <p:nvPr/>
          </p:nvSpPr>
          <p:spPr>
            <a:xfrm>
              <a:off x="7452902" y="1435895"/>
              <a:ext cx="527219" cy="159799"/>
            </a:xfrm>
            <a:custGeom>
              <a:avLst/>
              <a:gdLst/>
              <a:ahLst/>
              <a:cxnLst/>
              <a:rect l="l" t="t" r="r" b="b"/>
              <a:pathLst>
                <a:path w="28984" h="8785" extrusionOk="0">
                  <a:moveTo>
                    <a:pt x="13130" y="1"/>
                  </a:moveTo>
                  <a:cubicBezTo>
                    <a:pt x="9970" y="1"/>
                    <a:pt x="6797" y="273"/>
                    <a:pt x="3583" y="927"/>
                  </a:cubicBezTo>
                  <a:cubicBezTo>
                    <a:pt x="2343" y="1172"/>
                    <a:pt x="1117" y="1485"/>
                    <a:pt x="0" y="2084"/>
                  </a:cubicBezTo>
                  <a:lnTo>
                    <a:pt x="859" y="3555"/>
                  </a:lnTo>
                  <a:cubicBezTo>
                    <a:pt x="1131" y="4005"/>
                    <a:pt x="1390" y="4454"/>
                    <a:pt x="1649" y="4904"/>
                  </a:cubicBezTo>
                  <a:cubicBezTo>
                    <a:pt x="1921" y="5367"/>
                    <a:pt x="2697" y="7083"/>
                    <a:pt x="3187" y="7246"/>
                  </a:cubicBezTo>
                  <a:cubicBezTo>
                    <a:pt x="3093" y="7219"/>
                    <a:pt x="2997" y="7192"/>
                    <a:pt x="2888" y="7192"/>
                  </a:cubicBezTo>
                  <a:cubicBezTo>
                    <a:pt x="2697" y="7192"/>
                    <a:pt x="2521" y="7246"/>
                    <a:pt x="2357" y="7341"/>
                  </a:cubicBezTo>
                  <a:cubicBezTo>
                    <a:pt x="2493" y="7573"/>
                    <a:pt x="2630" y="7804"/>
                    <a:pt x="2779" y="8036"/>
                  </a:cubicBezTo>
                  <a:cubicBezTo>
                    <a:pt x="2942" y="8281"/>
                    <a:pt x="3120" y="8526"/>
                    <a:pt x="3283" y="8785"/>
                  </a:cubicBezTo>
                  <a:cubicBezTo>
                    <a:pt x="3365" y="8757"/>
                    <a:pt x="3433" y="8757"/>
                    <a:pt x="3514" y="8757"/>
                  </a:cubicBezTo>
                  <a:lnTo>
                    <a:pt x="4046" y="8757"/>
                  </a:lnTo>
                  <a:cubicBezTo>
                    <a:pt x="4141" y="8757"/>
                    <a:pt x="4222" y="8744"/>
                    <a:pt x="4304" y="8717"/>
                  </a:cubicBezTo>
                  <a:lnTo>
                    <a:pt x="4304" y="8717"/>
                  </a:lnTo>
                  <a:cubicBezTo>
                    <a:pt x="4291" y="8730"/>
                    <a:pt x="4264" y="8730"/>
                    <a:pt x="4250" y="8744"/>
                  </a:cubicBezTo>
                  <a:cubicBezTo>
                    <a:pt x="4482" y="8703"/>
                    <a:pt x="4713" y="8663"/>
                    <a:pt x="4918" y="8608"/>
                  </a:cubicBezTo>
                  <a:cubicBezTo>
                    <a:pt x="4931" y="8540"/>
                    <a:pt x="4945" y="8485"/>
                    <a:pt x="4972" y="8431"/>
                  </a:cubicBezTo>
                  <a:cubicBezTo>
                    <a:pt x="5012" y="7341"/>
                    <a:pt x="5054" y="6238"/>
                    <a:pt x="5094" y="5149"/>
                  </a:cubicBezTo>
                  <a:lnTo>
                    <a:pt x="5094" y="5013"/>
                  </a:lnTo>
                  <a:cubicBezTo>
                    <a:pt x="5163" y="4005"/>
                    <a:pt x="5639" y="3569"/>
                    <a:pt x="6729" y="2997"/>
                  </a:cubicBezTo>
                  <a:cubicBezTo>
                    <a:pt x="8595" y="2044"/>
                    <a:pt x="10951" y="1717"/>
                    <a:pt x="13117" y="1621"/>
                  </a:cubicBezTo>
                  <a:cubicBezTo>
                    <a:pt x="13144" y="1621"/>
                    <a:pt x="13184" y="1608"/>
                    <a:pt x="13226" y="1608"/>
                  </a:cubicBezTo>
                  <a:cubicBezTo>
                    <a:pt x="13457" y="1608"/>
                    <a:pt x="13702" y="1594"/>
                    <a:pt x="13934" y="1594"/>
                  </a:cubicBezTo>
                  <a:cubicBezTo>
                    <a:pt x="16807" y="1594"/>
                    <a:pt x="20076" y="2275"/>
                    <a:pt x="22351" y="4032"/>
                  </a:cubicBezTo>
                  <a:cubicBezTo>
                    <a:pt x="22500" y="4141"/>
                    <a:pt x="22650" y="4277"/>
                    <a:pt x="22718" y="4441"/>
                  </a:cubicBezTo>
                  <a:cubicBezTo>
                    <a:pt x="22787" y="4590"/>
                    <a:pt x="22800" y="4753"/>
                    <a:pt x="22800" y="4904"/>
                  </a:cubicBezTo>
                  <a:cubicBezTo>
                    <a:pt x="22854" y="5993"/>
                    <a:pt x="22896" y="7083"/>
                    <a:pt x="22936" y="8172"/>
                  </a:cubicBezTo>
                  <a:cubicBezTo>
                    <a:pt x="23127" y="8200"/>
                    <a:pt x="23304" y="8213"/>
                    <a:pt x="23495" y="8213"/>
                  </a:cubicBezTo>
                  <a:cubicBezTo>
                    <a:pt x="23713" y="7982"/>
                    <a:pt x="23931" y="7737"/>
                    <a:pt x="24149" y="7504"/>
                  </a:cubicBezTo>
                  <a:lnTo>
                    <a:pt x="25701" y="5707"/>
                  </a:lnTo>
                  <a:cubicBezTo>
                    <a:pt x="26423" y="4862"/>
                    <a:pt x="27158" y="4032"/>
                    <a:pt x="27880" y="3188"/>
                  </a:cubicBezTo>
                  <a:cubicBezTo>
                    <a:pt x="28235" y="2765"/>
                    <a:pt x="28602" y="2343"/>
                    <a:pt x="28956" y="1920"/>
                  </a:cubicBezTo>
                  <a:cubicBezTo>
                    <a:pt x="28970" y="1907"/>
                    <a:pt x="28970" y="1893"/>
                    <a:pt x="28983" y="1893"/>
                  </a:cubicBezTo>
                  <a:cubicBezTo>
                    <a:pt x="23686" y="776"/>
                    <a:pt x="18428" y="1"/>
                    <a:pt x="1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01"/>
            <p:cNvSpPr/>
            <p:nvPr/>
          </p:nvSpPr>
          <p:spPr>
            <a:xfrm>
              <a:off x="7881749" y="1576358"/>
              <a:ext cx="8677" cy="8440"/>
            </a:xfrm>
            <a:custGeom>
              <a:avLst/>
              <a:gdLst/>
              <a:ahLst/>
              <a:cxnLst/>
              <a:rect l="l" t="t" r="r" b="b"/>
              <a:pathLst>
                <a:path w="477" h="464" extrusionOk="0">
                  <a:moveTo>
                    <a:pt x="477" y="0"/>
                  </a:moveTo>
                  <a:cubicBezTo>
                    <a:pt x="327" y="151"/>
                    <a:pt x="164" y="314"/>
                    <a:pt x="1" y="463"/>
                  </a:cubicBezTo>
                  <a:cubicBezTo>
                    <a:pt x="123" y="396"/>
                    <a:pt x="300" y="205"/>
                    <a:pt x="477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01"/>
            <p:cNvSpPr/>
            <p:nvPr/>
          </p:nvSpPr>
          <p:spPr>
            <a:xfrm>
              <a:off x="7513111" y="1596167"/>
              <a:ext cx="8931" cy="1510"/>
            </a:xfrm>
            <a:custGeom>
              <a:avLst/>
              <a:gdLst/>
              <a:ahLst/>
              <a:cxnLst/>
              <a:rect l="l" t="t" r="r" b="b"/>
              <a:pathLst>
                <a:path w="491" h="83" extrusionOk="0">
                  <a:moveTo>
                    <a:pt x="477" y="1"/>
                  </a:moveTo>
                  <a:cubicBezTo>
                    <a:pt x="382" y="1"/>
                    <a:pt x="300" y="1"/>
                    <a:pt x="218" y="15"/>
                  </a:cubicBezTo>
                  <a:cubicBezTo>
                    <a:pt x="137" y="15"/>
                    <a:pt x="68" y="28"/>
                    <a:pt x="1" y="55"/>
                  </a:cubicBezTo>
                  <a:cubicBezTo>
                    <a:pt x="14" y="70"/>
                    <a:pt x="28" y="70"/>
                    <a:pt x="28" y="83"/>
                  </a:cubicBezTo>
                  <a:cubicBezTo>
                    <a:pt x="177" y="55"/>
                    <a:pt x="327" y="15"/>
                    <a:pt x="491" y="1"/>
                  </a:cubicBezTo>
                  <a:close/>
                </a:path>
              </a:pathLst>
            </a:custGeom>
            <a:solidFill>
              <a:srgbClr val="20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01"/>
            <p:cNvSpPr/>
            <p:nvPr/>
          </p:nvSpPr>
          <p:spPr>
            <a:xfrm>
              <a:off x="7395421" y="1401716"/>
              <a:ext cx="607491" cy="195961"/>
            </a:xfrm>
            <a:custGeom>
              <a:avLst/>
              <a:gdLst/>
              <a:ahLst/>
              <a:cxnLst/>
              <a:rect l="l" t="t" r="r" b="b"/>
              <a:pathLst>
                <a:path w="33397" h="10773" extrusionOk="0">
                  <a:moveTo>
                    <a:pt x="14737" y="0"/>
                  </a:moveTo>
                  <a:cubicBezTo>
                    <a:pt x="14601" y="0"/>
                    <a:pt x="14465" y="13"/>
                    <a:pt x="14329" y="13"/>
                  </a:cubicBezTo>
                  <a:cubicBezTo>
                    <a:pt x="14179" y="13"/>
                    <a:pt x="14043" y="13"/>
                    <a:pt x="13907" y="27"/>
                  </a:cubicBezTo>
                  <a:cubicBezTo>
                    <a:pt x="13620" y="27"/>
                    <a:pt x="13348" y="40"/>
                    <a:pt x="13062" y="55"/>
                  </a:cubicBezTo>
                  <a:lnTo>
                    <a:pt x="12640" y="68"/>
                  </a:lnTo>
                  <a:lnTo>
                    <a:pt x="12231" y="95"/>
                  </a:lnTo>
                  <a:lnTo>
                    <a:pt x="12013" y="109"/>
                  </a:lnTo>
                  <a:lnTo>
                    <a:pt x="11809" y="122"/>
                  </a:lnTo>
                  <a:lnTo>
                    <a:pt x="11387" y="149"/>
                  </a:lnTo>
                  <a:lnTo>
                    <a:pt x="10965" y="177"/>
                  </a:lnTo>
                  <a:lnTo>
                    <a:pt x="10760" y="191"/>
                  </a:lnTo>
                  <a:lnTo>
                    <a:pt x="10556" y="204"/>
                  </a:lnTo>
                  <a:lnTo>
                    <a:pt x="10134" y="245"/>
                  </a:lnTo>
                  <a:lnTo>
                    <a:pt x="9712" y="272"/>
                  </a:lnTo>
                  <a:cubicBezTo>
                    <a:pt x="7491" y="476"/>
                    <a:pt x="5272" y="776"/>
                    <a:pt x="3079" y="1199"/>
                  </a:cubicBezTo>
                  <a:lnTo>
                    <a:pt x="2875" y="1239"/>
                  </a:lnTo>
                  <a:lnTo>
                    <a:pt x="2670" y="1293"/>
                  </a:lnTo>
                  <a:lnTo>
                    <a:pt x="2248" y="1375"/>
                  </a:lnTo>
                  <a:lnTo>
                    <a:pt x="1840" y="1457"/>
                  </a:lnTo>
                  <a:cubicBezTo>
                    <a:pt x="1771" y="1484"/>
                    <a:pt x="1704" y="1498"/>
                    <a:pt x="1635" y="1511"/>
                  </a:cubicBezTo>
                  <a:lnTo>
                    <a:pt x="1431" y="1553"/>
                  </a:lnTo>
                  <a:cubicBezTo>
                    <a:pt x="1295" y="1593"/>
                    <a:pt x="1159" y="1620"/>
                    <a:pt x="1023" y="1647"/>
                  </a:cubicBezTo>
                  <a:lnTo>
                    <a:pt x="614" y="1756"/>
                  </a:lnTo>
                  <a:lnTo>
                    <a:pt x="518" y="1784"/>
                  </a:lnTo>
                  <a:lnTo>
                    <a:pt x="464" y="1798"/>
                  </a:lnTo>
                  <a:cubicBezTo>
                    <a:pt x="436" y="1798"/>
                    <a:pt x="423" y="1811"/>
                    <a:pt x="396" y="1811"/>
                  </a:cubicBezTo>
                  <a:cubicBezTo>
                    <a:pt x="369" y="1825"/>
                    <a:pt x="342" y="1825"/>
                    <a:pt x="300" y="1852"/>
                  </a:cubicBezTo>
                  <a:cubicBezTo>
                    <a:pt x="273" y="1865"/>
                    <a:pt x="233" y="1880"/>
                    <a:pt x="191" y="1907"/>
                  </a:cubicBezTo>
                  <a:cubicBezTo>
                    <a:pt x="151" y="1934"/>
                    <a:pt x="110" y="1974"/>
                    <a:pt x="82" y="2029"/>
                  </a:cubicBezTo>
                  <a:cubicBezTo>
                    <a:pt x="69" y="2043"/>
                    <a:pt x="69" y="2056"/>
                    <a:pt x="55" y="2070"/>
                  </a:cubicBezTo>
                  <a:cubicBezTo>
                    <a:pt x="55" y="2083"/>
                    <a:pt x="42" y="2097"/>
                    <a:pt x="42" y="2111"/>
                  </a:cubicBezTo>
                  <a:cubicBezTo>
                    <a:pt x="28" y="2125"/>
                    <a:pt x="28" y="2138"/>
                    <a:pt x="15" y="2152"/>
                  </a:cubicBezTo>
                  <a:cubicBezTo>
                    <a:pt x="15" y="2165"/>
                    <a:pt x="15" y="2179"/>
                    <a:pt x="1" y="2206"/>
                  </a:cubicBezTo>
                  <a:lnTo>
                    <a:pt x="1" y="2247"/>
                  </a:lnTo>
                  <a:lnTo>
                    <a:pt x="1" y="2288"/>
                  </a:lnTo>
                  <a:lnTo>
                    <a:pt x="1" y="2328"/>
                  </a:lnTo>
                  <a:lnTo>
                    <a:pt x="1" y="2370"/>
                  </a:lnTo>
                  <a:cubicBezTo>
                    <a:pt x="1" y="2383"/>
                    <a:pt x="1" y="2410"/>
                    <a:pt x="15" y="2424"/>
                  </a:cubicBezTo>
                  <a:lnTo>
                    <a:pt x="15" y="2452"/>
                  </a:lnTo>
                  <a:cubicBezTo>
                    <a:pt x="28" y="2465"/>
                    <a:pt x="28" y="2479"/>
                    <a:pt x="28" y="2479"/>
                  </a:cubicBezTo>
                  <a:cubicBezTo>
                    <a:pt x="55" y="2546"/>
                    <a:pt x="82" y="2601"/>
                    <a:pt x="110" y="2642"/>
                  </a:cubicBezTo>
                  <a:cubicBezTo>
                    <a:pt x="110" y="2655"/>
                    <a:pt x="124" y="2670"/>
                    <a:pt x="124" y="2670"/>
                  </a:cubicBezTo>
                  <a:lnTo>
                    <a:pt x="137" y="2697"/>
                  </a:lnTo>
                  <a:lnTo>
                    <a:pt x="164" y="2737"/>
                  </a:lnTo>
                  <a:lnTo>
                    <a:pt x="233" y="2833"/>
                  </a:lnTo>
                  <a:lnTo>
                    <a:pt x="464" y="3173"/>
                  </a:lnTo>
                  <a:cubicBezTo>
                    <a:pt x="545" y="3296"/>
                    <a:pt x="627" y="3405"/>
                    <a:pt x="696" y="3514"/>
                  </a:cubicBezTo>
                  <a:lnTo>
                    <a:pt x="1186" y="4208"/>
                  </a:lnTo>
                  <a:cubicBezTo>
                    <a:pt x="1268" y="4317"/>
                    <a:pt x="1349" y="4426"/>
                    <a:pt x="1444" y="4535"/>
                  </a:cubicBezTo>
                  <a:cubicBezTo>
                    <a:pt x="1526" y="4658"/>
                    <a:pt x="1608" y="4767"/>
                    <a:pt x="1689" y="4876"/>
                  </a:cubicBezTo>
                  <a:lnTo>
                    <a:pt x="1935" y="5203"/>
                  </a:lnTo>
                  <a:cubicBezTo>
                    <a:pt x="2030" y="5325"/>
                    <a:pt x="2112" y="5434"/>
                    <a:pt x="2194" y="5543"/>
                  </a:cubicBezTo>
                  <a:cubicBezTo>
                    <a:pt x="2370" y="5761"/>
                    <a:pt x="2534" y="5979"/>
                    <a:pt x="2711" y="6196"/>
                  </a:cubicBezTo>
                  <a:lnTo>
                    <a:pt x="3229" y="6850"/>
                  </a:lnTo>
                  <a:lnTo>
                    <a:pt x="3760" y="7504"/>
                  </a:lnTo>
                  <a:lnTo>
                    <a:pt x="4277" y="8145"/>
                  </a:lnTo>
                  <a:lnTo>
                    <a:pt x="4809" y="8798"/>
                  </a:lnTo>
                  <a:cubicBezTo>
                    <a:pt x="4985" y="9016"/>
                    <a:pt x="5163" y="9220"/>
                    <a:pt x="5340" y="9438"/>
                  </a:cubicBezTo>
                  <a:lnTo>
                    <a:pt x="5599" y="9765"/>
                  </a:lnTo>
                  <a:lnTo>
                    <a:pt x="5857" y="10092"/>
                  </a:lnTo>
                  <a:cubicBezTo>
                    <a:pt x="6035" y="10310"/>
                    <a:pt x="6211" y="10527"/>
                    <a:pt x="6375" y="10745"/>
                  </a:cubicBezTo>
                  <a:lnTo>
                    <a:pt x="6402" y="10773"/>
                  </a:lnTo>
                  <a:lnTo>
                    <a:pt x="6429" y="10760"/>
                  </a:lnTo>
                  <a:cubicBezTo>
                    <a:pt x="6511" y="10732"/>
                    <a:pt x="6593" y="10718"/>
                    <a:pt x="6688" y="10705"/>
                  </a:cubicBezTo>
                  <a:cubicBezTo>
                    <a:pt x="6770" y="10691"/>
                    <a:pt x="6852" y="10691"/>
                    <a:pt x="6947" y="10691"/>
                  </a:cubicBezTo>
                  <a:cubicBezTo>
                    <a:pt x="7028" y="10678"/>
                    <a:pt x="7124" y="10678"/>
                    <a:pt x="7219" y="10664"/>
                  </a:cubicBezTo>
                  <a:cubicBezTo>
                    <a:pt x="7301" y="10651"/>
                    <a:pt x="7397" y="10636"/>
                    <a:pt x="7464" y="10596"/>
                  </a:cubicBezTo>
                  <a:lnTo>
                    <a:pt x="7464" y="10596"/>
                  </a:lnTo>
                  <a:cubicBezTo>
                    <a:pt x="7382" y="10623"/>
                    <a:pt x="7301" y="10636"/>
                    <a:pt x="7206" y="10636"/>
                  </a:cubicBezTo>
                  <a:cubicBezTo>
                    <a:pt x="7179" y="10641"/>
                    <a:pt x="7150" y="10643"/>
                    <a:pt x="7121" y="10643"/>
                  </a:cubicBezTo>
                  <a:cubicBezTo>
                    <a:pt x="7062" y="10643"/>
                    <a:pt x="7001" y="10636"/>
                    <a:pt x="6947" y="10636"/>
                  </a:cubicBezTo>
                  <a:cubicBezTo>
                    <a:pt x="6883" y="10636"/>
                    <a:pt x="6826" y="10631"/>
                    <a:pt x="6766" y="10631"/>
                  </a:cubicBezTo>
                  <a:cubicBezTo>
                    <a:pt x="6737" y="10631"/>
                    <a:pt x="6706" y="10632"/>
                    <a:pt x="6674" y="10636"/>
                  </a:cubicBezTo>
                  <a:cubicBezTo>
                    <a:pt x="6603" y="10636"/>
                    <a:pt x="6523" y="10636"/>
                    <a:pt x="6440" y="10654"/>
                  </a:cubicBezTo>
                  <a:lnTo>
                    <a:pt x="6440" y="10654"/>
                  </a:lnTo>
                  <a:cubicBezTo>
                    <a:pt x="5206" y="8823"/>
                    <a:pt x="3877" y="7047"/>
                    <a:pt x="2616" y="5230"/>
                  </a:cubicBezTo>
                  <a:cubicBezTo>
                    <a:pt x="2303" y="4780"/>
                    <a:pt x="1989" y="4317"/>
                    <a:pt x="1689" y="3854"/>
                  </a:cubicBezTo>
                  <a:lnTo>
                    <a:pt x="1458" y="3514"/>
                  </a:lnTo>
                  <a:cubicBezTo>
                    <a:pt x="1377" y="3391"/>
                    <a:pt x="1308" y="3282"/>
                    <a:pt x="1226" y="3160"/>
                  </a:cubicBezTo>
                  <a:cubicBezTo>
                    <a:pt x="1159" y="3051"/>
                    <a:pt x="1077" y="2928"/>
                    <a:pt x="1008" y="2819"/>
                  </a:cubicBezTo>
                  <a:lnTo>
                    <a:pt x="791" y="2465"/>
                  </a:lnTo>
                  <a:lnTo>
                    <a:pt x="775" y="2438"/>
                  </a:lnTo>
                  <a:lnTo>
                    <a:pt x="775" y="2438"/>
                  </a:lnTo>
                  <a:lnTo>
                    <a:pt x="777" y="2437"/>
                  </a:lnTo>
                  <a:lnTo>
                    <a:pt x="1186" y="2356"/>
                  </a:lnTo>
                  <a:lnTo>
                    <a:pt x="1595" y="2274"/>
                  </a:lnTo>
                  <a:lnTo>
                    <a:pt x="1785" y="2234"/>
                  </a:lnTo>
                  <a:lnTo>
                    <a:pt x="1989" y="2192"/>
                  </a:lnTo>
                  <a:lnTo>
                    <a:pt x="2398" y="2125"/>
                  </a:lnTo>
                  <a:lnTo>
                    <a:pt x="2806" y="2043"/>
                  </a:lnTo>
                  <a:lnTo>
                    <a:pt x="3011" y="2016"/>
                  </a:lnTo>
                  <a:lnTo>
                    <a:pt x="3215" y="1974"/>
                  </a:lnTo>
                  <a:cubicBezTo>
                    <a:pt x="5394" y="1607"/>
                    <a:pt x="7587" y="1375"/>
                    <a:pt x="9794" y="1199"/>
                  </a:cubicBezTo>
                  <a:lnTo>
                    <a:pt x="10215" y="1171"/>
                  </a:lnTo>
                  <a:lnTo>
                    <a:pt x="10624" y="1144"/>
                  </a:lnTo>
                  <a:lnTo>
                    <a:pt x="10829" y="1130"/>
                  </a:lnTo>
                  <a:lnTo>
                    <a:pt x="11033" y="1117"/>
                  </a:lnTo>
                  <a:lnTo>
                    <a:pt x="11455" y="1090"/>
                  </a:lnTo>
                  <a:cubicBezTo>
                    <a:pt x="12000" y="1062"/>
                    <a:pt x="12545" y="1035"/>
                    <a:pt x="13103" y="1008"/>
                  </a:cubicBezTo>
                  <a:cubicBezTo>
                    <a:pt x="13933" y="977"/>
                    <a:pt x="14763" y="962"/>
                    <a:pt x="15594" y="962"/>
                  </a:cubicBezTo>
                  <a:cubicBezTo>
                    <a:pt x="15867" y="962"/>
                    <a:pt x="16140" y="963"/>
                    <a:pt x="16413" y="967"/>
                  </a:cubicBezTo>
                  <a:cubicBezTo>
                    <a:pt x="17516" y="981"/>
                    <a:pt x="18619" y="1008"/>
                    <a:pt x="19722" y="1062"/>
                  </a:cubicBezTo>
                  <a:cubicBezTo>
                    <a:pt x="20826" y="1130"/>
                    <a:pt x="21928" y="1212"/>
                    <a:pt x="23018" y="1321"/>
                  </a:cubicBezTo>
                  <a:lnTo>
                    <a:pt x="23441" y="1362"/>
                  </a:lnTo>
                  <a:lnTo>
                    <a:pt x="23849" y="1402"/>
                  </a:lnTo>
                  <a:lnTo>
                    <a:pt x="24053" y="1430"/>
                  </a:lnTo>
                  <a:lnTo>
                    <a:pt x="24258" y="1444"/>
                  </a:lnTo>
                  <a:lnTo>
                    <a:pt x="24666" y="1498"/>
                  </a:lnTo>
                  <a:cubicBezTo>
                    <a:pt x="25211" y="1566"/>
                    <a:pt x="25769" y="1634"/>
                    <a:pt x="26314" y="1716"/>
                  </a:cubicBezTo>
                  <a:cubicBezTo>
                    <a:pt x="27403" y="1865"/>
                    <a:pt x="28493" y="2056"/>
                    <a:pt x="29583" y="2261"/>
                  </a:cubicBezTo>
                  <a:lnTo>
                    <a:pt x="29991" y="2343"/>
                  </a:lnTo>
                  <a:lnTo>
                    <a:pt x="30196" y="2383"/>
                  </a:lnTo>
                  <a:lnTo>
                    <a:pt x="30291" y="2397"/>
                  </a:lnTo>
                  <a:cubicBezTo>
                    <a:pt x="30332" y="2410"/>
                    <a:pt x="30373" y="2410"/>
                    <a:pt x="30400" y="2424"/>
                  </a:cubicBezTo>
                  <a:cubicBezTo>
                    <a:pt x="30550" y="2452"/>
                    <a:pt x="30686" y="2465"/>
                    <a:pt x="30823" y="2492"/>
                  </a:cubicBezTo>
                  <a:cubicBezTo>
                    <a:pt x="30959" y="2506"/>
                    <a:pt x="31095" y="2533"/>
                    <a:pt x="31231" y="2546"/>
                  </a:cubicBezTo>
                  <a:cubicBezTo>
                    <a:pt x="31504" y="2588"/>
                    <a:pt x="31762" y="2642"/>
                    <a:pt x="32021" y="2697"/>
                  </a:cubicBezTo>
                  <a:cubicBezTo>
                    <a:pt x="32157" y="2737"/>
                    <a:pt x="32279" y="2764"/>
                    <a:pt x="32402" y="2806"/>
                  </a:cubicBezTo>
                  <a:cubicBezTo>
                    <a:pt x="32470" y="2819"/>
                    <a:pt x="32524" y="2846"/>
                    <a:pt x="32579" y="2860"/>
                  </a:cubicBezTo>
                  <a:cubicBezTo>
                    <a:pt x="32633" y="2887"/>
                    <a:pt x="32688" y="2915"/>
                    <a:pt x="32729" y="2928"/>
                  </a:cubicBezTo>
                  <a:cubicBezTo>
                    <a:pt x="32740" y="2940"/>
                    <a:pt x="32761" y="2951"/>
                    <a:pt x="32776" y="2962"/>
                  </a:cubicBezTo>
                  <a:lnTo>
                    <a:pt x="32776" y="2962"/>
                  </a:lnTo>
                  <a:cubicBezTo>
                    <a:pt x="32774" y="2964"/>
                    <a:pt x="32772" y="2966"/>
                    <a:pt x="32770" y="2969"/>
                  </a:cubicBezTo>
                  <a:cubicBezTo>
                    <a:pt x="32770" y="2982"/>
                    <a:pt x="32757" y="2996"/>
                    <a:pt x="32742" y="3024"/>
                  </a:cubicBezTo>
                  <a:cubicBezTo>
                    <a:pt x="32729" y="3064"/>
                    <a:pt x="32688" y="3105"/>
                    <a:pt x="32648" y="3160"/>
                  </a:cubicBezTo>
                  <a:lnTo>
                    <a:pt x="32388" y="3473"/>
                  </a:lnTo>
                  <a:cubicBezTo>
                    <a:pt x="32293" y="3581"/>
                    <a:pt x="32212" y="3690"/>
                    <a:pt x="32116" y="3799"/>
                  </a:cubicBezTo>
                  <a:cubicBezTo>
                    <a:pt x="31762" y="4222"/>
                    <a:pt x="31395" y="4644"/>
                    <a:pt x="31040" y="5067"/>
                  </a:cubicBezTo>
                  <a:cubicBezTo>
                    <a:pt x="30318" y="5911"/>
                    <a:pt x="29583" y="6741"/>
                    <a:pt x="28861" y="7586"/>
                  </a:cubicBezTo>
                  <a:cubicBezTo>
                    <a:pt x="28139" y="8430"/>
                    <a:pt x="27403" y="9261"/>
                    <a:pt x="26682" y="10119"/>
                  </a:cubicBezTo>
                  <a:cubicBezTo>
                    <a:pt x="27485" y="9343"/>
                    <a:pt x="28275" y="8553"/>
                    <a:pt x="29052" y="7763"/>
                  </a:cubicBezTo>
                  <a:cubicBezTo>
                    <a:pt x="29842" y="6973"/>
                    <a:pt x="30618" y="6183"/>
                    <a:pt x="31380" y="5379"/>
                  </a:cubicBezTo>
                  <a:cubicBezTo>
                    <a:pt x="31776" y="4971"/>
                    <a:pt x="32157" y="4562"/>
                    <a:pt x="32524" y="4154"/>
                  </a:cubicBezTo>
                  <a:cubicBezTo>
                    <a:pt x="32620" y="4059"/>
                    <a:pt x="32715" y="3950"/>
                    <a:pt x="32811" y="3854"/>
                  </a:cubicBezTo>
                  <a:lnTo>
                    <a:pt x="33096" y="3541"/>
                  </a:lnTo>
                  <a:cubicBezTo>
                    <a:pt x="33151" y="3487"/>
                    <a:pt x="33192" y="3418"/>
                    <a:pt x="33247" y="3350"/>
                  </a:cubicBezTo>
                  <a:cubicBezTo>
                    <a:pt x="33274" y="3309"/>
                    <a:pt x="33301" y="3269"/>
                    <a:pt x="33329" y="3214"/>
                  </a:cubicBezTo>
                  <a:cubicBezTo>
                    <a:pt x="33329" y="3200"/>
                    <a:pt x="33342" y="3173"/>
                    <a:pt x="33356" y="3146"/>
                  </a:cubicBezTo>
                  <a:cubicBezTo>
                    <a:pt x="33369" y="3118"/>
                    <a:pt x="33369" y="3091"/>
                    <a:pt x="33383" y="3064"/>
                  </a:cubicBezTo>
                  <a:lnTo>
                    <a:pt x="33383" y="3024"/>
                  </a:lnTo>
                  <a:cubicBezTo>
                    <a:pt x="33396" y="2996"/>
                    <a:pt x="33396" y="2982"/>
                    <a:pt x="33396" y="2969"/>
                  </a:cubicBezTo>
                  <a:lnTo>
                    <a:pt x="33396" y="2942"/>
                  </a:lnTo>
                  <a:lnTo>
                    <a:pt x="33396" y="2928"/>
                  </a:lnTo>
                  <a:lnTo>
                    <a:pt x="33396" y="2846"/>
                  </a:lnTo>
                  <a:cubicBezTo>
                    <a:pt x="33396" y="2819"/>
                    <a:pt x="33383" y="2792"/>
                    <a:pt x="33383" y="2778"/>
                  </a:cubicBezTo>
                  <a:cubicBezTo>
                    <a:pt x="33369" y="2751"/>
                    <a:pt x="33369" y="2737"/>
                    <a:pt x="33356" y="2710"/>
                  </a:cubicBezTo>
                  <a:cubicBezTo>
                    <a:pt x="33356" y="2710"/>
                    <a:pt x="33342" y="2697"/>
                    <a:pt x="33342" y="2683"/>
                  </a:cubicBezTo>
                  <a:cubicBezTo>
                    <a:pt x="33342" y="2683"/>
                    <a:pt x="33329" y="2670"/>
                    <a:pt x="33329" y="2655"/>
                  </a:cubicBezTo>
                  <a:lnTo>
                    <a:pt x="33314" y="2642"/>
                  </a:lnTo>
                  <a:cubicBezTo>
                    <a:pt x="33301" y="2628"/>
                    <a:pt x="33301" y="2615"/>
                    <a:pt x="33301" y="2615"/>
                  </a:cubicBezTo>
                  <a:cubicBezTo>
                    <a:pt x="33260" y="2561"/>
                    <a:pt x="33205" y="2519"/>
                    <a:pt x="33165" y="2479"/>
                  </a:cubicBezTo>
                  <a:cubicBezTo>
                    <a:pt x="33124" y="2452"/>
                    <a:pt x="33083" y="2424"/>
                    <a:pt x="33056" y="2397"/>
                  </a:cubicBezTo>
                  <a:cubicBezTo>
                    <a:pt x="32974" y="2356"/>
                    <a:pt x="32906" y="2315"/>
                    <a:pt x="32824" y="2274"/>
                  </a:cubicBezTo>
                  <a:cubicBezTo>
                    <a:pt x="32757" y="2247"/>
                    <a:pt x="32688" y="2220"/>
                    <a:pt x="32606" y="2192"/>
                  </a:cubicBezTo>
                  <a:cubicBezTo>
                    <a:pt x="32470" y="2138"/>
                    <a:pt x="32334" y="2097"/>
                    <a:pt x="32184" y="2056"/>
                  </a:cubicBezTo>
                  <a:cubicBezTo>
                    <a:pt x="31912" y="1989"/>
                    <a:pt x="31626" y="1920"/>
                    <a:pt x="31353" y="1865"/>
                  </a:cubicBezTo>
                  <a:lnTo>
                    <a:pt x="30945" y="1784"/>
                  </a:lnTo>
                  <a:cubicBezTo>
                    <a:pt x="30808" y="1756"/>
                    <a:pt x="30672" y="1743"/>
                    <a:pt x="30536" y="1716"/>
                  </a:cubicBezTo>
                  <a:cubicBezTo>
                    <a:pt x="30509" y="1702"/>
                    <a:pt x="30468" y="1702"/>
                    <a:pt x="30441" y="1689"/>
                  </a:cubicBezTo>
                  <a:lnTo>
                    <a:pt x="30345" y="1662"/>
                  </a:lnTo>
                  <a:lnTo>
                    <a:pt x="30142" y="1620"/>
                  </a:lnTo>
                  <a:cubicBezTo>
                    <a:pt x="30005" y="1593"/>
                    <a:pt x="29869" y="1553"/>
                    <a:pt x="29733" y="1525"/>
                  </a:cubicBezTo>
                  <a:cubicBezTo>
                    <a:pt x="28643" y="1280"/>
                    <a:pt x="27540" y="1062"/>
                    <a:pt x="26437" y="885"/>
                  </a:cubicBezTo>
                  <a:cubicBezTo>
                    <a:pt x="25892" y="790"/>
                    <a:pt x="25333" y="708"/>
                    <a:pt x="24788" y="627"/>
                  </a:cubicBezTo>
                  <a:lnTo>
                    <a:pt x="24367" y="572"/>
                  </a:lnTo>
                  <a:lnTo>
                    <a:pt x="24162" y="545"/>
                  </a:lnTo>
                  <a:lnTo>
                    <a:pt x="23958" y="518"/>
                  </a:lnTo>
                  <a:lnTo>
                    <a:pt x="23535" y="463"/>
                  </a:lnTo>
                  <a:lnTo>
                    <a:pt x="23114" y="409"/>
                  </a:lnTo>
                  <a:lnTo>
                    <a:pt x="22909" y="394"/>
                  </a:lnTo>
                  <a:lnTo>
                    <a:pt x="22705" y="367"/>
                  </a:lnTo>
                  <a:lnTo>
                    <a:pt x="22282" y="327"/>
                  </a:lnTo>
                  <a:lnTo>
                    <a:pt x="21874" y="286"/>
                  </a:lnTo>
                  <a:lnTo>
                    <a:pt x="21656" y="258"/>
                  </a:lnTo>
                  <a:lnTo>
                    <a:pt x="21452" y="245"/>
                  </a:lnTo>
                  <a:cubicBezTo>
                    <a:pt x="20893" y="191"/>
                    <a:pt x="20335" y="149"/>
                    <a:pt x="19776" y="122"/>
                  </a:cubicBezTo>
                  <a:cubicBezTo>
                    <a:pt x="19219" y="82"/>
                    <a:pt x="18660" y="55"/>
                    <a:pt x="18102" y="40"/>
                  </a:cubicBezTo>
                  <a:cubicBezTo>
                    <a:pt x="17815" y="27"/>
                    <a:pt x="17543" y="13"/>
                    <a:pt x="17257" y="13"/>
                  </a:cubicBezTo>
                  <a:cubicBezTo>
                    <a:pt x="17121" y="13"/>
                    <a:pt x="16985" y="13"/>
                    <a:pt x="1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01"/>
            <p:cNvSpPr/>
            <p:nvPr/>
          </p:nvSpPr>
          <p:spPr>
            <a:xfrm>
              <a:off x="7542342" y="1464908"/>
              <a:ext cx="328275" cy="144174"/>
            </a:xfrm>
            <a:custGeom>
              <a:avLst/>
              <a:gdLst/>
              <a:ahLst/>
              <a:cxnLst/>
              <a:rect l="l" t="t" r="r" b="b"/>
              <a:pathLst>
                <a:path w="18047" h="7926" extrusionOk="0">
                  <a:moveTo>
                    <a:pt x="8964" y="1"/>
                  </a:moveTo>
                  <a:cubicBezTo>
                    <a:pt x="8743" y="1"/>
                    <a:pt x="8524" y="5"/>
                    <a:pt x="8309" y="13"/>
                  </a:cubicBezTo>
                  <a:cubicBezTo>
                    <a:pt x="6115" y="107"/>
                    <a:pt x="3705" y="434"/>
                    <a:pt x="1812" y="1402"/>
                  </a:cubicBezTo>
                  <a:cubicBezTo>
                    <a:pt x="722" y="1974"/>
                    <a:pt x="246" y="2410"/>
                    <a:pt x="177" y="3418"/>
                  </a:cubicBezTo>
                  <a:lnTo>
                    <a:pt x="177" y="3554"/>
                  </a:lnTo>
                  <a:cubicBezTo>
                    <a:pt x="123" y="5011"/>
                    <a:pt x="82" y="6468"/>
                    <a:pt x="1" y="7925"/>
                  </a:cubicBezTo>
                  <a:cubicBezTo>
                    <a:pt x="409" y="6605"/>
                    <a:pt x="2888" y="5733"/>
                    <a:pt x="4290" y="5379"/>
                  </a:cubicBezTo>
                  <a:cubicBezTo>
                    <a:pt x="5801" y="4995"/>
                    <a:pt x="7402" y="4879"/>
                    <a:pt x="8989" y="4879"/>
                  </a:cubicBezTo>
                  <a:cubicBezTo>
                    <a:pt x="9262" y="4879"/>
                    <a:pt x="9535" y="4882"/>
                    <a:pt x="9807" y="4889"/>
                  </a:cubicBezTo>
                  <a:cubicBezTo>
                    <a:pt x="11278" y="4929"/>
                    <a:pt x="12776" y="5038"/>
                    <a:pt x="14220" y="5379"/>
                  </a:cubicBezTo>
                  <a:cubicBezTo>
                    <a:pt x="15458" y="5678"/>
                    <a:pt x="17107" y="6127"/>
                    <a:pt x="18046" y="7053"/>
                  </a:cubicBezTo>
                  <a:cubicBezTo>
                    <a:pt x="17992" y="5800"/>
                    <a:pt x="17937" y="4562"/>
                    <a:pt x="17883" y="3309"/>
                  </a:cubicBezTo>
                  <a:cubicBezTo>
                    <a:pt x="17883" y="3158"/>
                    <a:pt x="17870" y="2995"/>
                    <a:pt x="17801" y="2846"/>
                  </a:cubicBezTo>
                  <a:cubicBezTo>
                    <a:pt x="17733" y="2682"/>
                    <a:pt x="17583" y="2546"/>
                    <a:pt x="17434" y="2437"/>
                  </a:cubicBezTo>
                  <a:cubicBezTo>
                    <a:pt x="15143" y="678"/>
                    <a:pt x="11854" y="1"/>
                    <a:pt x="8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01"/>
            <p:cNvSpPr/>
            <p:nvPr/>
          </p:nvSpPr>
          <p:spPr>
            <a:xfrm>
              <a:off x="7691482" y="1465126"/>
              <a:ext cx="2001" cy="255"/>
            </a:xfrm>
            <a:custGeom>
              <a:avLst/>
              <a:gdLst/>
              <a:ahLst/>
              <a:cxnLst/>
              <a:rect l="l" t="t" r="r" b="b"/>
              <a:pathLst>
                <a:path w="110" h="14" extrusionOk="0">
                  <a:moveTo>
                    <a:pt x="110" y="1"/>
                  </a:moveTo>
                  <a:cubicBezTo>
                    <a:pt x="68" y="1"/>
                    <a:pt x="28" y="14"/>
                    <a:pt x="1" y="14"/>
                  </a:cubicBezTo>
                  <a:cubicBezTo>
                    <a:pt x="41" y="14"/>
                    <a:pt x="68" y="1"/>
                    <a:pt x="110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01"/>
            <p:cNvSpPr/>
            <p:nvPr/>
          </p:nvSpPr>
          <p:spPr>
            <a:xfrm>
              <a:off x="7541596" y="1592220"/>
              <a:ext cx="1492" cy="13879"/>
            </a:xfrm>
            <a:custGeom>
              <a:avLst/>
              <a:gdLst/>
              <a:ahLst/>
              <a:cxnLst/>
              <a:rect l="l" t="t" r="r" b="b"/>
              <a:pathLst>
                <a:path w="82" h="763" extrusionOk="0">
                  <a:moveTo>
                    <a:pt x="82" y="0"/>
                  </a:moveTo>
                  <a:cubicBezTo>
                    <a:pt x="69" y="0"/>
                    <a:pt x="55" y="0"/>
                    <a:pt x="42" y="14"/>
                  </a:cubicBezTo>
                  <a:cubicBezTo>
                    <a:pt x="0" y="245"/>
                    <a:pt x="42" y="463"/>
                    <a:pt x="42" y="763"/>
                  </a:cubicBezTo>
                  <a:lnTo>
                    <a:pt x="55" y="763"/>
                  </a:lnTo>
                  <a:cubicBezTo>
                    <a:pt x="69" y="504"/>
                    <a:pt x="69" y="245"/>
                    <a:pt x="82" y="0"/>
                  </a:cubicBezTo>
                  <a:close/>
                </a:path>
              </a:pathLst>
            </a:custGeom>
            <a:solidFill>
              <a:srgbClr val="D6D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01"/>
            <p:cNvSpPr/>
            <p:nvPr/>
          </p:nvSpPr>
          <p:spPr>
            <a:xfrm>
              <a:off x="7542342" y="1606080"/>
              <a:ext cx="255" cy="782"/>
            </a:xfrm>
            <a:custGeom>
              <a:avLst/>
              <a:gdLst/>
              <a:ahLst/>
              <a:cxnLst/>
              <a:rect l="l" t="t" r="r" b="b"/>
              <a:pathLst>
                <a:path w="14" h="4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8"/>
                    <a:pt x="14" y="15"/>
                    <a:pt x="14" y="1"/>
                  </a:cubicBezTo>
                  <a:close/>
                </a:path>
              </a:pathLst>
            </a:custGeom>
            <a:solidFill>
              <a:srgbClr val="D6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01"/>
            <p:cNvSpPr/>
            <p:nvPr/>
          </p:nvSpPr>
          <p:spPr>
            <a:xfrm>
              <a:off x="7542342" y="1589236"/>
              <a:ext cx="1019" cy="3256"/>
            </a:xfrm>
            <a:custGeom>
              <a:avLst/>
              <a:gdLst/>
              <a:ahLst/>
              <a:cxnLst/>
              <a:rect l="l" t="t" r="r" b="b"/>
              <a:pathLst>
                <a:path w="56" h="179" extrusionOk="0">
                  <a:moveTo>
                    <a:pt x="55" y="1"/>
                  </a:moveTo>
                  <a:cubicBezTo>
                    <a:pt x="28" y="55"/>
                    <a:pt x="14" y="110"/>
                    <a:pt x="1" y="178"/>
                  </a:cubicBezTo>
                  <a:cubicBezTo>
                    <a:pt x="14" y="164"/>
                    <a:pt x="28" y="164"/>
                    <a:pt x="41" y="164"/>
                  </a:cubicBezTo>
                  <a:cubicBezTo>
                    <a:pt x="55" y="110"/>
                    <a:pt x="55" y="55"/>
                    <a:pt x="55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01"/>
            <p:cNvSpPr/>
            <p:nvPr/>
          </p:nvSpPr>
          <p:spPr>
            <a:xfrm>
              <a:off x="7542342" y="1464871"/>
              <a:ext cx="328275" cy="143701"/>
            </a:xfrm>
            <a:custGeom>
              <a:avLst/>
              <a:gdLst/>
              <a:ahLst/>
              <a:cxnLst/>
              <a:rect l="l" t="t" r="r" b="b"/>
              <a:pathLst>
                <a:path w="18047" h="7900" extrusionOk="0">
                  <a:moveTo>
                    <a:pt x="9017" y="1"/>
                  </a:moveTo>
                  <a:cubicBezTo>
                    <a:pt x="8785" y="1"/>
                    <a:pt x="8540" y="15"/>
                    <a:pt x="8309" y="15"/>
                  </a:cubicBezTo>
                  <a:cubicBezTo>
                    <a:pt x="8267" y="15"/>
                    <a:pt x="8240" y="28"/>
                    <a:pt x="8200" y="28"/>
                  </a:cubicBezTo>
                  <a:cubicBezTo>
                    <a:pt x="7982" y="28"/>
                    <a:pt x="7818" y="55"/>
                    <a:pt x="7628" y="205"/>
                  </a:cubicBezTo>
                  <a:cubicBezTo>
                    <a:pt x="8540" y="246"/>
                    <a:pt x="9466" y="233"/>
                    <a:pt x="10379" y="409"/>
                  </a:cubicBezTo>
                  <a:cubicBezTo>
                    <a:pt x="10815" y="491"/>
                    <a:pt x="11264" y="614"/>
                    <a:pt x="11672" y="805"/>
                  </a:cubicBezTo>
                  <a:cubicBezTo>
                    <a:pt x="11863" y="886"/>
                    <a:pt x="12435" y="1377"/>
                    <a:pt x="12612" y="1377"/>
                  </a:cubicBezTo>
                  <a:lnTo>
                    <a:pt x="12626" y="1377"/>
                  </a:lnTo>
                  <a:cubicBezTo>
                    <a:pt x="11999" y="1417"/>
                    <a:pt x="11373" y="1526"/>
                    <a:pt x="10773" y="1689"/>
                  </a:cubicBezTo>
                  <a:cubicBezTo>
                    <a:pt x="10651" y="1717"/>
                    <a:pt x="10528" y="1771"/>
                    <a:pt x="10501" y="1894"/>
                  </a:cubicBezTo>
                  <a:cubicBezTo>
                    <a:pt x="10488" y="2016"/>
                    <a:pt x="10610" y="2112"/>
                    <a:pt x="10719" y="2167"/>
                  </a:cubicBezTo>
                  <a:cubicBezTo>
                    <a:pt x="11236" y="2425"/>
                    <a:pt x="11836" y="2466"/>
                    <a:pt x="12395" y="2602"/>
                  </a:cubicBezTo>
                  <a:cubicBezTo>
                    <a:pt x="12967" y="2739"/>
                    <a:pt x="13552" y="3024"/>
                    <a:pt x="13784" y="3556"/>
                  </a:cubicBezTo>
                  <a:cubicBezTo>
                    <a:pt x="12476" y="3188"/>
                    <a:pt x="11100" y="3011"/>
                    <a:pt x="9738" y="3011"/>
                  </a:cubicBezTo>
                  <a:cubicBezTo>
                    <a:pt x="6838" y="3011"/>
                    <a:pt x="3923" y="3828"/>
                    <a:pt x="1472" y="5408"/>
                  </a:cubicBezTo>
                  <a:cubicBezTo>
                    <a:pt x="994" y="5708"/>
                    <a:pt x="477" y="6089"/>
                    <a:pt x="177" y="6579"/>
                  </a:cubicBezTo>
                  <a:cubicBezTo>
                    <a:pt x="123" y="6674"/>
                    <a:pt x="82" y="6756"/>
                    <a:pt x="55" y="6838"/>
                  </a:cubicBezTo>
                  <a:cubicBezTo>
                    <a:pt x="55" y="6892"/>
                    <a:pt x="55" y="6947"/>
                    <a:pt x="41" y="7001"/>
                  </a:cubicBezTo>
                  <a:cubicBezTo>
                    <a:pt x="28" y="7246"/>
                    <a:pt x="28" y="7505"/>
                    <a:pt x="14" y="7764"/>
                  </a:cubicBezTo>
                  <a:cubicBezTo>
                    <a:pt x="14" y="7778"/>
                    <a:pt x="1" y="7791"/>
                    <a:pt x="1" y="7805"/>
                  </a:cubicBezTo>
                  <a:lnTo>
                    <a:pt x="1" y="7900"/>
                  </a:lnTo>
                  <a:cubicBezTo>
                    <a:pt x="573" y="6375"/>
                    <a:pt x="2874" y="5748"/>
                    <a:pt x="4290" y="5381"/>
                  </a:cubicBezTo>
                  <a:cubicBezTo>
                    <a:pt x="5803" y="4999"/>
                    <a:pt x="7383" y="4891"/>
                    <a:pt x="8962" y="4891"/>
                  </a:cubicBezTo>
                  <a:lnTo>
                    <a:pt x="9807" y="4891"/>
                  </a:lnTo>
                  <a:cubicBezTo>
                    <a:pt x="11278" y="4931"/>
                    <a:pt x="12776" y="5040"/>
                    <a:pt x="14220" y="5381"/>
                  </a:cubicBezTo>
                  <a:cubicBezTo>
                    <a:pt x="15458" y="5680"/>
                    <a:pt x="17107" y="6129"/>
                    <a:pt x="18046" y="7055"/>
                  </a:cubicBezTo>
                  <a:cubicBezTo>
                    <a:pt x="18033" y="6892"/>
                    <a:pt x="18033" y="6729"/>
                    <a:pt x="18019" y="6579"/>
                  </a:cubicBezTo>
                  <a:cubicBezTo>
                    <a:pt x="17979" y="5490"/>
                    <a:pt x="17937" y="4400"/>
                    <a:pt x="17883" y="3311"/>
                  </a:cubicBezTo>
                  <a:cubicBezTo>
                    <a:pt x="17883" y="3160"/>
                    <a:pt x="17870" y="2997"/>
                    <a:pt x="17801" y="2848"/>
                  </a:cubicBezTo>
                  <a:cubicBezTo>
                    <a:pt x="17733" y="2684"/>
                    <a:pt x="17583" y="2548"/>
                    <a:pt x="17434" y="2439"/>
                  </a:cubicBezTo>
                  <a:cubicBezTo>
                    <a:pt x="15159" y="682"/>
                    <a:pt x="11890" y="1"/>
                    <a:pt x="9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01"/>
            <p:cNvSpPr/>
            <p:nvPr/>
          </p:nvSpPr>
          <p:spPr>
            <a:xfrm>
              <a:off x="5591628" y="1811209"/>
              <a:ext cx="87221" cy="52042"/>
            </a:xfrm>
            <a:custGeom>
              <a:avLst/>
              <a:gdLst/>
              <a:ahLst/>
              <a:cxnLst/>
              <a:rect l="l" t="t" r="r" b="b"/>
              <a:pathLst>
                <a:path w="4795" h="2861" extrusionOk="0">
                  <a:moveTo>
                    <a:pt x="4794" y="1"/>
                  </a:moveTo>
                  <a:lnTo>
                    <a:pt x="4794" y="1"/>
                  </a:lnTo>
                  <a:cubicBezTo>
                    <a:pt x="4658" y="97"/>
                    <a:pt x="4508" y="178"/>
                    <a:pt x="4371" y="273"/>
                  </a:cubicBezTo>
                  <a:cubicBezTo>
                    <a:pt x="4235" y="369"/>
                    <a:pt x="4099" y="464"/>
                    <a:pt x="3950" y="560"/>
                  </a:cubicBezTo>
                  <a:cubicBezTo>
                    <a:pt x="3677" y="750"/>
                    <a:pt x="3418" y="954"/>
                    <a:pt x="3160" y="1159"/>
                  </a:cubicBezTo>
                  <a:cubicBezTo>
                    <a:pt x="2887" y="1363"/>
                    <a:pt x="2642" y="1568"/>
                    <a:pt x="2383" y="1785"/>
                  </a:cubicBezTo>
                  <a:cubicBezTo>
                    <a:pt x="2163" y="1972"/>
                    <a:pt x="1952" y="2158"/>
                    <a:pt x="1742" y="2352"/>
                  </a:cubicBezTo>
                  <a:lnTo>
                    <a:pt x="1742" y="2352"/>
                  </a:lnTo>
                  <a:lnTo>
                    <a:pt x="1430" y="2153"/>
                  </a:lnTo>
                  <a:lnTo>
                    <a:pt x="1308" y="2085"/>
                  </a:lnTo>
                  <a:lnTo>
                    <a:pt x="1199" y="2016"/>
                  </a:lnTo>
                  <a:cubicBezTo>
                    <a:pt x="1117" y="1976"/>
                    <a:pt x="1035" y="1935"/>
                    <a:pt x="967" y="1894"/>
                  </a:cubicBezTo>
                  <a:cubicBezTo>
                    <a:pt x="803" y="1799"/>
                    <a:pt x="654" y="1717"/>
                    <a:pt x="490" y="1635"/>
                  </a:cubicBezTo>
                  <a:cubicBezTo>
                    <a:pt x="327" y="1553"/>
                    <a:pt x="164" y="1472"/>
                    <a:pt x="0" y="1404"/>
                  </a:cubicBezTo>
                  <a:lnTo>
                    <a:pt x="0" y="1404"/>
                  </a:lnTo>
                  <a:cubicBezTo>
                    <a:pt x="122" y="1526"/>
                    <a:pt x="258" y="1649"/>
                    <a:pt x="395" y="1771"/>
                  </a:cubicBezTo>
                  <a:cubicBezTo>
                    <a:pt x="531" y="1894"/>
                    <a:pt x="667" y="2003"/>
                    <a:pt x="803" y="2112"/>
                  </a:cubicBezTo>
                  <a:cubicBezTo>
                    <a:pt x="872" y="2180"/>
                    <a:pt x="939" y="2234"/>
                    <a:pt x="1021" y="2289"/>
                  </a:cubicBezTo>
                  <a:lnTo>
                    <a:pt x="1117" y="2371"/>
                  </a:lnTo>
                  <a:lnTo>
                    <a:pt x="1226" y="2452"/>
                  </a:lnTo>
                  <a:cubicBezTo>
                    <a:pt x="1362" y="2561"/>
                    <a:pt x="1511" y="2670"/>
                    <a:pt x="1648" y="2766"/>
                  </a:cubicBezTo>
                  <a:lnTo>
                    <a:pt x="1771" y="2861"/>
                  </a:lnTo>
                  <a:lnTo>
                    <a:pt x="1893" y="2752"/>
                  </a:lnTo>
                  <a:cubicBezTo>
                    <a:pt x="2165" y="2548"/>
                    <a:pt x="2410" y="2343"/>
                    <a:pt x="2670" y="2125"/>
                  </a:cubicBezTo>
                  <a:cubicBezTo>
                    <a:pt x="2915" y="1908"/>
                    <a:pt x="3173" y="1690"/>
                    <a:pt x="3418" y="1459"/>
                  </a:cubicBezTo>
                  <a:cubicBezTo>
                    <a:pt x="3650" y="1227"/>
                    <a:pt x="3895" y="996"/>
                    <a:pt x="4126" y="750"/>
                  </a:cubicBezTo>
                  <a:cubicBezTo>
                    <a:pt x="4249" y="641"/>
                    <a:pt x="4358" y="518"/>
                    <a:pt x="4467" y="396"/>
                  </a:cubicBezTo>
                  <a:cubicBezTo>
                    <a:pt x="4576" y="260"/>
                    <a:pt x="4698" y="137"/>
                    <a:pt x="47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01"/>
            <p:cNvSpPr/>
            <p:nvPr/>
          </p:nvSpPr>
          <p:spPr>
            <a:xfrm>
              <a:off x="6460946" y="1742342"/>
              <a:ext cx="87476" cy="53297"/>
            </a:xfrm>
            <a:custGeom>
              <a:avLst/>
              <a:gdLst/>
              <a:ahLst/>
              <a:cxnLst/>
              <a:rect l="l" t="t" r="r" b="b"/>
              <a:pathLst>
                <a:path w="4809" h="2930" extrusionOk="0">
                  <a:moveTo>
                    <a:pt x="4808" y="1"/>
                  </a:moveTo>
                  <a:lnTo>
                    <a:pt x="4808" y="1"/>
                  </a:lnTo>
                  <a:cubicBezTo>
                    <a:pt x="4658" y="69"/>
                    <a:pt x="4509" y="164"/>
                    <a:pt x="4358" y="246"/>
                  </a:cubicBezTo>
                  <a:cubicBezTo>
                    <a:pt x="4222" y="342"/>
                    <a:pt x="4073" y="423"/>
                    <a:pt x="3937" y="518"/>
                  </a:cubicBezTo>
                  <a:cubicBezTo>
                    <a:pt x="3664" y="709"/>
                    <a:pt x="3392" y="899"/>
                    <a:pt x="3120" y="1104"/>
                  </a:cubicBezTo>
                  <a:cubicBezTo>
                    <a:pt x="2860" y="1308"/>
                    <a:pt x="2602" y="1513"/>
                    <a:pt x="2343" y="1731"/>
                  </a:cubicBezTo>
                  <a:lnTo>
                    <a:pt x="1975" y="2058"/>
                  </a:lnTo>
                  <a:cubicBezTo>
                    <a:pt x="1896" y="2128"/>
                    <a:pt x="1818" y="2198"/>
                    <a:pt x="1739" y="2271"/>
                  </a:cubicBezTo>
                  <a:lnTo>
                    <a:pt x="1739" y="2271"/>
                  </a:lnTo>
                  <a:cubicBezTo>
                    <a:pt x="1495" y="2123"/>
                    <a:pt x="1245" y="1983"/>
                    <a:pt x="995" y="1853"/>
                  </a:cubicBezTo>
                  <a:lnTo>
                    <a:pt x="505" y="1608"/>
                  </a:lnTo>
                  <a:cubicBezTo>
                    <a:pt x="341" y="1526"/>
                    <a:pt x="178" y="1458"/>
                    <a:pt x="0" y="1390"/>
                  </a:cubicBezTo>
                  <a:lnTo>
                    <a:pt x="0" y="1390"/>
                  </a:lnTo>
                  <a:cubicBezTo>
                    <a:pt x="123" y="1526"/>
                    <a:pt x="259" y="1662"/>
                    <a:pt x="396" y="1785"/>
                  </a:cubicBezTo>
                  <a:cubicBezTo>
                    <a:pt x="518" y="1907"/>
                    <a:pt x="654" y="2030"/>
                    <a:pt x="790" y="2139"/>
                  </a:cubicBezTo>
                  <a:cubicBezTo>
                    <a:pt x="1062" y="2370"/>
                    <a:pt x="1349" y="2602"/>
                    <a:pt x="1621" y="2806"/>
                  </a:cubicBezTo>
                  <a:lnTo>
                    <a:pt x="1771" y="2929"/>
                  </a:lnTo>
                  <a:lnTo>
                    <a:pt x="1948" y="2793"/>
                  </a:lnTo>
                  <a:cubicBezTo>
                    <a:pt x="2070" y="2697"/>
                    <a:pt x="2206" y="2588"/>
                    <a:pt x="2330" y="2479"/>
                  </a:cubicBezTo>
                  <a:cubicBezTo>
                    <a:pt x="2466" y="2384"/>
                    <a:pt x="2588" y="2276"/>
                    <a:pt x="2711" y="2167"/>
                  </a:cubicBezTo>
                  <a:cubicBezTo>
                    <a:pt x="2969" y="1949"/>
                    <a:pt x="3214" y="1717"/>
                    <a:pt x="3459" y="1486"/>
                  </a:cubicBezTo>
                  <a:cubicBezTo>
                    <a:pt x="3692" y="1268"/>
                    <a:pt x="3937" y="1023"/>
                    <a:pt x="4155" y="777"/>
                  </a:cubicBezTo>
                  <a:cubicBezTo>
                    <a:pt x="4277" y="654"/>
                    <a:pt x="4386" y="532"/>
                    <a:pt x="4495" y="396"/>
                  </a:cubicBezTo>
                  <a:cubicBezTo>
                    <a:pt x="4604" y="273"/>
                    <a:pt x="4713" y="137"/>
                    <a:pt x="4808" y="1"/>
                  </a:cubicBezTo>
                  <a:close/>
                </a:path>
              </a:pathLst>
            </a:custGeom>
            <a:solidFill>
              <a:srgbClr val="A54675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01"/>
            <p:cNvSpPr/>
            <p:nvPr/>
          </p:nvSpPr>
          <p:spPr>
            <a:xfrm>
              <a:off x="7676621" y="1779013"/>
              <a:ext cx="87458" cy="51314"/>
            </a:xfrm>
            <a:custGeom>
              <a:avLst/>
              <a:gdLst/>
              <a:ahLst/>
              <a:cxnLst/>
              <a:rect l="l" t="t" r="r" b="b"/>
              <a:pathLst>
                <a:path w="4808" h="2821" extrusionOk="0">
                  <a:moveTo>
                    <a:pt x="4808" y="0"/>
                  </a:moveTo>
                  <a:lnTo>
                    <a:pt x="4808" y="0"/>
                  </a:lnTo>
                  <a:cubicBezTo>
                    <a:pt x="4658" y="96"/>
                    <a:pt x="4522" y="191"/>
                    <a:pt x="4386" y="273"/>
                  </a:cubicBezTo>
                  <a:cubicBezTo>
                    <a:pt x="4250" y="368"/>
                    <a:pt x="4114" y="463"/>
                    <a:pt x="3977" y="572"/>
                  </a:cubicBezTo>
                  <a:cubicBezTo>
                    <a:pt x="3705" y="763"/>
                    <a:pt x="3433" y="968"/>
                    <a:pt x="3173" y="1172"/>
                  </a:cubicBezTo>
                  <a:cubicBezTo>
                    <a:pt x="3106" y="1226"/>
                    <a:pt x="3051" y="1280"/>
                    <a:pt x="2983" y="1335"/>
                  </a:cubicBezTo>
                  <a:cubicBezTo>
                    <a:pt x="2915" y="1376"/>
                    <a:pt x="2846" y="1431"/>
                    <a:pt x="2792" y="1485"/>
                  </a:cubicBezTo>
                  <a:cubicBezTo>
                    <a:pt x="2656" y="1594"/>
                    <a:pt x="2534" y="1703"/>
                    <a:pt x="2411" y="1812"/>
                  </a:cubicBezTo>
                  <a:cubicBezTo>
                    <a:pt x="2180" y="1989"/>
                    <a:pt x="1962" y="2179"/>
                    <a:pt x="1757" y="2384"/>
                  </a:cubicBezTo>
                  <a:cubicBezTo>
                    <a:pt x="1717" y="2357"/>
                    <a:pt x="1675" y="2330"/>
                    <a:pt x="1648" y="2316"/>
                  </a:cubicBezTo>
                  <a:cubicBezTo>
                    <a:pt x="1566" y="2261"/>
                    <a:pt x="1499" y="2221"/>
                    <a:pt x="1417" y="2179"/>
                  </a:cubicBezTo>
                  <a:lnTo>
                    <a:pt x="1308" y="2112"/>
                  </a:lnTo>
                  <a:lnTo>
                    <a:pt x="1185" y="2043"/>
                  </a:lnTo>
                  <a:cubicBezTo>
                    <a:pt x="1117" y="1989"/>
                    <a:pt x="1036" y="1948"/>
                    <a:pt x="954" y="1907"/>
                  </a:cubicBezTo>
                  <a:cubicBezTo>
                    <a:pt x="804" y="1812"/>
                    <a:pt x="640" y="1730"/>
                    <a:pt x="491" y="1649"/>
                  </a:cubicBezTo>
                  <a:cubicBezTo>
                    <a:pt x="327" y="1567"/>
                    <a:pt x="164" y="1471"/>
                    <a:pt x="1" y="1404"/>
                  </a:cubicBezTo>
                  <a:lnTo>
                    <a:pt x="1" y="1404"/>
                  </a:lnTo>
                  <a:cubicBezTo>
                    <a:pt x="137" y="1526"/>
                    <a:pt x="273" y="1649"/>
                    <a:pt x="409" y="1758"/>
                  </a:cubicBezTo>
                  <a:cubicBezTo>
                    <a:pt x="545" y="1880"/>
                    <a:pt x="681" y="1989"/>
                    <a:pt x="818" y="2098"/>
                  </a:cubicBezTo>
                  <a:cubicBezTo>
                    <a:pt x="885" y="2152"/>
                    <a:pt x="967" y="2207"/>
                    <a:pt x="1036" y="2261"/>
                  </a:cubicBezTo>
                  <a:lnTo>
                    <a:pt x="1130" y="2357"/>
                  </a:lnTo>
                  <a:lnTo>
                    <a:pt x="1239" y="2425"/>
                  </a:lnTo>
                  <a:cubicBezTo>
                    <a:pt x="1308" y="2479"/>
                    <a:pt x="1390" y="2533"/>
                    <a:pt x="1457" y="2588"/>
                  </a:cubicBezTo>
                  <a:cubicBezTo>
                    <a:pt x="1526" y="2642"/>
                    <a:pt x="1593" y="2697"/>
                    <a:pt x="1675" y="2751"/>
                  </a:cubicBezTo>
                  <a:lnTo>
                    <a:pt x="1784" y="2820"/>
                  </a:lnTo>
                  <a:lnTo>
                    <a:pt x="1893" y="2738"/>
                  </a:lnTo>
                  <a:cubicBezTo>
                    <a:pt x="2152" y="2533"/>
                    <a:pt x="2411" y="2316"/>
                    <a:pt x="2656" y="2098"/>
                  </a:cubicBezTo>
                  <a:cubicBezTo>
                    <a:pt x="2779" y="1989"/>
                    <a:pt x="2901" y="1880"/>
                    <a:pt x="3037" y="1771"/>
                  </a:cubicBezTo>
                  <a:cubicBezTo>
                    <a:pt x="3092" y="1716"/>
                    <a:pt x="3160" y="1662"/>
                    <a:pt x="3215" y="1607"/>
                  </a:cubicBezTo>
                  <a:cubicBezTo>
                    <a:pt x="3282" y="1553"/>
                    <a:pt x="3337" y="1498"/>
                    <a:pt x="3405" y="1431"/>
                  </a:cubicBezTo>
                  <a:cubicBezTo>
                    <a:pt x="3651" y="1213"/>
                    <a:pt x="3882" y="981"/>
                    <a:pt x="4127" y="750"/>
                  </a:cubicBezTo>
                  <a:cubicBezTo>
                    <a:pt x="4236" y="627"/>
                    <a:pt x="4359" y="505"/>
                    <a:pt x="4468" y="382"/>
                  </a:cubicBezTo>
                  <a:cubicBezTo>
                    <a:pt x="4577" y="260"/>
                    <a:pt x="4699" y="136"/>
                    <a:pt x="48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01"/>
            <p:cNvSpPr/>
            <p:nvPr/>
          </p:nvSpPr>
          <p:spPr>
            <a:xfrm>
              <a:off x="7707578" y="1727226"/>
              <a:ext cx="9695" cy="46585"/>
            </a:xfrm>
            <a:custGeom>
              <a:avLst/>
              <a:gdLst/>
              <a:ahLst/>
              <a:cxnLst/>
              <a:rect l="l" t="t" r="r" b="b"/>
              <a:pathLst>
                <a:path w="533" h="2561" extrusionOk="0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6" name="Google Shape;3556;p101"/>
          <p:cNvSpPr/>
          <p:nvPr/>
        </p:nvSpPr>
        <p:spPr>
          <a:xfrm>
            <a:off x="743175" y="3146202"/>
            <a:ext cx="2858100" cy="4554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101"/>
          <p:cNvSpPr/>
          <p:nvPr/>
        </p:nvSpPr>
        <p:spPr>
          <a:xfrm>
            <a:off x="907498" y="3216215"/>
            <a:ext cx="315266" cy="31531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8" name="Google Shape;3558;p101"/>
          <p:cNvGrpSpPr/>
          <p:nvPr/>
        </p:nvGrpSpPr>
        <p:grpSpPr>
          <a:xfrm>
            <a:off x="1459709" y="3216287"/>
            <a:ext cx="315302" cy="315312"/>
            <a:chOff x="812101" y="2571761"/>
            <a:chExt cx="417066" cy="417024"/>
          </a:xfrm>
        </p:grpSpPr>
        <p:sp>
          <p:nvSpPr>
            <p:cNvPr id="3559" name="Google Shape;3559;p10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0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0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0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3" name="Google Shape;3563;p101"/>
          <p:cNvGrpSpPr/>
          <p:nvPr/>
        </p:nvGrpSpPr>
        <p:grpSpPr>
          <a:xfrm>
            <a:off x="2011956" y="3216287"/>
            <a:ext cx="315270" cy="315312"/>
            <a:chOff x="1323129" y="2571761"/>
            <a:chExt cx="417024" cy="417024"/>
          </a:xfrm>
        </p:grpSpPr>
        <p:sp>
          <p:nvSpPr>
            <p:cNvPr id="3564" name="Google Shape;3564;p10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0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0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0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8" name="Google Shape;3568;p101"/>
          <p:cNvSpPr/>
          <p:nvPr/>
        </p:nvSpPr>
        <p:spPr>
          <a:xfrm>
            <a:off x="2564172" y="3244657"/>
            <a:ext cx="316828" cy="258429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9" name="Google Shape;3569;p101"/>
          <p:cNvGrpSpPr/>
          <p:nvPr/>
        </p:nvGrpSpPr>
        <p:grpSpPr>
          <a:xfrm>
            <a:off x="3117945" y="3219365"/>
            <a:ext cx="308938" cy="308938"/>
            <a:chOff x="2038375" y="3798025"/>
            <a:chExt cx="841792" cy="841792"/>
          </a:xfrm>
        </p:grpSpPr>
        <p:sp>
          <p:nvSpPr>
            <p:cNvPr id="3570" name="Google Shape;3570;p10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0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101"/>
          <p:cNvGrpSpPr/>
          <p:nvPr/>
        </p:nvGrpSpPr>
        <p:grpSpPr>
          <a:xfrm>
            <a:off x="3736094" y="3146138"/>
            <a:ext cx="302700" cy="455400"/>
            <a:chOff x="3854381" y="3222400"/>
            <a:chExt cx="302700" cy="455400"/>
          </a:xfrm>
        </p:grpSpPr>
        <p:sp>
          <p:nvSpPr>
            <p:cNvPr id="3573" name="Google Shape;3573;p101"/>
            <p:cNvSpPr/>
            <p:nvPr/>
          </p:nvSpPr>
          <p:spPr>
            <a:xfrm>
              <a:off x="3854381" y="3222400"/>
              <a:ext cx="302700" cy="455400"/>
            </a:xfrm>
            <a:prstGeom prst="roundRect">
              <a:avLst>
                <a:gd name="adj" fmla="val 149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01"/>
            <p:cNvSpPr/>
            <p:nvPr/>
          </p:nvSpPr>
          <p:spPr>
            <a:xfrm>
              <a:off x="3909980" y="3356338"/>
              <a:ext cx="197100" cy="197100"/>
            </a:xfrm>
            <a:prstGeom prst="mathPlus">
              <a:avLst>
                <a:gd name="adj1" fmla="val 751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5" name="Google Shape;3575;p10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3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0" name="Google Shape;970;p53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1" name="Google Shape;971;p53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72" name="Google Shape;972;p53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73" name="Google Shape;973;p53">
            <a:hlinkClick r:id="rId4" action="ppaction://hlinksldjump"/>
          </p:cNvPr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74" name="Google Shape;974;p53">
            <a:hlinkClick r:id="" action="ppaction://noaction"/>
          </p:cNvPr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75" name="Google Shape;975;p53">
            <a:hlinkClick r:id="rId5" action="ppaction://hlinksldjump"/>
          </p:cNvPr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76" name="Google Shape;976;p53">
            <a:hlinkClick r:id="" action="ppaction://noaction"/>
          </p:cNvPr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77" name="Google Shape;977;p53">
            <a:hlinkClick r:id="rId5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221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SETUP</a:t>
            </a:r>
            <a:endParaRPr dirty="0"/>
          </a:p>
        </p:txBody>
      </p:sp>
      <p:sp>
        <p:nvSpPr>
          <p:cNvPr id="978" name="Google Shape;978;p53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 logistics and stuff </a:t>
            </a:r>
            <a:endParaRPr dirty="0"/>
          </a:p>
        </p:txBody>
      </p:sp>
      <p:sp>
        <p:nvSpPr>
          <p:cNvPr id="979" name="Google Shape;979;p5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TAKEAWAYS</a:t>
            </a:r>
            <a:endParaRPr dirty="0"/>
          </a:p>
        </p:txBody>
      </p:sp>
      <p:sp>
        <p:nvSpPr>
          <p:cNvPr id="980" name="Google Shape;980;p53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</a:t>
            </a:r>
            <a:r>
              <a:rPr lang="en" i="1" dirty="0"/>
              <a:t>I</a:t>
            </a:r>
            <a:r>
              <a:rPr lang="en" dirty="0"/>
              <a:t> </a:t>
            </a:r>
            <a:r>
              <a:rPr lang="en" i="1" dirty="0"/>
              <a:t>learn </a:t>
            </a:r>
            <a:r>
              <a:rPr lang="en" dirty="0"/>
              <a:t>from this project?</a:t>
            </a:r>
            <a:endParaRPr dirty="0"/>
          </a:p>
        </p:txBody>
      </p:sp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982" name="Google Shape;982;p5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983" name="Google Shape;983;p53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we are talking about the graphs</a:t>
            </a:r>
            <a:endParaRPr dirty="0"/>
          </a:p>
        </p:txBody>
      </p:sp>
      <p:grpSp>
        <p:nvGrpSpPr>
          <p:cNvPr id="984" name="Google Shape;984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85" name="Google Shape;985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5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992" name="Google Shape;992;p53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we learn from this data?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93"/>
    </mc:Choice>
    <mc:Fallback xmlns="">
      <p:transition spd="slow" advTm="292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" grpId="0"/>
      <p:bldP spid="970" grpId="0"/>
      <p:bldP spid="971" grpId="0"/>
      <p:bldP spid="972" grpId="0"/>
      <p:bldP spid="973" grpId="0"/>
      <p:bldP spid="974" grpId="0"/>
      <p:bldP spid="975" grpId="0"/>
      <p:bldP spid="976" grpId="0"/>
      <p:bldP spid="977" grpId="0"/>
      <p:bldP spid="978" grpId="0" build="p"/>
      <p:bldP spid="979" grpId="0"/>
      <p:bldP spid="980" grpId="0" build="p"/>
      <p:bldP spid="981" grpId="0"/>
      <p:bldP spid="982" grpId="0"/>
      <p:bldP spid="983" grpId="0" build="p"/>
      <p:bldP spid="987" grpId="0" animBg="1"/>
      <p:bldP spid="988" grpId="0" animBg="1"/>
      <p:bldP spid="989" grpId="0" animBg="1"/>
      <p:bldP spid="990" grpId="0" animBg="1"/>
      <p:bldP spid="991" grpId="0"/>
      <p:bldP spid="9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>
          <a:extLst>
            <a:ext uri="{FF2B5EF4-FFF2-40B4-BE49-F238E27FC236}">
              <a16:creationId xmlns:a16="http://schemas.microsoft.com/office/drawing/2014/main" id="{9F736466-F68A-4352-5C1E-B2FBE0A68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>
            <a:extLst>
              <a:ext uri="{FF2B5EF4-FFF2-40B4-BE49-F238E27FC236}">
                <a16:creationId xmlns:a16="http://schemas.microsoft.com/office/drawing/2014/main" id="{FCF9B9D5-CB97-F19D-92F8-8158D87AFD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34" name="Google Shape;1034;p55">
            <a:extLst>
              <a:ext uri="{FF2B5EF4-FFF2-40B4-BE49-F238E27FC236}">
                <a16:creationId xmlns:a16="http://schemas.microsoft.com/office/drawing/2014/main" id="{C66022F4-CFA7-67D2-C009-B1EE0E4C5127}"/>
              </a:ext>
            </a:extLst>
          </p:cNvPr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1035" name="Google Shape;1035;p55">
            <a:extLst>
              <a:ext uri="{FF2B5EF4-FFF2-40B4-BE49-F238E27FC236}">
                <a16:creationId xmlns:a16="http://schemas.microsoft.com/office/drawing/2014/main" id="{81B817EB-927F-113D-A45F-5A732381F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lt1"/>
                </a:solidFill>
              </a:rPr>
              <a:t>Setup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36" name="Google Shape;1036;p55">
            <a:extLst>
              <a:ext uri="{FF2B5EF4-FFF2-40B4-BE49-F238E27FC236}">
                <a16:creationId xmlns:a16="http://schemas.microsoft.com/office/drawing/2014/main" id="{DB1569B6-AE57-C16C-CEB6-191CD3FFB0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88327" y="340475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ChatGPT, Medium Article, R</a:t>
            </a:r>
            <a:r>
              <a:rPr lang="en-US" dirty="0"/>
              <a:t>S</a:t>
            </a:r>
            <a:r>
              <a:rPr lang="en" dirty="0"/>
              <a:t>tudio, etc</a:t>
            </a:r>
            <a:endParaRPr dirty="0"/>
          </a:p>
        </p:txBody>
      </p:sp>
      <p:grpSp>
        <p:nvGrpSpPr>
          <p:cNvPr id="1037" name="Google Shape;1037;p55">
            <a:extLst>
              <a:ext uri="{FF2B5EF4-FFF2-40B4-BE49-F238E27FC236}">
                <a16:creationId xmlns:a16="http://schemas.microsoft.com/office/drawing/2014/main" id="{770B7FEA-0BF7-3E4D-16F8-5B280F77AACE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>
              <a:extLst>
                <a:ext uri="{FF2B5EF4-FFF2-40B4-BE49-F238E27FC236}">
                  <a16:creationId xmlns:a16="http://schemas.microsoft.com/office/drawing/2014/main" id="{CC388F4D-D5F0-70E0-9641-5E2C04A45D99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>
              <a:extLst>
                <a:ext uri="{FF2B5EF4-FFF2-40B4-BE49-F238E27FC236}">
                  <a16:creationId xmlns:a16="http://schemas.microsoft.com/office/drawing/2014/main" id="{55BBE136-C661-63AD-9603-39CD1E250AE9}"/>
                </a:ext>
              </a:extLst>
            </p:cNvPr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8A5FBD-88CE-EE4B-7FFA-2D9B7EA50638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1B8616-1080-88BC-20ED-BB9DA76100D6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CF2666-94A1-400D-F915-E8033684FDEB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22A352-A625-21AC-21DB-FC8A9D56142A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>
            <a:hlinkClick r:id="rId4" action="ppaction://hlinksldjump"/>
            <a:extLst>
              <a:ext uri="{FF2B5EF4-FFF2-40B4-BE49-F238E27FC236}">
                <a16:creationId xmlns:a16="http://schemas.microsoft.com/office/drawing/2014/main" id="{22BDC3F4-718A-A2C4-FAC5-DDF71287DCF0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5761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6"/>
    </mc:Choice>
    <mc:Fallback xmlns="">
      <p:transition spd="slow" advTm="10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5" grpId="0"/>
      <p:bldP spid="1036" grpId="0" build="p"/>
      <p:bldP spid="1040" grpId="0" animBg="1"/>
      <p:bldP spid="1041" grpId="0" animBg="1"/>
      <p:bldP spid="1042" grpId="0" animBg="1"/>
      <p:bldP spid="10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>
          <a:extLst>
            <a:ext uri="{FF2B5EF4-FFF2-40B4-BE49-F238E27FC236}">
              <a16:creationId xmlns:a16="http://schemas.microsoft.com/office/drawing/2014/main" id="{612DB873-570F-BB71-DD85-D05FFCCE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>
            <a:extLst>
              <a:ext uri="{FF2B5EF4-FFF2-40B4-BE49-F238E27FC236}">
                <a16:creationId xmlns:a16="http://schemas.microsoft.com/office/drawing/2014/main" id="{9759E975-EC35-5906-4E83-276EEBA64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that I used</a:t>
            </a:r>
            <a:endParaRPr dirty="0"/>
          </a:p>
        </p:txBody>
      </p:sp>
      <p:sp>
        <p:nvSpPr>
          <p:cNvPr id="958" name="Google Shape;958;p52">
            <a:hlinkClick r:id="rId4" action="ppaction://hlinksldjump"/>
            <a:extLst>
              <a:ext uri="{FF2B5EF4-FFF2-40B4-BE49-F238E27FC236}">
                <a16:creationId xmlns:a16="http://schemas.microsoft.com/office/drawing/2014/main" id="{3E1B98CF-6420-13C6-AB63-D9E44C744A77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8" name="Picture 4" descr="What Is Medium.com? Here's A 24-Minute Guide For 2021 - Finding Tom">
            <a:extLst>
              <a:ext uri="{FF2B5EF4-FFF2-40B4-BE49-F238E27FC236}">
                <a16:creationId xmlns:a16="http://schemas.microsoft.com/office/drawing/2014/main" id="{A6D7970C-AEA7-92FC-E043-5F7A8FDA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4" y="3405873"/>
            <a:ext cx="2518772" cy="141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dit&quot; Icon - Download for free – Iconduck">
            <a:extLst>
              <a:ext uri="{FF2B5EF4-FFF2-40B4-BE49-F238E27FC236}">
                <a16:creationId xmlns:a16="http://schemas.microsoft.com/office/drawing/2014/main" id="{B59BEA2F-10CE-6A6A-9B84-EE2866D4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7" y="1495157"/>
            <a:ext cx="1314856" cy="13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5A2A0F5-3917-9902-E39B-339891B63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4" y="2981856"/>
            <a:ext cx="1270774" cy="127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, symbol, meaning, history, PNG, brand">
            <a:extLst>
              <a:ext uri="{FF2B5EF4-FFF2-40B4-BE49-F238E27FC236}">
                <a16:creationId xmlns:a16="http://schemas.microsoft.com/office/drawing/2014/main" id="{C655AA45-357A-3981-C2CF-121E72D1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13" y="2660601"/>
            <a:ext cx="3842923" cy="216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studio an IDE for the R programming language on Linux">
            <a:extLst>
              <a:ext uri="{FF2B5EF4-FFF2-40B4-BE49-F238E27FC236}">
                <a16:creationId xmlns:a16="http://schemas.microsoft.com/office/drawing/2014/main" id="{E9ADD786-ED74-470D-209F-FA7D353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02" y="1612967"/>
            <a:ext cx="3969425" cy="148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47"/>
    </mc:Choice>
    <mc:Fallback xmlns="">
      <p:transition spd="slow" advTm="114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>
          <a:extLst>
            <a:ext uri="{FF2B5EF4-FFF2-40B4-BE49-F238E27FC236}">
              <a16:creationId xmlns:a16="http://schemas.microsoft.com/office/drawing/2014/main" id="{0A75477E-5764-2D4E-FE96-E896AF711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1">
            <a:hlinkClick r:id="rId4" action="ppaction://hlinksldjump"/>
            <a:extLst>
              <a:ext uri="{FF2B5EF4-FFF2-40B4-BE49-F238E27FC236}">
                <a16:creationId xmlns:a16="http://schemas.microsoft.com/office/drawing/2014/main" id="{7BD93825-F352-AB32-9D3D-055CC1ECC749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" name="Google Shape;1233;p61">
            <a:extLst>
              <a:ext uri="{FF2B5EF4-FFF2-40B4-BE49-F238E27FC236}">
                <a16:creationId xmlns:a16="http://schemas.microsoft.com/office/drawing/2014/main" id="{AAF8B475-2C74-6B2A-70E4-497049608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lt1"/>
                </a:solidFill>
              </a:rPr>
              <a:t>Data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4" name="Google Shape;1234;p61">
            <a:extLst>
              <a:ext uri="{FF2B5EF4-FFF2-40B4-BE49-F238E27FC236}">
                <a16:creationId xmlns:a16="http://schemas.microsoft.com/office/drawing/2014/main" id="{869A8CCC-7479-5643-C10F-1C4D569D3D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Let’s take a look at some graphs!</a:t>
            </a:r>
          </a:p>
        </p:txBody>
      </p:sp>
      <p:grpSp>
        <p:nvGrpSpPr>
          <p:cNvPr id="1235" name="Google Shape;1235;p61">
            <a:extLst>
              <a:ext uri="{FF2B5EF4-FFF2-40B4-BE49-F238E27FC236}">
                <a16:creationId xmlns:a16="http://schemas.microsoft.com/office/drawing/2014/main" id="{0554FE13-13AF-142A-76D5-A23401AFF079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>
              <a:extLst>
                <a:ext uri="{FF2B5EF4-FFF2-40B4-BE49-F238E27FC236}">
                  <a16:creationId xmlns:a16="http://schemas.microsoft.com/office/drawing/2014/main" id="{2E88CF27-36FE-5983-D623-4F7DE8BCED01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>
              <a:extLst>
                <a:ext uri="{FF2B5EF4-FFF2-40B4-BE49-F238E27FC236}">
                  <a16:creationId xmlns:a16="http://schemas.microsoft.com/office/drawing/2014/main" id="{17E3FEB1-C546-B004-BA04-4BAA92294064}"/>
                </a:ext>
              </a:extLst>
            </p:cNvPr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1F90A2-8F8C-A690-6472-479E2E2258E0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905A99-4A78-E7E8-935C-34E7D98D3ED3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B39C50-4E59-729D-F17A-3835F016B4A3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226EA0-2A03-21F9-7F86-BF48E69862DF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">
            <a:extLst>
              <a:ext uri="{FF2B5EF4-FFF2-40B4-BE49-F238E27FC236}">
                <a16:creationId xmlns:a16="http://schemas.microsoft.com/office/drawing/2014/main" id="{5C944B2A-8C2E-76FD-729C-D428DF875107}"/>
              </a:ext>
            </a:extLst>
          </p:cNvPr>
          <p:cNvSpPr/>
          <p:nvPr/>
        </p:nvSpPr>
        <p:spPr>
          <a:xfrm>
            <a:off x="5526650" y="1627249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01FB7-96C1-CB65-D7CB-F3231F342275}"/>
              </a:ext>
            </a:extLst>
          </p:cNvPr>
          <p:cNvSpPr txBox="1"/>
          <p:nvPr/>
        </p:nvSpPr>
        <p:spPr>
          <a:xfrm>
            <a:off x="1914930" y="3159822"/>
            <a:ext cx="336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*Debbie = my mom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Mehul = my dad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Nikhil = my brother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Priya = 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3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91"/>
    </mc:Choice>
    <mc:Fallback xmlns="">
      <p:transition spd="slow" advTm="20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" grpId="0"/>
      <p:bldP spid="1234" grpId="0" build="p"/>
      <p:bldP spid="1238" grpId="0" animBg="1"/>
      <p:bldP spid="1239" grpId="0" animBg="1"/>
      <p:bldP spid="1240" grpId="0" animBg="1"/>
      <p:bldP spid="1241" grpId="0" animBg="1"/>
      <p:bldP spid="124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Time by Profile</a:t>
            </a:r>
            <a:endParaRPr dirty="0"/>
          </a:p>
        </p:txBody>
      </p:sp>
      <p:sp>
        <p:nvSpPr>
          <p:cNvPr id="957" name="Google Shape;957;p52"/>
          <p:cNvSpPr txBox="1">
            <a:spLocks noGrp="1"/>
          </p:cNvSpPr>
          <p:nvPr>
            <p:ph type="body" idx="1"/>
          </p:nvPr>
        </p:nvSpPr>
        <p:spPr>
          <a:xfrm>
            <a:off x="498600" y="130740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let’s take a look at the total time by profile measured in minutes.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8" name="Google Shape;958;p52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301E8-3723-E05E-D495-3E9EE14FA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00" y="1664237"/>
            <a:ext cx="3268586" cy="3226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469C4-97F8-B832-BE5C-21DD3D92C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072" y="1664237"/>
            <a:ext cx="3858737" cy="43476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35"/>
    </mc:Choice>
    <mc:Fallback xmlns="">
      <p:transition spd="slow" advTm="155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" grpId="0"/>
      <p:bldP spid="957" grpId="0" build="p"/>
    </p:bldLst>
  </p:timing>
  <p:extLst>
    <p:ext uri="{3A86A75C-4F4B-4683-9AE1-C65F6400EC91}">
      <p14:laserTraceLst xmlns:p14="http://schemas.microsoft.com/office/powerpoint/2010/main">
        <p14:tracePtLst>
          <p14:tracePt t="38754" x="2786063" y="4729163"/>
          <p14:tracePt t="39227" x="1816100" y="4479925"/>
          <p14:tracePt t="39242" x="1612900" y="4086225"/>
          <p14:tracePt t="39258" x="1490663" y="3836988"/>
          <p14:tracePt t="39271" x="1401763" y="3684588"/>
          <p14:tracePt t="39289" x="1325563" y="3543300"/>
          <p14:tracePt t="39304" x="1255713" y="3467100"/>
          <p14:tracePt t="39323" x="1147763" y="3371850"/>
          <p14:tracePt t="39342" x="1114425" y="3333750"/>
          <p14:tracePt t="39363" x="1069975" y="3302000"/>
          <p14:tracePt t="39383" x="1057275" y="3295650"/>
          <p14:tracePt t="39396" x="1050925" y="3295650"/>
          <p14:tracePt t="39404" x="1038225" y="3295650"/>
          <p14:tracePt t="39428" x="1025525" y="3295650"/>
          <p14:tracePt t="39440" x="1006475" y="3295650"/>
          <p14:tracePt t="39452" x="987425" y="3295650"/>
          <p14:tracePt t="39463" x="962025" y="3295650"/>
          <p14:tracePt t="39470" x="949325" y="3295650"/>
          <p14:tracePt t="39480" x="936625" y="3295650"/>
          <p14:tracePt t="39487" x="930275" y="3295650"/>
          <p14:tracePt t="39500" x="923925" y="3295650"/>
          <p14:tracePt t="39507" x="917575" y="3289300"/>
          <p14:tracePt t="39517" x="911225" y="3282950"/>
          <p14:tracePt t="39528" x="911225" y="3276600"/>
          <p14:tracePt t="39539" x="911225" y="3263900"/>
          <p14:tracePt t="39566" x="911225" y="3251200"/>
          <p14:tracePt t="39587" x="917575" y="3219450"/>
          <p14:tracePt t="39597" x="930275" y="3205163"/>
          <p14:tracePt t="39606" x="949325" y="3186113"/>
          <p14:tracePt t="39617" x="968375" y="3141663"/>
          <p14:tracePt t="39627" x="981075" y="3122613"/>
          <p14:tracePt t="39639" x="993775" y="3109913"/>
          <p14:tracePt t="39650" x="1031875" y="3065463"/>
          <p14:tracePt t="39661" x="1082675" y="2995613"/>
          <p14:tracePt t="39673" x="1101725" y="2976563"/>
          <p14:tracePt t="39683" x="1160463" y="2925763"/>
          <p14:tracePt t="39693" x="1198563" y="2913063"/>
          <p14:tracePt t="39703" x="1243013" y="2900363"/>
          <p14:tracePt t="39715" x="1306513" y="2881313"/>
          <p14:tracePt t="39722" x="1319213" y="2874963"/>
          <p14:tracePt t="39732" x="1338263" y="2874963"/>
          <p14:tracePt t="39738" x="1357313" y="2874963"/>
          <p14:tracePt t="39750" x="1376363" y="2874963"/>
          <p14:tracePt t="39757" x="1395413" y="2900363"/>
          <p14:tracePt t="39767" x="1420813" y="2919413"/>
          <p14:tracePt t="39778" x="1446213" y="2970213"/>
          <p14:tracePt t="39790" x="1452563" y="2995613"/>
          <p14:tracePt t="39800" x="1458913" y="3052763"/>
          <p14:tracePt t="39811" x="1458913" y="3084513"/>
          <p14:tracePt t="39822" x="1458913" y="3135313"/>
          <p14:tracePt t="39834" x="1458913" y="3154363"/>
          <p14:tracePt t="39844" x="1452563" y="3186113"/>
          <p14:tracePt t="39852" x="1446213" y="3205163"/>
          <p14:tracePt t="39863" x="1439863" y="3205163"/>
          <p14:tracePt t="39870" x="1433513" y="3211513"/>
          <p14:tracePt t="39881" x="1414463" y="3219450"/>
          <p14:tracePt t="39892" x="1408113" y="3219450"/>
          <p14:tracePt t="39903" x="1331913" y="3179763"/>
          <p14:tracePt t="39915" x="1287463" y="3154363"/>
          <p14:tracePt t="39921" x="1236663" y="3128963"/>
          <p14:tracePt t="39932" x="1166813" y="3078163"/>
          <p14:tracePt t="39941" x="1133475" y="3065463"/>
          <p14:tracePt t="39950" x="1108075" y="3052763"/>
          <p14:tracePt t="39961" x="1089025" y="3033713"/>
          <p14:tracePt t="39973" x="1082675" y="3033713"/>
          <p14:tracePt t="39984" x="1069975" y="3021013"/>
          <p14:tracePt t="39996" x="1063625" y="3014663"/>
          <p14:tracePt t="40007" x="1063625" y="3008313"/>
          <p14:tracePt t="40046" x="1089025" y="2982913"/>
          <p14:tracePt t="40083" x="1223963" y="2970213"/>
          <p14:tracePt t="40098" x="1268413" y="2976563"/>
          <p14:tracePt t="40112" x="1287463" y="2982913"/>
          <p14:tracePt t="40126" x="1306513" y="3008313"/>
          <p14:tracePt t="40133" x="1325563" y="3033713"/>
          <p14:tracePt t="40143" x="1338263" y="3078163"/>
          <p14:tracePt t="40153" x="1363663" y="3167063"/>
          <p14:tracePt t="40163" x="1370013" y="3192463"/>
          <p14:tracePt t="40169" x="1370013" y="3225800"/>
          <p14:tracePt t="40180" x="1370013" y="3244850"/>
          <p14:tracePt t="40186" x="1370013" y="3270250"/>
          <p14:tracePt t="40197" x="1363663" y="3295650"/>
          <p14:tracePt t="40208" x="1357313" y="3308350"/>
          <p14:tracePt t="40219" x="1338263" y="3333750"/>
          <p14:tracePt t="40230" x="1300163" y="3340100"/>
          <p14:tracePt t="40237" x="1268413" y="3346450"/>
          <p14:tracePt t="40248" x="1198563" y="3346450"/>
          <p14:tracePt t="40258" x="1166813" y="3340100"/>
          <p14:tracePt t="40268" x="1147763" y="3333750"/>
          <p14:tracePt t="40280" x="1120775" y="3308350"/>
          <p14:tracePt t="40287" x="1108075" y="3302000"/>
          <p14:tracePt t="40296" x="1095375" y="3282950"/>
          <p14:tracePt t="40303" x="1082675" y="3251200"/>
          <p14:tracePt t="40314" x="1057275" y="3167063"/>
          <p14:tracePt t="40325" x="1057275" y="3154363"/>
          <p14:tracePt t="40334" x="1057275" y="3135313"/>
          <p14:tracePt t="40345" x="1057275" y="3109913"/>
          <p14:tracePt t="40352" x="1063625" y="3097213"/>
          <p14:tracePt t="40363" x="1069975" y="3084513"/>
          <p14:tracePt t="40370" x="1076325" y="3071813"/>
          <p14:tracePt t="40381" x="1089025" y="3052763"/>
          <p14:tracePt t="40393" x="1108075" y="3040063"/>
          <p14:tracePt t="40403" x="1154113" y="3033713"/>
          <p14:tracePt t="40412" x="1185863" y="3027363"/>
          <p14:tracePt t="40419" x="1204913" y="3014663"/>
          <p14:tracePt t="40429" x="1211263" y="3014663"/>
          <p14:tracePt t="40436" x="1223963" y="3014663"/>
          <p14:tracePt t="40448" x="1249363" y="3014663"/>
          <p14:tracePt t="40461" x="1262063" y="3014663"/>
          <p14:tracePt t="40499" x="1287463" y="3040063"/>
          <p14:tracePt t="40511" x="1293813" y="3046413"/>
          <p14:tracePt t="40521" x="1300163" y="3052763"/>
          <p14:tracePt t="40532" x="1300163" y="3065463"/>
          <p14:tracePt t="40542" x="1300163" y="3071813"/>
          <p14:tracePt t="40552" x="1300163" y="3078163"/>
          <p14:tracePt t="40562" x="1300163" y="3084513"/>
          <p14:tracePt t="40598" x="1300163" y="3109913"/>
          <p14:tracePt t="40618" x="1300163" y="3122613"/>
          <p14:tracePt t="40627" x="1293813" y="3122613"/>
          <p14:tracePt t="40640" x="1268413" y="3122613"/>
          <p14:tracePt t="40650" x="1255713" y="3122613"/>
          <p14:tracePt t="40661" x="1211263" y="3116263"/>
          <p14:tracePt t="40671" x="1192213" y="3097213"/>
          <p14:tracePt t="40682" x="1147763" y="3071813"/>
          <p14:tracePt t="40694" x="1127125" y="3065463"/>
          <p14:tracePt t="40704" x="1101725" y="3033713"/>
          <p14:tracePt t="40715" x="1089025" y="3027363"/>
          <p14:tracePt t="40724" x="1082675" y="3021013"/>
          <p14:tracePt t="40733" x="1076325" y="3021013"/>
          <p14:tracePt t="40744" x="1069975" y="3014663"/>
          <p14:tracePt t="40768" x="1050925" y="3008313"/>
          <p14:tracePt t="40847" x="1050925" y="3001963"/>
          <p14:tracePt t="40906" x="1044575" y="3001963"/>
          <p14:tracePt t="40925" x="1031875" y="2989263"/>
          <p14:tracePt t="40935" x="1019175" y="2982913"/>
          <p14:tracePt t="40946" x="993775" y="2976563"/>
          <p14:tracePt t="40957" x="974725" y="2970213"/>
          <p14:tracePt t="40969" x="942975" y="2944813"/>
          <p14:tracePt t="40980" x="930275" y="2932113"/>
          <p14:tracePt t="40987" x="923925" y="2919413"/>
          <p14:tracePt t="40998" x="892175" y="2913063"/>
          <p14:tracePt t="41010" x="879475" y="2906713"/>
          <p14:tracePt t="41020" x="873125" y="2894013"/>
          <p14:tracePt t="41030" x="866775" y="2894013"/>
          <p14:tracePt t="41037" x="866775" y="2881313"/>
          <p14:tracePt t="41049" x="854075" y="2874963"/>
          <p14:tracePt t="41079" x="847725" y="2862263"/>
          <p14:tracePt t="41109" x="828675" y="2843213"/>
          <p14:tracePt t="41119" x="822325" y="2824163"/>
          <p14:tracePt t="41139" x="809625" y="2811463"/>
          <p14:tracePt t="41160" x="809625" y="2805113"/>
          <p14:tracePt t="69512" x="803275" y="2805113"/>
          <p14:tracePt t="69526" x="790575" y="2817813"/>
          <p14:tracePt t="69547" x="790575" y="2836863"/>
          <p14:tracePt t="69558" x="790575" y="2849563"/>
          <p14:tracePt t="69567" x="790575" y="2894013"/>
          <p14:tracePt t="69574" x="790575" y="2925763"/>
          <p14:tracePt t="69585" x="790575" y="2938463"/>
          <p14:tracePt t="69601" x="790575" y="2989263"/>
          <p14:tracePt t="69605" x="790575" y="3008313"/>
          <p14:tracePt t="69611" x="790575" y="3014663"/>
          <p14:tracePt t="69618" x="790575" y="3033713"/>
          <p14:tracePt t="69630" x="790575" y="3046413"/>
          <p14:tracePt t="69638" x="790575" y="3059113"/>
          <p14:tracePt t="69644" x="790575" y="3084513"/>
          <p14:tracePt t="69653" x="790575" y="3103563"/>
          <p14:tracePt t="69658" x="790575" y="3116263"/>
          <p14:tracePt t="69668" x="790575" y="3141663"/>
          <p14:tracePt t="69672" x="790575" y="3160713"/>
          <p14:tracePt t="69678" x="790575" y="3173413"/>
          <p14:tracePt t="69685" x="790575" y="3198813"/>
          <p14:tracePt t="69692" x="790575" y="3211513"/>
          <p14:tracePt t="69703" x="790575" y="3219450"/>
          <p14:tracePt t="69718" x="790575" y="3238500"/>
          <p14:tracePt t="69737" x="790575" y="3257550"/>
          <p14:tracePt t="69756" x="790575" y="3263900"/>
          <p14:tracePt t="69767" x="790575" y="3276600"/>
          <p14:tracePt t="69777" x="790575" y="3289300"/>
          <p14:tracePt t="69786" x="790575" y="3295650"/>
          <p14:tracePt t="69798" x="790575" y="3308350"/>
          <p14:tracePt t="69816" x="790575" y="3314700"/>
          <p14:tracePt t="69827" x="790575" y="3327400"/>
          <p14:tracePt t="69839" x="790575" y="3333750"/>
          <p14:tracePt t="69849" x="790575" y="3346450"/>
          <p14:tracePt t="69870" x="790575" y="3359150"/>
          <p14:tracePt t="69888" x="790575" y="3365500"/>
          <p14:tracePt t="69905" x="790575" y="3371850"/>
          <p14:tracePt t="69990" x="790575" y="3378200"/>
          <p14:tracePt t="70028" x="790575" y="3390900"/>
          <p14:tracePt t="70049" x="796925" y="3397250"/>
          <p14:tracePt t="70065" x="803275" y="3403600"/>
          <p14:tracePt t="70076" x="822325" y="3403600"/>
          <p14:tracePt t="70085" x="828675" y="3403600"/>
          <p14:tracePt t="70095" x="841375" y="3403600"/>
          <p14:tracePt t="70105" x="873125" y="3403600"/>
          <p14:tracePt t="70112" x="885825" y="3397250"/>
          <p14:tracePt t="70123" x="898525" y="3390900"/>
          <p14:tracePt t="70129" x="904875" y="3378200"/>
          <p14:tracePt t="70141" x="917575" y="3371850"/>
          <p14:tracePt t="70152" x="923925" y="3365500"/>
          <p14:tracePt t="70163" x="923925" y="3340100"/>
          <p14:tracePt t="70175" x="923925" y="3333750"/>
          <p14:tracePt t="70181" x="917575" y="3327400"/>
          <p14:tracePt t="70192" x="904875" y="3327400"/>
          <p14:tracePt t="70203" x="898525" y="3327400"/>
          <p14:tracePt t="70214" x="879475" y="3371850"/>
          <p14:tracePt t="70225" x="860425" y="3460750"/>
          <p14:tracePt t="70232" x="854075" y="3556000"/>
          <p14:tracePt t="70242" x="854075" y="3619500"/>
          <p14:tracePt t="70248" x="854075" y="3671888"/>
          <p14:tracePt t="70259" x="873125" y="3754438"/>
          <p14:tracePt t="70270" x="892175" y="3811588"/>
          <p14:tracePt t="70282" x="987425" y="3919538"/>
          <p14:tracePt t="70293" x="1050925" y="3963988"/>
          <p14:tracePt t="70304" x="1217613" y="4021138"/>
          <p14:tracePt t="70315" x="1293813" y="4027488"/>
          <p14:tracePt t="70326" x="1439863" y="3995738"/>
          <p14:tracePt t="70334" x="1497013" y="3944938"/>
          <p14:tracePt t="70344" x="1547813" y="3887788"/>
          <p14:tracePt t="70355" x="1682750" y="3619500"/>
          <p14:tracePt t="70367" x="1708150" y="3524250"/>
          <p14:tracePt t="70377" x="1714500" y="3441700"/>
          <p14:tracePt t="70387" x="1714500" y="3422650"/>
          <p14:tracePt t="70398" x="1701800" y="3403600"/>
          <p14:tracePt t="70410" x="1689100" y="3384550"/>
          <p14:tracePt t="70421" x="1619250" y="3346450"/>
          <p14:tracePt t="70433" x="1573213" y="3327400"/>
          <p14:tracePt t="70443" x="1465263" y="3321050"/>
          <p14:tracePt t="70452" x="1446213" y="3321050"/>
          <p14:tracePt t="70461" x="1414463" y="3327400"/>
          <p14:tracePt t="70473" x="1370013" y="3409950"/>
          <p14:tracePt t="70487" x="1331913" y="3543300"/>
          <p14:tracePt t="70496" x="1331913" y="3568700"/>
          <p14:tracePt t="70506" x="1331913" y="3587750"/>
          <p14:tracePt t="70519" x="1370013" y="3632200"/>
          <p14:tracePt t="70528" x="1439863" y="3678238"/>
          <p14:tracePt t="70541" x="1560513" y="3716338"/>
          <p14:tracePt t="70547" x="1625600" y="3722688"/>
          <p14:tracePt t="70557" x="1689100" y="3722688"/>
          <p14:tracePt t="70564" x="1746250" y="3716338"/>
          <p14:tracePt t="70575" x="1803400" y="3671888"/>
          <p14:tracePt t="70586" x="1835150" y="3625850"/>
          <p14:tracePt t="70598" x="1854200" y="3473450"/>
          <p14:tracePt t="70609" x="1835150" y="3378200"/>
          <p14:tracePt t="70615" x="1758950" y="3244850"/>
          <p14:tracePt t="70626" x="1644650" y="3059113"/>
          <p14:tracePt t="70634" x="1592263" y="3001963"/>
          <p14:tracePt t="70644" x="1554163" y="2976563"/>
          <p14:tracePt t="70655" x="1484313" y="2938463"/>
          <p14:tracePt t="70667" x="1452563" y="2938463"/>
          <p14:tracePt t="70678" x="1401763" y="2957513"/>
          <p14:tracePt t="70688" x="1382713" y="2970213"/>
          <p14:tracePt t="70699" x="1363663" y="2995613"/>
          <p14:tracePt t="70711" x="1331913" y="3059113"/>
          <p14:tracePt t="70722" x="1325563" y="3109913"/>
          <p14:tracePt t="70733" x="1338263" y="3128963"/>
          <p14:tracePt t="70744" x="1458913" y="3211513"/>
          <p14:tracePt t="70756" x="1535113" y="3257550"/>
          <p14:tracePt t="70766" x="1689100" y="3282950"/>
          <p14:tracePt t="70776" x="1758950" y="3282950"/>
          <p14:tracePt t="70788" x="1854200" y="3257550"/>
          <p14:tracePt t="70800" x="1873250" y="3238500"/>
          <p14:tracePt t="70811" x="1905000" y="3179763"/>
          <p14:tracePt t="70820" x="1911350" y="3154363"/>
          <p14:tracePt t="70834" x="1885950" y="3052763"/>
          <p14:tracePt t="70854" x="1790700" y="2970213"/>
          <p14:tracePt t="70864" x="1733550" y="2944813"/>
          <p14:tracePt t="70874" x="1689100" y="2932113"/>
          <p14:tracePt t="70880" x="1625600" y="2925763"/>
          <p14:tracePt t="70891" x="1490663" y="2944813"/>
          <p14:tracePt t="70902" x="1446213" y="2976563"/>
          <p14:tracePt t="70913" x="1363663" y="3052763"/>
          <p14:tracePt t="70925" x="1325563" y="3103563"/>
          <p14:tracePt t="70931" x="1300163" y="3160713"/>
          <p14:tracePt t="70942" x="1274763" y="3257550"/>
          <p14:tracePt t="70954" x="1287463" y="3346450"/>
          <p14:tracePt t="70965" x="1401763" y="3505200"/>
          <p14:tracePt t="70975" x="1503363" y="3581400"/>
          <p14:tracePt t="70981" x="1573213" y="3613150"/>
          <p14:tracePt t="70991" x="1644650" y="3638550"/>
          <p14:tracePt t="70997" x="1708150" y="3652838"/>
          <p14:tracePt t="71006" x="1758950" y="3652838"/>
          <p14:tracePt t="71018" x="1873250" y="3600450"/>
          <p14:tracePt t="71028" x="1905000" y="3549650"/>
          <p14:tracePt t="71040" x="1949450" y="3435350"/>
          <p14:tracePt t="71047" x="1930400" y="3371850"/>
          <p14:tracePt t="71057" x="1885950" y="3270250"/>
          <p14:tracePt t="71062" x="1809750" y="3179763"/>
          <p14:tracePt t="71072" x="1727200" y="3109913"/>
          <p14:tracePt t="71083" x="1560513" y="3001963"/>
          <p14:tracePt t="71092" x="1465263" y="2976563"/>
          <p14:tracePt t="71104" x="1312863" y="2957513"/>
          <p14:tracePt t="71115" x="1230313" y="2957513"/>
          <p14:tracePt t="71126" x="1108075" y="2995613"/>
          <p14:tracePt t="71136" x="1050925" y="3014663"/>
          <p14:tracePt t="71149" x="993775" y="3078163"/>
          <p14:tracePt t="71161" x="968375" y="3109913"/>
          <p14:tracePt t="71170" x="911225" y="3205163"/>
          <p14:tracePt t="71180" x="898525" y="3263900"/>
          <p14:tracePt t="71192" x="892175" y="3390900"/>
          <p14:tracePt t="71203" x="904875" y="3448050"/>
          <p14:tracePt t="71214" x="981075" y="3536950"/>
          <p14:tracePt t="71225" x="1044575" y="3587750"/>
          <p14:tracePt t="71232" x="1114425" y="3619500"/>
          <p14:tracePt t="71243" x="1249363" y="3646488"/>
          <p14:tracePt t="71251" x="1312863" y="3646488"/>
          <p14:tracePt t="71261" x="1363663" y="3638550"/>
          <p14:tracePt t="71270" x="1395413" y="3625850"/>
          <p14:tracePt t="71281" x="1446213" y="3556000"/>
          <p14:tracePt t="71290" x="1458913" y="3479800"/>
          <p14:tracePt t="71298" x="1458913" y="3397250"/>
          <p14:tracePt t="71309" x="1331913" y="3160713"/>
          <p14:tracePt t="71318" x="1255713" y="3065463"/>
          <p14:tracePt t="71328" x="1198563" y="3008313"/>
          <p14:tracePt t="71339" x="1069975" y="2932113"/>
          <p14:tracePt t="71346" x="1012825" y="2913063"/>
          <p14:tracePt t="71356" x="962025" y="2913063"/>
          <p14:tracePt t="71363" x="936625" y="2913063"/>
          <p14:tracePt t="71373" x="885825" y="2938463"/>
          <p14:tracePt t="71379" x="860425" y="2970213"/>
          <p14:tracePt t="71390" x="809625" y="3014663"/>
          <p14:tracePt t="71402" x="790575" y="3052763"/>
          <p14:tracePt t="71413" x="752475" y="3135313"/>
          <p14:tracePt t="71423" x="752475" y="3192463"/>
          <p14:tracePt t="71430" x="752475" y="3244850"/>
          <p14:tracePt t="71439" x="777875" y="3302000"/>
          <p14:tracePt t="71451" x="822325" y="3384550"/>
          <p14:tracePt t="71460" x="860425" y="3435350"/>
          <p14:tracePt t="71531" x="1089025" y="3479800"/>
          <p14:tracePt t="71541" x="1089025" y="3473450"/>
          <p14:tracePt t="71552" x="1089025" y="3441700"/>
          <p14:tracePt t="71563" x="1089025" y="3422650"/>
          <p14:tracePt t="71574" x="1082675" y="3409950"/>
          <p14:tracePt t="71585" x="1076325" y="3403600"/>
          <p14:tracePt t="71596" x="1069975" y="3397250"/>
          <p14:tracePt t="71687" x="1063625" y="3397250"/>
          <p14:tracePt t="71710" x="1057275" y="3397250"/>
          <p14:tracePt t="71739" x="1050925" y="3397250"/>
          <p14:tracePt t="71789" x="1044575" y="3397250"/>
          <p14:tracePt t="71877" x="1038225" y="3397250"/>
          <p14:tracePt t="71960" x="1031875" y="3397250"/>
          <p14:tracePt t="75377" x="1019175" y="3409950"/>
          <p14:tracePt t="75391" x="1006475" y="3448050"/>
          <p14:tracePt t="75410" x="993775" y="3511550"/>
          <p14:tracePt t="75420" x="987425" y="3536950"/>
          <p14:tracePt t="75430" x="968375" y="3581400"/>
          <p14:tracePt t="75449" x="968375" y="3690938"/>
          <p14:tracePt t="75459" x="981075" y="3722688"/>
          <p14:tracePt t="75471" x="993775" y="3805238"/>
          <p14:tracePt t="75481" x="1000125" y="3849688"/>
          <p14:tracePt t="75492" x="1012825" y="3957638"/>
          <p14:tracePt t="75502" x="1025525" y="3995738"/>
          <p14:tracePt t="75513" x="1038225" y="4059238"/>
          <p14:tracePt t="75525" x="1044575" y="4098925"/>
          <p14:tracePt t="75531" x="1050925" y="4117975"/>
          <p14:tracePt t="75541" x="1057275" y="4124325"/>
          <p14:tracePt t="75547" x="1057275" y="4143375"/>
          <p14:tracePt t="75558" x="1057275" y="4149725"/>
          <p14:tracePt t="75582" x="1076325" y="4168775"/>
          <p14:tracePt t="75605" x="1108075" y="4181475"/>
          <p14:tracePt t="75624" x="1223963" y="4194175"/>
          <p14:tracePt t="75634" x="1249363" y="4187825"/>
          <p14:tracePt t="75644" x="1293813" y="4181475"/>
          <p14:tracePt t="75655" x="1363663" y="4168775"/>
          <p14:tracePt t="75663" x="1389063" y="4156075"/>
          <p14:tracePt t="75672" x="1408113" y="4149725"/>
          <p14:tracePt t="75684" x="1427163" y="4137025"/>
          <p14:tracePt t="75694" x="1433513" y="4124325"/>
          <p14:tracePt t="75704" x="1433513" y="4105275"/>
          <p14:tracePt t="75711" x="1433513" y="4065588"/>
          <p14:tracePt t="75720" x="1408113" y="4021138"/>
          <p14:tracePt t="75727" x="1376363" y="3957638"/>
          <p14:tracePt t="75737" x="1344613" y="3919538"/>
          <p14:tracePt t="75749" x="1243013" y="3868738"/>
          <p14:tracePt t="75760" x="1198563" y="3843338"/>
          <p14:tracePt t="75770" x="1082675" y="3811588"/>
          <p14:tracePt t="75780" x="1050925" y="3811588"/>
          <p14:tracePt t="75790" x="1006475" y="3811588"/>
          <p14:tracePt t="75802" x="955675" y="3811588"/>
          <p14:tracePt t="75811" x="936625" y="3817938"/>
          <p14:tracePt t="75822" x="892175" y="3836988"/>
          <p14:tracePt t="75830" x="879475" y="3843338"/>
          <p14:tracePt t="75840" x="866775" y="3843338"/>
          <p14:tracePt t="75846" x="866775" y="3849688"/>
          <p14:tracePt t="75856" x="854075" y="3856038"/>
          <p14:tracePt t="75862" x="847725" y="3862388"/>
          <p14:tracePt t="75874" x="847725" y="3868738"/>
          <p14:tracePt t="75884" x="847725" y="3881438"/>
          <p14:tracePt t="75895" x="955675" y="3970338"/>
          <p14:tracePt t="75907" x="1063625" y="4033838"/>
          <p14:tracePt t="75913" x="1204913" y="4098925"/>
          <p14:tracePt t="75922" x="1300163" y="4130675"/>
          <p14:tracePt t="75934" x="1471613" y="4162425"/>
          <p14:tracePt t="75944" x="1547813" y="4162425"/>
          <p14:tracePt t="75955" x="1651000" y="4137025"/>
          <p14:tracePt t="75962" x="1676400" y="4124325"/>
          <p14:tracePt t="75971" x="1695450" y="4105275"/>
          <p14:tracePt t="75978" x="1727200" y="4065588"/>
          <p14:tracePt t="75987" x="1739900" y="4027488"/>
          <p14:tracePt t="75998" x="1746250" y="3919538"/>
          <p14:tracePt t="76010" x="1676400" y="3805238"/>
          <p14:tracePt t="76021" x="1509713" y="3568700"/>
          <p14:tracePt t="76031" x="1414463" y="3498850"/>
          <p14:tracePt t="76043" x="1243013" y="3429000"/>
          <p14:tracePt t="76053" x="1166813" y="3416300"/>
          <p14:tracePt t="76065" x="1025525" y="3422650"/>
          <p14:tracePt t="76076" x="968375" y="3454400"/>
          <p14:tracePt t="76086" x="854075" y="3524250"/>
          <p14:tracePt t="76097" x="815975" y="3556000"/>
          <p14:tracePt t="76109" x="752475" y="3646488"/>
          <p14:tracePt t="76116" x="727075" y="3690938"/>
          <p14:tracePt t="76126" x="714375" y="3735388"/>
          <p14:tracePt t="76135" x="714375" y="3811588"/>
          <p14:tracePt t="76144" x="752475" y="3976688"/>
          <p14:tracePt t="76153" x="809625" y="4052888"/>
          <p14:tracePt t="76160" x="879475" y="4137025"/>
          <p14:tracePt t="76171" x="955675" y="4213225"/>
          <p14:tracePt t="76182" x="1179513" y="4397375"/>
          <p14:tracePt t="76194" x="1268413" y="4441825"/>
          <p14:tracePt t="76204" x="1363663" y="4479925"/>
          <p14:tracePt t="76211" x="1382713" y="4479925"/>
          <p14:tracePt t="76221" x="1401763" y="4479925"/>
          <p14:tracePt t="76228" x="1408113" y="4479925"/>
          <p14:tracePt t="76274" x="1414463" y="4467225"/>
          <p14:tracePt t="76323" x="1401763" y="4435475"/>
          <p14:tracePt t="76338" x="1389063" y="4435475"/>
          <p14:tracePt t="76347" x="1382713" y="4435475"/>
          <p14:tracePt t="76366" x="1363663" y="4435475"/>
          <p14:tracePt t="76384" x="1357313" y="4435475"/>
          <p14:tracePt t="76390" x="1350963" y="4435475"/>
          <p14:tracePt t="76402" x="1331913" y="4435475"/>
          <p14:tracePt t="76412" x="1312863" y="4429125"/>
          <p14:tracePt t="76422" x="1293813" y="4422775"/>
          <p14:tracePt t="76434" x="1223963" y="4397375"/>
          <p14:tracePt t="76444" x="1166813" y="4384675"/>
          <p14:tracePt t="76456" x="1069975" y="4333875"/>
          <p14:tracePt t="76463" x="1025525" y="4321175"/>
          <p14:tracePt t="76473" x="1000125" y="4314825"/>
          <p14:tracePt t="76479" x="974725" y="4308475"/>
          <p14:tracePt t="76490" x="949325" y="4302125"/>
          <p14:tracePt t="76501" x="930275" y="4302125"/>
          <p14:tracePt t="76512" x="923925" y="4302125"/>
          <p14:tracePt t="76537" x="904875" y="4295775"/>
          <p14:tracePt t="76547" x="892175" y="4283075"/>
          <p14:tracePt t="76558" x="860425" y="4264025"/>
          <p14:tracePt t="76566" x="854075" y="4251325"/>
          <p14:tracePt t="76575" x="847725" y="4244975"/>
          <p14:tracePt t="76588" x="835025" y="4232275"/>
          <p14:tracePt t="76595" x="828675" y="4225925"/>
          <p14:tracePt t="76605" x="822325" y="4219575"/>
          <p14:tracePt t="76611" x="815975" y="4219575"/>
          <p14:tracePt t="76622" x="809625" y="4213225"/>
          <p14:tracePt t="76648" x="796925" y="4200525"/>
          <p14:tracePt t="76670" x="765175" y="4181475"/>
          <p14:tracePt t="76689" x="739775" y="4162425"/>
          <p14:tracePt t="76701" x="727075" y="4162425"/>
          <p14:tracePt t="76711" x="720725" y="4156075"/>
          <p14:tracePt t="76727" x="708025" y="4149725"/>
          <p14:tracePt t="76750" x="708025" y="4143375"/>
          <p14:tracePt t="76773" x="708025" y="4137025"/>
          <p14:tracePt t="76787" x="708025" y="4124325"/>
          <p14:tracePt t="76803" x="708025" y="4117975"/>
          <p14:tracePt t="76809" x="714375" y="4111625"/>
          <p14:tracePt t="76820" x="733425" y="4098925"/>
          <p14:tracePt t="76830" x="739775" y="4086225"/>
          <p14:tracePt t="76852" x="752475" y="4073525"/>
          <p14:tracePt t="76862" x="758825" y="4065588"/>
          <p14:tracePt t="76883" x="758825" y="4052888"/>
          <p14:tracePt t="76902" x="758825" y="4033838"/>
          <p14:tracePt t="76927" x="758825" y="4027488"/>
          <p14:tracePt t="76945" x="758825" y="4014788"/>
          <p14:tracePt t="76965" x="758825" y="4008438"/>
          <p14:tracePt t="76987" x="758825" y="4002088"/>
          <p14:tracePt t="77007" x="758825" y="3995738"/>
          <p14:tracePt t="77032" x="758825" y="3989388"/>
          <p14:tracePt t="77089" x="758825" y="3983038"/>
          <p14:tracePt t="77119" x="758825" y="3976688"/>
          <p14:tracePt t="77133" x="752475" y="3976688"/>
          <p14:tracePt t="77140" x="746125" y="3976688"/>
          <p14:tracePt t="77152" x="739775" y="3976688"/>
          <p14:tracePt t="77163" x="727075" y="3976688"/>
          <p14:tracePt t="77173" x="720725" y="3976688"/>
          <p14:tracePt t="77183" x="714375" y="3976688"/>
          <p14:tracePt t="77203" x="701675" y="3976688"/>
          <p14:tracePt t="77213" x="695325" y="3976688"/>
          <p14:tracePt t="77225" x="681038" y="3976688"/>
          <p14:tracePt t="77248" x="668338" y="3976688"/>
          <p14:tracePt t="77258" x="661988" y="3976688"/>
          <p14:tracePt t="77269" x="655638" y="3976688"/>
          <p14:tracePt t="77280" x="649288" y="3983038"/>
          <p14:tracePt t="77291" x="636588" y="3995738"/>
          <p14:tracePt t="77300" x="630238" y="4002088"/>
          <p14:tracePt t="77310" x="630238" y="4008438"/>
          <p14:tracePt t="77330" x="630238" y="4027488"/>
          <p14:tracePt t="77340" x="630238" y="4052888"/>
          <p14:tracePt t="77352" x="630238" y="4092575"/>
          <p14:tracePt t="77362" x="630238" y="4130675"/>
          <p14:tracePt t="77373" x="630238" y="4194175"/>
          <p14:tracePt t="77380" x="630238" y="4219575"/>
          <p14:tracePt t="77390" x="630238" y="4251325"/>
          <p14:tracePt t="77397" x="630238" y="4270375"/>
          <p14:tracePt t="77407" x="630238" y="4283075"/>
          <p14:tracePt t="77412" x="630238" y="4308475"/>
          <p14:tracePt t="77423" x="630238" y="4340225"/>
          <p14:tracePt t="77434" x="630238" y="4359275"/>
          <p14:tracePt t="77446" x="630238" y="4397375"/>
          <p14:tracePt t="77457" x="630238" y="4416425"/>
          <p14:tracePt t="77464" x="630238" y="4435475"/>
          <p14:tracePt t="77475" x="630238" y="4473575"/>
          <p14:tracePt t="77483" x="630238" y="4492625"/>
          <p14:tracePt t="77493" x="630238" y="4506913"/>
          <p14:tracePt t="77504" x="630238" y="4532313"/>
          <p14:tracePt t="77514" x="630238" y="4545013"/>
          <p14:tracePt t="77524" x="630238" y="4551363"/>
          <p14:tracePt t="77534" x="630238" y="4570413"/>
          <p14:tracePt t="77544" x="630238" y="4583113"/>
          <p14:tracePt t="77556" x="630238" y="4595813"/>
          <p14:tracePt t="77567" x="630238" y="4602163"/>
          <p14:tracePt t="77578" x="649288" y="4627563"/>
          <p14:tracePt t="77590" x="649288" y="4640263"/>
          <p14:tracePt t="77596" x="649288" y="4646613"/>
          <p14:tracePt t="77606" x="655638" y="4665663"/>
          <p14:tracePt t="77618" x="655638" y="4678363"/>
          <p14:tracePt t="77627" x="655638" y="4684713"/>
          <p14:tracePt t="77638" x="661988" y="4697413"/>
          <p14:tracePt t="77653" x="661988" y="4710113"/>
          <p14:tracePt t="77862" x="708025" y="4371975"/>
          <p14:tracePt t="77881" x="708025" y="4333875"/>
          <p14:tracePt t="77885" x="708025" y="4321175"/>
          <p14:tracePt t="77892" x="708025" y="4308475"/>
          <p14:tracePt t="77903" x="708025" y="4302125"/>
          <p14:tracePt t="77916" x="708025" y="4276725"/>
          <p14:tracePt t="77922" x="708025" y="4270375"/>
          <p14:tracePt t="77929" x="708025" y="4257675"/>
          <p14:tracePt t="77938" x="708025" y="4244975"/>
          <p14:tracePt t="77946" x="708025" y="4232275"/>
          <p14:tracePt t="77956" x="708025" y="4219575"/>
          <p14:tracePt t="77968" x="708025" y="4213225"/>
          <p14:tracePt t="77978" x="708025" y="4200525"/>
          <p14:tracePt t="77989" x="714375" y="4175125"/>
          <p14:tracePt t="77997" x="714375" y="4162425"/>
          <p14:tracePt t="78007" x="720725" y="4156075"/>
          <p14:tracePt t="78018" x="720725" y="4117975"/>
          <p14:tracePt t="78027" x="720725" y="4111625"/>
          <p14:tracePt t="78037" x="720725" y="4098925"/>
          <p14:tracePt t="78044" x="720725" y="4092575"/>
          <p14:tracePt t="78053" x="720725" y="4073525"/>
          <p14:tracePt t="78064" x="727075" y="4046538"/>
          <p14:tracePt t="78074" x="727075" y="4040188"/>
          <p14:tracePt t="78086" x="727075" y="4014788"/>
          <p14:tracePt t="78095" x="727075" y="4002088"/>
          <p14:tracePt t="78106" x="727075" y="3989388"/>
          <p14:tracePt t="78123" x="727075" y="3970338"/>
          <p14:tracePt t="78143" x="727075" y="3963988"/>
          <p14:tracePt t="78158" x="727075" y="3957638"/>
          <p14:tracePt t="78285" x="727075" y="3963988"/>
          <p14:tracePt t="78300" x="727075" y="3976688"/>
          <p14:tracePt t="78314" x="727075" y="3989388"/>
          <p14:tracePt t="78325" x="727075" y="4008438"/>
          <p14:tracePt t="78335" x="733425" y="4052888"/>
          <p14:tracePt t="78346" x="733425" y="4098925"/>
          <p14:tracePt t="78353" x="733425" y="4130675"/>
          <p14:tracePt t="78362" x="739775" y="4187825"/>
          <p14:tracePt t="78374" x="739775" y="4251325"/>
          <p14:tracePt t="78386" x="746125" y="4308475"/>
          <p14:tracePt t="78397" x="746125" y="4327525"/>
          <p14:tracePt t="78404" x="746125" y="4346575"/>
          <p14:tracePt t="78414" x="758825" y="4371975"/>
          <p14:tracePt t="78425" x="758825" y="4403725"/>
          <p14:tracePt t="78435" x="758825" y="4429125"/>
          <p14:tracePt t="78446" x="758825" y="4467225"/>
          <p14:tracePt t="78453" x="758825" y="4486275"/>
          <p14:tracePt t="78463" x="758825" y="4498975"/>
          <p14:tracePt t="78469" x="758825" y="4506913"/>
          <p14:tracePt t="78478" x="758825" y="4513263"/>
          <p14:tracePt t="78497" x="758825" y="4538663"/>
          <p14:tracePt t="78507" x="758825" y="4551363"/>
          <p14:tracePt t="78527" x="758825" y="4564063"/>
          <p14:tracePt t="78545" x="758825" y="4576763"/>
          <p14:tracePt t="78555" x="758825" y="4583113"/>
          <p14:tracePt t="78563" x="758825" y="4589463"/>
          <p14:tracePt t="78572" x="758825" y="4595813"/>
          <p14:tracePt t="78591" x="758825" y="4602163"/>
          <p14:tracePt t="78610" x="758825" y="4608513"/>
          <p14:tracePt t="78687" x="758825" y="4595813"/>
          <p14:tracePt t="78696" x="758825" y="4583113"/>
          <p14:tracePt t="78725" x="777875" y="4479925"/>
          <p14:tracePt t="78743" x="796925" y="4416425"/>
          <p14:tracePt t="78747" x="803275" y="4378325"/>
          <p14:tracePt t="78752" x="809625" y="4333875"/>
          <p14:tracePt t="78760" x="815975" y="4270375"/>
          <p14:tracePt t="78769" x="835025" y="4206875"/>
          <p14:tracePt t="78779" x="835025" y="4162425"/>
          <p14:tracePt t="78787" x="835025" y="4117975"/>
          <p14:tracePt t="78799" x="835025" y="4059238"/>
          <p14:tracePt t="78812" x="835025" y="4027488"/>
          <p14:tracePt t="78822" x="835025" y="3995738"/>
          <p14:tracePt t="78832" x="828675" y="3970338"/>
          <p14:tracePt t="78844" x="815975" y="3919538"/>
          <p14:tracePt t="78854" x="815975" y="3894138"/>
          <p14:tracePt t="78866" x="809625" y="3849688"/>
          <p14:tracePt t="78873" x="809625" y="3836988"/>
          <p14:tracePt t="78882" x="803275" y="3811588"/>
          <p14:tracePt t="78889" x="796925" y="3792538"/>
          <p14:tracePt t="78901" x="796925" y="3760788"/>
          <p14:tracePt t="78909" x="796925" y="3754438"/>
          <p14:tracePt t="78918" x="796925" y="3748088"/>
          <p14:tracePt t="78929" x="790575" y="3741738"/>
          <p14:tracePt t="79014" x="784225" y="3741738"/>
          <p14:tracePt t="79050" x="771525" y="3741738"/>
          <p14:tracePt t="79065" x="765175" y="3741738"/>
          <p14:tracePt t="79077" x="758825" y="3741738"/>
          <p14:tracePt t="79087" x="752475" y="3741738"/>
          <p14:tracePt t="79099" x="746125" y="3754438"/>
          <p14:tracePt t="79111" x="746125" y="3760788"/>
          <p14:tracePt t="79121" x="739775" y="3792538"/>
          <p14:tracePt t="79131" x="739775" y="3805238"/>
          <p14:tracePt t="79138" x="739775" y="3830638"/>
          <p14:tracePt t="79148" x="739775" y="3849688"/>
          <p14:tracePt t="79154" x="739775" y="3868738"/>
          <p14:tracePt t="79165" x="739775" y="3925888"/>
          <p14:tracePt t="79177" x="739775" y="3957638"/>
          <p14:tracePt t="79187" x="739775" y="4033838"/>
          <p14:tracePt t="79198" x="739775" y="4059238"/>
          <p14:tracePt t="79204" x="739775" y="4092575"/>
          <p14:tracePt t="79214" x="739775" y="4117975"/>
          <p14:tracePt t="79226" x="739775" y="4168775"/>
          <p14:tracePt t="79236" x="739775" y="4200525"/>
          <p14:tracePt t="79247" x="739775" y="4244975"/>
          <p14:tracePt t="79255" x="739775" y="4264025"/>
          <p14:tracePt t="79264" x="739775" y="4283075"/>
          <p14:tracePt t="79276" x="739775" y="4321175"/>
          <p14:tracePt t="79287" x="739775" y="4340225"/>
          <p14:tracePt t="79297" x="739775" y="4371975"/>
          <p14:tracePt t="79312" x="739775" y="4397375"/>
          <p14:tracePt t="79324" x="739775" y="4403725"/>
          <p14:tracePt t="79334" x="739775" y="4435475"/>
          <p14:tracePt t="79344" x="739775" y="4441825"/>
          <p14:tracePt t="79354" x="739775" y="4454525"/>
          <p14:tracePt t="79366" x="739775" y="4486275"/>
          <p14:tracePt t="79374" x="739775" y="4498975"/>
          <p14:tracePt t="79387" x="739775" y="4519613"/>
          <p14:tracePt t="79395" x="739775" y="4545013"/>
          <p14:tracePt t="79405" x="739775" y="4551363"/>
          <p14:tracePt t="79410" x="739775" y="4570413"/>
          <p14:tracePt t="79419" x="739775" y="4576763"/>
          <p14:tracePt t="79425" x="739775" y="4595813"/>
          <p14:tracePt t="79436" x="739775" y="4614863"/>
          <p14:tracePt t="79445" x="739775" y="4627563"/>
          <p14:tracePt t="79452" x="739775" y="4646613"/>
          <p14:tracePt t="79461" x="739775" y="4652963"/>
          <p14:tracePt t="79468" x="739775" y="4659313"/>
          <p14:tracePt t="79477" x="739775" y="4665663"/>
          <p14:tracePt t="79489" x="739775" y="4672013"/>
          <p14:tracePt t="79499" x="739775" y="4678363"/>
          <p14:tracePt t="79510" x="739775" y="4691063"/>
          <p14:tracePt t="79521" x="739775" y="4697413"/>
          <p14:tracePt t="79753" x="727075" y="4608513"/>
          <p14:tracePt t="79763" x="720725" y="4564063"/>
          <p14:tracePt t="79774" x="720725" y="4532313"/>
          <p14:tracePt t="79784" x="714375" y="4467225"/>
          <p14:tracePt t="79794" x="701675" y="4429125"/>
          <p14:tracePt t="79804" x="701675" y="4352925"/>
          <p14:tracePt t="79814" x="701675" y="4333875"/>
          <p14:tracePt t="79821" x="701675" y="4289425"/>
          <p14:tracePt t="79831" x="701675" y="4270375"/>
          <p14:tracePt t="79843" x="701675" y="4232275"/>
          <p14:tracePt t="79853" x="701675" y="4225925"/>
          <p14:tracePt t="79863" x="701675" y="4219575"/>
          <p14:tracePt t="79871" x="701675" y="4213225"/>
          <p14:tracePt t="79904" x="695325" y="4213225"/>
          <p14:tracePt t="79954" x="695325" y="4206875"/>
          <p14:tracePt t="79968" x="688975" y="4194175"/>
          <p14:tracePt t="79978" x="688975" y="4187825"/>
          <p14:tracePt t="79987" x="681038" y="4181475"/>
          <p14:tracePt t="80002" x="681038" y="4168775"/>
          <p14:tracePt t="80012" x="681038" y="4162425"/>
          <p14:tracePt t="80033" x="674688" y="4149725"/>
          <p14:tracePt t="80043" x="668338" y="4143375"/>
          <p14:tracePt t="80063" x="668338" y="4137025"/>
          <p14:tracePt t="80080" x="668338" y="4130675"/>
          <p14:tracePt t="80116" x="668338" y="4124325"/>
          <p14:tracePt t="80131" x="668338" y="4117975"/>
          <p14:tracePt t="80150" x="668338" y="4092575"/>
          <p14:tracePt t="80160" x="668338" y="4079875"/>
          <p14:tracePt t="80169" x="668338" y="4073525"/>
          <p14:tracePt t="80181" x="668338" y="4027488"/>
          <p14:tracePt t="80188" x="668338" y="4008438"/>
          <p14:tracePt t="80198" x="668338" y="4002088"/>
          <p14:tracePt t="80204" x="668338" y="3989388"/>
          <p14:tracePt t="80216" x="668338" y="3983038"/>
          <p14:tracePt t="80226" x="668338" y="3976688"/>
          <p14:tracePt t="121157" x="752475" y="3963988"/>
          <p14:tracePt t="121176" x="1095375" y="3919538"/>
          <p14:tracePt t="121186" x="1211263" y="3906838"/>
          <p14:tracePt t="121193" x="1338263" y="3881438"/>
          <p14:tracePt t="121202" x="1433513" y="3862388"/>
          <p14:tracePt t="121208" x="1554163" y="3836988"/>
          <p14:tracePt t="121220" x="1784350" y="3767138"/>
          <p14:tracePt t="121229" x="1873250" y="3741738"/>
          <p14:tracePt t="121239" x="1949450" y="3709988"/>
          <p14:tracePt t="121252" x="2173288" y="3646488"/>
          <p14:tracePt t="121261" x="2281238" y="3606800"/>
          <p14:tracePt t="121274" x="2465388" y="3556000"/>
          <p14:tracePt t="121283" x="2587625" y="3524250"/>
          <p14:tracePt t="121295" x="2771775" y="3498850"/>
          <p14:tracePt t="121305" x="2867025" y="3492500"/>
          <p14:tracePt t="121317" x="3078163" y="3479800"/>
          <p14:tracePt t="121328" x="3141663" y="3479800"/>
          <p14:tracePt t="121338" x="3313113" y="3467100"/>
          <p14:tracePt t="121348" x="3448050" y="3454400"/>
          <p14:tracePt t="121357" x="3556000" y="3435350"/>
          <p14:tracePt t="121369" x="3841750" y="3409950"/>
          <p14:tracePt t="121376" x="4002088" y="3384550"/>
          <p14:tracePt t="121386" x="4122738" y="3378200"/>
          <p14:tracePt t="121393" x="4237038" y="3359150"/>
          <p14:tracePt t="121403" x="4492625" y="3308350"/>
          <p14:tracePt t="121414" x="4587875" y="3302000"/>
          <p14:tracePt t="121424" x="4689475" y="3282950"/>
          <p14:tracePt t="121435" x="4913313" y="3244850"/>
          <p14:tracePt t="121442" x="5002213" y="3238500"/>
          <p14:tracePt t="121452" x="5084763" y="3232150"/>
          <p14:tracePt t="121458" x="5192713" y="3219450"/>
          <p14:tracePt t="121470" x="5334000" y="3192463"/>
          <p14:tracePt t="121481" x="5391150" y="3186113"/>
          <p14:tracePt t="121492" x="5480050" y="3167063"/>
          <p14:tracePt t="121504" x="5511800" y="3167063"/>
          <p14:tracePt t="121510" x="5549900" y="3160713"/>
          <p14:tracePt t="121520" x="5600700" y="3154363"/>
          <p14:tracePt t="121530" x="5613400" y="3154363"/>
          <p14:tracePt t="121540" x="5638800" y="3154363"/>
          <p14:tracePt t="121551" x="5651500" y="3154363"/>
          <p14:tracePt t="121560" x="5657850" y="3154363"/>
          <p14:tracePt t="121570" x="5664200" y="3154363"/>
          <p14:tracePt t="121577" x="5670550" y="3154363"/>
          <p14:tracePt t="121619" x="5670550" y="3167063"/>
          <p14:tracePt t="121869" x="5594350" y="4264025"/>
          <p14:tracePt t="122348" x="5505450" y="4168775"/>
          <p14:tracePt t="122370" x="5283200" y="3957638"/>
          <p14:tracePt t="122381" x="5110163" y="3824288"/>
          <p14:tracePt t="122393" x="4906963" y="3671888"/>
          <p14:tracePt t="122404" x="4772025" y="3594100"/>
          <p14:tracePt t="122414" x="4714875" y="3575050"/>
          <p14:tracePt t="122423" x="4638675" y="3562350"/>
          <p14:tracePt t="122431" x="4562475" y="3549650"/>
          <p14:tracePt t="122440" x="4511675" y="3549650"/>
          <p14:tracePt t="122449" x="4429125" y="3568700"/>
          <p14:tracePt t="122460" x="4410075" y="3581400"/>
          <p14:tracePt t="122468" x="4391025" y="3606800"/>
          <p14:tracePt t="122477" x="4352925" y="3646488"/>
          <p14:tracePt t="122506" x="4332288" y="3792538"/>
          <p14:tracePt t="122520" x="4429125" y="3906838"/>
          <p14:tracePt t="122536" x="4733925" y="4065588"/>
          <p14:tracePt t="122553" x="5205413" y="4187825"/>
          <p14:tracePt t="122557" x="5435600" y="4206875"/>
          <p14:tracePt t="122572" x="5748338" y="4206875"/>
          <p14:tracePt t="122578" x="5862638" y="4206875"/>
          <p14:tracePt t="122588" x="5945188" y="4187825"/>
          <p14:tracePt t="122609" x="6110288" y="4086225"/>
          <p14:tracePt t="122618" x="6135688" y="4033838"/>
          <p14:tracePt t="122628" x="6148388" y="4008438"/>
          <p14:tracePt t="122639" x="6154738" y="3951288"/>
          <p14:tracePt t="122651" x="6148388" y="3906838"/>
          <p14:tracePt t="122661" x="6059488" y="3817938"/>
          <p14:tracePt t="122672" x="6002338" y="3786188"/>
          <p14:tracePt t="122683" x="5862638" y="3722688"/>
          <p14:tracePt t="122695" x="5780088" y="3703638"/>
          <p14:tracePt t="122701" x="5722938" y="3684588"/>
          <p14:tracePt t="122712" x="5626100" y="3697288"/>
          <p14:tracePt t="122720" x="5600700" y="3703638"/>
          <p14:tracePt t="122730" x="5575300" y="3716338"/>
          <p14:tracePt t="122741" x="5530850" y="3741738"/>
          <p14:tracePt t="122753" x="5518150" y="3748088"/>
          <p14:tracePt t="122765" x="5499100" y="3767138"/>
          <p14:tracePt t="122778" x="5492750" y="3792538"/>
          <p14:tracePt t="122786" x="5492750" y="3824288"/>
          <p14:tracePt t="122796" x="5511800" y="3862388"/>
          <p14:tracePt t="122808" x="5537200" y="3938588"/>
          <p14:tracePt t="122818" x="5543550" y="3951288"/>
          <p14:tracePt t="122830" x="5556250" y="3970338"/>
          <p14:tracePt t="122841" x="5562600" y="3976688"/>
          <p14:tracePt t="122909" x="5549900" y="3938588"/>
          <p14:tracePt t="122922" x="5486400" y="3843338"/>
          <p14:tracePt t="122934" x="5372100" y="3729038"/>
          <p14:tracePt t="122945" x="5302250" y="3659188"/>
          <p14:tracePt t="122951" x="5230813" y="3587750"/>
          <p14:tracePt t="122961" x="5141913" y="3511550"/>
          <p14:tracePt t="122972" x="4951413" y="3403600"/>
          <p14:tracePt t="122982" x="4868863" y="3365500"/>
          <p14:tracePt t="122993" x="4765675" y="3314700"/>
          <p14:tracePt t="123001" x="4708525" y="3295650"/>
          <p14:tracePt t="123010" x="4664075" y="3282950"/>
          <p14:tracePt t="123017" x="4606925" y="3257550"/>
          <p14:tracePt t="123027" x="4575175" y="3251200"/>
          <p14:tracePt t="123032" x="4537075" y="3251200"/>
          <p14:tracePt t="123043" x="4473575" y="3244850"/>
          <p14:tracePt t="123054" x="4448175" y="3244850"/>
          <p14:tracePt t="123065" x="4403725" y="3244850"/>
          <p14:tracePt t="123077" x="4384675" y="3251200"/>
          <p14:tracePt t="123084" x="4359275" y="3270250"/>
          <p14:tracePt t="123095" x="4319588" y="3295650"/>
          <p14:tracePt t="123106" x="4287838" y="3333750"/>
          <p14:tracePt t="123117" x="4262438" y="3416300"/>
          <p14:tracePt t="123129" x="4249738" y="3454400"/>
          <p14:tracePt t="123134" x="4249738" y="3486150"/>
          <p14:tracePt t="123144" x="4249738" y="3511550"/>
          <p14:tracePt t="123149" x="4249738" y="3530600"/>
          <p14:tracePt t="123161" x="4249738" y="3568700"/>
          <p14:tracePt t="123172" x="4249738" y="3587750"/>
          <p14:tracePt t="123184" x="4249738" y="3625850"/>
          <p14:tracePt t="123197" x="4249738" y="3678238"/>
          <p14:tracePt t="123205" x="4249738" y="3709988"/>
          <p14:tracePt t="123214" x="4249738" y="3735388"/>
          <p14:tracePt t="123224" x="4256088" y="3760788"/>
          <p14:tracePt t="123235" x="4268788" y="3805238"/>
          <p14:tracePt t="123246" x="4275138" y="3811588"/>
          <p14:tracePt t="123256" x="4275138" y="3843338"/>
          <p14:tracePt t="123266" x="4281488" y="3849688"/>
          <p14:tracePt t="123275" x="4287838" y="3868738"/>
          <p14:tracePt t="123286" x="4300538" y="3894138"/>
          <p14:tracePt t="123298" x="4313238" y="3944938"/>
          <p14:tracePt t="123308" x="4313238" y="4002088"/>
          <p14:tracePt t="123315" x="4313238" y="4021138"/>
          <p14:tracePt t="123324" x="4313238" y="4040188"/>
          <p14:tracePt t="123330" x="4313238" y="4065588"/>
          <p14:tracePt t="123340" x="4313238" y="4079875"/>
          <p14:tracePt t="123350" x="4313238" y="4092575"/>
          <p14:tracePt t="123361" x="4313238" y="4117975"/>
          <p14:tracePt t="123368" x="4313238" y="4124325"/>
          <p14:tracePt t="123378" x="4313238" y="4130675"/>
          <p14:tracePt t="123387" x="4306888" y="4130675"/>
          <p14:tracePt t="123399" x="4300538" y="4143375"/>
          <p14:tracePt t="123409" x="4294188" y="4149725"/>
          <p14:tracePt t="123458" x="4294188" y="4181475"/>
          <p14:tracePt t="123610" x="4294188" y="4175125"/>
          <p14:tracePt t="123625" x="4294188" y="4149725"/>
          <p14:tracePt t="123635" x="4294188" y="4143375"/>
          <p14:tracePt t="123644" x="4294188" y="4130675"/>
          <p14:tracePt t="123656" x="4294188" y="4117975"/>
          <p14:tracePt t="123663" x="4294188" y="4105275"/>
          <p14:tracePt t="123682" x="4294188" y="4092575"/>
          <p14:tracePt t="123700" x="4294188" y="4086225"/>
          <p14:tracePt t="123707" x="4294188" y="4079875"/>
          <p14:tracePt t="123717" x="4294188" y="4073525"/>
          <p14:tracePt t="123727" x="4294188" y="4059238"/>
          <p14:tracePt t="123737" x="4294188" y="4052888"/>
          <p14:tracePt t="123748" x="4294188" y="4046538"/>
          <p14:tracePt t="123758" x="4294188" y="4040188"/>
          <p14:tracePt t="123771" x="4294188" y="4033838"/>
          <p14:tracePt t="123804" x="4294188" y="4027488"/>
          <p14:tracePt t="124253" x="4294188" y="4040188"/>
          <p14:tracePt t="124266" x="4294188" y="4052888"/>
          <p14:tracePt t="124281" x="4275138" y="4130675"/>
          <p14:tracePt t="124298" x="4262438" y="4206875"/>
          <p14:tracePt t="124308" x="4237038" y="4321175"/>
          <p14:tracePt t="124319" x="4224338" y="4352925"/>
          <p14:tracePt t="124330" x="4205288" y="4416425"/>
          <p14:tracePt t="124342" x="4192588" y="4454525"/>
          <p14:tracePt t="124351" x="4179888" y="4486275"/>
          <p14:tracePt t="124361" x="4173538" y="4513263"/>
          <p14:tracePt t="124371" x="4167188" y="4525963"/>
          <p14:tracePt t="124381" x="4154488" y="4538663"/>
          <p14:tracePt t="124393" x="4148138" y="4545013"/>
          <p14:tracePt t="124404" x="4135438" y="4557713"/>
          <p14:tracePt t="124415" x="4135438" y="4564063"/>
          <p14:tracePt t="124426" x="4135438" y="4570413"/>
          <p14:tracePt t="150266" x="4103688" y="4545013"/>
          <p14:tracePt t="150284" x="3944938" y="4378325"/>
          <p14:tracePt t="150294" x="3887788" y="4327525"/>
          <p14:tracePt t="150304" x="3835400" y="4295775"/>
          <p14:tracePt t="150317" x="3765550" y="4244975"/>
          <p14:tracePt t="150324" x="3727450" y="4219575"/>
          <p14:tracePt t="150333" x="3708400" y="4206875"/>
          <p14:tracePt t="150339" x="3689350" y="4187825"/>
          <p14:tracePt t="150351" x="3651250" y="4168775"/>
          <p14:tracePt t="150363" x="3632200" y="4162425"/>
          <p14:tracePt t="150374" x="3600450" y="4149725"/>
          <p14:tracePt t="150383" x="3581400" y="4143375"/>
          <p14:tracePt t="150392" x="3549650" y="4124325"/>
          <p14:tracePt t="150404" x="3486150" y="4092575"/>
          <p14:tracePt t="150414" x="3460750" y="4086225"/>
          <p14:tracePt t="150426" x="3389313" y="4059238"/>
          <p14:tracePt t="150436" x="3344863" y="4052888"/>
          <p14:tracePt t="150447" x="3249613" y="4021138"/>
          <p14:tracePt t="150455" x="3186113" y="4002088"/>
          <p14:tracePt t="150465" x="3116263" y="3976688"/>
          <p14:tracePt t="150472" x="3052763" y="3970338"/>
          <p14:tracePt t="150483" x="2924175" y="3944938"/>
          <p14:tracePt t="150495" x="2847975" y="3932238"/>
          <p14:tracePt t="150505" x="2701925" y="3887788"/>
          <p14:tracePt t="150515" x="2651125" y="3881438"/>
          <p14:tracePt t="150522" x="2606675" y="3875088"/>
          <p14:tracePt t="150534" x="2543175" y="3862388"/>
          <p14:tracePt t="150546" x="2517775" y="3856038"/>
          <p14:tracePt t="150557" x="2484438" y="3843338"/>
          <p14:tracePt t="150568" x="2478088" y="3843338"/>
          <p14:tracePt t="150578" x="2471738" y="3830638"/>
          <p14:tracePt t="150588" x="2459038" y="3817938"/>
          <p14:tracePt t="150598" x="2446338" y="3805238"/>
          <p14:tracePt t="150605" x="2446338" y="3798888"/>
          <p14:tracePt t="150615" x="2433638" y="3773488"/>
          <p14:tracePt t="150623" x="2433638" y="3767138"/>
          <p14:tracePt t="153381" x="2433638" y="3735388"/>
          <p14:tracePt t="153395" x="2433638" y="3665538"/>
          <p14:tracePt t="153404" x="2433638" y="3646488"/>
          <p14:tracePt t="153415" x="2433638" y="3606800"/>
          <p14:tracePt t="153426" x="2427288" y="3581400"/>
          <p14:tracePt t="153433" x="2420938" y="3536950"/>
          <p14:tracePt t="153445" x="2370138" y="3403600"/>
          <p14:tracePt t="153455" x="2344738" y="3365500"/>
          <p14:tracePt t="153463" x="2332038" y="3333750"/>
          <p14:tracePt t="153483" x="2281238" y="3257550"/>
          <p14:tracePt t="153492" x="2268538" y="3244850"/>
          <p14:tracePt t="153503" x="2243138" y="3205163"/>
          <p14:tracePt t="153515" x="2236788" y="3192463"/>
          <p14:tracePt t="153526" x="2224088" y="3186113"/>
          <p14:tracePt t="153537" x="2224088" y="3179763"/>
          <p14:tracePt t="153547" x="2217738" y="3179763"/>
          <p14:tracePt t="153557" x="2211388" y="3179763"/>
          <p14:tracePt t="153564" x="2211388" y="3173413"/>
          <p14:tracePt t="153575" x="2198688" y="3173413"/>
          <p14:tracePt t="153586" x="2166938" y="3154363"/>
          <p14:tracePt t="153596" x="2147888" y="3154363"/>
          <p14:tracePt t="153606" x="2128838" y="3148013"/>
          <p14:tracePt t="153615" x="2090738" y="3148013"/>
          <p14:tracePt t="153625" x="2071688" y="3148013"/>
          <p14:tracePt t="153632" x="2051050" y="3148013"/>
          <p14:tracePt t="153643" x="2038350" y="3148013"/>
          <p14:tracePt t="153654" x="2032000" y="3148013"/>
          <p14:tracePt t="153665" x="2025650" y="3148013"/>
          <p14:tracePt t="153675" x="2019300" y="3148013"/>
          <p14:tracePt t="153681" x="2019300" y="3141663"/>
          <p14:tracePt t="153709" x="2128838" y="3135313"/>
          <p14:tracePt t="153718" x="2224088" y="3135313"/>
          <p14:tracePt t="153728" x="2319338" y="3148013"/>
          <p14:tracePt t="153739" x="2568575" y="3192463"/>
          <p14:tracePt t="153751" x="2676525" y="3211513"/>
          <p14:tracePt t="153761" x="2886075" y="3251200"/>
          <p14:tracePt t="153768" x="2995613" y="3270250"/>
          <p14:tracePt t="153777" x="3090863" y="3270250"/>
          <p14:tracePt t="153786" x="3167063" y="3282950"/>
          <p14:tracePt t="153797" x="3287713" y="3289300"/>
          <p14:tracePt t="153807" x="3351213" y="3302000"/>
          <p14:tracePt t="153816" x="3414713" y="3314700"/>
          <p14:tracePt t="153845" x="3606800" y="3416300"/>
          <p14:tracePt t="154052" x="2600325" y="4614863"/>
          <p14:tracePt t="154072" x="2574925" y="4627563"/>
          <p14:tracePt t="154089" x="2555875" y="4646613"/>
          <p14:tracePt t="154107" x="2543175" y="4646613"/>
          <p14:tracePt t="154127" x="2530475" y="4646613"/>
          <p14:tracePt t="154136" x="2524125" y="4646613"/>
          <p14:tracePt t="154146" x="2509838" y="4633913"/>
          <p14:tracePt t="154157" x="2471738" y="4614863"/>
          <p14:tracePt t="154169" x="2439988" y="4595813"/>
          <p14:tracePt t="154179" x="2344738" y="4557713"/>
          <p14:tracePt t="154189" x="2287588" y="4551363"/>
          <p14:tracePt t="154200" x="2243138" y="4545013"/>
          <p14:tracePt t="154211" x="2103438" y="4525963"/>
          <p14:tracePt t="154218" x="2019300" y="4525963"/>
          <p14:tracePt t="154228" x="1943100" y="4525963"/>
          <p14:tracePt t="154234" x="1892300" y="4525963"/>
          <p14:tracePt t="154246" x="1816100" y="4525963"/>
          <p14:tracePt t="154253" x="1790700" y="4525963"/>
          <p14:tracePt t="154263" x="1778000" y="4525963"/>
          <p14:tracePt t="154275" x="1746250" y="4525963"/>
          <p14:tracePt t="154286" x="1739900" y="4525963"/>
          <p14:tracePt t="154297" x="1727200" y="4525963"/>
          <p14:tracePt t="154321" x="1708150" y="4525963"/>
          <p14:tracePt t="154343" x="1695450" y="4519613"/>
          <p14:tracePt t="154353" x="1695450" y="4492625"/>
          <p14:tracePt t="154363" x="1695450" y="4410075"/>
          <p14:tracePt t="154373" x="1708150" y="4340225"/>
          <p14:tracePt t="154385" x="1752600" y="4238625"/>
          <p14:tracePt t="154397" x="1797050" y="4187825"/>
          <p14:tracePt t="154408" x="2025650" y="4021138"/>
          <p14:tracePt t="154420" x="2179638" y="3913188"/>
          <p14:tracePt t="154430" x="2841625" y="3638550"/>
          <p14:tracePt t="154440" x="3294063" y="3511550"/>
          <p14:tracePt t="154449" x="3638550" y="3422650"/>
          <p14:tracePt t="154461" x="4473575" y="3219450"/>
          <p14:tracePt t="154468" x="4964113" y="3103563"/>
          <p14:tracePt t="154477" x="5327650" y="3014663"/>
          <p14:tracePt t="154484" x="5735638" y="2919413"/>
          <p14:tracePt t="154493" x="6053138" y="2862263"/>
          <p14:tracePt t="154499" x="6391275" y="2805113"/>
          <p14:tracePt t="154510" x="6875463" y="2765425"/>
          <p14:tracePt t="154522" x="7099300" y="2771775"/>
          <p14:tracePt t="154532" x="7448550" y="2811463"/>
          <p14:tracePt t="154544" x="7564438" y="2824163"/>
          <p14:tracePt t="154551" x="7710488" y="2830513"/>
          <p14:tracePt t="154562" x="7900988" y="2830513"/>
          <p14:tracePt t="154569" x="7983538" y="2830513"/>
          <p14:tracePt t="154580" x="8080375" y="2830513"/>
          <p14:tracePt t="154591" x="8226425" y="2805113"/>
          <p14:tracePt t="154603" x="8239125" y="2805113"/>
          <p14:tracePt t="154614" x="8315325" y="2784475"/>
          <p14:tracePt t="154626" x="8340725" y="2778125"/>
          <p14:tracePt t="154632" x="8378825" y="2765425"/>
          <p14:tracePt t="154643" x="8442325" y="2727325"/>
          <p14:tracePt t="154650" x="8469313" y="2714625"/>
          <p14:tracePt t="154660" x="8494713" y="2708275"/>
          <p14:tracePt t="154667" x="8513763" y="2701925"/>
          <p14:tracePt t="154676" x="8520113" y="2695575"/>
          <p14:tracePt t="154683" x="8539163" y="2689225"/>
          <p14:tracePt t="154694" x="8558213" y="2689225"/>
          <p14:tracePt t="154706" x="8570913" y="2689225"/>
          <p14:tracePt t="154716" x="8609013" y="2689225"/>
          <p14:tracePt t="154725" x="8634413" y="2689225"/>
          <p14:tracePt t="154732" x="8659813" y="2689225"/>
          <p14:tracePt t="154742" x="8672513" y="2689225"/>
          <p14:tracePt t="154749" x="8691563" y="2689225"/>
          <p14:tracePt t="154760" x="8716963" y="2689225"/>
          <p14:tracePt t="154772" x="8723313" y="2689225"/>
          <p14:tracePt t="154783" x="8736013" y="2689225"/>
          <p14:tracePt t="154793" x="8748713" y="2689225"/>
          <p14:tracePt t="154799" x="8767763" y="2689225"/>
          <p14:tracePt t="154810" x="8843963" y="2670175"/>
          <p14:tracePt t="154822" x="8907463" y="26638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>
          <a:extLst>
            <a:ext uri="{FF2B5EF4-FFF2-40B4-BE49-F238E27FC236}">
              <a16:creationId xmlns:a16="http://schemas.microsoft.com/office/drawing/2014/main" id="{4DC9089F-1854-DF6F-58F6-A6441C66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>
            <a:extLst>
              <a:ext uri="{FF2B5EF4-FFF2-40B4-BE49-F238E27FC236}">
                <a16:creationId xmlns:a16="http://schemas.microsoft.com/office/drawing/2014/main" id="{5B990F54-01D0-769E-173B-DBD0EBE2C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Time by Profile (2)</a:t>
            </a:r>
            <a:endParaRPr dirty="0"/>
          </a:p>
        </p:txBody>
      </p:sp>
      <p:sp>
        <p:nvSpPr>
          <p:cNvPr id="958" name="Google Shape;958;p52">
            <a:hlinkClick r:id="rId4" action="ppaction://hlinksldjump"/>
            <a:extLst>
              <a:ext uri="{FF2B5EF4-FFF2-40B4-BE49-F238E27FC236}">
                <a16:creationId xmlns:a16="http://schemas.microsoft.com/office/drawing/2014/main" id="{9E289162-0120-8D66-092A-12AA25331D8D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1D2FA-3F4C-38EA-71B9-42F659B93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331" y="1612007"/>
            <a:ext cx="4951141" cy="3143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16B16-6DAF-6AE7-19B4-CFE00D111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83" y="1397619"/>
            <a:ext cx="4017954" cy="16562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66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78"/>
    </mc:Choice>
    <mc:Fallback xmlns="">
      <p:transition spd="slow" advTm="122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" grpId="0"/>
    </p:bldLst>
  </p:timing>
  <p:extLst>
    <p:ext uri="{3A86A75C-4F4B-4683-9AE1-C65F6400EC91}">
      <p14:laserTraceLst xmlns:p14="http://schemas.microsoft.com/office/powerpoint/2010/main">
        <p14:tracePtLst>
          <p14:tracePt t="236" x="9048750" y="2486025"/>
          <p14:tracePt t="251" x="8894763" y="2454275"/>
          <p14:tracePt t="266" x="8653463" y="2416175"/>
          <p14:tracePt t="278" x="8583613" y="2409825"/>
          <p14:tracePt t="291" x="8378825" y="2371725"/>
          <p14:tracePt t="303" x="8169275" y="2344738"/>
          <p14:tracePt t="311" x="8029575" y="2319338"/>
          <p14:tracePt t="326" x="7729538" y="2243138"/>
          <p14:tracePt t="342" x="7346950" y="2141538"/>
          <p14:tracePt t="362" x="6843713" y="1995488"/>
          <p14:tracePt t="371" x="6672263" y="1951038"/>
          <p14:tracePt t="383" x="6302375" y="1860550"/>
          <p14:tracePt t="393" x="6103938" y="1797050"/>
          <p14:tracePt t="405" x="5767388" y="1720850"/>
          <p14:tracePt t="415" x="5588000" y="1657350"/>
          <p14:tracePt t="424" x="5416550" y="1612900"/>
          <p14:tracePt t="436" x="4957763" y="1465263"/>
          <p14:tracePt t="446" x="4824413" y="1414463"/>
          <p14:tracePt t="472" x="4192588" y="1287463"/>
          <p14:tracePt t="479" x="4008438" y="1262063"/>
          <p14:tracePt t="489" x="3894138" y="1255713"/>
          <p14:tracePt t="496" x="3803650" y="1236663"/>
          <p14:tracePt t="507" x="3625850" y="1217613"/>
          <p14:tracePt t="518" x="3530600" y="1211263"/>
          <p14:tracePt t="528" x="3454400" y="1204913"/>
          <p14:tracePt t="539" x="3344863" y="1185863"/>
          <p14:tracePt t="546" x="3300413" y="1179513"/>
          <p14:tracePt t="559" x="3154363" y="1135063"/>
          <p14:tracePt t="567" x="3090863" y="1122363"/>
          <p14:tracePt t="576" x="3046413" y="1116013"/>
          <p14:tracePt t="586" x="2989263" y="1103313"/>
          <p14:tracePt t="598" x="2892425" y="1090613"/>
          <p14:tracePt t="608" x="2835275" y="1069975"/>
          <p14:tracePt t="619" x="2733675" y="1063625"/>
          <p14:tracePt t="630" x="2701925" y="1063625"/>
          <p14:tracePt t="641" x="2657475" y="1063625"/>
          <p14:tracePt t="648" x="2644775" y="1063625"/>
          <p14:tracePt t="658" x="2632075" y="1077913"/>
          <p14:tracePt t="670" x="2625725" y="1077913"/>
          <p14:tracePt t="680" x="2619375" y="1084263"/>
          <p14:tracePt t="722" x="3421063" y="1230313"/>
          <p14:tracePt t="732" x="3887788" y="1306513"/>
          <p14:tracePt t="743" x="4651375" y="1458913"/>
          <p14:tracePt t="755" x="4906963" y="1517650"/>
          <p14:tracePt t="765" x="5154613" y="1543050"/>
          <p14:tracePt t="775" x="5467350" y="1562100"/>
          <p14:tracePt t="783" x="5575300" y="1562100"/>
          <p14:tracePt t="794" x="5767388" y="1568450"/>
          <p14:tracePt t="806" x="5830888" y="1581150"/>
          <p14:tracePt t="813" x="5862638" y="1581150"/>
          <p14:tracePt t="824" x="5894388" y="1581150"/>
          <p14:tracePt t="836" x="5900738" y="1587500"/>
          <p14:tracePt t="845" x="5900738" y="1593850"/>
          <p14:tracePt t="869" x="5900738" y="1600200"/>
          <p14:tracePt t="887" x="5900738" y="1606550"/>
          <p14:tracePt t="970" x="5894388" y="1606550"/>
          <p14:tracePt t="988" x="5888038" y="1606550"/>
          <p14:tracePt t="1004" x="5875338" y="1606550"/>
          <p14:tracePt t="1011" x="5868988" y="1606550"/>
          <p14:tracePt t="1367" x="5868988" y="1612900"/>
          <p14:tracePt t="2010" x="5856288" y="1619250"/>
          <p14:tracePt t="2028" x="5843588" y="1631950"/>
          <p14:tracePt t="2039" x="5837238" y="1638300"/>
          <p14:tracePt t="2051" x="5824538" y="1651000"/>
          <p14:tracePt t="2062" x="5805488" y="1657350"/>
          <p14:tracePt t="2073" x="5773738" y="1670050"/>
          <p14:tracePt t="2084" x="5741988" y="1676400"/>
          <p14:tracePt t="2095" x="5676900" y="1708150"/>
          <p14:tracePt t="2106" x="5645150" y="1727200"/>
          <p14:tracePt t="2112" x="5619750" y="1739900"/>
          <p14:tracePt t="2124" x="5562600" y="1765300"/>
          <p14:tracePt t="2132" x="5524500" y="1784350"/>
          <p14:tracePt t="2142" x="5499100" y="1803400"/>
          <p14:tracePt t="2153" x="5454650" y="1816100"/>
          <p14:tracePt t="2164" x="5441950" y="1822450"/>
          <p14:tracePt t="2175" x="5429250" y="1828800"/>
          <p14:tracePt t="2187" x="5422900" y="1835150"/>
          <p14:tracePt t="2199" x="5410200" y="1835150"/>
          <p14:tracePt t="2209" x="5403850" y="1835150"/>
          <p14:tracePt t="2237" x="5403850" y="1847850"/>
          <p14:tracePt t="2703" x="5486400" y="1847850"/>
          <p14:tracePt t="2713" x="5868988" y="1879600"/>
          <p14:tracePt t="2723" x="6167438" y="1879600"/>
          <p14:tracePt t="2730" x="6454775" y="1879600"/>
          <p14:tracePt t="2739" x="6799263" y="1879600"/>
          <p14:tracePt t="2745" x="7124700" y="1892300"/>
          <p14:tracePt t="2756" x="7786688" y="1938338"/>
          <p14:tracePt t="2767" x="8080375" y="1995488"/>
          <p14:tracePt t="2779" x="8539163" y="2071688"/>
          <p14:tracePt t="2790" x="8748713" y="2109788"/>
          <p14:tracePt t="2796" x="8856663" y="2128838"/>
          <p14:tracePt t="2807" x="9017000" y="2154238"/>
          <p14:tracePt t="2820" x="9074150" y="2160588"/>
          <p14:tracePt t="2830" x="9131300" y="2160588"/>
          <p14:tracePt t="3155" x="8653463" y="2714625"/>
          <p14:tracePt t="3169" x="7678738" y="2938463"/>
          <p14:tracePt t="3184" x="7027863" y="3116263"/>
          <p14:tracePt t="3197" x="6423025" y="3302000"/>
          <p14:tracePt t="3209" x="6154738" y="3416300"/>
          <p14:tracePt t="3221" x="5613400" y="3671888"/>
          <p14:tracePt t="3236" x="5283200" y="3836988"/>
          <p14:tracePt t="3253" x="5072063" y="3932238"/>
          <p14:tracePt t="3279" x="4906963" y="4008438"/>
          <p14:tracePt t="3301" x="4862513" y="4033838"/>
          <p14:tracePt t="3316" x="4856163" y="4033838"/>
          <p14:tracePt t="3326" x="4849813" y="4033838"/>
          <p14:tracePt t="3347" x="4837113" y="4033838"/>
          <p14:tracePt t="3369" x="4752975" y="4027488"/>
          <p14:tracePt t="3391" x="4391025" y="3989388"/>
          <p14:tracePt t="3398" x="4230688" y="3983038"/>
          <p14:tracePt t="3408" x="3970338" y="3970338"/>
          <p14:tracePt t="3414" x="3689350" y="3970338"/>
          <p14:tracePt t="3424" x="3224213" y="3989388"/>
          <p14:tracePt t="3435" x="3040063" y="4008438"/>
          <p14:tracePt t="3444" x="2886075" y="4052888"/>
          <p14:tracePt t="3456" x="2530475" y="4187825"/>
          <p14:tracePt t="3463" x="2439988" y="4225925"/>
          <p14:tracePt t="3473" x="2363788" y="4270375"/>
          <p14:tracePt t="3486" x="2268538" y="4308475"/>
          <p14:tracePt t="3495" x="2230438" y="4333875"/>
          <p14:tracePt t="3506" x="2185988" y="4359275"/>
          <p14:tracePt t="3513" x="2160588" y="4371975"/>
          <p14:tracePt t="3525" x="2154238" y="4391025"/>
          <p14:tracePt t="3535" x="2141538" y="4397375"/>
          <p14:tracePt t="3546" x="2141538" y="4403725"/>
          <p14:tracePt t="3557" x="2141538" y="4410075"/>
          <p14:tracePt t="3788" x="2154238" y="4479925"/>
          <p14:tracePt t="3807" x="2224088" y="4665663"/>
          <p14:tracePt t="3819" x="2243138" y="4722813"/>
          <p14:tracePt t="3831" x="2306638" y="4868863"/>
          <p14:tracePt t="3844" x="2344738" y="5003800"/>
          <p14:tracePt t="3856" x="2363788" y="5060950"/>
          <p14:tracePt t="3861" x="2382838" y="5092700"/>
          <p14:tracePt t="4402" x="2274888" y="4652963"/>
          <p14:tracePt t="4418" x="2006600" y="4397375"/>
          <p14:tracePt t="4431" x="1949450" y="4321175"/>
          <p14:tracePt t="4443" x="1873250" y="4206875"/>
          <p14:tracePt t="4454" x="1847850" y="4143375"/>
          <p14:tracePt t="4466" x="1841500" y="4117975"/>
          <p14:tracePt t="4486" x="1816100" y="3983038"/>
          <p14:tracePt t="4514" x="1816100" y="3919538"/>
          <p14:tracePt t="4529" x="1809750" y="3919538"/>
          <p14:tracePt t="4539" x="1803400" y="3919538"/>
          <p14:tracePt t="4565" x="1790700" y="3925888"/>
          <p14:tracePt t="4575" x="1784350" y="3932238"/>
          <p14:tracePt t="4883" x="1790700" y="3957638"/>
          <p14:tracePt t="4902" x="1835150" y="4111625"/>
          <p14:tracePt t="4912" x="1860550" y="4168775"/>
          <p14:tracePt t="4923" x="1885950" y="4264025"/>
          <p14:tracePt t="4935" x="1892300" y="4327525"/>
          <p14:tracePt t="4946" x="1905000" y="4448175"/>
          <p14:tracePt t="4956" x="1905000" y="4506913"/>
          <p14:tracePt t="4963" x="1905000" y="4570413"/>
          <p14:tracePt t="4973" x="1905000" y="4614863"/>
          <p14:tracePt t="4979" x="1905000" y="4665663"/>
          <p14:tracePt t="4990" x="1905000" y="4760913"/>
          <p14:tracePt t="5001" x="1905000" y="4818063"/>
          <p14:tracePt t="5011" x="1898650" y="4913313"/>
          <p14:tracePt t="5023" x="1892300" y="4959350"/>
          <p14:tracePt t="5030" x="1892300" y="5003800"/>
          <p14:tracePt t="5041" x="1892300" y="5067300"/>
          <p14:tracePt t="5049" x="1892300" y="5099050"/>
          <p14:tracePt t="5060" x="1892300" y="5137150"/>
          <p14:tracePt t="5218" x="5588000" y="4919663"/>
          <p14:tracePt t="5232" x="5748338" y="4824413"/>
          <p14:tracePt t="5247" x="5843588" y="4684713"/>
          <p14:tracePt t="5259" x="5862638" y="4633913"/>
          <p14:tracePt t="5272" x="5843588" y="4513263"/>
          <p14:tracePt t="5284" x="5780088" y="4371975"/>
          <p14:tracePt t="5296" x="5741988" y="4314825"/>
          <p14:tracePt t="5315" x="5518150" y="4143375"/>
          <p14:tracePt t="5344" x="4906963" y="3779838"/>
          <p14:tracePt t="5360" x="4645025" y="3665538"/>
          <p14:tracePt t="5372" x="4454525" y="3600450"/>
          <p14:tracePt t="5383" x="4410075" y="3594100"/>
          <p14:tracePt t="5391" x="4391025" y="3587750"/>
          <p14:tracePt t="5401" x="4359275" y="3581400"/>
          <p14:tracePt t="5412" x="4346575" y="3581400"/>
          <p14:tracePt t="5424" x="4338638" y="3581400"/>
          <p14:tracePt t="5454" x="4313238" y="3581400"/>
          <p14:tracePt t="5755" x="4913313" y="3760788"/>
          <p14:tracePt t="5766" x="5224463" y="3894138"/>
          <p14:tracePt t="5776" x="5856288" y="4105275"/>
          <p14:tracePt t="5786" x="6027738" y="4162425"/>
          <p14:tracePt t="5796" x="6135688" y="4187825"/>
          <p14:tracePt t="5807" x="6219825" y="4213225"/>
          <p14:tracePt t="5815" x="6238875" y="4225925"/>
          <p14:tracePt t="6049" x="6824663" y="4187825"/>
          <p14:tracePt t="6059" x="7289800" y="4111625"/>
          <p14:tracePt t="6070" x="8010525" y="3849688"/>
          <p14:tracePt t="6078" x="8302625" y="3716338"/>
          <p14:tracePt t="6087" x="8589963" y="3587750"/>
          <p14:tracePt t="6094" x="8863013" y="3473450"/>
          <p14:tracePt t="6104" x="9004300" y="3409950"/>
          <p14:tracePt t="7002" x="7913688" y="2020888"/>
          <p14:tracePt t="7017" x="6862763" y="1892300"/>
          <p14:tracePt t="7033" x="5211763" y="1816100"/>
          <p14:tracePt t="7048" x="4313238" y="1911350"/>
          <p14:tracePt t="7062" x="3771900" y="2058988"/>
          <p14:tracePt t="7077" x="3427413" y="2205038"/>
          <p14:tracePt t="7092" x="3294063" y="2268538"/>
          <p14:tracePt t="7110" x="3217863" y="2306638"/>
          <p14:tracePt t="7129" x="3186113" y="2325688"/>
          <p14:tracePt t="7152" x="3173413" y="2338388"/>
          <p14:tracePt t="7167" x="3167063" y="2338388"/>
          <p14:tracePt t="7174" x="3154363" y="2338388"/>
          <p14:tracePt t="7713" x="3160713" y="2325688"/>
          <p14:tracePt t="7732" x="3275013" y="2243138"/>
          <p14:tracePt t="7742" x="3332163" y="2211388"/>
          <p14:tracePt t="7755" x="3556000" y="2071688"/>
          <p14:tracePt t="7762" x="3822700" y="1963738"/>
          <p14:tracePt t="7772" x="4052888" y="1866900"/>
          <p14:tracePt t="7778" x="4441825" y="1739900"/>
          <p14:tracePt t="7787" x="4721225" y="1657350"/>
          <p14:tracePt t="7798" x="5340350" y="1517650"/>
          <p14:tracePt t="7808" x="5549900" y="1477963"/>
          <p14:tracePt t="7819" x="5894388" y="1389063"/>
          <p14:tracePt t="7831" x="5983288" y="1357313"/>
          <p14:tracePt t="7840" x="6097588" y="1306513"/>
          <p14:tracePt t="7850" x="6142038" y="1281113"/>
          <p14:tracePt t="7860" x="6175375" y="1262063"/>
          <p14:tracePt t="7871" x="6213475" y="1230313"/>
          <p14:tracePt t="7879" x="6226175" y="1223963"/>
          <p14:tracePt t="7889" x="6226175" y="1217613"/>
          <p14:tracePt t="7895" x="6232525" y="1211263"/>
          <p14:tracePt t="7904" x="6238875" y="1211263"/>
          <p14:tracePt t="7924" x="6238875" y="1204913"/>
          <p14:tracePt t="41519" x="6283325" y="1217613"/>
          <p14:tracePt t="41530" x="6416675" y="1281113"/>
          <p14:tracePt t="41541" x="6486525" y="1319213"/>
          <p14:tracePt t="41554" x="6678613" y="1395413"/>
          <p14:tracePt t="41566" x="6881813" y="1490663"/>
          <p14:tracePt t="41578" x="6977063" y="1524000"/>
          <p14:tracePt t="41589" x="7162800" y="1587500"/>
          <p14:tracePt t="41599" x="7239000" y="1606550"/>
          <p14:tracePt t="41606" x="7296150" y="1625600"/>
          <p14:tracePt t="41617" x="7397750" y="1657350"/>
          <p14:tracePt t="41625" x="7448550" y="1670050"/>
          <p14:tracePt t="41635" x="7505700" y="1682750"/>
          <p14:tracePt t="41644" x="7558088" y="1708150"/>
          <p14:tracePt t="41654" x="7646988" y="1727200"/>
          <p14:tracePt t="41664" x="7691438" y="1746250"/>
          <p14:tracePt t="41670" x="7716838" y="1752600"/>
          <p14:tracePt t="41680" x="7761288" y="1758950"/>
          <p14:tracePt t="41690" x="7850188" y="1790700"/>
          <p14:tracePt t="41702" x="7907338" y="1803400"/>
          <p14:tracePt t="41710" x="7970838" y="1822450"/>
          <p14:tracePt t="41720" x="8067675" y="1860550"/>
          <p14:tracePt t="41727" x="8124825" y="1873250"/>
          <p14:tracePt t="41739" x="8258175" y="1911350"/>
          <p14:tracePt t="41917" x="7162800" y="2778125"/>
          <p14:tracePt t="41936" x="6811963" y="2824163"/>
          <p14:tracePt t="41940" x="6678613" y="2836863"/>
          <p14:tracePt t="41946" x="6556375" y="2843213"/>
          <p14:tracePt t="41954" x="6442075" y="2843213"/>
          <p14:tracePt t="41966" x="6327775" y="2843213"/>
          <p14:tracePt t="41970" x="6264275" y="2843213"/>
          <p14:tracePt t="41977" x="6188075" y="2843213"/>
          <p14:tracePt t="41983" x="6103938" y="2830513"/>
          <p14:tracePt t="41995" x="6027738" y="2824163"/>
          <p14:tracePt t="42010" x="5919788" y="2811463"/>
          <p14:tracePt t="42024" x="5868988" y="2798763"/>
          <p14:tracePt t="42043" x="5786438" y="2746375"/>
          <p14:tracePt t="42049" x="5735638" y="2714625"/>
          <p14:tracePt t="42058" x="5613400" y="2657475"/>
          <p14:tracePt t="42066" x="5562600" y="2644775"/>
          <p14:tracePt t="42076" x="5511800" y="2638425"/>
          <p14:tracePt t="42083" x="5454650" y="2625725"/>
          <p14:tracePt t="42094" x="5346700" y="2606675"/>
          <p14:tracePt t="42105" x="5264150" y="2606675"/>
          <p14:tracePt t="42128" x="5065713" y="2625725"/>
          <p14:tracePt t="42147" x="4970463" y="2644775"/>
          <p14:tracePt t="42157" x="4951413" y="2651125"/>
          <p14:tracePt t="42169" x="4926013" y="2657475"/>
          <p14:tracePt t="42180" x="4913313" y="2663825"/>
          <p14:tracePt t="42191" x="4906963" y="2663825"/>
          <p14:tracePt t="42199" x="4900613" y="2663825"/>
          <p14:tracePt t="42209" x="4894263" y="2663825"/>
          <p14:tracePt t="42214" x="4887913" y="2663825"/>
          <p14:tracePt t="42225" x="4881563" y="2663825"/>
          <p14:tracePt t="42275" x="4881563" y="2651125"/>
          <p14:tracePt t="42290" x="4926013" y="2568575"/>
          <p14:tracePt t="42305" x="4983163" y="2435225"/>
          <p14:tracePt t="42312" x="5008563" y="2371725"/>
          <p14:tracePt t="42324" x="5040313" y="2287588"/>
          <p14:tracePt t="42336" x="5072063" y="2249488"/>
          <p14:tracePt t="42346" x="5116513" y="2166938"/>
          <p14:tracePt t="42356" x="5148263" y="2116138"/>
          <p14:tracePt t="42368" x="5192713" y="2039938"/>
          <p14:tracePt t="42379" x="5218113" y="2014538"/>
          <p14:tracePt t="42390" x="5283200" y="1944688"/>
          <p14:tracePt t="42399" x="5321300" y="1917700"/>
          <p14:tracePt t="42408" x="5365750" y="1892300"/>
          <p14:tracePt t="42414" x="5403850" y="1866900"/>
          <p14:tracePt t="42424" x="5448300" y="1854200"/>
          <p14:tracePt t="42436" x="5486400" y="1828800"/>
          <p14:tracePt t="42448" x="5505450" y="1816100"/>
          <p14:tracePt t="42459" x="5511800" y="1816100"/>
          <p14:tracePt t="42466" x="5518150" y="1816100"/>
          <p14:tracePt t="42477" x="5524500" y="1816100"/>
          <p14:tracePt t="42487" x="5537200" y="1816100"/>
          <p14:tracePt t="42497" x="5556250" y="1816100"/>
          <p14:tracePt t="42508" x="5588000" y="1816100"/>
          <p14:tracePt t="42514" x="5600700" y="1816100"/>
          <p14:tracePt t="42524" x="5607050" y="1816100"/>
          <p14:tracePt t="42531" x="5613400" y="1816100"/>
          <p14:tracePt t="42561" x="5619750" y="1816100"/>
          <p14:tracePt t="42613" x="5626100" y="1816100"/>
          <p14:tracePt t="42627" x="5632450" y="1816100"/>
          <p14:tracePt t="42700" x="5638800" y="1816100"/>
          <p14:tracePt t="42714" x="5651500" y="1816100"/>
          <p14:tracePt t="42728" x="5664200" y="1816100"/>
          <p14:tracePt t="42798" x="5670550" y="1816100"/>
          <p14:tracePt t="42808" x="5695950" y="1828800"/>
          <p14:tracePt t="42819" x="5708650" y="1835150"/>
          <p14:tracePt t="42830" x="5729288" y="1835150"/>
          <p14:tracePt t="42841" x="5741988" y="1835150"/>
          <p14:tracePt t="42848" x="5748338" y="1835150"/>
          <p14:tracePt t="42862" x="5754688" y="1835150"/>
          <p14:tracePt t="42876" x="5761038" y="1835150"/>
          <p14:tracePt t="42892" x="5773738" y="1835150"/>
          <p14:tracePt t="42905" x="5799138" y="1847850"/>
          <p14:tracePt t="42923" x="5818188" y="1860550"/>
          <p14:tracePt t="42929" x="5830888" y="1866900"/>
          <p14:tracePt t="42940" x="5868988" y="1879600"/>
          <p14:tracePt t="42950" x="5881688" y="1885950"/>
          <p14:tracePt t="42960" x="5907088" y="1892300"/>
          <p14:tracePt t="42971" x="5938838" y="1911350"/>
          <p14:tracePt t="42982" x="5964238" y="1917700"/>
          <p14:tracePt t="42992" x="5983288" y="1931988"/>
          <p14:tracePt t="43000" x="5995988" y="1938338"/>
          <p14:tracePt t="43010" x="6008688" y="1944688"/>
          <p14:tracePt t="43021" x="6040438" y="1957388"/>
          <p14:tracePt t="43033" x="6053138" y="1963738"/>
          <p14:tracePt t="43043" x="6084888" y="1976438"/>
          <p14:tracePt t="43051" x="6103938" y="1976438"/>
          <p14:tracePt t="43061" x="6116638" y="1982788"/>
          <p14:tracePt t="43070" x="6142038" y="1989138"/>
          <p14:tracePt t="43082" x="6167438" y="1995488"/>
          <p14:tracePt t="43091" x="6181725" y="2001838"/>
          <p14:tracePt t="43099" x="6200775" y="2001838"/>
          <p14:tracePt t="43109" x="6232525" y="2001838"/>
          <p14:tracePt t="43121" x="6245225" y="2001838"/>
          <p14:tracePt t="43132" x="6257925" y="2001838"/>
          <p14:tracePt t="43143" x="6264275" y="2001838"/>
          <p14:tracePt t="43175" x="6276975" y="2020888"/>
          <p14:tracePt t="43186" x="6283325" y="2020888"/>
          <p14:tracePt t="43195" x="6283325" y="2027238"/>
          <p14:tracePt t="43207" x="6283325" y="2046288"/>
          <p14:tracePt t="43216" x="6283325" y="2065338"/>
          <p14:tracePt t="43227" x="6283325" y="2090738"/>
          <p14:tracePt t="43239" x="6276975" y="2103438"/>
          <p14:tracePt t="43249" x="6257925" y="2141538"/>
          <p14:tracePt t="43260" x="6245225" y="2154238"/>
          <p14:tracePt t="43267" x="6226175" y="2160588"/>
          <p14:tracePt t="43276" x="6219825" y="2179638"/>
          <p14:tracePt t="43282" x="6213475" y="2185988"/>
          <p14:tracePt t="43293" x="6200775" y="2192338"/>
          <p14:tracePt t="43305" x="6200775" y="2198688"/>
          <p14:tracePt t="43315" x="6181725" y="2205038"/>
          <p14:tracePt t="43348" x="6175375" y="2205038"/>
          <p14:tracePt t="43384" x="6194425" y="2198688"/>
          <p14:tracePt t="43398" x="6226175" y="2185988"/>
          <p14:tracePt t="43420" x="6296025" y="2147888"/>
          <p14:tracePt t="43429" x="6321425" y="2141538"/>
          <p14:tracePt t="43440" x="6327775" y="2141538"/>
          <p14:tracePt t="43450" x="6334125" y="2141538"/>
          <p14:tracePt t="43459" x="6340475" y="2141538"/>
          <p14:tracePt t="43495" x="6334125" y="2141538"/>
          <p14:tracePt t="43511" x="6283325" y="2128838"/>
          <p14:tracePt t="43521" x="6213475" y="2103438"/>
          <p14:tracePt t="43532" x="6188075" y="2097088"/>
          <p14:tracePt t="43543" x="6135688" y="2097088"/>
          <p14:tracePt t="43554" x="6122988" y="2097088"/>
          <p14:tracePt t="43566" x="6103938" y="2097088"/>
          <p14:tracePt t="43577" x="6097588" y="2097088"/>
          <p14:tracePt t="43597" x="6097588" y="2109788"/>
          <p14:tracePt t="43612" x="6129338" y="2116138"/>
          <p14:tracePt t="43627" x="6207125" y="2116138"/>
          <p14:tracePt t="43641" x="6283325" y="2116138"/>
          <p14:tracePt t="43661" x="6334125" y="2116138"/>
          <p14:tracePt t="43671" x="6340475" y="2116138"/>
          <p14:tracePt t="43707" x="6334125" y="2103438"/>
          <p14:tracePt t="43721" x="6283325" y="2084388"/>
          <p14:tracePt t="43731" x="6257925" y="2078038"/>
          <p14:tracePt t="43743" x="6194425" y="2071688"/>
          <p14:tracePt t="43752" x="6154738" y="2071688"/>
          <p14:tracePt t="43763" x="6122988" y="2071688"/>
          <p14:tracePt t="43775" x="6103938" y="2078038"/>
          <p14:tracePt t="43782" x="6103938" y="2084388"/>
          <p14:tracePt t="43793" x="6091238" y="2090738"/>
          <p14:tracePt t="43805" x="6084888" y="2103438"/>
          <p14:tracePt t="43815" x="6084888" y="2109788"/>
          <p14:tracePt t="43833" x="6091238" y="2122488"/>
          <p14:tracePt t="43853" x="6142038" y="2128838"/>
          <p14:tracePt t="43863" x="6161088" y="2128838"/>
          <p14:tracePt t="43874" x="6213475" y="2122488"/>
          <p14:tracePt t="43885" x="6226175" y="2116138"/>
          <p14:tracePt t="43895" x="6251575" y="2103438"/>
          <p14:tracePt t="43906" x="6251575" y="2097088"/>
          <p14:tracePt t="43916" x="6251575" y="2090738"/>
          <p14:tracePt t="43928" x="6251575" y="2084388"/>
          <p14:tracePt t="43935" x="6245225" y="2071688"/>
          <p14:tracePt t="43945" x="6238875" y="2065338"/>
          <p14:tracePt t="43957" x="6226175" y="2058988"/>
          <p14:tracePt t="43967" x="6219825" y="2058988"/>
          <p14:tracePt t="43978" x="6207125" y="2058988"/>
          <p14:tracePt t="43985" x="6200775" y="2058988"/>
          <p14:tracePt t="43995" x="6200775" y="2065338"/>
          <p14:tracePt t="44007" x="6188075" y="2078038"/>
          <p14:tracePt t="44018" x="6188075" y="2103438"/>
          <p14:tracePt t="44028" x="6200775" y="2128838"/>
          <p14:tracePt t="44038" x="6213475" y="2147888"/>
          <p14:tracePt t="44050" x="6245225" y="2185988"/>
          <p14:tracePt t="44062" x="6270625" y="2198688"/>
          <p14:tracePt t="44071" x="6296025" y="2211388"/>
          <p14:tracePt t="44080" x="6315075" y="2211388"/>
          <p14:tracePt t="44128" x="6308725" y="2205038"/>
          <p14:tracePt t="44139" x="6302375" y="2205038"/>
          <p14:tracePt t="44146" x="6289675" y="2205038"/>
          <p14:tracePt t="44155" x="6283325" y="2205038"/>
          <p14:tracePt t="44165" x="6276975" y="2205038"/>
          <p14:tracePt t="44178" x="6264275" y="2205038"/>
          <p14:tracePt t="44185" x="6257925" y="2211388"/>
          <p14:tracePt t="44194" x="6251575" y="2217738"/>
          <p14:tracePt t="44200" x="6251575" y="2224088"/>
          <p14:tracePt t="44211" x="6238875" y="2236788"/>
          <p14:tracePt t="44236" x="6238875" y="2243138"/>
          <p14:tracePt t="44258" x="6232525" y="2243138"/>
          <p14:tracePt t="44297" x="6226175" y="2243138"/>
          <p14:tracePt t="44307" x="6181725" y="2262188"/>
          <p14:tracePt t="44317" x="6027738" y="2300288"/>
          <p14:tracePt t="44327" x="5830888" y="2351088"/>
          <p14:tracePt t="44337" x="5308600" y="2517775"/>
          <p14:tracePt t="44347" x="5046663" y="2613025"/>
          <p14:tracePt t="44358" x="4511675" y="2824163"/>
          <p14:tracePt t="44369" x="4268788" y="2919413"/>
          <p14:tracePt t="44381" x="3894138" y="3052763"/>
          <p14:tracePt t="44393" x="3733800" y="3109913"/>
          <p14:tracePt t="44399" x="3556000" y="3167063"/>
          <p14:tracePt t="44410" x="3382963" y="3251200"/>
          <p14:tracePt t="44422" x="3294063" y="3295650"/>
          <p14:tracePt t="44433" x="3179763" y="3340100"/>
          <p14:tracePt t="44443" x="3135313" y="3365500"/>
          <p14:tracePt t="44450" x="3103563" y="3378200"/>
          <p14:tracePt t="44462" x="3071813" y="3390900"/>
          <p14:tracePt t="44469" x="3059113" y="3397250"/>
          <p14:tracePt t="44479" x="3052763" y="3397250"/>
          <p14:tracePt t="44490" x="3046413" y="3397250"/>
          <p14:tracePt t="44500" x="3040063" y="3397250"/>
          <p14:tracePt t="44528" x="3021013" y="3397250"/>
          <p14:tracePt t="44561" x="3014663" y="3390900"/>
          <p14:tracePt t="44574" x="2989263" y="3346450"/>
          <p14:tracePt t="44592" x="2955925" y="3321050"/>
          <p14:tracePt t="44598" x="2949575" y="3308350"/>
          <p14:tracePt t="44609" x="2930525" y="3276600"/>
          <p14:tracePt t="44616" x="2924175" y="3270250"/>
          <p14:tracePt t="44626" x="2911475" y="3263900"/>
          <p14:tracePt t="44633" x="2911475" y="3257550"/>
          <p14:tracePt t="44642" x="2905125" y="3251200"/>
          <p14:tracePt t="44649" x="2898775" y="3251200"/>
          <p14:tracePt t="44660" x="2892425" y="3251200"/>
          <p14:tracePt t="44683" x="2879725" y="3251200"/>
          <p14:tracePt t="44702" x="2860675" y="3251200"/>
          <p14:tracePt t="44719" x="2847975" y="3251200"/>
          <p14:tracePt t="44738" x="2841625" y="3257550"/>
          <p14:tracePt t="44744" x="2835275" y="3257550"/>
          <p14:tracePt t="44753" x="2828925" y="3263900"/>
          <p14:tracePt t="44768" x="2822575" y="3276600"/>
          <p14:tracePt t="44779" x="2816225" y="3308350"/>
          <p14:tracePt t="44789" x="2816225" y="3314700"/>
          <p14:tracePt t="44800" x="2816225" y="3327400"/>
          <p14:tracePt t="44812" x="2816225" y="3333750"/>
          <p14:tracePt t="44822" x="2816225" y="3346450"/>
          <p14:tracePt t="44832" x="2816225" y="3352800"/>
          <p14:tracePt t="44853" x="2816225" y="3365500"/>
          <p14:tracePt t="48388" x="2746375" y="3327400"/>
          <p14:tracePt t="48402" x="2503488" y="3122613"/>
          <p14:tracePt t="48412" x="2363788" y="2995613"/>
          <p14:tracePt t="48423" x="1993900" y="2727325"/>
          <p14:tracePt t="48434" x="1879600" y="2644775"/>
          <p14:tracePt t="48441" x="1746250" y="2543175"/>
          <p14:tracePt t="48452" x="1477963" y="2338388"/>
          <p14:tracePt t="48463" x="1395413" y="2268538"/>
          <p14:tracePt t="48475" x="1249363" y="2154238"/>
          <p14:tracePt t="48486" x="1154113" y="2084388"/>
          <p14:tracePt t="48496" x="981075" y="1944688"/>
          <p14:tracePt t="48506" x="911225" y="1873250"/>
          <p14:tracePt t="48516" x="841375" y="1816100"/>
          <p14:tracePt t="48527" x="668338" y="1689100"/>
          <p14:tracePt t="48536" x="592138" y="1625600"/>
          <p14:tracePt t="48547" x="477838" y="1517650"/>
          <p14:tracePt t="48559" x="420688" y="1458913"/>
          <p14:tracePt t="48570" x="312738" y="1363663"/>
          <p14:tracePt t="48582" x="255588" y="1312863"/>
          <p14:tracePt t="48592" x="158750" y="1249363"/>
          <p14:tracePt t="48602" x="120650" y="1211263"/>
          <p14:tracePt t="48612" x="76200" y="1173163"/>
          <p14:tracePt t="48623" x="12700" y="1077913"/>
          <p14:tracePt t="48960" x="44450" y="1644650"/>
          <p14:tracePt t="48974" x="171450" y="1765300"/>
          <p14:tracePt t="48990" x="357188" y="1911350"/>
          <p14:tracePt t="49002" x="465138" y="1951038"/>
          <p14:tracePt t="49014" x="509588" y="1963738"/>
          <p14:tracePt t="49025" x="541338" y="1976438"/>
          <p14:tracePt t="49037" x="566738" y="1976438"/>
          <p14:tracePt t="49051" x="585788" y="1970088"/>
          <p14:tracePt t="49073" x="598488" y="1905000"/>
          <p14:tracePt t="49086" x="598488" y="1841500"/>
          <p14:tracePt t="49099" x="566738" y="1797050"/>
          <p14:tracePt t="49110" x="541338" y="1771650"/>
          <p14:tracePt t="49121" x="465138" y="1739900"/>
          <p14:tracePt t="49131" x="420688" y="1733550"/>
          <p14:tracePt t="49140" x="369888" y="1733550"/>
          <p14:tracePt t="49152" x="280988" y="1733550"/>
          <p14:tracePt t="49158" x="249238" y="1739900"/>
          <p14:tracePt t="49168" x="230188" y="1746250"/>
          <p14:tracePt t="49180" x="203200" y="1771650"/>
          <p14:tracePt t="49191" x="190500" y="1797050"/>
          <p14:tracePt t="49202" x="184150" y="1828800"/>
          <p14:tracePt t="49212" x="184150" y="1860550"/>
          <p14:tracePt t="49220" x="203200" y="1879600"/>
          <p14:tracePt t="49232" x="274638" y="1938338"/>
          <p14:tracePt t="49241" x="325438" y="1976438"/>
          <p14:tracePt t="49252" x="496888" y="2039938"/>
          <p14:tracePt t="49260" x="585788" y="2052638"/>
          <p14:tracePt t="49270" x="655638" y="2052638"/>
          <p14:tracePt t="49280" x="714375" y="2052638"/>
          <p14:tracePt t="49291" x="796925" y="2020888"/>
          <p14:tracePt t="49300" x="815975" y="2008188"/>
          <p14:tracePt t="49307" x="841375" y="1989138"/>
          <p14:tracePt t="49316" x="854075" y="1970088"/>
          <p14:tracePt t="49323" x="854075" y="1951038"/>
          <p14:tracePt t="49334" x="866775" y="1905000"/>
          <p14:tracePt t="49345" x="854075" y="1866900"/>
          <p14:tracePt t="49357" x="815975" y="1828800"/>
          <p14:tracePt t="49366" x="777875" y="1803400"/>
          <p14:tracePt t="49373" x="714375" y="1778000"/>
          <p14:tracePt t="49382" x="636588" y="1765300"/>
          <p14:tracePt t="49394" x="541338" y="1771650"/>
          <p14:tracePt t="49404" x="484188" y="1790700"/>
          <p14:tracePt t="49415" x="407988" y="1847850"/>
          <p14:tracePt t="49427" x="388938" y="1866900"/>
          <p14:tracePt t="49436" x="357188" y="1911350"/>
          <p14:tracePt t="49446" x="350838" y="1924050"/>
          <p14:tracePt t="49456" x="350838" y="1951038"/>
          <p14:tracePt t="49469" x="382588" y="2001838"/>
          <p14:tracePt t="49476" x="420688" y="2046288"/>
          <p14:tracePt t="49487" x="617538" y="2141538"/>
          <p14:tracePt t="49496" x="714375" y="2185988"/>
          <p14:tracePt t="49507" x="822325" y="2217738"/>
          <p14:tracePt t="49513" x="955675" y="2236788"/>
          <p14:tracePt t="49524" x="1147763" y="2230438"/>
          <p14:tracePt t="49536" x="1204913" y="2217738"/>
          <p14:tracePt t="49545" x="1243013" y="2192338"/>
          <p14:tracePt t="49555" x="1293813" y="2128838"/>
          <p14:tracePt t="49565" x="1300163" y="2071688"/>
          <p14:tracePt t="49572" x="1300163" y="1995488"/>
          <p14:tracePt t="49583" x="1204913" y="1847850"/>
          <p14:tracePt t="49594" x="1133475" y="1797050"/>
          <p14:tracePt t="49605" x="1012825" y="1714500"/>
          <p14:tracePt t="49617" x="949325" y="1682750"/>
          <p14:tracePt t="49624" x="873125" y="1663700"/>
          <p14:tracePt t="49633" x="815975" y="1651000"/>
          <p14:tracePt t="49645" x="714375" y="1625600"/>
          <p14:tracePt t="49654" x="688975" y="1625600"/>
          <p14:tracePt t="49667" x="642938" y="1625600"/>
          <p14:tracePt t="49674" x="630238" y="1625600"/>
          <p14:tracePt t="49683" x="611188" y="1631950"/>
          <p14:tracePt t="49690" x="604838" y="1638300"/>
          <p14:tracePt t="49701" x="592138" y="1644650"/>
          <p14:tracePt t="49712" x="585788" y="1651000"/>
          <p14:tracePt t="49723" x="585788" y="1663700"/>
          <p14:tracePt t="49733" x="585788" y="1670050"/>
          <p14:tracePt t="49740" x="585788" y="1676400"/>
          <p14:tracePt t="49750" x="585788" y="1689100"/>
          <p14:tracePt t="49755" x="585788" y="1701800"/>
          <p14:tracePt t="49767" x="592138" y="1720850"/>
          <p14:tracePt t="49778" x="598488" y="1727200"/>
          <p14:tracePt t="49790" x="604838" y="1727200"/>
          <p14:tracePt t="49855" x="636588" y="1727200"/>
          <p14:tracePt t="54144" x="636588" y="1752600"/>
          <p14:tracePt t="54157" x="636588" y="1803400"/>
          <p14:tracePt t="54170" x="642938" y="1847850"/>
          <p14:tracePt t="54180" x="649288" y="1866900"/>
          <p14:tracePt t="54192" x="661988" y="1917700"/>
          <p14:tracePt t="54203" x="661988" y="1931988"/>
          <p14:tracePt t="54213" x="661988" y="1982788"/>
          <p14:tracePt t="54224" x="661988" y="1995488"/>
          <p14:tracePt t="54233" x="661988" y="2014538"/>
          <p14:tracePt t="54245" x="661988" y="2039938"/>
          <p14:tracePt t="54255" x="661988" y="2052638"/>
          <p14:tracePt t="54267" x="661988" y="2065338"/>
          <p14:tracePt t="54273" x="661988" y="2078038"/>
          <p14:tracePt t="54283" x="661988" y="2084388"/>
          <p14:tracePt t="54294" x="661988" y="2090738"/>
          <p14:tracePt t="54304" x="661988" y="2097088"/>
          <p14:tracePt t="54324" x="661988" y="2109788"/>
          <p14:tracePt t="54334" x="668338" y="2116138"/>
          <p14:tracePt t="54343" x="668338" y="2122488"/>
          <p14:tracePt t="54356" x="668338" y="2128838"/>
          <p14:tracePt t="54363" x="668338" y="2135188"/>
          <p14:tracePt t="54372" x="668338" y="2141538"/>
          <p14:tracePt t="54378" x="668338" y="2147888"/>
          <p14:tracePt t="54399" x="668338" y="2166938"/>
          <p14:tracePt t="54409" x="668338" y="2179638"/>
          <p14:tracePt t="54420" x="668338" y="2198688"/>
          <p14:tracePt t="54431" x="668338" y="2211388"/>
          <p14:tracePt t="54442" x="668338" y="2236788"/>
          <p14:tracePt t="54451" x="668338" y="2255838"/>
          <p14:tracePt t="54461" x="668338" y="2274888"/>
          <p14:tracePt t="54472" x="668338" y="2312988"/>
          <p14:tracePt t="54479" x="668338" y="2338388"/>
          <p14:tracePt t="54489" x="668338" y="2344738"/>
          <p14:tracePt t="54496" x="668338" y="2359025"/>
          <p14:tracePt t="54507" x="668338" y="2378075"/>
          <p14:tracePt t="54519" x="668338" y="2397125"/>
          <p14:tracePt t="54530" x="668338" y="2403475"/>
          <p14:tracePt t="54541" x="668338" y="2409825"/>
          <p14:tracePt t="54552" x="668338" y="2416175"/>
          <p14:tracePt t="54562" x="668338" y="2422525"/>
          <p14:tracePt t="54573" x="668338" y="2435225"/>
          <p14:tracePt t="54584" x="668338" y="2441575"/>
          <p14:tracePt t="54615" x="668338" y="2447925"/>
          <p14:tracePt t="54636" x="674688" y="2447925"/>
          <p14:tracePt t="54642" x="695325" y="2447925"/>
          <p14:tracePt t="54653" x="796925" y="2473325"/>
          <p14:tracePt t="54663" x="860425" y="2492375"/>
          <p14:tracePt t="54673" x="949325" y="2517775"/>
          <p14:tracePt t="54679" x="1044575" y="2530475"/>
          <p14:tracePt t="54689" x="1120775" y="2549525"/>
          <p14:tracePt t="54701" x="1293813" y="2593975"/>
          <p14:tracePt t="54713" x="1522413" y="2619375"/>
          <p14:tracePt t="54725" x="1619250" y="2632075"/>
          <p14:tracePt t="54731" x="1720850" y="2632075"/>
          <p14:tracePt t="54743" x="1968500" y="2638425"/>
          <p14:tracePt t="54750" x="2103438" y="2632075"/>
          <p14:tracePt t="54760" x="2255838" y="2632075"/>
          <p14:tracePt t="54771" x="2587625" y="2632075"/>
          <p14:tracePt t="54784" x="2778125" y="2632075"/>
          <p14:tracePt t="54794" x="3071813" y="2632075"/>
          <p14:tracePt t="54803" x="3186113" y="2638425"/>
          <p14:tracePt t="54810" x="3294063" y="2657475"/>
          <p14:tracePt t="54819" x="3402013" y="2663825"/>
          <p14:tracePt t="54833" x="3530600" y="2682875"/>
          <p14:tracePt t="54846" x="3619500" y="2682875"/>
          <p14:tracePt t="54857" x="3651250" y="2682875"/>
          <p14:tracePt t="54863" x="3663950" y="2682875"/>
          <p14:tracePt t="54874" x="3702050" y="2682875"/>
          <p14:tracePt t="54904" x="3708400" y="2682875"/>
          <p14:tracePt t="54951" x="3708400" y="2676525"/>
          <p14:tracePt t="54965" x="3663950" y="2644775"/>
          <p14:tracePt t="54977" x="3427413" y="2536825"/>
          <p14:tracePt t="54989" x="3249613" y="2466975"/>
          <p14:tracePt t="54996" x="2995613" y="2397125"/>
          <p14:tracePt t="55007" x="2509838" y="2249488"/>
          <p14:tracePt t="55019" x="2192338" y="2166938"/>
          <p14:tracePt t="55030" x="1663700" y="2071688"/>
          <p14:tracePt t="55040" x="1439863" y="2046288"/>
          <p14:tracePt t="55047" x="1223963" y="2046288"/>
          <p14:tracePt t="55058" x="815975" y="2071688"/>
          <p14:tracePt t="55066" x="642938" y="2116138"/>
          <p14:tracePt t="55077" x="496888" y="2147888"/>
          <p14:tracePt t="55089" x="300038" y="2192338"/>
          <p14:tracePt t="55100" x="249238" y="2211388"/>
          <p14:tracePt t="55110" x="146050" y="2243138"/>
          <p14:tracePt t="55120" x="88900" y="2255838"/>
          <p14:tracePt t="55126" x="31750" y="2281238"/>
          <p14:tracePt t="55308" x="376238" y="2765425"/>
          <p14:tracePt t="55322" x="681038" y="2824163"/>
          <p14:tracePt t="55337" x="1325563" y="2824163"/>
          <p14:tracePt t="55348" x="1631950" y="2824163"/>
          <p14:tracePt t="55360" x="2109788" y="2817813"/>
          <p14:tracePt t="55375" x="2490788" y="2792413"/>
          <p14:tracePt t="55391" x="2816225" y="2752725"/>
          <p14:tracePt t="55405" x="2989263" y="2727325"/>
          <p14:tracePt t="55425" x="3097213" y="2708275"/>
          <p14:tracePt t="55448" x="3160713" y="2689225"/>
          <p14:tracePt t="55494" x="3128963" y="2676525"/>
          <p14:tracePt t="55503" x="3046413" y="2632075"/>
          <p14:tracePt t="55516" x="2720975" y="2460625"/>
          <p14:tracePt t="55526" x="2524125" y="2397125"/>
          <p14:tracePt t="55538" x="2147888" y="2325688"/>
          <p14:tracePt t="55545" x="1968500" y="2325688"/>
          <p14:tracePt t="55555" x="1797050" y="2325688"/>
          <p14:tracePt t="55561" x="1657350" y="2338388"/>
          <p14:tracePt t="55572" x="1446213" y="2397125"/>
          <p14:tracePt t="55584" x="1338263" y="2422525"/>
          <p14:tracePt t="55596" x="1185863" y="2479675"/>
          <p14:tracePt t="55607" x="1120775" y="2498725"/>
          <p14:tracePt t="55613" x="1069975" y="2511425"/>
          <p14:tracePt t="55624" x="936625" y="2555875"/>
          <p14:tracePt t="55632" x="885825" y="2568575"/>
          <p14:tracePt t="55642" x="841375" y="2574925"/>
          <p14:tracePt t="55653" x="771525" y="2593975"/>
          <p14:tracePt t="55665" x="733425" y="2600325"/>
          <p14:tracePt t="55676" x="674688" y="2619375"/>
          <p14:tracePt t="55685" x="649288" y="2625725"/>
          <p14:tracePt t="55696" x="623888" y="2632075"/>
          <p14:tracePt t="55707" x="566738" y="2638425"/>
          <p14:tracePt t="55714" x="541338" y="2638425"/>
          <p14:tracePt t="55725" x="528638" y="2638425"/>
          <p14:tracePt t="55736" x="503238" y="2638425"/>
          <p14:tracePt t="55746" x="490538" y="2638425"/>
          <p14:tracePt t="55756" x="471488" y="2638425"/>
          <p14:tracePt t="55764" x="465138" y="2638425"/>
          <p14:tracePt t="55773" x="458788" y="2638425"/>
          <p14:tracePt t="55784" x="452438" y="2638425"/>
          <p14:tracePt t="55793" x="446088" y="2638425"/>
          <p14:tracePt t="55802" x="439738" y="2638425"/>
          <p14:tracePt t="55840" x="420688" y="2638425"/>
          <p14:tracePt t="55867" x="382588" y="2644775"/>
          <p14:tracePt t="55877" x="376238" y="2651125"/>
          <p14:tracePt t="55889" x="344488" y="2657475"/>
          <p14:tracePt t="55900" x="331788" y="2663825"/>
          <p14:tracePt t="55911" x="300038" y="2676525"/>
          <p14:tracePt t="55921" x="274638" y="2682875"/>
          <p14:tracePt t="55928" x="249238" y="2689225"/>
          <p14:tracePt t="55939" x="184150" y="2720975"/>
          <p14:tracePt t="55950" x="152400" y="2727325"/>
          <p14:tracePt t="55960" x="127000" y="2746375"/>
          <p14:tracePt t="55971" x="69850" y="2759075"/>
          <p14:tracePt t="55979" x="57150" y="2765425"/>
          <p14:tracePt t="55989" x="38100" y="2771775"/>
          <p14:tracePt t="55994" x="25400" y="2778125"/>
          <p14:tracePt t="56004" x="19050" y="2778125"/>
          <p14:tracePt t="56016" x="12700" y="2784475"/>
          <p14:tracePt t="56026" x="6350" y="2784475"/>
          <p14:tracePt t="56035" x="0" y="2784475"/>
          <p14:tracePt t="56213" x="127000" y="2843213"/>
          <p14:tracePt t="56227" x="452438" y="2938463"/>
          <p14:tracePt t="56242" x="566738" y="2938463"/>
          <p14:tracePt t="56256" x="623888" y="2938463"/>
          <p14:tracePt t="56268" x="642938" y="2932113"/>
          <p14:tracePt t="56282" x="655638" y="2913063"/>
          <p14:tracePt t="56294" x="661988" y="2900363"/>
          <p14:tracePt t="56308" x="655638" y="2843213"/>
          <p14:tracePt t="56331" x="554038" y="2746375"/>
          <p14:tracePt t="56345" x="414338" y="2682875"/>
          <p14:tracePt t="56368" x="268288" y="2663825"/>
          <p14:tracePt t="56383" x="215900" y="2663825"/>
          <p14:tracePt t="56395" x="184150" y="2663825"/>
          <p14:tracePt t="56406" x="177800" y="2663825"/>
          <p14:tracePt t="56418" x="171450" y="2663825"/>
          <p14:tracePt t="56428" x="165100" y="2663825"/>
          <p14:tracePt t="56437" x="158750" y="2663825"/>
          <p14:tracePt t="56461" x="165100" y="2676525"/>
          <p14:tracePt t="56472" x="177800" y="2689225"/>
          <p14:tracePt t="56483" x="190500" y="2689225"/>
          <p14:tracePt t="56493" x="196850" y="2689225"/>
          <p14:tracePt t="56503" x="209550" y="2689225"/>
          <p14:tracePt t="56515" x="215900" y="2689225"/>
          <p14:tracePt t="56523" x="215900" y="2682875"/>
          <p14:tracePt t="56532" x="215900" y="2670175"/>
          <p14:tracePt t="56545" x="215900" y="2625725"/>
          <p14:tracePt t="56554" x="196850" y="2613025"/>
          <p14:tracePt t="56566" x="158750" y="2587625"/>
          <p14:tracePt t="56575" x="101600" y="2574925"/>
          <p14:tracePt t="56587" x="6350" y="2574925"/>
          <p14:tracePt t="56712" x="114300" y="2843213"/>
          <p14:tracePt t="56726" x="236538" y="2849563"/>
          <p14:tracePt t="56742" x="350838" y="2824163"/>
          <p14:tracePt t="56753" x="369888" y="2811463"/>
          <p14:tracePt t="56766" x="401638" y="2784475"/>
          <p14:tracePt t="56778" x="407988" y="2740025"/>
          <p14:tracePt t="56790" x="407988" y="2714625"/>
          <p14:tracePt t="56808" x="382588" y="2638425"/>
          <p14:tracePt t="56837" x="331788" y="2593975"/>
          <p14:tracePt t="56859" x="222250" y="2562225"/>
          <p14:tracePt t="56873" x="165100" y="2562225"/>
          <p14:tracePt t="56888" x="133350" y="2581275"/>
          <p14:tracePt t="56900" x="120650" y="2587625"/>
          <p14:tracePt t="56911" x="107950" y="2593975"/>
          <p14:tracePt t="56921" x="107950" y="2606675"/>
          <p14:tracePt t="56928" x="101600" y="2613025"/>
          <p14:tracePt t="56938" x="95250" y="2632075"/>
          <p14:tracePt t="56950" x="95250" y="2676525"/>
          <p14:tracePt t="56961" x="114300" y="2727325"/>
          <p14:tracePt t="56973" x="127000" y="2746375"/>
          <p14:tracePt t="56979" x="152400" y="2771775"/>
          <p14:tracePt t="56990" x="236538" y="2817813"/>
          <p14:tracePt t="57001" x="287338" y="2843213"/>
          <p14:tracePt t="57010" x="338138" y="2849563"/>
          <p14:tracePt t="57022" x="433388" y="2849563"/>
          <p14:tracePt t="57029" x="471488" y="2849563"/>
          <p14:tracePt t="57039" x="490538" y="2849563"/>
          <p14:tracePt t="57046" x="515938" y="2843213"/>
          <p14:tracePt t="57056" x="541338" y="2824163"/>
          <p14:tracePt t="57067" x="547688" y="2817813"/>
          <p14:tracePt t="57079" x="566738" y="2811463"/>
          <p14:tracePt t="57090" x="566738" y="2805113"/>
          <p14:tracePt t="57096" x="573088" y="2798763"/>
          <p14:tracePt t="57108" x="579438" y="2759075"/>
          <p14:tracePt t="57116" x="579438" y="2740025"/>
          <p14:tracePt t="57126" x="573088" y="2720975"/>
          <p14:tracePt t="57138" x="541338" y="2689225"/>
          <p14:tracePt t="57148" x="515938" y="2676525"/>
          <p14:tracePt t="57159" x="433388" y="2638425"/>
          <p14:tracePt t="57171" x="382588" y="2619375"/>
          <p14:tracePt t="57178" x="357188" y="2613025"/>
          <p14:tracePt t="57189" x="293688" y="2606675"/>
          <p14:tracePt t="57200" x="261938" y="2606675"/>
          <p14:tracePt t="57211" x="215900" y="2606675"/>
          <p14:tracePt t="57222" x="203200" y="2613025"/>
          <p14:tracePt t="57229" x="190500" y="2619375"/>
          <p14:tracePt t="57240" x="171450" y="2632075"/>
          <p14:tracePt t="57248" x="165100" y="2644775"/>
          <p14:tracePt t="57258" x="158750" y="2663825"/>
          <p14:tracePt t="57270" x="146050" y="2720975"/>
          <p14:tracePt t="57282" x="146050" y="2752725"/>
          <p14:tracePt t="57292" x="146050" y="2817813"/>
          <p14:tracePt t="57302" x="146050" y="2855913"/>
          <p14:tracePt t="57311" x="146050" y="2887663"/>
          <p14:tracePt t="57323" x="146050" y="2944813"/>
          <p14:tracePt t="57330" x="146050" y="2970213"/>
          <p14:tracePt t="57340" x="146050" y="2989263"/>
          <p14:tracePt t="57347" x="152400" y="2995613"/>
          <p14:tracePt t="57358" x="165100" y="3027363"/>
          <p14:tracePt t="57366" x="177800" y="3040063"/>
          <p14:tracePt t="57376" x="196850" y="3046413"/>
          <p14:tracePt t="57387" x="249238" y="3065463"/>
          <p14:tracePt t="57399" x="268288" y="3071813"/>
          <p14:tracePt t="57410" x="312738" y="3071813"/>
          <p14:tracePt t="57420" x="338138" y="3071813"/>
          <p14:tracePt t="57427" x="363538" y="3071813"/>
          <p14:tracePt t="57436" x="376238" y="3065463"/>
          <p14:tracePt t="57448" x="420688" y="3052763"/>
          <p14:tracePt t="57458" x="433388" y="3046413"/>
          <p14:tracePt t="57470" x="446088" y="3033713"/>
          <p14:tracePt t="57480" x="465138" y="3021013"/>
          <p14:tracePt t="57491" x="471488" y="2995613"/>
          <p14:tracePt t="57500" x="471488" y="2982913"/>
          <p14:tracePt t="57512" x="471488" y="2938463"/>
          <p14:tracePt t="57524" x="471488" y="2919413"/>
          <p14:tracePt t="57530" x="465138" y="2900363"/>
          <p14:tracePt t="57541" x="439738" y="2868613"/>
          <p14:tracePt t="57550" x="427038" y="2843213"/>
          <p14:tracePt t="57560" x="414338" y="2830513"/>
          <p14:tracePt t="57571" x="382588" y="2805113"/>
          <p14:tracePt t="57583" x="376238" y="2805113"/>
          <p14:tracePt t="57593" x="331788" y="2784475"/>
          <p14:tracePt t="57604" x="312738" y="2778125"/>
          <p14:tracePt t="57610" x="300038" y="2771775"/>
          <p14:tracePt t="57620" x="261938" y="2765425"/>
          <p14:tracePt t="57630" x="209550" y="2765425"/>
          <p14:tracePt t="57640" x="184150" y="2765425"/>
          <p14:tracePt t="57647" x="165100" y="2765425"/>
          <p14:tracePt t="57657" x="133350" y="2765425"/>
          <p14:tracePt t="57663" x="114300" y="2771775"/>
          <p14:tracePt t="57674" x="82550" y="2784475"/>
          <p14:tracePt t="57682" x="69850" y="2792413"/>
          <p14:tracePt t="57691" x="57150" y="2798763"/>
          <p14:tracePt t="57704" x="50800" y="2824163"/>
          <p14:tracePt t="57715" x="38100" y="2836863"/>
          <p14:tracePt t="57726" x="25400" y="2862263"/>
          <p14:tracePt t="57736" x="25400" y="2874963"/>
          <p14:tracePt t="57747" x="25400" y="2894013"/>
          <p14:tracePt t="57759" x="25400" y="2906713"/>
          <p14:tracePt t="57770" x="44450" y="2932113"/>
          <p14:tracePt t="57782" x="63500" y="2951163"/>
          <p14:tracePt t="57792" x="146050" y="2989263"/>
          <p14:tracePt t="57803" x="171450" y="2995613"/>
          <p14:tracePt t="57814" x="230188" y="2995613"/>
          <p14:tracePt t="57825" x="255588" y="2995613"/>
          <p14:tracePt t="57835" x="306388" y="2989263"/>
          <p14:tracePt t="57845" x="325438" y="2982913"/>
          <p14:tracePt t="57854" x="338138" y="2976563"/>
          <p14:tracePt t="57865" x="363538" y="2951163"/>
          <p14:tracePt t="57874" x="376238" y="2944813"/>
          <p14:tracePt t="57884" x="388938" y="2938463"/>
          <p14:tracePt t="57895" x="395288" y="2925763"/>
          <p14:tracePt t="62357" x="382588" y="2919413"/>
          <p14:tracePt t="62371" x="312738" y="2906713"/>
          <p14:tracePt t="62380" x="287338" y="2906713"/>
          <p14:tracePt t="62390" x="255588" y="2906713"/>
          <p14:tracePt t="62401" x="230188" y="2913063"/>
          <p14:tracePt t="62410" x="209550" y="2913063"/>
          <p14:tracePt t="62422" x="196850" y="2913063"/>
          <p14:tracePt t="62433" x="190500" y="2913063"/>
          <p14:tracePt t="62443" x="165100" y="2913063"/>
          <p14:tracePt t="62455" x="152400" y="2913063"/>
          <p14:tracePt t="62465" x="139700" y="2913063"/>
          <p14:tracePt t="62475" x="133350" y="2913063"/>
          <p14:tracePt t="62643" x="209550" y="3033713"/>
          <p14:tracePt t="62767" x="158750" y="2995613"/>
          <p14:tracePt t="62777" x="120650" y="2970213"/>
          <p14:tracePt t="62789" x="63500" y="2938463"/>
          <p14:tracePt t="62801" x="38100" y="2925763"/>
          <p14:tracePt t="63039" x="25400" y="2765425"/>
          <p14:tracePt t="63054" x="82550" y="2746375"/>
          <p14:tracePt t="63070" x="127000" y="2733675"/>
          <p14:tracePt t="63083" x="158750" y="2714625"/>
          <p14:tracePt t="63097" x="184150" y="2701925"/>
          <p14:tracePt t="63112" x="203200" y="2695575"/>
          <p14:tracePt t="63127" x="215900" y="2682875"/>
          <p14:tracePt t="63144" x="215900" y="2670175"/>
          <p14:tracePt t="63162" x="230188" y="2657475"/>
          <p14:tracePt t="63241" x="230188" y="2663825"/>
          <p14:tracePt t="63259" x="215900" y="2695575"/>
          <p14:tracePt t="63269" x="209550" y="2708275"/>
          <p14:tracePt t="63281" x="203200" y="2746375"/>
          <p14:tracePt t="63289" x="196850" y="2771775"/>
          <p14:tracePt t="63298" x="190500" y="2805113"/>
          <p14:tracePt t="63308" x="190500" y="2830513"/>
          <p14:tracePt t="63319" x="190500" y="2874963"/>
          <p14:tracePt t="63328" x="190500" y="2887663"/>
          <p14:tracePt t="63335" x="190500" y="2900363"/>
          <p14:tracePt t="63345" x="190500" y="2906713"/>
          <p14:tracePt t="63350" x="190500" y="2913063"/>
          <p14:tracePt t="63361" x="190500" y="2925763"/>
          <p14:tracePt t="63385" x="190500" y="2938463"/>
          <p14:tracePt t="63395" x="196850" y="2944813"/>
          <p14:tracePt t="63406" x="249238" y="2963863"/>
          <p14:tracePt t="63418" x="274638" y="2970213"/>
          <p14:tracePt t="63429" x="325438" y="2970213"/>
          <p14:tracePt t="63437" x="338138" y="2970213"/>
          <p14:tracePt t="63447" x="363538" y="2970213"/>
          <p14:tracePt t="63454" x="376238" y="2957513"/>
          <p14:tracePt t="63465" x="395288" y="2932113"/>
          <p14:tracePt t="63473" x="407988" y="2913063"/>
          <p14:tracePt t="63483" x="414338" y="2894013"/>
          <p14:tracePt t="63494" x="420688" y="2836863"/>
          <p14:tracePt t="63505" x="420688" y="2811463"/>
          <p14:tracePt t="63516" x="414338" y="2752725"/>
          <p14:tracePt t="63527" x="395288" y="2720975"/>
          <p14:tracePt t="63539" x="369888" y="2670175"/>
          <p14:tracePt t="63551" x="350838" y="2651125"/>
          <p14:tracePt t="63561" x="293688" y="2606675"/>
          <p14:tracePt t="63568" x="261938" y="2593975"/>
          <p14:tracePt t="63578" x="236538" y="2587625"/>
          <p14:tracePt t="63585" x="215900" y="2581275"/>
          <p14:tracePt t="63595" x="190500" y="2581275"/>
          <p14:tracePt t="63606" x="165100" y="2581275"/>
          <p14:tracePt t="63616" x="152400" y="2581275"/>
          <p14:tracePt t="63628" x="139700" y="2593975"/>
          <p14:tracePt t="63635" x="133350" y="2593975"/>
          <p14:tracePt t="63645" x="127000" y="2606675"/>
          <p14:tracePt t="63651" x="120650" y="2632075"/>
          <p14:tracePt t="63661" x="114300" y="2644775"/>
          <p14:tracePt t="63671" x="114300" y="2689225"/>
          <p14:tracePt t="63681" x="114300" y="2695575"/>
          <p14:tracePt t="63690" x="114300" y="2714625"/>
          <p14:tracePt t="63702" x="120650" y="2759075"/>
          <p14:tracePt t="63714" x="152400" y="2811463"/>
          <p14:tracePt t="63725" x="190500" y="2843213"/>
          <p14:tracePt t="63736" x="293688" y="2906713"/>
          <p14:tracePt t="63748" x="338138" y="2919413"/>
          <p14:tracePt t="63755" x="363538" y="2925763"/>
          <p14:tracePt t="63767" x="401638" y="2925763"/>
          <p14:tracePt t="63775" x="420688" y="2925763"/>
          <p14:tracePt t="63785" x="446088" y="2913063"/>
          <p14:tracePt t="63791" x="465138" y="2900363"/>
          <p14:tracePt t="63802" x="484188" y="2874963"/>
          <p14:tracePt t="63813" x="503238" y="2862263"/>
          <p14:tracePt t="63821" x="509588" y="2849563"/>
          <p14:tracePt t="63833" x="515938" y="2811463"/>
          <p14:tracePt t="63840" x="515938" y="2792413"/>
          <p14:tracePt t="63850" x="496888" y="2752725"/>
          <p14:tracePt t="63861" x="458788" y="2689225"/>
          <p14:tracePt t="63872" x="439738" y="2663825"/>
          <p14:tracePt t="63884" x="369888" y="2606675"/>
          <p14:tracePt t="63897" x="287338" y="2574925"/>
          <p14:tracePt t="63908" x="255588" y="2555875"/>
          <p14:tracePt t="63919" x="230188" y="2549525"/>
          <p14:tracePt t="63930" x="165100" y="2536825"/>
          <p14:tracePt t="63937" x="152400" y="2536825"/>
          <p14:tracePt t="63947" x="133350" y="2536825"/>
          <p14:tracePt t="63953" x="114300" y="2536825"/>
          <p14:tracePt t="63964" x="82550" y="2536825"/>
          <p14:tracePt t="63972" x="69850" y="2543175"/>
          <p14:tracePt t="63982" x="57150" y="2555875"/>
          <p14:tracePt t="63993" x="50800" y="2562225"/>
          <p14:tracePt t="64003" x="38100" y="2568575"/>
          <p14:tracePt t="64012" x="38100" y="2581275"/>
          <p14:tracePt t="64019" x="31750" y="2593975"/>
          <p14:tracePt t="64028" x="31750" y="2606675"/>
          <p14:tracePt t="64040" x="31750" y="2644775"/>
          <p14:tracePt t="64049" x="31750" y="2663825"/>
          <p14:tracePt t="64059" x="44450" y="2695575"/>
          <p14:tracePt t="64071" x="50800" y="2714625"/>
          <p14:tracePt t="64082" x="63500" y="2752725"/>
          <p14:tracePt t="64093" x="69850" y="2765425"/>
          <p14:tracePt t="64105" x="76200" y="2792413"/>
          <p14:tracePt t="64115" x="76200" y="2798763"/>
          <p14:tracePt t="64127" x="76200" y="2811463"/>
          <p14:tracePt t="64141" x="76200" y="2817813"/>
          <p14:tracePt t="64151" x="76200" y="2824163"/>
          <p14:tracePt t="64187" x="82550" y="2824163"/>
          <p14:tracePt t="64588" x="76200" y="2824163"/>
          <p14:tracePt t="64599" x="69850" y="2824163"/>
          <p14:tracePt t="64614" x="57150" y="2824163"/>
          <p14:tracePt t="64630" x="44450" y="2824163"/>
          <p14:tracePt t="64636" x="38100" y="2824163"/>
          <p14:tracePt t="64648" x="31750" y="2824163"/>
          <p14:tracePt t="64658" x="25400" y="2824163"/>
          <p14:tracePt t="64669" x="19050" y="2824163"/>
          <p14:tracePt t="64679" x="12700" y="2824163"/>
          <p14:tracePt t="64688" x="6350" y="2824163"/>
          <p14:tracePt t="96283" x="165100" y="2805113"/>
          <p14:tracePt t="96298" x="420688" y="2843213"/>
          <p14:tracePt t="96313" x="727075" y="2855913"/>
          <p14:tracePt t="96325" x="847725" y="2855913"/>
          <p14:tracePt t="96336" x="1031875" y="2855913"/>
          <p14:tracePt t="96348" x="1185863" y="2843213"/>
          <p14:tracePt t="96359" x="1262063" y="2836863"/>
          <p14:tracePt t="96373" x="1382713" y="2817813"/>
          <p14:tracePt t="96395" x="1471613" y="2784475"/>
          <p14:tracePt t="96413" x="1503363" y="2771775"/>
          <p14:tracePt t="96432" x="1522413" y="2752725"/>
          <p14:tracePt t="96445" x="1541463" y="2752725"/>
          <p14:tracePt t="96469" x="1560513" y="2746375"/>
          <p14:tracePt t="96479" x="1573213" y="2740025"/>
          <p14:tracePt t="96490" x="1682750" y="2727325"/>
          <p14:tracePt t="96502" x="1758950" y="2727325"/>
          <p14:tracePt t="96512" x="1974850" y="2752725"/>
          <p14:tracePt t="96519" x="2141538" y="2792413"/>
          <p14:tracePt t="96530" x="2249488" y="2817813"/>
          <p14:tracePt t="96537" x="2370138" y="2836863"/>
          <p14:tracePt t="96546" x="2465388" y="2862263"/>
          <p14:tracePt t="96557" x="2606675" y="2887663"/>
          <p14:tracePt t="96568" x="2625725" y="2887663"/>
          <p14:tracePt t="96579" x="2638425" y="2887663"/>
          <p14:tracePt t="96860" x="2765425" y="2906713"/>
          <p14:tracePt t="96880" x="3556000" y="2925763"/>
          <p14:tracePt t="96890" x="3970338" y="2900363"/>
          <p14:tracePt t="96897" x="4365625" y="2874963"/>
          <p14:tracePt t="96908" x="5173663" y="2811463"/>
          <p14:tracePt t="96916" x="5575300" y="2746375"/>
          <p14:tracePt t="96926" x="5957888" y="2689225"/>
          <p14:tracePt t="96938" x="6613525" y="2543175"/>
          <p14:tracePt t="96949" x="6894513" y="2473325"/>
          <p14:tracePt t="96960" x="7327900" y="2344738"/>
          <p14:tracePt t="96970" x="7467600" y="2293938"/>
          <p14:tracePt t="96982" x="7640638" y="2236788"/>
          <p14:tracePt t="96993" x="7710488" y="2217738"/>
          <p14:tracePt t="97004" x="7767638" y="2192338"/>
          <p14:tracePt t="97015" x="7780338" y="2185988"/>
          <p14:tracePt t="97027" x="7786688" y="2185988"/>
          <p14:tracePt t="97037" x="7793038" y="2185988"/>
          <p14:tracePt t="97080" x="7799388" y="2185988"/>
          <p14:tracePt t="97110" x="7812088" y="2185988"/>
          <p14:tracePt t="97124" x="7818438" y="2179638"/>
          <p14:tracePt t="97138" x="7831138" y="2166938"/>
          <p14:tracePt t="97149" x="7831138" y="2160588"/>
          <p14:tracePt t="97160" x="7850188" y="2154238"/>
          <p14:tracePt t="97170" x="7875588" y="2147888"/>
          <p14:tracePt t="97182" x="7907338" y="2128838"/>
          <p14:tracePt t="97192" x="7932738" y="2109788"/>
          <p14:tracePt t="97203" x="7970838" y="2071688"/>
          <p14:tracePt t="97213" x="8004175" y="2039938"/>
          <p14:tracePt t="97224" x="8029575" y="2008188"/>
          <p14:tracePt t="97235" x="8061325" y="1970088"/>
          <p14:tracePt t="97246" x="8093075" y="1866900"/>
          <p14:tracePt t="97258" x="8105775" y="1784350"/>
          <p14:tracePt t="97264" x="8118475" y="1676400"/>
          <p14:tracePt t="97272" x="8118475" y="1631950"/>
          <p14:tracePt t="97279" x="8118475" y="1619250"/>
          <p14:tracePt t="97288" x="8118475" y="1606550"/>
          <p14:tracePt t="97559" x="8270875" y="1670050"/>
          <p14:tracePt t="97580" x="8729663" y="1727200"/>
          <p14:tracePt t="99053" x="8761413" y="1866900"/>
          <p14:tracePt t="99077" x="8340725" y="1644650"/>
          <p14:tracePt t="99122" x="7545388" y="1281113"/>
          <p14:tracePt t="99137" x="7391400" y="1230313"/>
          <p14:tracePt t="99152" x="7219950" y="1166813"/>
          <p14:tracePt t="99433" x="5722938" y="1211263"/>
          <p14:tracePt t="99799" x="5676900" y="1204913"/>
          <p14:tracePt t="99814" x="5530850" y="1179513"/>
          <p14:tracePt t="99828" x="5391150" y="1160463"/>
          <p14:tracePt t="99847" x="5180013" y="1160463"/>
          <p14:tracePt t="99856" x="5097463" y="1166813"/>
          <p14:tracePt t="99866" x="5027613" y="1173163"/>
          <p14:tracePt t="99878" x="4926013" y="1204913"/>
          <p14:tracePt t="99885" x="4849813" y="1230313"/>
          <p14:tracePt t="99895" x="4784725" y="1255713"/>
          <p14:tracePt t="99901" x="4714875" y="1293813"/>
          <p14:tracePt t="99911" x="4664075" y="1338263"/>
          <p14:tracePt t="99917" x="4606925" y="1408113"/>
          <p14:tracePt t="99928" x="4492625" y="1587500"/>
          <p14:tracePt t="99939" x="4435475" y="1689100"/>
          <p14:tracePt t="99950" x="4294188" y="2027238"/>
          <p14:tracePt t="99962" x="4243388" y="2147888"/>
          <p14:tracePt t="99967" x="4192588" y="2338388"/>
          <p14:tracePt t="99977" x="4129088" y="2555875"/>
          <p14:tracePt t="99983" x="4116388" y="2676525"/>
          <p14:tracePt t="99994" x="4097338" y="2976563"/>
          <p14:tracePt t="100005" x="4097338" y="3109913"/>
          <p14:tracePt t="100016" x="4167188" y="3365500"/>
          <p14:tracePt t="100028" x="4211638" y="3536950"/>
          <p14:tracePt t="100034" x="4275138" y="3665538"/>
          <p14:tracePt t="100045" x="4365625" y="3836988"/>
          <p14:tracePt t="100060" x="4587875" y="4105275"/>
          <p14:tracePt t="100071" x="4727575" y="4238625"/>
          <p14:tracePt t="100080" x="4945063" y="4371975"/>
          <p14:tracePt t="100092" x="5321300" y="4576763"/>
          <p14:tracePt t="100104" x="5683250" y="4716463"/>
          <p14:tracePt t="100116" x="5811838" y="4748213"/>
          <p14:tracePt t="100127" x="6110288" y="4779963"/>
          <p14:tracePt t="100138" x="6226175" y="4786313"/>
          <p14:tracePt t="100149" x="6454775" y="4773613"/>
          <p14:tracePt t="100160" x="6550025" y="4767263"/>
          <p14:tracePt t="100166" x="6634163" y="4754563"/>
          <p14:tracePt t="100178" x="6735763" y="4748213"/>
          <p14:tracePt t="100189" x="6767513" y="4741863"/>
          <p14:tracePt t="100200" x="6792913" y="4722813"/>
          <p14:tracePt t="100238" x="6811963" y="4722813"/>
          <p14:tracePt t="100533" x="6767513" y="4665663"/>
          <p14:tracePt t="100547" x="6607175" y="4525963"/>
          <p14:tracePt t="100557" x="6511925" y="4448175"/>
          <p14:tracePt t="100568" x="6334125" y="4308475"/>
          <p14:tracePt t="100577" x="6226175" y="4225925"/>
          <p14:tracePt t="100584" x="6084888" y="4105275"/>
          <p14:tracePt t="100596" x="5894388" y="3957638"/>
          <p14:tracePt t="100604" x="5805488" y="3906838"/>
          <p14:tracePt t="100615" x="5670550" y="3817938"/>
          <p14:tracePt t="100626" x="5505450" y="3716338"/>
          <p14:tracePt t="100638" x="5454650" y="3665538"/>
          <p14:tracePt t="100648" x="5340350" y="3581400"/>
          <p14:tracePt t="100658" x="5289550" y="3556000"/>
          <p14:tracePt t="100670" x="5218113" y="3517900"/>
          <p14:tracePt t="100681" x="5192713" y="3511550"/>
          <p14:tracePt t="100693" x="5167313" y="3505200"/>
          <p14:tracePt t="100704" x="5160963" y="3505200"/>
          <p14:tracePt t="100714" x="5148263" y="3505200"/>
          <p14:tracePt t="100725" x="5141913" y="3505200"/>
          <p14:tracePt t="100736" x="5129213" y="3505200"/>
          <p14:tracePt t="100777" x="5129213" y="3498850"/>
          <p14:tracePt t="100806" x="5129213" y="3492500"/>
          <p14:tracePt t="100842" x="5129213" y="3479800"/>
          <p14:tracePt t="100886" x="5129213" y="3473450"/>
          <p14:tracePt t="101086" x="5129213" y="3467100"/>
          <p14:tracePt t="101098" x="5129213" y="3460750"/>
          <p14:tracePt t="101119" x="5135563" y="3448050"/>
          <p14:tracePt t="101126" x="5141913" y="3441700"/>
          <p14:tracePt t="101136" x="5148263" y="3429000"/>
          <p14:tracePt t="101143" x="5154613" y="3403600"/>
          <p14:tracePt t="101153" x="5173663" y="3359150"/>
          <p14:tracePt t="101163" x="5192713" y="3263900"/>
          <p14:tracePt t="101173" x="5199063" y="3232150"/>
          <p14:tracePt t="101184" x="5224463" y="3109913"/>
          <p14:tracePt t="101196" x="5237163" y="3033713"/>
          <p14:tracePt t="101207" x="5237163" y="2868613"/>
          <p14:tracePt t="101217" x="5237163" y="2792413"/>
          <p14:tracePt t="101226" x="5237163" y="2733675"/>
          <p14:tracePt t="101238" x="5205413" y="2536825"/>
          <p14:tracePt t="101245" x="5186363" y="2447925"/>
          <p14:tracePt t="101256" x="5180013" y="2390775"/>
          <p14:tracePt t="101262" x="5173663" y="2338388"/>
          <p14:tracePt t="101273" x="5148263" y="2255838"/>
          <p14:tracePt t="101281" x="5141913" y="2211388"/>
          <p14:tracePt t="101291" x="5129213" y="2185988"/>
          <p14:tracePt t="101302" x="5116513" y="2147888"/>
          <p14:tracePt t="101314" x="5116513" y="2141538"/>
          <p14:tracePt t="101325" x="5116513" y="2128838"/>
          <p14:tracePt t="101466" x="5116513" y="2122488"/>
          <p14:tracePt t="101593" x="5122863" y="2122488"/>
          <p14:tracePt t="101604" x="5135563" y="2122488"/>
          <p14:tracePt t="101614" x="5141913" y="2122488"/>
          <p14:tracePt t="101625" x="5148263" y="2122488"/>
          <p14:tracePt t="101635" x="5154613" y="2122488"/>
          <p14:tracePt t="101648" x="5160963" y="2122488"/>
          <p14:tracePt t="101658" x="5167313" y="2122488"/>
          <p14:tracePt t="101669" x="5180013" y="2122488"/>
          <p14:tracePt t="101680" x="5186363" y="2122488"/>
          <p14:tracePt t="101691" x="5199063" y="2122488"/>
          <p14:tracePt t="101703" x="5205413" y="2122488"/>
          <p14:tracePt t="101714" x="5224463" y="2122488"/>
          <p14:tracePt t="101724" x="5230813" y="2122488"/>
          <p14:tracePt t="101735" x="5237163" y="2122488"/>
          <p14:tracePt t="101746" x="5243513" y="2122488"/>
          <p14:tracePt t="101843" x="5237163" y="2122488"/>
          <p14:tracePt t="101856" x="5211763" y="2109788"/>
          <p14:tracePt t="101870" x="5186363" y="2109788"/>
          <p14:tracePt t="101877" x="5160963" y="2116138"/>
          <p14:tracePt t="101889" x="5129213" y="2128838"/>
          <p14:tracePt t="101899" x="5129213" y="2141538"/>
          <p14:tracePt t="101909" x="5122863" y="2147888"/>
          <p14:tracePt t="101921" x="5122863" y="2192338"/>
          <p14:tracePt t="101930" x="5122863" y="2211388"/>
          <p14:tracePt t="101941" x="5135563" y="2262188"/>
          <p14:tracePt t="101953" x="5141913" y="2274888"/>
          <p14:tracePt t="101963" x="5154613" y="2306638"/>
          <p14:tracePt t="101975" x="5173663" y="2319338"/>
          <p14:tracePt t="101982" x="5186363" y="2319338"/>
          <p14:tracePt t="101993" x="5199063" y="2325688"/>
          <p14:tracePt t="102001" x="5205413" y="2325688"/>
          <p14:tracePt t="102024" x="5224463" y="2325688"/>
          <p14:tracePt t="102052" x="5224463" y="2312988"/>
          <p14:tracePt t="102062" x="5224463" y="2293938"/>
          <p14:tracePt t="102074" x="5205413" y="2268538"/>
          <p14:tracePt t="102088" x="5192713" y="2262188"/>
          <p14:tracePt t="102097" x="5180013" y="2262188"/>
          <p14:tracePt t="102107" x="5173663" y="2262188"/>
          <p14:tracePt t="102118" x="5141913" y="2262188"/>
          <p14:tracePt t="102130" x="5135563" y="2262188"/>
          <p14:tracePt t="102139" x="5129213" y="2274888"/>
          <p14:tracePt t="102147" x="5122863" y="2281238"/>
          <p14:tracePt t="102167" x="5122863" y="2293938"/>
          <p14:tracePt t="102187" x="5129213" y="2306638"/>
          <p14:tracePt t="102208" x="5180013" y="2306638"/>
          <p14:tracePt t="102219" x="5205413" y="2300288"/>
          <p14:tracePt t="102229" x="5224463" y="2281238"/>
          <p14:tracePt t="102238" x="5237163" y="2268538"/>
          <p14:tracePt t="102245" x="5249863" y="2243138"/>
          <p14:tracePt t="102255" x="5256213" y="2198688"/>
          <p14:tracePt t="102267" x="5264150" y="2147888"/>
          <p14:tracePt t="102279" x="5264150" y="2128838"/>
          <p14:tracePt t="102289" x="5264150" y="2116138"/>
          <p14:tracePt t="102295" x="5256213" y="2097088"/>
          <p14:tracePt t="102305" x="5243513" y="2084388"/>
          <p14:tracePt t="102312" x="5237163" y="2084388"/>
          <p14:tracePt t="102323" x="5211763" y="2084388"/>
          <p14:tracePt t="102334" x="5199063" y="2084388"/>
          <p14:tracePt t="102345" x="5186363" y="2084388"/>
          <p14:tracePt t="102356" x="5180013" y="2084388"/>
          <p14:tracePt t="102363" x="5173663" y="2084388"/>
          <p14:tracePt t="102374" x="5160963" y="2097088"/>
          <p14:tracePt t="102382" x="5160963" y="2103438"/>
          <p14:tracePt t="102392" x="5160963" y="2109788"/>
          <p14:tracePt t="102404" x="5160963" y="2116138"/>
          <p14:tracePt t="102414" x="5160963" y="2122488"/>
          <p14:tracePt t="102424" x="5167313" y="2122488"/>
          <p14:tracePt t="102435" x="5192713" y="2122488"/>
          <p14:tracePt t="102445" x="5205413" y="2122488"/>
          <p14:tracePt t="102456" x="5237163" y="2109788"/>
          <p14:tracePt t="102467" x="5256213" y="2097088"/>
          <p14:tracePt t="102478" x="5283200" y="2065338"/>
          <p14:tracePt t="102489" x="5289550" y="2052638"/>
          <p14:tracePt t="102495" x="5302250" y="2046288"/>
          <p14:tracePt t="102506" x="5302250" y="2033588"/>
          <p14:tracePt t="102518" x="5295900" y="2027238"/>
          <p14:tracePt t="102529" x="5218113" y="2008188"/>
          <p14:tracePt t="102541" x="5129213" y="1995488"/>
          <p14:tracePt t="102548" x="5059363" y="1995488"/>
          <p14:tracePt t="102559" x="4976813" y="2020888"/>
          <p14:tracePt t="102566" x="4957763" y="2046288"/>
          <p14:tracePt t="102577" x="4932363" y="2078038"/>
          <p14:tracePt t="102588" x="4906963" y="2147888"/>
          <p14:tracePt t="102599" x="4900613" y="2179638"/>
          <p14:tracePt t="102610" x="4900613" y="2205038"/>
          <p14:tracePt t="102620" x="4900613" y="2211388"/>
          <p14:tracePt t="102627" x="4900613" y="2217738"/>
          <p14:tracePt t="102636" x="4900613" y="2230438"/>
          <p14:tracePt t="102648" x="5002213" y="2281238"/>
          <p14:tracePt t="102659" x="5059363" y="2293938"/>
          <p14:tracePt t="102669" x="5167313" y="2325688"/>
          <p14:tracePt t="102679" x="5199063" y="2325688"/>
          <p14:tracePt t="102690" x="5256213" y="2325688"/>
          <p14:tracePt t="102702" x="5283200" y="2319338"/>
          <p14:tracePt t="102713" x="5308600" y="2293938"/>
          <p14:tracePt t="102725" x="5314950" y="2281238"/>
          <p14:tracePt t="102735" x="5327650" y="2255838"/>
          <p14:tracePt t="102746" x="5327650" y="2243138"/>
          <p14:tracePt t="102757" x="5327650" y="2217738"/>
          <p14:tracePt t="102768" x="5321300" y="2211388"/>
          <p14:tracePt t="102780" x="5314950" y="2211388"/>
          <p14:tracePt t="102809" x="5283200" y="2224088"/>
          <p14:tracePt t="102820" x="5270500" y="2249488"/>
          <p14:tracePt t="102830" x="5249863" y="2378075"/>
          <p14:tracePt t="102841" x="5249863" y="2454275"/>
          <p14:tracePt t="102849" x="5249863" y="2517775"/>
          <p14:tracePt t="102861" x="5264150" y="2657475"/>
          <p14:tracePt t="102871" x="5283200" y="2811463"/>
          <p14:tracePt t="102877" x="5314950" y="2938463"/>
          <p14:tracePt t="102888" x="5441950" y="3390900"/>
          <p14:tracePt t="102900" x="5505450" y="3606800"/>
          <p14:tracePt t="102910" x="5632450" y="4002088"/>
          <p14:tracePt t="102922" x="5664200" y="4149725"/>
          <p14:tracePt t="102929" x="5689600" y="4244975"/>
          <p14:tracePt t="102941" x="5735638" y="4486275"/>
          <p14:tracePt t="102952" x="5741988" y="4595813"/>
          <p14:tracePt t="102962" x="5741988" y="4767263"/>
          <p14:tracePt t="102973" x="5741988" y="4849813"/>
          <p14:tracePt t="102979" x="5741988" y="4946650"/>
          <p14:tracePt t="102989" x="5741988" y="5029200"/>
          <p14:tracePt t="102995" x="5741988" y="5105400"/>
          <p14:tracePt t="103144" x="5735638" y="4519613"/>
          <p14:tracePt t="103151" x="5748338" y="4314825"/>
          <p14:tracePt t="103162" x="5748338" y="3836988"/>
          <p14:tracePt t="103172" x="5741988" y="3659188"/>
          <p14:tracePt t="103179" x="5716588" y="3416300"/>
          <p14:tracePt t="103194" x="5664200" y="3103563"/>
          <p14:tracePt t="103209" x="5613400" y="2894013"/>
          <p14:tracePt t="103229" x="5511800" y="2593975"/>
          <p14:tracePt t="103260" x="5435600" y="2409825"/>
          <p14:tracePt t="103281" x="5416550" y="2365375"/>
          <p14:tracePt t="103293" x="5416550" y="2359025"/>
          <p14:tracePt t="103315" x="5410200" y="2359025"/>
          <p14:tracePt t="103338" x="5403850" y="2359025"/>
          <p14:tracePt t="103352" x="5391150" y="2403475"/>
          <p14:tracePt t="103360" x="5384800" y="2454275"/>
          <p14:tracePt t="103370" x="5372100" y="2549525"/>
          <p14:tracePt t="103381" x="5365750" y="2657475"/>
          <p14:tracePt t="103392" x="5327650" y="2862263"/>
          <p14:tracePt t="103404" x="5308600" y="3160713"/>
          <p14:tracePt t="103416" x="5302250" y="3302000"/>
          <p14:tracePt t="103427" x="5276850" y="3594100"/>
          <p14:tracePt t="103436" x="5270500" y="3703638"/>
          <p14:tracePt t="103447" x="5243513" y="3875088"/>
          <p14:tracePt t="103458" x="5243513" y="3944938"/>
          <p14:tracePt t="103470" x="5243513" y="4052888"/>
          <p14:tracePt t="103482" x="5243513" y="4098925"/>
          <p14:tracePt t="103492" x="5243513" y="4137025"/>
          <p14:tracePt t="103502" x="5243513" y="4156075"/>
          <p14:tracePt t="103514" x="5243513" y="4168775"/>
          <p14:tracePt t="103523" x="5243513" y="4175125"/>
          <p14:tracePt t="103533" x="5243513" y="4181475"/>
          <p14:tracePt t="103554" x="5243513" y="4187825"/>
          <p14:tracePt t="103572" x="5243513" y="4181475"/>
          <p14:tracePt t="103582" x="5264150" y="4105275"/>
          <p14:tracePt t="103591" x="5276850" y="3995738"/>
          <p14:tracePt t="103607" x="5308600" y="3697288"/>
          <p14:tracePt t="103616" x="5321300" y="3467100"/>
          <p14:tracePt t="103626" x="5334000" y="3321050"/>
          <p14:tracePt t="103636" x="5353050" y="3135313"/>
          <p14:tracePt t="103648" x="5353050" y="2944813"/>
          <p14:tracePt t="103658" x="5353050" y="2817813"/>
          <p14:tracePt t="103669" x="5346700" y="2555875"/>
          <p14:tracePt t="103679" x="5334000" y="2460625"/>
          <p14:tracePt t="103690" x="5295900" y="2205038"/>
          <p14:tracePt t="103702" x="5283200" y="2103438"/>
          <p14:tracePt t="103712" x="5249863" y="2008188"/>
          <p14:tracePt t="103722" x="5237163" y="1970088"/>
          <p14:tracePt t="103728" x="5237163" y="1957388"/>
          <p14:tracePt t="103738" x="5230813" y="1957388"/>
          <p14:tracePt t="103745" x="5224463" y="1951038"/>
          <p14:tracePt t="103756" x="5224463" y="1944688"/>
          <p14:tracePt t="103824" x="5224463" y="1951038"/>
          <p14:tracePt t="103845" x="5224463" y="2084388"/>
          <p14:tracePt t="103855" x="5230813" y="2160588"/>
          <p14:tracePt t="103866" x="5230813" y="2319338"/>
          <p14:tracePt t="103878" x="5230813" y="2416175"/>
          <p14:tracePt t="103888" x="5230813" y="2587625"/>
          <p14:tracePt t="103896" x="5230813" y="2670175"/>
          <p14:tracePt t="103907" x="5230813" y="2752725"/>
          <p14:tracePt t="103913" x="5230813" y="2862263"/>
          <p14:tracePt t="103925" x="5230813" y="3040063"/>
          <p14:tracePt t="103937" x="5230813" y="3135313"/>
          <p14:tracePt t="103947" x="5230813" y="3314700"/>
          <p14:tracePt t="103957" x="5230813" y="3397250"/>
          <p14:tracePt t="103967" x="5230813" y="3460750"/>
          <p14:tracePt t="103978" x="5211763" y="3613150"/>
          <p14:tracePt t="103988" x="5205413" y="3690938"/>
          <p14:tracePt t="103993" x="5186363" y="3767138"/>
          <p14:tracePt t="104003" x="5180013" y="3817938"/>
          <p14:tracePt t="104014" x="5154613" y="3938588"/>
          <p14:tracePt t="104024" x="5148263" y="3983038"/>
          <p14:tracePt t="104035" x="5135563" y="4086225"/>
          <p14:tracePt t="104047" x="5129213" y="4117975"/>
          <p14:tracePt t="104057" x="5129213" y="4175125"/>
          <p14:tracePt t="104065" x="5129213" y="4194175"/>
          <p14:tracePt t="104075" x="5129213" y="4213225"/>
          <p14:tracePt t="104086" x="5129213" y="4225925"/>
          <p14:tracePt t="104097" x="5129213" y="4232275"/>
          <p14:tracePt t="104108" x="5129213" y="4238625"/>
          <p14:tracePt t="104119" x="5116513" y="4244975"/>
          <p14:tracePt t="104150" x="5116513" y="4219575"/>
          <p14:tracePt t="104160" x="5129213" y="3995738"/>
          <p14:tracePt t="104169" x="5141913" y="3862388"/>
          <p14:tracePt t="104179" x="5154613" y="3741738"/>
          <p14:tracePt t="104189" x="5192713" y="3473450"/>
          <p14:tracePt t="104201" x="5230813" y="3270250"/>
          <p14:tracePt t="104213" x="5264150" y="3040063"/>
          <p14:tracePt t="104226" x="5283200" y="2759075"/>
          <p14:tracePt t="104235" x="5289550" y="2676525"/>
          <p14:tracePt t="104245" x="5289550" y="2600325"/>
          <p14:tracePt t="104255" x="5295900" y="2397125"/>
          <p14:tracePt t="104263" x="5295900" y="2312988"/>
          <p14:tracePt t="104273" x="5289550" y="2236788"/>
          <p14:tracePt t="104279" x="5283200" y="2192338"/>
          <p14:tracePt t="104289" x="5276850" y="2166938"/>
          <p14:tracePt t="104296" x="5276850" y="2160588"/>
          <p14:tracePt t="104307" x="5270500" y="2135188"/>
          <p14:tracePt t="104319" x="5270500" y="2128838"/>
          <p14:tracePt t="104368" x="5270500" y="2141538"/>
          <p14:tracePt t="104388" x="5289550" y="2293938"/>
          <p14:tracePt t="104398" x="5302250" y="2359025"/>
          <p14:tracePt t="104409" x="5308600" y="2517775"/>
          <p14:tracePt t="104420" x="5308600" y="2613025"/>
          <p14:tracePt t="104429" x="5308600" y="2689225"/>
          <p14:tracePt t="104440" x="5308600" y="2849563"/>
          <p14:tracePt t="104448" x="5295900" y="2932113"/>
          <p14:tracePt t="104457" x="5289550" y="3021013"/>
          <p14:tracePt t="104470" x="5270500" y="3179763"/>
          <p14:tracePt t="104484" x="5256213" y="3289300"/>
          <p14:tracePt t="104494" x="5249863" y="3346450"/>
          <p14:tracePt t="104505" x="5224463" y="3435350"/>
          <p14:tracePt t="104516" x="5218113" y="3479800"/>
          <p14:tracePt t="104528" x="5211763" y="3536950"/>
          <p14:tracePt t="104538" x="5205413" y="3556000"/>
          <p14:tracePt t="104545" x="5205413" y="3568700"/>
          <p14:tracePt t="104556" x="5199063" y="3600450"/>
          <p14:tracePt t="104587" x="5199063" y="3613150"/>
          <p14:tracePt t="104610" x="5192713" y="3632200"/>
          <p14:tracePt t="104619" x="5192713" y="3638550"/>
          <p14:tracePt t="104639" x="5192713" y="3632200"/>
          <p14:tracePt t="104654" x="5186363" y="3505200"/>
          <p14:tracePt t="104663" x="5186363" y="3422650"/>
          <p14:tracePt t="104675" x="5186363" y="3232150"/>
          <p14:tracePt t="104686" x="5205413" y="3109913"/>
          <p14:tracePt t="104697" x="5243513" y="2919413"/>
          <p14:tracePt t="104708" x="5264150" y="2811463"/>
          <p14:tracePt t="104718" x="5289550" y="2587625"/>
          <p14:tracePt t="104729" x="5295900" y="2517775"/>
          <p14:tracePt t="104739" x="5302250" y="2454275"/>
          <p14:tracePt t="104751" x="5302250" y="2325688"/>
          <p14:tracePt t="104763" x="5302250" y="2262188"/>
          <p14:tracePt t="104774" x="5302250" y="2249488"/>
          <p14:tracePt t="104781" x="5302250" y="2243138"/>
          <p14:tracePt t="104792" x="5302250" y="2230438"/>
          <p14:tracePt t="104838" x="5295900" y="2230438"/>
          <p14:tracePt t="104858" x="5276850" y="2281238"/>
          <p14:tracePt t="104869" x="5276850" y="2325688"/>
          <p14:tracePt t="104881" x="5276850" y="2517775"/>
          <p14:tracePt t="104892" x="5276850" y="2600325"/>
          <p14:tracePt t="104903" x="5276850" y="2746375"/>
          <p14:tracePt t="104913" x="5276850" y="2836863"/>
          <p14:tracePt t="104924" x="5264150" y="2982913"/>
          <p14:tracePt t="104935" x="5264150" y="3046413"/>
          <p14:tracePt t="104946" x="5264150" y="3173413"/>
          <p14:tracePt t="104957" x="5264150" y="3251200"/>
          <p14:tracePt t="104964" x="5264150" y="3327400"/>
          <p14:tracePt t="104975" x="5264150" y="3429000"/>
          <p14:tracePt t="104983" x="5264150" y="3473450"/>
          <p14:tracePt t="104993" x="5264150" y="3530600"/>
          <p14:tracePt t="105003" x="5264150" y="3562350"/>
          <p14:tracePt t="105015" x="5264150" y="3646488"/>
          <p14:tracePt t="105026" x="5264150" y="3697288"/>
          <p14:tracePt t="105038" x="5264150" y="3722688"/>
          <p14:tracePt t="105046" x="5264150" y="3729038"/>
          <p14:tracePt t="105056" x="5264150" y="3748088"/>
          <p14:tracePt t="105067" x="5264150" y="3760788"/>
          <p14:tracePt t="105079" x="5264150" y="3767138"/>
          <p14:tracePt t="105097" x="5264150" y="3779838"/>
          <p14:tracePt t="105140" x="5264150" y="3767138"/>
          <p14:tracePt t="105153" x="5264150" y="3613150"/>
          <p14:tracePt t="105163" x="5270500" y="3454400"/>
          <p14:tracePt t="105173" x="5289550" y="3333750"/>
          <p14:tracePt t="105184" x="5327650" y="3097213"/>
          <p14:tracePt t="105193" x="5346700" y="2913063"/>
          <p14:tracePt t="105205" x="5403850" y="2581275"/>
          <p14:tracePt t="105212" x="5429250" y="2378075"/>
          <p14:tracePt t="105221" x="5435600" y="2262188"/>
          <p14:tracePt t="105228" x="5441950" y="2173288"/>
          <p14:tracePt t="105238" x="5454650" y="2109788"/>
          <p14:tracePt t="105249" x="5461000" y="2027238"/>
          <p14:tracePt t="105259" x="5461000" y="1989138"/>
          <p14:tracePt t="105271" x="5461000" y="1970088"/>
          <p14:tracePt t="105277" x="5461000" y="1963738"/>
          <p14:tracePt t="105372" x="5467350" y="1976438"/>
          <p14:tracePt t="105382" x="5480050" y="1995488"/>
          <p14:tracePt t="105400" x="5543550" y="2166938"/>
          <p14:tracePt t="105407" x="5575300" y="2236788"/>
          <p14:tracePt t="105417" x="5600700" y="2319338"/>
          <p14:tracePt t="105431" x="5702300" y="2587625"/>
          <p14:tracePt t="105450" x="5818188" y="2919413"/>
          <p14:tracePt t="105454" x="5868988" y="3059113"/>
          <p14:tracePt t="105460" x="5919788" y="3232150"/>
          <p14:tracePt t="105467" x="5957888" y="3365500"/>
          <p14:tracePt t="105473" x="6008688" y="3498850"/>
          <p14:tracePt t="105486" x="6040438" y="3625850"/>
          <p14:tracePt t="105499" x="6116638" y="3830638"/>
          <p14:tracePt t="105504" x="6142038" y="3913188"/>
          <p14:tracePt t="105510" x="6175375" y="3976688"/>
          <p14:tracePt t="105518" x="6194425" y="4052888"/>
          <p14:tracePt t="105525" x="6219825" y="4111625"/>
          <p14:tracePt t="105532" x="6232525" y="4187825"/>
          <p14:tracePt t="105545" x="6257925" y="4244975"/>
          <p14:tracePt t="105555" x="6276975" y="4314825"/>
          <p14:tracePt t="105562" x="6283325" y="4327525"/>
          <p14:tracePt t="105569" x="6283325" y="4333875"/>
          <p14:tracePt t="105581" x="6283325" y="4352925"/>
          <p14:tracePt t="105585" x="6283325" y="4359275"/>
          <p14:tracePt t="105599" x="6283325" y="4365625"/>
          <p14:tracePt t="105605" x="6283325" y="4371975"/>
          <p14:tracePt t="105636" x="6289675" y="4340225"/>
          <p14:tracePt t="105645" x="6308725" y="4232275"/>
          <p14:tracePt t="105654" x="6327775" y="4086225"/>
          <p14:tracePt t="105668" x="6353175" y="3684588"/>
          <p14:tracePt t="105682" x="6372225" y="3390900"/>
          <p14:tracePt t="105686" x="6372225" y="3238500"/>
          <p14:tracePt t="105699" x="6372225" y="3128963"/>
          <p14:tracePt t="105703" x="6372225" y="3033713"/>
          <p14:tracePt t="105709" x="6365875" y="2957513"/>
          <p14:tracePt t="105720" x="6359525" y="2906713"/>
          <p14:tracePt t="105734" x="6353175" y="2843213"/>
          <p14:tracePt t="105747" x="6353175" y="2824163"/>
          <p14:tracePt t="105952" x="6435725" y="3989388"/>
          <p14:tracePt t="105969" x="6435725" y="3995738"/>
          <p14:tracePt t="105989" x="6435725" y="3976688"/>
          <p14:tracePt t="106004" x="6378575" y="3754438"/>
          <p14:tracePt t="106010" x="6302375" y="3549650"/>
          <p14:tracePt t="106020" x="6257925" y="3378200"/>
          <p14:tracePt t="106037" x="6181725" y="3059113"/>
          <p14:tracePt t="106041" x="6154738" y="2919413"/>
          <p14:tracePt t="106047" x="6135688" y="2792413"/>
          <p14:tracePt t="106054" x="6103938" y="2625725"/>
          <p14:tracePt t="106066" x="6084888" y="2460625"/>
          <p14:tracePt t="106077" x="6046788" y="2224088"/>
          <p14:tracePt t="106083" x="6015038" y="2103438"/>
          <p14:tracePt t="106095" x="5995988" y="1976438"/>
          <p14:tracePt t="106105" x="5970588" y="1816100"/>
          <p14:tracePt t="106112" x="5957888" y="1752600"/>
          <p14:tracePt t="106124" x="5919788" y="1682750"/>
          <p14:tracePt t="106138" x="5875338" y="1600200"/>
          <p14:tracePt t="106153" x="5843588" y="1562100"/>
          <p14:tracePt t="106158" x="5830888" y="1549400"/>
          <p14:tracePt t="106164" x="5818188" y="1543050"/>
          <p14:tracePt t="106171" x="5799138" y="1543050"/>
          <p14:tracePt t="106178" x="5799138" y="1536700"/>
          <p14:tracePt t="106186" x="5792788" y="1536700"/>
          <p14:tracePt t="106198" x="5786438" y="1536700"/>
          <p14:tracePt t="106208" x="5780088" y="1536700"/>
          <p14:tracePt t="106220" x="5773738" y="1536700"/>
          <p14:tracePt t="106224" x="5767388" y="1536700"/>
          <p14:tracePt t="106240" x="5754688" y="1536700"/>
          <p14:tracePt t="106254" x="5735638" y="1574800"/>
          <p14:tracePt t="106260" x="5722938" y="1619250"/>
          <p14:tracePt t="106266" x="5702300" y="1695450"/>
          <p14:tracePt t="106279" x="5676900" y="1771650"/>
          <p14:tracePt t="106289" x="5632450" y="1944688"/>
          <p14:tracePt t="106296" x="5607050" y="2046288"/>
          <p14:tracePt t="106308" x="5556250" y="2185988"/>
          <p14:tracePt t="106320" x="5467350" y="2435225"/>
          <p14:tracePt t="106326" x="5429250" y="2568575"/>
          <p14:tracePt t="106338" x="5365750" y="2746375"/>
          <p14:tracePt t="106353" x="5321300" y="2951163"/>
          <p14:tracePt t="106357" x="5308600" y="3040063"/>
          <p14:tracePt t="106363" x="5283200" y="3135313"/>
          <p14:tracePt t="106370" x="5264150" y="3211513"/>
          <p14:tracePt t="106377" x="5256213" y="3289300"/>
          <p14:tracePt t="106385" x="5243513" y="3352800"/>
          <p14:tracePt t="106392" x="5237163" y="3403600"/>
          <p14:tracePt t="106406" x="5224463" y="3473450"/>
          <p14:tracePt t="106420" x="5205413" y="3524250"/>
          <p14:tracePt t="106437" x="5192713" y="3556000"/>
          <p14:tracePt t="106444" x="5186363" y="3562350"/>
          <p14:tracePt t="106451" x="5180013" y="3581400"/>
          <p14:tracePt t="106463" x="5173663" y="3594100"/>
          <p14:tracePt t="106473" x="5110163" y="3606800"/>
          <p14:tracePt t="106480" x="5059363" y="3606800"/>
          <p14:tracePt t="106487" x="5002213" y="3606800"/>
          <p14:tracePt t="106498" x="4919663" y="3587750"/>
          <p14:tracePt t="106507" x="4805363" y="3549650"/>
          <p14:tracePt t="106519" x="4600575" y="3498850"/>
          <p14:tracePt t="106524" x="4492625" y="3460750"/>
          <p14:tracePt t="106537" x="4403725" y="3435350"/>
          <p14:tracePt t="106554" x="4167188" y="3378200"/>
          <p14:tracePt t="106560" x="4110038" y="3359150"/>
          <p14:tracePt t="106573" x="4071938" y="3352800"/>
          <p14:tracePt t="106586" x="4021138" y="3340100"/>
          <p14:tracePt t="106591" x="4008438" y="3340100"/>
          <p14:tracePt t="106597" x="3989388" y="3340100"/>
          <p14:tracePt t="106604" x="3976688" y="3340100"/>
          <p14:tracePt t="106621" x="3970338" y="3340100"/>
          <p14:tracePt t="106629" x="3963988" y="3340100"/>
          <p14:tracePt t="106643" x="3957638" y="3340100"/>
          <p14:tracePt t="106653" x="3944938" y="3340100"/>
          <p14:tracePt t="106669" x="3938588" y="3340100"/>
          <p14:tracePt t="106672" x="3932238" y="3340100"/>
          <p14:tracePt t="106678" x="3925888" y="3340100"/>
          <p14:tracePt t="106716" x="3919538" y="3340100"/>
          <p14:tracePt t="120775" x="3906838" y="3276600"/>
          <p14:tracePt t="120783" x="3906838" y="3219450"/>
          <p14:tracePt t="120798" x="3932238" y="3046413"/>
          <p14:tracePt t="120802" x="3970338" y="2957513"/>
          <p14:tracePt t="120814" x="4033838" y="2855913"/>
          <p14:tracePt t="120820" x="4103688" y="2778125"/>
          <p14:tracePt t="120832" x="4365625" y="2593975"/>
          <p14:tracePt t="120839" x="4511675" y="2517775"/>
          <p14:tracePt t="120851" x="4664075" y="2460625"/>
          <p14:tracePt t="120864" x="4894263" y="2403475"/>
          <p14:tracePt t="120869" x="5021263" y="2397125"/>
          <p14:tracePt t="120876" x="5116513" y="2397125"/>
          <p14:tracePt t="120884" x="5218113" y="2409825"/>
          <p14:tracePt t="120892" x="5340350" y="2447925"/>
          <p14:tracePt t="120901" x="5467350" y="2473325"/>
          <p14:tracePt t="120914" x="5632450" y="2536825"/>
          <p14:tracePt t="120920" x="5708650" y="2549525"/>
          <p14:tracePt t="120927" x="5773738" y="2568575"/>
          <p14:tracePt t="120940" x="5792788" y="2574925"/>
          <p14:tracePt t="120946" x="5811838" y="2581275"/>
          <p14:tracePt t="120951" x="5830888" y="2581275"/>
          <p14:tracePt t="120957" x="5837238" y="2581275"/>
          <p14:tracePt t="120964" x="5849938" y="2581275"/>
          <p14:tracePt t="121304" x="5983288" y="2613025"/>
          <p14:tracePt t="121311" x="6289675" y="2701925"/>
          <p14:tracePt t="121327" x="6970713" y="2862263"/>
          <p14:tracePt t="121343" x="7666038" y="2963863"/>
          <p14:tracePt t="121346" x="7977188" y="3027363"/>
          <p14:tracePt t="121358" x="8289925" y="3052763"/>
          <p14:tracePt t="121361" x="8577263" y="3065463"/>
          <p14:tracePt t="121377" x="9055100" y="30591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>
          <a:extLst>
            <a:ext uri="{FF2B5EF4-FFF2-40B4-BE49-F238E27FC236}">
              <a16:creationId xmlns:a16="http://schemas.microsoft.com/office/drawing/2014/main" id="{DC68708D-677F-61B7-D72B-2CDDB2EE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>
            <a:extLst>
              <a:ext uri="{FF2B5EF4-FFF2-40B4-BE49-F238E27FC236}">
                <a16:creationId xmlns:a16="http://schemas.microsoft.com/office/drawing/2014/main" id="{70803437-89ED-BD4E-58C1-7F692D6FF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Watched Titles</a:t>
            </a:r>
            <a:endParaRPr dirty="0"/>
          </a:p>
        </p:txBody>
      </p:sp>
      <p:sp>
        <p:nvSpPr>
          <p:cNvPr id="957" name="Google Shape;957;p52">
            <a:extLst>
              <a:ext uri="{FF2B5EF4-FFF2-40B4-BE49-F238E27FC236}">
                <a16:creationId xmlns:a16="http://schemas.microsoft.com/office/drawing/2014/main" id="{E76CE43F-03F0-1DC7-94E9-78E1B348CF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600" y="130740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let’s take a look at the total time by profile measured in minutes.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8" name="Google Shape;958;p52">
            <a:hlinkClick r:id="rId4" action="ppaction://hlinksldjump"/>
            <a:extLst>
              <a:ext uri="{FF2B5EF4-FFF2-40B4-BE49-F238E27FC236}">
                <a16:creationId xmlns:a16="http://schemas.microsoft.com/office/drawing/2014/main" id="{EF6AB61A-9467-C1C7-CDE8-6B7E8B96CE6F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AFC29-372E-DBB3-677C-8A1CE0E78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58" y="1641762"/>
            <a:ext cx="3962743" cy="1577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34553-DE5F-6BD7-20E3-9E50B259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327" y="1880100"/>
            <a:ext cx="5010615" cy="30134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0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84"/>
    </mc:Choice>
    <mc:Fallback xmlns="">
      <p:transition spd="slow" advTm="84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" grpId="0"/>
      <p:bldP spid="957" grpId="0" build="p"/>
    </p:bldLst>
  </p:timing>
  <p:extLst>
    <p:ext uri="{3A86A75C-4F4B-4683-9AE1-C65F6400EC91}">
      <p14:laserTraceLst xmlns:p14="http://schemas.microsoft.com/office/powerpoint/2010/main">
        <p14:tracePtLst>
          <p14:tracePt t="320" x="9017000" y="2359025"/>
          <p14:tracePt t="333" x="8755063" y="2281238"/>
          <p14:tracePt t="346" x="8372475" y="2128838"/>
          <p14:tracePt t="354" x="8131175" y="2033588"/>
          <p14:tracePt t="363" x="7805738" y="1951038"/>
          <p14:tracePt t="371" x="7531100" y="1879600"/>
          <p14:tracePt t="383" x="6919913" y="1778000"/>
          <p14:tracePt t="393" x="6634163" y="1746250"/>
          <p14:tracePt t="406" x="6302375" y="1752600"/>
          <p14:tracePt t="421" x="6078538" y="1809750"/>
          <p14:tracePt t="434" x="5945188" y="1854200"/>
          <p14:tracePt t="445" x="5919788" y="1879600"/>
          <p14:tracePt t="456" x="5881688" y="1898650"/>
          <p14:tracePt t="475" x="5875338" y="1905000"/>
          <p14:tracePt t="491" x="5868988" y="1917700"/>
          <p14:tracePt t="497" x="5894388" y="1944688"/>
          <p14:tracePt t="503" x="6059488" y="2033588"/>
          <p14:tracePt t="511" x="6365875" y="2154238"/>
          <p14:tracePt t="519" x="6678613" y="2281238"/>
          <p14:tracePt t="527" x="6989763" y="2435225"/>
          <p14:tracePt t="535" x="7385050" y="2606675"/>
          <p14:tracePt t="542" x="7716838" y="2727325"/>
          <p14:tracePt t="548" x="8175625" y="2894013"/>
          <p14:tracePt t="552" x="8564563" y="3014663"/>
          <p14:tracePt t="559" x="8978900" y="3173413"/>
          <p14:tracePt t="2455" x="8875713" y="2492375"/>
          <p14:tracePt t="2469" x="8137525" y="2243138"/>
          <p14:tracePt t="2482" x="7359650" y="2008188"/>
          <p14:tracePt t="2493" x="6640513" y="1752600"/>
          <p14:tracePt t="2503" x="6289675" y="1612900"/>
          <p14:tracePt t="2512" x="5964238" y="1511300"/>
          <p14:tracePt t="2524" x="5276850" y="1331913"/>
          <p14:tracePt t="2537" x="4714875" y="1173163"/>
          <p14:tracePt t="2559" x="4173538" y="955675"/>
          <p14:tracePt t="2577" x="3932238" y="847725"/>
          <p14:tracePt t="2599" x="3695700" y="739775"/>
          <p14:tracePt t="2613" x="3530600" y="650875"/>
          <p14:tracePt t="2624" x="3421063" y="585788"/>
          <p14:tracePt t="2634" x="3389313" y="560388"/>
          <p14:tracePt t="2641" x="3338513" y="528638"/>
          <p14:tracePt t="2650" x="3300413" y="509588"/>
          <p14:tracePt t="2662" x="3217863" y="452438"/>
          <p14:tracePt t="2672" x="3173413" y="439738"/>
          <p14:tracePt t="2684" x="3109913" y="420688"/>
          <p14:tracePt t="2693" x="3084513" y="414338"/>
          <p14:tracePt t="2705" x="3027363" y="388938"/>
          <p14:tracePt t="2713" x="2989263" y="382588"/>
          <p14:tracePt t="2723" x="2968625" y="382588"/>
          <p14:tracePt t="2734" x="2898775" y="382588"/>
          <p14:tracePt t="2746" x="2879725" y="382588"/>
          <p14:tracePt t="2757" x="2828925" y="382588"/>
          <p14:tracePt t="2767" x="2803525" y="407988"/>
          <p14:tracePt t="2778" x="2771775" y="420688"/>
          <p14:tracePt t="2789" x="2765425" y="433388"/>
          <p14:tracePt t="2800" x="2740025" y="446088"/>
          <p14:tracePt t="2812" x="2733675" y="452438"/>
          <p14:tracePt t="2822" x="2727325" y="465138"/>
          <p14:tracePt t="2832" x="2720975" y="465138"/>
          <p14:tracePt t="2845" x="2714625" y="477838"/>
          <p14:tracePt t="2856" x="2708275" y="477838"/>
          <p14:tracePt t="2867" x="2708275" y="490538"/>
          <p14:tracePt t="2878" x="2695575" y="503238"/>
          <p14:tracePt t="2888" x="2689225" y="509588"/>
          <p14:tracePt t="2898" x="2689225" y="515938"/>
          <p14:tracePt t="2954" x="2682875" y="547688"/>
          <p14:tracePt t="2987" x="2682875" y="554038"/>
          <p14:tracePt t="3017" x="2682875" y="560388"/>
          <p14:tracePt t="3030" x="2682875" y="566738"/>
          <p14:tracePt t="3361" x="2689225" y="592138"/>
          <p14:tracePt t="3384" x="2740025" y="688975"/>
          <p14:tracePt t="3399" x="2765425" y="765175"/>
          <p14:tracePt t="3417" x="2816225" y="873125"/>
          <p14:tracePt t="3424" x="2835275" y="917575"/>
          <p14:tracePt t="3433" x="2847975" y="955675"/>
          <p14:tracePt t="3440" x="2860675" y="987425"/>
          <p14:tracePt t="3450" x="2879725" y="1019175"/>
          <p14:tracePt t="3457" x="2886075" y="1031875"/>
          <p14:tracePt t="3467" x="2892425" y="1050925"/>
          <p14:tracePt t="3479" x="2898775" y="1069975"/>
          <p14:tracePt t="3488" x="2905125" y="1069975"/>
          <p14:tracePt t="3498" x="2911475" y="1084263"/>
          <p14:tracePt t="3521" x="2917825" y="1103313"/>
          <p14:tracePt t="3532" x="2930525" y="1103313"/>
          <p14:tracePt t="3543" x="3027363" y="1109663"/>
          <p14:tracePt t="3553" x="3116263" y="1116013"/>
          <p14:tracePt t="3560" x="3154363" y="1116013"/>
          <p14:tracePt t="3571" x="3262313" y="1116013"/>
          <p14:tracePt t="3583" x="3492500" y="1090613"/>
          <p14:tracePt t="3593" x="3854450" y="1069975"/>
          <p14:tracePt t="3606" x="4059238" y="1044575"/>
          <p14:tracePt t="3616" x="4454525" y="974725"/>
          <p14:tracePt t="3627" x="4727575" y="917575"/>
          <p14:tracePt t="3638" x="5141913" y="860425"/>
          <p14:tracePt t="3650" x="5353050" y="822325"/>
          <p14:tracePt t="3660" x="5619750" y="784225"/>
          <p14:tracePt t="3670" x="5722938" y="771525"/>
          <p14:tracePt t="3677" x="5811838" y="765175"/>
          <p14:tracePt t="3686" x="5875338" y="758825"/>
          <p14:tracePt t="3692" x="5919788" y="746125"/>
          <p14:tracePt t="3701" x="5938838" y="746125"/>
          <p14:tracePt t="3712" x="5951538" y="746125"/>
          <p14:tracePt t="3722" x="5957888" y="746125"/>
          <p14:tracePt t="53931" x="5983288" y="784225"/>
          <p14:tracePt t="53947" x="6142038" y="1012825"/>
          <p14:tracePt t="53958" x="6359525" y="1338263"/>
          <p14:tracePt t="53964" x="6499225" y="1593850"/>
          <p14:tracePt t="53975" x="6607175" y="1746250"/>
          <p14:tracePt t="53982" x="6723063" y="1938338"/>
          <p14:tracePt t="53993" x="6919913" y="2351088"/>
          <p14:tracePt t="54004" x="6951663" y="2460625"/>
          <p14:tracePt t="54015" x="7065963" y="2874963"/>
          <p14:tracePt t="54026" x="7099300" y="3021013"/>
          <p14:tracePt t="54033" x="7143750" y="3211513"/>
          <p14:tracePt t="54044" x="7200900" y="3568700"/>
          <p14:tracePt t="54052" x="7219950" y="3665538"/>
          <p14:tracePt t="54061" x="7258050" y="3748088"/>
          <p14:tracePt t="54071" x="7283450" y="3856038"/>
          <p14:tracePt t="54082" x="7340600" y="4033838"/>
          <p14:tracePt t="54093" x="7366000" y="4092575"/>
          <p14:tracePt t="54099" x="7391400" y="4137025"/>
          <p14:tracePt t="54111" x="7442200" y="4219575"/>
          <p14:tracePt t="54123" x="7486650" y="4270375"/>
          <p14:tracePt t="54133" x="7615238" y="4371975"/>
          <p14:tracePt t="54142" x="7716838" y="4429125"/>
          <p14:tracePt t="54149" x="7805738" y="4460875"/>
          <p14:tracePt t="54159" x="7913688" y="4513263"/>
          <p14:tracePt t="54165" x="8086725" y="4545013"/>
          <p14:tracePt t="54176" x="8302625" y="4583113"/>
          <p14:tracePt t="54187" x="8442325" y="4608513"/>
          <p14:tracePt t="54199" x="8672513" y="4627563"/>
          <p14:tracePt t="54210" x="8748713" y="4633913"/>
          <p14:tracePt t="54217" x="8831263" y="4633913"/>
          <p14:tracePt t="54228" x="8959850" y="4633913"/>
          <p14:tracePt t="54236" x="8997950" y="4633913"/>
          <p14:tracePt t="54252" x="9017000" y="4633913"/>
          <p14:tracePt t="54262" x="9048750" y="4633913"/>
          <p14:tracePt t="54291" x="9061450" y="4633913"/>
          <p14:tracePt t="54317" x="9048750" y="4633913"/>
          <p14:tracePt t="54327" x="9036050" y="4627563"/>
          <p14:tracePt t="54335" x="9023350" y="4621213"/>
          <p14:tracePt t="54341" x="8997950" y="4608513"/>
          <p14:tracePt t="54348" x="8978900" y="4608513"/>
          <p14:tracePt t="54355" x="8959850" y="4608513"/>
          <p14:tracePt t="54369" x="8913813" y="4608513"/>
          <p14:tracePt t="54376" x="8875713" y="4614863"/>
          <p14:tracePt t="54383" x="8850313" y="4621213"/>
          <p14:tracePt t="54390" x="8831263" y="4621213"/>
          <p14:tracePt t="54396" x="8799513" y="4627563"/>
          <p14:tracePt t="54407" x="8774113" y="4633913"/>
          <p14:tracePt t="54419" x="8736013" y="4640263"/>
          <p14:tracePt t="54438" x="8716963" y="4640263"/>
          <p14:tracePt t="54441" x="8697913" y="4640263"/>
          <p14:tracePt t="54447" x="8691563" y="4640263"/>
          <p14:tracePt t="54455" x="8678863" y="4640263"/>
          <p14:tracePt t="54462" x="8672513" y="4640263"/>
          <p14:tracePt t="54469" x="8659813" y="4640263"/>
          <p14:tracePt t="54481" x="8640763" y="4646613"/>
          <p14:tracePt t="54490" x="8634413" y="4646613"/>
          <p14:tracePt t="54495" x="8621713" y="4646613"/>
          <p14:tracePt t="54506" x="8596313" y="4652963"/>
          <p14:tracePt t="54513" x="8583613" y="4659313"/>
          <p14:tracePt t="54524" x="8570913" y="4659313"/>
          <p14:tracePt t="54541" x="8539163" y="4659313"/>
          <p14:tracePt t="54546" x="8520113" y="4659313"/>
          <p14:tracePt t="54555" x="8501063" y="4659313"/>
          <p14:tracePt t="54570" x="8435975" y="4659313"/>
          <p14:tracePt t="54574" x="8391525" y="4659313"/>
          <p14:tracePt t="54580" x="8359775" y="4659313"/>
          <p14:tracePt t="54588" x="8302625" y="4659313"/>
          <p14:tracePt t="54594" x="8258175" y="4659313"/>
          <p14:tracePt t="54605" x="8220075" y="4659313"/>
          <p14:tracePt t="54620" x="8150225" y="4659313"/>
          <p14:tracePt t="54624" x="8118475" y="4659313"/>
          <p14:tracePt t="54631" x="8099425" y="4659313"/>
          <p14:tracePt t="54638" x="8086725" y="4659313"/>
          <p14:tracePt t="54645" x="8054975" y="4659313"/>
          <p14:tracePt t="54653" x="8029575" y="4659313"/>
          <p14:tracePt t="54660" x="7996238" y="4659313"/>
          <p14:tracePt t="54671" x="7970838" y="4659313"/>
          <p14:tracePt t="54687" x="7920038" y="4659313"/>
          <p14:tracePt t="54692" x="7900988" y="4659313"/>
          <p14:tracePt t="54698" x="7881938" y="4659313"/>
          <p14:tracePt t="54704" x="7875588" y="4659313"/>
          <p14:tracePt t="54716" x="7862888" y="4659313"/>
          <p14:tracePt t="54725" x="7856538" y="4659313"/>
          <p14:tracePt t="54737" x="7850188" y="4659313"/>
          <p14:tracePt t="54741" x="7837488" y="4659313"/>
          <p14:tracePt t="54757" x="7831138" y="4659313"/>
          <p14:tracePt t="54771" x="7824788" y="4659313"/>
          <p14:tracePt t="54788" x="7818438" y="4659313"/>
          <p14:tracePt t="54850" x="7824788" y="4659313"/>
          <p14:tracePt t="54862" x="7939088" y="4659313"/>
          <p14:tracePt t="54871" x="8023225" y="4652963"/>
          <p14:tracePt t="54882" x="8239125" y="4633913"/>
          <p14:tracePt t="54894" x="8308975" y="4627563"/>
          <p14:tracePt t="54901" x="8385175" y="4621213"/>
          <p14:tracePt t="54912" x="8507413" y="4589463"/>
          <p14:tracePt t="54920" x="8564563" y="4576763"/>
          <p14:tracePt t="54929" x="8609013" y="4570413"/>
          <p14:tracePt t="54941" x="8647113" y="4557713"/>
          <p14:tracePt t="54951" x="8666163" y="4551363"/>
          <p14:tracePt t="54963" x="8685213" y="4551363"/>
          <p14:tracePt t="54990" x="8697913" y="4545013"/>
          <p14:tracePt t="54999" x="8704263" y="4545013"/>
          <p14:tracePt t="55041" x="8691563" y="4545013"/>
          <p14:tracePt t="55054" x="8602663" y="4506913"/>
          <p14:tracePt t="55061" x="8526463" y="4498975"/>
          <p14:tracePt t="55070" x="8423275" y="4486275"/>
          <p14:tracePt t="55079" x="8289925" y="4486275"/>
          <p14:tracePt t="55090" x="7913688" y="4570413"/>
          <p14:tracePt t="55100" x="7659688" y="4608513"/>
          <p14:tracePt t="55111" x="7092950" y="4710113"/>
          <p14:tracePt t="55124" x="6729413" y="4754563"/>
          <p14:tracePt t="55133" x="6543675" y="4760913"/>
          <p14:tracePt t="55143" x="6442075" y="4773613"/>
          <p14:tracePt t="55150" x="6365875" y="4773613"/>
          <p14:tracePt t="55161" x="6238875" y="4773613"/>
          <p14:tracePt t="55172" x="6194425" y="4773613"/>
          <p14:tracePt t="55184" x="6103938" y="4767263"/>
          <p14:tracePt t="55198" x="6053138" y="4748213"/>
          <p14:tracePt t="55207" x="6034088" y="4735513"/>
          <p14:tracePt t="55214" x="6015038" y="4710113"/>
          <p14:tracePt t="55225" x="6002338" y="4691063"/>
          <p14:tracePt t="55231" x="5995988" y="4678363"/>
          <p14:tracePt t="55242" x="5983288" y="4659313"/>
          <p14:tracePt t="55254" x="5983288" y="4652963"/>
          <p14:tracePt t="55264" x="5983288" y="4640263"/>
          <p14:tracePt t="55295" x="6002338" y="4627563"/>
          <p14:tracePt t="55305" x="6053138" y="4608513"/>
          <p14:tracePt t="55315" x="6110288" y="4589463"/>
          <p14:tracePt t="55326" x="6232525" y="4576763"/>
          <p14:tracePt t="55334" x="6315075" y="4564063"/>
          <p14:tracePt t="55343" x="6410325" y="4557713"/>
          <p14:tracePt t="55349" x="6486525" y="4538663"/>
          <p14:tracePt t="55361" x="6626225" y="4513263"/>
          <p14:tracePt t="55372" x="6716713" y="4506913"/>
          <p14:tracePt t="55383" x="6856413" y="4486275"/>
          <p14:tracePt t="55397" x="6964363" y="4486275"/>
          <p14:tracePt t="55405" x="7015163" y="4486275"/>
          <p14:tracePt t="55415" x="7059613" y="4486275"/>
          <p14:tracePt t="55422" x="7124700" y="4486275"/>
          <p14:tracePt t="55431" x="7188200" y="4486275"/>
          <p14:tracePt t="55443" x="7277100" y="4492625"/>
          <p14:tracePt t="55450" x="7308850" y="4492625"/>
          <p14:tracePt t="55460" x="7321550" y="4492625"/>
          <p14:tracePt t="55467" x="7334250" y="4492625"/>
          <p14:tracePt t="55478" x="7353300" y="4492625"/>
          <p14:tracePt t="55490" x="7359650" y="4492625"/>
          <p14:tracePt t="55500" x="7366000" y="4492625"/>
          <p14:tracePt t="55531" x="7372350" y="4492625"/>
          <p14:tracePt t="55592" x="7334250" y="4492625"/>
          <p14:tracePt t="55610" x="7040563" y="4454525"/>
          <p14:tracePt t="55620" x="6888163" y="4454525"/>
          <p14:tracePt t="55630" x="6773863" y="4454525"/>
          <p14:tracePt t="55640" x="6569075" y="4460875"/>
          <p14:tracePt t="55647" x="6467475" y="4467225"/>
          <p14:tracePt t="55656" x="6391275" y="4473575"/>
          <p14:tracePt t="55666" x="6334125" y="4486275"/>
          <p14:tracePt t="55676" x="6257925" y="4486275"/>
          <p14:tracePt t="55687" x="6238875" y="4486275"/>
          <p14:tracePt t="55698" x="6213475" y="4486275"/>
          <p14:tracePt t="55710" x="6207125" y="4486275"/>
          <p14:tracePt t="55721" x="6200775" y="4486275"/>
          <p14:tracePt t="55731" x="6194425" y="4486275"/>
          <p14:tracePt t="55760" x="6207125" y="4473575"/>
          <p14:tracePt t="55776" x="6359525" y="4441825"/>
          <p14:tracePt t="55789" x="6600825" y="4435475"/>
          <p14:tracePt t="55799" x="6780213" y="4435475"/>
          <p14:tracePt t="55809" x="7118350" y="4448175"/>
          <p14:tracePt t="55825" x="7429500" y="4467225"/>
          <p14:tracePt t="55836" x="7564438" y="4467225"/>
          <p14:tracePt t="55846" x="7805738" y="4479925"/>
          <p14:tracePt t="55856" x="7888288" y="4479925"/>
          <p14:tracePt t="55867" x="8042275" y="4479925"/>
          <p14:tracePt t="55879" x="8105775" y="4479925"/>
          <p14:tracePt t="55890" x="8175625" y="4479925"/>
          <p14:tracePt t="55902" x="8188325" y="4479925"/>
          <p14:tracePt t="55912" x="8213725" y="4479925"/>
          <p14:tracePt t="55936" x="8220075" y="4479925"/>
          <p14:tracePt t="55997" x="8226425" y="4479925"/>
          <p14:tracePt t="56117" x="8232775" y="4479925"/>
          <p14:tracePt t="56151" x="8239125" y="4479925"/>
          <p14:tracePt t="56163" x="8258175" y="4467225"/>
          <p14:tracePt t="56172" x="8270875" y="4467225"/>
          <p14:tracePt t="56184" x="8289925" y="4454525"/>
          <p14:tracePt t="56196" x="8315325" y="4448175"/>
          <p14:tracePt t="56202" x="8334375" y="4448175"/>
          <p14:tracePt t="56212" x="8404225" y="4435475"/>
          <p14:tracePt t="56224" x="8435975" y="4429125"/>
          <p14:tracePt t="56235" x="8494713" y="4429125"/>
          <p14:tracePt t="56246" x="8520113" y="4429125"/>
          <p14:tracePt t="56252" x="8539163" y="4429125"/>
          <p14:tracePt t="56262" x="8551863" y="4429125"/>
          <p14:tracePt t="56268" x="8570913" y="4429125"/>
          <p14:tracePt t="56279" x="8589963" y="4429125"/>
          <p14:tracePt t="56290" x="8602663" y="4429125"/>
          <p14:tracePt t="56301" x="8609013" y="4429125"/>
          <p14:tracePt t="56311" x="8621713" y="4429125"/>
          <p14:tracePt t="56323" x="8628063" y="4429125"/>
          <p14:tracePt t="56332" x="8634413" y="4435475"/>
          <p14:tracePt t="56342" x="8634413" y="4441825"/>
          <p14:tracePt t="56385" x="8634413" y="4448175"/>
          <p14:tracePt t="56541" x="8640763" y="4435475"/>
          <p14:tracePt t="56552" x="8666163" y="4314825"/>
          <p14:tracePt t="56562" x="8685213" y="4264025"/>
          <p14:tracePt t="56574" x="8697913" y="4098925"/>
          <p14:tracePt t="56585" x="8710613" y="3995738"/>
          <p14:tracePt t="56596" x="8723313" y="3792538"/>
          <p14:tracePt t="56606" x="8736013" y="3709988"/>
          <p14:tracePt t="56617" x="8780463" y="3460750"/>
          <p14:tracePt t="56629" x="8793163" y="3346450"/>
          <p14:tracePt t="56640" x="8805863" y="3116263"/>
          <p14:tracePt t="56650" x="8818563" y="3001963"/>
          <p14:tracePt t="56659" x="8824913" y="2894013"/>
          <p14:tracePt t="56670" x="8824913" y="2714625"/>
          <p14:tracePt t="56677" x="8837613" y="2606675"/>
          <p14:tracePt t="56687" x="8837613" y="2505075"/>
          <p14:tracePt t="56694" x="8837613" y="2428875"/>
          <p14:tracePt t="56705" x="8831263" y="2287588"/>
          <p14:tracePt t="56716" x="8831263" y="2192338"/>
          <p14:tracePt t="56728" x="8824913" y="2046288"/>
          <p14:tracePt t="56742" x="8824913" y="1970088"/>
          <p14:tracePt t="56749" x="8824913" y="1944688"/>
          <p14:tracePt t="56759" x="8824913" y="1924050"/>
          <p14:tracePt t="56766" x="8824913" y="1911350"/>
          <p14:tracePt t="56776" x="8824913" y="1898650"/>
          <p14:tracePt t="56789" x="8824913" y="1892300"/>
          <p14:tracePt t="56796" x="8824913" y="1885950"/>
          <p14:tracePt t="56805" x="8824913" y="1879600"/>
          <p14:tracePt t="57437" x="8799513" y="1879600"/>
          <p14:tracePt t="57459" x="8691563" y="1898650"/>
          <p14:tracePt t="57473" x="8640763" y="1917700"/>
          <p14:tracePt t="57490" x="8621713" y="1931988"/>
          <p14:tracePt t="57500" x="8609013" y="1944688"/>
          <p14:tracePt t="57522" x="8589963" y="1944688"/>
          <p14:tracePt t="57543" x="8577263" y="1944688"/>
          <p14:tracePt t="78094" x="7894638" y="2033588"/>
          <p14:tracePt t="78104" x="7473950" y="2097088"/>
          <p14:tracePt t="78116" x="6723063" y="2185988"/>
          <p14:tracePt t="78128" x="6359525" y="2262188"/>
          <p14:tracePt t="78138" x="5568950" y="2447925"/>
          <p14:tracePt t="78144" x="5264150" y="2549525"/>
          <p14:tracePt t="78154" x="4856163" y="2657475"/>
          <p14:tracePt t="78161" x="4613275" y="2752725"/>
          <p14:tracePt t="78172" x="4365625" y="2849563"/>
          <p14:tracePt t="78183" x="4008438" y="2976563"/>
          <p14:tracePt t="78193" x="3919538" y="3021013"/>
          <p14:tracePt t="78204" x="3752850" y="3109913"/>
          <p14:tracePt t="78211" x="3695700" y="3141663"/>
          <p14:tracePt t="78221" x="3651250" y="3167063"/>
          <p14:tracePt t="78228" x="3632200" y="3179763"/>
          <p14:tracePt t="78238" x="3613150" y="3179763"/>
          <p14:tracePt t="78250" x="3581400" y="3198813"/>
          <p14:tracePt t="78273" x="3568700" y="3198813"/>
          <p14:tracePt t="78292" x="3562350" y="3198813"/>
          <p14:tracePt t="78324" x="3562350" y="3192463"/>
          <p14:tracePt t="78338" x="3562350" y="3179763"/>
          <p14:tracePt t="78354" x="3575050" y="3167063"/>
          <p14:tracePt t="78373" x="3594100" y="3154363"/>
          <p14:tracePt t="78383" x="3600450" y="3141663"/>
          <p14:tracePt t="78403" x="3606800" y="3135313"/>
          <p14:tracePt t="78415" x="3613150" y="3135313"/>
          <p14:tracePt t="78470" x="3613150" y="3128963"/>
          <p14:tracePt t="78492" x="3619500" y="3122613"/>
          <p14:tracePt t="78507" x="3632200" y="3116263"/>
          <p14:tracePt t="78522" x="3695700" y="3109913"/>
          <p14:tracePt t="78544" x="4033838" y="3154363"/>
          <p14:tracePt t="78554" x="4256088" y="3232150"/>
          <p14:tracePt t="78566" x="4695825" y="3384550"/>
          <p14:tracePt t="78575" x="4983163" y="3486150"/>
          <p14:tracePt t="78586" x="5619750" y="3741738"/>
          <p14:tracePt t="78596" x="6002338" y="3944938"/>
          <p14:tracePt t="78606" x="6691313" y="4251325"/>
          <p14:tracePt t="78618" x="6964363" y="4397375"/>
          <p14:tracePt t="78627" x="7283450" y="4576763"/>
          <p14:tracePt t="78639" x="7786688" y="4856163"/>
          <p14:tracePt t="78646" x="8016875" y="4965700"/>
          <p14:tracePt t="78656" x="8175625" y="5035550"/>
          <p14:tracePt t="78663" x="8277225" y="5080000"/>
          <p14:tracePt t="78672" x="8353425" y="5118100"/>
          <p14:tracePt t="79122" x="8416925" y="5105400"/>
          <p14:tracePt t="79136" x="8258175" y="5016500"/>
          <p14:tracePt t="79153" x="8010525" y="4843463"/>
          <p14:tracePt t="79167" x="7831138" y="4716463"/>
          <p14:tracePt t="79182" x="7653338" y="4602163"/>
          <p14:tracePt t="79200" x="7454900" y="4467225"/>
          <p14:tracePt t="79215" x="7321550" y="4365625"/>
          <p14:tracePt t="79238" x="7085013" y="4225925"/>
          <p14:tracePt t="79262" x="6723063" y="3989388"/>
          <p14:tracePt t="79277" x="6543675" y="3875088"/>
          <p14:tracePt t="79291" x="6384925" y="3779838"/>
          <p14:tracePt t="79302" x="6296025" y="3716338"/>
          <p14:tracePt t="79308" x="6207125" y="3652838"/>
          <p14:tracePt t="79321" x="6046788" y="3556000"/>
          <p14:tracePt t="79328" x="5970588" y="3511550"/>
          <p14:tracePt t="79338" x="5881688" y="3460750"/>
          <p14:tracePt t="79349" x="5716588" y="3378200"/>
          <p14:tracePt t="79359" x="5670550" y="3359150"/>
          <p14:tracePt t="79369" x="5613400" y="3333750"/>
          <p14:tracePt t="79380" x="5505450" y="3282950"/>
          <p14:tracePt t="79390" x="5441950" y="3270250"/>
          <p14:tracePt t="79401" x="5308600" y="3219450"/>
          <p14:tracePt t="79412" x="5270500" y="3205163"/>
          <p14:tracePt t="79424" x="5199063" y="3173413"/>
          <p14:tracePt t="79435" x="5173663" y="3167063"/>
          <p14:tracePt t="79441" x="5154613" y="3154363"/>
          <p14:tracePt t="79450" x="5141913" y="3148013"/>
          <p14:tracePt t="79462" x="5103813" y="3141663"/>
          <p14:tracePt t="79472" x="5091113" y="3135313"/>
          <p14:tracePt t="79512" x="5046663" y="3103563"/>
          <p14:tracePt t="79522" x="5040313" y="3090863"/>
          <p14:tracePt t="79533" x="5033963" y="3084513"/>
          <p14:tracePt t="79545" x="5033963" y="3071813"/>
          <p14:tracePt t="79556" x="5033963" y="3052763"/>
          <p14:tracePt t="79567" x="5033963" y="3046413"/>
          <p14:tracePt t="79573" x="5033963" y="3040063"/>
          <p14:tracePt t="79584" x="5033963" y="3033713"/>
          <p14:tracePt t="79593" x="5033963" y="3027363"/>
          <p14:tracePt t="79631" x="5033963" y="3008313"/>
          <p14:tracePt t="79706" x="5033963" y="3001963"/>
          <p14:tracePt t="79750" x="5033963" y="2995613"/>
          <p14:tracePt t="79846" x="5033963" y="2989263"/>
          <p14:tracePt t="79882" x="5033963" y="2982913"/>
          <p14:tracePt t="79896" x="5033963" y="2976563"/>
          <p14:tracePt t="79911" x="5033963" y="2970213"/>
          <p14:tracePt t="79930" x="5040313" y="2970213"/>
          <p14:tracePt t="79941" x="5046663" y="2963863"/>
          <p14:tracePt t="79953" x="5046663" y="2957513"/>
          <p14:tracePt t="79978" x="5046663" y="2951163"/>
          <p14:tracePt t="79991" x="5053013" y="2951163"/>
          <p14:tracePt t="80006" x="5053013" y="2944813"/>
          <p14:tracePt t="80058" x="5053013" y="2938463"/>
          <p14:tracePt t="80072" x="5065713" y="2938463"/>
          <p14:tracePt t="80097" x="5072063" y="2938463"/>
          <p14:tracePt t="80106" x="5072063" y="2932113"/>
          <p14:tracePt t="80154" x="5072063" y="2925763"/>
          <p14:tracePt t="80198" x="5078413" y="2919413"/>
          <p14:tracePt t="80212" x="5084763" y="2919413"/>
          <p14:tracePt t="80295" x="5084763" y="2913063"/>
          <p14:tracePt t="83671" x="5103813" y="2932113"/>
          <p14:tracePt t="83679" x="5160963" y="2963863"/>
          <p14:tracePt t="83692" x="5270500" y="3027363"/>
          <p14:tracePt t="83702" x="5327650" y="3059113"/>
          <p14:tracePt t="83714" x="5499100" y="3103563"/>
          <p14:tracePt t="83725" x="5594350" y="3116263"/>
          <p14:tracePt t="83734" x="5683250" y="3122613"/>
          <p14:tracePt t="83746" x="5849938" y="3128963"/>
          <p14:tracePt t="83753" x="5957888" y="3128963"/>
          <p14:tracePt t="83763" x="6053138" y="3128963"/>
          <p14:tracePt t="83769" x="6129338" y="3128963"/>
          <p14:tracePt t="83780" x="6257925" y="3109913"/>
          <p14:tracePt t="83790" x="6315075" y="3103563"/>
          <p14:tracePt t="83799" x="6365875" y="3097213"/>
          <p14:tracePt t="83821" x="6454775" y="3090863"/>
          <p14:tracePt t="83842" x="6486525" y="3090863"/>
          <p14:tracePt t="83865" x="6492875" y="3090863"/>
          <p14:tracePt t="83901" x="6499225" y="3090863"/>
          <p14:tracePt t="83916" x="6518275" y="3090863"/>
          <p14:tracePt t="83930" x="6556375" y="3090863"/>
          <p14:tracePt t="83944" x="6619875" y="3090863"/>
          <p14:tracePt t="83954" x="6665913" y="3090863"/>
          <p14:tracePt t="83963" x="6742113" y="3090863"/>
          <p14:tracePt t="83975" x="6767513" y="3090863"/>
          <p14:tracePt t="83986" x="6818313" y="3084513"/>
          <p14:tracePt t="83997" x="6843713" y="3078163"/>
          <p14:tracePt t="84009" x="6869113" y="3065463"/>
          <p14:tracePt t="84021" x="6881813" y="3059113"/>
          <p14:tracePt t="84031" x="6907213" y="3052763"/>
          <p14:tracePt t="84041" x="6926263" y="3052763"/>
          <p14:tracePt t="84053" x="6964363" y="3052763"/>
          <p14:tracePt t="84064" x="6989763" y="3052763"/>
          <p14:tracePt t="84075" x="7072313" y="3052763"/>
          <p14:tracePt t="84085" x="7137400" y="3052763"/>
          <p14:tracePt t="84097" x="7308850" y="3084513"/>
          <p14:tracePt t="84109" x="7442200" y="3103563"/>
          <p14:tracePt t="84119" x="7672388" y="3135313"/>
          <p14:tracePt t="84129" x="7767638" y="3148013"/>
          <p14:tracePt t="84140" x="7907338" y="3148013"/>
          <p14:tracePt t="84153" x="7926388" y="3148013"/>
          <p14:tracePt t="84162" x="7932738" y="3148013"/>
          <p14:tracePt t="84379" x="8074025" y="3148013"/>
          <p14:tracePt t="84400" x="8615363" y="3109913"/>
          <p14:tracePt t="84410" x="8748713" y="3065463"/>
          <p14:tracePt t="84421" x="9055100" y="29194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>
          <a:extLst>
            <a:ext uri="{FF2B5EF4-FFF2-40B4-BE49-F238E27FC236}">
              <a16:creationId xmlns:a16="http://schemas.microsoft.com/office/drawing/2014/main" id="{553BB7E6-91CA-F7C0-C0BB-F03F0442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>
            <a:extLst>
              <a:ext uri="{FF2B5EF4-FFF2-40B4-BE49-F238E27FC236}">
                <a16:creationId xmlns:a16="http://schemas.microsoft.com/office/drawing/2014/main" id="{C9464690-1D76-411E-CE3D-3310BD589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Watched Devices</a:t>
            </a:r>
            <a:endParaRPr dirty="0"/>
          </a:p>
        </p:txBody>
      </p:sp>
      <p:sp>
        <p:nvSpPr>
          <p:cNvPr id="957" name="Google Shape;957;p52">
            <a:extLst>
              <a:ext uri="{FF2B5EF4-FFF2-40B4-BE49-F238E27FC236}">
                <a16:creationId xmlns:a16="http://schemas.microsoft.com/office/drawing/2014/main" id="{D43E6B74-AC14-1483-88FD-C1CFA0D1E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600" y="130740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let’s take a look at the total time by profile measured in minutes.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8" name="Google Shape;958;p52">
            <a:hlinkClick r:id="rId4" action="ppaction://hlinksldjump"/>
            <a:extLst>
              <a:ext uri="{FF2B5EF4-FFF2-40B4-BE49-F238E27FC236}">
                <a16:creationId xmlns:a16="http://schemas.microsoft.com/office/drawing/2014/main" id="{B3FD1D04-A3CA-BAF6-76E1-765CDF168026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56F67-BF50-C2D9-AB60-E2B0828E2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58" y="1641762"/>
            <a:ext cx="3962743" cy="1577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CE33B3-BC6F-6BFA-25CE-0EDA75504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546" y="2266950"/>
            <a:ext cx="5162453" cy="26649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1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4"/>
    </mc:Choice>
    <mc:Fallback xmlns="">
      <p:transition spd="slow" advTm="8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" grpId="0"/>
      <p:bldP spid="957" grpId="0" build="p"/>
    </p:bldLst>
  </p:timing>
  <p:extLst>
    <p:ext uri="{3A86A75C-4F4B-4683-9AE1-C65F6400EC91}">
      <p14:laserTraceLst xmlns:p14="http://schemas.microsoft.com/office/powerpoint/2010/main">
        <p14:tracePtLst>
          <p14:tracePt t="1919" x="8589963" y="1720850"/>
          <p14:tracePt t="1933" x="8181975" y="1555750"/>
          <p14:tracePt t="1947" x="7748588" y="1427163"/>
          <p14:tracePt t="1958" x="7258050" y="1319213"/>
          <p14:tracePt t="1970" x="7027863" y="1268413"/>
          <p14:tracePt t="1980" x="6467475" y="1198563"/>
          <p14:tracePt t="1992" x="6200775" y="1173163"/>
          <p14:tracePt t="2002" x="5767388" y="1122363"/>
          <p14:tracePt t="2014" x="5594350" y="1122363"/>
          <p14:tracePt t="2034" x="5270500" y="1128713"/>
          <p14:tracePt t="2055" x="5084763" y="1141413"/>
          <p14:tracePt t="2076" x="4970463" y="1141413"/>
          <p14:tracePt t="2092" x="4938713" y="1141413"/>
          <p14:tracePt t="2102" x="4932363" y="1141413"/>
          <p14:tracePt t="7054" x="5002213" y="1192213"/>
          <p14:tracePt t="7068" x="5230813" y="1389063"/>
          <p14:tracePt t="7082" x="5454650" y="1562100"/>
          <p14:tracePt t="7098" x="5626100" y="1676400"/>
          <p14:tracePt t="7121" x="5875338" y="1873250"/>
          <p14:tracePt t="7131" x="5995988" y="1970088"/>
          <p14:tracePt t="7139" x="6053138" y="2008188"/>
          <p14:tracePt t="7148" x="6091238" y="2039938"/>
          <p14:tracePt t="7155" x="6135688" y="2071688"/>
          <p14:tracePt t="7166" x="6175375" y="2097088"/>
          <p14:tracePt t="7177" x="6232525" y="2122488"/>
          <p14:tracePt t="7187" x="6257925" y="2141538"/>
          <p14:tracePt t="7199" x="6296025" y="2166938"/>
          <p14:tracePt t="7207" x="6302375" y="2179638"/>
          <p14:tracePt t="7216" x="6321425" y="2179638"/>
          <p14:tracePt t="7223" x="6334125" y="2192338"/>
          <p14:tracePt t="7234" x="6340475" y="2198688"/>
          <p14:tracePt t="7260" x="6378575" y="2211388"/>
          <p14:tracePt t="7282" x="6499225" y="2268538"/>
          <p14:tracePt t="7289" x="6575425" y="2293938"/>
          <p14:tracePt t="7298" x="6665913" y="2319338"/>
          <p14:tracePt t="7311" x="6926263" y="2422525"/>
          <p14:tracePt t="7322" x="7239000" y="2530475"/>
          <p14:tracePt t="7334" x="7378700" y="2581275"/>
          <p14:tracePt t="7340" x="7473950" y="2619375"/>
          <p14:tracePt t="7350" x="7589838" y="2663825"/>
          <p14:tracePt t="7356" x="7685088" y="2701925"/>
          <p14:tracePt t="7366" x="7831138" y="2752725"/>
          <p14:tracePt t="7377" x="7888288" y="2778125"/>
          <p14:tracePt t="7386" x="7907338" y="2784475"/>
          <p14:tracePt t="7395" x="7913688" y="2792413"/>
          <p14:tracePt t="7634" x="8086725" y="2784475"/>
          <p14:tracePt t="7657" x="8863013" y="2784475"/>
          <p14:tracePt t="7664" x="9105900" y="2784475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2.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30.7|12.3|43.2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345</Words>
  <Application>Microsoft Office PowerPoint</Application>
  <PresentationFormat>On-screen Show (16:9)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Condensed</vt:lpstr>
      <vt:lpstr>Roboto Condensed Light</vt:lpstr>
      <vt:lpstr>Wingdings</vt:lpstr>
      <vt:lpstr>Roboto</vt:lpstr>
      <vt:lpstr>Arial</vt:lpstr>
      <vt:lpstr>Series Screenwriter Portfolio Minitheme XL by Slidesgo</vt:lpstr>
      <vt:lpstr>Data Science Project: Netflix </vt:lpstr>
      <vt:lpstr>01</vt:lpstr>
      <vt:lpstr>01</vt:lpstr>
      <vt:lpstr>Tools that I used</vt:lpstr>
      <vt:lpstr>The Data</vt:lpstr>
      <vt:lpstr>Total Time by Profile</vt:lpstr>
      <vt:lpstr>Total Time by Profile (2)</vt:lpstr>
      <vt:lpstr>Most Watched Titles</vt:lpstr>
      <vt:lpstr>Most Watched Devices</vt:lpstr>
      <vt:lpstr>Let’s Analyze</vt:lpstr>
      <vt:lpstr>My mom likes watching k-dramas on our TV</vt:lpstr>
      <vt:lpstr>TAKEAWAYS</vt:lpstr>
      <vt:lpstr>What did I learn?</vt:lpstr>
      <vt:lpstr>—ABRAHAM LINKEDIN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 H.</dc:creator>
  <cp:lastModifiedBy>Priya H.</cp:lastModifiedBy>
  <cp:revision>18</cp:revision>
  <dcterms:modified xsi:type="dcterms:W3CDTF">2025-05-27T23:11:25Z</dcterms:modified>
</cp:coreProperties>
</file>