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2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Compile Time Introspection in C++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Jonathan Livingstone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lacks most introspection features present in other high level languages</a:t>
            </a:r>
          </a:p>
          <a:p>
            <a:pPr lvl="1"/>
            <a:r>
              <a:rPr lang="en-GB" dirty="0" smtClean="0"/>
              <a:t>Get number of members for a class and iterate through them.</a:t>
            </a:r>
          </a:p>
          <a:p>
            <a:pPr lvl="1"/>
            <a:r>
              <a:rPr lang="en-GB" dirty="0" smtClean="0"/>
              <a:t>Test whether class actually has a specific member or not.</a:t>
            </a:r>
          </a:p>
          <a:p>
            <a:pPr lvl="1"/>
            <a:r>
              <a:rPr lang="en-GB" dirty="0" smtClean="0"/>
              <a:t>Return a </a:t>
            </a:r>
            <a:r>
              <a:rPr lang="en-GB" dirty="0" err="1" smtClean="0"/>
              <a:t>boolen</a:t>
            </a:r>
            <a:r>
              <a:rPr lang="en-GB" dirty="0" smtClean="0"/>
              <a:t> for whether code will compile or not (useful for templates)</a:t>
            </a:r>
          </a:p>
          <a:p>
            <a:pPr lvl="1"/>
            <a:r>
              <a:rPr lang="en-GB" dirty="0" smtClean="0"/>
              <a:t>Test whether something is a class or a function.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31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 of Introspection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 support within language (</a:t>
            </a:r>
            <a:r>
              <a:rPr lang="en-GB" i="1" dirty="0" err="1" smtClean="0"/>
              <a:t>sizeof</a:t>
            </a:r>
            <a:r>
              <a:rPr lang="en-GB" dirty="0" smtClean="0"/>
              <a:t>, </a:t>
            </a:r>
            <a:r>
              <a:rPr lang="en-GB" i="1" dirty="0" err="1" smtClean="0"/>
              <a:t>decltype</a:t>
            </a:r>
            <a:r>
              <a:rPr lang="en-GB" i="1" dirty="0" smtClean="0"/>
              <a:t>, </a:t>
            </a:r>
            <a:r>
              <a:rPr lang="en-GB" i="1" dirty="0" err="1" smtClean="0"/>
              <a:t>std</a:t>
            </a:r>
            <a:r>
              <a:rPr lang="en-GB" i="1" dirty="0" smtClean="0"/>
              <a:t>::</a:t>
            </a:r>
            <a:r>
              <a:rPr lang="en-GB" i="1" dirty="0" err="1" smtClean="0"/>
              <a:t>is_same</a:t>
            </a:r>
            <a:r>
              <a:rPr lang="en-GB" i="1" dirty="0" smtClean="0"/>
              <a:t>, </a:t>
            </a:r>
            <a:r>
              <a:rPr lang="en-GB" i="1" dirty="0" err="1" smtClean="0"/>
              <a:t>type_traits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Proposal by </a:t>
            </a:r>
            <a:r>
              <a:rPr lang="en-GB" dirty="0" err="1" smtClean="0"/>
              <a:t>Chochlik</a:t>
            </a:r>
            <a:r>
              <a:rPr lang="en-GB" dirty="0" smtClean="0"/>
              <a:t> and </a:t>
            </a:r>
            <a:r>
              <a:rPr lang="en-GB" dirty="0" err="1" smtClean="0"/>
              <a:t>Naumann</a:t>
            </a:r>
            <a:r>
              <a:rPr lang="en-GB" dirty="0" smtClean="0"/>
              <a:t> (2016) which introduces </a:t>
            </a:r>
            <a:r>
              <a:rPr lang="en-GB" i="1" dirty="0" err="1" smtClean="0"/>
              <a:t>reflexpr</a:t>
            </a:r>
            <a:r>
              <a:rPr lang="en-GB" dirty="0" smtClean="0"/>
              <a:t> keyword</a:t>
            </a:r>
          </a:p>
          <a:p>
            <a:r>
              <a:rPr lang="en-GB" dirty="0" err="1" smtClean="0"/>
              <a:t>Qt’s</a:t>
            </a:r>
            <a:r>
              <a:rPr lang="en-GB" dirty="0" smtClean="0"/>
              <a:t> </a:t>
            </a:r>
            <a:r>
              <a:rPr lang="en-GB" dirty="0" err="1" smtClean="0"/>
              <a:t>Moc</a:t>
            </a:r>
            <a:r>
              <a:rPr lang="en-GB" dirty="0" smtClean="0"/>
              <a:t> (Meta</a:t>
            </a:r>
            <a:r>
              <a:rPr lang="en-GB" i="1" dirty="0" smtClean="0"/>
              <a:t> Object Compiler)</a:t>
            </a:r>
          </a:p>
          <a:p>
            <a:r>
              <a:rPr lang="en-GB" dirty="0" smtClean="0"/>
              <a:t>Unreal Properties</a:t>
            </a:r>
          </a:p>
        </p:txBody>
      </p:sp>
    </p:spTree>
    <p:extLst>
      <p:ext uri="{BB962C8B-B14F-4D97-AF65-F5344CB8AC3E}">
        <p14:creationId xmlns:p14="http://schemas.microsoft.com/office/powerpoint/2010/main" val="372197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Separate piece of software which parses C++ files, outputs a .</a:t>
            </a:r>
            <a:r>
              <a:rPr lang="en-GB" dirty="0" err="1" smtClean="0"/>
              <a:t>hpp</a:t>
            </a:r>
            <a:r>
              <a:rPr lang="en-GB" dirty="0" smtClean="0"/>
              <a:t> file with introspection data that can be included in the file.</a:t>
            </a:r>
          </a:p>
          <a:p>
            <a:r>
              <a:rPr lang="en-GB" dirty="0" smtClean="0"/>
              <a:t>This approached was deemed the best.</a:t>
            </a:r>
          </a:p>
          <a:p>
            <a:pPr lvl="1"/>
            <a:r>
              <a:rPr lang="en-GB" dirty="0" smtClean="0"/>
              <a:t>If I had modified an open source compiler to just allow the user to access the introspection data, then the user would be stuck using the custom compiler.</a:t>
            </a:r>
          </a:p>
        </p:txBody>
      </p:sp>
    </p:spTree>
    <p:extLst>
      <p:ext uri="{BB962C8B-B14F-4D97-AF65-F5344CB8AC3E}">
        <p14:creationId xmlns:p14="http://schemas.microsoft.com/office/powerpoint/2010/main" val="20488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use. A very simple API which can be easily extended upon.</a:t>
            </a:r>
          </a:p>
          <a:p>
            <a:r>
              <a:rPr lang="en-GB" dirty="0" smtClean="0"/>
              <a:t>Very quick. Minimal overhead for querying introspection information.</a:t>
            </a:r>
          </a:p>
          <a:p>
            <a:r>
              <a:rPr lang="en-GB" dirty="0" smtClean="0"/>
              <a:t>Compatibility. Is compatible with any C++11 compiler.</a:t>
            </a:r>
          </a:p>
          <a:p>
            <a:r>
              <a:rPr lang="en-GB" dirty="0" smtClean="0"/>
              <a:t>Hard-to-mess-up interface. The interface is very simple.</a:t>
            </a:r>
          </a:p>
          <a:p>
            <a:r>
              <a:rPr lang="en-GB" dirty="0" smtClean="0"/>
              <a:t>No keywords introduced. It should work with vanilla C++ code, the only change required should be included the generated 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6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designed to be very simple. Can just keep </a:t>
            </a:r>
            <a:r>
              <a:rPr lang="en-GB" dirty="0" smtClean="0"/>
              <a:t>adding files onto the end.</a:t>
            </a:r>
            <a:endParaRPr lang="en-GB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test_code.cpp</a:t>
            </a:r>
          </a:p>
          <a:p>
            <a:pPr marL="0" indent="0">
              <a:buNone/>
            </a:pPr>
            <a:r>
              <a:rPr lang="en-GB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g++ test_code.cpp</a:t>
            </a:r>
          </a:p>
          <a:p>
            <a:pPr marL="0" indent="0">
              <a:buNone/>
            </a:pPr>
            <a:endParaRPr lang="en-GB" i="1" dirty="0" smtClean="0"/>
          </a:p>
          <a:p>
            <a:r>
              <a:rPr lang="en-GB" dirty="0" smtClean="0"/>
              <a:t>This generates two files, </a:t>
            </a:r>
            <a:r>
              <a:rPr lang="en-GB" i="1" dirty="0" err="1" smtClean="0"/>
              <a:t>static_generated.h</a:t>
            </a:r>
            <a:r>
              <a:rPr lang="en-GB" i="1" dirty="0" smtClean="0"/>
              <a:t> </a:t>
            </a:r>
            <a:r>
              <a:rPr lang="en-GB" dirty="0" smtClean="0"/>
              <a:t>and </a:t>
            </a:r>
            <a:r>
              <a:rPr lang="en-GB" i="1" dirty="0" err="1" smtClean="0"/>
              <a:t>test_code_one_generated.h</a:t>
            </a:r>
            <a:r>
              <a:rPr lang="en-GB" i="1" dirty="0" smtClean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test_code_two_generated.hpp </a:t>
            </a:r>
            <a:r>
              <a:rPr lang="en-GB" dirty="0" smtClean="0"/>
              <a:t>in a directory </a:t>
            </a:r>
            <a:r>
              <a:rPr lang="en-GB" i="1" dirty="0" err="1" smtClean="0"/>
              <a:t>pp_generated</a:t>
            </a:r>
            <a:r>
              <a:rPr lang="en-GB" dirty="0" smtClean="0"/>
              <a:t>. Just need to include </a:t>
            </a:r>
            <a:r>
              <a:rPr lang="en-GB" i="1" dirty="0" err="1" smtClean="0"/>
              <a:t>test_code_generated.h</a:t>
            </a:r>
            <a:r>
              <a:rPr lang="en-GB" dirty="0" smtClean="0"/>
              <a:t> inside </a:t>
            </a:r>
            <a:r>
              <a:rPr lang="en-GB" i="1" dirty="0" smtClean="0"/>
              <a:t>test_code.cpp</a:t>
            </a:r>
            <a:r>
              <a:rPr lang="en-GB" dirty="0" smtClean="0"/>
              <a:t> and you’re good to go.</a:t>
            </a:r>
          </a:p>
        </p:txBody>
      </p:sp>
    </p:spTree>
    <p:extLst>
      <p:ext uri="{BB962C8B-B14F-4D97-AF65-F5344CB8AC3E}">
        <p14:creationId xmlns:p14="http://schemas.microsoft.com/office/powerpoint/2010/main" val="103046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Enums</a:t>
            </a:r>
            <a:r>
              <a:rPr lang="en-GB" dirty="0" smtClean="0"/>
              <a:t> (C style and C++ </a:t>
            </a:r>
            <a:r>
              <a:rPr lang="en-GB" i="1" dirty="0" err="1" smtClean="0"/>
              <a:t>enum</a:t>
            </a:r>
            <a:r>
              <a:rPr lang="en-GB" i="1" dirty="0" smtClean="0"/>
              <a:t> class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Inheritance</a:t>
            </a:r>
          </a:p>
          <a:p>
            <a:pPr lvl="1"/>
            <a:r>
              <a:rPr lang="en-GB" dirty="0" smtClean="0"/>
              <a:t>Pointers, Pointers to Pointers, Arrays</a:t>
            </a:r>
          </a:p>
          <a:p>
            <a:r>
              <a:rPr lang="en-GB" dirty="0" smtClean="0"/>
              <a:t>STL Containers</a:t>
            </a:r>
          </a:p>
          <a:p>
            <a:pPr lvl="1"/>
            <a:r>
              <a:rPr lang="en-GB" dirty="0" err="1"/>
              <a:t>std</a:t>
            </a:r>
            <a:r>
              <a:rPr lang="en-GB" dirty="0"/>
              <a:t>::vector</a:t>
            </a:r>
          </a:p>
          <a:p>
            <a:pPr lvl="1"/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deque</a:t>
            </a:r>
            <a:endParaRPr lang="en-GB" dirty="0"/>
          </a:p>
          <a:p>
            <a:pPr lvl="1"/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forward_list</a:t>
            </a:r>
            <a:endParaRPr lang="en-GB" dirty="0"/>
          </a:p>
          <a:p>
            <a:pPr lvl="1"/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smtClean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introspection</a:t>
            </a:r>
          </a:p>
          <a:p>
            <a:pPr lvl="1"/>
            <a:r>
              <a:rPr lang="en-GB" dirty="0" smtClean="0"/>
              <a:t>Query return type, parameter count, etc.</a:t>
            </a:r>
          </a:p>
          <a:p>
            <a:r>
              <a:rPr lang="en-GB" dirty="0" smtClean="0"/>
              <a:t>Support more STL types (e.g. </a:t>
            </a:r>
            <a:r>
              <a:rPr lang="en-GB" i="1" dirty="0" err="1" smtClean="0"/>
              <a:t>std</a:t>
            </a:r>
            <a:r>
              <a:rPr lang="en-GB" i="1" dirty="0" smtClean="0"/>
              <a:t>::map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Support custom containers</a:t>
            </a:r>
          </a:p>
          <a:p>
            <a:pPr lvl="1"/>
            <a:r>
              <a:rPr lang="en-GB" dirty="0" smtClean="0"/>
              <a:t>Should be possible for containers which only define up to two template parameters.</a:t>
            </a:r>
          </a:p>
          <a:p>
            <a:pPr lvl="1"/>
            <a:r>
              <a:rPr lang="en-GB" dirty="0" smtClean="0"/>
              <a:t>And define member functions necessary for the C++11 range-based for loops.</a:t>
            </a:r>
          </a:p>
        </p:txBody>
      </p:sp>
    </p:spTree>
    <p:extLst>
      <p:ext uri="{BB962C8B-B14F-4D97-AF65-F5344CB8AC3E}">
        <p14:creationId xmlns:p14="http://schemas.microsoft.com/office/powerpoint/2010/main" val="295384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599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363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Facet</vt:lpstr>
      <vt:lpstr>Compile Time Introspection in C++</vt:lpstr>
      <vt:lpstr>The problem</vt:lpstr>
      <vt:lpstr>Current State of Introspection in C++</vt:lpstr>
      <vt:lpstr>Solution</vt:lpstr>
      <vt:lpstr>Goals</vt:lpstr>
      <vt:lpstr>Using the tool</vt:lpstr>
      <vt:lpstr>C++ Support</vt:lpstr>
      <vt:lpstr>Further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Time Introspection in C++</dc:title>
  <dc:creator>Jonathan Livingstone</dc:creator>
  <cp:lastModifiedBy>Jonathan Livingstone</cp:lastModifiedBy>
  <cp:revision>9</cp:revision>
  <dcterms:created xsi:type="dcterms:W3CDTF">2017-02-24T10:59:27Z</dcterms:created>
  <dcterms:modified xsi:type="dcterms:W3CDTF">2017-03-01T18:21:40Z</dcterms:modified>
</cp:coreProperties>
</file>