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4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Compile Time Introspection in C++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Jonathan Livingstone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95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size_t</a:t>
            </a:r>
            <a:r>
              <a:rPr lang="en-GB" dirty="0" smtClean="0"/>
              <a:t> pp::</a:t>
            </a:r>
            <a:r>
              <a:rPr lang="en-GB" dirty="0" err="1" smtClean="0"/>
              <a:t>get_num_of_members</a:t>
            </a:r>
            <a:r>
              <a:rPr lang="en-GB" dirty="0" smtClean="0"/>
              <a:t>(</a:t>
            </a:r>
            <a:r>
              <a:rPr lang="en-GB" dirty="0" err="1" smtClean="0"/>
              <a:t>StructType</a:t>
            </a:r>
            <a:r>
              <a:rPr lang="en-GB" dirty="0" smtClean="0"/>
              <a:t>);</a:t>
            </a:r>
          </a:p>
          <a:p>
            <a:r>
              <a:rPr lang="en-GB" dirty="0" smtClean="0"/>
              <a:t>char </a:t>
            </a:r>
            <a:r>
              <a:rPr lang="en-GB" dirty="0" err="1" smtClean="0"/>
              <a:t>const</a:t>
            </a:r>
            <a:r>
              <a:rPr lang="en-GB" dirty="0" smtClean="0"/>
              <a:t> *pp::</a:t>
            </a:r>
            <a:r>
              <a:rPr lang="en-GB" dirty="0" err="1" smtClean="0"/>
              <a:t>type_to_string</a:t>
            </a:r>
            <a:r>
              <a:rPr lang="en-GB" dirty="0" smtClean="0"/>
              <a:t>(</a:t>
            </a:r>
            <a:r>
              <a:rPr lang="en-GB" dirty="0" err="1" smtClean="0"/>
              <a:t>StructType</a:t>
            </a:r>
            <a:r>
              <a:rPr lang="en-GB" dirty="0" smtClean="0"/>
              <a:t>);</a:t>
            </a:r>
            <a:endParaRPr lang="en-GB" dirty="0"/>
          </a:p>
          <a:p>
            <a:r>
              <a:rPr lang="en-GB" dirty="0" smtClean="0"/>
              <a:t>pp::print(</a:t>
            </a:r>
            <a:r>
              <a:rPr lang="en-GB" dirty="0" err="1" smtClean="0"/>
              <a:t>StructType</a:t>
            </a:r>
            <a:r>
              <a:rPr lang="en-GB" dirty="0" smtClean="0"/>
              <a:t>, char *buffer = NULL, </a:t>
            </a:r>
            <a:r>
              <a:rPr lang="en-GB" dirty="0" err="1" smtClean="0"/>
              <a:t>size_t</a:t>
            </a:r>
            <a:r>
              <a:rPr lang="en-GB" dirty="0" smtClean="0"/>
              <a:t> </a:t>
            </a:r>
            <a:r>
              <a:rPr lang="en-GB" dirty="0" err="1" smtClean="0"/>
              <a:t>buffer_size</a:t>
            </a:r>
            <a:r>
              <a:rPr lang="en-GB" dirty="0" smtClean="0"/>
              <a:t> = 0);</a:t>
            </a:r>
          </a:p>
          <a:p>
            <a:r>
              <a:rPr lang="en-GB" dirty="0" err="1" smtClean="0"/>
              <a:t>size_t</a:t>
            </a:r>
            <a:r>
              <a:rPr lang="en-GB" dirty="0" smtClean="0"/>
              <a:t> pp::</a:t>
            </a:r>
            <a:r>
              <a:rPr lang="en-GB" dirty="0" err="1" smtClean="0"/>
              <a:t>get_number_of_enum_elements</a:t>
            </a:r>
            <a:r>
              <a:rPr lang="en-GB" dirty="0" smtClean="0"/>
              <a:t>(</a:t>
            </a:r>
            <a:r>
              <a:rPr lang="en-GB" dirty="0" err="1" smtClean="0"/>
              <a:t>EnumType</a:t>
            </a:r>
            <a:r>
              <a:rPr lang="en-GB" dirty="0" smtClean="0"/>
              <a:t>);</a:t>
            </a:r>
          </a:p>
          <a:p>
            <a:r>
              <a:rPr lang="en-GB" dirty="0" err="1" smtClean="0"/>
              <a:t>EnumType</a:t>
            </a:r>
            <a:r>
              <a:rPr lang="en-GB" dirty="0" smtClean="0"/>
              <a:t> pp::</a:t>
            </a:r>
            <a:r>
              <a:rPr lang="en-GB" dirty="0" err="1" smtClean="0"/>
              <a:t>string_to_enum</a:t>
            </a:r>
            <a:r>
              <a:rPr lang="en-GB" dirty="0" smtClean="0"/>
              <a:t>(</a:t>
            </a:r>
            <a:r>
              <a:rPr lang="en-GB" dirty="0" err="1" smtClean="0"/>
              <a:t>EnumType</a:t>
            </a:r>
            <a:r>
              <a:rPr lang="en-GB" dirty="0" smtClean="0"/>
              <a:t>, char </a:t>
            </a:r>
            <a:r>
              <a:rPr lang="en-GB" dirty="0" err="1" smtClean="0"/>
              <a:t>const</a:t>
            </a:r>
            <a:r>
              <a:rPr lang="en-GB" dirty="0" smtClean="0"/>
              <a:t> *</a:t>
            </a:r>
            <a:r>
              <a:rPr lang="en-GB" dirty="0" err="1" smtClean="0"/>
              <a:t>str</a:t>
            </a:r>
            <a:r>
              <a:rPr lang="en-GB" dirty="0" smtClean="0"/>
              <a:t>);</a:t>
            </a:r>
          </a:p>
          <a:p>
            <a:r>
              <a:rPr lang="en-GB" dirty="0" smtClean="0"/>
              <a:t>char </a:t>
            </a:r>
            <a:r>
              <a:rPr lang="en-GB" dirty="0" err="1" smtClean="0"/>
              <a:t>const</a:t>
            </a:r>
            <a:r>
              <a:rPr lang="en-GB" dirty="0" smtClean="0"/>
              <a:t> *pp::</a:t>
            </a:r>
            <a:r>
              <a:rPr lang="en-GB" dirty="0" err="1" smtClean="0"/>
              <a:t>enum_to_string</a:t>
            </a:r>
            <a:r>
              <a:rPr lang="en-GB" dirty="0" smtClean="0"/>
              <a:t>(</a:t>
            </a:r>
            <a:r>
              <a:rPr lang="en-GB" dirty="0" err="1" smtClean="0"/>
              <a:t>EnumType</a:t>
            </a:r>
            <a:r>
              <a:rPr lang="en-GB" dirty="0" smtClean="0"/>
              <a:t>, </a:t>
            </a:r>
            <a:r>
              <a:rPr lang="en-GB" dirty="0" err="1" smtClean="0"/>
              <a:t>EnumType</a:t>
            </a:r>
            <a:r>
              <a:rPr lang="en-GB" dirty="0" smtClean="0"/>
              <a:t> element);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93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Template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useful to be able to serialize standard template library code. An example would be:</a:t>
            </a:r>
          </a:p>
          <a:p>
            <a:pPr lvl="1"/>
            <a:r>
              <a:rPr lang="en-GB" i="1" dirty="0" err="1" smtClean="0"/>
              <a:t>std</a:t>
            </a:r>
            <a:r>
              <a:rPr lang="en-GB" i="1" dirty="0" smtClean="0"/>
              <a:t>::vector&lt;</a:t>
            </a:r>
            <a:r>
              <a:rPr lang="en-GB" i="1" dirty="0" err="1" smtClean="0"/>
              <a:t>int</a:t>
            </a:r>
            <a:r>
              <a:rPr lang="en-GB" i="1" dirty="0" smtClean="0"/>
              <a:t>&gt; </a:t>
            </a:r>
            <a:r>
              <a:rPr lang="en-GB" i="1" dirty="0" err="1" smtClean="0"/>
              <a:t>ints</a:t>
            </a:r>
            <a:r>
              <a:rPr lang="en-GB" i="1" dirty="0" smtClean="0"/>
              <a:t> = {1, 2, 3};</a:t>
            </a:r>
          </a:p>
          <a:p>
            <a:pPr lvl="1"/>
            <a:r>
              <a:rPr lang="en-GB" i="1" dirty="0" smtClean="0"/>
              <a:t>pp::print(</a:t>
            </a:r>
            <a:r>
              <a:rPr lang="en-GB" i="1" dirty="0" err="1" smtClean="0"/>
              <a:t>ints</a:t>
            </a:r>
            <a:r>
              <a:rPr lang="en-GB" i="1" dirty="0" smtClean="0"/>
              <a:t>);</a:t>
            </a:r>
          </a:p>
          <a:p>
            <a:endParaRPr lang="en-GB" i="1" dirty="0"/>
          </a:p>
          <a:p>
            <a:r>
              <a:rPr lang="en-GB" dirty="0" smtClean="0"/>
              <a:t>Supported containers</a:t>
            </a:r>
          </a:p>
          <a:p>
            <a:pPr lvl="1"/>
            <a:r>
              <a:rPr lang="en-GB" dirty="0" err="1"/>
              <a:t>s</a:t>
            </a:r>
            <a:r>
              <a:rPr lang="en-GB" dirty="0" err="1" smtClean="0"/>
              <a:t>td</a:t>
            </a:r>
            <a:r>
              <a:rPr lang="en-GB" dirty="0" smtClean="0"/>
              <a:t>::vector</a:t>
            </a:r>
          </a:p>
          <a:p>
            <a:pPr lvl="1"/>
            <a:r>
              <a:rPr lang="en-GB" dirty="0" err="1"/>
              <a:t>s</a:t>
            </a:r>
            <a:r>
              <a:rPr lang="en-GB" dirty="0" err="1" smtClean="0"/>
              <a:t>td</a:t>
            </a:r>
            <a:r>
              <a:rPr lang="en-GB" dirty="0" smtClean="0"/>
              <a:t>::</a:t>
            </a:r>
            <a:r>
              <a:rPr lang="en-GB" dirty="0" err="1" smtClean="0"/>
              <a:t>deque</a:t>
            </a:r>
            <a:endParaRPr lang="en-GB" dirty="0" smtClean="0"/>
          </a:p>
          <a:p>
            <a:pPr lvl="1"/>
            <a:r>
              <a:rPr lang="en-GB" dirty="0" err="1"/>
              <a:t>s</a:t>
            </a:r>
            <a:r>
              <a:rPr lang="en-GB" dirty="0" err="1" smtClean="0"/>
              <a:t>td</a:t>
            </a:r>
            <a:r>
              <a:rPr lang="en-GB" dirty="0" smtClean="0"/>
              <a:t>::</a:t>
            </a:r>
            <a:r>
              <a:rPr lang="en-GB" dirty="0" err="1" smtClean="0"/>
              <a:t>forward_list</a:t>
            </a:r>
            <a:endParaRPr lang="en-GB" dirty="0" smtClean="0"/>
          </a:p>
          <a:p>
            <a:pPr lvl="1"/>
            <a:r>
              <a:rPr lang="en-GB" dirty="0" err="1" smtClean="0"/>
              <a:t>std</a:t>
            </a:r>
            <a:r>
              <a:rPr lang="en-GB" dirty="0" smtClean="0"/>
              <a:t>::list</a:t>
            </a:r>
          </a:p>
        </p:txBody>
      </p:sp>
    </p:spTree>
    <p:extLst>
      <p:ext uri="{BB962C8B-B14F-4D97-AF65-F5344CB8AC3E}">
        <p14:creationId xmlns:p14="http://schemas.microsoft.com/office/powerpoint/2010/main" val="349943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introspection</a:t>
            </a:r>
          </a:p>
          <a:p>
            <a:pPr lvl="1"/>
            <a:r>
              <a:rPr lang="en-GB" dirty="0" smtClean="0"/>
              <a:t>Query return type, parameter count, etc.</a:t>
            </a:r>
          </a:p>
          <a:p>
            <a:r>
              <a:rPr lang="en-GB" dirty="0" smtClean="0"/>
              <a:t>Support more STL types.</a:t>
            </a:r>
          </a:p>
          <a:p>
            <a:r>
              <a:rPr lang="en-GB" dirty="0" smtClean="0"/>
              <a:t>Support custom containers</a:t>
            </a:r>
          </a:p>
          <a:p>
            <a:pPr lvl="1"/>
            <a:r>
              <a:rPr lang="en-GB" dirty="0" smtClean="0"/>
              <a:t>Should be possible for simple containers which only take one template parameter, the type.</a:t>
            </a:r>
          </a:p>
          <a:p>
            <a:pPr lvl="1"/>
            <a:r>
              <a:rPr lang="en-GB" dirty="0" smtClean="0"/>
              <a:t>And define member functions necessary for the C++11 range-based for loops.</a:t>
            </a:r>
          </a:p>
        </p:txBody>
      </p:sp>
    </p:spTree>
    <p:extLst>
      <p:ext uri="{BB962C8B-B14F-4D97-AF65-F5344CB8AC3E}">
        <p14:creationId xmlns:p14="http://schemas.microsoft.com/office/powerpoint/2010/main" val="295384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59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only recently receive introspection capabilities</a:t>
            </a:r>
          </a:p>
          <a:p>
            <a:r>
              <a:rPr lang="en-GB" dirty="0" smtClean="0"/>
              <a:t>What it does have is still limited</a:t>
            </a:r>
          </a:p>
        </p:txBody>
      </p:sp>
    </p:spTree>
    <p:extLst>
      <p:ext uri="{BB962C8B-B14F-4D97-AF65-F5344CB8AC3E}">
        <p14:creationId xmlns:p14="http://schemas.microsoft.com/office/powerpoint/2010/main" val="359315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Separate piece of software which parses C++ files, outputs a .h with introspection data that can be included in the file.</a:t>
            </a:r>
          </a:p>
          <a:p>
            <a:r>
              <a:rPr lang="en-GB" dirty="0" smtClean="0"/>
              <a:t>If I had modified an open source compiler to just allow the user to access the introspection data, then the user would be stuck using the custom compiler.</a:t>
            </a:r>
          </a:p>
        </p:txBody>
      </p:sp>
    </p:spTree>
    <p:extLst>
      <p:ext uri="{BB962C8B-B14F-4D97-AF65-F5344CB8AC3E}">
        <p14:creationId xmlns:p14="http://schemas.microsoft.com/office/powerpoint/2010/main" val="204886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Sublime Text 3</a:t>
            </a:r>
          </a:p>
          <a:p>
            <a:r>
              <a:rPr lang="en-GB" dirty="0" smtClean="0"/>
              <a:t>Visual Studio 2013</a:t>
            </a:r>
          </a:p>
          <a:p>
            <a:r>
              <a:rPr lang="en-GB" dirty="0" smtClean="0"/>
              <a:t>GDB</a:t>
            </a:r>
          </a:p>
          <a:p>
            <a:r>
              <a:rPr lang="en-GB" dirty="0" smtClean="0"/>
              <a:t>Clang 3.8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0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other languages have introspection capabilities</a:t>
            </a:r>
          </a:p>
          <a:p>
            <a:r>
              <a:rPr lang="en-GB" dirty="0" smtClean="0"/>
              <a:t>Java/C# have strong introspection and reflection abilities.</a:t>
            </a:r>
          </a:p>
          <a:p>
            <a:pPr lvl="1"/>
            <a:r>
              <a:rPr lang="en-GB" dirty="0" smtClean="0"/>
              <a:t>The trade-off is that these often require the JIT, which can add runtime overhead.</a:t>
            </a:r>
          </a:p>
          <a:p>
            <a:r>
              <a:rPr lang="en-GB" dirty="0" smtClean="0"/>
              <a:t>Some newer languages, like D, have strong compile-time introspection capabilities.</a:t>
            </a:r>
          </a:p>
          <a:p>
            <a:pPr lvl="1"/>
            <a:r>
              <a:rPr lang="en-GB" dirty="0" smtClean="0"/>
              <a:t>Can query about </a:t>
            </a:r>
            <a:r>
              <a:rPr lang="en-GB" dirty="0" err="1" smtClean="0"/>
              <a:t>struct</a:t>
            </a:r>
            <a:r>
              <a:rPr lang="en-GB" dirty="0" smtClean="0"/>
              <a:t> members, function information, and even generate true/false based on whether specific code will compile.</a:t>
            </a:r>
          </a:p>
          <a:p>
            <a:pPr lvl="1"/>
            <a:r>
              <a:rPr lang="en-GB" dirty="0" smtClean="0"/>
              <a:t>Sadly, D isn’t a very popular language.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54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Boost Serialization</a:t>
            </a:r>
          </a:p>
          <a:p>
            <a:pPr lvl="1"/>
            <a:r>
              <a:rPr lang="en-GB" dirty="0" smtClean="0"/>
              <a:t>&lt;Befit&gt;</a:t>
            </a:r>
          </a:p>
          <a:p>
            <a:pPr lvl="1"/>
            <a:r>
              <a:rPr lang="en-GB" dirty="0" smtClean="0"/>
              <a:t>Requires a lot of setup code, has some limitation like &lt;list them&gt;</a:t>
            </a:r>
          </a:p>
          <a:p>
            <a:r>
              <a:rPr lang="en-GB" dirty="0" err="1" smtClean="0"/>
              <a:t>Qt</a:t>
            </a:r>
            <a:r>
              <a:rPr lang="en-GB" dirty="0" smtClean="0"/>
              <a:t> and </a:t>
            </a:r>
            <a:r>
              <a:rPr lang="en-GB" dirty="0" err="1" smtClean="0"/>
              <a:t>Moc</a:t>
            </a:r>
            <a:endParaRPr lang="en-GB" dirty="0" smtClean="0"/>
          </a:p>
          <a:p>
            <a:pPr lvl="1"/>
            <a:r>
              <a:rPr lang="en-GB" dirty="0" smtClean="0"/>
              <a:t>Some cool features, like get a pointer to a member variable by accessing it through a function which takes a string of the name.</a:t>
            </a:r>
          </a:p>
          <a:p>
            <a:pPr lvl="1"/>
            <a:r>
              <a:rPr lang="en-GB" dirty="0" smtClean="0"/>
              <a:t>Requires the entire </a:t>
            </a:r>
            <a:r>
              <a:rPr lang="en-GB" dirty="0" err="1" smtClean="0"/>
              <a:t>Qt</a:t>
            </a:r>
            <a:r>
              <a:rPr lang="en-GB" dirty="0" smtClean="0"/>
              <a:t> framework to use </a:t>
            </a:r>
            <a:r>
              <a:rPr lang="en-GB" dirty="0" err="1" smtClean="0"/>
              <a:t>Moc</a:t>
            </a:r>
            <a:r>
              <a:rPr lang="en-GB" dirty="0" smtClean="0"/>
              <a:t>.</a:t>
            </a:r>
          </a:p>
          <a:p>
            <a:r>
              <a:rPr lang="en-GB" dirty="0" smtClean="0"/>
              <a:t>Unreal Property System</a:t>
            </a:r>
          </a:p>
          <a:p>
            <a:pPr lvl="1"/>
            <a:r>
              <a:rPr lang="en-GB" dirty="0" smtClean="0"/>
              <a:t>Allows you to query about function and class data.</a:t>
            </a:r>
          </a:p>
          <a:p>
            <a:pPr lvl="1"/>
            <a:r>
              <a:rPr lang="en-GB" dirty="0" smtClean="0"/>
              <a:t>Very tightly coupled to the Unreal Game Engine.</a:t>
            </a:r>
          </a:p>
          <a:p>
            <a:pPr lvl="1"/>
            <a:r>
              <a:rPr lang="en-GB" dirty="0" smtClean="0"/>
              <a:t>Requires a lot of code to set up. And everything must be tagged in the 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7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state of introspection in 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8554"/>
          </a:xfrm>
        </p:spPr>
        <p:txBody>
          <a:bodyPr>
            <a:normAutofit/>
          </a:bodyPr>
          <a:lstStyle/>
          <a:p>
            <a:r>
              <a:rPr lang="en-GB" i="1" dirty="0" err="1" smtClean="0"/>
              <a:t>sizeof</a:t>
            </a:r>
            <a:r>
              <a:rPr lang="en-GB" dirty="0" smtClean="0"/>
              <a:t> operator</a:t>
            </a:r>
          </a:p>
          <a:p>
            <a:pPr lvl="1"/>
            <a:r>
              <a:rPr lang="en-GB" dirty="0" smtClean="0"/>
              <a:t>Easy to forget this is actually very primitive compile-time introspection.</a:t>
            </a:r>
          </a:p>
          <a:p>
            <a:pPr lvl="1"/>
            <a:r>
              <a:rPr lang="en-GB" dirty="0" smtClean="0"/>
              <a:t>Very primitive introspection. Has been around as long as C and hasn’t really changed.</a:t>
            </a:r>
          </a:p>
          <a:p>
            <a:r>
              <a:rPr lang="en-GB" i="1" dirty="0" err="1" smtClean="0"/>
              <a:t>decltype</a:t>
            </a:r>
            <a:r>
              <a:rPr lang="en-GB" i="1" dirty="0" smtClean="0"/>
              <a:t> </a:t>
            </a:r>
            <a:r>
              <a:rPr lang="en-GB" dirty="0" smtClean="0"/>
              <a:t>operator</a:t>
            </a:r>
          </a:p>
          <a:p>
            <a:pPr lvl="1"/>
            <a:r>
              <a:rPr lang="en-GB" dirty="0" smtClean="0"/>
              <a:t>Added in C++, and can be used to get the type of a </a:t>
            </a:r>
            <a:r>
              <a:rPr lang="en-GB" dirty="0" err="1" smtClean="0"/>
              <a:t>struct</a:t>
            </a:r>
            <a:r>
              <a:rPr lang="en-GB" dirty="0" smtClean="0"/>
              <a:t>/primitive.</a:t>
            </a:r>
          </a:p>
          <a:p>
            <a:pPr lvl="1"/>
            <a:r>
              <a:rPr lang="en-GB" dirty="0" smtClean="0"/>
              <a:t>Has some odd rules for dereferencing </a:t>
            </a:r>
            <a:r>
              <a:rPr lang="en-GB" smtClean="0"/>
              <a:t>a pointer.</a:t>
            </a:r>
            <a:endParaRPr lang="en-GB" dirty="0" smtClean="0"/>
          </a:p>
          <a:p>
            <a:r>
              <a:rPr lang="en-GB" dirty="0" err="1" smtClean="0"/>
              <a:t>Chochlik</a:t>
            </a:r>
            <a:r>
              <a:rPr lang="en-GB" dirty="0" smtClean="0"/>
              <a:t> submitted a proposal to add introspection into C++ using </a:t>
            </a:r>
            <a:r>
              <a:rPr lang="en-GB" i="1" dirty="0" err="1" smtClean="0"/>
              <a:t>reflexpr</a:t>
            </a:r>
            <a:r>
              <a:rPr lang="en-GB" dirty="0" smtClean="0"/>
              <a:t> </a:t>
            </a:r>
            <a:r>
              <a:rPr lang="en-GB" dirty="0" err="1" smtClean="0"/>
              <a:t>keywork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Is not currently accepted into any proposal.</a:t>
            </a:r>
          </a:p>
          <a:p>
            <a:pPr lvl="1"/>
            <a:r>
              <a:rPr lang="en-GB" dirty="0" smtClean="0"/>
              <a:t>Could be years until it’s in a C++ spec. And longer until compilers actually support it.</a:t>
            </a:r>
          </a:p>
          <a:p>
            <a:pPr lvl="1"/>
            <a:r>
              <a:rPr lang="en-GB" dirty="0" smtClean="0"/>
              <a:t>Awful error-prone syntax for querying information.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90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to use. A very simple API which can be easily extended upon.</a:t>
            </a:r>
          </a:p>
          <a:p>
            <a:r>
              <a:rPr lang="en-GB" dirty="0" smtClean="0"/>
              <a:t>Very quick. Minimal overhead for querying introspection information.</a:t>
            </a:r>
          </a:p>
          <a:p>
            <a:r>
              <a:rPr lang="en-GB" dirty="0" smtClean="0"/>
              <a:t>Compatibility. Is compatible with any C++11 compiler.</a:t>
            </a:r>
          </a:p>
          <a:p>
            <a:r>
              <a:rPr lang="en-GB" dirty="0" smtClean="0"/>
              <a:t>Hard-to-mess-up interface. The interface is very simple.</a:t>
            </a:r>
          </a:p>
          <a:p>
            <a:r>
              <a:rPr lang="en-GB" dirty="0" smtClean="0"/>
              <a:t>No keywords introduced. It should work with vanilla C++ code, the only change required should be included the generated file.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86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designed to be very simple. Can just keep </a:t>
            </a:r>
            <a:r>
              <a:rPr lang="en-GB" dirty="0" smtClean="0"/>
              <a:t>adding files onto the end.</a:t>
            </a:r>
            <a:endParaRPr lang="en-GB" dirty="0"/>
          </a:p>
          <a:p>
            <a:pPr marL="0" indent="0">
              <a:buNone/>
            </a:pPr>
            <a:endParaRPr lang="en-GB" i="1" dirty="0"/>
          </a:p>
          <a:p>
            <a:r>
              <a:rPr lang="en-GB" i="1" dirty="0" err="1" smtClean="0"/>
              <a:t>preprocessor</a:t>
            </a:r>
            <a:r>
              <a:rPr lang="en-GB" i="1" dirty="0" smtClean="0"/>
              <a:t> test_code_one.cpp test_code_two.cpp</a:t>
            </a:r>
          </a:p>
          <a:p>
            <a:r>
              <a:rPr lang="en-GB" i="1" dirty="0" smtClean="0"/>
              <a:t>g++ test_code_one.cpp test_code_two.cpp</a:t>
            </a:r>
          </a:p>
          <a:p>
            <a:endParaRPr lang="en-GB" i="1" dirty="0" smtClean="0"/>
          </a:p>
          <a:p>
            <a:r>
              <a:rPr lang="en-GB" dirty="0" smtClean="0"/>
              <a:t>This generates two files, </a:t>
            </a:r>
            <a:r>
              <a:rPr lang="en-GB" i="1" dirty="0" err="1" smtClean="0"/>
              <a:t>test_code_one_generated.h</a:t>
            </a:r>
            <a:r>
              <a:rPr lang="en-GB" i="1" dirty="0"/>
              <a:t> </a:t>
            </a:r>
            <a:r>
              <a:rPr lang="en-GB" dirty="0" smtClean="0"/>
              <a:t>and</a:t>
            </a:r>
            <a:r>
              <a:rPr lang="en-GB" i="1" dirty="0" smtClean="0"/>
              <a:t> </a:t>
            </a:r>
            <a:r>
              <a:rPr lang="en-GB" i="1" dirty="0" err="1" smtClean="0"/>
              <a:t>test_code_two_generated.h</a:t>
            </a:r>
            <a:r>
              <a:rPr lang="en-GB" i="1" dirty="0" smtClean="0"/>
              <a:t> </a:t>
            </a:r>
            <a:r>
              <a:rPr lang="en-GB" dirty="0" smtClean="0"/>
              <a:t>in a directory </a:t>
            </a:r>
            <a:r>
              <a:rPr lang="en-GB" i="1" dirty="0" err="1" smtClean="0"/>
              <a:t>pp_generated</a:t>
            </a:r>
            <a:r>
              <a:rPr lang="en-GB" dirty="0" smtClean="0"/>
              <a:t>. Just include the file in the relevant file.</a:t>
            </a:r>
          </a:p>
        </p:txBody>
      </p:sp>
    </p:spTree>
    <p:extLst>
      <p:ext uri="{BB962C8B-B14F-4D97-AF65-F5344CB8AC3E}">
        <p14:creationId xmlns:p14="http://schemas.microsoft.com/office/powerpoint/2010/main" val="1030460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659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Compile Time Introspection in C++</vt:lpstr>
      <vt:lpstr>The problem</vt:lpstr>
      <vt:lpstr>Solution</vt:lpstr>
      <vt:lpstr>Software Used</vt:lpstr>
      <vt:lpstr>Other Languages</vt:lpstr>
      <vt:lpstr>Other tools</vt:lpstr>
      <vt:lpstr>Current state of introspection in C++</vt:lpstr>
      <vt:lpstr>Goals</vt:lpstr>
      <vt:lpstr>Using the tool</vt:lpstr>
      <vt:lpstr>Function examples</vt:lpstr>
      <vt:lpstr>Standard Template Library</vt:lpstr>
      <vt:lpstr>Further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 Time Introspection in C++</dc:title>
  <dc:creator>Jonathan Livingstone</dc:creator>
  <cp:lastModifiedBy>Jonathan Livingstone</cp:lastModifiedBy>
  <cp:revision>4</cp:revision>
  <dcterms:created xsi:type="dcterms:W3CDTF">2017-02-24T10:59:27Z</dcterms:created>
  <dcterms:modified xsi:type="dcterms:W3CDTF">2017-02-24T11:27:13Z</dcterms:modified>
</cp:coreProperties>
</file>