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F49575-B4A4-42C4-AE62-6963CBB276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E18895-9E90-415C-9D36-8622A28C0E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EA6259-8B86-4050-B7CA-39FDA9E4BA2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1425D1-ADA3-42FD-900B-D921FF0F88B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DB252B-40CB-438F-B069-D783B0905A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EF7DA7-0A90-4BC3-B939-A5FAF571CA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50D822-3305-4709-83AD-EAA7B8716E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0EAFB1-576D-4240-8DC4-8984C0FC49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D2D476-8647-47F4-91A6-536C9AE531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C22E8C-E0AF-4765-A786-B2C975E540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BA719E-A963-4A90-90A6-B9FE97E602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DD1F62-CE01-4E7F-B81D-D13F057935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BF4B68-698C-4B8B-8F84-ACA7550B628A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Телеграм-бот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572080" y="4786200"/>
            <a:ext cx="299988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37000"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Выполнил студент 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учебной группы ИС-17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Васильченко Дмитрий Александрович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Руководитель проекта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преподаватель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Мельникова М.В.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 </a:t>
            </a: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2023 год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3" name="Rectangle 1"/>
          <p:cNvSpPr/>
          <p:nvPr/>
        </p:nvSpPr>
        <p:spPr>
          <a:xfrm>
            <a:off x="0" y="576360"/>
            <a:ext cx="9143640" cy="1004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МИНИСТЕРСТВО ОБЩЕГО И ПРОФЕССИОНАЛЬНОГО ОБРАЗОВАНИЯ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РОСТОВСКОЙ ОБЛАСТИ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ГОСУДАРСТВЕННОЕ БЮДЖЕТНОЕ ПРОФЕССИОНАЛЬНОЕ ОБРАЗОВАТЕЛЬНОЕ УЧРЕЖДЕНИЕ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РОСТОВСКОЙ ОБЛАСТИ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200" spc="-1" strike="noStrike">
                <a:solidFill>
                  <a:srgbClr val="000000"/>
                </a:solidFill>
                <a:latin typeface="Calibri"/>
                <a:ea typeface="Times New Roman"/>
              </a:rPr>
              <a:t>«</a:t>
            </a:r>
            <a:r>
              <a:rPr b="1" lang="ru-RU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РОСТОВСКИЙ-НА-ДОНУ КОЛЛЕДЖ СВЯЗИ И ИНФОРМАТИКИ</a:t>
            </a:r>
            <a:r>
              <a:rPr b="1" lang="ru-RU" sz="1200" spc="-1" strike="noStrike">
                <a:solidFill>
                  <a:srgbClr val="000000"/>
                </a:solidFill>
                <a:latin typeface="Calibri"/>
                <a:ea typeface="Times New Roman"/>
              </a:rPr>
              <a:t>»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 txBox="1"/>
          <p:nvPr/>
        </p:nvSpPr>
        <p:spPr>
          <a:xfrm>
            <a:off x="360000" y="341640"/>
            <a:ext cx="6954840" cy="152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400" spc="-1" strike="noStrike">
                <a:latin typeface="Arial"/>
              </a:rPr>
              <a:t>Бот был сделан потому что у scada 3d нет возможности сделать веб-интерфейс</a:t>
            </a:r>
            <a:endParaRPr b="0" lang="ru-RU" sz="1400" spc="-1" strike="noStrike">
              <a:latin typeface="Arial"/>
            </a:endParaRPr>
          </a:p>
          <a:p>
            <a:r>
              <a:rPr b="0" lang="ru-RU" sz="1400" spc="-1" strike="noStrike">
                <a:latin typeface="Arial"/>
              </a:rPr>
              <a:t>Для пользователей, точнее есть, но там за каждого пользователя надо платить</a:t>
            </a:r>
            <a:endParaRPr b="0" lang="ru-RU" sz="1400" spc="-1" strike="noStrike">
              <a:latin typeface="Arial"/>
            </a:endParaRPr>
          </a:p>
          <a:p>
            <a:r>
              <a:rPr b="0" lang="ru-RU" sz="1400" spc="-1" strike="noStrike">
                <a:latin typeface="Arial"/>
              </a:rPr>
              <a:t>200к, и приходится каждый раз в БД лезть, что плохо, в случае с промышленным</a:t>
            </a:r>
            <a:endParaRPr b="0" lang="ru-RU" sz="1400" spc="-1" strike="noStrike">
              <a:latin typeface="Arial"/>
            </a:endParaRPr>
          </a:p>
          <a:p>
            <a:r>
              <a:rPr b="0" lang="ru-RU" sz="1400" spc="-1" strike="noStrike">
                <a:latin typeface="Arial"/>
              </a:rPr>
              <a:t>Объектом, т.к если бота сломают, и получат доступ к БД будет плохо.</a:t>
            </a:r>
            <a:endParaRPr b="0" lang="ru-RU" sz="1400" spc="-1" strike="noStrike">
              <a:latin typeface="Arial"/>
            </a:endParaRPr>
          </a:p>
          <a:p>
            <a:endParaRPr b="0" lang="ru-RU" sz="1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442800" y="2352240"/>
            <a:ext cx="4057200" cy="304776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4320000" y="2520000"/>
            <a:ext cx="4571640" cy="304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360000" y="180000"/>
            <a:ext cx="8460000" cy="129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400" spc="-1" strike="noStrike">
                <a:latin typeface="Arial"/>
              </a:rPr>
              <a:t>Я разработал бота в мессенджере телеграм для оперативного контроля основных параметров</a:t>
            </a:r>
            <a:endParaRPr b="0" lang="ru-RU" sz="1400" spc="-1" strike="noStrike">
              <a:latin typeface="Arial"/>
            </a:endParaRPr>
          </a:p>
          <a:p>
            <a:r>
              <a:rPr b="0" lang="ru-RU" sz="1400" spc="-1" strike="noStrike">
                <a:latin typeface="Arial"/>
              </a:rPr>
              <a:t> </a:t>
            </a:r>
            <a:r>
              <a:rPr b="0" lang="ru-RU" sz="1400" spc="-1" strike="noStrike">
                <a:latin typeface="Arial"/>
              </a:rPr>
              <a:t>котельных для их диспетчеров. Информацию о котельных</a:t>
            </a:r>
            <a:endParaRPr b="0" lang="ru-RU" sz="1400" spc="-1" strike="noStrike">
              <a:latin typeface="Arial"/>
            </a:endParaRPr>
          </a:p>
          <a:p>
            <a:r>
              <a:rPr b="0" lang="ru-RU" sz="1400" spc="-1" strike="noStrike">
                <a:latin typeface="Arial"/>
              </a:rPr>
              <a:t>Бот берёт из scada-системы. </a:t>
            </a:r>
            <a:endParaRPr b="0" lang="ru-RU" sz="1400" spc="-1" strike="noStrike">
              <a:latin typeface="Arial"/>
            </a:endParaRPr>
          </a:p>
          <a:p>
            <a:r>
              <a:rPr b="0" lang="ru-RU" sz="1400" spc="-1" strike="noStrike">
                <a:latin typeface="Arial"/>
              </a:rPr>
              <a:t>	</a:t>
            </a:r>
            <a:r>
              <a:rPr b="0" lang="ru-RU" sz="1400" spc="-1" strike="noStrike">
                <a:latin typeface="Arial"/>
              </a:rPr>
              <a:t>	</a:t>
            </a:r>
            <a:r>
              <a:rPr b="0" lang="ru-RU" sz="1400" spc="-1" strike="noStrike">
                <a:latin typeface="Arial"/>
              </a:rPr>
              <a:t>	</a:t>
            </a:r>
            <a:r>
              <a:rPr b="0" lang="ru-RU" sz="1400" spc="-1" strike="noStrike">
                <a:latin typeface="Arial"/>
              </a:rPr>
              <a:t>	</a:t>
            </a:r>
            <a:r>
              <a:rPr b="0" lang="ru-RU" sz="2000" spc="-1" strike="noStrike">
                <a:latin typeface="Arial"/>
              </a:rPr>
              <a:t>Архитектура master-scada 3d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508760" y="1409760"/>
            <a:ext cx="6181920" cy="541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 txBox="1"/>
          <p:nvPr/>
        </p:nvSpPr>
        <p:spPr>
          <a:xfrm>
            <a:off x="360000" y="360000"/>
            <a:ext cx="6479280" cy="90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400" spc="-1" strike="noStrike">
                <a:latin typeface="Arial"/>
              </a:rPr>
              <a:t>У бота есть регистрация для начала работы сним. Она производится путём</a:t>
            </a:r>
            <a:endParaRPr b="0" lang="ru-RU" sz="1400" spc="-1" strike="noStrike">
              <a:latin typeface="Arial"/>
            </a:endParaRPr>
          </a:p>
          <a:p>
            <a:r>
              <a:rPr b="0" lang="ru-RU" sz="1400" spc="-1" strike="noStrike">
                <a:latin typeface="Arial"/>
              </a:rPr>
              <a:t>диалога, пользователь последовательно вводит Ф.И.О и номер телефона.</a:t>
            </a:r>
            <a:endParaRPr b="0" lang="ru-RU" sz="1400" spc="-1" strike="noStrike">
              <a:latin typeface="Arial"/>
            </a:endParaRPr>
          </a:p>
          <a:p>
            <a:r>
              <a:rPr b="0" lang="ru-RU" sz="1400" spc="-1" strike="noStrike">
                <a:latin typeface="Arial"/>
              </a:rPr>
              <a:t>бот имеет админку для авторизации пользователей. 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800000" y="1440000"/>
            <a:ext cx="5129280" cy="512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 txBox="1"/>
          <p:nvPr/>
        </p:nvSpPr>
        <p:spPr>
          <a:xfrm>
            <a:off x="360000" y="360000"/>
            <a:ext cx="877896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Ещё в планах было сделать аварийного бота, но с этим возникли определённые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трудности. А Message bot уже используется 3 месяца компанией ТКН и 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выполняет все свои функции.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486080" y="1919880"/>
            <a:ext cx="6433920" cy="482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Телеграм-бот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572080" y="4786200"/>
            <a:ext cx="299988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37000"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Выполнил студент 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учебной группы ИС-17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Васильченко Дмитрий Александрович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Руководитель проекта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преподаватель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Мельникова М.В.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 </a:t>
            </a:r>
            <a:r>
              <a:rPr b="1" lang="ru-RU" sz="3200" spc="-1" strike="noStrike">
                <a:solidFill>
                  <a:srgbClr val="000000"/>
                </a:solidFill>
                <a:latin typeface="Arial"/>
              </a:rPr>
              <a:t>2023 год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55" name="Rectangle 4"/>
          <p:cNvSpPr/>
          <p:nvPr/>
        </p:nvSpPr>
        <p:spPr>
          <a:xfrm>
            <a:off x="0" y="576360"/>
            <a:ext cx="9143640" cy="1004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МИНИСТЕРСТВО ОБЩЕГО И ПРОФЕССИОНАЛЬНОГО ОБРАЗОВАНИЯ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РОСТОВСКОЙ ОБЛАСТИ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ГОСУДАРСТВЕННОЕ БЮДЖЕТНОЕ ПРОФЕССИОНАЛЬНОЕ ОБРАЗОВАТЕЛЬНОЕ УЧРЕЖДЕНИЕ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РОСТОВСКОЙ ОБЛАСТИ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200" spc="-1" strike="noStrike">
                <a:solidFill>
                  <a:srgbClr val="000000"/>
                </a:solidFill>
                <a:latin typeface="Calibri"/>
                <a:ea typeface="Times New Roman"/>
              </a:rPr>
              <a:t>«</a:t>
            </a:r>
            <a:r>
              <a:rPr b="1" lang="ru-RU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РОСТОВСКИЙ-НА-ДОНУ КОЛЛЕДЖ СВЯЗИ И ИНФОРМАТИКИ</a:t>
            </a:r>
            <a:r>
              <a:rPr b="1" lang="ru-RU" sz="1200" spc="-1" strike="noStrike">
                <a:solidFill>
                  <a:srgbClr val="000000"/>
                </a:solidFill>
                <a:latin typeface="Calibri"/>
                <a:ea typeface="Times New Roman"/>
              </a:rPr>
              <a:t>»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LibreOffice/7.3.1.3$Windows_X86_64 LibreOffice_project/a69ca51ded25f3eefd52d7bf9a5fad8c90b87951</Application>
  <AppVersion>15.0000</AppVersion>
  <Words>35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2022-04-01T05:21:55Z</dcterms:created>
  <dc:creator>Компьютер</dc:creator>
  <dc:description/>
  <dc:language>ru-RU</dc:language>
  <cp:lastModifiedBy/>
  <dcterms:modified xsi:type="dcterms:W3CDTF">2023-06-05T21:35:10Z</dcterms:modified>
  <cp:revision>3</cp:revision>
  <dc:subject/>
  <dc:title>ТЕМА ПРОЕКТА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1</vt:i4>
  </property>
</Properties>
</file>