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79" r:id="rId5"/>
    <p:sldId id="280" r:id="rId6"/>
    <p:sldId id="281" r:id="rId7"/>
    <p:sldId id="282" r:id="rId8"/>
    <p:sldId id="28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Cq9OKhnXK58PhuH4yO9GSgOkP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C0CC39-16B8-4EE1-B5A6-E7787FA41747}">
  <a:tblStyle styleId="{E4C0CC39-16B8-4EE1-B5A6-E7787FA417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19" autoAdjust="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403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174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745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623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67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✘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■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■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■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>
            <a:spLocks noGrp="1"/>
          </p:cNvSpPr>
          <p:nvPr>
            <p:ph type="ctrTitle"/>
          </p:nvPr>
        </p:nvSpPr>
        <p:spPr>
          <a:xfrm>
            <a:off x="490817" y="2098470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mtClean="0"/>
              <a:t>Recursion</a:t>
            </a:r>
            <a:br>
              <a:rPr lang="en-US" smtClean="0"/>
            </a:br>
            <a:r>
              <a:rPr lang="en-US" smtClean="0"/>
              <a:t>Đệ Quy</a:t>
            </a:r>
            <a:endParaRPr/>
          </a:p>
        </p:txBody>
      </p:sp>
      <p:grpSp>
        <p:nvGrpSpPr>
          <p:cNvPr id="40" name="Google Shape;40;p1"/>
          <p:cNvGrpSpPr/>
          <p:nvPr/>
        </p:nvGrpSpPr>
        <p:grpSpPr>
          <a:xfrm rot="2194107">
            <a:off x="1206413" y="2936927"/>
            <a:ext cx="1014485" cy="642684"/>
            <a:chOff x="238125" y="1918825"/>
            <a:chExt cx="1042450" cy="660400"/>
          </a:xfrm>
        </p:grpSpPr>
        <p:sp>
          <p:nvSpPr>
            <p:cNvPr id="41" name="Google Shape;41;p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44" name="Google Shape;44;p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6059300" y="2600050"/>
            <a:ext cx="2058017" cy="101596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26" name="Picture 2" descr="media.techmaster.vn/api/fileman/Uploads/users/7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2" y="89940"/>
            <a:ext cx="8521908" cy="498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ctrTitle"/>
          </p:nvPr>
        </p:nvSpPr>
        <p:spPr>
          <a:xfrm>
            <a:off x="739588" y="1160826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6000"/>
              <a:t>1</a:t>
            </a:r>
            <a:endParaRPr sz="6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smtClean="0"/>
              <a:t>Định Nghĩa</a:t>
            </a:r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subTitle" idx="1"/>
          </p:nvPr>
        </p:nvSpPr>
        <p:spPr>
          <a:xfrm>
            <a:off x="739588" y="2712673"/>
            <a:ext cx="7772400" cy="1728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buFont typeface="Arial"/>
              <a:buChar char="•"/>
            </a:pPr>
            <a:r>
              <a:rPr lang="en-US"/>
              <a:t>L</a:t>
            </a:r>
            <a:r>
              <a:rPr lang="vi-VN" smtClean="0"/>
              <a:t>à </a:t>
            </a:r>
            <a:r>
              <a:rPr lang="vi-VN"/>
              <a:t>phương pháp dùng trong các </a:t>
            </a:r>
            <a:r>
              <a:rPr lang="en-US" smtClean="0"/>
              <a:t>chương trình máy tính</a:t>
            </a:r>
            <a:r>
              <a:rPr lang="vi-VN"/>
              <a:t> trong đó có một hàm tự gọi chính </a:t>
            </a:r>
            <a:r>
              <a:rPr lang="vi-VN" smtClean="0"/>
              <a:t>nó.</a:t>
            </a:r>
            <a:endParaRPr lang="en-US"/>
          </a:p>
          <a:p>
            <a:pPr marL="342900" lvl="0" indent="-342900" algn="l">
              <a:buFont typeface="Arial"/>
              <a:buChar char="•"/>
            </a:pPr>
            <a:r>
              <a:rPr lang="en-US" smtClean="0"/>
              <a:t>Bản thân đệ quy là một dạng vòng lặp. Tức là cần chú ý phải có điều kiện dừng.</a:t>
            </a:r>
            <a:endParaRPr lang="en-US"/>
          </a:p>
          <a:p>
            <a:pPr marL="0" lvl="0" indent="0" algn="l"/>
            <a:endParaRPr b="1" i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b="1" i="1"/>
          </a:p>
        </p:txBody>
      </p:sp>
      <p:sp>
        <p:nvSpPr>
          <p:cNvPr id="68" name="Google Shape;68;p3"/>
          <p:cNvSpPr/>
          <p:nvPr/>
        </p:nvSpPr>
        <p:spPr>
          <a:xfrm>
            <a:off x="3966866" y="104743"/>
            <a:ext cx="1317844" cy="131179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ctrTitle"/>
          </p:nvPr>
        </p:nvSpPr>
        <p:spPr>
          <a:xfrm>
            <a:off x="739587" y="449705"/>
            <a:ext cx="7772400" cy="76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smtClean="0"/>
              <a:t>N!</a:t>
            </a:r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subTitle" idx="1"/>
          </p:nvPr>
        </p:nvSpPr>
        <p:spPr>
          <a:xfrm>
            <a:off x="853361" y="1211728"/>
            <a:ext cx="7772400" cy="160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buFont typeface="Arial"/>
              <a:buChar char="•"/>
            </a:pPr>
            <a:r>
              <a:rPr lang="en-US" smtClean="0"/>
              <a:t>1! = 1</a:t>
            </a:r>
          </a:p>
          <a:p>
            <a:pPr marL="342900" lvl="0" indent="-342900" algn="l">
              <a:buFont typeface="Arial"/>
              <a:buChar char="•"/>
            </a:pPr>
            <a:r>
              <a:rPr lang="en-US" smtClean="0"/>
              <a:t>2! = 1 x 2 = 2</a:t>
            </a:r>
          </a:p>
          <a:p>
            <a:pPr marL="342900" lvl="0" indent="-342900" algn="l">
              <a:buFont typeface="Arial"/>
              <a:buChar char="•"/>
            </a:pPr>
            <a:r>
              <a:rPr lang="en-US" smtClean="0"/>
              <a:t>3! = 1 x 2 x 3 = 2! x 3 = 6</a:t>
            </a:r>
          </a:p>
          <a:p>
            <a:pPr marL="342900" lvl="0" indent="-342900" algn="l">
              <a:buFont typeface="Arial"/>
              <a:buChar char="•"/>
            </a:pPr>
            <a:r>
              <a:rPr lang="en-US" smtClean="0"/>
              <a:t>N! = 1 x 2 x 3 x . . . x (N - 2) x (N - 1) x N = (N-1)! x N</a:t>
            </a:r>
            <a:endParaRPr lang="en-US"/>
          </a:p>
          <a:p>
            <a:pPr marL="0" lvl="0" indent="0" algn="l"/>
            <a:endParaRPr b="1" i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b="1" i="1"/>
          </a:p>
        </p:txBody>
      </p:sp>
      <p:sp>
        <p:nvSpPr>
          <p:cNvPr id="69" name="Google Shape;69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65" y="2753856"/>
            <a:ext cx="7438844" cy="214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ctrTitle"/>
          </p:nvPr>
        </p:nvSpPr>
        <p:spPr>
          <a:xfrm>
            <a:off x="685800" y="426308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200" smtClean="0"/>
              <a:t>Recursion stored memory</a:t>
            </a:r>
            <a:endParaRPr sz="3200"/>
          </a:p>
        </p:txBody>
      </p:sp>
      <p:sp>
        <p:nvSpPr>
          <p:cNvPr id="67" name="Google Shape;67;p3"/>
          <p:cNvSpPr txBox="1">
            <a:spLocks noGrp="1"/>
          </p:cNvSpPr>
          <p:nvPr>
            <p:ph type="subTitle" idx="1"/>
          </p:nvPr>
        </p:nvSpPr>
        <p:spPr>
          <a:xfrm>
            <a:off x="739588" y="2173027"/>
            <a:ext cx="7772400" cy="1728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buFont typeface="Arial"/>
              <a:buChar char="•"/>
            </a:pPr>
            <a:r>
              <a:rPr lang="en-US" smtClean="0"/>
              <a:t>Mỗi một function được gọi. Function values, local variables, paramenters sẽ được đẩy vào bộ nhớ “Stack”</a:t>
            </a:r>
          </a:p>
          <a:p>
            <a:pPr marL="342900" lvl="0" indent="-342900" algn="l">
              <a:buFont typeface="Arial"/>
              <a:buChar char="•"/>
            </a:pPr>
            <a:r>
              <a:rPr lang="en-US" smtClean="0"/>
              <a:t>Vì Đệ Quy thực hiện rất nhiều lần gọi hàm. Nên sẽ tốn bộ nhớ và thời gian hơn. Hạn chế dùng đệ quy nếu có thể “khử đệ quy”</a:t>
            </a:r>
          </a:p>
          <a:p>
            <a:pPr marL="342900" lvl="0" indent="-342900" algn="l">
              <a:buFont typeface="Arial"/>
              <a:buChar char="•"/>
            </a:pPr>
            <a:r>
              <a:rPr lang="en-US" smtClean="0"/>
              <a:t>Một số bài việc “khử đệ quy” khá là phức tạp.</a:t>
            </a:r>
            <a:endParaRPr lang="en-US"/>
          </a:p>
        </p:txBody>
      </p:sp>
      <p:sp>
        <p:nvSpPr>
          <p:cNvPr id="69" name="Google Shape;69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AutoShape 2" descr="Stack in Data Structure - DataFlai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ctrTitle"/>
          </p:nvPr>
        </p:nvSpPr>
        <p:spPr>
          <a:xfrm>
            <a:off x="685800" y="426308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200" smtClean="0"/>
              <a:t>Recursion Fibonacci</a:t>
            </a:r>
            <a:endParaRPr sz="3200"/>
          </a:p>
        </p:txBody>
      </p:sp>
      <p:sp>
        <p:nvSpPr>
          <p:cNvPr id="69" name="Google Shape;69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AutoShape 2" descr="Stack in Data Structure - DataFlai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750" y="2126192"/>
            <a:ext cx="4610500" cy="8611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750" y="2141182"/>
            <a:ext cx="4610500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ctrTitle"/>
          </p:nvPr>
        </p:nvSpPr>
        <p:spPr>
          <a:xfrm>
            <a:off x="550888" y="329784"/>
            <a:ext cx="7772400" cy="82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200" smtClean="0"/>
              <a:t>Recursion Fibonacci</a:t>
            </a:r>
            <a:endParaRPr sz="3200"/>
          </a:p>
        </p:txBody>
      </p:sp>
      <p:sp>
        <p:nvSpPr>
          <p:cNvPr id="69" name="Google Shape;69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AutoShape 2" descr="Stack in Data Structure - DataFlai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media.geeksforgeeks.org/wp-content/uploads/20191107235734/fib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98" y="1830047"/>
            <a:ext cx="3791697" cy="214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7;p3"/>
          <p:cNvSpPr txBox="1">
            <a:spLocks noGrp="1"/>
          </p:cNvSpPr>
          <p:nvPr>
            <p:ph type="subTitle" idx="1"/>
          </p:nvPr>
        </p:nvSpPr>
        <p:spPr>
          <a:xfrm>
            <a:off x="5270187" y="1857780"/>
            <a:ext cx="3550380" cy="117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mtClean="0"/>
              <a:t>=&gt; Time Complexity</a:t>
            </a:r>
            <a:r>
              <a:rPr lang="en-US"/>
              <a:t>: O(2n)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" name="AutoShape 2" descr="Stack in Data Structure - DataFlai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Google Shape;67;p3"/>
          <p:cNvSpPr txBox="1">
            <a:spLocks noGrp="1"/>
          </p:cNvSpPr>
          <p:nvPr>
            <p:ph type="subTitle" idx="1"/>
          </p:nvPr>
        </p:nvSpPr>
        <p:spPr>
          <a:xfrm>
            <a:off x="1937844" y="2118615"/>
            <a:ext cx="5377356" cy="117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mtClean="0"/>
              <a:t>Hãy code Fibonacci mà không dùng đệ quy.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71AEF0"/>
      </a:accent1>
      <a:accent2>
        <a:srgbClr val="88E6DC"/>
      </a:accent2>
      <a:accent3>
        <a:srgbClr val="A6D145"/>
      </a:accent3>
      <a:accent4>
        <a:srgbClr val="FFE000"/>
      </a:accent4>
      <a:accent5>
        <a:srgbClr val="FC765C"/>
      </a:accent5>
      <a:accent6>
        <a:srgbClr val="A693C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171</Words>
  <Application>Microsoft Office PowerPoint</Application>
  <PresentationFormat>On-screen Show (16:9)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Ursula template</vt:lpstr>
      <vt:lpstr>Recursion Đệ Quy</vt:lpstr>
      <vt:lpstr>PowerPoint Presentation</vt:lpstr>
      <vt:lpstr>1  Định Nghĩa</vt:lpstr>
      <vt:lpstr>N!</vt:lpstr>
      <vt:lpstr>Recursion stored memory</vt:lpstr>
      <vt:lpstr>Recursion Fibonacci</vt:lpstr>
      <vt:lpstr>Recursion Fibonacci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Độ phức tạp thuật toán</dc:title>
  <dc:creator>son hosy</dc:creator>
  <cp:lastModifiedBy>Son</cp:lastModifiedBy>
  <cp:revision>12</cp:revision>
  <dcterms:modified xsi:type="dcterms:W3CDTF">2023-09-18T13:53:07Z</dcterms:modified>
</cp:coreProperties>
</file>