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localdata.kr/portal/main.do?menuNo=20000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 smtClean="0"/>
              <a:t>문화</a:t>
            </a:r>
            <a:r>
              <a:rPr lang="en-US" altLang="ko-KR" sz="3600" dirty="0" smtClean="0"/>
              <a:t>/</a:t>
            </a:r>
            <a:r>
              <a:rPr lang="ko-KR" altLang="en-US" sz="3600" dirty="0" smtClean="0"/>
              <a:t>여가 활동 장소가 많은 지역 찾기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1313 </a:t>
            </a:r>
            <a:r>
              <a:rPr lang="ko-KR" altLang="en-US" dirty="0" smtClean="0"/>
              <a:t>윤태현</a:t>
            </a:r>
            <a:endParaRPr lang="en-US" altLang="ko-KR" dirty="0" smtClean="0"/>
          </a:p>
          <a:p>
            <a:r>
              <a:rPr lang="en-US" altLang="ko-KR" dirty="0" smtClean="0"/>
              <a:t>1321 </a:t>
            </a:r>
            <a:r>
              <a:rPr lang="ko-KR" altLang="en-US" dirty="0" err="1" smtClean="0"/>
              <a:t>지유근</a:t>
            </a:r>
            <a:r>
              <a:rPr lang="ko-KR" altLang="en-US" dirty="0" smtClean="0"/>
              <a:t>                                                                                      </a:t>
            </a:r>
            <a:r>
              <a:rPr lang="ko-KR" altLang="en-US" sz="1600" dirty="0" smtClean="0"/>
              <a:t>정보프로젝트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7580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제작</a:t>
            </a:r>
            <a:r>
              <a:rPr lang="en-US" altLang="ko-KR" dirty="0" smtClean="0"/>
              <a:t>-</a:t>
            </a:r>
            <a:r>
              <a:rPr lang="ko-KR" altLang="en-US" dirty="0" smtClean="0"/>
              <a:t>해결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63049"/>
            <a:ext cx="9907383" cy="2819794"/>
          </a:xfrm>
          <a:prstGeom prst="rect">
            <a:avLst/>
          </a:prstGeom>
        </p:spPr>
      </p:pic>
      <p:sp>
        <p:nvSpPr>
          <p:cNvPr id="8" name="사각형 설명선 7"/>
          <p:cNvSpPr/>
          <p:nvPr/>
        </p:nvSpPr>
        <p:spPr>
          <a:xfrm>
            <a:off x="2652715" y="4749211"/>
            <a:ext cx="5894173" cy="1120248"/>
          </a:xfrm>
          <a:prstGeom prst="wedgeRectCallout">
            <a:avLst>
              <a:gd name="adj1" fmla="val -52280"/>
              <a:gd name="adj2" fmla="val -785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기본적으로는 </a:t>
            </a:r>
            <a:r>
              <a:rPr lang="en-US" altLang="ko-KR" dirty="0" smtClean="0"/>
              <a:t>list(</a:t>
            </a:r>
            <a:r>
              <a:rPr lang="en-US" altLang="ko-KR" dirty="0" err="1" smtClean="0"/>
              <a:t>av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aw[2]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넣지만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aw[2]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마지막 글자가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인 경우는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aw[3]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list(</a:t>
            </a:r>
            <a:r>
              <a:rPr lang="en-US" altLang="ko-KR" dirty="0" err="1" smtClean="0"/>
              <a:t>av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4920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제작</a:t>
            </a:r>
            <a:r>
              <a:rPr lang="en-US" altLang="ko-KR" dirty="0" smtClean="0"/>
              <a:t>-</a:t>
            </a:r>
            <a:r>
              <a:rPr lang="ko-KR" altLang="en-US" dirty="0" smtClean="0"/>
              <a:t>과정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46203"/>
            <a:ext cx="9497750" cy="2581635"/>
          </a:xfrm>
          <a:prstGeom prst="rect">
            <a:avLst/>
          </a:prstGeom>
        </p:spPr>
      </p:pic>
      <p:sp>
        <p:nvSpPr>
          <p:cNvPr id="13" name="사각형 설명선 12"/>
          <p:cNvSpPr/>
          <p:nvPr/>
        </p:nvSpPr>
        <p:spPr>
          <a:xfrm>
            <a:off x="1754658" y="4326931"/>
            <a:ext cx="3818239" cy="986474"/>
          </a:xfrm>
          <a:prstGeom prst="wedgeRectCallout">
            <a:avLst>
              <a:gd name="adj1" fmla="val -64397"/>
              <a:gd name="adj2" fmla="val -699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</a:t>
            </a:r>
            <a:r>
              <a:rPr lang="ko-KR" altLang="en-US" dirty="0" err="1" smtClean="0"/>
              <a:t>어린왕자</a:t>
            </a:r>
            <a:r>
              <a:rPr lang="ko-KR" altLang="en-US" dirty="0" smtClean="0"/>
              <a:t> 프로젝트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에서 사용한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단어 빈도 수 세기의 아이디어</a:t>
            </a:r>
            <a:endParaRPr lang="ko-KR" altLang="en-US" dirty="0"/>
          </a:p>
        </p:txBody>
      </p:sp>
      <p:sp>
        <p:nvSpPr>
          <p:cNvPr id="4" name="십자형 3"/>
          <p:cNvSpPr/>
          <p:nvPr/>
        </p:nvSpPr>
        <p:spPr>
          <a:xfrm>
            <a:off x="5955958" y="4264114"/>
            <a:ext cx="1173892" cy="1112108"/>
          </a:xfrm>
          <a:prstGeom prst="plus">
            <a:avLst>
              <a:gd name="adj" fmla="val 36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 설명선 13"/>
          <p:cNvSpPr/>
          <p:nvPr/>
        </p:nvSpPr>
        <p:spPr>
          <a:xfrm>
            <a:off x="7788874" y="4326931"/>
            <a:ext cx="1861753" cy="986474"/>
          </a:xfrm>
          <a:prstGeom prst="wedgeRectCallout">
            <a:avLst>
              <a:gd name="adj1" fmla="val -64397"/>
              <a:gd name="adj2" fmla="val -699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인터넷 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83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제작</a:t>
            </a:r>
            <a:r>
              <a:rPr lang="en-US" altLang="ko-KR" dirty="0" smtClean="0"/>
              <a:t>-</a:t>
            </a:r>
            <a:r>
              <a:rPr lang="ko-KR" altLang="en-US" dirty="0" smtClean="0"/>
              <a:t>과정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736" y="1754658"/>
            <a:ext cx="1084640" cy="4683211"/>
          </a:xfrm>
          <a:prstGeom prst="rect">
            <a:avLst/>
          </a:prstGeom>
        </p:spPr>
      </p:pic>
      <p:sp>
        <p:nvSpPr>
          <p:cNvPr id="8" name="사각형 설명선 7"/>
          <p:cNvSpPr/>
          <p:nvPr/>
        </p:nvSpPr>
        <p:spPr>
          <a:xfrm>
            <a:off x="3113903" y="2693508"/>
            <a:ext cx="5894173" cy="840524"/>
          </a:xfrm>
          <a:prstGeom prst="wedgeRectCallout">
            <a:avLst>
              <a:gd name="adj1" fmla="val -51441"/>
              <a:gd name="adj2" fmla="val 71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지금까지와 같은 형태로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노래방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영화관 등의 코드도 제작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532" y="4926311"/>
            <a:ext cx="6171145" cy="1264424"/>
          </a:xfrm>
          <a:prstGeom prst="rect">
            <a:avLst/>
          </a:prstGeom>
        </p:spPr>
      </p:pic>
      <p:sp>
        <p:nvSpPr>
          <p:cNvPr id="10" name="사각형 설명선 9"/>
          <p:cNvSpPr/>
          <p:nvPr/>
        </p:nvSpPr>
        <p:spPr>
          <a:xfrm>
            <a:off x="5725297" y="3809909"/>
            <a:ext cx="5894173" cy="840524"/>
          </a:xfrm>
          <a:prstGeom prst="wedgeRectCallout">
            <a:avLst>
              <a:gd name="adj1" fmla="val 11871"/>
              <a:gd name="adj2" fmla="val 68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읍</a:t>
            </a:r>
            <a:r>
              <a:rPr lang="en-US" altLang="ko-KR" dirty="0" smtClean="0"/>
              <a:t>/</a:t>
            </a:r>
            <a:r>
              <a:rPr lang="ko-KR" altLang="en-US" dirty="0" smtClean="0"/>
              <a:t>면</a:t>
            </a:r>
            <a:r>
              <a:rPr lang="en-US" altLang="ko-KR" dirty="0" smtClean="0"/>
              <a:t>/</a:t>
            </a:r>
            <a:r>
              <a:rPr lang="ko-KR" altLang="en-US" dirty="0" smtClean="0"/>
              <a:t>동 별 총 점수의 크기로 정렬하여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점수와 읍</a:t>
            </a:r>
            <a:r>
              <a:rPr lang="en-US" altLang="ko-KR" dirty="0" smtClean="0"/>
              <a:t>/</a:t>
            </a:r>
            <a:r>
              <a:rPr lang="ko-KR" altLang="en-US" dirty="0" smtClean="0"/>
              <a:t>면</a:t>
            </a:r>
            <a:r>
              <a:rPr lang="en-US" altLang="ko-KR" dirty="0" smtClean="0"/>
              <a:t>/</a:t>
            </a:r>
            <a:r>
              <a:rPr lang="ko-KR" altLang="en-US" dirty="0" smtClean="0"/>
              <a:t>동 이름 나열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91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제작</a:t>
            </a:r>
            <a:r>
              <a:rPr lang="en-US" altLang="ko-KR" dirty="0" smtClean="0"/>
              <a:t>-</a:t>
            </a:r>
            <a:r>
              <a:rPr lang="ko-KR" altLang="en-US" dirty="0" smtClean="0"/>
              <a:t>문제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81961"/>
            <a:ext cx="5470484" cy="5316292"/>
          </a:xfrm>
          <a:prstGeom prst="rect">
            <a:avLst/>
          </a:prstGeom>
        </p:spPr>
      </p:pic>
      <p:sp>
        <p:nvSpPr>
          <p:cNvPr id="10" name="사각형 설명선 9"/>
          <p:cNvSpPr/>
          <p:nvPr/>
        </p:nvSpPr>
        <p:spPr>
          <a:xfrm>
            <a:off x="6243754" y="2321074"/>
            <a:ext cx="5654223" cy="879325"/>
          </a:xfrm>
          <a:prstGeom prst="wedgeRectCallout">
            <a:avLst>
              <a:gd name="adj1" fmla="val -51441"/>
              <a:gd name="adj2" fmla="val 71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쓸데없이 너무 많은 양의 결과가 나와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오히려 보기 </a:t>
            </a:r>
            <a:r>
              <a:rPr lang="ko-KR" altLang="en-US" dirty="0" err="1" smtClean="0"/>
              <a:t>힘듬</a:t>
            </a:r>
            <a:endParaRPr lang="en-US" altLang="ko-KR" dirty="0" smtClean="0"/>
          </a:p>
        </p:txBody>
      </p:sp>
      <p:sp>
        <p:nvSpPr>
          <p:cNvPr id="11" name="사각형 설명선 10"/>
          <p:cNvSpPr/>
          <p:nvPr/>
        </p:nvSpPr>
        <p:spPr>
          <a:xfrm>
            <a:off x="6243754" y="4967463"/>
            <a:ext cx="5894173" cy="543963"/>
          </a:xfrm>
          <a:prstGeom prst="wedgeRectCallout">
            <a:avLst>
              <a:gd name="adj1" fmla="val -51441"/>
              <a:gd name="adj2" fmla="val 71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실제와 꽤 많이 다른 결과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8480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제작</a:t>
            </a:r>
            <a:r>
              <a:rPr lang="en-US" altLang="ko-KR" dirty="0" smtClean="0"/>
              <a:t>-</a:t>
            </a:r>
            <a:r>
              <a:rPr lang="ko-KR" altLang="en-US" dirty="0" smtClean="0"/>
              <a:t>해결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507978"/>
            <a:ext cx="5163271" cy="87642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547825"/>
            <a:ext cx="4486901" cy="20005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505414"/>
            <a:ext cx="4963218" cy="76210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52" y="4619524"/>
            <a:ext cx="9364382" cy="876422"/>
          </a:xfrm>
          <a:prstGeom prst="rect">
            <a:avLst/>
          </a:prstGeom>
        </p:spPr>
      </p:pic>
      <p:sp>
        <p:nvSpPr>
          <p:cNvPr id="17" name="사각형 설명선 16"/>
          <p:cNvSpPr/>
          <p:nvPr/>
        </p:nvSpPr>
        <p:spPr>
          <a:xfrm>
            <a:off x="6033689" y="1778448"/>
            <a:ext cx="5654223" cy="426804"/>
          </a:xfrm>
          <a:prstGeom prst="wedgeRectCallout">
            <a:avLst>
              <a:gd name="adj1" fmla="val -51441"/>
              <a:gd name="adj2" fmla="val 71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먼저 총 점수가 가장 높은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군</a:t>
            </a:r>
            <a:r>
              <a:rPr lang="en-US" altLang="ko-KR" dirty="0" smtClean="0"/>
              <a:t>/</a:t>
            </a:r>
            <a:r>
              <a:rPr lang="ko-KR" altLang="en-US" dirty="0" smtClean="0"/>
              <a:t>구 선정</a:t>
            </a:r>
            <a:endParaRPr lang="en-US" altLang="ko-KR" dirty="0" smtClean="0"/>
          </a:p>
        </p:txBody>
      </p:sp>
      <p:sp>
        <p:nvSpPr>
          <p:cNvPr id="18" name="사각형 설명선 17"/>
          <p:cNvSpPr/>
          <p:nvPr/>
        </p:nvSpPr>
        <p:spPr>
          <a:xfrm>
            <a:off x="7228703" y="3549712"/>
            <a:ext cx="4459208" cy="717808"/>
          </a:xfrm>
          <a:prstGeom prst="wedgeRectCallout">
            <a:avLst>
              <a:gd name="adj1" fmla="val -51441"/>
              <a:gd name="adj2" fmla="val 71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선정된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군</a:t>
            </a:r>
            <a:r>
              <a:rPr lang="en-US" altLang="ko-KR" dirty="0" smtClean="0"/>
              <a:t>/</a:t>
            </a:r>
            <a:r>
              <a:rPr lang="ko-KR" altLang="en-US" dirty="0" smtClean="0"/>
              <a:t>구 내의 읍</a:t>
            </a:r>
            <a:r>
              <a:rPr lang="en-US" altLang="ko-KR" dirty="0" smtClean="0"/>
              <a:t>/</a:t>
            </a:r>
            <a:r>
              <a:rPr lang="ko-KR" altLang="en-US" dirty="0" smtClean="0"/>
              <a:t>면</a:t>
            </a:r>
            <a:r>
              <a:rPr lang="en-US" altLang="ko-KR" dirty="0" smtClean="0"/>
              <a:t>/</a:t>
            </a:r>
            <a:r>
              <a:rPr lang="ko-KR" altLang="en-US" dirty="0" smtClean="0"/>
              <a:t>동의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총 점수 크기 순 정렬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4162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제작</a:t>
            </a:r>
            <a:r>
              <a:rPr lang="en-US" altLang="ko-KR" dirty="0" smtClean="0"/>
              <a:t>-</a:t>
            </a:r>
            <a:r>
              <a:rPr lang="ko-KR" altLang="en-US" dirty="0" smtClean="0"/>
              <a:t>문제 </a:t>
            </a:r>
            <a:endParaRPr lang="ko-KR" altLang="en-US" dirty="0"/>
          </a:p>
        </p:txBody>
      </p:sp>
      <p:sp>
        <p:nvSpPr>
          <p:cNvPr id="11" name="사각형 설명선 10"/>
          <p:cNvSpPr/>
          <p:nvPr/>
        </p:nvSpPr>
        <p:spPr>
          <a:xfrm>
            <a:off x="116939" y="3602650"/>
            <a:ext cx="5894173" cy="543963"/>
          </a:xfrm>
          <a:prstGeom prst="wedgeRectCallout">
            <a:avLst>
              <a:gd name="adj1" fmla="val 26337"/>
              <a:gd name="adj2" fmla="val -810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</a:t>
            </a:r>
            <a:r>
              <a:rPr lang="ko-KR" altLang="en-US" dirty="0" smtClean="0"/>
              <a:t>대구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입력 했더니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해운대구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등장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98" y="2345570"/>
            <a:ext cx="4885500" cy="2501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99" y="2899077"/>
            <a:ext cx="5552454" cy="4001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512" y="1853248"/>
            <a:ext cx="5734850" cy="1981477"/>
          </a:xfrm>
          <a:prstGeom prst="rect">
            <a:avLst/>
          </a:prstGeom>
        </p:spPr>
      </p:pic>
      <p:sp>
        <p:nvSpPr>
          <p:cNvPr id="9" name="사각형 설명선 8"/>
          <p:cNvSpPr/>
          <p:nvPr/>
        </p:nvSpPr>
        <p:spPr>
          <a:xfrm>
            <a:off x="6011112" y="4178027"/>
            <a:ext cx="5894173" cy="543963"/>
          </a:xfrm>
          <a:prstGeom prst="wedgeRectCallout">
            <a:avLst>
              <a:gd name="adj1" fmla="val 26337"/>
              <a:gd name="adj2" fmla="val -810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</a:t>
            </a:r>
            <a:r>
              <a:rPr lang="ko-KR" altLang="en-US" dirty="0" smtClean="0"/>
              <a:t>제주특별자치도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입력 시 오류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2092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제작</a:t>
            </a:r>
            <a:r>
              <a:rPr lang="en-US" altLang="ko-KR" dirty="0" smtClean="0"/>
              <a:t>-</a:t>
            </a:r>
            <a:r>
              <a:rPr lang="ko-KR" altLang="en-US" dirty="0" smtClean="0"/>
              <a:t>해결 </a:t>
            </a:r>
            <a:endParaRPr lang="ko-KR" altLang="en-US" dirty="0"/>
          </a:p>
        </p:txBody>
      </p:sp>
      <p:sp>
        <p:nvSpPr>
          <p:cNvPr id="11" name="사각형 설명선 10"/>
          <p:cNvSpPr/>
          <p:nvPr/>
        </p:nvSpPr>
        <p:spPr>
          <a:xfrm>
            <a:off x="116939" y="3602650"/>
            <a:ext cx="5894173" cy="543963"/>
          </a:xfrm>
          <a:prstGeom prst="wedgeRectCallout">
            <a:avLst>
              <a:gd name="adj1" fmla="val 26337"/>
              <a:gd name="adj2" fmla="val -810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대구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대구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포함되어 있기 때문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98" y="2345570"/>
            <a:ext cx="4885500" cy="2501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99" y="2899077"/>
            <a:ext cx="5552454" cy="400177"/>
          </a:xfrm>
          <a:prstGeom prst="rect">
            <a:avLst/>
          </a:prstGeom>
        </p:spPr>
      </p:pic>
      <p:sp>
        <p:nvSpPr>
          <p:cNvPr id="9" name="사각형 설명선 8"/>
          <p:cNvSpPr/>
          <p:nvPr/>
        </p:nvSpPr>
        <p:spPr>
          <a:xfrm>
            <a:off x="5840253" y="4704361"/>
            <a:ext cx="5894173" cy="543963"/>
          </a:xfrm>
          <a:prstGeom prst="wedgeRectCallout">
            <a:avLst>
              <a:gd name="adj1" fmla="val 26337"/>
              <a:gd name="adj2" fmla="val -810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군</a:t>
            </a:r>
            <a:r>
              <a:rPr lang="en-US" altLang="ko-KR" dirty="0" smtClean="0"/>
              <a:t>/</a:t>
            </a:r>
            <a:r>
              <a:rPr lang="ko-KR" altLang="en-US" dirty="0" smtClean="0"/>
              <a:t>구가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밖에 없어 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군</a:t>
            </a:r>
            <a:r>
              <a:rPr lang="en-US" altLang="ko-KR" dirty="0" smtClean="0"/>
              <a:t>/</a:t>
            </a:r>
            <a:r>
              <a:rPr lang="ko-KR" altLang="en-US" dirty="0" smtClean="0"/>
              <a:t>구 </a:t>
            </a:r>
            <a:r>
              <a:rPr lang="en-US" altLang="ko-KR" dirty="0" smtClean="0"/>
              <a:t>top 3 </a:t>
            </a:r>
            <a:r>
              <a:rPr lang="ko-KR" altLang="en-US" dirty="0" smtClean="0"/>
              <a:t>선정 불가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322" y="1405598"/>
            <a:ext cx="4109161" cy="298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8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제작</a:t>
            </a:r>
            <a:r>
              <a:rPr lang="en-US" altLang="ko-KR" dirty="0" smtClean="0"/>
              <a:t>-</a:t>
            </a:r>
            <a:r>
              <a:rPr lang="ko-KR" altLang="en-US" dirty="0" smtClean="0"/>
              <a:t>해결 </a:t>
            </a:r>
            <a:endParaRPr lang="ko-KR" altLang="en-US" dirty="0"/>
          </a:p>
        </p:txBody>
      </p:sp>
      <p:sp>
        <p:nvSpPr>
          <p:cNvPr id="11" name="사각형 설명선 10"/>
          <p:cNvSpPr/>
          <p:nvPr/>
        </p:nvSpPr>
        <p:spPr>
          <a:xfrm>
            <a:off x="2205231" y="3148632"/>
            <a:ext cx="5894173" cy="543963"/>
          </a:xfrm>
          <a:prstGeom prst="wedgeRectCallout">
            <a:avLst>
              <a:gd name="adj1" fmla="val 26337"/>
              <a:gd name="adj2" fmla="val -810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</a:t>
            </a:r>
            <a:r>
              <a:rPr lang="ko-KR" altLang="en-US" dirty="0" smtClean="0"/>
              <a:t>에서 보기의 저 </a:t>
            </a:r>
            <a:r>
              <a:rPr lang="en-US" altLang="ko-KR" dirty="0" smtClean="0"/>
              <a:t>15</a:t>
            </a:r>
            <a:r>
              <a:rPr lang="ko-KR" altLang="en-US" dirty="0" smtClean="0"/>
              <a:t>개 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도만 입력해달라고 설정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9" y="2229895"/>
            <a:ext cx="11843956" cy="49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7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21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한계 및 보완점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2" y="1422400"/>
            <a:ext cx="8946541" cy="5181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단순히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문화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여가 활동 장소의 개수가 많은 동네가 우리가 생각했던 궁극적인 목적인 정말 놀기 좋은 동네가 아닐 수도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어떻게 보면 가장 중요할 수도 있는 음식점과 옷</a:t>
            </a:r>
            <a:r>
              <a:rPr lang="en-US" altLang="ko-KR" dirty="0" smtClean="0"/>
              <a:t>/</a:t>
            </a:r>
            <a:r>
              <a:rPr lang="ko-KR" altLang="en-US" dirty="0" smtClean="0"/>
              <a:t>액세서리 가게 데이터를 포함하지 못 하였다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뿐만 아니라 기타 이 프로그램에 들어가지 않은 문화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여가 활동 장소가 더 남아있다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다양한 문화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여가 활동 장소 중 자신에게 필요한 것만 선택해서 그것들만의 총 점수 순위를 제공하게 만들면 좋겠다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지도에다가 분포도를 그려서 한 눈에 보기 쉽게 하면 좋겠다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76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동기</a:t>
            </a:r>
            <a:endParaRPr lang="ko-KR" altLang="en-US" dirty="0"/>
          </a:p>
        </p:txBody>
      </p:sp>
      <p:sp>
        <p:nvSpPr>
          <p:cNvPr id="4" name="구름 모양 설명선 3"/>
          <p:cNvSpPr/>
          <p:nvPr/>
        </p:nvSpPr>
        <p:spPr>
          <a:xfrm>
            <a:off x="799070" y="1247499"/>
            <a:ext cx="2850292" cy="1948515"/>
          </a:xfrm>
          <a:prstGeom prst="cloudCallout">
            <a:avLst>
              <a:gd name="adj1" fmla="val 70207"/>
              <a:gd name="adj2" fmla="val 58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어느 동네가 놀기에 좋을까</a:t>
            </a:r>
            <a:r>
              <a:rPr lang="en-US" altLang="ko-KR" dirty="0">
                <a:latin typeface="+mn-ea"/>
              </a:rPr>
              <a:t>?</a:t>
            </a:r>
            <a:endParaRPr lang="ko-KR" altLang="en-US" dirty="0">
              <a:latin typeface="+mn-ea"/>
            </a:endParaRPr>
          </a:p>
        </p:txBody>
      </p:sp>
      <p:sp>
        <p:nvSpPr>
          <p:cNvPr id="7" name="웃는 얼굴 6"/>
          <p:cNvSpPr/>
          <p:nvPr/>
        </p:nvSpPr>
        <p:spPr>
          <a:xfrm>
            <a:off x="4355618" y="3031392"/>
            <a:ext cx="1804086" cy="1656072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웃는 얼굴 7"/>
          <p:cNvSpPr/>
          <p:nvPr/>
        </p:nvSpPr>
        <p:spPr>
          <a:xfrm>
            <a:off x="5997146" y="3014783"/>
            <a:ext cx="1804086" cy="1656072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구름 모양 설명선 8"/>
          <p:cNvSpPr/>
          <p:nvPr/>
        </p:nvSpPr>
        <p:spPr>
          <a:xfrm>
            <a:off x="289284" y="3842819"/>
            <a:ext cx="3869863" cy="2181635"/>
          </a:xfrm>
          <a:prstGeom prst="cloudCallout">
            <a:avLst>
              <a:gd name="adj1" fmla="val 68505"/>
              <a:gd name="adj2" fmla="val -6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n-ea"/>
              </a:rPr>
              <a:t>새로운 도시에 갔을 때 그 지역의 </a:t>
            </a:r>
            <a:r>
              <a:rPr lang="ko-KR" altLang="en-US" dirty="0" err="1" smtClean="0">
                <a:latin typeface="+mn-ea"/>
              </a:rPr>
              <a:t>핫플을</a:t>
            </a:r>
            <a:r>
              <a:rPr lang="ko-KR" altLang="en-US" dirty="0" smtClean="0">
                <a:latin typeface="+mn-ea"/>
              </a:rPr>
              <a:t> 쉽게 알 수 있으면 좋겠다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11" name="구름 모양 설명선 10"/>
          <p:cNvSpPr/>
          <p:nvPr/>
        </p:nvSpPr>
        <p:spPr>
          <a:xfrm>
            <a:off x="5677929" y="223814"/>
            <a:ext cx="4246606" cy="2181635"/>
          </a:xfrm>
          <a:prstGeom prst="cloudCallout">
            <a:avLst>
              <a:gd name="adj1" fmla="val -9240"/>
              <a:gd name="adj2" fmla="val 74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우리 지역에서도 새로운 놀기 좋은 동네를 찾고 싶다</a:t>
            </a:r>
            <a:r>
              <a:rPr lang="en-US" altLang="ko-KR" dirty="0" smtClean="0"/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12" name="구름 모양 설명선 11"/>
          <p:cNvSpPr/>
          <p:nvPr/>
        </p:nvSpPr>
        <p:spPr>
          <a:xfrm>
            <a:off x="8101912" y="4075939"/>
            <a:ext cx="3702909" cy="2209531"/>
          </a:xfrm>
          <a:prstGeom prst="cloudCallout">
            <a:avLst>
              <a:gd name="adj1" fmla="val -60718"/>
              <a:gd name="adj2" fmla="val -237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놀 곳이 많은 동네를 순위를 </a:t>
            </a:r>
            <a:r>
              <a:rPr lang="ko-KR" altLang="en-US" smtClean="0"/>
              <a:t>정해 보여주면 어떨까</a:t>
            </a:r>
            <a:r>
              <a:rPr lang="en-US" altLang="ko-KR" dirty="0" smtClean="0">
                <a:latin typeface="+mn-ea"/>
              </a:rPr>
              <a:t>?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826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초기 프로젝트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4293" y="1470455"/>
            <a:ext cx="8946541" cy="5086864"/>
          </a:xfrm>
        </p:spPr>
        <p:txBody>
          <a:bodyPr/>
          <a:lstStyle/>
          <a:p>
            <a:r>
              <a:rPr lang="ko-KR" altLang="en-US" dirty="0" smtClean="0"/>
              <a:t>⑴처음에 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도를 입력</a:t>
            </a:r>
            <a:r>
              <a:rPr lang="en-US" altLang="ko-KR" dirty="0" smtClean="0"/>
              <a:t>-----input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⑵입력한 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도 내의 문화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여가 활동 장소 데이터만 추림</a:t>
            </a:r>
            <a:r>
              <a:rPr lang="en-US" altLang="ko-KR" dirty="0" smtClean="0"/>
              <a:t>-----if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in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⑶추려낸 데이터 내에서 각각의 문화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여가 활동 장소를 정리하고 각각의 개수 세기</a:t>
            </a:r>
            <a:r>
              <a:rPr lang="en-US" altLang="ko-KR" dirty="0" smtClean="0"/>
              <a:t>-----</a:t>
            </a:r>
            <a:r>
              <a:rPr lang="ko-KR" altLang="en-US" dirty="0" smtClean="0"/>
              <a:t>한 가지를 만든 뒤 복사해 파일이름과 변수이름만 변경해 재사용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⑷읍</a:t>
            </a:r>
            <a:r>
              <a:rPr lang="en-US" altLang="ko-KR" dirty="0" smtClean="0"/>
              <a:t>/</a:t>
            </a:r>
            <a:r>
              <a:rPr lang="ko-KR" altLang="en-US" dirty="0" smtClean="0"/>
              <a:t>면</a:t>
            </a:r>
            <a:r>
              <a:rPr lang="en-US" altLang="ko-KR" dirty="0" smtClean="0"/>
              <a:t>/</a:t>
            </a:r>
            <a:r>
              <a:rPr lang="ko-KR" altLang="en-US" dirty="0" smtClean="0"/>
              <a:t>동 별로 공연장 개수</a:t>
            </a:r>
            <a:r>
              <a:rPr lang="en-US" altLang="ko-KR" dirty="0" smtClean="0"/>
              <a:t>+</a:t>
            </a:r>
            <a:r>
              <a:rPr lang="ko-KR" altLang="en-US" dirty="0" smtClean="0"/>
              <a:t>노래방 개수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ㆍㆍㆍ</a:t>
            </a:r>
            <a:r>
              <a:rPr lang="ko-KR" altLang="en-US" dirty="0" smtClean="0"/>
              <a:t> </a:t>
            </a:r>
            <a:r>
              <a:rPr lang="en-US" altLang="ko-KR" dirty="0" smtClean="0"/>
              <a:t>=</a:t>
            </a:r>
            <a:r>
              <a:rPr lang="ko-KR" altLang="en-US" dirty="0" smtClean="0"/>
              <a:t>총 점수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총 개수</a:t>
            </a:r>
            <a:r>
              <a:rPr lang="en-US" altLang="ko-KR" dirty="0" smtClean="0"/>
              <a:t>)-----</a:t>
            </a:r>
            <a:r>
              <a:rPr lang="ko-KR" altLang="en-US" dirty="0" smtClean="0"/>
              <a:t>각 개수는 ⑶에 정리한 데이터 속 그 읍</a:t>
            </a:r>
            <a:r>
              <a:rPr lang="en-US" altLang="ko-KR" dirty="0" smtClean="0"/>
              <a:t>/</a:t>
            </a:r>
            <a:r>
              <a:rPr lang="ko-KR" altLang="en-US" dirty="0" smtClean="0"/>
              <a:t>면</a:t>
            </a:r>
            <a:r>
              <a:rPr lang="en-US" altLang="ko-KR" dirty="0" smtClean="0"/>
              <a:t>/</a:t>
            </a:r>
            <a:r>
              <a:rPr lang="ko-KR" altLang="en-US" dirty="0" smtClean="0"/>
              <a:t>동의 개수</a:t>
            </a:r>
            <a:r>
              <a:rPr lang="en-US" altLang="ko-KR" dirty="0" smtClean="0"/>
              <a:t>=</a:t>
            </a:r>
            <a:r>
              <a:rPr lang="ko-KR" altLang="en-US" dirty="0" smtClean="0"/>
              <a:t>그 읍</a:t>
            </a:r>
            <a:r>
              <a:rPr lang="en-US" altLang="ko-KR" dirty="0" smtClean="0"/>
              <a:t>/</a:t>
            </a:r>
            <a:r>
              <a:rPr lang="ko-KR" altLang="en-US" dirty="0" smtClean="0"/>
              <a:t>면</a:t>
            </a:r>
            <a:r>
              <a:rPr lang="en-US" altLang="ko-KR" dirty="0" smtClean="0"/>
              <a:t>/</a:t>
            </a:r>
            <a:r>
              <a:rPr lang="ko-KR" altLang="en-US" dirty="0" smtClean="0"/>
              <a:t>동의 활동 장소 개수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⑸총 점수의 크기 순으로 정렬을 하여 문화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여가 활동 장소가 많은 지역을 순서대로 나열하여 제공</a:t>
            </a:r>
            <a:r>
              <a:rPr lang="en-US" altLang="ko-KR" dirty="0" smtClean="0"/>
              <a:t>-----sort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print </a:t>
            </a:r>
            <a:r>
              <a:rPr lang="ko-KR" altLang="en-US" dirty="0" smtClean="0"/>
              <a:t>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0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47935" y="1326558"/>
            <a:ext cx="5255431" cy="4195481"/>
          </a:xfrm>
        </p:spPr>
        <p:txBody>
          <a:bodyPr/>
          <a:lstStyle/>
          <a:p>
            <a:r>
              <a:rPr lang="ko-KR" altLang="en-US" dirty="0" smtClean="0">
                <a:hlinkClick r:id="rId2"/>
              </a:rPr>
              <a:t>지방행정데이터포털</a:t>
            </a:r>
            <a:endParaRPr lang="en-US" altLang="ko-KR" dirty="0" smtClean="0">
              <a:hlinkClick r:id="rId2"/>
            </a:endParaRPr>
          </a:p>
          <a:p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www.localdata.kr/portal/main.do?menuNo=200001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1" y="1326558"/>
            <a:ext cx="6105287" cy="30971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135" y="2875368"/>
            <a:ext cx="6774000" cy="343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9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0854" y="452718"/>
            <a:ext cx="5255431" cy="4195481"/>
          </a:xfrm>
        </p:spPr>
        <p:txBody>
          <a:bodyPr/>
          <a:lstStyle/>
          <a:p>
            <a:r>
              <a:rPr lang="ko-KR" altLang="en-US" dirty="0" smtClean="0"/>
              <a:t>전국의 영업 중인</a:t>
            </a:r>
            <a:r>
              <a:rPr lang="en-US" altLang="ko-KR" dirty="0"/>
              <a:t> </a:t>
            </a:r>
            <a:r>
              <a:rPr lang="ko-KR" altLang="en-US" dirty="0" smtClean="0"/>
              <a:t>문화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여가 활동 사업장의 이름과 주소 </a:t>
            </a:r>
            <a:r>
              <a:rPr lang="en-US" altLang="ko-KR" dirty="0" smtClean="0"/>
              <a:t>csv</a:t>
            </a:r>
            <a:r>
              <a:rPr lang="ko-KR" altLang="en-US" dirty="0" smtClean="0"/>
              <a:t>파일 저장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675797"/>
            <a:ext cx="5572903" cy="12574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23" y="1206499"/>
            <a:ext cx="11280046" cy="521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9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48472" y="584160"/>
            <a:ext cx="4497860" cy="4195481"/>
          </a:xfrm>
        </p:spPr>
        <p:txBody>
          <a:bodyPr/>
          <a:lstStyle/>
          <a:p>
            <a:r>
              <a:rPr lang="ko-KR" altLang="en-US" dirty="0" smtClean="0"/>
              <a:t>이 과정에서 음식점과 옷</a:t>
            </a:r>
            <a:r>
              <a:rPr lang="en-US" altLang="ko-KR" dirty="0" smtClean="0"/>
              <a:t>/</a:t>
            </a:r>
            <a:r>
              <a:rPr lang="ko-KR" altLang="en-US" dirty="0" smtClean="0"/>
              <a:t>액세서리 가게 개수는 안 넣는 것으로 변경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91" y="1695793"/>
            <a:ext cx="9428206" cy="4782850"/>
          </a:xfrm>
          <a:prstGeom prst="rect">
            <a:avLst/>
          </a:prstGeom>
        </p:spPr>
      </p:pic>
      <p:sp>
        <p:nvSpPr>
          <p:cNvPr id="6" name="사각형 설명선 5"/>
          <p:cNvSpPr/>
          <p:nvPr/>
        </p:nvSpPr>
        <p:spPr>
          <a:xfrm>
            <a:off x="9846332" y="5338119"/>
            <a:ext cx="2248930" cy="786017"/>
          </a:xfrm>
          <a:prstGeom prst="wedgeRectCallout">
            <a:avLst>
              <a:gd name="adj1" fmla="val -43360"/>
              <a:gd name="adj2" fmla="val 662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자료요청까지 했는데ㅠㅠ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5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제작</a:t>
            </a:r>
            <a:r>
              <a:rPr lang="en-US" altLang="ko-KR" dirty="0" smtClean="0"/>
              <a:t>-</a:t>
            </a:r>
            <a:r>
              <a:rPr lang="ko-KR" altLang="en-US" dirty="0" smtClean="0"/>
              <a:t>과정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571639"/>
            <a:ext cx="4815575" cy="4737485"/>
          </a:xfrm>
          <a:prstGeom prst="rect">
            <a:avLst/>
          </a:prstGeom>
        </p:spPr>
      </p:pic>
      <p:sp>
        <p:nvSpPr>
          <p:cNvPr id="7" name="사각형 설명선 6"/>
          <p:cNvSpPr/>
          <p:nvPr/>
        </p:nvSpPr>
        <p:spPr>
          <a:xfrm>
            <a:off x="6573793" y="1336596"/>
            <a:ext cx="5041557" cy="518983"/>
          </a:xfrm>
          <a:prstGeom prst="wedgeRectCallout">
            <a:avLst>
              <a:gd name="adj1" fmla="val -71995"/>
              <a:gd name="adj2" fmla="val 5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 </a:t>
            </a:r>
            <a:r>
              <a:rPr lang="ko-KR" altLang="en-US" dirty="0" smtClean="0"/>
              <a:t>이용해 궁금한 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도 입력</a:t>
            </a:r>
            <a:endParaRPr lang="ko-KR" altLang="en-US" dirty="0"/>
          </a:p>
        </p:txBody>
      </p:sp>
      <p:sp>
        <p:nvSpPr>
          <p:cNvPr id="8" name="사각형 설명선 7"/>
          <p:cNvSpPr/>
          <p:nvPr/>
        </p:nvSpPr>
        <p:spPr>
          <a:xfrm>
            <a:off x="6573794" y="3068065"/>
            <a:ext cx="5041557" cy="518983"/>
          </a:xfrm>
          <a:prstGeom prst="wedgeRectCallout">
            <a:avLst>
              <a:gd name="adj1" fmla="val -144789"/>
              <a:gd name="adj2" fmla="val 339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csv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로 전환</a:t>
            </a:r>
            <a:endParaRPr lang="ko-KR" altLang="en-US" dirty="0"/>
          </a:p>
        </p:txBody>
      </p:sp>
      <p:sp>
        <p:nvSpPr>
          <p:cNvPr id="9" name="사각형 설명선 8"/>
          <p:cNvSpPr/>
          <p:nvPr/>
        </p:nvSpPr>
        <p:spPr>
          <a:xfrm>
            <a:off x="6573793" y="3948090"/>
            <a:ext cx="5041558" cy="767543"/>
          </a:xfrm>
          <a:prstGeom prst="wedgeRectCallout">
            <a:avLst>
              <a:gd name="adj1" fmla="val -123511"/>
              <a:gd name="adj2" fmla="val 376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기존 데이터 속에서 입력한 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도의 데이터만 추려냄</a:t>
            </a:r>
            <a:endParaRPr lang="ko-KR" altLang="en-US" dirty="0"/>
          </a:p>
        </p:txBody>
      </p:sp>
      <p:sp>
        <p:nvSpPr>
          <p:cNvPr id="10" name="사각형 설명선 9"/>
          <p:cNvSpPr/>
          <p:nvPr/>
        </p:nvSpPr>
        <p:spPr>
          <a:xfrm>
            <a:off x="6573793" y="4817183"/>
            <a:ext cx="5041558" cy="518983"/>
          </a:xfrm>
          <a:prstGeom prst="wedgeRectCallout">
            <a:avLst>
              <a:gd name="adj1" fmla="val -122730"/>
              <a:gd name="adj2" fmla="val -47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추려낸 데이터 서 주소만 새로운 </a:t>
            </a:r>
            <a:r>
              <a:rPr lang="en-US" altLang="ko-KR" dirty="0" smtClean="0"/>
              <a:t>list(ay)</a:t>
            </a:r>
            <a:r>
              <a:rPr lang="ko-KR" altLang="en-US" dirty="0" smtClean="0"/>
              <a:t>에 저장</a:t>
            </a:r>
            <a:endParaRPr lang="ko-KR" altLang="en-US" dirty="0"/>
          </a:p>
        </p:txBody>
      </p:sp>
      <p:sp>
        <p:nvSpPr>
          <p:cNvPr id="11" name="사각형 설명선 10"/>
          <p:cNvSpPr/>
          <p:nvPr/>
        </p:nvSpPr>
        <p:spPr>
          <a:xfrm>
            <a:off x="6573794" y="5437716"/>
            <a:ext cx="5041557" cy="518983"/>
          </a:xfrm>
          <a:prstGeom prst="wedgeRectCallout">
            <a:avLst>
              <a:gd name="adj1" fmla="val -125426"/>
              <a:gd name="adj2" fmla="val -39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  <a:r>
              <a:rPr lang="en-US" altLang="ko-KR" dirty="0" smtClean="0"/>
              <a:t>ist(ay) </a:t>
            </a:r>
            <a:r>
              <a:rPr lang="ko-KR" altLang="en-US" dirty="0" smtClean="0"/>
              <a:t>속</a:t>
            </a:r>
            <a:r>
              <a:rPr lang="en-US" altLang="ko-KR" dirty="0"/>
              <a:t> </a:t>
            </a:r>
            <a:r>
              <a:rPr lang="ko-KR" altLang="en-US" dirty="0" smtClean="0"/>
              <a:t>주소를 띄어쓰기를 기준으로 나눠 새로운 </a:t>
            </a:r>
            <a:r>
              <a:rPr lang="en-US" altLang="ko-KR" dirty="0" smtClean="0"/>
              <a:t>list(</a:t>
            </a:r>
            <a:r>
              <a:rPr lang="en-US" altLang="ko-KR" dirty="0" err="1" smtClean="0"/>
              <a:t>av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저장</a:t>
            </a:r>
            <a:endParaRPr lang="ko-KR" altLang="en-US" dirty="0"/>
          </a:p>
        </p:txBody>
      </p:sp>
      <p:sp>
        <p:nvSpPr>
          <p:cNvPr id="12" name="사각형 설명선 11"/>
          <p:cNvSpPr/>
          <p:nvPr/>
        </p:nvSpPr>
        <p:spPr>
          <a:xfrm>
            <a:off x="6573793" y="6058249"/>
            <a:ext cx="5041557" cy="518983"/>
          </a:xfrm>
          <a:prstGeom prst="wedgeRectCallout">
            <a:avLst>
              <a:gd name="adj1" fmla="val -129348"/>
              <a:gd name="adj2" fmla="val -113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주소에서 읍</a:t>
            </a:r>
            <a:r>
              <a:rPr lang="en-US" altLang="ko-KR" dirty="0" smtClean="0"/>
              <a:t>/</a:t>
            </a:r>
            <a:r>
              <a:rPr lang="ko-KR" altLang="en-US" dirty="0" smtClean="0"/>
              <a:t>면</a:t>
            </a:r>
            <a:r>
              <a:rPr lang="en-US" altLang="ko-KR" dirty="0" smtClean="0"/>
              <a:t>/</a:t>
            </a:r>
            <a:r>
              <a:rPr lang="ko-KR" altLang="en-US" dirty="0" smtClean="0"/>
              <a:t>동만 추려냄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483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제작</a:t>
            </a:r>
            <a:r>
              <a:rPr lang="en-US" altLang="ko-KR" dirty="0" smtClean="0"/>
              <a:t>-</a:t>
            </a:r>
            <a:r>
              <a:rPr lang="ko-KR" altLang="en-US" dirty="0" smtClean="0"/>
              <a:t>문제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68" y="4874514"/>
            <a:ext cx="10256603" cy="1227903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8649731" y="5245010"/>
            <a:ext cx="593124" cy="2434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511645" y="5741151"/>
            <a:ext cx="593124" cy="2434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9395255" y="5521182"/>
            <a:ext cx="946841" cy="3416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68" y="1261343"/>
            <a:ext cx="3524742" cy="3467584"/>
          </a:xfrm>
          <a:prstGeom prst="rect">
            <a:avLst/>
          </a:prstGeom>
        </p:spPr>
      </p:pic>
      <p:sp>
        <p:nvSpPr>
          <p:cNvPr id="15" name="사각형 설명선 14"/>
          <p:cNvSpPr/>
          <p:nvPr/>
        </p:nvSpPr>
        <p:spPr>
          <a:xfrm>
            <a:off x="5009278" y="3546390"/>
            <a:ext cx="3640454" cy="941660"/>
          </a:xfrm>
          <a:prstGeom prst="wedgeRectCallout">
            <a:avLst>
              <a:gd name="adj1" fmla="val -56706"/>
              <a:gd name="adj2" fmla="val 680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결과로 읍</a:t>
            </a:r>
            <a:r>
              <a:rPr lang="en-US" altLang="ko-KR" dirty="0" smtClean="0"/>
              <a:t>/</a:t>
            </a:r>
            <a:r>
              <a:rPr lang="ko-KR" altLang="en-US" dirty="0" smtClean="0"/>
              <a:t>면</a:t>
            </a:r>
            <a:r>
              <a:rPr lang="en-US" altLang="ko-KR" dirty="0" smtClean="0"/>
              <a:t>/</a:t>
            </a:r>
            <a:r>
              <a:rPr lang="ko-KR" altLang="en-US" dirty="0" smtClean="0"/>
              <a:t>동만 나와야 되는데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ㅇㅇ구가</a:t>
            </a:r>
            <a:r>
              <a:rPr lang="ko-KR" altLang="en-US" dirty="0" smtClean="0"/>
              <a:t> 나옴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95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제작</a:t>
            </a:r>
            <a:r>
              <a:rPr lang="en-US" altLang="ko-KR" dirty="0" smtClean="0"/>
              <a:t>-</a:t>
            </a:r>
            <a:r>
              <a:rPr lang="ko-KR" altLang="en-US" dirty="0" smtClean="0"/>
              <a:t>해결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26532"/>
            <a:ext cx="4303640" cy="23356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008143"/>
            <a:ext cx="4303640" cy="2331139"/>
          </a:xfrm>
          <a:prstGeom prst="rect">
            <a:avLst/>
          </a:prstGeom>
        </p:spPr>
      </p:pic>
      <p:sp>
        <p:nvSpPr>
          <p:cNvPr id="6" name="사각형 설명선 5"/>
          <p:cNvSpPr/>
          <p:nvPr/>
        </p:nvSpPr>
        <p:spPr>
          <a:xfrm>
            <a:off x="5128055" y="1494902"/>
            <a:ext cx="5894173" cy="543963"/>
          </a:xfrm>
          <a:prstGeom prst="wedgeRectCallout">
            <a:avLst>
              <a:gd name="adj1" fmla="val -51441"/>
              <a:gd name="adj2" fmla="val 71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대부분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ㅇㅇ도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ㅇㅇ시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ㅇㅇ동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형태</a:t>
            </a:r>
            <a:endParaRPr lang="ko-KR" altLang="en-US" dirty="0"/>
          </a:p>
        </p:txBody>
      </p:sp>
      <p:sp>
        <p:nvSpPr>
          <p:cNvPr id="13" name="사각형 설명선 12"/>
          <p:cNvSpPr/>
          <p:nvPr/>
        </p:nvSpPr>
        <p:spPr>
          <a:xfrm>
            <a:off x="5128055" y="5124285"/>
            <a:ext cx="5894173" cy="543963"/>
          </a:xfrm>
          <a:prstGeom prst="wedgeRectCallout">
            <a:avLst>
              <a:gd name="adj1" fmla="val -51441"/>
              <a:gd name="adj2" fmla="val 71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가끔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ㅇㅇ도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ㅇㅇ시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ㅇㅇ구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ㅇㅇ동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형태가 존재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068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633</TotalTime>
  <Words>584</Words>
  <Application>Microsoft Office PowerPoint</Application>
  <PresentationFormat>와이드스크린</PresentationFormat>
  <Paragraphs>79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Century Gothic</vt:lpstr>
      <vt:lpstr>Wingdings 3</vt:lpstr>
      <vt:lpstr>이온</vt:lpstr>
      <vt:lpstr>문화/여가 활동 장소가 많은 지역 찾기</vt:lpstr>
      <vt:lpstr>프로젝트 동기</vt:lpstr>
      <vt:lpstr>초기 프로젝트 계획</vt:lpstr>
      <vt:lpstr>데이터 수집</vt:lpstr>
      <vt:lpstr>데이터 수집</vt:lpstr>
      <vt:lpstr>데이터 수집</vt:lpstr>
      <vt:lpstr>코드 제작-과정 </vt:lpstr>
      <vt:lpstr>코드 제작-문제 </vt:lpstr>
      <vt:lpstr>코드 제작-해결 </vt:lpstr>
      <vt:lpstr>코드 제작-해결 </vt:lpstr>
      <vt:lpstr>코드 제작-과정 </vt:lpstr>
      <vt:lpstr>코드 제작-과정 </vt:lpstr>
      <vt:lpstr>코드 제작-문제 </vt:lpstr>
      <vt:lpstr>코드 제작-해결 </vt:lpstr>
      <vt:lpstr>코드 제작-문제 </vt:lpstr>
      <vt:lpstr>코드 제작-해결 </vt:lpstr>
      <vt:lpstr>코드 제작-해결 </vt:lpstr>
      <vt:lpstr>코드 결과</vt:lpstr>
      <vt:lpstr>프로젝트 한계 및 보완점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문화ㆍ여가 활동 장소가 많은 동네 찾기</dc:title>
  <dc:creator>HOME</dc:creator>
  <cp:lastModifiedBy>HOME</cp:lastModifiedBy>
  <cp:revision>24</cp:revision>
  <dcterms:created xsi:type="dcterms:W3CDTF">2018-06-16T13:23:07Z</dcterms:created>
  <dcterms:modified xsi:type="dcterms:W3CDTF">2018-06-16T23:56:47Z</dcterms:modified>
</cp:coreProperties>
</file>