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16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оян Хайдушки" userId="09cc884b-c86b-456b-a6a2-7a653e390aa0" providerId="ADAL" clId="{E27F8689-716D-4BE8-8571-EA758FCAA501}"/>
    <pc:docChg chg="modSld">
      <pc:chgData name="Стоян Хайдушки" userId="09cc884b-c86b-456b-a6a2-7a653e390aa0" providerId="ADAL" clId="{E27F8689-716D-4BE8-8571-EA758FCAA501}" dt="2020-07-05T07:25:12.771" v="1" actId="20577"/>
      <pc:docMkLst>
        <pc:docMk/>
      </pc:docMkLst>
      <pc:sldChg chg="modSp mod">
        <pc:chgData name="Стоян Хайдушки" userId="09cc884b-c86b-456b-a6a2-7a653e390aa0" providerId="ADAL" clId="{E27F8689-716D-4BE8-8571-EA758FCAA501}" dt="2020-07-05T07:25:12.771" v="1" actId="20577"/>
        <pc:sldMkLst>
          <pc:docMk/>
          <pc:sldMk cId="2528607836" sldId="260"/>
        </pc:sldMkLst>
        <pc:spChg chg="mod">
          <ac:chgData name="Стоян Хайдушки" userId="09cc884b-c86b-456b-a6a2-7a653e390aa0" providerId="ADAL" clId="{E27F8689-716D-4BE8-8571-EA758FCAA501}" dt="2020-07-05T07:25:12.771" v="1" actId="20577"/>
          <ac:spMkLst>
            <pc:docMk/>
            <pc:sldMk cId="2528607836" sldId="260"/>
            <ac:spMk id="3" creationId="{ADB149E4-DD12-4530-B0FB-A9F3646060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4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9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9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8BFAFF3-E9DD-49D7-8356-7263B93BD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985396-1303-4EE1-8844-E7EE27A33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 dirty="0"/>
              <a:t>IR-CAR-1</a:t>
            </a:r>
            <a:endParaRPr lang="bg-BG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820B070-2C22-4684-8F55-DE9869A9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2" y="3569007"/>
            <a:ext cx="3565525" cy="2523817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chemeClr val="tx1">
                    <a:alpha val="60000"/>
                  </a:schemeClr>
                </a:solidFill>
              </a:rPr>
              <a:t>РАДИОУПРАВЛЯЕМА КОЛИЧКА</a:t>
            </a:r>
          </a:p>
        </p:txBody>
      </p:sp>
    </p:spTree>
    <p:extLst>
      <p:ext uri="{BB962C8B-B14F-4D97-AF65-F5344CB8AC3E}">
        <p14:creationId xmlns:p14="http://schemas.microsoft.com/office/powerpoint/2010/main" val="24128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7B6220-EA79-4ACC-ADCB-EDCFEB106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263" y="1765328"/>
            <a:ext cx="8281987" cy="2954655"/>
          </a:xfrm>
        </p:spPr>
        <p:txBody>
          <a:bodyPr>
            <a:normAutofit/>
          </a:bodyPr>
          <a:lstStyle/>
          <a:p>
            <a:r>
              <a:rPr lang="bg-BG" sz="4800" dirty="0"/>
              <a:t>Описание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876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FAD222-0310-4685-9168-CA8ECAAB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846C0B5-6027-4139-B3F1-E68325632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10" y="1471412"/>
            <a:ext cx="8285583" cy="5302773"/>
          </a:xfrm>
        </p:spPr>
      </p:pic>
    </p:spTree>
    <p:extLst>
      <p:ext uri="{BB962C8B-B14F-4D97-AF65-F5344CB8AC3E}">
        <p14:creationId xmlns:p14="http://schemas.microsoft.com/office/powerpoint/2010/main" val="180839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72B249-54E0-4310-8393-20F18F16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схема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8D308CF-63F4-407A-BCBB-2738E7FE2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80" y="1543602"/>
            <a:ext cx="9542040" cy="4981606"/>
          </a:xfrm>
        </p:spPr>
      </p:pic>
    </p:spTree>
    <p:extLst>
      <p:ext uri="{BB962C8B-B14F-4D97-AF65-F5344CB8AC3E}">
        <p14:creationId xmlns:p14="http://schemas.microsoft.com/office/powerpoint/2010/main" val="336175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591F6E-7D1E-4D57-BD25-0F9547D5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части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B149E4-DD12-4530-B0FB-A9F36460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• </a:t>
            </a:r>
            <a:r>
              <a:rPr lang="en-GB" dirty="0"/>
              <a:t>Arduino UNO R3 – 1 </a:t>
            </a:r>
            <a:r>
              <a:rPr lang="bg-BG" dirty="0"/>
              <a:t>бр. </a:t>
            </a:r>
            <a:br>
              <a:rPr lang="bg-BG" dirty="0"/>
            </a:br>
            <a:r>
              <a:rPr lang="bg-BG" dirty="0"/>
              <a:t>• Дистанционно, излъчващо инфрачервени сигнали – 1 бр. </a:t>
            </a:r>
            <a:br>
              <a:rPr lang="bg-BG" dirty="0"/>
            </a:br>
            <a:r>
              <a:rPr lang="bg-BG" dirty="0"/>
              <a:t>• 9</a:t>
            </a:r>
            <a:r>
              <a:rPr lang="en-GB" dirty="0"/>
              <a:t>V </a:t>
            </a:r>
            <a:r>
              <a:rPr lang="bg-BG" dirty="0"/>
              <a:t>Батерия – 2 бр. </a:t>
            </a:r>
            <a:br>
              <a:rPr lang="bg-BG" dirty="0"/>
            </a:br>
            <a:r>
              <a:rPr lang="bg-BG" dirty="0"/>
              <a:t>• ИЧ Сензор (</a:t>
            </a:r>
            <a:r>
              <a:rPr lang="en-GB" dirty="0"/>
              <a:t>TSOP32S40F </a:t>
            </a:r>
            <a:r>
              <a:rPr lang="bg-BG" dirty="0"/>
              <a:t>или сходен) – 1 бр. </a:t>
            </a:r>
            <a:br>
              <a:rPr lang="bg-BG" dirty="0"/>
            </a:br>
            <a:r>
              <a:rPr lang="bg-BG" dirty="0"/>
              <a:t>• </a:t>
            </a:r>
            <a:r>
              <a:rPr lang="bg-BG" dirty="0" err="1"/>
              <a:t>Правотоков</a:t>
            </a:r>
            <a:r>
              <a:rPr lang="bg-BG" dirty="0"/>
              <a:t> мотор – 2 бр. </a:t>
            </a:r>
            <a:br>
              <a:rPr lang="bg-BG" dirty="0"/>
            </a:br>
            <a:r>
              <a:rPr lang="bg-BG" dirty="0"/>
              <a:t>• Н-мост </a:t>
            </a:r>
            <a:r>
              <a:rPr lang="en-GB" dirty="0"/>
              <a:t>L293D – 1 </a:t>
            </a:r>
            <a:r>
              <a:rPr lang="bg-BG" dirty="0"/>
              <a:t>бр. </a:t>
            </a:r>
            <a:br>
              <a:rPr lang="bg-BG" dirty="0"/>
            </a:br>
            <a:r>
              <a:rPr lang="bg-BG" dirty="0"/>
              <a:t>• 3мм </a:t>
            </a:r>
            <a:r>
              <a:rPr lang="bg-BG" dirty="0" err="1"/>
              <a:t>светодиод</a:t>
            </a:r>
            <a:r>
              <a:rPr lang="bg-BG" dirty="0"/>
              <a:t> жълт – 2 бр. • 3мм </a:t>
            </a:r>
            <a:r>
              <a:rPr lang="bg-BG" dirty="0" err="1"/>
              <a:t>севтодиод</a:t>
            </a:r>
            <a:r>
              <a:rPr lang="bg-BG" dirty="0"/>
              <a:t> бял – 2 бр. </a:t>
            </a:r>
            <a:br>
              <a:rPr lang="bg-BG" dirty="0"/>
            </a:br>
            <a:r>
              <a:rPr lang="bg-BG" dirty="0"/>
              <a:t>• Резистор 75</a:t>
            </a:r>
            <a:r>
              <a:rPr lang="el-GR" dirty="0"/>
              <a:t>Ω – 2 </a:t>
            </a:r>
            <a:r>
              <a:rPr lang="bg-BG" dirty="0"/>
              <a:t>бр. </a:t>
            </a:r>
            <a:r>
              <a:rPr lang="bg-BG"/>
              <a:t>• Резистор </a:t>
            </a:r>
            <a:r>
              <a:rPr lang="bg-BG" dirty="0"/>
              <a:t>100</a:t>
            </a:r>
            <a:r>
              <a:rPr lang="el-GR" dirty="0"/>
              <a:t>Ω – 2 </a:t>
            </a:r>
            <a:r>
              <a:rPr lang="bg-BG" dirty="0"/>
              <a:t>бр. </a:t>
            </a:r>
            <a:br>
              <a:rPr lang="bg-BG" dirty="0"/>
            </a:br>
            <a:r>
              <a:rPr lang="bg-BG" dirty="0"/>
              <a:t>• Колела за хоби мотори – 2 бр. • 16 мм стоманена топка – трета опора – 1 бр. </a:t>
            </a:r>
            <a:br>
              <a:rPr lang="bg-BG" dirty="0"/>
            </a:br>
            <a:r>
              <a:rPr lang="bg-BG" dirty="0"/>
              <a:t>• Шаси за робот – 1 бр. • Свързващи кабели </a:t>
            </a:r>
          </a:p>
        </p:txBody>
      </p:sp>
    </p:spTree>
    <p:extLst>
      <p:ext uri="{BB962C8B-B14F-4D97-AF65-F5344CB8AC3E}">
        <p14:creationId xmlns:p14="http://schemas.microsoft.com/office/powerpoint/2010/main" val="252860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071D1F-1BF9-418F-A00E-A142C7000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bg-BG" sz="5400" dirty="0"/>
            </a:br>
            <a:r>
              <a:rPr lang="bg-BG" sz="5400" dirty="0"/>
              <a:t>Благодаря за </a:t>
            </a:r>
            <a:br>
              <a:rPr lang="bg-BG" sz="5400" dirty="0"/>
            </a:br>
            <a:r>
              <a:rPr lang="bg-BG" sz="5400" dirty="0"/>
              <a:t>вниманието!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E6281AE-1290-42A1-9E34-8A90FCF24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bg-BG" dirty="0"/>
          </a:p>
          <a:p>
            <a:pPr algn="r"/>
            <a:endParaRPr lang="bg-BG" dirty="0"/>
          </a:p>
          <a:p>
            <a:pPr algn="r"/>
            <a:r>
              <a:rPr lang="bg-BG" dirty="0"/>
              <a:t>Изготвил: </a:t>
            </a:r>
            <a:r>
              <a:rPr lang="ru-RU" dirty="0"/>
              <a:t> </a:t>
            </a:r>
            <a:r>
              <a:rPr lang="ru-RU" dirty="0" err="1"/>
              <a:t>Стоян</a:t>
            </a:r>
            <a:r>
              <a:rPr lang="ru-RU" dirty="0"/>
              <a:t> </a:t>
            </a:r>
            <a:r>
              <a:rPr lang="ru-RU" dirty="0" err="1"/>
              <a:t>Хайдушки</a:t>
            </a:r>
            <a:br>
              <a:rPr lang="ru-RU" dirty="0"/>
            </a:br>
            <a:r>
              <a:rPr lang="ru-RU" dirty="0"/>
              <a:t>	</a:t>
            </a:r>
            <a:r>
              <a:rPr lang="ru-RU" dirty="0" err="1"/>
              <a:t>потребителско</a:t>
            </a:r>
            <a:r>
              <a:rPr lang="ru-RU" dirty="0"/>
              <a:t> </a:t>
            </a:r>
            <a:r>
              <a:rPr lang="ru-RU" dirty="0" err="1"/>
              <a:t>име</a:t>
            </a:r>
            <a:r>
              <a:rPr lang="ru-RU" dirty="0"/>
              <a:t>: 318113</a:t>
            </a:r>
            <a:br>
              <a:rPr lang="ru-RU" dirty="0"/>
            </a:br>
            <a:r>
              <a:rPr lang="ru-RU" dirty="0"/>
              <a:t>	</a:t>
            </a:r>
            <a:r>
              <a:rPr lang="ru-RU" dirty="0" err="1"/>
              <a:t>група</a:t>
            </a:r>
            <a:r>
              <a:rPr lang="ru-RU" dirty="0"/>
              <a:t> №3 – гр. Пазарджик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46033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2E3E8"/>
      </a:lt2>
      <a:accent1>
        <a:srgbClr val="ABA271"/>
      </a:accent1>
      <a:accent2>
        <a:srgbClr val="94A75E"/>
      </a:accent2>
      <a:accent3>
        <a:srgbClr val="83AA70"/>
      </a:accent3>
      <a:accent4>
        <a:srgbClr val="63B16A"/>
      </a:accent4>
      <a:accent5>
        <a:srgbClr val="70AD8F"/>
      </a:accent5>
      <a:accent6>
        <a:srgbClr val="62AEA8"/>
      </a:accent6>
      <a:hlink>
        <a:srgbClr val="707BB2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3BEC8F2235F349907091195EA077EC" ma:contentTypeVersion="2" ma:contentTypeDescription="Create a new document." ma:contentTypeScope="" ma:versionID="c7f85f3607e9de38467875372ba1b42e">
  <xsd:schema xmlns:xsd="http://www.w3.org/2001/XMLSchema" xmlns:xs="http://www.w3.org/2001/XMLSchema" xmlns:p="http://schemas.microsoft.com/office/2006/metadata/properties" xmlns:ns3="6af3e0f9-6b4e-4e31-ba34-7ed0ac4f9ac6" targetNamespace="http://schemas.microsoft.com/office/2006/metadata/properties" ma:root="true" ma:fieldsID="e309a98d0d8b2fb9c11af2adae4cf956" ns3:_="">
    <xsd:import namespace="6af3e0f9-6b4e-4e31-ba34-7ed0ac4f9a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3e0f9-6b4e-4e31-ba34-7ed0ac4f9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A2E061-7C65-4B97-B1BA-717341CCAC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804528-0887-4648-B40F-AD0E776E43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15913A-C19C-40BD-A525-73EAA40F9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3e0f9-6b4e-4e31-ba34-7ed0ac4f9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Широк екран</PresentationFormat>
  <Paragraphs>11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IR-CAR-1</vt:lpstr>
      <vt:lpstr>Описание на проекта</vt:lpstr>
      <vt:lpstr>Блокова схема</vt:lpstr>
      <vt:lpstr>Електрическа схема</vt:lpstr>
      <vt:lpstr>Съставни части</vt:lpstr>
      <vt:lpstr> Благодаря за 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IR-CAR-1</dc:title>
  <dc:creator>Stoyan Haidushki</dc:creator>
  <cp:lastModifiedBy>Stoyan Haidushki</cp:lastModifiedBy>
  <cp:revision>1</cp:revision>
  <dcterms:created xsi:type="dcterms:W3CDTF">2020-07-05T06:23:28Z</dcterms:created>
  <dcterms:modified xsi:type="dcterms:W3CDTF">2020-07-05T07:25:13Z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0x010100893BEC8F2235F349907091195EA077EC</vt:lpwstr>
  </property>
</Properties>
</file>