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84"/>
    <p:restoredTop sz="94699"/>
  </p:normalViewPr>
  <p:slideViewPr>
    <p:cSldViewPr snapToGrid="0" snapToObjects="1">
      <p:cViewPr>
        <p:scale>
          <a:sx n="60" d="100"/>
          <a:sy n="60" d="100"/>
        </p:scale>
        <p:origin x="18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1598E-D777-3E45-912F-4DB174CD2769}" type="datetimeFigureOut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0ABF5-3561-2A4B-9B97-35206C2CC8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48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0ABF5-3561-2A4B-9B97-35206C2CC8E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025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0ABF5-3561-2A4B-9B97-35206C2CC8E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92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0BB05-70DA-2E48-A4E4-BC1049570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AAB68C-B04B-5B4A-8109-F9FEA17B1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7A4F7-8911-934C-8C3E-564AA289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708D-74D6-DB41-BF5C-AC073AE7D36B}" type="datetimeFigureOut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C586E-83AC-414F-82C0-38CD78B3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459DD-C6AC-B44C-9E16-E73199AC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8E-FAD4-214E-A09C-C0F93CC0D9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62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95820-78BA-5243-B53C-B61E6052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0096F-A959-6B49-A870-4F7AAA773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52549-AC05-B84E-9772-16055443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708D-74D6-DB41-BF5C-AC073AE7D36B}" type="datetimeFigureOut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3F336-63D8-B241-9558-93BA6060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11E24-FDB6-2B4C-BBE0-D4AE0D83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8E-FAD4-214E-A09C-C0F93CC0D9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08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530EFE-3DD3-1046-A945-1A90AC9FC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F7339-1A1A-AB45-8C2F-04BED44FD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40E4F-2383-7342-87C6-C2C25BB6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708D-74D6-DB41-BF5C-AC073AE7D36B}" type="datetimeFigureOut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AD97A-B2D5-1440-9BD8-9080DD22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4D3D3-4C01-DC4C-B62F-B6590D5B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8E-FAD4-214E-A09C-C0F93CC0D9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096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03FFA-5E74-F548-915E-432F8042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73ECB-B2F6-454D-ABD5-591C3FA0A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C5261-DBD4-3E43-8987-7BFBAF32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708D-74D6-DB41-BF5C-AC073AE7D36B}" type="datetimeFigureOut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16BAB-5FC3-AC47-940A-EFF06CC7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9DE08-151E-6141-B948-6722C782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8E-FAD4-214E-A09C-C0F93CC0D9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38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C2446-1C3C-E540-AADD-A261CE04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DAED1B-8A37-E540-AA1A-859C72F2B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D94EA-024D-BE47-9C04-5CA8C998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708D-74D6-DB41-BF5C-AC073AE7D36B}" type="datetimeFigureOut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493A4-8E93-DD4E-A9F9-7D6F3028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A6942-7C84-174C-9E4C-9B6361FB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8E-FAD4-214E-A09C-C0F93CC0D9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11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7BA13-2CF4-074C-BCBB-2C2C9164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56A05-9BA3-9F4B-9617-D99CBD6FB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9E0EC8-3C5A-B943-813E-E463891CD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D39615-A5A1-384A-B6CC-979BA622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708D-74D6-DB41-BF5C-AC073AE7D36B}" type="datetimeFigureOut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1CAEEC-D0A7-0B45-B632-E4AFCAE4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BDAB5B-8ECD-954B-BCA6-D6CD984A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8E-FAD4-214E-A09C-C0F93CC0D9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29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C0B9A-AE3C-0E46-97E1-4E9683A5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9C2061-766B-2A4C-B924-D7A53AF49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BFBC4A-3394-5A40-B90F-B3168409B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B571B5-E0B5-0741-A5AC-CF09D5C3F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4F3633-7D20-174B-9204-D9725CCAC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748E5A-D349-714A-8C76-502415BB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708D-74D6-DB41-BF5C-AC073AE7D36B}" type="datetimeFigureOut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B5225A-25CE-EB40-AB96-43BD4C80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761235-4695-B640-9DE7-DE357C7E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8E-FAD4-214E-A09C-C0F93CC0D9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06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F485F-FD97-1C42-BF1B-83A20705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D0EF81-D670-474B-B6F5-94CD3245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708D-74D6-DB41-BF5C-AC073AE7D36B}" type="datetimeFigureOut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795694-1287-F943-B2AD-F5EA3E82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E6D0BD-902B-E14E-9AF5-27439B06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8E-FAD4-214E-A09C-C0F93CC0D9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3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594E18-9F98-964F-8650-BDE8122E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708D-74D6-DB41-BF5C-AC073AE7D36B}" type="datetimeFigureOut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FBE593-BD0A-C94A-B0F3-B922332B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7A4C2-E6BC-554B-AB3C-F8BCC571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8E-FAD4-214E-A09C-C0F93CC0D9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132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AC742-CA05-D94E-9729-89725E1D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081E3-14C5-5E48-8CAB-1BC519C6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48E72A-1A95-8E4B-8E84-24AE2658D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13A3DB-D675-B24A-9A5A-E8593F05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708D-74D6-DB41-BF5C-AC073AE7D36B}" type="datetimeFigureOut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A90985-4D2A-0C4D-81BC-FF863A16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11ACB1-6E88-C343-BDC3-72E05B54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8E-FAD4-214E-A09C-C0F93CC0D9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443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07E2C-9AD2-AB4B-9450-012A3959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E3E950-A81B-F843-9B8E-42C39FFCA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0604B4-92CD-5F4D-B82A-07D23865D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05C37F-77DF-594D-9309-88829592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7708D-74D6-DB41-BF5C-AC073AE7D36B}" type="datetimeFigureOut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6EA0EE-F6C2-1E41-99CB-44AE848D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B19E8-7F9A-F846-9EB2-894271C7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8B78E-FAD4-214E-A09C-C0F93CC0D9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0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80000">
              <a:srgbClr val="E3E3E3"/>
            </a:gs>
            <a:gs pos="20000">
              <a:srgbClr val="ECECEC"/>
            </a:gs>
            <a:gs pos="0">
              <a:schemeClr val="bg1">
                <a:lumMod val="95000"/>
              </a:schemeClr>
            </a:gs>
            <a:gs pos="50000">
              <a:schemeClr val="bg1">
                <a:lumMod val="85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15BFF-3D3F-2F49-B0A4-F448F65F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D503F0-46DC-DA4E-BDB2-7C99F1792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761DF-5F4D-F543-B0FA-F57023423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7708D-74D6-DB41-BF5C-AC073AE7D36B}" type="datetimeFigureOut">
              <a:rPr kumimoji="1" lang="zh-CN" altLang="en-US" smtClean="0"/>
              <a:t>2020/10/10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61394-AF9E-5447-9F56-3E03AC0EA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6ADBF-1DF7-B54E-96D2-98DC8299E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8B78E-FAD4-214E-A09C-C0F93CC0D9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00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40BE1-DAD5-A141-BF41-0D4E2A775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Empirical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Generic</a:t>
            </a:r>
            <a:r>
              <a:rPr lang="zh-CN" altLang="en-US" dirty="0"/>
              <a:t> </a:t>
            </a:r>
            <a:r>
              <a:rPr lang="en-US" altLang="zh-CN" dirty="0"/>
              <a:t>Convolutional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Recurrent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16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1FCB2-747F-DA42-97A1-D53BC56C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提出背景：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5DECC-1DC9-BA48-BAC0-F9DEED71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处理时间序列成为共识；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得到了广泛的应用；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实验发现，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在处理时间序列预测问题上，比经典的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效果要好；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72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4F81C-0A1F-6E4D-83DA-0C3A5366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为什么有这样的现象？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27931-9325-6D4A-9D97-A824198F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时间序列处理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(Sequence Modeling)?</a:t>
            </a: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传统的时间序列具有 </a:t>
            </a:r>
            <a:r>
              <a:rPr kumimoji="1" lang="zh-CN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自相关性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这点与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 </a:t>
            </a:r>
            <a:r>
              <a:rPr kumimoji="1" lang="zh-CN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反馈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特性相对应；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得到了广泛的应用，那么它好在哪？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通过 </a:t>
            </a:r>
            <a:r>
              <a:rPr kumimoji="1" lang="zh-CN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池化</a:t>
            </a:r>
            <a:r>
              <a:rPr kumimoji="1" lang="en-US" altLang="zh-CN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(Pooling)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获得了更大的感受野；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支持并行计算；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73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AAF7-58F3-C64E-B3B5-A4C128E4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217F5-F19D-0945-B6A3-4EE3AFF30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提取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中的优点，构建新的神经网络：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 卷积运算是基于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因果关系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，即不使用将来的数据来预测现在的数据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(no information leakage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from future to past);</a:t>
            </a:r>
          </a:p>
          <a:p>
            <a:pPr lvl="1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、像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一样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(just as with an RNN)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，任意长度的输入序列，映射到相同长度的输出序列；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、重点：构建长效记忆机制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build very long effective history sizes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66197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52330-951A-1D41-B72E-DF24C2B8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05A1D-0B6F-A549-9E77-416CAC94C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、提出 </a:t>
            </a:r>
            <a:r>
              <a:rPr kumimoji="1" lang="zh-CN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因果卷积</a:t>
            </a:r>
            <a:r>
              <a:rPr kumimoji="1" lang="en-US" altLang="zh-CN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(casual convolution)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的概念，实现自相关性；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、使用 </a:t>
            </a:r>
            <a:r>
              <a:rPr kumimoji="1" lang="zh-CN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一维全卷积网络</a:t>
            </a:r>
            <a:r>
              <a:rPr kumimoji="1" lang="en-US" altLang="zh-CN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(1D fully-convolutional network)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zh-CN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零填充</a:t>
            </a:r>
            <a:r>
              <a:rPr kumimoji="1" lang="en-US" altLang="zh-CN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(Zero Padding)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来实现等长；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、使用 </a:t>
            </a:r>
            <a:r>
              <a:rPr kumimoji="1" lang="zh-CN" altLang="en-US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膨胀卷积</a:t>
            </a:r>
            <a:r>
              <a:rPr kumimoji="1" lang="en-US" altLang="zh-CN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(dilated convolution)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，在不损失信息的情况下，增加感受野，以此实现长效记忆；</a:t>
            </a:r>
          </a:p>
        </p:txBody>
      </p:sp>
    </p:spTree>
    <p:extLst>
      <p:ext uri="{BB962C8B-B14F-4D97-AF65-F5344CB8AC3E}">
        <p14:creationId xmlns:p14="http://schemas.microsoft.com/office/powerpoint/2010/main" val="389776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71696-D4C7-584B-9562-360F7374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实验对比及结论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235DD-90BD-2E49-9BC1-038FB25A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在几乎所有的实验数据集中，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TCN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都优于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，而在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PTB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数据集上，优化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优于了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TCN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，可能是超参数搜索造成的影响；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长效记忆方面，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TCN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更优；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TCN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还没有经过社区范围内的优化，潜力巨大；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TCN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应该成为时间序列预测的首选；</a:t>
            </a:r>
          </a:p>
        </p:txBody>
      </p:sp>
    </p:spTree>
    <p:extLst>
      <p:ext uri="{BB962C8B-B14F-4D97-AF65-F5344CB8AC3E}">
        <p14:creationId xmlns:p14="http://schemas.microsoft.com/office/powerpoint/2010/main" val="417682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2EC97-A3CC-8D46-8D34-93298637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不足之处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EAC2D-113C-1049-8C7A-D60A07BA2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对存储的依赖：训练时，需要把整个序列完整的存储到内存；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超参数调优问题：针对不同的领域，需要进行超参数调优；</a:t>
            </a:r>
          </a:p>
        </p:txBody>
      </p:sp>
    </p:spTree>
    <p:extLst>
      <p:ext uri="{BB962C8B-B14F-4D97-AF65-F5344CB8AC3E}">
        <p14:creationId xmlns:p14="http://schemas.microsoft.com/office/powerpoint/2010/main" val="247613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EF074-FAE3-834C-B1C6-DDBFC605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讨论</a:t>
            </a:r>
          </a:p>
        </p:txBody>
      </p:sp>
    </p:spTree>
    <p:extLst>
      <p:ext uri="{BB962C8B-B14F-4D97-AF65-F5344CB8AC3E}">
        <p14:creationId xmlns:p14="http://schemas.microsoft.com/office/powerpoint/2010/main" val="327075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387</Words>
  <Application>Microsoft Macintosh PowerPoint</Application>
  <PresentationFormat>宽屏</PresentationFormat>
  <Paragraphs>31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Microsoft YaHei</vt:lpstr>
      <vt:lpstr>Arial</vt:lpstr>
      <vt:lpstr>Office 主题​​</vt:lpstr>
      <vt:lpstr>The Empirical Evaluation Of Generic Convolutional and Recurrent Networks for Sequence Network</vt:lpstr>
      <vt:lpstr>提出背景：</vt:lpstr>
      <vt:lpstr>为什么有这样的现象？</vt:lpstr>
      <vt:lpstr>目标：</vt:lpstr>
      <vt:lpstr>解决方法</vt:lpstr>
      <vt:lpstr>实验对比及结论</vt:lpstr>
      <vt:lpstr>不足之处</vt:lpstr>
      <vt:lpstr>讨论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_x0012_</dc:title>
  <dc:creator>王 啸岩</dc:creator>
  <cp:lastModifiedBy>王 啸岩</cp:lastModifiedBy>
  <cp:revision>15</cp:revision>
  <dcterms:created xsi:type="dcterms:W3CDTF">2020-10-07T08:49:58Z</dcterms:created>
  <dcterms:modified xsi:type="dcterms:W3CDTF">2020-10-10T02:23:09Z</dcterms:modified>
</cp:coreProperties>
</file>