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1aec89a8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1aec89a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26a18c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26a18c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1aec8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1aec8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26a18cf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126a18c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26a18c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26a18c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26a18c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126a18c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26a18c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26a18c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454600" y="2064100"/>
            <a:ext cx="4234800" cy="12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C#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Jesse Hines and Logan Milliron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50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little bit of everything.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Oriented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 primitives like int, are able to be treated as "value types" which are still objects.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Procedural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Declarative (in LINQ)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Compiled then interpreted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Strongly Typed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Statically Typed.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82300" y="1592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and modern Object Oriented language</a:t>
            </a:r>
            <a:endParaRPr/>
          </a:p>
          <a:p>
            <a:pPr indent="-311150" lvl="0" marL="4572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Safety, typing, bounds checking, managed language (garbage collected)</a:t>
            </a:r>
            <a:endParaRPr/>
          </a:p>
          <a:p>
            <a:pPr indent="-311150" lvl="0" marL="4572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Portable, Internationalized</a:t>
            </a:r>
            <a:endParaRPr/>
          </a:p>
          <a:p>
            <a:pPr indent="-311150" lvl="0" marL="4572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Suitable on either hosted or embedded</a:t>
            </a:r>
            <a:endParaRPr/>
          </a:p>
          <a:p>
            <a:pPr indent="-311150" lvl="0" marL="4572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learn if you already know C, C++, or Java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1822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82550" y="1680775"/>
            <a:ext cx="75057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name was </a:t>
            </a:r>
            <a:r>
              <a:rPr lang="en"/>
              <a:t> "C-like Object Oriented Language" or COOL. Microsoft renamed it to C# so that they could trademark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name C# came from C++++.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8410406" y="867505"/>
            <a:ext cx="344400" cy="3444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8125926" y="583150"/>
            <a:ext cx="344400" cy="3444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8125919" y="867505"/>
            <a:ext cx="344400" cy="3444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8410413" y="584029"/>
            <a:ext cx="344400" cy="3444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8354087" y="810054"/>
            <a:ext cx="456900" cy="4590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7435450" y="314875"/>
            <a:ext cx="1002900" cy="1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2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b="1" sz="7200">
              <a:solidFill>
                <a:srgbClr val="6AA84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8069607" y="525699"/>
            <a:ext cx="456900" cy="4590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8069600" y="810054"/>
            <a:ext cx="456900" cy="4590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8354094" y="525699"/>
            <a:ext cx="456900" cy="459000"/>
          </a:xfrm>
          <a:prstGeom prst="mathPlus">
            <a:avLst>
              <a:gd fmla="val 23520" name="adj1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882550" y="2350675"/>
            <a:ext cx="72432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Heavily influenced by C++ and Java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Made to compete with Java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003375" y="839325"/>
            <a:ext cx="1074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04425" y="15191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Familiar Syntax for Java or C++ developers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Portability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Loads of "Syntactic Sugar" and lots of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Large Standard Library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714975" y="15191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"Syntactic Sugar" and features to learn.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complex syntax than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efficient than compiled to machine code languages like C/C++</a:t>
            </a:r>
            <a:endParaRPr/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4987625" y="839325"/>
            <a:ext cx="1074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517025" y="491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27550" y="1246475"/>
            <a:ext cx="7505700" cy="31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C# will help you learn most other languages, since i</a:t>
            </a:r>
            <a:r>
              <a:rPr lang="en"/>
              <a:t>t takes syntax from tons of other languages.</a:t>
            </a:r>
            <a:endParaRPr/>
          </a:p>
          <a:p>
            <a:pPr indent="0" lvl="0" marL="0" rtl="0" algn="l">
              <a:lnSpc>
                <a:spcPct val="137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$"Current {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$"Final {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 REPL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Basic Chat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