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61" r:id="rId5"/>
    <p:sldId id="257" r:id="rId6"/>
    <p:sldId id="258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Alec Mabhiza Chirawu</a:t>
            </a:r>
            <a:br>
              <a:rPr lang="en-US" dirty="0"/>
            </a:br>
            <a:r>
              <a:rPr lang="en-US" dirty="0"/>
              <a:t>Alec Shang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terminator Judgement day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Sarah Connor was in mental hospital while John was living with his foster parents.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Imagine you are just having a very good day , and then something, someone just want to kill you because of very big impact you will cause in the future? 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What do you do? </a:t>
            </a:r>
            <a:endParaRPr lang="en-US"/>
          </a:p>
          <a:p>
            <a:r>
              <a:rPr lang="en-US"/>
              <a:t>Is it right or wrong?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/>
              <a:t>Terminator 2: Judgment Day[a] is a 1991 American science-fiction action film directed by James Cameron.</a:t>
            </a:r>
            <a:endParaRPr lang="en-US"/>
          </a:p>
          <a:p>
            <a:r>
              <a:rPr lang="en-US"/>
              <a:t>Main Actors of this wonderful movie are :  Arnold Schwarzenegger, Linda Hamilton, Robert Patrick, and Edward Furlong.</a:t>
            </a:r>
            <a:endParaRPr lang="en-US"/>
          </a:p>
          <a:p>
            <a:r>
              <a:rPr lang="en-US"/>
              <a:t>In its plot, the malevolent artificial intelligence Skynet sends a Terminator—a highly advanced killing machine T-1000—back in time to 1995 to kill the future leader of the human resistance John Connor when he is a child. The resistance sends back a less-advanced T-800, reprogrammed Terminator to protect Connor and ensure the future of humanity.</a:t>
            </a:r>
            <a:endParaRPr lang="en-US"/>
          </a:p>
          <a:p>
            <a:r>
              <a:rPr lang="en-US"/>
              <a:t>some criticized the film for its violent content.</a:t>
            </a:r>
            <a:endParaRPr lang="en-US"/>
          </a:p>
          <a:p>
            <a:r>
              <a:rPr lang="en-US"/>
              <a:t>It is also seen as one of the most-influential visual effects films of all time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T-1000 T-800 Characteristics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69615" cy="4351655"/>
          </a:xfrm>
        </p:spPr>
        <p:txBody>
          <a:bodyPr/>
          <a:p>
            <a:r>
              <a:rPr lang="en-US"/>
              <a:t>6 times stronger</a:t>
            </a:r>
            <a:endParaRPr lang="en-US"/>
          </a:p>
          <a:p>
            <a:endParaRPr lang="en-US"/>
          </a:p>
          <a:p>
            <a:r>
              <a:rPr lang="en-US"/>
              <a:t>liquid metal </a:t>
            </a:r>
            <a:endParaRPr lang="en-US"/>
          </a:p>
          <a:p>
            <a:r>
              <a:rPr lang="en-US"/>
              <a:t>capable of forming sharp objects , eg knives and spear.</a:t>
            </a:r>
            <a:endParaRPr lang="en-US"/>
          </a:p>
          <a:p>
            <a:r>
              <a:rPr lang="en-US"/>
              <a:t>Uncle Bob (T-800)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How effective was the opening scene for terminator 2 judgement day?</a:t>
            </a:r>
            <a:endParaRPr lang="en-US"/>
          </a:p>
          <a:p>
            <a:r>
              <a:rPr lang="en-US"/>
              <a:t>How much did this opening make you want to watch the rest of the film?</a:t>
            </a:r>
            <a:endParaRPr lang="en-US"/>
          </a:p>
          <a:p>
            <a:r>
              <a:rPr lang="en-US"/>
              <a:t>How much does the opening keep you guessing?</a:t>
            </a:r>
            <a:endParaRPr lang="en-US"/>
          </a:p>
          <a:p>
            <a:r>
              <a:rPr lang="en-US"/>
              <a:t>How much does the opening set the rest of the film up?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Internet is now in our mind , its now like oxygen we can’t live without it </a:t>
            </a:r>
            <a:endParaRPr lang="en-US"/>
          </a:p>
          <a:p>
            <a:endParaRPr lang="en-US"/>
          </a:p>
          <a:p>
            <a:r>
              <a:rPr lang="en-US"/>
              <a:t>he wake up facing new nightmare , the war against the machines.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lide_1"/>
          <p:cNvPicPr>
            <a:picLocks noChangeAspect="1"/>
          </p:cNvPicPr>
          <p:nvPr/>
        </p:nvPicPr>
        <p:blipFill>
          <a:blip r:embed="rId1"/>
          <a:srcRect l="10158" t="2871" r="13820" b="9712"/>
          <a:stretch>
            <a:fillRect/>
          </a:stretch>
        </p:blipFill>
        <p:spPr>
          <a:xfrm>
            <a:off x="2453640" y="228600"/>
            <a:ext cx="7659370" cy="66065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1525</Words>
  <Application>WPS Presentation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Alec Mabhiza Chirawu Alec Shang</dc:title>
  <dc:creator/>
  <cp:lastModifiedBy>Alec</cp:lastModifiedBy>
  <cp:revision>16</cp:revision>
  <dcterms:created xsi:type="dcterms:W3CDTF">2022-10-26T11:02:42Z</dcterms:created>
  <dcterms:modified xsi:type="dcterms:W3CDTF">2022-10-27T08:50:50Z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A015D0F42F3F41559FDCC94F0B8CD3C1</vt:lpwstr>
  </property>
  <property fmtid="{D5CDD505-2E9C-101B-9397-08002B2CF9AE}" pid="3" name="KSOProductBuildVer">
    <vt:lpwstr>1033-11.2.0.11380</vt:lpwstr>
  </property>
</Properties>
</file>