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.xml" ContentType="application/inkml+xml"/>
  <Override PartName="/ppt/ink/ink40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.xml" ContentType="application/inkml+xml"/>
  <Override PartName="/ppt/ink/ink50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.xml" ContentType="application/inkml+xml"/>
  <Override PartName="/ppt/ink/ink60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.xml" ContentType="application/inkml+xml"/>
  <Override PartName="/ppt/ink/ink70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.xml" ContentType="application/inkml+xml"/>
  <Override PartName="/ppt/ink/ink80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.xml" ContentType="application/inkml+xml"/>
  <Override PartName="/ppt/ink/ink90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315" r:id="rId5"/>
    <p:sldId id="316" r:id="rId7"/>
    <p:sldId id="423" r:id="rId8"/>
    <p:sldId id="335" r:id="rId9"/>
    <p:sldId id="258" r:id="rId10"/>
    <p:sldId id="337" r:id="rId11"/>
    <p:sldId id="338" r:id="rId12"/>
    <p:sldId id="339" r:id="rId13"/>
    <p:sldId id="340" r:id="rId14"/>
    <p:sldId id="341" r:id="rId15"/>
    <p:sldId id="418" r:id="rId16"/>
    <p:sldId id="336" r:id="rId17"/>
    <p:sldId id="419" r:id="rId18"/>
    <p:sldId id="346" r:id="rId19"/>
    <p:sldId id="343" r:id="rId20"/>
    <p:sldId id="344" r:id="rId21"/>
    <p:sldId id="345" r:id="rId22"/>
    <p:sldId id="422" r:id="rId23"/>
    <p:sldId id="342" r:id="rId24"/>
    <p:sldId id="421" r:id="rId25"/>
    <p:sldId id="363" r:id="rId26"/>
    <p:sldId id="348" r:id="rId27"/>
    <p:sldId id="260" r:id="rId28"/>
    <p:sldId id="349" r:id="rId29"/>
    <p:sldId id="350" r:id="rId30"/>
    <p:sldId id="259" r:id="rId31"/>
    <p:sldId id="351" r:id="rId32"/>
    <p:sldId id="352" r:id="rId33"/>
    <p:sldId id="353" r:id="rId34"/>
    <p:sldId id="354" r:id="rId35"/>
    <p:sldId id="263" r:id="rId36"/>
    <p:sldId id="262" r:id="rId37"/>
    <p:sldId id="261" r:id="rId38"/>
    <p:sldId id="264" r:id="rId39"/>
    <p:sldId id="355" r:id="rId40"/>
    <p:sldId id="358" r:id="rId41"/>
    <p:sldId id="271" r:id="rId42"/>
    <p:sldId id="357" r:id="rId43"/>
    <p:sldId id="356" r:id="rId44"/>
    <p:sldId id="424" r:id="rId45"/>
    <p:sldId id="362" r:id="rId46"/>
    <p:sldId id="360" r:id="rId47"/>
    <p:sldId id="361" r:id="rId48"/>
    <p:sldId id="326" r:id="rId49"/>
    <p:sldId id="329" r:id="rId50"/>
    <p:sldId id="334" r:id="rId51"/>
    <p:sldId id="331" r:id="rId52"/>
    <p:sldId id="332" r:id="rId53"/>
    <p:sldId id="267" r:id="rId54"/>
    <p:sldId id="425" r:id="rId55"/>
    <p:sldId id="426" r:id="rId56"/>
    <p:sldId id="415" r:id="rId57"/>
    <p:sldId id="427" r:id="rId58"/>
    <p:sldId id="364" r:id="rId59"/>
    <p:sldId id="278" r:id="rId60"/>
    <p:sldId id="416" r:id="rId61"/>
    <p:sldId id="289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6" Type="http://schemas.openxmlformats.org/officeDocument/2006/relationships/commentAuthors" Target="commentAuthors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439 280,'3'1,"0"-1,0 0,0 1,0-1,0 0,0 0,0 0,0-1,0 1,0-1,0 1,0 0,0 0,0 0,0 0,0 0,0 0,0 0,0 0,0 0,0 0,0 1,0-1,0 0,0 1,0-1,0 0,0 0,0 0,-6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573 126,'0'6,"0"-3,-1 0,1 0,0 0,-1 0,1 0,0 0,0 0,0-7,0 1,0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656 467,'3'2,"0"-2,0-1,0 0,0 0,1 0,-1 0,0-1,0 1,0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657 493,'4'2,"-1"-3,0 0,0 1,0-1,0 0,0 1,0-1,0 0,0 0,0 1,0-1,0 0,-6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672 452,'0'3,"0"0,0 0,0 1,0-1,0 0,0 0,0 1,0 0,0-1,0 0,-1 0,1 0,0 0,0 0,0 1,-1-1,1 0,0 0,-1 0,0 0,1 0,-3-2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651 531,'3'0,"0"-1,0 0,0 0,0 0,0 1,0-1,0 1,0-1,0 1,0-1,0 1,0-1,0 1,0 0,0 0,0 0,0 1,0-1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754 467,'0'3,"3"-3,0 0,0 0,0-1,0 1,0-1,0-1,-5 5,1 0,0 0,-1 0,1 0,-1 0,1 0,-1 0,1 0,-1 0,1 0,0 0,0 0,-1 0,0 0,1 0,-2 0,0 0,0 0,0-1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749 479,'1'3,"2"-2,0 1,-2 1,2-2,-1 2,1-1,0 0,-1 1,0 0,1 0,-1 0,1-1,-1 1,-5-3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793 428,'4'1,"-1"0,-2 2,-3 0,1 0,-1 0,1 0,0 1,-1-1,1 0,0 0,0 0,-1 0,0 2,1-2,-1 1,0-1,1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794 459,'3'1,"-1"2,-2 0,-1 0,1 0,-1 0,0 0,1 0,-1 0,1 0,0 1,0-1,-1 0,1 0,-1 0,1 0,0 0,-1 0,1 0,0 0,-1 0,1 0,-1 1,1-1,-1 0,1 0,-1 0,1 0,0 0,-1 0,1 0,0 0,-1 0,1 0,0 0,-1-6,1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819 431,'2'3,"1"-2,0-1,0 1,-1 2,-5-2,0-1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805 459,'3'1,"0"-1,0 0,0-1,0 0,0 0,0 0,0 1,0-1,0 1,0-1,-6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576 109,'5'1,"-2"-2,0 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809 484,'3'2,"0"-2,0-1,0-1,0 1,0 0,0 0,0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809 506,'3'0,"0"-1,0 0,0 0,0 0,0 0,0 0,0 0,0 0,-6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822 474,'0'3,"0"0,0 0,0 0,1 0,-1 0,0 0,0 0,0 0,0 0,0 0,-1 0,0 0,1 0,-1 0,0 0,-2-4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797 527,'3'0,"0"-2,0 1,0 1,0-1,0 0,0 0,0 0,0 1,0-1,0 1,0-1,0 1,0 0,0-1,0 1,0 0,0 0,0 0,0 2,0 1,-6-4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176 254,'0'6,"0"-3,0 0,0 0,-1 0,1 0,0 0,-1 0,1 0,0 0,0 0,0 0,0 0,0 0,0 0,1 0,-1 0,0 0,0 0,0 0,1 0,-1 0,0 0,0 0,1 0,-1 0,0 0,-2-6,0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170 326,'-1'3,"2"0,0 0,2 0,0-4,0-1,0-1,-1 0,1 1,-2-1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141 390,'5'-1,"-2"0,0 0,0 1,0 0,0 0,-1 3,-1 0,-1 1,0 0,-1-1,-1 0,1 1,-1-1,1 1,-1-1,0 1,-1-1,0-1,0-2,2-4,1 0,0 1,0-1,0 0,1 0,-1 0,1 0,0 1,-1 0,1 0,0 0,-4 5,2 2,-1 0,1 0,0-1,0 2,-1 0,1-2,1 0,-1 0,0 0,0 0,0 2,0-2,1 0,-1 0,0 1,0-1,0 1,1 0,-1-1,1 0,1-6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182 359,'1'6,"-2"-3,0 1,0 0,0 1,0 0,0-1,1-1,-1 2,0-1,0-1,0 1,1 0,-1 0,0-1,1 0,-1 0,0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188 396,'0'6,"0"-3,0 0,-1 1,1-1,0 0,0 0,0 0,3-4,-1-2,0 0,0 0,-1 0,1 0,-1 0,1 0,0 6,-3 0,1 0,0 0,0 0,3-2,0-4,-1 0,1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234 390,'-2'3,"0"0,1 0,0 0,1 0,0 0,3-1,0 0,0-2,0 1,-2 2,-3 0,0 0,0 0,-1 0,2-6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603 133,'0'-4,"-2"1,0 0,-1 2,0 4,1 0,1 0,0 0,0 0,0 0,1 0,0 0,3-1,0-4,-1-1,0 0,0 0,-1 0,0 0,-1 0,-2 6,2 0,0 0,0 0,0 0,1 0,2 0,0-3,0-3,0 0,-2 0,1-1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255 398,'2'0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255 420,'4'1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328 375,'2'4,"-1"-1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329 406,'0'6,"0"-3,0 0,-1 0,1 0,-1 0,1 0,0 0,-1 1,1 0,-1 0,1 0,0 0,-1 0,1 0,-1 0,1 0,-1 0,0 0,1 0,-1-1,0 1,0-1,0 0,0 0,0 0,-2 0,1 0,-1-2,0 0,0-2,1-2,1 0,1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350 408,'2'6,"-2"-3,0 0,0 0,0 0,0 0,-1 1,1-1,-1 1,1-1,0 0,0 0,0-7,0 0,1 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354 377,'3'3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389 417,'2'-3,"-3"0,0 0,-2 1,0 1,0 3,0 1,1 0,1 0,-1 0,1 1,0-1,0 0,0 0,1 0,0 0,1 0,2-2,0-3,0-1,-1 0,0 0,0 0,-1 0,0 0,0 6,-1 0,0 0,0 0,1 0,2-1,0-1,0-1,0 0,0-3,-1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374 379,'5'1,"-2"-1,0 1,0-1,0 0,0 0,0 0,0 0,0-1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438 400,'3'1,"0"-1,0 0,0-1,0 0,0 1,0-1,0 0,0 1,0-1,0 1,0 0,0-1,0 1,0 1,-2 2,-1 0,0 0,-1 0,0 0,0 0,0 0,0 0,-1 0,1 0,0 0,0 0,0 0,-1 0,1 0,-1 0,1 0,-1 0,0 0,0 0,0 0,-1 0,0-1,0-4,3-1,-1 0,1 0,0 0,0 0,0 0,0 0,0-1,0 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463 355,'1'3,"-1"0,-1 0,0 0,0 0,1 0,-1 0,0 0,0 0,0 0,-1 0,1 0,1 0,-2 0,1 0,0 0,-1 0,1 0,0 0,-1 0,1 0,0 1,-1-1,1 0,-1 0,1 0,-1 0,0 0,0 0,0 0,0 1,-1-1,0-1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621 126,'0'6,"0"-3,-1 0,0 0,1 0,-1 0,1-6,1 0,-1 0,2 0,-1 0,1 0,1 1,0 1,0 0,0 4,-3 0,0 1,0-1,0 1,0-1,-1 0,1 0,-1 0,1 0,-2-6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495 399,'0'5,"0"-2,0 0,1 0,-1 0,0 0,0 0,0 0,1 0,-1 0,0 0,1 0,-1-6,0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500 403,'4'0,"-1"0,0 0,0 0,0 0,0-1,0 1,0 0,0 0,-1 3,-3 0,-1 0,-1 0,1 0,1 0,-1 0,-1 0,1 0,0 0,0-6,-1 2,0 1,0 0,0 1,6-1,0 0,0-1,0 0,0 0,0 0,0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279 136,'4'-6,"-1"4,0 0,0 0,0 0,0 1,0-1,0 0,1 1,0-1,-1 0,0 2,1-1,-1 0,0 1,1-1,-1 1,1 0,0 0,-1 0,0 1,0-1,0 2,0-2,0 2,0-1,0 0,0 1,0-1,0 0,0 0,0 0,0 2,0-2,0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385 104,'4'4,"-1"-2,0 0,0-1,0 0,0 1,-1 1,-1 0,-3 0,-1 1,0 0,1-1,-1 0,1 0,-1 0,0-1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459 129,'5'2,"-2"-3,0-1,0 1,0-1,0 0,0 0,0 0,0-1,-2 0,0 0,0 0,-3 0,-1 2,0 1,0 1,0 2,1 0,-1 0,1 0,1 0,-2 1,2 0,0-1,1 0,0 0,1 0,2-1,0-1,0-1,0 0,0-1,0-1,0 1,0 0,0-1,0 1,-3-2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518 116,'1'-6,"-1"3,-1 0,-2 1,0 2,0 0,0 3,1 0,0 0,0 0,1 0,0 0,1 0,3-2,0-1,0-1,0-1,-1-1,0 0,0 0,0 0,-3 6,1 0,-1 1,0-1,0 1,0 0,1-1,-1 2,0-1,1-1,-1 1,1-1,-1 1,1-1,-1 1,1-1,-1 2,0-1,1-1,-1 1,0 1,0-1,0 0,1 0,-1-1,1 0,-1 0,1 0,0-6,1-1,0 1,0 0,0-1,1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532 121,'-2'4,"1"0,0-1,0 0,1 0,-1 0,1 0,0 0,3-1,0-5,-1 0,0 0,0 0,0-1,-1 1,1 0,0 0,-1 0,0 0,0 0,-4 4,2 2,0 0,0 0,0 0,1 1,0-1,0 0,1 0,2-2,0-2,0-1,-1-1,0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576 122,'-2'-4,"-1"4,0 1,0 1,1 1,0 0,1 0,0 1,0-1,0 0,1 0,0 0,3-4,0-1,0 0,0-1,-1 0,1 0,0 0,0 0,-2 6,-2 0,0 0,0 0,0 1,1-1,0 0,1 0,2-2,0-2,-1-2,-1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606 97,'0'5,"-1"-2,1 0,-1 1,0-1,0 1,0 1,1-1,-1-1,1 1,-1 1,1-1,-1 0,1 0,0-1,0 0,0 0,-1 0,1 0,0-6,1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658 119,'2'0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595 86,'3'3,"-1"0,-1 0,1 0,-1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655 146,'4'6,"-1"-6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723 74,'0'5,"0"-1,-1-1,0 0,0 1,0-1,0 1,0-1,0 0,0 0,0 0,1 0,0-6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729 81,'4'0,"-1"0,0 0,0 0,0 0,0-1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733 85,'2'5,"0"-2,0 0,1-3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755 74,'2'6,"-3"-3,0 0,1 0,-2 0,1 0,1-6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763 79,'5'0,"-2"1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760 86,'5'3,"-2"-3,0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735 110,'5'-1,"-2"0,0-1,0 0,0 0,0 0,-2-1,-4 1,2 5,0 0,-1 0,1 0,0 0,0 0,0 0,0 0,-1 0,0 0,-1-1,0 0,0-1,0 0,0 0,6-1,0-1,0 0,0-1,1 0,-1 1,0 0,0-1,0 1,0-1,0 1,0 1,0-1,0 0,0 0,-6 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725 153,'5'1,"-1"-2,-1-1,0 1,0 0,0 0,0-1,0 1,0-1,0 0,0 0,0 0,-2-1,-3 0,-1 1,2 5,1 0,0 0,0 0,0 0,1 0,-1 1,0-1,0 1,0-1,1 0,-1 1,0-1,-1 0,1 0,-1 0,1 0,-1 0,0 0,-1 0,-1-4,1-2,1 0,0 0,0 0,0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738 168,'5'2,"-2"-1,0-1,0 0,0 0,0-1,-2-2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435 220,'-1'3,"1"0,0 0,0 0,0 0,0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799 105,'4'0,"-1"0,0 1,0 0,0-1,0 1,0-1,0 0,-3 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784 159,'5'1,"-1"-2,-1 1,1-2,-1 1,1 0,0 0,-1-1,0 1,1-1,-1 1,0-1,-1-1,-3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813 131,'0'6,"0"-3,0 0,0 0,0 0,0 1,0-1,-1 1,1-1,0 0,-1 1,1-1,-1 0,1 0,-1 0,1 0,-1 0,-2-1,0-4,0-1,1 0,1 0,-1-1,1 1,0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707 272,'-2'-6,"1"3,0 0,-1 0,-1 1,0 1,0 2,0 2,2 0,0 0,-1 0,1 1,-1 0,1-1,0 1,0-1,1 0,0 0,0 0,3-1,0-3,0-2,0 1,-1-1,1 0,0 0,-1-1,1 0,-1 0,2-2,-3 3,1-1,0 0,-1 0,1 1,-1-1,0 1,0 0,-1 0,0 6,0 0,-1 0,1 1,-1 1,1 0,-1-1,1-1,0 2,-1-1,1 0,0-1,-1 0,1 0,0 0,0 0,0-6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723 275,'5'1,"-2"-3,0 0,0 0,0-1,-1 0,0 0,-1 0,-1 0,-1 0,-2 3,1 3,-1 0,2 0,0 1,0-1,0 0,1 0,0 0,0 0,2 0,1-3,0 0,0-2,0 0,-1-1,1 0,-2 0,0 0,0 0,-1 6,-1 0,0 0,0 0,0 0,1 0,1-6,1 0,-1 0,0 0,1 0,0 0,1 0,0 1,0 2,-3 3,0 0,0 0,0 0,0 0,0 0,0 0,1 0,2-2,0-1,0-2,0 0,0-1,-1 0,1 0,0 0,-1 0,0 0,-1 0,0 0,-1 0,-3 2,0 2,0 2,1 0,0 0,0 0,1 0,1 0,3-2,0-1,0-1,0-1,-1-1,1 1,-1-1,-1 0,-1 0,-3 6,2 0,1 0,-1 0,0 0,0 0,1 1,-1-1,0 1,1 0,-1 0,1 0,-1 1,1-1,-1 1,0-1,1-1,-1 1,1 1,-1-1,0 0,0-1,0 0,1 0,-2 0,0 0,-1-3,0 0,0-2,1-2,0 1,0 0,1-1,0 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730 220,'0'7,"0"-4,1 0,2-1,0-3,0-2,0 0,0 0,0 1,-1-1,1 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831 257,'2'7,"-1"-4,0 0,0 0,0 0,-1 0,2 0,-2 0,2-6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854 259,'0'4,"-1"-1,0 0,0 0,0 1,0 0,-1 0,1 1,-1 0,1 0,0 0,-1 0,1 0,0-1,0 1,-1-1,2-1,-1 1,0-1,0 0,2 0,2-5,-2-1,1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866 274,'1'5,"-2"-1,1 0,-1 0,1 0,0-1,1 0,2-3,0 0,0-1,0-1,-1-1,1 0,0 0,0 1,-1-1,-1 6,-2 0,0 0,0 0,0 0,1 0,1-6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882 261,'5'-7,"-2"4,-1 0,1 1,0-1,0 0,0 1,0 0,0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150 333,'3'2,"0"-1,0-1,0 1,0-1,0 1,0-1,0-1,0 1,0-1,0-1,0 2,0 0,0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450 0,'2'0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546 2283,'-73'-148,"48"50,25 0,0 24,0-24,25 0,-1 24,1-24,24-1,-25 26,25-1,1-24,-1 24,24 0,-23 1,23-1,1 25,0 0,-1 0,25-1,-24 26,0-25,0 24,-1 1,25 24,-24-25,0 25,-1 0,1 0,0 0,0 0,-1 25,1-25,24 24,-24 25,-1-24,1 49,0-25,0 0,-25 49,-25 0,1 1,-1-26,1 1,-25 0,24 24,-24-24,0 24,0-24,0 24,-24-24,24 24,-25-24,1 24,-25 0,0-24,-1 24,1-24,-24 24,-1-24,-24-1,24 1,-24-25,0 25,-1-25,-24 0,25-24,0-1,0 1,24-25,-24 24,0-24,-1 0,26-24,-26 24,26-49,-1 24,0-24,1-25,-26-24,75 24,-25-24,24 0,-24 0,49 24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614 581,'-48'62,"119"-42,1-20,-1-20,1-1,-1 21,0-21,1 21,-1 0,-142-41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668 553,'0'72,"0"1,0-1,0 0,-24 1,0-1,24 0,-24 1,24-1,-24 0,24 1,72-25,0-48,-1-24,1 24,0-24,0 0,-1-25,1 1,-24-24,-72-1,24 1,0 0,0-1,0 1,0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610 780,'72'-22,"1"-1,-1 23,0 0,0-23,1 1,-1-1,0 23,0-22,1 22,-1-23,-96-45,-48 68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638 543,'-13'73,"13"0,0 1,0-1,0 0,0 0,0 1,0-1,0 0,0 0,0 1,0 23,0-24,0 25,0 0,0-25,0 0,13 0,-13 1,-13-148,13 1,0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649 555,'46'72,"-23"0,-23 1,22-1,1 0,0 0,0 24,0-23,-23-1,45 0,-22-144,-23 0,0-1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654 768,'121'-72,"-48"23,0 25,0 24,0 0,-1-24,1 24,0 0,0 0,0 0,0-24,-1 0,1 24,-24 72,-49 1,-25-1,1 0,-24 1,23-1,-23 0,24 25,-25-25,25 1,-1-1,1-144,0-1,0 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685 559,'-17'118,"17"-48,17 1,-1 0,-16-1,0-140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697 557,'0'115,"-21"-46,21 0,64-46,0-46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149 259,'1'3,"-1"0,0 0,0 0,0 0,0 0,0 0,0 0,0 0,0 0,1-6,-1 0,2 0,0 0,1 2,0 2,-3 2,0 0,0 0,0 0,0 0,1-6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659 731,'120'22,"-25"-44,1 0,-24 0,0 0,-1-22,1 22,0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888 491,'67'-24,"-67"97,23 1,-23-1,0 1,0-1,0 0,-23 1,23 24,0 0,-22-1,22 1,-23 0,23-24,0-1,-22 0,22 1,0-1,-23 1,23-1,-22 0,22 1,-23-1,23 1,-45-148,23 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769 527,'-24'95,"24"-24,0 1,0-1,0 1,0-1,24 0,48-71,0-24,0-23,0-1,-25-23,25 23,-24-23,24 23,-24-23,24 24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1221 578,'0'122,"0"-49,0 1,0-1,-24 0,24 0,0 1,-23-1,23 0,0 1,0-1,0 0,-24 0,24 1,0-1,0 0,-24 0,24 1,-24-1,1 0,-49-48,1-25,-1 0,1-25,0-48,47-25,24 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719 632,'92'18,"-22"-36,-1-1,0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848 599,'-24'144,"24"-71,-23-1,-1 0,1 0,-1 0,24 1,0-1,0 0,71-48,-1-24,1-24,0-48,-24 0,0-1,0 1,-47 0,23 0,-46 0,-24-1,-24 25,1 24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764 704,'119'0,"-47"-20,0 20,-1-21,1 21,0 0,-1 0,-47-62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834 589,'-37'145,"37"-72,0-1,0 1,0-1,0 25,0-24,0-1,-19 1,19-1,0 1,56-146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1393 781,'-96'-146,"25"121,-1 1,0 24,0 49,24 24,25 0,-1 1,48-1,23 0,-23 0,48 0,-24 1,0-1,0 0,23 0,-47 1,0-1,-24 0,0 0,-24 0,-23 1,-25-25,0 24,0-49,0 1,1-50,-1-24,48-24,0 0,24 0,24-25,0 0,24 25,-24 0,23 0,1-1,0 1,24 0,0 0,0 0,-1-1,1 26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840 607,'72'109,"0"-109,0 0,0 0,-1 0,1 0,0 0,0 0,0 0,-144 0,0 22,0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164 283,'3'1,"0"-1,0-2,0 0,-1-1,-3 0,-2 4,1 2,1 0,0 0,1 0,0 0,2 0,1-2,0-2,0-1,0 0,-2-1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865 622,'-24'105,"96"-105,0 0,24 0,0-21,1 21,-25-21,0 21,0 0,0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1025 592,'0'121,"0"-48,-22-1,22 49,-21-48,21-1,0 1,0 24,21-25,-21 1,0-1,22 1,-86-97,43-49,-1 0,1 1,21-1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905 598,'93'19,"-23"0,1-19,-1 18,0-18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1163 763,'-23'-121,"-48"73,1 48,-1 24,71 49,24-1,23 1,0-1,0 1,-24 0,24-1,0 1,-47-1,24 1,-48-1,1 1,-48 0,1-49,-1-24,48-73,-1 1,24-1,24 1,-1-1,24 0,24 1,-24-1,23 1,1 23,-1-23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477 588,'70'0,"0"0,0 13,0-13,0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473 615,'72'19,"-1"-19,1 0,0-19,-1 19,1 0,-1-19,1 19,-72 56,-72-56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762 606,'-24'195,"24"-122,0 0,0 0,0 1,0 23,0-24,0 25,-24-25,24 0,-24 0,24 0,-24 0,24 0,0 1,-24-148,0 1,24 0,-24 0,0 0,0 0,-48 48,72 99,24-1,0 0,0 0,24 0,24-49,0 1,0-50,-1-23,1-1,0-24,-24 0,0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461 668,'23'97,"47"-73,0-24,1 0,-1 24,0 0,-70 49,0 0,-24 23,-22-23,22 0,1-1,0 1,-1 0,1-1,-1 1,71-146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576 792,'-46'143,"23"-72,0 0,23 0,69-48,0-94,-23 0,0 0,0 0,-46 0,0 0,-23 0,-46 71,0 24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511 777,'72'0,"0"0,0-20,0-1,-1 21,1-21,0 1,0 20,0-21,-144 21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165 270,'3'-1,"0"-1,0 0,0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539 661,'-13'169,"26"-97,-13 0,0 25,0-25,0 1,0-1,0 0,0 1,0-1,-13-144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663 657,'-47'144,"23"-47,0-25,24 0,-24 0,24 0,0 1,0-1,72-24,-1-24,1 0,0-24,-1 0,1 0,0-24,-1 0,-23-48,-24-1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730 666,'-89'145,"89"-72,0 0,0 0,-22 24,22-25,-23 1,23 0,-22 0,22-1,-22 1,22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578 669,'117'63,"-46"-42,-1-21,0 21,1-21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583 727,'94'86,"-23"-86,0 0,-1 0,1-22,-1-21,-70-21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598 648,'95'0,"-23"24,-1-24,0 25,1-1,-1-24,1 25,-25 48,-47 0,-24 1,24-1,-23 0,-1 1,0-1,0 0,24 1,-24 23,1-23,-1-1,0 0,24 1,-24-1,0 25,1 0,23-25,-24 0,0 1,0-148,48 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698 660,'0'145,"-24"-49,0 0,0 1,24-1,0-24,24 0,24 1,24-49,-1 0,1-24,0 0,0 0,0-24,-1-24,1-1,-24-23,-48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857 668,'-45'170,"22"-97,23 0,0 0,-22 24,22 0,-23 1,1-1,-1 0,0-24,23 0,-22 0,-1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765 1800,'-25'-147,"25"74,0-1,0 0,0 1,25-1,-1-24,1 25,-1-1,50 1,-25-1,0 1,24-1,1 1,-1 24,1 0,0 0,-1 24,1 1,-1-1,25 1,-24-1,0 25,-1 0,25 0,-24 0,-1 0,1 25,-1-1,26 1,-26 24,1-25,-1 25,1 25,-25-1,0 1,0-1,-25 1,1-1,-1 1,-24-1,0 1,0-1,0 1,-24 0,24-1,-49 25,24-24,-24-1,0 1,0 24,-24-25,-1 1,1-1,-1-24,0 25,1-50,-1 25,1 0,-1-49,-24 25,25-1,-1-24,0 0,-24 0,25 0,-25 0,24-24,0-1,1 1,-1-50,25 1,0-25,25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41 384,'2'0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438 186,'3'0,"0"0,0 0,0 0,-1 3,0 0,-2 0,0 0,0 0,-1 0,-1 0,0 0,0 0,0 0,-1-1,1 1,-1-2,2-4,1 0,0-1,1 0,1 1,-2 0,2 0,-2 0,1 0,0 0,-2 6,0 0,0 0,0 1,1 0,-1 0,0-1,1 0,-1 0,1 0,0 0,1-6,-1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255 268,'-3'-1,"3"4,-1 0,0 0,1 0,0 0,0 0,0 0,0 0,-1 0,1 0,0 0,0 0,0 0,0 0,0 0,0 0,0 0,0 0,0 0,-1 0,1 0,0 0,0 0,0 0,0 0,0 0,0 0,0 0,0 0,0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661 363,'99'0,"-25"0,0 0,0 0,0 0,1-21,-1 21,0 0,25 0,-25 0,25 0,-25 0,25-21,-25 21,25 0,-1 0,1 0,0 0,0 0,0 0,0 0,-1 0,1 0,25 0,-25 0,24 0,-24 0,-25-20,50 20,-25 0,24 0,-24 0,25-21,-26 21,1 0,25 0,-25 0,24 0,-24 0,-25 0,50 0,-25 0,-25 0,49 0,-24 0,-25 0,25 0,0 0,-25 0,25 0,0 0,-25 0,25 21,24-21,-24 0,0 0,-25 0,25 20,0-20,-25 0,25 21,0-21,-25 0,0 21,0-21,0 20,0-20,-148-20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467 1484,'0'-147,"-24"73,24 1,0-25,0 24,0 1,0 0,24-1,0 1,0-1,24 1,0-1,25 25,-1 25,0-1,0 1,0 24,1 0,-25 73,0 1,-24-1,0 25,0-24,-24 24,0-25,0 0,0 1,0-1,0 1,-24-1,24 1,-24-1,24 1,-24-1,0 0,0 1,-24 24,23-25,-47 1,0-25,0 0,0-49,24-98,48 24,-24-48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748 3190,'-73'-173,"73"99,-24 1,24-1,0 0,-24 0,24 0,0 0,-25 1,25-1,0 0,0 0,0-24,0 24,0-25,0 25,0 0,0 1,25-1,-25 0,24 0,-24-24,24 24,1 0,-1-25,0 26,1-26,23 25,1 0,0 1,-25-1,49 24,0-23,0 48,0 25,0 49,0 25,-24 0,24 0,-49 0,25-1,0 1,-25 0,0 0,25 25,-25-1,-24-24,0 0,25 0,-25-1,0 1,0 0,0 0,0 0,0 0,0 24,0-24,-25 24,25 1,-24 24,0-25,-1 1,1-1,0-24,-1 25,-23-1,23 1,-23-1,-1 1,0-26,1 1,-25-24,0-1,-1-25,-23-24,24 0,-24-24,24-50,-25-25,1-24,48 25,25 24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566 1322,'122'-98,"-49"49,0-25,0 50,0-25,0 0,0 24,0 25,-24 74,-49-1,-24 25,-1 0,-23 0,23-24,-23 49,-25-1,48-48,-23 48,-1 1,-24 0,24-25,0-25,1 1,-1-1,-24-73,49-73,-1-1,25 1,-24-25,24 0,0 0,-24 24,24-49,0 1,0 48,0 1,0-1,0 0,24-48,-24 48,24-48,-24 48,49-24,-49 24,24-24,25 0,-25 25,25-1,24 25,0 0,0 49,0 74,-24-1,0 1,-1-1,-23 1,23 24,-23-24,23-1,-23 1,-1 24,25-25,-25 25,0 0,1-24,-25 0,-73-25,0-49,-25-25,25-48,0 24,-24-25,24 0,-25 25,1-24,0-1,-1 1,-23 24,23-25,1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1038 541,'-121'-24,"48"48,25 48,0 0,-1 25,25-1,0 0,24-24,0 1,0-1,48 0,25-72,-1-48,-23-24,-1-1,1 1,-25 0,24 0,1 0,-49 144,0 0,0 0,24 0,0 1,24-1,25-48,-1-24,1-24,-1-24,-23-24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710 610,'48'142,"-48"-70,-24-1,24 0,0 0,24-142,49 0,-49 0,48-1,-24 1,0 0,25 0,-1 47,1 95,-73 0,-25 1,25-1,-24 0,0 0,24 1,48-144,-23 1,23 0,0 0,0-1,0 1,25 47,-49 96,-24-1,-24 0,24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752 773,'98'48,"-25"-48,1 0,-1-24,0 0,1-24,-1 0,-49-23,-48-1,-49 48,-1 48,1 48,24-1,0 1,25 0,-1-1,25 1,0-1,49 1,24-72,1 0,-1-48,0 24,1-23,-1-1,1 24,-1-24,0 1,1-25,-50 0,-97 24,-1 72,1 24,0 24,24-1,24 1,99-72,-1-24,0-24,1 1,-1 23,0 0,-73 96,-24-1,-1 1,99-24,-1-96,1 0,-1-24,0 49,1-49,-1 0,-24 1,-25-1,-97 96,48 47,25 1,74 0,-1-48,1 23,-148 25,1-48,-1-24,26-72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895 512,'0'141,"-24"-71,1 0,-1 1,95-24,-1-118,-23 1,24 23,-1-23,1 23,-71 117,0 0,-24 1,1-1,93-117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869 513,'22'140,"-44"-70,-1 0,23 0,23-140,22 0,0 0,0 0,23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857 676,'96'47,"-23"-47,-1 0,0-23,1-24,-1 0,-48-24,-96 48,0 46,23 48,1-1,24 0,0 1,48-1,48-46,1-24,-1 0,0 0,1 0,-1-24,0 1,1-24,-49-24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263 285,'3'0,"-2"-3,2 1,0 2,0 0,0 0,0 0,0 0,0-1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951 906,'-24'146,"24"-73,0-1,0 1,24 0,50-73,-25-73,-1 0,1 1,-24 144,-25 1,0 0,73-73,0-49,0-23,1 47,-26-47,-23-1,-98 121,48 25,98-97,-48-49,48 122,-24 23,-49 1,73-97,0 0,-24 96,-49 1,74-73,-26-73,1 1,0-1,0 0,-25 0,1 1,-1-1,25 0,-25 0,25 1,-49-1,25 0,-50 146,1 0,-1-1,1 1,24 24,-24-24,-1 24,25-24,-24-1,24 1,0 24,0-24,0 0,-25-146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874 539,'-56'79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956 558,'-43'144,"22"-72,21 0,-22 0,0 1,22-1,-21 0,21 0,-22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998 556,'-113'144,"91"-71,-23-1,45 0,22 0,46-24,-1-24,1 49,-68-1,-45 0,-23-48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1039 587,'-47'165,"24"-93,-1-1,-23 0,0 0,71-142,23 0,0 0,0-1,0 1,23 24,1-24,-1 71,-70 71,0 0,0 0,-23 0,23 0,-24 0,1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870 847,'120'71,"-48"-71,0 0,0-47,-1 23,1-47,-24 0,-48 0,0 0,-72 71,0 71,48 0,-23 24,23-24,0 0,48 0,47-24,1-47,0-23,0-25,0-23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893 1341,'121'0,"-48"-48,0 0,0-24,-25-1,1 1,-122 23,0 74,0 23,25 24,-1 1,25-1,0 0,48 1,49-73,0-24,-1 0,26-49,-26 25,1 0,0-1,-73 122,-49-1,122-24,-24-120,24 0,-25-1,1 1,-25-1,24 1,-48 0,49-1,-25 1,0-1,1 1,-25 144,-25 1,25-1,-24 1,0-1,24 25,-24-25,24 0,-25 1,25-1,0 1,25-146,-1 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935 1013,'97'0,"-25"0,1-48,0-1,-25-24,-24 0,-24 1,-72 47,-1 74,0 24,25 0,24-1,0 1,48 0,48-24,1-49,0-25,-1-23,1 23,-1 1,1 0,-73 97,0 0,-24-1,96-72,-48-72,25-1,-25 0,0 0,0 0,1 0,-1 1,0-1,0 0,25 146,-49 0,0 24,0 0,0-24,0 24,0 0,0 0,0 0,0-24,0 24,24-24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399 1544,'121'122,"-48"-171,-25-24,1 0,-1 0,1 0,-1 0,1 0,-1-24,25-1,-25 25,1-24,-1 24,0 0,1 0,-1 0,1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417 865,'-24'146,"24"-73,24-1,25 1,-49 0,24 0,0 0,0 0,1 0,47-146,-47-24,23 0,1 24,-25 0,24 0,1 0,24 24,-25-23,25-26,0 26,-1-1,-23 0,-1 0,1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289 276,'0'-3,"1"6,2-2,-1 2,-5-1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443 592,'124'22,"-50"-44,0-1,0 1,1 22,-1-22,0 22,0 0,1 22,-26 45,25-23,1-44,-1 0,0 0,0-22,1-22,-1 21,0 1,0 0,1-1,-1 23,0-22,0 22,1 0,-1 0,0 0,0 0,0 0,1 22,-1 1,0-23,0 22,1 0,-1-22,0 23,0-23,1 0,-1 0,0 0,0 0,1 0,-1 0,0 0,0 0,1 0,-1 0,0 0,0 0,1 0,24 0,-25 0,0 0,0 0,0-23,1 23,-1-22,0 22,0 0,1-22,-1 22,0 0,0 0,1 0,-1 22,0-22,0 0,1 22,-1-22,0 0,0 0,1-22,24 22,-25 0,25-22,-25 22,0 0,1 0,-1-23,0 23,0 0,0 23,1-23,-1 0,0 0,0 0,25 0,-24 0,-1 0,0 0,0 0,1 0,-1 0,0 0,0 0,1 0,-1 22,0-22,25 0,-25 0,1 0,-1 22,0-22,0 0,25 0,-24 0,-1 23,25-23,0 0,-25 0,50 0,-25 0,0 0,0 0,0 0,0 0,0 0,-25 0,25 0,0 22,0-22,0 0,-25 0,25 22,-25-22,1 0,-1 22,0-22,0 23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620 666,'0'72,"0"0,0 1,0-1,-24 0,1 0,-1 0,24-144,0 0,24 0,-1 0,1-1,-1 1,1 0,-1 0,48 0,0 24,-1 24,1 72,-71 24,23 0,-23 0,0 0,0 1,0-1,0 0,0 0,0-144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958 639,'23'-120,"-94"72,-1 24,1 48,23 48,0 0,25 0,-1 0,0 0,0 0,24 0,0 0,0 0,72-72,-1-72,-23 0,-24 0,23 0,1 0,-24 0,-48 144,24 0,-24 0,24 0,0 0,48 0,23-48,1-96,-24 0,-25 0,25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652 498,'0'95,"0"-24,-23 1,23-1,-23 0,23-142,23 0,23-1,-23 1,23-1,24 25,-1 23,-46 95,-23 1,0-1,-23 1,23-1,-23 0,23 1,0-1,-46-142,46-1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580 768,'118'-70,"-47"23,0 1,0-1,0-23,-1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1029 446,'-118'48,"48"0,23 25,0-1,47 0,0 0,47 1,23-25,1-24,-24 48,-47 0,-71-23,1-1,0-24,-1-24,1-24,70-48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696 433,'46'97,"-69"-24,23 0,0 24,-23 1,23-1,0-24,0 0,0 0,0 0,-23 0,23 0,0 0,-23 0,23 0,0-146,0 0,23 0,0 0,0 0,0 0,0 0,46 0,0 122,-69 24,23 0,-23 0,0-1,-23 1,23 0,-23-146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664 648,'121'73,"-48"-73,0-24,-25-49,1-1,-49 1,-73 49,0 48,25 49,24 1,-1-1,1 0,24 0,0 0,49 0,23-97,1-25,-24-24,-1 0,-23 0,-1 0,0 146,-24 0,0 0,49-146,-1 0,25 73,-73 73,24 0,49-49,0-48,0-25,-25-24,-24 0,1 0,-25 0,-73 73,24 73,1 0,24 0,24 0,72-48,1-50,-24-48,23 0,-47 0,-50 146,1 0,24 0,0 0,0 25,-24-1,24 1,0-25,0 49,-24-49,24 0,-25 0,25 0,-48 0,-1 0,-23-48,-1-25,0-73,24-1,1-23,24 24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664 434,'119'0,"-48"0,0 0,1 0,-1 13,0-13,0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765 338,'2'0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259 339,'3'2,"0"-2,0 0,0 0,0 0,0 0,0 0,0 0,0-1,0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851 311,'2'0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751 340,'1'3,"-1"0,0 0,1 0,-1 0,1 0,-1 0,0 0,1 0,-1 0,0 0,0 0,0 0,0 0,-1 0,1 0,0 0,0 0,0 0,0 0,0 0,0 0,0 0,0 0,0 0,0 0,0 0,0 0,-3-6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757 334,'3'0,"0"-1,0 1,0-1,0 0,0 1,0-1,0 1,0-1,0-1,0 1,0 1,0-1,0 1,0 0,0-1,0 1,0 0,0 0,0-1,0 1,0 0,0 2,-3 1,0 0,0 0,0 0,0 0,0 0,-1 0,1 0,0 0,0 0,-1 0,1 0,-1 0,1 0,0 0,-1 0,1 0,0 0,-1 0,1 0,-1 0,1 0,0 0,0 0,-1 0,1 0,-1 0,1 0,-1 0,1 0,0 0,-1 0,0 0,1 0,-1 0,1 0,-1 0,1 0,-3-4,0-1,0 1,1-2,-1 0,2 0,-1-1,0 1,0-1,1 1,-1 0,-1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771 355,'3'0,"0"0,0 0,0 0,0 0,0-1,0 1,0 0,0-1,0 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776 372,'0'4,"1"-1,-1 0,0 0,1 0,-1 0,1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780 379,'3'-1,"0"0,0 1,0-1,0 1,0-1,0 1,-3 3,-3-1,1 1,-1-1,0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777 393,'3'-1,"0"1,0-1,0 0,0 0,0 0,0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850 311,'3'2,"0"0,-1 1,1-1,0 1,-1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878 306,'3'3,"0"0,-1 0,1-1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909 303,'1'3,"-2"0,-1 0,0 0,1 0,-1 0,1 0,-1 0,1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970 316,'2'3,"-1"0,0 0,-1 0,0 0,1-6,1 0,0 0,-1 0,1 0,0 0,0 0,0 0,0 0,0 0,1 0,-1 0,1 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848 339,'0'3,"1"1,-1-1,1 0,-1 0,1 0,-1 0,1 0,-1 0,0 0,0 0,0-6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854 352,'4'0,"-1"0,0-1,0 0,0 1,0 0,0-1,0 1,0-1,0 0,0 1,0 0,0 0,0 0,0 0,0 0,0 0,0 0,0 0,0 0,-1 3,-2 0,0 0,-1 0,-1 0,-1 0,0-1,0-1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873 369,'3'0,"0"0,0 0,0 0,-1 3,-5-1,1 1,-1-1,1 1,-1 0,3 0,3-3,0 0,0 1,0 2,-2 0,0 0,0 0,-1 0,-1 0,1 0,-1 0,0 0,0 0,0 0,0 0,0 0,0 0,-1 0,-1-1,0-3,2-2,0 0,-1 0,1 0,-1 0,1 0,-1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834 411,'4'0,"-1"0,0-1,0 1,0-1,0 0,0 1,0-1,0 0,0 1,0-1,0 1,0 0,0-1,0 1,0 0,0-1,0 1,0 0,0-1,0 1,0 0,0 0,0 0,0 0,0 0,0 0,0 0,0 0,0 1,-6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405 406,'3'2,"-3"1,0 0,0 0,0 0,1 0,0 0,-1 0,0 0,0 0,1-6,-1 0,1 0,-1 0,1 0,0 0,1 0,-1 0,1 0,1 0,0 1,0 2,0 1,-1 2,-1 0,0 0,-1 0,1 0,-1 0,0 0,1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462 407,'0'-3,"-3"1,0 2,1 3,-1 0,2 0,-1 0,1 0,0 0,0 0,1 0,3-2,0-2,-1-2,0 0,-1 0,1 0,-1 0,1 0,-1 6,-1 0,0 0,-1 0,4-1,0-2,0-2,0-1,-2 0,1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486 403,'0'6,"0"-3,0 0,-1 0,1 0,-1 0,1 0,1-6,0 0,0 0,0 0,0 0,2 0,0 2,-1 4,-2 0,0 0,-1 0,0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456 393,'4'-3,"-1"1,0 1,0 0,0 0,0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711 380,'-4'-1,"1"1,0 1,0 0,0 0,1 2,0 0,2 0,1 0,0 0,1 0,0 0,0 0,0 0,-2 0,-1 0,-2-1,0-1,0 0,0-1,0-1,1-2,2 0,0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725 355,'1'6,"-1"-2,-1-1,1 0,-1 0,0 0,0 1,0-1,0 1,-1-1,1 1,0-1,1 0,-1 0,0 0,0 0,1 0,1-6,0 0,1-1,0 0,0 1,0 0,1 0,0 1,0 0,-2 5,-1 0,0 0,-1 0,0 0,1 0,-1 0,0 0,1 0,0 0,3-6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425 256,'3'1,"0"-2,0 0,0 0,0-1,0 1,0-1,0 1,0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743 399,'4'2,"-1"-2,0-1,0-2,-1 0,-1 0,0 0,-2 0,-2 2,0 1,0 2,2 1,-1 0,0 0,1 0,1 0,0 0,1 0,2-2,0-1,0 0,0-2,0 1,0-2,0 1,-1-1,-1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776 388,'1'6,"-2"-3,0 0,2-6,1 0,0 0,1 0,0 2,0 0,0 1,0 1,-3 2,0 0,0 0,-1 0,1 0,-1 0,3 0,1-3,0-1,0 0,0-2,0 1,0-1,-1 0,1 0,-1 0,0 0,-2 0,-3 2,0 3,0 1,2 0,-1 0,1 0,4-2,0-2,0-1,0-1,-1 0,-3 6,0 0,0 0,0 1,0-1,0 0,0 1,0 0,0-1,0 1,0 0,0 0,0 0,0-1,0 1,0 0,-1-1,1 0,-1 0,0 0,-1 0,0 0,0-2,0 0,0-3,0-1,0-1,1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749 374,'4'1,"-1"-1,0 0,0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452 465,'2'3,"-1"0,0 0,0 1,0 0,0-1,0 1,0-1,0 0,0 0,0 0,0 1,1 0,-1-1,0 0,-2-6,0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462 469,'4'-2,"-1"1,0 0,0 0,0 0,0 1,0-1,0 1,0-1,1 0,0 0,-1 0,0 1,0-1,0 1,0 0,0 0,0 1,-1 2,-2 0,-2 0,1 0,0 0,0 0,-1 0,1 0,0 0,-1 2,0-2,1 0,-1 1,0-1,1 0,0 0,-2-6,3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463 496,'3'0,"0"-2,0 2,0-1,0 0,0 0,0 0,0-1,0 0,0 1,0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483 472,'-1'3,"2"0,-1 0,0 0,0 1,0-1,0 1,0-1,0 0,0 0,-1 0,-2-5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470 514,'4'-2,"-1"1,0-1,1 1,-1 0,0-1,0 1,0 0,0 0,0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449 550,'4'-3,"-1"1,0 1,0-1,1 0,-1 1,0 0,0-1,0 2,0-2,0 2,0-2,0 2,0-2,0 2,0-1,0 1,0 0,0 0,0 0,0 2,-2 1,-1 0,0 0,0 0,-1 0,0 0,0 1,0-1,0 1,0-1,-1 1,1-1,0 0,-1 1,1-1,-1 0,0 0,0 0,-1 0,0-3,2-3,-1 0,1 0,0 0,0 0,0 0,0-1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486 520,'-1'3,"0"0,0 0,0 0,0 1,0 0,0 0,0 1,0-1,-1 0,2-1,-2 1,0 0,1 0,-1-1,0 0,-1 0,0-2,0-2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422 311,'3'0,"0"-3,0 1,0 0,0 0,0 0,0 0,-1-1,1 2,0-1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574 496,'-1'6,"0"-3,0 1,0-1,0 0,-1 1,1-1,-1 0,0 0,1 0,-1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578 501,'5'0,"-2"-1,0 0,0 0,0 1,0-1,0 1,0 0,1-1,-1 1,1-1,-1 1,0-1,0 1,0-1,0 0,-6 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580 530,'4'-1,"-1"0,0 0,0 1,0-1,0 0,0 1,0-1,0 1,0 0,0 0,0 0,0-1,-6-2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606 481,'0'3,"0"0,-1 0,1 0,-1 0,1 0,0 1,-1-1,1 1,-1-1,1 0,0 0,-1 0,1 0,0 0,-1 1,1-1,0 1,-1-1,1 0,0 0,-1 0,1 0,-1 0,0 0,-2-3,2-3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552 575,'3'0,"0"-1,0 0,0 0,0 1,0-1,0 0,0 1,0-2,0 2,0-1,0 0,0 0,0 1,0-1,0 1,0 0,0-1,0 1,0 0,0 0,0 0,0 0,0 0,0 0,0 0,0 0,0 1,0-1,0 1,-6 1,0-3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418 665,'3'0,"0"0,0 0,0 0,0 0,0 0,-1 3,-3 0,-1 0,1 0,-1 0,0 0,1 0,-1 1,1 0,-1 0,1-1,-2-1,1-5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417 677,'5'4,"-2"-2,0 0,0-1,0 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449 633,'-2'5,"1"-2,0 1,0-1,0 0,0 0,0 0,0 0,0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446 643,'0'5,"0"-2,0 0,0 0,0 0,0 0,-1 0,1 0,0 0,-1 0,1 0,0 0,-1 0,1 0,0 0,0 0,0 0,0 0,0 0,-1 0,1 0,0 0,0 0,0 0,-1 0,1 0,-1 0,0-6,1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467 618,'5'3,"-2"-2,-1 2,1-1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441 281,'0'3,"0"0,0 0,0 0,0 0,0 0,0 0,0 0,0 0,0 0,0 0,0 0,1 1,-1-1,0 0,0 0,0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458 643,'5'1,"-2"-1,0-1,0 0,0 1,0-1,0 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457 668,'5'1,"-2"-1,0-1,0 0,0 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455 690,'6'-2,"-3"0,0 1,0 0,0-1,0 1,0-1,-3-1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472 669,'-2'3,"2"0,0 1,0-1,0 0,0 1,0-1,-1 0,1 0,0 0,-1 0,-2-3,0 1,0 0,0 0,6 1,0-3,0 0,0 1,0-1,0 0,0 0,0 0,0 1,0-1,0 1,0 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488 407,'2'3,"-2"0,0 0,0 0,-1 0,1 0,-1 0,-1-6,2 0,0 0,1 0,0 0,0 0,1 0,0 0,1 2,0 1,-3 3,0 0,-1 0,0 0,1 0,-1 0,1 0,0 0,-1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480 418,'-1'3,"2"0,-1 0,0 0,0 1,0 0,0-1,0 1,0 1,0-1,0-1,0 0,0 0,-2-6,2 0,0 0,0 0,1 0,0 0,-1 0,1 0,0 0,0 0,0 0,0 0,1 0,0 0,1 0,0 1,-1 5,-1 0,0 0,-1 0,1 0,-1 0,0 0,0 0,0 0,0 0,0 0,0 0,0 0,0 0,-1 0,1-6,0 0,1-1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515 416,'-1'7,"0"-4,1 0,0 0,-1 0,1 0,0 0,0 0,0 0,0 0,0 0,0 0,1 0,2-2,0-4,-1 0,0 0,0 0,-1 0,1 0,0 0,0 0,-1 0,1 0,1 0,-2 7,-1-1,0 0,-1 0,1 0,-1 0,1 0,0 0,0 0,-1-6,0-1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513 401,'3'0,"0"-1,0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541 397,'5'2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522 372,'1'-3,"0"6,0 0,0 0,0 0,1 0,0 0,1-5,-1-1,1 0,0 0,0 0,0 1,-1-1,1 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424 363,'5'3,"-2"-1,-1-5,0 0,0-1,-1 1,1 0,0 0,0-1,0 1,1 0,-1-1,0 0,1 0,-1 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759 398,'0'-5,"-3"5,0 0,0 3,0 0,0 0,1 0,0 0,2 0,0 0,1 0,1 0,1-1,0-1,0 1,-1 1,-2 0,-2 0,0 0,-1-1,0 1,0-1,0-1,0 0,0-1,0-1,1-2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780 376,'-1'3,"1"0,-1 1,0-1,0 0,0 1,0-1,0 0,1 1,-1-1,1 0,-1 1,0-1,1 0,-1 0,1 0,-1 0,1 0,-1 0,1 0,-1-6,1 0,0 0,0 0,0 0,1 0,1 0,0 0,0 0,1 0,0 2,0-1,0 1,0 0,0 2,-2 2,-1 0,0 0,0 0,0 0,-1 0,1 0,-1 0,1 0,-1 0,1 0,0-6,0 0,1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800 421,'5'1,"-2"-1,0-1,0 0,0 0,0 0,0-1,-2-1,1 0,-2 0,-1 0,-2 3,0 0,0 1,0 2,1 0,1 0,-1 0,1 0,0 0,0 0,1 0,-1 0,1 0,3-2,0-1,0-1,0-1,0 0,0-1,0 1,-1-1,0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841 408,'2'3,"-2"0,-1 0,1 0,-1 0,-1 0,1 0,1-6,1 0,0 0,0 0,1 0,0 0,1 2,0-1,0 1,0 0,-1 4,-1 0,-1 0,0 0,0 0,0 0,-1 0,1 0,0 0,1-6,-4 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879 418,'3'-6,"-2"3,-1 0,-1 0,-2 2,2 4,-2 0,2 0,-1 0,1 0,1 0,1 0,2-3,0-3,0 1,-1-1,0 0,0 0,-2 6,-1 0,0 0,0 0,0 0,0 0,0 0,1 0,-1 0,0 0,1 0,-1 0,1 0,0 0,-1 0,0 0,1 0,-1 0,1 0,-2 0,2 0,-1 0,0 0,0 0,-1 0,1 0,0 0,0 0,-2 0,1 0,-1 1,0-2,0-1,0 0,0-1,0 0,0 0,0-2,-1-1,1-1,1 1,-1-2,1 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835 392,'6'1,"-3"-1,-2-3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806 389,'3'-1,"0"1,0 0,0 1,0-1,0 0,0 1,0-1,0 0,0 0,0 0,0-1,0 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498 507,'0'3,"-1"0,1 0,-1 0,-1 0,1 1,0-1,0 0,0 0,0 1,0-1,0 0,0 1,0-1,0 0,0 0,0 1,-1-1,1 0,-1 0,1 1,-1-1,1 0,-1 0,0 0,0 0,-1 0,1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461 590,'3'2,"0"-1,0 0,0 0,0 0,0 1,0-1,0 0,0 1,0 0,0 0,0 0,0 0,0 0,0 0,-1 1,1 0,0-1,-1 1,0 0,1-1,0 0,-2 1,2-2,-3-4,-1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505 543,'3'-2,"0"3,-1 2,1-3,-5 3,0 0,1 0,0 0,0 0,-1 0,1 0,0 0,-1 0,1 0,0 0,-1 0,0 0,0 0,1 0,-1 0,0 0,1 0,-1 0,0 0,0 0,0 0,1 0,-2-1,1 1,0 0,-1 0,0-2,0 0,0-1,0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469 285,'-2'3,"2"0,-1 0,0 0,0 0,0 0,0 0,1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443 564,'3'2,"0"-3,0-1,0 2,0-1,0 0,0 0,0 1,0-1,0 0,0 1,0-1,0 1,0-1,0 0,0 1,0-1,0 0,0 0,0 1,0-1,0 1,0-1,0 1,0-1,0 1,0 0,0 0,0 0,1-1,-1 0,0 1,0 0,0 0,0 0,0 1,-6-1,0 0,0 0,-1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645 523,'5'2,"-3"1,-2 0,0 0,0 0,0 0,0 0,0 0,0 0,0 1,0-1,-1 1,0 0,1-1,-1 0,1 0,-1 0,0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660 536,'4'0,"-1"-1,0 0,1 0,-1 0,1 0,-1 0,0 1,0-1,0 0,0 1,0-1,0 0,0 0,0 1,0-1,0 1,0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668 573,'3'-2,"0"0,0 1,0 0,0 1,0-1,0 0,0 1,0-1,0 1,0-1,0 0,0 0,0 1,0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694 519,'0'-4,"-1"1,1 6,0 0,0 0,-1 0,1 0,0 0,0 0,0 0,0 0,0 0,-1 0,1 0,0 0,0 0,-1 0,1 0,0 0,0 0,-1 0,1 0,0 0,0 0,-1 0,1 0,0 0,-1 0,1 0,0 0,0 0,0 0,-3-5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636 612,'0'3,"3"-3,0 0,0 0,0-1,0-1,0 1,0 0,0 0,0 1,0-1,0 1,0-1,0 1,0-1,0 1,0-1,0 1,0-1,0 0,0 1,0-1,0 1,0 0,0-1,0 1,0 0,0 0,0 0,0 0,0 0,0 0,0 0,0 1,0-1,0 0,-6-1,0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563 634,'3'2,"-1"1,-2 0,0 0,-1 0,0 0,1 0,-1 1,0-1,1 0,-1 0,0 1,0-1,0 0,0 0,0 0,0 0,-1 0,1 0,-1 0,0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546 695,'2'3,"1"-2,0 0,0 1,0-1,0 1,0 0,0 0,-1 1,1-1,-1 1,1-1,-2 1,1 0,0 0,-1 0,0 0,1 0,-1 0,0-6,-2-1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577 661,'3'1,"0"0,0 0,-5 2,0 0,1 0,-1 0,1 0,-2 0,2 0,-1 0,0 0,0 0,0 0,1 0,-1 0,0 0,0 0,0 0,-1 0,0 0,0-1,-1 0,1-1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516 679,'3'1,"0"0,0-1,0 0,0 0,0 0,0 0,0-1,0 1,0 0,0-1,0 1,0-1,0 1,0-1,0 1,0-1,0 1,0-1,0 1,0 0,0-1,0 1,0 0,0-1,0 1,0 0,0 0,0 0,0 0,0 1,0 0,-6-2,0 1,0-1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466 170,'1'6,"-1"-3,-1 0,1 0,-1 1,0-1,0 0,1 1,-1-1,0 0,0 0,0 0,0 0,1-6,1 0,0 0,0 0,1 0,0 0,0 0,0 0,1 1,-2 5,-1 0,0 0,-1 0,0 1,0-1,1 0,0 0,3-4,-1-2,1 0,-1 0,1 1,-2 5,-1 0,3-3,0-2,-3-1,-1 0,1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474 237,'3'1,"0"0,0-1,-3 3,-1 0,1 0,0 0,0 0,0 0,-1 1,1-1,0 0,0 0,0 0,0 0,-1 0,1 0,0 0,0 0,0 0,0 0,0 0,0 0,-1 0,1 1,0-1,0 0,0 0,-1 0,1 0,0 1,-1 0,1-1,0 0,0 0,-1 0,1 0,-1 1,1-1,0 1,-1 0,1-1,-1 1,1-1,-1 0,1 1,-1-1,0 0,-1 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752 326,'-5'2,"3"1,0 0,0 1,1-1,0 1,1-1,-1 1,1-1,-1 1,1-1,-1 1,0 0,1 0,-1-1,1 0,-1 0,1 0,0 0,-1-6,1 0,0 0,0 0,0-1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726 353,'5'0,"-2"0,0 0,0-1,1 1,-1 0,0 0,0-1,0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745 365,'5'0,"-2"-1,0-1,0 0,0-1,0 0,-1 0,-2 0,0 0,-3 5,2 1,-1 0,1 1,-1-1,1 0,1 0,0 0,3-2,0-2,0-1,0-1,0 0,0 1,-1-1,-1 0,0 0,-1 6,-1 0,0 0,0 0,0 0,3-6,0 0,0 0,1 1,-1 5,-2 0,-1 0,4-6,-1 0,-1 0,2 1,-3 5,-1 0,1 0,3-2,0-2,0 0,1 0,-1 0,0-1,0 0,1-1,-3 0,-4 2,0 4,0-1,1 1,-1 0,1 0,2 0,3-2,0-3,0 0,-1-1,1 0,-3 6,0 0,1 0,0 0,2-3,0-1,-1-2,-1 0,1-1,-1 0,0 1,0 0,0-1,0 1,0 0,1 6,-2 0,-1 1,0 0,0-1,1 0,-1 1,0-1,1 0,0 0,0-6,1 0,-1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834 356,'4'0,"-1"0,0 0,0-1,0 0,1 0,-1 0,0-1,0 0,-1-1,-2 0,-3 3,0 1,0 2,2 0,-1 0,1 0,-1 1,2-1,0 0,1 0,2-2,0 0,1-1,0 0,0 0,0-1,-1 0,0-1,0 0,-2-1,0-1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60 575,'124'0,"-50"23,0-23,0 0,0 0,0 0,0 0,0 0,1 23,-1-23,0 0,0 0,0 0,0 0,0-23,1 23,-1 0,0 0,0 0,0 0,0-23,0 23,0 0,1 0,-1 0,0 0,0 0,0 0,0 0,0 0,1 0,-1 0,0 0,0 0,0 0,0 0,0 0,0 0,1-23,-1 23,25 0,-25 0,0-23,25 23,-25 0,0 0,0-23,0 23,0 0,0 0,25-23,-25 23,1 0,-1 0,25 0,-25 0,0 0,0 0,0 0,0 0,0-23,0 23,1 0,-1 0,0 0,25-23,-25 23,0 0,25-23,-25 23,0 0,0-23,0 23,0-23,1 0,-1 23,0 0,0-23,0 23,0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91 586,'-74'-89,"148"67,0-1,0 23,0 0,0 0,0-22,0 22,0-22,0 22,0 0,0 22,0 0,0 1,0-23,0 0,0 0,0 22,-1-22,1 22,0-22,0 0,0 0,0 0,0 0,0 0,0 0,0 0,0-22,0 22,0 0,0 0,0 0,0 22,0-22,0 0,0 0,0 0,0-22,0 22,0 0,0 0,0 0,0 0,0 0,0 0,0-22,0 22,0 0,0 0,0 0,0 0,-1 0,1-23,0 23,0 0,0-22,0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374 892,'73'0,"0"0,0-24,0 24,0-23,0-1,0 1,24-24,-24 23,0-22,0-1,0 23,0 1,0-1,0 1,0-24,-146 47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479 479,'-20'146,"20"-73,0 0,0 0,0 0,0-1,0 1,0 0,0 0,0 0,0 0,0 0,0 0,0 0,0 0,-61-122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364 1598,'74'0,"-1"-73,1 24,-1-24,1 25,24-25,0 0,-25 25,1-1,-1 1,25-1,0 0,-24 25,24-24,-24-1,-1 0,1 25,24-24,-25-1,1 25,-1-1,1 1,-1-24,1 23,-1 1,-146 24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1549 491,'-73'74,"48"24,-23-24,24-1,-25 1,25 24,-25-24,25 24,-49 0,24 0,25-24,-49 49,0 24,49-49,-25-24,25 0,-25 24,1-25,23 26,-23-26,23 25,-23-24,23 0,-47 48,23-48,25 0,-25-1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501 256,'4'2,"-1"-2,0 0,0 0,0-1,0 0,0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424 544,'37'73,"-37"0,0 0,0 25,0-25,0 0,0 1,-18 23,18-24,0 0,0 1,0-1,0 0,0 24,0-23,0 23,0-24,0 0,-19 1,0-148,19 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412 849,'96'-98,"-25"49,1 0,0 0,0 0,0 25,-1 73,-71 24,24 0,-24 1,24-1,-24 0,0 1,0-1,0 0,24 0,-24 1,0 24,0-25,0 0,24 0,-24 1,0 23,0-23,0-1,0 0,0 1,-72-123,48-25,0 1,1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409 582,'116'0,"-46"0,-1-13,1 13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405 1122,'96'-47,"-24"-1,1 0,-1-23,0 23,0 0,0-23,1 47,-1-24,0 25,-72-49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451 489,'97'49,"-25"-49,1 25,0-1,-1 1,1-1,-1 1,1 49,-25-1,-48 1,0-1,0 1,-24 0,-24-1,-1 1,1 0,0-1,23 1,98-25,-1-49,1-24,0-1,-1 25,1 0,-1 49,-47 25,-1 0,-24-1,0 1,-24-1,-1 26,1-26,0 1,-24 0,23-1,-23 1,0 0,-1 24,-23 0,-1-24,1-25,-1 0,0-25,1-48,23-50,25 1,0-1,0-24,0 24,24 0,-25 1,1-1,24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469 579,'0'-74,"19"173,-19-25,0 0,0 0,0 0,0 0,0 24,0-24,0 0,0 0,0 25,0-25,0 25,0-1,0 1,0 0,0-25,0 24,0 1,0 0,0-1,18 1,-18-25,0 25,0-1,0 1,0 24,0 1,0-1,0-49,0 0,0 0,0 0,0 0,-18 0,18 25,0-25,0 24,-19-24,19 0,0 25,0-25,0 0,-19 0,19 0,0 49,0 1,0-26,0-24,0 0,0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255 490,'74'21,"0"-21,-1 0,1-21,0-1,0 22,-1 0,1 22,0-22,0 0,0 0,-1 21,1-21,0 0,0 22,-1-22,1 0,25 22,-26-1,1-21,0 22,0-22,-1 21,1-21,0 0,0 0,-1 0,1 0,0 0,0 0,0 0,-1 0,1 0,0 0,0 0,-1 0,-146-43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675 545,'-95'147,"24"-74,24 0,0 25,0-25,47 1,-24 23,0-23,1-1,-1 0,24 1,0-1,47 0,24-73,0 25,0-25,0 0,0 24,-48 50,-46-1,-1 0,-23 1,23-1,-47 0,1-24,-1-24,0-25,0-74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322 524,'47'172,"-47"-99,0 25,-24 1,24 23,0-24,0-24,-23 49,23-1,0-48,0 49,-24-25,24 0,0 0,-24 0,24-24,0-1,0 26,-24-1,24 0,0-25,0-146,0-1,0 1,0-1,0 0,24 1,-24-1,24 1,0-1,-1 0,1 1,24-1,-24 1,23-1,-23 0,24 1,23 48,-47 99,0 24,-24-24,0-1,24 1,-24 24,0-24,0-1,24 1,-24-1,0 1,71-123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411 563,'-44'72,"22"-1,0 1,22-1,-22 25,0-25,22 1,0-1,66-47,-44-95,0-1,22 0,-44 1,22-1,-22 1,0-1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492 307,'5'0,"-2"-1,0-1,0 0,0 1,0-1,0 0,0 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294 632,'23'143,"1"-72,-24 1,0-1,0 1,23-1,48-142,-48-1,24 1,-24-1,1 1,23-1,-24 1,24-1,-23 144,-24-1,0 1,0-1,0 1,0 23,0-23,0-1,0-142,-24-1,1 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274 598,'94'0,"-70"94,-24-23,24 0,-24 0,71-24,-1-118,-22 1,-1-1,-23 0,-1 0,24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794 738,'-120'-97,"49"97,-1 24,24 49,24 24,0-24,-23-1,23 1,24 24,-24-24,24 0,-24 0,24 24,0-24,72-98,-48-47,23-1,-23 0,24-24,-24 24,24-24,-25 24,1 0,-24-24,24 24,-24 1,24-1,-24 0,-48 146,48 0,-24 24,24-24,0-1,0 1,0 24,0-24,24 0,0 0,48-25,-24-121,-1 1,-23-1,0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367 507,'-23'165,"23"-94,0-1,0 1,70-48,0-93,-23-1,-1 0,1 1,23 46,-70 95,0 0,0-1,0 1,0-1,0-140,0-1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341 554,'69'-18,"0"18,0-19,0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219 310,'7'-2,"-4"1,0 1,0-1,0 1,0 0,0 0,0 0,0 0,0 0,0 0,0 0,0 0,0 0,0 0,0 0,0 0,0 0,0 0,0 0,0 0,0 1,0-1,0 0,0 0,0 0,0 0,0 0,0 0,0 0,0 0,0-1,0 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363 298,'5'-2,"-2"2,0 0,0-1,0 1,0 1,0-1,0 0,0 0,0 0,0 0,0 0,0 0,0 0,0 0,0 1,0-1,0 1,0-1,0 0,0 0,0 0,0 1,0-1,0 0,0 0,0 0,0 0,0 0,0 0,0 0,0 0,0 1,0-1,0 1,0-1,0 0,0 0,0 0,0 0,0 0,0 0,0 0,0 1,0-1,0 0,0 0,0 0,0 0,0 0,0 0,0 0,0 0,0 0,0 0,0 0,0 0,0 0,0 0,0 0,0 0,0 0,0 0,0 0,0 0,0 0,0 0,0 0,0 0,0 0,0-1,0 1,0 0,0-1,0 1,0 0,0-1,0 1,0-1,0 1,0 0,0 0,0 0,0 0,0 0,0 0,0 0,0 0,0 0,0 0,0 0,0 0,0 0,0 1,0-1,0 0,0 1,0-1,0 0,0 0,0 0,0 0,0 0,0 0,0 0,0 0,0 0,0-1,0 1,0 0,0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720 286,'9'2,"-6"-1,0 0,0 1,0-1,0 0,0 0,0 0,0 0,0-1,0 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786 296,'5'2,"-2"-2,0 0,0 0,0 0,0 1,0-1,0 1,0-1,0 0,0 0,0 1,0-1,0 0,0 0,0 0,0 0,0 1,0-1,0 0,0 1,0-1,0 0,0 1,0-1,0 0,0 1,0-1,0 1,0-1,0 0,0 0,0 0,0 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178 169,'11'0,"-8"-1,0 1,0-1,0 0,0 1,0-1,0 1,0-1,0-1,-6 5,2 0,-1 0,1 1,-1 0,1-1,-1 0,0 1,1-1,-1 0,1 0,-1 1,1-1,0 0,0 0,0 0,1 0,-1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510 283,'0'3,"0"0,1 0,-1 0,0 0,0 0,0 0,0 0,0 0,0 0,0 0,-1 0,1 0,0 0,0 0,-1 0,1 0,0 0,0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230 146,'-2'12,"2"-9,-1 0,0 0,0 0,1 0,-1 0,0 0,1 0,-1 0,0 0,0 0,0 0,0 0,0 0,0 0,1 0,-1 0,1-6,1 0,0 0,0 0,0 0,1 0,0 0,1 1,0 0,-2 5,-1 0,0 0,-1 0,1 0,-1 0,1 0,0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247 178,'0'16,"-1"-13,0 0,1 0,-1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249 164,'2'0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273 174,'-6'0,"4"3,0 0,1 0,1 0,3-2,0 0,0 0,0 0,-3 2,-2 0,0 0,-1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302 171,'0'15,"-1"-12,1 0,0 0,0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301 154,'7'6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331 168,'-9'5,"7"-2,2 0,2 0,1-2,0 0,0-1,0 2,-4 1,-2-2,0 2,1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350 294,'6'2,"-3"-2,0 0,0-1,0 1,0-1,0 0,0 1,0 0,0-1,0 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326 188,'2'0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327 188,'3'1,"-4"2,-2-1,0-2,0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481 360,'3'0,"0"-1,0 0,0 0,0 0,0-1,0 2,0-1,0 0,0 1,0-1,0 0,0 1,0-1,0 1,0 0,0 0,0 0,0 0,0 0,0 1,0 1,0-1,-6-4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350 296,'8'-1,"-5"0,0 1,0 0,0 0,0-1,0 1,1 0,-1 0,0 0,0 0,0 0,0 0,1 0,0 0,-1 0,1 0,-1 0,0 0,0 0,0 0,0 0,1 0,0 0,0 0,-1 0,0 0,0 0,0 0,0 0,-6 0,0 0,0 0,0 0,0 0,0 0,0 0,0 0,0 0,-1 0,1 1,-1-1,-2 1,3-1,-1 1,0-1,1 1,-1-1,1 0,0 1,0-1,0 1,6-2,0 1,0 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480 287,'5'1,"-2"-1,0 0,0 0,0 0,0 0,0-1,0 1,0 0,0 0,1 0,-1 0,1 0,-1 1,1-1,-1 0,0 0,0 0,0 0,0 0,0 0,0 0,0 0,-6-1,0 1,0 0,0 0,0 0,0 0,0 0,-1 0,1 0,0 0,0 0,0 0,0 0,-1 0,1 0,0 0,-1 0,1 0,0 0,0 0,0 0,0 0,0 0,0 0,0 0,0 0,6-1,0 0,0 1,0 0,0-1,1 1,-1 0,0 0,0 0,0 0,-6 0,0 0,0 0,-1 0,0 1,1-1,0 0,0 1,0-1,6 1,0-1,0 0,0 0,0 0,0 0,-6 1,0-1,0 0,0 1,0-1,0 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530 287,'13'-1,"-10"0,0 1,0 0,0 0,0 0,0 0,0 0,0 0,0 0,0 0,0 0,0 0,-6 0,0 0,0 0,0 0,-1 0,1 0,0 0,0 0,0 0,0 0,0 0,0 1,0-1,0 0,0 0,0 0,6 0,0 0,0 0,0 0,0-1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600 287,'6'4,"-3"-4,0 0,0 0,0 1,0-1,0 1,0 0,0-1,0 0,0 1,0-1,0 1,0-1,0 0,0 0,0 0,0 1,0-1,1 0,0 0,-1 0,0 0,0-1,0 0,0-1,0 0,0-1,0 0,-2 0,1 0,-1 0,0 0,-1 0,1 0,-1 0,0 0,1 0,-1-1,1 0,-1 1,0-1,0 1,1 0,-1 0,0 0,-1 0,1 0,0 0,-1 0,1 0,-1 0,0 0,0 0,-1 0,1 0,-1 0,-1 1,1-1,-1 1,0 1,0-1,0 0,-1 1,1 0,0 0,0 1,0-1,0 1,0 0,0 0,0 0,0 0,0 0,0 1,-1 0,1-1,0 1,0 0,0 0,0 0,0 0,0 0,0 0,0 1,0 1,0 0,0 0,2 0,-1 0,1 0,1 0,0 0,-1 0,1 0,-1 0,1 0,0 0,-1 0,1 0,0 0,0 0,0 0,0 0,0 0,0 0,1 0,0 0,-1 0,1 0,0 0,-1 0,2 0,-1 0,1 0,0 0,1-1,0 0,0-1,0-1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721 293,'8'1,"-5"-1,0 0,0 0,0 0,0 0,0 0,0 0,0 0,0 0,0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789 294,'7'-1,"-4"0,0 1,0 0,0 0,0-1,0 1,0 0,0 0,0 0,0 0,0 0,0 0,0 0,0 0,0 0,0 0,0 0,0 0,0 0,0 1,0-1,0 0,0 1,0-1,0 1,0-1,0 0,0 0,0 0,0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467 438,'6'-1,"-3"1,0 0,0 1,0 0,0-1,0 0,0 1,0-1,0 0,0 0,0 0,0 0,0 1,0-1,0 0,0 0,0 0,0 1,0-1,0 0,1 0,-1 0,0 1,0-1,0 0,1 0,-1 1,1-1,0 0,-1 0,0 0,0 0,0 0,0 0,0-1,0 0,0 0,-1-2,-5 3,0-1,0 2,0-1,0 0,0 1,0-1,0 0,-1 0,1 0,0 0,0 0,0 0,0 0,0 0,0 0,0 0,0 0,0 0,0-1,-1 1,1 0,0 0,0-1,-1 1,1 0,0 0,0 0,0-1,0 1,-1 0,1 0,0 0,0 0,0 0,0 1,0-1,0 0,0 0,0 0,0 1,0-1,0 0,0 1,6 0,0 0,0-1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97 437,'6'5,"-3"-4,0-1,0 0,0 0,0 0,0 0,0 0,0 0,0 0,0 0,0 0,0 0,0 0,0 0,0 0,0 0,0 0,0 0,0 0,0 0,0 0,0 0,0-1,0 1,0 0,0 0,0 0,0 0,0-1,0 1,0 0,0 0,0 0,0 0,0 0,0 0,0 0,0 0,0 0,0 0,0 1,0-1,0 0,0 0,0 0,0 0,0 0,0 0,0 0,0 0,1 0,-1 0,0 0,0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430 447,'-6'3,"3"-2,0 0,0-1,0 1,0-1,0 0,0 0,0 0,0-1,0-2,0 0,2 0,-1 0,1 0,1 0,-1 0,0 0,0 0,1 0,-1 0,1 0,0 0,0 0,1 0,0 0,-1 0,1 0,0 0,0 0,-1 0,1 0,1 0,-1 0,1 0,0 0,0 0,1 0,-1 0,1 1,-1-1,1 1,0 1,0-1,0 1,0 1,0-1,0 1,0 0,0 0,0 1,0 0,0 1,0 0,-1 1,0 0,0 0,-1 0,0 0,1 0,-1 0,0 0,-1 0,1 0,0 0,-1 0,0 0,0 0,0 1,-1-1,0 0,0 0,0 0,0 0,0 0,-1 0,0 0,0 0,0 0,0 0,0 0,-1 1,0-1,1 0,-1-1,1 1,-1-2,0 1,0-1,0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650 445,'6'-1,"-3"2,0-1,0 0,0 1,0-1,0 0,0 0,0 1,0-1,0 0,0 0,-6 1,0-1,0 0,0 0,0 0,0 0,0 0,0 0,0 0,6 0,0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265 187,'2'0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714 444,'7'3,"-4"-3,0 1,0-1,0 1,0 0,0-1,0 1,-6-1,0 0,0 0,0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783 450,'4'3,"-1"-3,0 1,0-1,0 0,0 0,0 1,0-1,0 0,0 1,0-1,0 0,0 1,0-1,1 0,-1 1,1-1,-1 0,0 0,1 1,-1-1,0 1,0-1,0 1,0-1,0 0,0 0,0 0,0 0,0 0,0 0,0 0,0 0,0 0,-4-3,-2 3,0 0,0 0,0-1,0 1,0 0,0-1,0 1,0-1,0 1,0-1,0 1,0-1,0 1,0-1,0 1,0 0,0 0,0-1,0 1,0 0,0 0,0-1,0 1,0 0,0 0,0-1,0 1,0 0,0 0,0 0,0 0,0-1,0 1,0 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777 447,'6'-1,"-3"1,0 0,0-1,0 1,0-1,0 1,0-1,0 1,-1-3,-5 2,0 1,0 0,0 0,0 1,0 0,0-1,0 1,0 0,0 0,0 0,0 0,0-1,0 0,0 0,6 0,0 0,0 0,0 0,0 0,0 0,0 1,0-1,0 1,0-1,0 1,1-1,-1 1,0-1,0 1,1-1,-1 1,0-1,0 1,1-1,-1 0,0 0,1 1,-1-1,0 0,1 0,-1 0,0 0,0 0,0 0,0 0,1 1,-1-1,0 1,0-1,0 1,0-1,0 0,0 1,0-1,0 1,0 0,-6-1,0-1,0 0,0 0,-1 0,1 0,0 1,0-1,-1 0,0 0,0 0,0 0,-1 0,1 1,-1-1,1 0,-1 1,1 0,0-1,0 1,0 0,0 0,1 0,0 0,0 0,0 0,0 0,0 0,6 1,0-1,0 1,0-1,0 0,0 0,0 0,0 0,0 0,0 1,1-1,-1 0,0 0,1 0,-1 0,1 0,-1 0,0 1,0-1,1 0,-1 0,0 0,0 0,0 0,0 0,0 0,0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79 601,'6'0,"-3"0,0-1,0 0,0 1,0-1,0 1,0-1,0 1,0 0,0 0,0 0,0 0,0 0,0 0,0 0,0-1,0 1,0-1,0 1,0 0,0 0,-6 0,0 0,0 2,0-2,0 1,0 0,0 0,0-1,0 1,0-1,0 0,0 0,0 0,0 0,0-2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197 587,'8'2,"-5"-1,0-1,0 1,0-1,0 0,0 0,0 1,0-1,0 0,0 0,0 0,0 1,0-1,0 0,0 0,0 0,0 0,0 0,0-1,0 1,0 0,0 0,0-1,0 1,0 0,0-1,0 1,-6 0,0 0,0 0,0 0,0 0,-1 0,1 0,0 0,-1 1,1-1,0 0,-1 0,1 1,0-1,0 1,0-1,0 0,0 1,0 0,0-1,-1 1,1-1,0 1,0 0,-1-1,1 1,0 0,0 0,0-1,0 1,0 0,0 0,0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370 593,'5'1,"-2"-1,0 0,0 0,0 0,0 0,0 0,0 0,0 0,0 0,0 0,0 0,0 0,0 0,0 0,0 0,0 0,0 0,0 0,0 0,0 0,0 0,0 0,0 0,0 0,0 0,0 0,0-1,0 1,0 0,0 0,0 0,0 0,0-1,0 1,-6 1,0-1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376 625,'-1'14,"1"-11,0 0,0 0,1 0,-1 1,1-1,-1 0,1 0,0 0,1 0,0 0,1-3,-1-3,0 0,0 0,-1-1,0 1,1-1,-2 0,1 0,0 0,0 1,0-1,-1 0,1 1,-1 0,0 0,1 6,-1 1,0-1,1 1,-1-1,1 1,0 0,-1-1,1 1,0-1,0 0,0 0,1 0,1-1,0-3,-2-2,0 0,0 0,0 0,0 0,-1-1,1 1,0-1,-1 0,0 1,0-1,1 1,-1 0,0 0,0 0,-1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432 657,'9'-8,"-9"5,0 0,0 0,-2 0,-1 4,2 2,-1 0,2 0,-1 0,1 1,0-1,0 0,0 0,1 0,0 0,2-2,0 0,0 0,0-1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546 597,'-8'5,"5"-3,0-1,0-1,0 0,0 0,0-1,0 0,0 0,0-1,0 0,0 0,0-1,0 0,0 0,1 0,0 0,0 0,1 0,0 0,0 0,1 0,-1 0,0 0,1 0,-1 0,1 0,-1 0,1 0,0 0,0 0,0-1,0 1,0 0,1 0,0 0,0 0,0 0,1 0,0 0,0 0,1 0,-1 0,1 2,0-1,0 0,0 1,0 0,0 0,0 1,0 0,0 0,0 0,0 1,0 0,0 1,-1 1,0 0,0 0,-1 0,0 0,0 0,1 0,-1 0,-1 0,1 1,0 0,0 0,-1-1,1 1,0-1,-1 0,0 0,0 1,1-1,-1 0,-1 0,1 0,-1 0,0 0,0 0,0 0,0 1,0-1,-1 0,1 0,0 0,-1 0,0 0,0 0,0 0,-2 1,2-1,-1-1,0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506 665,'-5'-3,"5"0,-3 0,0 2,0 3,2 1,-1 0,1 0,0 0,0 1,1-1,0 0,0 0,3-2,0-2,-1-2,0 0,0 0,-1 0,1 0,-1 0,0 6,-1 0,-1 0,1 0,2 0,1-2,0-2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55 427,'0'3,"0"0,3 1,-2 1,1-2,-1 0,1 0,1 2,-2-2,0 0,0 0,0-7,0 1,-1-1,0 1,2 0,-2 0,1 0,1 0,-2 0,1-1,-1 1,3-1,-3 1,2-2,-2 2,2-1,-1 0,0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527 643,'-1'27,"1"-24,0 0,0 0,0 0,0 0,0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546 624,'1'13,"-1"-10,0 0,-1 0,1 1,0-1,-1 0,1 1,0-1,0 0,0 0,0 0,0 1,-1-1,1 0,0 0,1 0,-1 0,1 0,-1-6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572 593,'11'-1,"-8"0,0 1,0 0,0 0,0 0,0 0,0-1,0 1,0 0,0 0,0 0,0 0,0 0,0-1,0 1,0 0,0 0,0-1,0 1,0 0,0 0,0 0,0-1,0 1,0 0,0 0,0 0,0 0,-6-1,0 1,0-1,0 1,0 0,0-1,-1 1,0 0,1 0,-1 1,1-1,0 0,-1 1,1-1,0 1,-1-1,1 0,0 1,0-1,0 1,0-1,0 1,-1-1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693 591,'5'-2,"-2"2,0 0,0 0,0 0,0 0,0 0,0 0,0 1,0-1,0 0,0 0,0 0,0 0,0 0,0 1,0-1,0 0,1 0,-1 0,0 0,0 0,0 0,0 0,0 0,0 0,0 0,0 0,0 0,0 0,0 0,0 1,0-1,0 0,0 0,0 0,0 0,0 0,-6-2,0 1,0 1,0 0,0-1,0 1,0 0,0 0,0 0,0 0,-1 0,1 0,-1-1,1 1,-1 0,1 0,0 0,0 0,-1 0,1-1,0 1,0 0,0 0,0 0,-1-1,1 1,0 0,0 0,0 0,0-1,0 1,0 0,0 0,0 0,6 1,0-1,0 0,0 0,0 0,0 0,0 0,0 0,0 0,0 0,1 0,0 0,-1 0,0 0,0 0,0 0,0 0,0 0,0 0,0 0,0 0,0 0,0 0,1 0,0 0,0 0,-1 0,0 0,0 0,0 0,0 0,0 0,0 0,0 0,0-1,-6-1,0 2,0 0,0 0,0 0,0 0,0 1,0-1,0 1,0-1,0 0,-1 1,0 0,0-1,1 1,0-1,0 1,-1-1,1 1,0 0,-1-1,1 1,0-1,0 1,0 0,0 0,0 0,0 0,0-1,0 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593 623,'-12'4,"10"-1,1 0,0 0,1 0,1 0,1 0,1 0,0-1,-2 1,-1 0,-2 0,-1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592 638,'13'2,"-10"-2,0 0,0-1,0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606 624,'-2'12,"1"-9,1 0,0 1,0-1,-1 1,1-1,0 0,3-1,-1-5,0 0,-1 0,0 0,1 0,-1 0,0 0,-1 6,1 0,-1 0,0 0,0 0,1 0,0 0,1 0,1-3,0-2,-1-1,-1 0,-1 0,1 0,-1 0,0 0,0 6,0 0,1 0,0 0,0 0,1 0,1-3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661 645,'-7'-14,"5"17,1 0,0 0,1 0,-1 0,0 0,1 0,0 0,3-3,-2-3,0 0,1 0,-1 0,-1 0,1 0,0 0,0-1,0 1,-1-1,1 1,0 0,0 0,-1 0,1 0,-1 0,0 0,0 6,0 0,-1 0,1 1,0-1,0 1,-1 0,1 1,0-1,0 0,0-1,0 1,-1-1,1 1,0-1,0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669 633,'4'17,"-4"-14,2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690 631,'-6'13,"4"-10,1 1,-1-1,0 1,0 0,0-1,0 1,1 0,-1 0,0-1,1 1,-1-1,1 0,-1 0,1 1,-1-1,1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330 480,'5'1,"-2"-2,0 1,0-1,1 0,-1 0,0 1,0-1,0 1,0 0,0 1,0 0,0-1,0-1,0 1,0-1,0 1,0-1,0 1,0-1,0 1,1 0,-1 0,0 0,0 0,0 0,0 1,0-1,0 0,0 0,0 0,0 0,0 0,0 0,0 0,0-1,0 1,0 0,0 0,0 0,0 0,1-1,0 1,-1 0,0 0,0 0,0 0,0 1,0-1,0-1,0-2,-3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779 615,'-10'-3,"7"5,0 0,0 1,1 0,0 0,1 1,-1-1,1 1,0-1,0 1,0 0,1-1,0 0,1 0,0 0,2-2,0 0,0-1,0 0,1 0,-1-2,0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806 605,'-6'18,"5"-14,0 1,-1-1,1 1,0-1,0 1,0-1,0 0,0-1,0 0,3-6,-1 0,1-1,-1 1,1 0,-1 0,1 0,0 0,1 0,-1 6,-2 0,0 0,0 0,0 0,0 1,0-1,0 0,2 0,1-3,0-1,0-2,-2 0,1-1,0 1,-1 0,1 0,-1 0,1 0,-1 0,-1 6,-1 0,1 0,0 0,-1 0,1 0,0 0,0 0,-1 0,1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840 627,'2'0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848 639,'2'0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842 660,'2'0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848 638,'0'5,"-1"-2,0 0,1 0,-1 0,1 0,0-6,1 0,0 0,0 0,1 0,0 0,0 0,1 1,-1 5,-2 0,0 0,-1 0,0 0,1 0,-1 0,0 0,0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867 648,'7'-4,"-6"1,-1 0,-3 1,0 4,1 1,0 0,1 0,0 0,1 0,1 0,1 0,1-2,0-1,0 0,0-1,0 0,0-1,0-1,0 0,-1 0,0 0,-1 0,-1 0,-3 3,2 3,-1 0,2 0,0 0,0 0,1 0,0 0,0 0,-1 0,-2 0,-1-2,0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907 662,'13'-9,"-11"6,-1 0,0 0,-1 0,-3 3,0 3,0-1,1 1,0 0,1 0,0 0,1 0,0 0,1 0,2 0,0-1,0-2,1 1,-1-1,0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768 557,'-12'0,"1"1,-6 1,-6 2,-4 1,-1 1,2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89 750,'2'0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253 465,'2'-3,"1"3,-3 3,-2 0,-1-2,3-4,-1 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435 315,'1'-4,"2"5,0 0,0 0,0-1,0 1,1-1,0 1,0-1,1 0,0 0,0 0,-2 0,2 0,-2 0,0 0,0 0,0 0,0 0,0 0,0 0,0 0,0-1,1 1,-1 0,1 0,0-1,-1 1,1 0,-1 0,1-1,0 1,-1 0,1 0,0 0,0-1,-1 1,1 0,0 0,0 0,-1 0,1 0,0 0,0 0,-1 0,1 0,-1 0,1 0,0 0,-1 0,1 0,-1 0,1 0,-1 1,1-1,-1 0,1 0,-1 0,1 1,-1-1,0 0,1 1,-1-1,1 0,-1 0,0 0,0 1,0-1,0 0,0 0,0 0,0 1,0-1,0 0,0 0,0 0,2 1,0-1,-2 1,2-1,-2 0,2 1,-1-1,0 1,0-1,-1 0,0 0,0 0,0 0,0 0,0 0,-6-3,0 2,0 0,0 1,0 0,0-1,0 1,-1 0,1 0,-2 0,0 1,2-1,0 0,-1 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190 544,'8'0,"-5"0,0 1,0 0,0 0,0 0,0 0,0 0,0 0,0-1,0 1,0-1,0 1,0 0,0-1,0 1,0-1,0 1,0-1,0 1,0-1,0 0,0 1,0-1,0 0,0 0,0-1,0 1,0-1,0 0,0 1,0-1,0 0,0 1,0-1,0 0,0 0,0 1,0-1,0 0,0 1,0-1,0 0,0 1,0 0,0-1,0 1,0-1,0 0,0 1,0 0,0-1,0 1,0 0,0 0,0-1,0 1,0 0,0 0,0 0,-5 3,-1-3,0 1,0 0,0-1,0 1,0-1,0 1,0 0,0-1,0 1,0-1,0 1,0-1,0 1,-1-1,0 1,0-1,0 1,1-1,-1 1,0-1,0 1,0 0,0-1,0 1,0-1,0 1,0-1,1 1,-1 0,0-1,0 1,0 0,-1 0,1 0,1-1,-1 1,1-1,0 0,0 1,0-1,0 0,0 0,-1 0,1 0,0 0,0 0,0 0,0 0,0 0,0 0,0 0,0-1,0 0,0 0,0 0,0 0,0 0,1-2,5 1,0 2,0 0,0 0,0 1,0-1,0 1,0-1,0 0,0 1,0-1,0 1,0-1,0 0,1 1,-1-1,1 0,-1 0,0 0,0 0,0 1,1-1,1 0,-1 0,0 0,0 0,0 0,0 0,0 0,0 0,0-1,0 1,0 0,0 0,0 0,-1-1,1 1,-1 0,1 0,-1-1,1 1,0 0,-1 0,0 0,0 0,0 0,-6 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566 334,'-8'-6,"5"7,2 2,1 0,1 0,1 0,1 0,-1 0,0 0,0 0,-2 0,-2 0,0 0,-1 0,0-1,1 1,2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579 349,'-2'17,"0"-14,1 0,0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582 321,'2'0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583 321,'13'12,"-10"-12,0 1,0 1,0 1,-2 0,0 0,-1 0,0 0,0 0,0 0,-2 0,1 0,-1 0,-1 0,0 0,0 0,0-1,0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622 346,'-11'7,"9"-3,0-1,1 1,-1-1,1 0,1 1,2-1,1-2,0 0,2-1,1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578 129,'5'2,"-4"1,-1 0,0 0,0 0,0 0,0 0,0 0,0 0,0 0,0 0,1 0,-1 0,1 0,-1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587 132,'11'-2,"-8"1,0 1,0-1,0 1,0 0,0 0,0 0,0-1,0 1,-2 3,-1 0,0 0,0 0,0 0,0 0,0 0,0 0,0 0,0 0,0 0,0 0,-1-6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631 131,'8'-4,"-5"4,0-1,0 1,0 0,0 0,0 0,-3 3,0 0,0 0,0 0,0 0,1 0,-1 1,0-1,0 0,1 0,-1 0,0 0,0 0,1 0,-1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507 460,'-4'0,"1"0,0-1,0 0,0 0,0-2,1 0,0 0,0 0,1 0,0 0,1 0,0 0,0 0,0 0,0 0,0-1,0 1,0 0,1 0,-1 0,1 0,-1 0,1 0,1 0,-1 0,0 0,0 0,1 0,1 0,0 0,0 1,0 0,0 0,0 1,0 0,0 1,0-1,0 1,0 0,0 0,0 0,0 1,0-1,0 1,0 0,0-1,0 1,0-1,0 1,0 0,0 0,0 0,0 0,0 1,0-1,0 1,0 0,0 1,0 0,0 0,0-1,-1 1,-1 0,0 0,-1 0,1 0,-1 0,0 0,1 0,-1 0,0 0,0 0,0 0,1 0,-1 0,0 0,-1 0,0 0,0 0,-2 0,-1 1,1-2,0 0,0 0,0-1,0 0,0 0,0 0,0-1,0 1,-1-1,1 0,0 0,0 1,0-1,-1 0,1 0,-1 0,1-1,-1 1,1 0,0-1,0 1,0 0,0-1,0 1,0-1,0 0,0-2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597 74,'-2'16,"2"-13,-1 0,1 0,0 0,0 0,-1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600 73,'10'-1,"-8"4,-1 0,-3 0,0 0,-1-1,0 0,0 0,6 0,0-2,0 0,-2 3,-4-2,0 0,0 1,0 0,0 0,0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619 86,'-1'14,"4"-12,0-4,-1-1,1 0,-2 0,-1 0,0 0,-3 2,0 1,0 3,1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638 80,'6'15,"-6"-12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656 78,'-9'21,"7"-18,0 0,0 0,0 0,-1 0,1 0,0 0,0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673 82,'-12'8,"11"-5,3 0,1-2,0 0,0 0,-3 2,-3-2,0 1,0 0,0-1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121 559,'7'-1,"-4"0,0 0,0-1,0 2,0-1,1 0,-1 0,0 1,0 0,0 0,0 0,0-1,0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125 622,'5'1,"-2"-1,0 0,0-1,0 1,0 0,0 0,0 0,0 1,0-1,0 0,0 0,0 0,0 0,0 0,0 0,0 0,0 0,0 0,0 0,0 1,0-1,0 1,0 0,0-1,0 1,-3 2,-1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239 634,'11'3,"-8"-3,0 0,0 0,0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344 631,'8'-3,"-5"3,0 0,0 0,0 0,0 0,0 0,0 0,0 0,0 0,0 0,0 0,0 0,0 0,0 0,0 0,0 0,0-1,0 1,1-1,-1 1,0 0,0 0,0 0,0 0,0 0,0 0,0-1,0 0,-1-2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493 189,'4'1,"-1"-1,0 0,0 0,0 0,-2-3,-4 2,0 1,2 3,0 0,0 0,0 0,1 0,-1 0,1 0,3-1,0-4,-1-1,0 0,0 0,0 6,-2 0,3 0,-1-6,-2 0,0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502 521,'-3'-4,"0"4,0 2,0 1,1 0,0 0,2 0,0 0,3 0,0 0,-1 0,0 0,-1 0,-2 0,-1 0,-1 0,0-1,0-1,1-4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677 334,'6'8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657 362,'7'-2,"-4"2,0 0,0-1,0 1,0 0,0 0,0-1,0 1,0 0,0-1,0 1,0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676 374,'-7'10,"5"-7,0 0,1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686 382,'7'14,"-5"-11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727 341,'2'0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728 341,'-3'0,"0"1,1 2,-1-1,1 1,1 0,-1 0,2 0,-1 0,0 0,1 0,-1 1,0 0,1-1,0 0,0 0,1 0,-1 0,2 0,0 0,1-3,0-1,0-2,-1 0,-1 0,0 0,-1 0,-3 2,0 1,0-1,0 1,0 0,0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643 403,'14'4,"-11"-3,0 0,0 0,1 0,-1-1,0 1,0-1,0 1,0-1,0 1,1-1,-1 0,1 1,-1-1,0 0,1 1,-1-1,0 0,0 1,1-1,0 0,-1 0,0 0,0 0,-6 0,-1 0,1-1,-1 1,-1 0,1-1,1 1,-2 0,0 0,2 0,-2 0,0 0,2 0,-2 0,1 0,1 0,-2 0,1 1,0-1,0 1,1-1,0 1,2 2,4-3,0 1,0-1,1 0,0 0,1 0,0 0,0 0,-2 0,2 0,-2 0,2 0,0 0,-1 0,-1 0,1 0,0 0,0-1,-1 1,0 0,0 0,0 0,0 0,-6 1,0 0,0-1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301 560,'-5'7,"4"-4,-1 0,1 0,-1 0,0 0,1 0,-1 0,1 0,0 0,0 0,0 0,1 0,0 0,0 0,0 0,0 0,2 0,1-3,0-1,0-2,-1 0,1 0,-3 0,1 0,-1 0,-1 0,-1 0,-1 2,0 1,0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485 569,'7'-3,"-4"3,0 1,0 0,0 2,-2 0,-1 0,-1 0,-1 0,-1 0,0 0,0-1,0 0,6-1,0-2,0 1,0 1,0 1,-2 1,0 0,-2 0,0 0,-2-1,1 1,-1-1,0 0,0-2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757 632,'12'0,"-9"1,0-1,0 1,0 0,0-1,0 0,0 1,0-1,0 0,0 0,0 1,1-1,-1 0,0 0,0 0,0 0,1 0,-1 0,0 0,0 0,1 0,-1 0,0 0,1-1,-1 1,0 0,0 0,0-1,0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498 526,'5'1,"-2"-2,0 0,0 1,0-1,0 0,0 1,0-1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706 564,'10'1,"-7"2,-2 0,0 0,-1 0,0 0,0 0,-2 0,-1-1,0 0,0-1,0 0,6 1,0-2,0 1,0 1,-2 1,-1 0,-1 0,-1 0,-1 0,1 0,-1-2,0 0,0-1,0-1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699 513,'-9'4,"7"-1,0 0,2 0,3 0,0-1,0 0,-1 1,-3 0,-2-1,0-2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718 529,'3'-10,"-5"7,-1 3,0 1,1 2,1 0,0 0,0 0,1 0,0 0,0 0,3-1,0-2,-1-3,1 0,-1 0,0 0,-2 6,0 0,0 0,0 0,0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737 522,'-1'3,"1"0,-1 0,1 0,-1 0,1 0,3-4,-2-2,0 0,0 0,1 0,-1 0,0 0,2 1,0 4,-2 1,-1 0,0 0,1 0,-1 0,0 0,0 0,0 0,0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711 495,'8'3,"-5"-3,0 0,0 0,0 0,-6 0,0 0,0-1,0 1,0 0,0 1,0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766 348,'-1'3,"-1"0,2 0,-1 0,0 0,-1 1,1 0,0 0,0-1,0 1,0 0,0 0,0-1,0 0,0 0,0 0,1 0,-1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773 374,'-3'16,"2"-13,0 0,1 0,-1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779 354,'2'0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790 376,'-1'3,"0"0,0 0,0 0,0 0,0 0,1 0,3-2,-1-4,1 0,0 0,-1 0,1 1,-1-1,0 0,0 0,-2 6,-1 0,0 0,1 0,0 0,0 0,0 0,0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799 337,'5'6,"-4"-3,1 0,0 0,0 0,0 0,1 0,-1 0,0 0,1-1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517 513,'0'5,"-1"-2,0 0,0 1,0 0,-1 1,1 0,-1-1,2-1,-1 1,0 0,0-1,1 0,1 0,2-3,0-3,-1 0,0 0,0 0,0 0,-1 0,1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303 661,'5'0,"-2"0,0 0,0 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304 680,'5'-1,"-2"0,0 0,0-1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312 691,'5'-2,"-3"-1,0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336 657,'8'-1,"-5"-1,-4 5,1 0,-1 0,0 0,0 0,1 0,-2 0,1 0,-1 0,1 0,-1 0,-1 0,1 0,-1-1,0 0,0-1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324 655,'6'8,"-5"-5,0 0,0 0,0 0,0 0,0 0,1 0,0 0,0 0,0 0,1-1,-2 1,2-1,0 1,0-1,0-1,0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367 655,'2'0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363 671,'6'3,"-3"-3,0-1,-1 4,-2 0,0 0,0 0,-1 0,1 0,3-4,-2-2,0 0,0 0,0 0,0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390 628,'10'3,"-7"-2,-2 2,-1 0,0 0,0 0,0 0,0 0,0 0,-1 0,1 0,0 0,-1 0,1 0,-3-3,2-3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394 645,'12'1,"-9"0,-1 2,-4 0,0 0,1 0,-1 0,0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390 665,'9'-1,"-6"1,0-1,0 1,0-1,0 1,0-1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530 528,'-1'3,"0"0,1 0,-1 0,0 1,0-1,1 0,0 0,3-2,0-4,-1 0,0 0,-1 0,1 0,-1 0,0 0,-1 6,-1 0,1 0,-1 1,1-1,0 0,3-2,0-2,0-2,0 1,0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394 677,'1'12,"-1"-9,1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394 679,'8'-2,"-5"1,0 1,-1 3,-3 0,0 0,1 0,-1 0,0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397 692,'9'0,"-6"0,0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553 676,'2'0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626 462,'2'0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199 675,'2'0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315 395,'2'0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89 239,'5'3,"-2"-3,0 0,0 0,0-1,0 1,0 0,0 0,0 0,0-1,0 1,0 0,0 0,0 0,0 0,0 0,0 0,0 1,0-1,0 0,0 0,0 0,0 0,0 0,0 0,0 0,0 0,0 1,0-1,0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98 287,'8'1,"-5"-1,0 0,0 0,0 0,0 0,0 0,0 0,0 0,0 0,0 0,0 0,0 0,0 0,0 0,0 0,1 0,-1 0,0 0,0 0,0 0,0 0,0 0,0 0,0 0,0 0,0 0,1 0,-1 1,0-1,0 0,0 0,0 0,0 0,0 1,0-1,0 0,0 0,0 0,1 1,-1-1,0 1,0-1,0 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56 343,'9'-3,"-6"3,0 0,0 0,0 1,0 0,0 0,0 0,0 0,0-1,0 1,0-1,0 1,0-1,0 0,0 1,0-1,0 0,0 0,0 1,0-1,0 0,0 0,0 0,0 0,0 1,0 0,0-1,0 1,-1 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565 535,'0'-4,"-2"7,0 0,0 2,0-1,1-1,1 0,0 0,3-6,-1 0,-1 0,0 0,1 0,-1 0,1-1,-1 1,0 0,1 0,-1 0,1 0,-1 0,0 0,-1 6,-1 1,0-1,1 1,-1 0,0 0,0 0,1 0,-1 0,1-1,0 0,0 0,0-6,0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105 189,'7'0,"-4"0,0 0,0 0,0 0,0 0,0 0,0 0,0 0,0 0,0 0,0 0,0-1,0 1,0 0,0 0,0 0,0 0,0-1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304 200,'6'1,"-3"-1,0 0,0 0,0-1,0 1,0 0,0-1,0 1,0 0,0 0,0 0,0 0,-2 3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297 246,'5'0,"-2"-2,0 1,0 0,0 1,0-1,0 0,0 1,0-1,0 1,0 0,0 0,0-1,0 1,0-1,0 1,0 0,0-1,0 1,0-1,0 1,0-1,-6 0,0 3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314 175,'0'6,"0"-3,0 0,0 0,0 0,0 0,0 0,0 0,0 0,0 0,-1 0,1 0,0 0,0 0,0 0,0 1,0-1,0 0,-1 0,1 0,0 0,0 0,0 0,0 0,0 0,0 0,0 0,0 0,-1 0,1 0,-1 0,0 0,-1 0,1 0,-1 0,0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336 169,'0'5,"0"-2,0 0,0 0,1 0,-1 0,1 0,-1 0,0 0,0 0,1 0,-1 0,0 0,1 0,0 0,-1 0,0 0,0 0,0 0,0 0,0 0,1 0,-1 0,0 0,0 0,1 0,-1 0,0 0,0 0,0 0,0 0,0 0,0 0,0 0,1 0,-1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269 196,'6'6,"-3"-4,-1 1,0 0,1-1,0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254 237,'7'-1,"-4"0,0 1,0-1,0 0,0 1,0-1,0 1,-5 3,-1-2,1 2,1 0,0 0,1 0,-1 0,1 0,0 0,1 0,2-1,0 0,0-1,-1 2,0 0,-2 0,0 0,-2 0,-1-1,0 1,0-1,0 0,1 1,-1-1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259 288,'7'3,"-4"-2,0 0,0 0,0 0,0 0,0-1,0 1,0-1,0 1,0-1,0 0,0 0,0 0,0-1,0 1,0 0,0 0,0 0,0 0,0 0,0 0,0 0,0 0,0 0,0-1,0 1,0-1,0 1,0-1,0 0,0 0,0 0,0 1,0-2,0 1,0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180 642,'4'8,"-1"-8,0 1,0-1,0 0,0 0,0 0,0-1,0 1,0-1,0 1,0 0,0-1,0 1,0 0,0-1,1 1,-1 0,0-1,0 1,0 0,0 0,0-1,0 1,0 0,0 0,1 0,-1 0,0-1,0 1,0 0,0 0,0 0,0 0,1 0,-1 0,1 0,-1 0,0 0,1 0,-1 0,0 0,0 0,0 1,0-1,0 0,1 0,0 0,0 1,0-1,-1 0,1 0,0 0,0 1,0-1,0 0,0 0,-1 0,0 0,0 0,1 0,0 0,-1 1,1-1,-1 0,1 0,-1 1,0-1,0 0,0 0,0 0,0 1,0-1,1 0,-1 0,0 0,0 0,0 0,0 1,0-1,0 0,0 0,0 0,0 0,0 1,0-1,0 0,0 0,0 0,0 0,0 0,0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45 632,'4'2,"-1"-2,0 1,0-1,0 1,0-1,0 1,0 0,0-1,0 1,0-1,0 1,0-1,0 0,0 0,0 0,0 0,0 0,0 0,0 0,0 0,0 0,0-1,0 1,0 0,0 0,0-1,0 1,0 0,0 0,0 0,0-1,0 1,0 0,0 0,0 0,0 0,-6-3,0 3,0 0,0-1,0 1,0 0,0 0,0 0,0 0,-1-1,1 1,0 0,0 0,0 0,0 1,0-1,0 0,0 0,0 0,0 0,0 1,0-1,0 1,0-1,0 0,0 1,0-1,0 0,0 1,0-1,0 0,0 0,0 0,0 0,0 0,0 0,0 0,0 0,0 0,0 0,0-1,0 1,6 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572 541,'4'3,"-1"-4,0 0,0-1,0 0,0-1,-2 0,0 0,-4 1,0 3,1 2,1 0,-1 0,1 1,0-1,1 0,-1 0,1 0,0 0,3-2,0-3,0-1,0-1,-1 1,0 0,0 0,0 0,-1 6,-1 0,-1 0,0 1,0-1,0 0,4-5,0-1,-1-1,1 2,0 0,0 3,-2 2,-1 0,0 0,0 0,0-6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194 427,'5'6,"-3"-3,0 0,-5-2,0 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174 471,'7'-3,"-4"0,0 2,0-1,-1-1,0 0,-2 6,0 0,0 0,0 0,0 0,0 0,0 0,0 0,0 0,0 0,0 0,0 0,0 0,-1 0,1 0,0 0,0 0,0 0,0 0,0-6,1 0,2 1,-1-1,1 1,-1-1,1 1,-1-1,1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215 420,'7'1,"-4"-2,0 0,0-1,0 1,0 0,0 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219 436,'5'-1,"-2"0,0 0,0 1,0 0,0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205 455,'4'1,"-1"-1,0-1,0 0,0 1,0 0,0-1,0 1,0 0,0-1,0 1,0 0,0-1,0 1,0-1,0 1,0 0,0 0,0 0,0 0,-6 1,0-1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229 399,'1'5,"-1"-2,0 0,0 0,0 0,1 0,0 0,-1 0,0 0,0 0,0 0,0 0,0 0,0 0,0 0,1 0,-1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223 470,'2'5,"-2"-2,0 0,0 0,0 0,1 0,-1 0,0 0,1 0,-1 0,0 0,0 0,0 0,1 0,-1 0,1 0,-1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193 692,'2'0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223 470,'5'-2,"-2"2,0 0,0 0,0 0,0 0,0 0,-2 3,-2 0,1 0,0 0,0 0,0 0,0 0,0 0,0 0,0 0,0 0,0 0,0 0,0 0,-1 0,1 0,-1 0,-2-5,2-1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227 483,'7'0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614 529,'5'4,"-2"-3,0-1,0-1,0 0,0-1,-1-1,-5 2,0 0,2 4,1 0,-1 0,1 0,-1 1,1-1,0 0,-1 1,0-1,1 0,4-3,-2-3,1 0,0-1,0 0,-1 1,1-2,-1 2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228 497,'6'-1,"-3"1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551 436,'9'0,"-6"0,0 0,0 0,0 0,0 0,0 0,0 0,0 1,0-1,0 0,0 0,0 0,0 1,0-1,0 0,0 0,0 0,0 0,0 0,1 0,-1 1,0-1,0 0,0 0,0 0,0 0,0 0,0 0,0 1,1-1,-1 0,1 0,-1 0,0 0,0 0,0 0,0 0,0 0,1 0,-1 0,0 0,0 0,0 0,0 0,0 0,0 0,0 0,0-1,0 1,0 0,0-1,0 1,-6 1,-1 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40 699,'6'0,"-3"0,0 0,0 0,0 0,0 0,0 1,0-1,0 0,0 0,0 0,0 0,0-1,0 1,0-1,0 1,1 0,-1 0,0 0,0 0,0 0,0 0,0 0,0 1,0-1,0 0,0 0,0 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45 314,'7'2,"-4"-2,0 0,0 0,0 0,0 0,0 0,0 1,0-1,0 0,0 0,0 0,0 0,0 0,0 0,0 0,0 0,0 0,0 0,0 0,0 0,0 0,1 0,-1 0,2 0,-2 0,1 0,-1 0,0 0,0 0,0 0,0 0,0 0,0 0,2 0,-2 0,1 0,-1 0,0 0,0 0,0 0,0 0,0 0,0 0,1 0,0-1,1 1,-1 0,0 0,-1 0,0 0,0 0,1-1,-1 1,0 0,1 0,-1 0,0 0,0 0,0 0,0 0,0 0,0 0,0 0,0 0,0-1,0 1,0 0,0 0,0-1,0 1,0 0,0 0,0 0,0 0,0 0,0 0,0 0,0 0,0 0,0 0,0 0,0 1,0-1,0 0,0 0,0 1,0-1,0 0,0 0,0 1,0-1,0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122 204,'5'2,"-2"-2,0 0,0 0,0 0,0 0,0-1,0 1,0 0,1 0,-1 0,0-1,0 1,0 0,-6 0,0 1,-1-1,1 0,0 1,-1-1,1 0,0 1,0-1,0 0,0 1,0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47 206,'12'4,"-9"-4,0 0,0 1,1-1,-1 0,0 1,0-1,0 0,0 0,-6-2,0 2,0 0,0-1,6 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76 466,'6'0,"-3"0,0 0,0 0,0 0,0 0,0 0,0 0,0 0,0 0,0 0,0-1,0 1,0 0,1 0,-1 0,1 0,-1 0,0 0,0 0,1 0,-1-1,0 1,3 0,-3 0,1 0,-1 0,0 0,0 0,0 0,0 0,0 0,0 0,0 0,0 0,0 0,0 0,0-1,0 1,0 0,0 0,0 0,0 0,0-1,0 1,0 0,0 0,0 0,0 0,0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272 466,'8'1,"-5"-1,0 1,0-1,0 0,0 0,0 0,0 0,0 0,0 0,0 0,0 0,0 0,0 0,0 0,1 0,0 0,-1 0,0 0,0 0,1 0,0 0,-1 0,0-1,0 1,0 0,0 0,1 0,-1 0,0 0,0 0,0 0,0 0,0 0,1 0,0 0,0-1,0 1,0 0,0 0,0 0,-1 0,0 0,0 1,0-1,2 0,-2 0,0 1,0-1,0 0,0 1,0-1,0 1,0-1,0 0,0 0,0 1,0-1,1 0,-1 0,0 1,0-1,-6 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74 592,'8'0,"-5"0,0 0,0 0,0-1,0 1,0 0,0 0,0 0,0 0,0 1,0-1,0 0,0 1,0-1,0 1,0-1,0 1,0 0,0-1,0 1,0-1,0 0,0 0,0 0,0 0,0 0,0 0,0 0,0 0,0 0,0 0,0 0,1 0,-1 0,1 0,-1 0,0 0,1 0,-1 0,0 0,0 0,0 0,0 0,0 0,0 0,0 0,0 0,0 0,0 0,0 1,0-1,0 0,0 0,0 0,0 0,0 0,0 0,0 0,0 0,0 0,0 0,0 1,0-1,0 0,0 0,0 0,0 0,-6 1,0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332 581,'14'5,"-11"-4,0 0,0-1,1 0,-1 0,1 1,-1-1,0 0,0 0,0 0,0 0,0 0,0 0,1 0,-1 0,1 0,-1 0,1 0,0 0,3 0,-3 0,0 0,0 0,-1 0,1 0,0 0,-1 0,1 0,1 0,-1 0,1-1,-1 1,-1 0,2 0,-1 0,-1 0,1-1,1 1,0 0,0 0,0 0,0 0,2-1,-4 1,2 0,0 0,0 0,0 0,0 0,0 0,0-1,0 1,-1 0,-1 0,2 0,0 0,-1 0,-1 0,2 0,0 0,-1 0,-1 0,1 0,1 0,-1 1,0-1,-1 0,1 0,0 0,0 1,0-1,2 0,-2 1,0-1,0 0,0 1,-1-1,1 0,-1 1,0-1,0 0,0 1,0-1,0 1,0-1,0 0,0 1,0-1,0 1,0-1,-7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464 324,'5'5,"-4"-2,0 0,1 0,-1 1,0-1,1 0,-1 0,0 0,-2-6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87 700,'10'1,"-7"-1,0 0,1-1,-1 1,0 0,0-1,2 1,-2-1,0 1,0-1,0 1,0-1,0 1,0 0,0 0,0 0,0 0,0 0,0 0,0 0,0 0,0 0,0 0,0 0,0 0,0 0,0 0,1 0,-1 0,0 0,0 1,0-1,0 0,0 0,0 0,0 0,0 1,0-1,0 0,0 0,1 0,-1 0,1 0,-1 1,0-1,0 0,0 0,0 0,0 0,0 0,0 0,0 0,0 0,0 0,0 0,0 0,0 0,0 0,0 0,0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357 705,'20'3,"-17"-3,1 0,0 0,0 0,1 0,-2 0,0 0,0 0,0 0,0 0,1 0,-1 0,1 0,-1-1,1 1,-1 0,1 0,-1 0,1 0,-1-1,1 1,0 0,1 0,-1-1,0 1,0 0,0 0,0 0,-1-1,1 1,0 0,0 0,-1 0,1 0,0-1,-1 1,1 0,-1 0,3 0,-2 0,-1 0,1 0,-1 0,0 0,1 0,-1 0,0 0,1 0,-1 0,1 1,0-1,-1 0,1 0,-1 0,1 1,-1-1,0 0,0 1,1-1,0 0,-1 1,1-1,-1 0,0 1,0-1,0 1,0-1,0 1,0 0,-4 2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574 347,'2'6,"-3"-3,0 0,0 0,0 0,1 0,-1 0,0 0,0 0,0 0,-1 0,1 0,-1 0,1 0,0 0,0 0,0 0,-1 0,0 0,1 0,-1 1,-1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575 371,'4'0,"-1"0,0-1,0 0,0 1,0-1,0 1,0 0,0-1,0 1,0 0,0 0,0 0,0 0,0-1,0 1,-4 3,0 0,-1 0,1 0,-1 0,1 0,0 0,0 0,0 0,0 0,0 0,0 0,0 0,0 0,0 0,0 0,0 0,0 0,-1 0,1 0,0 0,-1 0,1 0,0 0,-1 0,1 0,-1 0,0 0,0 0,0 0,0 0,0 0,0 0,0 0,0 0,-1-1,1 1,-1 0,0-1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571 474,'-5'4,"2"-2,0 0,0 0,0-1,0 2,0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544 505,'9'2,"-6"-2,0 0,0 0,-6 2,0-2,0 0,0 0,6-2,0 2,0-1,-6 2,0 0,-1 1,1-1,0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530 393,'12'-2,"-13"5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410 233,'-1'12,"1"-9,0 0,0 0,1 0,0 0,0 0,0 0,1 0,0 0,0 0,1-1,0 0,0-2,0-2,0-1,-1 0,0 0,-1 0,0 0,1 0,-1 0,0-1,0 1,0 0,-1 0,0 0,0 0,0 0,-1 0,0 0,-2 0,0 0,0 2,0 0,0 1,0-1,0 2,0 1,0 1,2 0,-1 0,1 1,0-1,1 0,-1 1,1 0,0 0,0 0,0-1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421 151,'2'16,"-2"-13,1 0,-1 0,1 0,0 0,2-2,0-4,-1 0,-1 0,1 0,-1 0,0 0,-1 0,0 0,1 0,-1 0,0 0,0 0,-1 0,0 0,-1 0,-1 1,0 1,0 1,0 1,2 2,-2 0,2 0,1 0,-1 0,0 1,1 0,0-1,0 2,0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572 407,'5'2,"-2"-1,-1 2,1-1,-1 1,1-1,-1 1,1-1,-2-5,-2 0,0 0,-1 0,0 0,-1 1,1-1,-1 1,0 0,0-1,5 6,1-2,-1 2,1-1,-1 1,0 0,-2-6,-3 0,0 1,0 1,0-1,5 5,1-1,-1 1,1-1,-6-2,0-2,0 1,1-2,5 2,0 3,0 0,0 0,0 1,-1 0,1-1,-5-5,-1 1,2-1,-2 1,4 5,1 0,1-1,-4-5,-2 1,1-1,-1 3,2 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480 327,'-3'7,"1"-4,1 1,-1 0,1-1,-1 0,0 0,0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587 410,'5'1,"-6"2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638 321,'3'5,"-3"-2,1 0,-1 0,1 0,-1 0,0 0,1 1,-1-1,0 0,1 0,-1 0,0 0,0 0,0 0,0 0,0 0,1 0,-1 0,0 0,0 0,0 0,1 0,-1 0,0 0,0 0,0 0,1 0,-1 0,0 0,0 0,0 0,0 0,0 0,1 0,-1 0,0 0,0 0,0 0,1 0,-1 0,0 0,0 0,0 1,0-1,0 0,0 0,0 0,0 0,-1 0,1 0,0 0,0 0,0 0,0 0,0 0,0 0,-1 0,1 0,0 0,0 0,0 0,0 0,0-6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660 399,'5'5,"-2"-3,-1 1,1-1,-2 1,1 0,0 0,-1 0,1 0,0 0,-2-6,-1 0,0 0,-1 0,0 0,0 0,0 0,0 0,-1 1,1-1,-1 4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775 521,'2'8,"-2"-5,0 1,1-1,-1 0,0 0,0 1,1 0,-1 0,0-1,0 2,0-1,0-1,0 2,0 0,0 0,0-1,0 0,0 0,0 0,1 0,-1-1,0 1,0 0,0-1,0 1,0-1,1 4,-1-4,0 1,1-1,-1 0,0 0,0 0,1 1,-1-1,0 0,1 0,-1 0,0 0,1 0,0 0,-1 0,1 0,-1 0,1 0,-1 0,1 0,-1 0,1 0,-1 0,0 0,0 0,0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781 518,'7'-2,"-4"1,0 1,0-1,0 0,0 1,0 0,0 0,0 0,0 0,0 0,0 0,0 0,0 0,0 0,0-1,0 1,0 0,0-1,0 1,0-1,0 1,0 0,0-1,0 1,0 0,0-1,0 1,0-1,0 1,0 0,0-1,0 1,0 0,0 0,0 0,0-1,0 1,0-1,-3 4,0 0,0 0,0 0,-1 0,1 0,-1 0,1 0,0 0,0 1,0-1,0 0,-1 0,1 0,0 0,0 0,0 0,0 0,0 0,0 1,0-1,0 0,0 0,1 0,-1 0,0 0,0 1,0-1,0 0,0 0,0 1,0-1,0 0,0 1,0-1,0 0,0 0,0 0,0 0,0 0,0 0,0 0,0 0,0 0,0 0,0 0,0 0,0 0,0 0,0 0,0 0,0 0,0 0,0 0,0 0,0 0,0 0,0 0,0 0,0 0,0 0,0 0,0 0,0 0,0 0,0 0,-3-2,1-4,0 0,0 0,-1 0,1 0,-1-1,0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817 553,'6'1,"-3"-1,0-1,0 1,0-1,0 0,0 1,0 0,0-1,0 1,0 0,-5 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820 591,'6'0,"-3"0,0-1,0 1,0-1,0 0,0 0,0 1,0-1,0 1,0-1,0 0,0 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845 562,'0'8,"1"-5,-1 0,0 0,0 0,1 0,-1 1,0 0,0-1,0 0,0 0,0 0,0 1,0-1,0 1,0-1,0 0,0 0,0 0,-1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806 640,'5'-6,"-2"5,0 1,0 0,0 0,0 0,0 0,0 0,0 0,0-1,0 1,0 0,0-1,0 1,0 0,0-1,0 1,0 0,0 0,0 0,0-1,0 1,0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869 603,'6'5,"-3"-4,0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487 330,'0'7,"1"-4,-1 0,1 0,2-1,-1-5,0 0,-1 0,0 0,1 0,-2 0,0 6,-1 0,1 0,-1 0,1 0,0 0,0 0,3-4,-2-2,0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798 692,'6'-5,"-3"4,0 0,0 0,0 0,0 1,0-1,0 0,0 1,0-1,0 1,0 0,0-1,0 1,0 0,0 0,0 0,0 0,0 0,0 0,0 0,0 0,0 0,0 0,0 0,0 0,0 0,0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98 435,'8'-5,"-5"4,0 0,0 1,0-1,0 1,0 0,0 0,0-1,0 1,0 0,0 0,0 1,0-1,0 0,0 0,0 1,0-1,0 0,0 1,0-1,0 0,0 1,0-1,0 0,0 1,0-1,0 1,0-1,0 0,0 1,0-1,0 1,0-1,0 0,0 1,0-1,0 0,0 0,0 0,0 1,0-1,0 0,0 0,0 0,0 0,0 1,0-1,-1 3,-5-2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283 359,'-1'12,"2"-9,-1 0,0 0,0 0,1 0,-1-6,0 0,0 0,0 0,0 0,1 0,0 0,0 0,1 0,1 1,0 2,-1 3,-1 0,0 0,-1 0,0 0,1 1,-1-1,1 0,1-6,-1 0,0-1,0 1,0 0,0 0,2 1,0 3,-2 2,0 0,0 0,-1 0,0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331 352,'8'17,"-7"-14,0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357 341,'-6'13,"4"-10,-1 0,1 1,0 1,0-1,0 0,0 0,1-1,-2 1,1 1,0-1,1-1,-1 1,0 0,0 0,0 0,0 0,0 0,0 0,0-1,1 0,0 0,-1 0,0 0,1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416 318,'-12'10,"11"-6,-1 0,2-1,-2 2,2-2,-1 1,-1 6,1-6,1-1,-1 1,1 0,-1-1,1 1,-1 0,1-1,-1 1,1 3,0-4,-1 7,1-3,0-4,0 2,-1-2,1 2,0-1,0-1,0 0,0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374 363,'17'-6,"-13"6,0-1,0 0,0 0,-1 1,0-1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413 351,'3'22,"-4"-19,0-6,1 0,0 0,0-1,1 1,-1 0,1 0,0 0,0 0,0 0,2 3,-2 3,2-1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436 338,'-4'19,"4"-16,-1 0,0 0,1 0,-1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438 325,'2'0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419 115,'3'2,"0"-2,0 0,0 0,0 0,0 0,-2 3,-3 0,-1 0,1 1,-1 0,1-1,0 0,0 0,1 0,1 0,3-3,0-1,0 0,0-1,0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507 336,'4'2,"-1"-2,0-1,0-1,-1-1,-1 0,-4 1,0 3,0 2,2 0,0 0,0 1,0 0,1-1,0 0,3-3,0 0,0-2,-1-1,1 1,-1-1,0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451 358,'11'-6,"-10"3,1 0,-2 0,1 0,-1 0,-3 1,0 2,1 3,1 0,0 0,1 0,-1 1,1-1,0 0,0 0,1 0,2-2,0 0,0-1,0-1,0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481 344,'-2'14,"1"-11,1 0,-1 0,1-7,1 1,0 0,0 0,0 0,0 0,1 0,0 0,2-1,-2 7,-2 0,0 0,0 0,0 1,-1-1,1 0,0 0,0 0,0 0,0 0,0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522 357,'2'-13,"-3"10,-2 0,0 2,0 1,1 3,1 0,1 1,-1 0,1-1,0 0,0 0,0 0,3-3,-2-3,0 0,0 0,0 0,-1 0,1 0,0-1,-1 1,1-1,0 1,0 0,-1-1,1 0,0 0,1 1,-2 0,1 0,0 0,-1 6,-1 1,1-1,-1 1,1 0,0-1,0 1,-1-1,1 2,0 0,0-2,0 2,0-1,0 0,0 0,0-1,0 0,1 0,-1 0,1 0,0 0,-2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96 563,'4'2,"-1"-2,0 0,0 0,0 0,0 0,0 0,0 0,0 0,0 0,0 0,0 0,0 0,0 0,0 0,0 0,0-1,0 1,0 0,0 0,0-1,0 1,1-1,-1 1,0 0,0-1,0 1,0 0,0-1,0 1,0 0,0 0,0-1,0 1,1 0,0-1,0 1,0 0,-1 0,0 0,0-1,0 1,0 0,0 0,0 0,0 0,1-1,-1 1,0 0,0 0,0 0,0 0,0 0,0 0,1 0,0 0,0 0,-1 0,0 1,0-1,0 0,1 0,-1 0,0 0,0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160 682,'4'5,"-1"-3,0 0,0-2,0 0,0-1,0-1,0 0,0 0,0 0,-1-1,0 0,-1 0,0 0,0-1,0 1,0 0,0 0,-1 0,1 0,-1-1,1 1,-1 0,0 0,1 0,-1 0,0 0,0-1,0 1,-1 0,0 0,-1 0,0 0,0 0,-1 2,0-1,0 1,0-1,0 2,0-1,0 1,-1 0,1 0,0 1,0 0,0 1,0 0,0 0,0 1,0 0,1 0,0 0,1 0,0 0,1 0,-1 0,1 2,0-2,0 0,1 0,0 0,-1 0,1 0,-1 0,1 0,-1 0,1 0,0 0,0 0,1 0,-1 0,1 0,0 0,0 0,-1 0,1 0,-1 0,0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104 692,'4'-4,"-1"4,0 0,0 0,0 0,0 0,0 0,0 1,0-1,-6-1,0 1,0 2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226 694,'10'1,"-7"-1,0 0,0 0,0 0,0 0,0 0,0 0,0 0,0 0,0 0,0 0,0 0,1 0,0 0,-1 0,0 0,0 0,0 0,0 0,0 0,0 0,0 0,0 0,0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412 637,'1'6,"-1"-3,0 0,-1 0,0 1,1-1,-1 0,0 0,0 0,0 0,-1 0,1 0,-1 0,1 0,-1 0,0 0,0 0,5-1,0 0,0 0,0 1,0 0,0 0,0-1,-1 1,0 0,0 0,0 1,-1-1,0 0,1 0,-1 0,1 0,-1 0,0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424 662,'0'6,"0"-3,-1 0,0 0,0 0,0 0,0 0,-1 0,0 0,0 0,0 0,-1-1,1 1,-1 0,0-2,0 1,0-1,0 0,0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364 677,'8'-3,"-5"3,0-1,0 1,0-1,0 1,0-1,0 1,0 0,0-1,0 1,0 0,0 0,1 0,-1-1,0 1,0 0,0 0,0 1,0-1,0 1,0-1,0 1,0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514 310,'5'-1,"-2"-1,0 0,0 1,0-1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460 662,'-2'-5,"2"8,0 0,0 2,0-2,0 0,0 1,0 0,0-1,0 0,0 0,0 0,0 0,0 0,0 1,0 2,0-3,0 0,0 0,0 1,0-1,0 0,0 0,0 0,0 0,0 0,0 0,0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456 656,'14'-7,"-11"7,0-1,-1 4,-1 0,-1 0,0 0,0 0,0 0,0 0,1 0,-1 0,0 0,1 1,-1-1,0 0,1 1,-1-1,0 0,1 1,-1-1,0 0,1 1,-1-1,1 0,-1 0,0 0,0 0,0 0,-3-6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456 682,'16'-3,"-13"2,0 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460 695,'12'-3,"-9"2,0-1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488 732,'-3'-8,"1"5,1 0,0 0,-1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498 658,'1'8,"-1"-5,0 0,1 0,-1 0,1 1,-1-1,0 0,1 1,-1-1,0 1,1 0,-1-1,0 0,0 0,1 0,-1 0,0 0,0 0,0 0,0 0,0 0,0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492 659,'12'-11,"-9"9,0 1,0 0,0 0,0 1,0 0,0 1,-1 2,-2 0,1 0,-1 0,0 0,0 0,0 0,0 1,1 0,-1-1,0 0,0 0,0 0,0 0,1 0,-1 0,0 0,0 0,0 0,0 0,0 0,0 1,1-1,-1 0,0 0,0 1,1 0,-1-1,0 0,0 0,-3-5,1-1,1 0,0 0,-1 0,1 0,0 0,-1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506 682,'16'-3,"-13"2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501 697,'10'-3,"-7"2,0 0,0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551 666,'16'-2,"-13"1,0 1,0-1,0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563 320,'-4'2,"1"0,1 1,-1 0,2 0,1 0,3-1,0-1,0 1,-3 1,-1 0,-2 0,0 0,0-1,0-2,1-3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571 644,'-2'18,"1"-15,0 0,1 0,-1 1,0-1,0 0,1 0,-1 1,0-1,0 0,0 2,0-2,0 0,1 0,-2 0,0 0,1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572 689,'14'-1,"-11"0,0 0,0 0,0 0,-4 4,-2-1,2 1,-2 0,1 0,1 0,-2 0,1 0,0 0,-1-1,1 1,-1 0,2 0,-2 1,1-1,-1 0,1 0,0 0,-1-2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565 683,'7'11,"-6"-8,1 0,0 0,0 0,1 0,-1 0,1 0,-1 0,0 0,-1 0,1 0,0 0,0 0,1-1,-1 1,1-1,0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668 658,'1'4,"-1"-1,0 0,0 0,0 0,0 1,0-1,1 0,-1 0,0 0,0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671 680,'1'7,"-2"-4,0 0,0 0,0 0,1 0,-1 0,1 0,0 0,-1 0,0 0,1 0,-1 0,1 0,3-2,-2 2,2 0,-1 0,-1 0,1 0,0 0,-1 0,1 0,-1 0,1 0,-1 0,0 0,1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695 683,'-2'10,"1"-6,0-1,0 0,-1 0,1 0,-1 0,1 0,0 1,-1-1,1 1,0-1,-1 0,1 0,-1 1,0-1,0 0,0 0,1 0,-2 0,1 0,-1-1,0 0,0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638 698,'14'-2,"-11"1,0 1,0 0,0-1,0 1,0 0,1-1,-1 1,0 0,1-1,-1 1,0 0,1-1,-1 1,0 0,0 0,0 0,0 0,0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735 686,'-10'15,"8"-12,0 0,-1-1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739 690,'10'7,"-7"-6,0 0,0-1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744 663,'-1'15,"0"-12,1 0,0 0,0 0,-1 0,1 1,0 0,0 0,-1 0,1 0,-1 0,1 1,0 0,-1 0,1 0,-1-2,1 5,-1-5,1 0,0 1,0-1,-1 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574 305,'0'6,"0"-3,-1 1,1-1,-1 1,0-1,0 1,1-1,-1 0,0 0,1 0,-1 0,1 0,1-7,0 1,0 0,1 0,0 0,1 1,-1 5,-1 0,-1 1,0-1,-1 0,1 0,-1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763 660,'-2'18,"1"-15,1 0,-1 1,0 0,0-1,1 0,0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770 673,'15'3,"-12"-2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818 667,'0'23,"0"-20,-1 1,1 0,0-1,-1 0,1 0,0 0,-1 1,1-1,0 1,0-1,0 0,0 1,0-1,-1 0,2-6,-1-1,1 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818 661,'9'-1,"-6"1,0 0,0 0,-2 3,-1 0,0 0,0 1,1-1,-1 0,0 0,0 1,0-1,0 1,0 0,0 0,0-1,0 1,1 0,-1-1,0 0,0 1,0-1,0 1,0-1,1 0,-2-6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817 689,'9'-1,"-6"1,0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818 704,'13'-2,"-10"1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853 666,'0'21,"0"-17,0 0,0 0,0 0,0-1,0 0,-1 1,1-1,0 0,0 0,0 0,-1-6,0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852 660,'9'-3,"-6"2,0 1,0 0,0 3,-3 0,0 0,1 0,-1 1,0-1,0 0,0 0,1 0,-1 1,0-1,0 1,0-1,1 0,-1 0,0 0,0 1,0-1,0 1,0-1,0 0,0 1,0-1,0 0,0-6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857 681,'9'-2,"-6"1,0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853 692,'10'-2,"-7"1,0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586 339,'4'2,"-1"-2,0-2,0 0,-1-1,0 0,-1 0,-1 0,-3 3,0 1,1 2,0 0,0 0,1 0,1 0,0 0,1 0,2-1,0-2,0-1,0-1,0-1,-1 0,1 1,-1-1,-1 0,1 0,-3 6,1 0,-1 0,0 0,1 0,1-6,1 0,0 0,1 0,0 1,0 1,0 0,-1 4,-2 0,0 0,-1 0,0 0,1 0,1 0,2-1,0-3,0 0,0-1,0-1,-1 0,1 0,-1-1,0 1,0 0,-1 0,-1 0,-3 1,0 4,0 1,0 0,1 0,1 0,0 0,4-1,0-2,0-2,0 0,-1-1,-1 0,-4 5,2 1,0 0,0 0,1 0,-1 1,1-1,-1 1,1-1,0 1,-1 0,1 0,-1-1,1 1,-1 0,0 0,0 0,0 0,0-1,-1 0,-1 0,0-1,-2-1,1-1,-1-1,2 0,0-1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888 663,'19'1,"-16"-2,0 1,0 0,0-1,0 1,0-1,0 1,0-1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918 643,'-7'25,"6"-21,0 0,-1 0,1 0,0 0,-1 0,1 0,0 0,-1-1,1 0,0 0,0 0,0 1,0-1,0 2,0-1,0-1,2-6,0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909 691,'7'-1,"-4"1,0-1,0 0,0 0,0 0,0 1,0-1,-3 4,-3 0,0 0,1 0,0 0,0 0,-1 0,1 0,-1 0,0-1,1 1,0 0,0 0,-1 0,0 0,0-1,0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906 688,'7'12,"-6"-9,1 0,-1 0,2 0,-1 0,0 0,0 1,0 0,0-1,-1 0,1 0,1 1,-1-1,0 0,0 0,0-6,-4-1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623 635,'0'4,"0"-1,0 0,0 0,0 0,-1 0,1 0,0 1,0-1,-1 1,1-1,0 1,0 0,-1 0,1-1,0 1,-1 0,1 0,0-1,0 1,0 0,-1-1,1 1,0 0,0 2,0-2,0-1,0 0,0 1,0-1,0 0,0 0,0 0,0 0,0 0,0 0,0 0,0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300 621,'2'0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176 697,'2'0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763 669,'3'6,"0"-5,0 0,0-1,0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761 706,'8'0,"-5"0,0 0,0 0,0 0,0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776 656,'-1'12,"2"-9,-1 0,0 0,0 0,0 0,0 1,0-1,0 0,0 0,-1 1,1-1,0 0,-1 0,1 1,0-1,0 0,-1 0,1 0,0 0,0 0,0 0,0 0,0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742 272,'4'0,"-1"0,0 0,0 0,0 0,0 0,0 0,0-1,-6 0,0 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759 742,'7'0,"-4"0,0 0,0 0,0 0,0-1,0 1,0 0,0 0,0 0,0-1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717 626,'6'11,"-5"-8,1 0,0 0,-1 0,1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730 622,'-7'11,"6"-8,-1 0,0 0,1 0,-1 0,1 0,-1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738 621,'1'14,"-1"-11,1 0,-1 0,0 0,0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736 594,'8'11,"-6"-8,0 0,0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755 623,'2'9,"-2"-6,0 0,0 0,0-6,1 0,-1 0,0 0,2 0,1 1,-1 5,-1 0,0 0,-1 0,1 0,-1 0,0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793 634,'-1'-11,"-2"10,1 4,0 2,1-2,1 0,0 0,0 0,3-1,-1-5,0 0,-1 0,1 0,-1 6,-1 0,0 0,1 0,-1 0,1 0,-1 0,1 2,-1-2,1 0,-1 0,0 0,1 0,-2 0,-2-4,0-1,1-1,0 0,0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758 636,'-1'7,"1"-4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554 485,'7'-2,"-4"3,0-1,0 0,0 0,0 1,0-1,0 0,0 0,0 1,0-1,0 0,0 0,0 0,0 0,0 0,0 0,0 0,0 0,0 0,0 0,0 0,0 0,1 0,-1 0,0 0,1 0,0-1,-1 1,0 0,0 0,0 0,1 0,-1 0,0 0,0 0,0 0,0 0,0 0,0 0,0 0,0 0,2 0,-2 1,1-1,-1 0,0 0,0 0,0 0,0 0,0 0,0 0,0 0,1 0,-1 0,0-1,0 1,0 0,0 0,0 0,0 0,0 0,0 0,0-1,0 1,0 0,0 0,0-1,0 1,0 0,0 0,0 0,0 0,0 0,0 0,0-1,0 1,0 0,0 0,0 0,0 0,0 1,0-1,0 1,0 0,0 0,0 0,0 0,0 0,0 1,0-2,0 1,0 0,0 0,-6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355 194,'2'0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741 261,'2'5,"-3"-1,-1 0,1-1,-1 0,0 0,1 0,-2 0,2 0,-1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643 313,'13'0,"-10"0,0-1,0 0,0 0,0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655 313,'2'11,"-2"-8,0 0,-1 0,1 1,-1-1,0 1,0 0,1 0,-1-1,0 0,0 0,1 0,-1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651 331,'14'-2,"-11"2,0 0,0 0,0 1,-3 2,-3-1,0 0,0 0,0 0,0 1,1 0,5-2,0-2,0 1,0-1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711 302,'-6'6,"3"-4,0-1,0 0,0 1,0-1,0 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690 315,'2'20,"-3"-16,1 0,-1 0,0-1,1 0,-2 0,1 0,0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697 330,'19'0,"-16"-1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710 331,'-1'16,"1"-13,0 1,-1-1,1 1,-1-1,1 1,0-1,-1 2,1-2,0 0,0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754 299,'-3'12,"1"-9,0 1,0-1,0 0,0 0,0 0,-1 0,1 0,-1-1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726 311,'9'-1,"-6"1,0 0,0 0,1-1,-1 1,0 0,1 0,-1 0,0 0,0 0,0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746 320,'-2'21,"2"-17,-1 3,0-3,1 0,-1 0,1 0,-1-1,1 0,-1 1,1-1,-1 0,1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742 276,'3'-1,"0"1,0-1,0 0,0 0,0 0,0 0,0 1,0 0,-6 2,1 1,0 0,0 0,0 0,-1 0,1 0,0 0,0 0,0 0,0 0,0 0,-1 1,1 0,0-1,0 0,0 0,-1 0,1 0,-1 0,0 1,0-1,0 1,0 1,-1-1,3-1,-3 1,1 0,0-2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747 326,'15'0,"-14"3,-1 0,0 1,0-1,0 0,0 1,0 0,0-1,-1 1,1 0,0 1,0-1,0 0,0-1,0 0,0 1,0-1,0 0,0 0,0-6,-1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744 347,'14'-4,"-11"4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738 366,'2'0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739 364,'9'0,"-6"-1,0 1,0 0,0-1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377 599,'2'0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223 131,'2'4,"-2"-1,0 0,1 0,-1 0,0 0,0 0,1 0,-1 0,0 0,0 0,0 0,0 1,0-1,0 0,0 0,0 0,0 0,-1 0,1 0,-1 0,0 0,1 0,-1 0,1 0,-1 0,1 0,-1 0,0 0,1 0,-1 0,0 0,1 0,-1 0,0 0,0 0,1 0,-2 0,1 0,-1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222 127,'6'-1,"-3"0,0 0,0 1,0 0,0-1,0 0,0 1,0 0,-1 3,-2 0,0 0,0 0,0 0,0 0,0 0,0 0,0 0,0 0,0 0,0 0,0 0,0 0,-1 0,1 0,0 0,0 0,-1 0,1 0,0 0,0 0,-1 0,1 0,0 0,0 0,0 0,0 0,0 0,0 0,0 0,0 0,0 0,0 0,0 0,0 0,0 0,0 0,0 0,0 0,0 0,0 0,0 0,-3-4,1-2,-1 1,0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228 167,'4'0,"-1"0,0-1,0 0,0 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227 189,'5'-1,"-2"0,0 0,0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271 123,'-1'5,"2"-2,-1 0,0 0,0 0,0 0,0 0,0 0,0 0,0 1,1 0,-1-1,0 0,0 0,0 0,0 0,0 0,-1 0,1 0,0 0,0 0,0 0,0 0,0 0,0 0,0 0,0 0,-1 0,1 0,0 0,0 0,-1 0,0 0,1 0,-1 0,0 0,0 0,-1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732 302,'3'2,"0"-1,0 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273 118,'6'2,"-3"-3,0 1,0-1,1 1,-1 0,0 0,0 1,-2 2,0 0,0 0,-1 0,1 0,-1 0,0 0,0 0,0 0,0 0,0 0,0 0,0 0,0 0,0 0,0 0,0 1,1-1,-1 0,0 0,0 0,1 0,-1 0,0 0,1 0,-1 0,0 0,1 0,-1 0,0 0,0 0,1 0,-1 0,0 0,1 0,-1 0,0 0,1 0,-1 0,0 0,0 0,0 0,0 0,-3-4,0-1,0 1,0-1,0-1,0 0,1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271 156,'10'0,"-7"0,0 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272 184,'5'-1,"-2"-1,0 1,0 0,-4 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64 127,'5'1,"-2"1,0-1,0-1,0 0,0 1,0-1,0 0,0 0,0 0,0 0,0 0,0 0,0 0,0 0,0-1,0 1,0 0,0-1,0 1,0-1,0 1,0 0,0 0,0 0,-6 0,0 0,0-1,0 1,0 0,0-1,0 0,0 0,0 1,0-1,0 1,0-1,0 1,0 0,0 0,0 1,0-1,0 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166 125,'4'0,"-1"0,0 0,0 0,0 0,0 0,0 0,0 0,0 0,0 0,0 0,0 1,0 0,0-1,0 0,-4 3,-2-1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326 128,'4'0,"-1"0,0-1,0 1,0 0,0-1,0 0,0 0,0 1,0-1,0 1,0-1,0 1,0-1,0 1,0-1,0 0,0 0,0 0,0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363 106,'0'13,"0"-10,-1 0,0 1,1-1,-1 0,0 1,0 0,0-1,0 0,1 0,-1 0,0 1,-1 0,1-1,0 0,-1 0,1 0,0 0,0 0,-1 1,0-1,0 0,0 0,0 0,0 1,-1 0,0-1,0-1,0-1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358 157,'8'0,"-5"0,0-1,0 0,0 0,0 1,0-2,0 1,0 0,0 0,0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400 149,'-4'4,"3"-1,-1 0,1 0,-2-1,1 1,0 0,-1-1,1 1,-1-1,1 1,-1-1,0 0,0 0,0 1,0-2,0 1,0 0,0 0,0 0,0 0,0 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355 164,'5'8,"-4"-5,1 0,-1 0,1 0,1 0,-1 0,1 0,-1 0,0 0,0 0,0 0,1-1,-1 1,1-1,0 0,0 1,0-1,-1 1,1-2,-3 2,0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750 313,'-2'3,"1"0,-1 0,-1 1,2-1,-2 1,1-1,0 1,0-1,-1 1,1-1,0 0,0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66 317,'6'-2,"-3"2,0 0,0 0,0 0,0-1,0 1,0 0,0 0,0-1,0 1,0 0,0 0,0 0,0 0,0 0,0 0,0-1,0 1,0 1,0-1,0 0,0 1,0-1,0 1,0-1,0 1,-6-2,0 1,0-1,0 1,0 1,0-1,0 1,0-1,0 0,0 0,0 0,0 0,0 0,0 0,0 0,-1 0,1 0,0 0,0 0,0 0,0-1,0 1,0-1,0 1,0-1,0 1,0-1,0 1,0-1,0 0,0 0,4 4,2-1,-1 1,1-2,0 0,0-1,0 0,0 0,0 0,0 0,0 0,0 0,0 0,0 0,0-1,0 1,1 0,-1-1,0 1,0 0,0-1,0 1,0 0,0-1,0 1,0 0,0 0,0-1,0 1,0 2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227 525,'-3'9,"3"-6,-1 0,1 0,-1 0,1 1,0 1,0 0,0-2,0 1,0-1,0 0,0 0,2 0,1-3,0-3,-1 0,1-1,-2 1,1-1,0 1,-1-1,1 0,-1 1,0 0,0 0,0 0,0 0,-1 6,0 0,-1 0,1 0,0 0,0 0,0 1,0-1,0 0,0 0,1 0,1 0,1-1,0-2,0-1,0-2,-2 0,1-1,-1 1,1-1,-2 1,1 0,0-1,-1 1,1 0,-2 0,1 0,-1 0,0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289 515,'-4'26,"4"-23,-1 1,0-1,0 1,1-1,-1 1,0 0,1-1,-1 0,0 0,1 0,1-6,0 0,0 0,0-1,0 1,0-1,1 1,-1 0,1 0,1 2,-3 4,0 0,1 0,-1 0,0 0,0 0,1 0,1 0,1 0,0-3,0 0,0-2,0 0,-1-1,0 0,-1 0,1 0,-2-1,0 1,0 0,-3 1,1 5,1 0,-1 0,1 0,0 0,0 0,1 0,-1 0,1 0,3-2,0-2,0-2,-1 0,1 1,-3 5,0 0,0 0,0 0,3-1,0-2,0-3,-1-1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347 532,'-3'3,"3"0,0 0,-1 0,1 0,0 0,0 0,0 0,0 0,0 0,0 0,0 0,0 1,0-1,0 0,3-1,0-2,0-3,-1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330 553,'16'-3,"-13"3,0 0,0 0,0 0,0 0,0-1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377 525,'-4'15,"4"-12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397 552,'-8'1,"5"1,1 1,2 0,2 0,1-2,0 0,0 0,-3 2,-1 0,-2 0,0 0,0-1,0-2,4-3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435 540,'3'19,"-3"-16,1 1,-1-1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460 536,'-5'14,"3"-11,0 1,1-1,-1 1,0 0,0 0,-1 0,1 0,0-1,0 1,-1-1,1 0,0 0,1 0,-1 0,0 0,1 0,0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481 545,'-5'26,"8"-26,0-2,0-1,-2 0,1 0,-1 0,0 0,0 0,-1 0,0 0,-1 0,-2 0,0 3,0 0,0 1,0 1,0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457 96,'0'3,"0"0,0 0,-1 1,1-1,-1 1,1-1,-1 1,1-1,-1 0,1 1,-1-1,1 1,-1-1,1 0,0-6,0 0,1 0,0 0,0 0,0-1,1 1,1 0,0 2,0 1,-2 3,-1 0,0 0,0 0,0 0,-1 0,1 0,0-6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745 337,'4'0,"-1"-1,0 0,0 0,0 1,0-1,-1 4,-3 0,0 0,0 0,-1 0,0 0,0 1,0-1,1 0,-1 0,0 0,1 0,-1 0,-1 0,2 0,-1 0,-1 1,1 0,-1-1,1 0,-1 0,1 0,0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495 543,'-1'11,"1"-8,0 0,0 0,0 0,3-1,0-3,-1-2,0 0,0 0,0 0,-1 0,1 0,-1 0,1 0,-1 0,-2 6,0 0,0 0,0 0,0 0,1 0,-1 0,1 1,0-1,0 0,1 0,2-2,0-2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525 545,'2'14,"-3"-11,1 0,0 0,-1 0,1 0,0-6,0-1,1 1,0 0,-1-1,1 1,-1 0,1 0,0 0,0 0,2 2,-1 4,1-1,1 1,-1-2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577 541,'-5'16,"4"-13,0 0,0 0,-1 0,1 0,2-6,0 0,1 0,0 0,0 0,-1 0,1 0,1 1,-1-1,1 2,-2 4,-1 0,0 0,0 0,-1 0,1 0,0 0,1 0,0 0,2-2,0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613 559,'-7'-15,"4"17,1 1,0 0,0 0,1 0,0 0,0 0,0 0,1 0,0 0,3-2,0-3,-1-1,1 1,-1-1,0-1,0 1,-1 0,-1 6,-1 0,1 0,0 0,0 1,1-1,2-3,0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629 546,'1'18,"-2"-15,1 0,0-6,1 0,0 0,0-1,1 1,-1 0,1 0,0 0,1 2,-2 4,-1 0,0 0,0 0,-1 0,1 0,0 0,0 0,3-4,-2-2,1 0,-1 0,1 0,-1 0,1 0,1 1,0 5,-3 0,0 0,1 0,-1 0,0 0,0 0,0 0,0 0,3-4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676 556,'9'2,"-7"-5,0 0,-1 0,-1 0,0 0,-3 2,0 2,0 2,1 0,1 0,-1 0,1 0,0 0,1 0,0 0,3 0,0-1,0 0,0 0,0-2,0 1,0-1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712 518,'6'-5,"-3"5,0 1,0-1,0 2,-1 1,-2 0,-1 0,-1 0,1 0,-1 0,1 0,0 0,1 0,2 0,1-1,0 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720 578,'2'0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219 685,'6'-2,"-3"3,0-1,0 0,0 0,0 0,0 0,0 0,0 1,0 0,0-1,0 0,0 1,0 0,0-1,0 0,0 0,0 0,0 0,1 0,-1 0,0 0,0 0,0 0,0-1,0 1,0 0,0-1,0 1,0 0,0 0,0 0,0 0,0 0,0 0,0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368 635,'1'7,"-1"-4,0 0,0 0,1 0,-1 0,0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734 360,'5'0,"-2"0,0 0,0 0,0 1,0 0,0-1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392 632,'7'9,"-6"-6,1 0,0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387 646,'-5'6,"4"-3,0 0,0 0,-1 0,1 0,0 0,0 0,-1 1,1-1,0 0,0 0,0 0,0 0,0 0,-1 0,2 0,-1 0,0 0,0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387 651,'6'8,"-4"-5,1-1,-1 1,0 0,1 0,0-1,0 0,-1 1,1-2,0 1,0 0,0 0,0-1,-6-1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379 677,'1'4,"-1"-1,0 0,1 0,-1 0,1 0,-1 0,0 0,1 0,-1 0,1 0,-4-4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384 684,'10'-1,"-7"1,0-1,0 1,0-1,0 1,-3 3,-2 0,1 0,-1 0,1 0,-1 0,1 0,-2-1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387 706,'4'-4,"-1"4,0-1,0 1,0-1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448 605,'6'3,"-3"-2,0-1,0 0,1 0,-1 0,0 0,0 0,0 0,0 0,-6 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449 628,'-1'18,"1"-15,0 0,0 0,0 0,-1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445 636,'10'-2,"-7"1,0 1,0-1,0 1,0 0,0 0,0 0,0 1,-1 2,-3 0,0 0,0 0,-1 0,0 0,1 0,-1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448 659,'11'-3,"-8"2,0 1,0-1,0 1,0-1,0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837 284,'5'-1,"-5"4,0 0,0 0,0 0,0 0,0 1,0-1,0 0,0 0,0 0,0 0,0 0,0 0,0 0,-1-6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467 620,'0'7,"0"-4,0 0,0 1,0-1,0 0,0 0,0 0,-1 0,1 0,0 0,0 0,0 1,0 0,0 0,0-1,0 1,0-1,0 0,0 0,0 0,0 0,0 0,0 0,0 0,0 0,0 1,0 0,1-1,1-6,-1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461 714,'5'-6,"-2"5,0-1,0 1,0-1,0-1,0 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483 686,'4'11,"-4"-8,2 1,-1-1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434 677,'0'14,"1"-11,0 0,0 1,0-1,-1 0,1 0,0 0,-1 0,1 0,-1 0,0 0,0 0,0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437 684,'10'-3,"-7"2,0 0,0 0,0 0,0 0,0 0,0 0,0 0,0 1,0-1,0 0,0 1,0-1,0 1,0 0,0-1,0 1,0 0,0 0,0 1,-1 2,-2 0,0 0,0 0,-1 0,0 0,1 0,-1 0,1 0,0 0,-1 0,1 0,-1 0,1 0,-1 0,1 0,-1 0,1 0,-1 0,-2-5,2-1,0 0,-2 1,0 1,0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589 596,'-1'5,"0"-2,-1 1,1-1,0 0,0 0,0 0,0 1,0 0,0-1,0 1,0-1,-1 1,2-1,-2 2,1-2,0 2,0-2,0 2,-1 0,1 0,0-1,0 0,0 0,0 1,0-1,0 0,0-1,-1 1,1 0,0-1,0 1,0 0,1 0,-1-1,0 1,0-1,0 0,1 0,-1 0,0 0,0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621 604,'3'0,"0"-1,0 1,0-1,0 0,0 0,0 0,0 1,0-1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603 643,'14'-1,"-11"0,0 1,0-1,0 0,0 1,0-1,0 0,0 1,0-1,1 1,-1-1,0 0,0 1,0-1,0 1,0-1,0 1,0-1,1 0,-1 1,0-1,0 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641 613,'0'18,"0"-14,0 0,0 0,0 1,0-1,-1 1,1-2,0 2,0-2,-1 2,1-2,0 0,0 2,0 0,0-1,0 0,0 0,0-1,0 0,0 0,1 0,-1 0,0 0,-3-3,2-3,-1 0,0-1,-1 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603 692,'11'-6,"-8"4,0 1,1-2,-1 1,0 1,0-1,0 0,1 0,-1 0,0-1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823 305,'-5'0,"5"3,0 0,0 1,0-1,0 0,0 0,0 0,0 0,0 0,0 0,0 0,-1-6,2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665 598,'2'23,"-2"-20,1 1,-1-1,0 2,1-2,-1 0,0 2,1 0,0 0,-1-1,0-1,1 1,-1-1,1 1,0 0,-1-1,1 1,0-1,-1 1,1-1,0 1,-1-1,1 1,0-1,0 0,-1 0,1 0,0 0,0-6,-1 0,0 0,0 0,0 0,1-1,0 1,0-2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686 651,'-12'12,"9"-10,0 1,0-1,0 1,0 0,0-2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683 601,'2'0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730 608,'-13'12,"10"-9,0 0,0-1,0 1,1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706 631,'4'19,"-4"-16,0 1,0-1,0 0,1 1,-1-1,0 0,0 0,1 0,-1 0,0 0,0 0,1 0,-1 0,0-6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713 633,'12'-3,"-9"3,0-1,-2 4,-1 0,0 0,0 0,1 0,-1 0,0 0,0 0,0 0,1 1,-1-1,0 0,1 0,-1 0,0 1,0-1,1 0,-1 0,0 0,0 0,-3-5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714 666,'9'-1,"-6"0,0 1,0-1,0 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710 694,'12'-4,"-9"2,0 1,0-1,0 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748 610,'-7'25,"6"-21,0-1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744 626,'13'-2,"-10"1,0 1,0 0,0 0,0 0,-1 3,-1 0,-1 0,0 0,0 0,0 0,-1 0,1 0,0 1,-1 3,0-4,1 1,0-1,-1 0,1 0,-1 1,1-1,-1 0,0 0,0 0,0 0,0 0,0 0,0 0,-2-2,2-4,-1 0,1 0,0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856 303,'5'4,"-2"-3,0 1,0-1,0 1,0-1,0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745 658,'15'6,"-12"-5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811 589,'-8'24,"7"-21,-1 0,0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813 602,'11'2,"-8"-2,0 1,0-1,0 1,-2 2,-2 0,-1 0,0 0,0 0,0 0,0 1,1-1,-2 1,1-1,1 0,-2 0,1 1,0-1,0 1,-1-1,1 0,0 1,-1-1,0 1,-1 0,1-1,1 0,-1 0,0 0,0-1,0 0,0-2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793 639,'17'5,"-14"-4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805 654,'1'17,"-1"-14,-1 0,1 0,-1 0,1 0,0 0,-1 0,1 0,0-6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804 666,'13'-4,"-10"4,0-1,0 1,0-1,0 1,-1 3,-2 1,0-1,-1 0,1 0,-1 0,1 0,-1 0,1 0,-1 0,1 0,-3-3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808 694,'9'1,"-6"-1,0-1,0 1,0 0,0 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874 583,'6'12,"-4"-9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857 590,'-3'23,"3"-20,-1 0,0 1,1-1,-1 0,1 0,0 0,-1-6,1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860 599,'21'-1,"-18"1,0 0,0 1,0 0,-2 2,-3 0,-1 0,0-1,0 0,0-1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860 322,'0'6,"0"-3,-1 0,1 0,-1 1,-1 0,1 0,0-1,-1 2,0-2,1 0,0 0,-1 0,0 0,0 0,0 1,0-1,0 1,-1 0,1-1,0 1,-1 0,1-1,0 1,-1-1,1 0,0 0,-3 2,1-2,-1-2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866 623,'14'2,"-11"0,-1 1,-3 0,-2 0,1 0,0 0,1 0,1 0,1 0,0 0,2 0,0 0,-1 0,-1 0,0 0,-1 0,-1 0,0 0,0 0,0 0,0 1,0-1,0 0,-1 0,1 0,0 0,0 0,0 0,0 0,-1-6,2 0,-1 0,0 0,1 0,-1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848 665,'8'-3,"-5"2,0 1,0 0,0-1,0 0,0 1,0 0,0 0,1-1,-1 1,0 0,0 0,0 0,0 0,0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926 596,'2'21,"-2"-18,0 0,0 0,-1 0,1 0,0 0,-1-6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927 591,'7'-9,"-4"8,0 0,0 0,0 1,0 0,-2 3,-1 0,0 0,0 0,-1 0,1 0,0 0,-1 0,1 0,0 0,0 0,-1 1,1-1,0 0,0 0,0 0,-1-6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936 611,'7'1,"-4"-1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928 633,'8'-2,"-5"2,0-1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917 653,'18'-4,"-15"3,0 0,0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939 652,'-3'19,"3"-16,-1 0,1 0,-1 0,0 0,1 0,0-6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935 683,'9'-6,"-6"5,0 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924 658,'-6'17,"4"-14,0 0,1 0,-1 0,0 0,0 0,0 0,-1-1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886 299,'3'-1,"0"3,0-1,-1 2,1-1,-1 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917 679,'13'12,"-10"-10,0 1,0-1,0 0,0 1,0-2,0 1,0-1,0 0,0 0,0 0,0 0,0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972 638,'4'12,"-3"-9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987 642,'2'0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998 639,'9'11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999 632,'-2'7,"3"-4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985 637,'3'9,"-1"-6,0 0,0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636 740,'5'-6,"-2"6,0 1,0-1,0 0,0 0,1 0,-1 0,0 0,0-1,0 1,1-1,-1 1,0-1,1 1,0-1,-1 1,1-1,0 1,-1-1,1 1,0 0,0-1,-1 1,1 0,0 0,-1 0,1 0,-1 0,1 0,-1 0,0 0,0 0,0 0,1-1,-1 1,0 0,0-1,0 0,-6 0,0 2,1 2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801 731,'13'-2,"-10"2,0-1,0 1,0 0,0-1,0 1,0 0,0 0,0 0,0 0,1 1,-1-1,0 1,0-1,0 1,0 0,0-1,0 1,0 0,0 1,0 0,-4 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913 718,'6'4,"-3"-2,0-1,0 0,0 0,0 0,0 0,0 0,0 0,0 0,0-1,0 1,-1 2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173 578,'2'0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909 287,'3'2,"-1"1,1 0,-2 0,0 0,0 0,0-6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248 91,'1'6,"-2"-3,0 0,0 0,0 0,0 0,0 0,0 0,0 0,0 0,0 0,0 0,0 0,0 0,0 0,0 0,0 0,0 0,0 0,0 0,-1 0,1 0,-1 0,0 0,0 0,-1-1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246 110,'7'2,"-4"-1,0 0,0-1,0 1,0-1,0 1,0-1,0 0,0 0,-5 3,0 0,1 0,0 0,1 0,-1 0,0 0,0 0,0 0,0 0,0 0,-1 0,2 0,-1 0,-1 0,2 0,-2 0,1 0,0 0,-1 0,1 0,0 0,0 0,-1 0,1 0,-1 1,0-1,0 0,1 0,-1 0,1 0,-2 0,2 0,-2 0,2 0,-1 0,0 1,0-1,-1 1,0 0,-1-1,2 0,-2 0,2 0,-2-1,1 1,0-1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237 158,'9'6,"-6"-4,0-1,0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247 208,'0'5,"0"-2,0 0,0 0,0 1,0 0,0 0,0-1,0 0,0 0,0 0,0 0,0 0,0 0,0 0,0 0,0 0,0 0,0 0,1-6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249 202,'10'-1,"-7"1,0-1,0 0,0 0,0 0,0 1,0-1,0 0,0 1,0 0,0 0,-2 3,-1 0,0 0,0 0,0 0,0 0,0 0,0 0,-1 1,1-1,0 0,0 0,0 1,0-1,0 1,0-1,0 0,0 0,0 0,0 0,0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246 260,'6'-1,"-3"1,0-1,0 0,0 0,0 0,0 1,0-1,0 0,0 1,0 0,0 0,0 1,0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358 69,'2'8,"-1"-5,0 0,0 0,1 0,-1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316 94,'4'14,"-4"-11,1 0,-1 0,0 0,1 0,-1 0,1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317 96,'8'-3,"-5"3,0 0,0-1,0 1,0 0,0 0,0 0,0 0,0 0,0-1,0 1,0 0,0 0,0 0,0-1,0 1,0 0,0 0,0 0,0 0,0 0,0 0,0 1,0-1,0 1,0-1,0 0,0 1,0 0,-2 2,-4-2,0 1,0-1,-1 1,1 0,0 0,0 0,0 0,0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337 131,'5'0,"-2"0,0 0,0-1,0 1,0-1,0 1,0-1,0 1,0 0,0-1,0 1,-3 3,-3-1,0 1,0-1,0 1,0 0,0 0,0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937 272,'1'3,"2"-1,0 0,-2 1,-1 0,-2 0,1 0,0 0,-1 0,0 1,0-1,0 0,1 0,-1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353 149,'6'5,"-3"-4,-1 2,1-1,-2 1,1 0,-1 0,-1 0,1 0,-1 0,0 0,0 0,0 0,-1 0,1 0,0 0,-1 0,1 0,0 0,0 0,-1 0,1 0,0 0,-1 0,1 0,-1 0,1 0,-1 0,0 0,-2-1,1-5,0 0,1 0,-1 0,0 0,-1 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318 168,'8'0,"-5"-1,0 1,0-1,0 1,0-1,0 1,0-1,0 1,0 0,0 0,0 0,0 0,0 0,0 0,0 0,0 0,0 0,0 1,0-1,0 0,0 0,0 1,0-1,0 0,0 0,0 1,0 0,0-1,-1 3,-5-1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126 630,'2'0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74 349,'7'-1,"-4"1,0 0,0 0,0 0,0 0,0 0,0 0,0 0,0 0,0-1,0 1,0 0,0-1,0 1,0 0,0-1,1 1,-1 0,0-1,0 1,0-1,0 1,0 0,0-1,1 1,-1 0,0 0,0-1,0 1,0 0,0-1,0 1,0 0,0-1,0 1,0 0,0 0,0 0,0 0,0 0,0-1,0 1,0 0,0 0,0 0,0 0,1 0,-1 0,0-1,0 1,0 0,0 0,0 0,0 0,0 0,0 0,0 0,0 0,0-1,0 1,0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324 280,'-1'5,"0"-2,-1 0,1 0,0 0,0 0,-1 0,1 0,-1 0,1 0,-1 0,1 0,-1 0,1 0,-2 1,2-1,-1 0,1 0,0 0,-1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329 303,'0'23,"1"-20,2-5,-2-1,0-2,0 2,0 0,0 0,-1 0,2 8,-2-2,0 1,0-1,0 0,1 0,0 0,2-2,0-4,-2 0,1 0,-1 0,0 0,0 0,0 0,0 0,0 0,-1 0,1 0,-4 2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383 258,'-4'15,"3"-12,0 0,0 0,1 0,-1 0,0 0,1 0,-1 0,0 1,1-1,-1 1,0 0,0-1,1 0,-1 0,1 0,-1 0,2-6,0 0,0 0,-1 0,2 0,-1 0,0 0,1 0,-1 0,2 1,0 2,-2 3,0 0,-1 0,0 0,0 0,0 0,0 0,0 0,0 0,-1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397 313,'9'-4,"-8"1,0 0,-1 0,-3 3,2 3,-1 0,1 0,0 0,1 0,0 0,0 0,0 0,0 0,2 0,1-2,0 0,0-1,0-1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426 305,'-2'12,"2"-9,-1 0,0 0,1-6,0 0,0 0,0-1,1 1,-1 0,1 0,0 0,-1 0,3 1,-1 5,-1 0,1 0,1-1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444 318,'10'0,"-7"-2,-1-1,-1 0,0 0,-1 0,-1 0,-2 3,0 1,0 2,1 1,0-1,1 0,0 0,1 0,0 0,1 0,1 0,1-1,0-1,0 0,0 0,0-1,0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883 323,'4'0,"-4"3,1 0,-1 1,0-1,-1 0,1 1,-1-1,1 0,-1 0,1 0,0 0,0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235 526,'5'-3,"-2"3,0-1,0 1,0-1,0 1,0 0,0 0,0-1,0 1,0 0,0 0,0-1,0 1,1-1,-1 1,0-1,1 1,0 0,-1-1,0 1,0 0,0 0,0-1,0 1,0 0,1 0,-1-1,1 1,-1 0,1-1,0 1,-1 0,1 0,0-1,0 1,0 0,2-1,-1 1,-1-1,0 1,1 0,-1-1,0 1,-1 0,1 0,0-1,-1 1,1 0,0 0,-1 0,3-1,-2 1,-1 0,1 0,0 0,0-1,0 1,0 0,0 0,-1 0,1 0,-1 0,1 0,0 0,0 0,0 0,0 0,0 0,-1 0,1 0,0 0,0 0,0 0,-1 0,1 0,-1 0,1 0,0 1,-1-1,1 0,0 0,-1 0,1 0,-1 1,1-1,-1 0,0 0,1 0,-1 0,0 0,0 0,0 1,1-1,0 0,-1 0,0 0,0 0,0 0,0 0,0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240 688,'4'-5,"-1"5,0 0,0 0,0 0,0 1,0-1,0 0,0 0,0 1,0-1,0 0,0 0,0 0,0 0,0 0,0 0,0 0,0 0,0 0,0 0,0 0,0 0,0 0,0 0,0 0,0 0,0-1,0 1,0 0,0 0,0 0,0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501 666,'6'-1,"-3"1,0 1,0 0,1-1,-1 1,0 0,0 0,0-1,0 1,0 0,0 0,0 0,1 1,-1-2,1 2,-1-2,0 1,0 0,0 0,0 0,0 0,0-1,0 1,0-1,0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291 122,'0'4,"0"-1,0 0,0 0,0 0,0 0,0 0,0 0,0 0,0 0,0 0,0 0,0 0,0 0,0 0,0 0,1 0,-1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293 116,'5'1,"-2"0,0-1,0 0,0 0,0 0,0 0,0-1,-1 4,-2 0,0 0,0 0,0 0,0 0,0 0,-1 0,1 0,0 0,0 0,-1 0,1 0,0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289 165,'5'2,"-2"-2,0 0,0 0,0-1,0 1,0 0,0-1,0 1,0-1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328 89,'10'-1,"-7"1,0 0,0 1,0-1,0 0,0 0,0 0,0 0,0 0,0 0,0-1,0 1,0 0,0 0,0 1,-3 2,0 0,0 0,0 0,0 0,0 0,-1 0,1 0,0 0,-1 0,1 0,-1 0,1 0,-1 0,1 0,-1 1,1-1,-1 0,1 0,0 0,0 0,-1 0,1 0,-1 0,1 0,-1 1,0-1,0 0,1 0,-1 0,0 0,1 0,-1 0,0 0,0 0,-2-1,0-4,2-1,-2 0,0 0,0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336 119,'6'-2,"-3"2,0-1,0 0,0 1,0-1,0 0,0-1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335 137,'5'0,"-2"0,0 0,0-1,0 1,0 0,0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353 105,'-1'4,"1"-1,0 0,-1 0,1 0,-1 0,1 0,-1 0,1 0,-1 0,1 0,-1 0,1 0,-1 1,0-1,0 1,0-1,0 0,0 0,-1 0,1 0,-1 1,0-1,0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491 125,'1'-3,"-2"0,-2 2,0 1,1 3,-1-1,1 1,1 0,-1 0,1 0,1 0,-1 0,1 0,3-3,0-3,0 0,-1 0,0 0,0 0,-1 0,-1 0,-1 6,0 0,1 0,-1 0,1 0,0 0,1 0,2-2,0-2,0-2,0 0,0 0,0 0,-1 0,0 0,0 0,-5 6,2 0,1 0,0 0,0 0,3-2,0-3,-1-1,0 0,0 0,-2 0,-2 0,-1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890 334,'3'-1,"0"0,0 0,0-1,0 1,0 0,0 0,0 0,0 0,0 1,0-1,0 0,0 1,0-1,0 1,0 0,0 0,0 0,0 0,0 0,0 0,-1 3,-3 0,-1 0,-1 0,0 0,0 0,1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399 89,'4'-1,"-1"1,0-1,0 1,0 0,0-1,0 1,0 0,0-1,0 0,0 1,0 0,0-1,0 1,-5 3,0 0,-1-1,1 1,0 0,0 0,1 0,0 0,4-1,0-1,0 0,0 0,0 1,-3 1,0 0,-2 0,0 0,1 0,-2 1,1-1,0 0,-1-1,0 0,0-2,0-1,1-2,0 0,1 0,-1 0,-1 1,0-1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401 97,'4'4,"-4"-1,1 0,-1 0,0 0,0 0,0 0,0 0,0 0,0 0,-1 0,1 0,0 0,0 0,0 0,0 0,0 0,0 0,0 0,0 0,0 0,0 0,0 0,0 0,0 0,0 0,0 0,0 0,0 0,0 0,0 0,0 0,0 0,0 0,0 0,0 0,0 0,0 0,0 0,0 0,0 0,0 0,0 0,0 0,0 0,0 0,0 0,0 0,-3-4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52 277,'10'-3,"-7"2,0 1,0-1,0 1,0-1,0 1,0 0,0 0,0 0,1 0,0 0,-1 0,0 0,1 0,-1 0,0-1,0 1,0 0,1 0,-1 0,1 0,-1 0,0 0,1 0,-1 0,1 0,0 0,-1-1,1 1,0 0,-1 0,1 0,0 0,-1 0,1 0,0 0,0 0,0 0,0 0,0 0,0 0,0 0,0 0,0 0,-1 0,1 0,0 1,-1-1,1 0,-1 1,1-1,0 0,-1 1,1-1,0 0,0 0,-1 1,1-1,0 0,0 0,0 0,0 0,0 0,0 0,-1 0,1 0,0 1,0-1,-1 0,1 0,0 0,1 0,-1 1,0-1,-1 0,1 0,1 0,-1 1,-1-1,1 0,-1 0,1 1,1-1,0 1,-1-1,-1 1,2-1,0 1,-2 0,2 0,-2-1,2 1,-2 0,2 0,-2-1,0 1,0 0,0-1,0 1,0 0,0 0,0 0,0 0,0-1,0 1,0 0,1 0,-1 0,0 0,0 0,1 0,-1-1,0 1,1 0,-1 0,0 0,0-1,0 1,0 0,0-1,0 1,0 0,0-1,0 1,0-1,0 1,0-1,2 1,-2 0,2 0,0 0,-1 0,0-1,-1 1,1 0,0-1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234 537,'10'2,"-7"-1,0 0,0-1,0 1,0-1,1 1,-1-1,0 1,1-1,0 0,-1 0,0 0,0 0,3 0,-3 0,0 0,1-1,0 1,-1 0,1 0,1-1,-1 1,0 0,0-1,-1 1,1 0,1-1,-1 1,1-1,-1 1,-1-1,1 1,-1-1,2 1,0-1,0 1,-2 0,2-1,-2 1,2 0,-2 0,2 0,-2-1,0 1,0 0,2 0,-2 0,0 0,0 0,2 0,-2 0,0 0,0 0,2 0,-2 0,0 0,0 0,2 0,-2 0,0 0,0 0,2 0,-2 0,0 0,2 0,0 0,-2 0,2 1,0-1,-2 0,2 1,0-1,0 0,0 1,0-1,0 1,0 0,-1-1,0 0,0 1,0-1,-1 0,0 0,0 0,0 0,0 0,0-1,0 0,-2-2,0 0,-2 0,-2 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159 692,'2'0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252 290,'5'-1,"-2"1,0-1,0 1,0-1,0 1,0 0,0 0,0-1,0 1,0-1,0 1,0 0,-6 0,0 0,0 1,0-1,0 0,0 1,0-1,0 0,0 1,0 0,0-1,2 3,4-1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261 287,'4'3,"-1"-3,0 0,0 0,0 0,0 0,0 0,0-1,0 1,0 0,0 0,0 0,0 0,-4 3,-2-2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409 288,'5'2,"-2"-2,0 1,0-1,0 0,0 0,0 0,0 0,0 0,0 0,0 0,0 0,0 0,0 0,0 0,1 0,0 0,0 0,0 0,-1 0,1 0,-1 0,1 0,0 0,0 0,-1 0,0 1,0-1,0 0,0 0,0 0,0 0,0 0,0 0,0 0,-6-1,0 0,0 1,0 0,-1 0,1 0,-1 0,0 0,1 0,0 0,0 0,0 0,-1 1,1-1,-1 0,1 0,0 0,-1 0,0 0,1 0,-1 0,1 0,0 0,-1 0,1 0,0 0,0 0,0 0,-1 0,1 1,0-1,0 0,0 0,0 1,0 0,0 0,3 2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349 192,'-1'5,"0"-2,1 0,0 0,0 0,0 0,-1 0,1-6,0 0,1 0,-1 0,1 0,0 0,0 0,1 0,1 3,-1 3,-1 0,0 0,-1 0,0 0,0 0,0 0,1-6,0 0,0 0,0 0,0 0,1 0,1 1,0 3,-3 2,0 0,0 0,0 0,0 0,0 0,0 0,0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381 204,'11'-2,"-9"-1,0 0,-1 0,-1 0,-3 1,0 2,1 3,1 0,0 0,1 0,0 0,0 0,1 0,1 0,1-3,0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909 350,'5'1,"-2"-1,0 0,0 1,-1 2,-3 0,-1 0,-1-1,0 1,2 0,4-1,0-1,0 0,0 0,0 0,-1 2,-2 0,0 0,0 0,-1 0,-1 0,1 0,0 0,0 0,0 0,-1 0,1 0,-1 0,1 0,-1 0,-1-1,2-5,0-1,-1 0,0 0,0 1,0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420 200,'-5'-13,"2"14,0 1,2 1,0 0,0 0,1 0,0 0,1 0,2-3,0-2,0-1,-2 0,1 0,-1 0,-1 6,0 0,0 0,0 0,1 0,0 0,2-1,0-2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446 184,'-10'5,"8"-2,3 0,2-1,0 0,-1 1,-2 0,-2 0,-1-2,0 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455 184,'2'9,"-2"-6,0 0,0 0,0 0,0 0,3-2,0-3,-2-1,1 0,-1 0,0 0,0 0,0 0,0 0,-2 6,1 0,-1 0,1 0,0 0,0 0,0 0,1 0,0 0,1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487 187,'0'10,"-1"-7,1 0,-1 0,1 0,0-7,0 1,1 0,-1-1,0 1,1 0,-1 0,1 0,0 0,0 0,2 4,-1 2,1-1,0-1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501 191,'9'2,"-6"-4,-1-2,-1 1,0 0,-2 0,-2 3,0 2,1 1,2 0,-1 0,0 0,1 0,0 0,0 0,0 0,2 0,1-2,0-1,0 0,0 0,0 0,0-1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544 182,'-2'18,"5"-16,-1-5,-1 0,1 0,0 0,-1 0,0 0,1 0,-1 6,-1 0,0 0,0 0,0 0,0 0,1 0,0 0,2 0,0-3,0-2,0-1,-2 0,1 0,-1 0,0 0,0 0,-1 0,1 0,-2 0,0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591 176,'-4'19,"4"-16,1 0,2-3,0 0,0-3,0 1,-1-1,-1 0,0 0,0 0,-1 0,-1 0,-2 0,0 2,0 1,0 0,0 1,1 2,1 0,0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612 172,'1'9,"-2"-6,0 0,0 0,0 0,1 0,-1 0,1-6,1 0,0 0,0 0,0 0,0 0,0 0,0 0,0 0,2 2,0 4,0 0,0 0,0-1,0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643 190,'1'-15,"-3"12,-1 3,0 1,0 2,1 0,0 0,0 0,1 0,0 0,1 0,3-2,0-2,0-2,0 0,-1 0,0-1,0 1,-1 0,0 0,0 0,0 0,0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654 127,'-3'18,"2"-15,1 0,-1 0,1 0,-1 0,1 0,-1 0,1 0,0 1,0 0,-1-1,1 0,0 0,-1 0,1 0,0 0,0 0,0 0,0 0,0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888 391,'4'3,"-1"-3,0 0,0-1,0 1,0-1,0 0,0 0,0 1,0-1,0 1,0-1,0 0,0 1,0 0,0-1,0 1,0 0,0-1,0 1,0 0,0 0,0 0,0 1,0 0,-6-2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183 164,'1'14,"-1"-11,0 0,0 0,0 0,0 0,0 0,0 0,0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179 166,'8'-1,"-5"0,0 1,0-1,-2 4,-1 0,0 0,0 0,0 0,0 0,-1 0,1 0,-1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183 193,'10'-1,"-7"0,0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209 147,'9'-2,"-6"1,0 0,0 0,0 0,0 1,-2 3,1 0,-2 0,1 0,-1 0,0 1,1-1,-1 0,0 0,0 0,1 0,-1 0,0 0,0 1,0-1,0 0,0 0,0 0,0 0,0 0,0 0,0 0,-3-2,0-3,1-1,0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210 169,'15'-5,"-12"4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211 183,'8'-3,"-5"1,0 1,0-1,0 1,0-1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223 155,'-2'16,"2"-13,-1 1,1-1,-1 0,0 0,0 0,0 0,-1 0,1 0,0 0,-2-3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253 141,'10'2,"-7"-2,0 0,0 2,-4 1,-1 0,0 0,1 0,0 0,2 0,2-3,0 0,0 0,0-1,0 1,-1 3,-4 0,0 0,-1 0,0 0,0-1,0 1,0-2,0-1,0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254 145,'3'13,"-2"-9,-1 0,1-1,-1 0,1 0,-1 0,1 1,-1-1,0 0,0 0,1 0,-1 0,0 1,0-1,0 0,0 0,1 0,-1 0,0 0,1 0,-1 0,0 0,1 0,-1 0,0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301 192,'13'-1,"-10"1,0 0,0-1,0 1,0-1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893 519,'3'1,"0"-1,0-1,0 0,0 0,0 0,0 0,0 0,0 0,0 1,0-1,0 1,0 0,0 2,0 0,-1 1,-2 0,0 0,0 0,0 0,0 0,0 0,0 0,0 0,0 0,0 0,0 0,0 0,0 0,0 0,0 0,0 1,0-1,0 0,0 0,0 0,0 0,-1 0,1 0,0 0,0 0,-1 0,1 0,0 0,0 0,-1 0,0 0,1 0,-1 0,-2-2,0-4,2 0,-2 0,1 0,0 0,0 0,-1-1,0 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318 173,'0'19,"0"-16,0 0,0 0,0 1,0-1,0 0,-1 0,1 0,0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676 182,'8'3,"-5"-3,0 0,0 0,0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685 173,'-1'11,"1"-8,0 0,0 0,0 0,0 0,-1 0,1 0,0 0,-1-6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745 150,'-6'15,"5"-12,0 0,0 1,0 0,0 0,0 0,-1 0,1-1,0 1,0-1,0 0,1 0,-1 0,0 0,2-6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747 153,'0'12,"0"-8,0 0,1-1,-1 0,0 0,0 0,1 0,0 0,-1 0,1 0,0 0,-1 0,1 0,2-4,-3-2,1 0,-1 0,1 0,-1 0,1 0,0 0,-1-1,1 0,0 1,0 0,0 0,-1 0,1 0,-1 0,1 0,-1 0,1 0,-1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772 201,'-4'0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613 441,'8'-1,"-5"1,0 0,0 0,0 0,0 0,0 0,0 1,0-1,0 0,0 0,0 0,0 1,0-1,0 0,0 0,0 0,0 0,0 1,0-1,0 0,0 0,0 0,0 0,0 0,0 0,0 1,0-1,0 0,0 0,-6-1,0 0,0 1,0 0,0-1,0 1,0 0,-1 0,1 0,0 0,0 0,0 1,0-1,0 0,-1 1,0-1,0 0,-1 1,1-1,1 0,-1 0,1 1,-2-1,2 0,-2 0,1 0,1 0,-2 0,1 0,-3 1,3-1,0 0,1 0,-1 1,1-1,0 0,0 1,0-1,0 1,0 0,0-1,6 0,0 0,0 0,0-1,0 1,0 0,0 0,0 0,0-1,1 1,-1 0,0 0,1 0,0-1,-1 1,0 0,0 0,0 0,0 0,0 0,1 0,0 0,-1 0,1 0,0 0,-1 0,1 0,0 0,-1 1,1-1,-1 0,1 1,-1-1,0 0,1 0,0 1,-1-1,1 0,-1 0,0 0,0 0,0 0,0 0,0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620 515,'4'2,"-1"-1,0-1,0 0,0 0,0 0,0 1,0-1,0 0,0 0,0 0,0 0,0 0,0 0,0 0,0 0,0 0,0 0,0 0,0 0,0 0,0 0,0 0,0 0,0 0,0 0,0 0,-6 2,0-2,0 0,0 0,0 0,0 0,0 0,-1 0,0 0,-1 0,1 0,0-1,0 1,0 0,0 0,1 0,0 0,0 1,0-1,0 1,0-1,0 1,6 2,0-3,0 0,0 0,0 0,0 0,0 1,0-1,0 0,0 0,1 1,0-1,0 0,-1 0,0 0,0 0,0 0,0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246 518,'7'0,"-4"0,0 0,0 0,0 0,0 0,0 0,0 0,0 0,0-1,0 1,0-1,0 1,-6 1,0-1,0 1,0 0,0 0,0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255 599,'5'-4,"-2"4,0 0,0 0,0 0,0 0,0 0,0 0,0 0,0 0,-6 0,0 0,0 1,0-1,0 1,0-1,0 1,0-1,0 1,0-1,0 1,0-1,0 1,0-1,6 1,0-1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898 541,'4'1,"-1"0,0-1,1 0,-1 1,0-1,-6 1,0 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639 601,'11'0,"-8"0,0 0,0 0,0 0,0 1,0-1,0 1,0 0,0-1,0 1,0-1,-6-1,0 0,0 0,-1 0,1 0,0 1,-1-1,0 0,0 1,1 0,0 0,0-1,0 1,0 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448 590,'5'2,"-2"-2,0 1,0-1,0 0,0 1,0-1,0 0,0 1,0-1,-6 0,0 0,0 0,0 0,0 0,0 0,-1 0,1 0,0 0,0 0,6-3,0 3,0 0,0 1,0-1,0 1,-3 2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163 672,'2'0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138 274,'4'3,"-1"-3,0-1,0 0,0 0,0 1,0-1,0 0,0 1,0-1,0 1,0-1,0 0,0 1,0-1,0 1,0 0,0 0,0-1,0 1,0 0,0 0,0 0,0 0,0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304 286,'9'1,"-6"-1,0 0,0 0,0 0,0 0,0 0,0 0,0 0,0 0,0 0,0 0,1 0,0 0,-1 0,0 0,0 0,1 0,0 0,-1 0,1 0,-1 0,0 0,0 0,1 0,-1 0,1 0,0 0,0 0,0 1,-1-1,0 0,0 0,0 1,0-1,0 0,0 1,0 0,0-1,0 1,0-1,-6 1,0-1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147 277,'11'0,"-8"0,0 0,0 0,0 0,0 0,0 0,0 0,0 0,0 0,0 0,0 0,0 0,0 0,0 0,0-1,0 1,0 0,0 0,0 0,0 0,0 0,0 0,-6-1,0 1,0 1,0-1,0 0,0 1,0-1,0 0,0 0,0 1,0-1,-1 1,0-1,0 1,0-1,0 1,1-1,0 1,0-1,0 1,-1-1,1 1,0-1,0 0,0 1,0-1,0 1,0-1,0 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304 278,'11'-2,"-8"2,0 0,0 0,0 0,0 0,0-1,1 1,0 0,0 0,-1-1,0 1,0 0,0 0,0 0,0-1,0 1,1 0,-1 0,0 0,1 0,-1 0,1 0,-1 0,0 0,0 0,1-1,-1 1,0 0,0 0,0 0,0 0,0 0,0 0,1 0,-1 0,0 0,0 0,0 0,0 1,-6-1,0 0,0 0,-1 1,1-1,0 0,0 0,0 0,0 0,-1 0,1 0,-1 0,1 0,-1 0,0 0,0 0,0 0,0 0,0 0,0 0,0 0,0 0,0 0,0 0,0 0,0 0,1 1,-1-1,1 0,0 1,0-1,0 0,0 0,0 0,0 1,0-1,0 0,6 0,0 0,0 0,1 1,0-1,-1 0,0 0,1 0,0 0,-1 1,1-1,0 0,0 0,0 0,0 1,-1-1,1 0,0 0,0 1,1-1,-1 0,0 0,0 1,0-1,0 0,0 1,-1-1,1 0,-1 0,0 0,0 0,0 0,0 0,0-1,-6-1,0 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235 294,'4'-1,"-1"1,0-1,0 0,0 1,0 0,0-1,0 1,0 0,0 0,0 0,0 1,0-1,0 0,0 1,-6 0,0-1,0 0,0 1,0-1,0 1,0-1,0 1,0-1,0 1,0-1,0 1,0 0,6 0,0-1,0 0,0 0,0 0,0 0,0 0,0 0,0 0,0 0,0 0,0 0,-6-1,0 1,0 0,0 0,-1-1,1 1,0 0,0 0,0 0,-1-1,1 1,0 0,0 0,6-2,0 2,0-1,0 1,0-1,0 1,0 0,0-1,0 1,0 0,-6 1,0-1,0 0,0 0,0 0,0 0,0 0,0 0,6 0,0-1,0 1,0 0,0 0,1 1,-1-1,0 2,0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656 227,'0'28,"0"-25,0 2,0 0,0-2,1 2,-1-2,0 2,0 0,0-2,0 2,0-2,0 2,0-2,0 2,0-2,0 0,0 0,0 0,0 0,0 2,0-2,0 0,0 0,0 0,0 2,0-2,0 2,0 0,0-1,0 0,0 0,0 0,0-1,1 0,0-6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657 207,'14'-2,"-11"2,0-1,0 1,1 0,-1 0,1 0,0 0,-1 0,1 0,-1 0,1 0,-1-1,2 1,-1 0,-1 0,2 0,0 0,-2 0,2 0,-2 0,2 0,-2 0,2 0,-2 0,2-1,-2 1,2 0,-2 0,2 0,-2 0,0 0,0 0,2 0,-2 0,2 0,-2 0,0 0,2 0,-2 0,2 0,-2 0,2 0,0 1,-2-1,2 0,0 0,0 1,-1-1,-1 1,1-1,-1 0,1 1,1-1,-1 1,0-1,0 1,-1-1,0 1,1-1,-1 0,0 1,0-1,0 1,0-1,0 1,0 1,-2 1,0 0,-1 0,0 0,0 0,0 0,-1 0,1 1,-1 0,1 0,-1-1,0 1,1-1,-1 1,0 1,1-1,-1 1,1-2,-1 1,1 1,0-1,0 1,0-1,0 0,0 0,0 0,0 0,0 0,0 0,0-1,0 0,0 1,0 0,0-1,0 1,0 0,0-1,-1 0,1 0,0 0,-3-2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889 589,'2'6,"1"-7,-1-2,1-1,0 1,2-2,-2 1,1 0,-3 1,3-2,-2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654 382,'6'2,"-3"-2,0-1,0 1,0-1,0 1,0-1,0 1,0-1,0 1,0-1,0 1,0 0,0-1,0 1,0-1,1 1,-1-1,0 1,0 0,1 0,-1-1,0 1,0 0,0 0,0 0,0 0,0 0,0 0,1 0,-1 0,0 0,0 0,1-1,-1 1,0 0,0 0,1 0,-1 0,0 0,2-1,-1 1,-1 0,0 0,1-1,-1 1,0 0,1 0,-1 0,2-1,-2 1,1-1,-1 1,0 0,0 0,0-1,2 1,-2-1,0 1,0 0,0 0,0-1,0 1,0 0,0-1,0 1,1-1,-1 1,0 0,0 0,0-1,0 1,0-1,0 1,0 0,0 0,0-1,0 1,0 0,0 0,0 0,-6 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243 295,'6'-5,"-3"5,0 0,0 0,0 0,0 0,0 0,-6 0,0 0,0 0,0-1,0 1,0 0,0 0,0 0,0 0,0 0,0-1,6 2,0-1,0 0,0 0,0 0,0 1,0-1,0 0,0 0,-6 1,0 0,0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302 279,'4'-1,"-1"1,0 0,0 0,0 0,0 0,0 0,-6 0,0 1,0-1,0 0,-1 1,1-1,0 0,0 0,0 0,6 0,0 0,0 0,0 0,0 0,0 0,-6 1,0-1,0 0,4 3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328 404,'9'-1,"-6"0,0 1,0 0,0 0,0 0,0-1,0 1,0 0,0-1,0 1,0 0,0-1,-6 2,0-1,-1 1,1-1,0 1,0-1,0 0,0 0,0 1,0-1,6 0,0 0,0-1,0 1,0 0,0 0,-6 0,0 0,0 0,0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249 403,'7'0,"-4"0,1 0,-1 0,0 0,0 0,0 0,0 0,0 0,0 0,0 0,0-1,-6 2,0-1,0 0,0 1,0-1,0 0,7 0,-1 0,0 0,1 0,-1 0,0 0,0 0,0 0,-5 3,-1-3,0 1,0 0,0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237 283,'8'0,"-5"-1,0 1,0 0,0 0,0-1,0 1,0 0,0 0,0 0,1 0,-1 0,0-1,0 1,0 0,0 0,0 0,0 0,0 0,1 0,-1 0,1 0,0 0,-1 0,0 0,0 1,0-1,0 0,-6 1,0 0,0-1,0 0,0 0,0 0,-1 0,1 0,-1 0,1 0,-1 0,1 0,-1 0,1 0,-1 0,0 0,0 0,1 0,-1 0,0 1,1-1,0 1,0-1,0 1,0 0,0 0,0 1,6 0,0-2,0 0,0 0,0 0,0 0,0 0,0 0,1 0,0 0,0 0,0 1,0-1,0 0,-1 1,0-1,0 1,0-1,1 0,-1 1,0 0,0 0,0 0,-2 2,-1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507 565,'5'1,"-2"0,0-1,0 0,0 0,0 0,0 1,0-1,1 0,-1 0,0 0,0 0,0 0,0 0,0-1,0 0,-5-2,-1 3,0 0,-1 0,0 0,1 0,0 1,0-1,-1 1,1-1,0 1,-1-1,1 1,-1 0,1-1,0 1,0-1,0 1,0-1,6 1,0-1,0-1,0 1,1-1,-1 1,1 0,-1-1,1 1,-1 0,0-1,1 1,-1 0,-6-2,0 2,-1 0,1 1,-1-1,0 0,0 1,1-1,-1 1,1-1,0 1,0 0,4 2,2-3,0 0,0 0,0 0,0 1,0-1,1 0,-1 0,0 1,1-1,-1 1,0-1,0 0,0 1,-3 2,-3-1,0-1,0 0,0 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881 686,'11'-6,"-8"6,0-1,0 1,1-1,-1 1,0-1,0 1,0 0,0 0,1-1,0 1,-1-1,0 1,0-1,0 1,0-1,0 1,0 0,-2 3,-4-2,0 0,0 0,0 0,-1-1,1 1,-1 0,0 0,0 0,0-1,0 1,0 0,1 0,-1 0,1 0,0 0,0 0,0 0,0 0,6-1,1-1,-1 0,0 1,0-1,0 1,0-1,1 1,1-1,-2 1,1-1,-1 0,0 1,-2-3,-4 2,-1 1,1-1,0 1,0 0,-1-1,0 1,1 0,-1 0,1 1,0-1,0 1,0-1,0 1,2 2,4-1,0-1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125 477,'-3'17,"2"-13,0-1,0 0,0 0,-1 1,1 0,0-1,0 1,0-1,0 1,0 0,1-1,-1 1,0 1,1-1,-1-1,1 2,-1 0,1 0,0 0,0 0,0 0,0-1,0-1,1 1,-1 1,1-1,-1 0,1 0,0 0,-1-1,1 1,0 0,0-1,0 1,0 0,0-1,-1 1,1 0,0 0,-1 0,1 0,-1-1,0 1,1-1,-1 0,0 0,0 0,0 0,0 0,0 0,0 0,-2-7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130 485,'10'-4,"-7"4,0 0,1-1,-1 1,0-1,1 1,-1-1,0 1,0 0,0-1,0 1,0 0,1-1,0 1,-1 0,1 0,-1 0,1-1,-1 1,1 0,-1 0,2 0,-1 0,-1 0,1 0,0 0,-1 0,1 0,0 0,0 0,0 0,-1 0,1 0,0 0,-1 0,0 0,0 0,0 0,0 0,0 0,0 0,0 0,0 0,1 0,-1 0,1 0,0 1,-1-1,0 1,0-1,0 1,0 0,0 1,0 0,0 1,-1 0,-1 0,0 0,0 0,0 0,-1 0,1 0,0 0,-1 0,0 0,1 1,-1-1,0 1,0-1,0 0,0 1,0-1,0 1,0 0,0-1,0 1,0 0,0 0,0 0,0 0,0 0,0 0,0 0,0 0,0-1,0 1,-1 0,1 0,0 0,0 0,-1 1,1-1,0 0,0-1,-1 1,1 0,0-1,0 1,0-1,0 0,-1 1,1-1,0 0,0 0,0 0,-1 0,1 0,0 0,-2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529 373,'5'2,"-2"-1,0 0,0-1,0 1,-2 2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115 663,'7'-1,"-4"0,0 0,1 0,-1 0,0 0,0 1,1-1,-1 1,1-1,-1 1,1-1,-1 1,1 0,-1 0,1 0,-1 0,1 0,-1 0,1 1,0-1,-1 0,1 0,0 0,0 0,0 0,0 0,0 1,0-1,0 0,0 0,0 0,0 0,0 0,0 0,-1 0,1 0,0 1,0-1,-1 0,1 0,0 0,0 0,1 0,-1 0,0 0,0 0,0 0,0 0,-1 0,1 0,-1 0,0 0,1 0,0 0,0 0,-1 0,0 0,0 0,0 0,0 0,0 0,0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543 565,'8'0,"-5"0,0 0,0 0,0 0,0 0,0 0,0 0,0 0,1 0,0 0,-1 0,0 0,0 0,0 0,0 0,0 0,-6-2,0 1,0 0,-1 1,0 0,0-1,1 1,0 0,0 0,0 0,0 0,0 1,0-1,-1 1,1-1,0 0,0 1,0-1,0 1,0 0,0-1,0 1,0-1,0 1,0-1,6 1,0-1,0 0,2 0,-2 0,1 0,0 1,0-1,0 0,0 0,1 0,1 0,-2 1,0-1,0 0,-1 0,0 0,0 1,0-1,0 0,-6-2,0 2,0 0,0 0,0 0,0 0,-1 0,1 0,0 0,-1 0,1 1,0-1,0 0,0 1,-1-1,1 1,0 0,0 0,0 0,6 0,1-1,-1 0,0 0,0 0,1 0,-1 0,0 0,0 0,1 0,-1 0,0 0,0 0,0-1,-6-1,0 1,0 1,0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591 571,'2'0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532 571,'18'-2,"-15"1,0 1,0 0,0 0,0-1,0 1,0 0,0 0,0 0,0 1,0 0,0 0,0-1,0 1,0-1,0 0,0 1,0-1,0 0,0 0,0 1,0-1,0 0,0 0,0 0,0 0,0 0,0 0,0 0,0 0,0 0,0 0,0 0,0 0,0 0,0 0,0 0,0 0,0 0,0 0,0 0,0 0,0 0,1 0,-1 0,1-1,-1 1,0 0,1 0,0 0,-1 0,0 0,0 0,0 0,0 0,0 0,0-1,0 1,0 0,0-1,0 1,0-1,0 1,-2-3,-4 1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381 546,'2'0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124 677,'148'70,"-74"-70,1-23,-1-24,0 47,0-24,0 1,0-1,0 24,0 0,1-23,-1 23,0 0,0 0,0 0,0 0,0 0,0 0,1 0,-1 0,0-24,0 24,0-23,0 23,0-24,1 24,-1-24,0 24,0 0,0-23,0-1,0 24,0 0,1-23,-1 23,0-24,0 24,25 0,-25 0,0-23,0 23,0 0,0 0,1-24,-1 24,0 0,0 0,0-23,0 23,0 0,1 0,-1-24,0 24,0 0,0 0,0 0,0 0,0 0,1 0,-1 0,0 0,0 0,0 0,25 24,-25-24,0 0,0 0,0 0,1 0,-1 0,0 0,0 0,0 0,0 0,0 23,1-23,-1 0,0 0,0 0,0 0,0 0,0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443 568,'74'23,"0"0,1-23,-1 0,0 0,0 0,1 0,23 0,-23 0,-1 0,25 0,0-23,-25 23,0 0,1 0,-1 0,0-23,0 23,0 0,25 0,-24 0,24-23,-25 23,25 0,-25-23,25 23,0 0,0 0,0-23,0 23,0 0,0 0,0 0,24 0,-24 0,0 0,0 0,-25 0,25 0,-24 0,24 0,-25 0,25 0,-25 0,50 0,-1 0,1-23,0 23,-1 0,1 0,0 0,-50 0,50 0,-1 0,1 0,0 0,0 0,-1 0,1 0,0-24,-1 24,-24 0,-24 0,48 0,-24-23,-25 23,25 0,25 0,-25 0,0-23,-25 23,25 0,0 0,25 0,-25-23,-25 23,25 0,0 0,0-23,0 23,0 0,-25 0,25 0,-25 0,25 0,-25 0,1 0,-1 0,0 0,50 0,-50 0,0-23,0 23,1 0,-1 0,0 0,0-23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338 266,'247'0,"-172"0,-1 0,0 0,0 0,1 0,-1 0,0 0,0 0,25 0,-25 0,1 0,-1-23,0 23,0 0,25 0,-24 0,-1 0,0 0,0 0,0 0,1 0,-1 0,25 0,-25 0,25 0,-25 0,0 0,1 0,24 0,-25 0,0 0,0 0,1 0,-1 0,0 0,0 0,1 0,-1 0,0 0,0 0,50 0,-50 0,0 0,1 0,-1 0,0 0,0 0,0 0,1-23,-1 23,0 0,0 0,25 0,-24 0,24 0,-25 0,25 0,-25 0,25 0,-25 0,0 0,1 0,24 0,-25 0,0 0,0 23,25-23,0 0,0 0,-25 23,25-23,0 0,0 0,-24 0,-1 0,0 0,0 0,0 0,25 0,-24 0,-1 23,0-23,0 0,1 0,-1 0,0 0,0 0,0 0,1 0,-1 0,0 0,0 0,1 0,24 0,-25 0,0 0,0 0,0 0,1 0,-1 0,0 0,0 0,1 0,-1 0,0 0,0 0,0 0,1 0,-1 0,0 0,0 0,1 0,-1 0,0 0,0 22,1-22,-1 0,0 23,0 0,0-23,50 46,-50-23,1-23,-1 22,0-22,0 23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212 460,'143'-20,"-72"20,1 0,-1 0,0 0,1 0,-1 0,-142-20,-1 20,1 0,0 0,-1 20,1-20,-1 20,144-1,-1-19,1 0,-1-19,0 19,1-20,-144 59,1-19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269 574,'122'-24,"-48"24,-1 0,1 0,-1-23,1 23,-1 0,0-23,1 23,-1 0,1-23,24 23,-25-23,25 23,-25 0,1 0,-1 0,1-23,-1 23,1 0,-1 0,1 0,-148-23,1 46,-1-23,1 23,-1-23,1 0,-1 0,1 23,0-23,-25 0,24 23,-24 0,25-23,-1 0,1 23,-25 1,25-1,-1-23,1 23,-1 0,1 0,-1 0,148 0,-1-46,1 0,-1 23,25-23,-24 0,-1 23,25-23,-25 0,25 23,0-24,-24 1,-1 0,1 23,-1-23,0 0,1 23,-1-23,1 23,-1-23,-73 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1022 103,'2'0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298 626,'248'-23,"-174"23,0 0,0 0,0 0,0 0,0 0,25 0,-25 0,0 0,1 0,-1 0,0 0,0 0,0 0,0 0,75 0,-75 0,25 0,-25 0,0 0,0-23,0 23,0 0,0 0,1 0,-1 0,24 0,-23 0,-1-23,0 23,25 0,-25 0,25 0,-25-23,25 23,-25 0,0 0,25 0,-25 0,25 0,-25 0,0 0,25 0,-25 0,25 0,-25 0,0 0,25 0,-25 0,0 23,0-23,1 0,-1 0,25 0,-1 0,-23 0,23 0,1 0,0 0,-25 0,0 0,1 0,-1 0,0-23,0 23,0 0,-148-46,0 46,0 0,0 0,-1 0,1 0,0 0,0 0,0 0,0 0,0 0,-1 0,-23 0,23 0,1 0,-25 0,25 0,-25 0,25 0,0 0,-25 0,0 0,25 0,-24 0,-1 0,25 0,-25 23,0-23,0 0,0 23,25-23,-25 0,0 23,25-23,-25 0,0 23,25-23,-25 0,25 23,0-23,-25 0,25 23,-25-23,25 0,0 23,-25-23,25 0,0 23,0-23,0 0,0 23,-1-23,1 0,0 23,0-23,0 0,0 0,0 23,-1-23,1 0,0 0,0 23,0-23,0 0,0 0,0 0,-1 0,1 0,0 0,0 0,148-23,0 0,0 23,1-23,-1 23,0-23,25 23,-25-23,0 23,25 0,-25-23,0 23,0 0,0 0,0-23,25 23,-25-23,25 23,-25 0,25-23,0 23,0 0,-25 0,25-23,0 23,0 0,0-23,-1 23,1 0,0 0,0 0,0 0,0 0,-1-23,1 23,-25 0,25 0,0 0,0 0,-25 0,25 0,0 0,-25 0,0 0,25 0,-25 0,0 0,0 0,0 0,1 23,-1-23,0 0,0 0,0 0,0 23,25-23,-25 0,0 23,25-23,-25 0,1 0,-1 0,0 0,0 23,0-23,0 0,0 23,0-23,1 0,-1 0,0 0,0 0,0 23,0-46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442 804,'172'94,"-98"-94,-1-24,1 24,0-23,0 23,0 0,0 0,-1-24,1 24,0-23,0 23,24 0,-24-23,0 23,25-24,-26 24,26 0,-25 0,0-23,-1 23,26 0,-25 0,0-24,-1 24,1 0,0 0,0 0,0-23,0 23,-1 0,1 0,0-24,0 24,0 0,0-23,-1-1,-146 1,-1 23,0 0,0 0,0 0,0 23,1-23,-1 0,0 0,0 0,0 24,0-24,1 0,-1 0,0 0,0 0,0 23,0-23,0 0,1 0,-1 0,0 24,0-24,0 23,0-23,1 0,-1 24,0-24,0 0,0 0,0 23,1-23,-1 0,0 0,0 0,0 0,0 0,1 0,-1 0,0 0,0 0,0 0,25 70,123-23,0-23,0-1,-1-23,1 24,0-24,0 0,0 23,0-23,-1 0,1 0,0 0,24 24,-24-24,0 0,0 0,24 0,-24 0,0 0,0 0,0 0,0 0,-1 0,1 0,0 0,0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367 683,'123'-89,"-48"89,-1 0,0 0,0 0,0 0,0 22,0-22,0 0,0 0,0 23,0-23,25 0,-25 0,0 0,0 0,0 22,0-22,25 0,-25 0,0 0,0 0,0 0,0 0,25 0,-25 0,25 0,0 0,-25 0,0 0,0 0,0 22,25-22,-1 0,-23 0,23 0,1 0,0 0,0 0,-1 0,-24 0,0 0,1 0,-1 0,0 0,0 0,0 0,0 0,0 0,25 0,-25 0,0 0,25 0,-25 0,0 0,0 0,0 0,0 23,0-23,0 0,0 0,0 0,0 22,0-22,-148 67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128 604,'220'33,"-146"-33,-1 0,0-16,1 16,-1 0,1 0,-1 0,0 16,1-16,-1 0,1 0,-1 0,0 0,1-16,-1 16,1 0,-1 0,0 0,1 0,-1 0,1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823 749,'-25'-129,"99"107,-1 22,1 0,-1 0,1 0,0 22,-1-22,1 0,-1 21,1-21,0 0,-1 0,1 22,-1-22,1 22,24-22,0 0,-24 21,0-21,24 0,-25 22,1-22,-1 0,1 0,0 0,-1 0,1-22,-1 22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115 754,'124'-22,"-50"-1,0 1,0 22,0 0,0 0,0 22,1-22,-1 23,0-23,0 0,0 0,0 0,25 0,-25 0,1 0,-1 0,0-23,0 23,0 0,0-22,0 22,1 0,-1 0,0 0,0 0,0-23,0 23,0 0,1 0,-1 0,0 0,0 0,0 0,0 0,1 0,-1 23,0-23,0 0,0 22,0-22,0 0,1 23,-1-23,0 0,0 0,0 0,0 22,25-22,-25 0,25 0,-25 0,0 0,1 0,-1 0,0 23,0-23,0 0,0 0,1 0,23 22,1-22,-25 0,1 0,-1 23,0-23,25 0,0 0,-25 0,0 22,0-22,0 0,0 0,25 0,-25 0,0 23,1-23,23 0,-23 0,-1 0,0 0,0 0,0 0,0 0,1 0,-1 0,0 0,0 0,0 0,0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410 593,'147'0,"-73"0,-1-23,1 23,0 0,-1-22,1 22,24-23,-25 23,1 0,0 0,24-22,-25 22,1 0,-1 0,1 0,-1 0,1 22,0-22,-1 0,1 0,-1 0,1 0,-1 0,1 0,-50-68,-97 68,-1-22,1 22,-1-23,-24 23,25 0,-1 0,0 0,1 0,-25 0,24 0,-24 0,25 23,-26-23,1 0,25 22,-25-22,0 23,24-23,0 0,1 23,-1-23,1 0,-25 22,24-22,1 0,-1 0,148 0,-1 0,1 23,-1-23,1 22,-1-22,1 23,24-23,-24 0,-1 0,25 0,0 23,0-23,-24 0,24 0,0 0,0 0,-24 0,-1 22,26-22,-1 0,-25 0,1 0,-1 0,1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53 571,'2'0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1154 647,'-94'-343,"70"270,-47 24,0 49,23 73,1 1,23-1,-23 1,23-1,1 1,-1-1,24 1,0-1,71-73,0-24,-24-50,-23 1,24-1,-25 1,1-1,0 1,23-1,-23 1,-1 146,-46 1,23-1,0 1,-24-1,24 1,-24-1,24 1,-23-1,23 1,0 24,-24-25,24 25,0-24,-24 24,24-25,0 1,0-1,-23 25,23-24,0 24,-24-25,24 1,-48-148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706 183,'16'72,"-16"0,-16 0,16 0,-17-1,17 1,0 0,0 0,0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1022 61,'2'0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691 159,'2'0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964 557,'47'-168,"-47"96,0-1,-24 1,-46 72,0 48,46 24,-23 1,24-1,-1 0,24 1,-23-1,23 0,0 0,0 1,0-1,70-48,-23-96,0-1,-23 1,22 0,-22 0,-1-1,1 1,-71 144,23 1,24 23,0-24,47 0,0 1,24-49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779 267,'-47'337,"47"-265,0 0,0 1,23-1,48-24,-1-48,-23-72,23 24,-23-25,-23 1,-1 0,1 0,-24 0,0 0,0-1,-24 1,-46 24,-1 24,1 72,23 24,-23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778 205,'71'-18,"0"18,0 0,0-19,0 19,0-19,-142 19,0 0,0 0,0 0,0 0,0 0,0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708 309,'258'17,"-187"-17,-1 0,-140 0,-1 0,1 0,-1 0,1 0,-1 16,142-16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734 311,'265'33,"-193"-33,0 0,0 0,0 0,1 0,-1 0,0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789 259,'48'380,"-48"-309,24 0,25-142,-25 0,0 0,0-1,0 1,0 0,24 0,25 47,-25 95,-24 0,-24 1,24-1,-24 0,73-95,-49-47,0 0,24 0,24 23,1 1,-25 118,-48 0,0 0,0 1,0-1,0 0,0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882 639,'166'-95,"-142"23,0 0,0 0,-48 0,-48 72,25 72,-25 0,49 0,-1 0,0 0,24-1,24 1,23 0,25-24,-1 0,1-24,-1 0,0-24,1 0,-1-24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909 307,'-23'385,"23"-313,-24 0,48-144,23 0,-23-1,-1 1,24 0,-23 0,47 0,0 0,0 72,-48 72,-23 0,0 0,0 0,0 0,0 1,0-1,0 0,0 0,0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842 670,'166'-165,"-95"118,0-24,0 23,-24-23,24 24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249 602,'5'-1,"-2"1,0 1,0-1,0 0,0 0,0 0,0-1,0 1,0 0,0-1,0 0,0 1,0-1,-3-2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132 398,'148'64,"-75"-64,1 0,0 0,0 0,-1 0,1 0,0 0,0 0,-1 0,1 0,0 0,0 0,0 0,-1 0,1 0,0 0,0 0,-1 0,1-21,0 21,0-22,-1 22,1-21,0 21,0-22,0 22,-1 0,1-22,0 22,0 0,-1 0,1 0,0-21,0 21,-1-22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272 345,'216'0,"-144"0,0 0,-1 0,1 0,0 0,0-16,0-1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326 393,'171'43,"-98"-65,0 1,1 21,-1-21,0 0,0 21,0-22,1 22,-1 0,0 0,0-21,0 21,1 0,-1 0,0 0,0 21,1-21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428 495,'197'-22,"-124"-1,26 1,-25 22,-1-22,1 0,0 22,0 0,-1-23,1 23,0 0,0 0,-1-22,1 22,0 0,0 0,-1 0,1 0,0 0,0-22,-1 22,1 0,0 0,0 0,-1 0,1 0,0 0,0 0,-1 0,1 0,0 0,0 0,-1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594 315,'24'161,"50"-138,-1 23,0-46,0 0,0 0,0 23,1-23,-1 0,0-23,0 23,0 0,0 0,0 0,1 0,-1-23,0 23,0 0,0 23,0 0,1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637 275,'-138'-48,"92"119,23 1,23-1,69-71,0 0,0 24,0 23,-69 24,-23 1,-23-1,-23-24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449 370,'23'120,"-23"-48,0 1,0-1,0 0,24 0,46-48,-47-96,24 0,-24 0,24-1,-24 1,1 0,22 0,-46-1,0 1,-23 144,23 1,0-1,0 0,0 0,0 1,23-1,-23 0,0 0,0 1,24-1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429 242,'115'201,"-45"-201,-1-45,-23-22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453 197,'188'237,"-142"-165,25-1,-24 0,0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794 227,'-277'168,"254"-95,23-1,69 0,0-24,1-24,-47 48,-23 1,-46-1,-24-24,1-24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485 95,'4'2,"-1"-1,0 1,0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267 588,'0'3,"0"0,0 0,0 0,0 1,1-1,-1 0,0 0,0 0,0 0,0 0,1-6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631 201,'0'244,"-24"-171,24 0,0 0,-23 1,23 23,0-24,0 1,-23-1,23 0,0 25,0-25,-24 0,24 0,-23 0,23-146,23 0,-23 0,24 0,-1-1,0 1,24 0,-24 0,24 0,23 97,-70 49,23 0,0 1,-23-1,24 0,-24 0,0 0,0 0,0 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538 588,'257'-48,"-234"-24,1-1,-1 1,-23 0,-70 48,0 72,23 24,24 0,-24 1,47-1,-23 0,23 0,0 0,23 1,0-1,47-24,1-24,-1-24,0-24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535 202,'142'191,"-95"-119,0-1,0 1,24 0,-23-1,22-23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314 312,'123'0,"-50"23,1-23,-1 22,1-22,-1 0,1 23,-1-23,1 0,24 22,-25-22,1 0,24 0,-25 23,1-1,-1-22,1 23,-1-23,1 0,-1 22,1-22,-1 0,1 23,-1-23,-48-68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411 417,'171'-103,"-98"103,1 0,-1 0,0 0,0 0,1 0,-1 0,0 0,1 0,-1 0,0 0,1 0,-1 0,0 0,0 0,1 0,-1 0,0 0,1 21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823 444,'74'-70,"0"70,-1 23,1 0,0 1,0-24,-1 23,1 0,0-23,0 23,-1-23,1 23,0-23,0 0,-1 24,1-24,0 0,0 0,0 23,-1-23,1 0,0 0,0 23,-1-23,1 0,0 0,0 0,-1 0,26 0,-1 0,-24 0,0 0,-1 23,1-23,0 0,0 0,-1 0,-97 70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132 427,'148'40,"-74"-40,0 0,0 0,0 19,0-19,0 20,0-20,0 0,0 0,0 0,0 0,0 0,0 0,0 0,-1 0,1 0,0 0,0 0,0 0,0 0,0 0,0-20,0 20,0 0,0 0,0 0,0 0,0 0,0 0,0 0,0 0,0-19,0 19,0 0,0 0,0 0,0 0,0 0,0 0,0 0,0-20,0 20,0 0,0 0,0 0,0 0,0-20,-1 20,1 0,0 0,0 0,0 0,0 0,-123 59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9701" units="cm"/>
      <inkml:brushProperty name="height" value="0.09701" units="cm"/>
      <inkml:brushProperty name="color" value="#c00000"/>
    </inkml:brush>
  </inkml:definitions>
  <inkml:trace contextRef="#ctx0" brushRef="#br0">235 648,'2'0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306 615,'14'-1,"-11"1,0-1,0 1,0 0,0-1,0 1,0-1,0 1,0 0,1-1,-1 1,0 0,0 0,0 0,1 0,-1 0,0 0,0 0,1 0,0 0,-1 1,1-1,-1 0,0 0,0 0,0 1,0-1,1 0,-1 1,1-1,-1 0,0 0,0 1,0-1,0 0,0 0,-6 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317 655,'1'14,"0"-11,-1 0,1 0,0 0,0 0,1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284 584,'1'6,"-2"-3,0 0,1 0,-1 1,0 0,0 0,0-1,-1 1,1-1,0 0,-1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335 653,'-3'12,"2"-9,0 1,-1-1,1 0,0 0,-1 1,1-1,0 0,0 0,-1 1,1-1,-1 0,1 0,0-6,2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340 665,'5'0,"-5"3,0 1,0-1,0 0,0 0,0 0,0 0,-2-6,2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338 632,'6'1,"-3"0,0-1,0 0,0 0,0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361 656,'1'11,"-2"-8,1 0,0 0,0 0,-1 0,-1-6,2 0,0 0,1 0,0 0,1 0,0 0,1 1,0 1,0 3,-3 1,0 0,0 0,0 0,0 0,0 0,0 0,0 0,1-6,0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402 664,'-3'-8,"0"9,1 2,0 0,1 0,1 0,-1 0,0 0,1 0,1 0,2-4,0-1,-1-1,0 0,0 0,0 0,-2 0,0 6,0 0,-1 0,1 0,-1 0,1 1,-1 0,1-1,0 1,-1-1,1 0,0 0,-1 1,1-1,-1 0,0 0,0 0,-2-1,0-1,0-1,1-3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440 657,'9'17,"-8"-14,0 0,0 0,-1-6,0 0,1 0,0 0,1 0,-1 0,1 0,0 0,-3 6,0 0,-1 1,1-1,0 0,-1 0,1 1,-1-1,1 1,0-1,0 1,-1-1,1 0,0 0,0 0,0 0,0 0,1-6,1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466 668,'3'5,"-3"-2,0 0,0 0,-1 0,1 0,3-1,0-4,0-1,-1 0,0 0,0 0,0 0,-1 0,1 0,-1 6,-1 0,0 1,0-1,0 0,0 0,0 0,-1-6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473 634,'5'16,"-2"-14,0-5,0 0,-1 0,-1 0,2 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519 556,'11'2,"-13"2,1-1,-1 0,0 0,1 0,-1 1,0-1,0 0,0 1,0-1,1 0,-1 0,1 0,0 0,0 0,0 0,1-6,1-1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515 582,'16'3,"-13"-4,0 0,-6 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252 634,'2'4,"-1"-1,0 0,-1 0,1 1,-1-1,1 0,-1 1,1-1,-1 0,0 0,1 0,-1 0,0 0,0-6,0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510 612,'16'-4,"-13"2,0 0,-1-1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547 589,'-1'11,"0"-8,-1 0,2-6,2 0,0 0,1 0,0 0,0 0,0 1,0 1,0 0,0 2,-3 2,0 0,0 0,-1 0,2 0,1 0,1-3,0 0,0-1,0-1,0 0,0-1,0 1,-1-1,0 0,0 0,-1 0,-4 2,0 4,0 0,0 0,0 0,1 0,2 0,-1 0,2 0,2-3,0-1,0-2,0 1,-1-1,1 0,-2 0,-4 6,2 0,0 0,0 0,0 0,1 0,-1 0,0 1,0-1,0 1,1 0,-1 0,0-1,0 1,0 0,0-1,0 1,0-1,0 0,0 0,-1 1,0-1,-1 0,0-3,0-1,2-2,0-1,1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629 558,'-1'5,"1"-2,-2 1,2-1,-1 0,0 0,0 1,0-1,0 0,0 0,1 0,-1 0,0 0,1 0,-1 0,0 0,2-7,-1 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642 568,'2'0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639 587,'-6'23,"5"-20,3-6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658 583,'-9'7,"12"-5,0 0,0-1,0 1,-3 1,-3-1,1 1,-1-2,1-4,2 0,1-1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679 567,'0'13,"-1"-9,0 0,0 0,-1 0,1 0,0-1,1 0,-1 0,2-6,1 0,0 0,1-1,0 1,0 1,0 1,-1 4,-1 0,-1 0,0 0,0 0,0 0,0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342 377,'6'1,"-3"0,0-1,0 0,0-1,0 1,0 0,0 0,0 1,0 0,0-1,0 0,0-1,0 1,0-1,0 1,0-1,0 1,0-1,0 1,0 0,0 1,0-1,0 0,0 0,0 0,0 0,0-1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371 192,'-12'3,"10"0,1 0,0 1,0 0,0 0,1-1,-1 0,1 0,3-2,0-2,-1-2,0 0,0 0,0-1,0 1,-1 0,0 0,0 0,0 0,1 0,-1 0,0 0,0 0,0 0,0 0,0 0,-1 0,0 0,-1 6,0 0,1 0,-1 0,1 1,-1 0,1-1,-1 0,1 0,0 0,0 0,0 0,0 0,0 0,1 0,2-1,0-4,-2-1,1 0,-1 0,0 0,0 0,0 0,-1 0,-2 6,1 0,0 0,1 0,-1 0,0 0,1 0,3-3,-1-3,0 0,0 0,-1 0,1 0,-2 0,-3 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400 195,'0'14,"0"-11,0 0,3-1,-1-5,1 0,-1 0,0 0,0 0,0 0,0 0,0 6,-3 0,1 0,0 0,-1 0,1 0,0-6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256 642,'3'1,"0"-1,0 0,0 0,0 0,0 0,0-1,0 1,0 0,0-1,-1 4,-4 0,0 0,-1 0,2 0,-1 0,0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389 181,'6'0,"-3"0,0 0,0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1033 320,'2'0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1603 266,'2'0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1581 697,'2'0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1549 635,'2'0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632 313,'2'6,"-2"-3,0 0,-1 0,0 0,1 0,0 0,0 0,-1 0,1 0,0 0,0 0,0 0,0 0,0 0,0 0,0 0,0 0,0 0,0 0,0 0,-1 0,1 0,0 0,0 0,0 0,0 0,0 0,0 0,0-6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632 315,'4'-2,"-1"2,0 0,0 0,0 0,0 0,0-1,0 1,0-1,0 0,0 1,0 0,0 0,0 0,0 0,0 0,0 0,0 1,-1 2,-1 0,-1 0,0 0,0 0,0 1,0-1,0 0,0 0,1 0,-1 0,0 0,0 0,0 0,0 0,0 0,-1 0,1 0,-1 0,1 0,0 0,0 0,0 0,0 0,-1 0,1 0,0 0,0 0,-1 0,1 0,-1 0,0 0,-2-3,0-2,0 1,0-1,0 0,0-2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648 328,'4'2,"-1"-2,0 0,0 0,0 0,0 1,0-1,0 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648 344,'1'6,"-1"-3,1 0,-1 0,1 0,-1 0,1 0,-1 0,0-6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652 349,'5'0,"-2"0,0-1,0 0,0 0,0 1,0 0,-2 3,-3 0,1 0,-1 0,1 0,0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237 674,'3'-3,"0"2,0 0,0 1,0-1,0 1,0-1,0 1,0-1,0 0,0 1,1-1,-1 0,0 0,0 0,0 0,0 0,0 1,-6-1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654 367,'6'-3,"-3"2,0 0,0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1033 320,'2'0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1603 266,'2'0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1581 697,'2'0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1549 635,'2'0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777 317,'6'1,"-3"-2,0 0,0 0,0 0,0 0,0 0,0 0,0 1,0-1,0 0,0 1,0-1,0 0,0 1,0-1,0 1,0-1,0 2,0 1,0-2,-1 3,-2 0,-1 0,1 0,0 0,0 0,0 0,0 0,0 0,0 0,0 0,0 0,0 0,-1 0,1 0,0 0,0 0,0 0,0 0,0 0,0 0,0 0,0 0,0 0,0 0,0 0,0 0,-1 0,1 0,0 0,0 0,0 0,-1 0,1 0,0 0,0 0,0 0,-1 0,1 0,-1 0,1 0,0 0,-1 0,1 0,-1 0,-2-4,1-2,-1 0,0 1,0 0,0 0,0 1,-1-2,0 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790 334,'6'5,"-3"-3,0-1,0 1,0 0,-1 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779 411,'8'7,"-6"-10,0 0,0 0,0-1,0 0,0 1,0 0,0 0,0 0,0 0,-1-1,1 1,-1-1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888 316,'9'0,"-6"-1,0 1,0-1,0 1,0-1,0 1,0 0,0-1,0 1,0 0,0 0,0 0,0 0,0 0,0 0,0 1,-2 2,0 0,-1 0,1 0,-1 0,0 0,0 0,0 0,1 0,-1 0,0 0,0 0,0 0,0 0,0 0,0 0,0 0,0 0,0 0,-1 0,1 0,0 1,-1-1,1 0,-1 0,1 0,0 0,0 0,-1 0,1 0,0 0,-1 0,1 0,0 0,0 0,-1 0,1 0,0 0,-1 0,1 0,-1 0,1 0,-1 0,-2-2,0-2,0-1,0-1,0 0,0-1,1 1,-1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895 345,'9'0,"-6"1,0-1,0 1,0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273 631,'-1'3,"1"0,0 0,-1 1,1-1,-1 0,0 1,0-1,1 0,-1 0,0 1,0 0,-1 0,0 0,1-1,-1 1,-1 0,1-1,0 0,-1 1,-1-1,1 0,-1-1,1 0,0-2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882 420,'8'-11,"-4"6,0 0,-2 2,1 0,-1 0,1 0,-1-1,1 1,-1 0,1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431 286,'8'3,"-5"-3,1-1,-1 1,0 0,0 0,0-1,0 0,0 1,0-1,0 0,-6 2,0 1,0 1,2 0,-1 0,1 1,0-1,0 0,0 0,0 1,-1 0,1 1,0-1,0 0,-1 1,1-2,0 1,1 0,-1-1,0 1,1-1,-1 0,1-6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464 308,'2'19,"-2"-15,1-1,-1 1,0-1,0 1,0 0,0 0,0 0,0 0,0 0,0 0,0 0,0 0,0-1,0 1,0-1,0 0,0 0,0 0,-2-6,1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445 327,'14'2,"-11"-3,-1-2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446 342,'2'0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423 366,'16'-6,"-13"4,0 0,1 0,-1 1,0-1,0 1,0 0,0-1,0 1,0 0,0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498 317,'8'2,"-5"-3,0 0,0 0,0 0,0 0,0 0,0 0,0 1,0 0,0 0,0 0,0 0,0 2,-3 1,0 0,0 0,0 0,0 0,-1 1,0 0,0-1,0 0,0 0,0 0,0 0,0 0,0 1,0-1,0 1,0-1,-1 0,-1-6,2 0,0 0,0 0,0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522 320,'-4'12,"3"-9,-1 0,1 0,0 0,-1 0,0 0,0 0,0 0,-1-2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601 265,'14'8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589 281,'15'1,"-12"-1,-3 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269 662,'5'5,"-3"-2,0 0,0 0,1 0,-1 0,1-1,0 0,0 1,0-1,0 1,0-1,0-1,0 0,2 2,-2-1,0-1,0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602 285,'-3'10,"2"-7,1 0,-1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614 293,'-5'12,"2"-9,0-1,0 1,0-1,0-2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579 310,'-2'22,"2"-19,-1 0,1-6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578 328,'12'-6,"-9"5,0 0,1 0,0 0,0 0,-1 1,0 0,0 0,-1 3,-3 0,-2 0,0 0,0-2,0 1,0-1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593 331,'2'0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583 346,'18'-4,"-15"3,0-1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588 368,'16'-1,"-13"1,0-1,0 1,-2 3,-1 0,-2 0,1 0,-1 0,-1 0,2 0,-2 1,1-1,0 0,1 0,-1 0,0-6,1 0,1 0,0 0,0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593 356,'-3'7,"1"-3,0-1,1 0,-1 1,0-1,1 0,-1 0,0 0,1 0,-2-1,0-2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445 231,'-10'0,"7"4,2-1,0 0,-1 0,1 1,0-1,1 0,0 0,0 0,3 0,0-3,0-1,0-1,0 1,0-1,0-1,0 1,-1-1,0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459 234,'4'17,"-4"-14,0 0,0 0,-1 0,2-6,1 0,-1-1,1 1,0-1,1 1,0 0,0 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329 624,'4'0,"-1"0,0 1,0-1,0 2,0 0,0 0,-6-1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428 247,'4'-3,"-1"2,0-1,0 0,-1-1,0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429 201,'4'9,"-4"-6,3-1,0-4,0 0,-1-1,1 1,0-1,0 0,-1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511 259,'-7'-2,"5"5,1 0,0 0,-1 0,2 0,-1 0,1 0,0 0,0 0,1 0,2-2,0-2,0-1,0-1,-1 0,0 0,-1 0,1-1,-1 1,0 0,0 0,0 0,-1 0,0 0,0 0,0 0,0 6,0 0,0 0,0 0,0 1,0-1,-1 0,1 0,0 0,-1 0,1 0,0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539 269,'-5'-9,"3"12,1 0,0 0,0 0,1 0,0 0,3-3,0-3,-1 0,-1 0,1 0,-4 6,2 0,0 0,0 0,3-2,0-2,0-2,0 0,-1 0,0 0,-5 5,2 1,1 0,3-2,0-3,-1-1,-1 0,-1 0,-3 1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529 247,'13'1,"-10"-1,0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617 241,'17'1,"-14"0,-1 2,-2 0,-2 0,0 0,-1-1,0-1,0-3,3-1,0 0,0 0,0 6,0 1,-1-1,1 0,0 0,0 0,0 0,-1 0,1 0,0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650 253,'-6'-4,"5"7,0 0,0 0,1 0,0 0,3-3,0-2,-1-1,0 0,0 0,-1 0,-1 6,0 0,0 0,3-1,0-3,-1-2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667 250,'-1'9,"0"-6,2-6,0 0,1 0,0 0,1 2,-2 4,-1 0,0 0,0 0,3-2,0-2,0-1,-1-1,0 0,0 0,-2 0,-3 4,1 2,0 0,2 0,3-3,0-1,-1-2,1 2,-1-2,-1 6,-1 0,0 0,0 0,-1 0,1 0,0 1,0-1,-1 0,1 0,0 0,-1 0,1 0,-1 0,0 0,-2-1,0-3,0-2,1 0,1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645 236,'20'-10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434 641,'5'5,"-2"-5,0-1,0 0,0 0,0 0,0-1,0 1,0 1,0-1,-6 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323 655,'2'3,"1"-3,0-1,0-1,0 0,0 1,-4 4,0 0,1 0,-1 0,1 0,-1 0,1 0,0 0,-1 0,1 0,-1 0,1 0,0 0,0 0,3-4,0-2,0-1,1-2,-2 3,0 0,-1 0,1 0,-1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455 629,'-1'9,"1"-6,0 1,-1-1,1 0,0 1,-1-1,1 0,-1 0,1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425 673,'8'2,"-5"-3,1 0,-1-1,0 1,0 0,0-1,0 1,1-1,-1 1,0 0,0-1,0 1,0 0,0 0,0 0,0 0,-6 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472 638,'-3'6,"1"-3,0 0,1 0,-1 0,0 0,0 1,0 0,-1 0,1 0,0 0,-1 0,0 0,1-1,-1 1,0 0,1 0,-1-1,1 0,0 0,-1-1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455 673,'0'12,"0"-9,-1 0,1 0,0 0,0 0,0 1,-1-1,1 0,0 1,0 0,-1 0,1-1,0 0,0 0,0-6,0 0,0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458 683,'10'-7,"-7"7,-1 3,-2 0,0 0,0 0,0 0,0 0,0 1,0 0,0 0,0-1,0 0,0 0,0 0,0 0,0 0,0 0,-3-6,2-1,0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455 697,'12'-2,"-9"1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451 723,'10'-6,"-7"4,0 0,0 0,-1-1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491 640,'5'3,"-2"-3,0 0,0 0,0 0,0 0,0 0,0 0,-2 3,-1 0,-1 0,-1 0,0 0,0 0,0 0,0 0,0 0,0 0,5-1,0-2,0 0,0 1,0 0,-1 2,-2 0,0 0,-1 0,-1 0,0 0,0 0,0 0,0 0,-1 0,0-2,0 0,0-3,2-1,0 0,0 0,0 0,1-1,-1 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493 641,'0'5,"0"-2,0 0,0 0,0 0,0 0,0 0,0 0,0 0,0 0,0 0,0 0,0 0,0 0,0 0,-1 0,1 0,0 0,0 0,0 1,0-1,0 0,0 0,0 1,-1-1,1 0,0 1,0 0,0-1,0 1,0 0,0 0,0 1,0-1,0 0,0 0,0-1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631 180,'22'1,"-18"-1,-1 0,2 0,-1 0,0 0,0-1,1 1,-1 0,-1 0,2 0,0 0,-2 0,0 0,2 0,-2 0,0 0,0 0,2 0,-2 0,0 0,0 0,0 0,0 0,0 1,0-1,0 0,0 0,0 0,1 0,-1 0,0 0,0 0,0 1,0-1,0 0,0 0,1 0,-1 0,0 1,0-1,0 0,2 0,-2 0,0 0,0 1,0-1,2 0,-2 0,2 1,-2-1,2 0,0 0,0 1,-1-1,-1 0,1 0,0 0,0 1,0-1,-1 0,0 1,0-1,0 1,0-1,-6-1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361 597,'3'2,"0"-1,0-1,0 1,0 0,-2 2,-1 0,-2 0,0 0,0 0,0 0,0 0,0 0,1 0,-1 0,1 0,0 0,-1 0,1-6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687 168,'26'1,"-22"-1,-1 0,1 0,1 0,-1 1,0-1,-1 0,2 1,0 0,0-1,-2 0,0 1,0-1,0 0,0 1,0-1,0 0,0 1,1-1,-1 0,1 1,-1-1,0 0,1 1,-1-1,1 0,0 1,0-1,-1 0,1 1,0-1,0 0,-1 1,1-1,0 1,0-1,0 0,-1 1,1-1,-1 1,1-1,-1 1,0-1,0 1,0-1,0 1,0-1,2 2,-1-1,-1-1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543 619,'17'0,"-13"-1,-1 1,0 0,0 0,0 1,0 0,0 0,0 0,0 0,1-1,-1 0,0 0,0 0,0 0,0 0,0 1,1-1,-1 0,0 0,0 0,0 1,1-1,-1 1,0-1,0 0,0 1,1-1,-1 1,0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615 652,'9'-4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618 638,'0'10,"0"-7,0 1,-1-1,1 0,0 0,0 0,0 0,0 0,0 0,0 0,-1-6,1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596 682,'14'-5,"-10"4,-1-1,0 1,1-1,0 0,-1 1,0-1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624 666,'-4'1,"2"2,1 0,0 1,-1-1,0 1,0-1,1 0,-1 0,0 0,0 0,0 1,0-1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614 683,'2'11,"-2"-8,0 0,0 0,0 1,0-1,0 0,1 0,-1 0,0-6,0 0,0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616 690,'10'-6,"-9"9,0 0,0 0,-1 0,0 0,1 0,-1 0,0 0,1 0,-1 0,-1-6,0 0,0 0,-2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616 698,'10'-4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617 715,'11'-5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541 117,'4'0,"-1"0,0 0,0 0,0 1,-1 2,-1 0,-2 0,0 0,-1 0,1 0,-2 0,0 0,1 0,-1-2,0-1,3-3,0 0,1-1,-1 0,1 1,0 0,0 0,0 0,-1 0,0 6,0 0,-1 0,1 0,-1 1,1 0,-1 0,1 0,-1 1,1-1,-1 0,1 0,0 0,-1 0,1-1,0 0,-1 0,1 0,0 0,0 0,0-6,0 0,2-1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356 615,'5'4,"-2"-3,0-1,1 0,-1-1,0 1,0-1,0 1,0 0,0 0,-3 3,-2 0,0 0,-1 0,1 0,0 0,-1-1,1 1,-1-4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635 657,'12'-2,"-9"3,0 2,-3 0,0 0,-1 0,-1 0,0 0,-1 0,1 0,2 0,3-3,0 0,0-1,0 1,0 0,0 0,0 0,-3 3,0 0,-2 0,0 0,0 0,-1 0,1 0,-1-2,0-2,1-2,1 0,1 0,0 0,-1 0,1 0,-1 0,1 0,0 0,0 0,0 0,0 0,1 6,-1 0,0 0,0 0,0 0,0 0,0 0,0 0,0 0,0 0,0 1,1-1,-1 0,0 0,0 1,0-1,1 0,-1 1,0-1,1 0,-1 0,0 0,1 0,-1 0,0 0,1 1,-1-1,1 0,-1-6,-1-1,1 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611 652,'3'-1,"0"0,0 0,0 0,0 1,0-1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630 637,'-1'6,"0"-3,1 0,-1 0,0 0,0 0,1 0,-1 0,0 0,0 0,-1 0,1 0,0 0,-1 0,0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738 315,'4'0,"0"-1,-1 1,0 0,0 0,1 0,-1-1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144 308,'3'0,"0"0,2 0,1 0,0 0,-1 0,-2 0,0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656 315,'3'-1,"2"1,-2 0,2 0,-2 0,0 0,0 0,2 0,0 0,-2 0,1-1,-1 1,1 0,-1-1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275 312,'8'-1,"0"1,7 0,3 0,-4 0,-2 0,-1 0,-1 0,-4 0,-2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402 254,'4'-2,"-1"2,0-2,1 1,1 1,-2 0,1 0,-1 0,0 0,0 0,0 2,0 2,-3-1,3-1,-3 1,1 1,0-1,1 0,-1 1,-1-1,0 2,0-2,0 1,0-1,0 0,0 0,-1 0,-3-1,-1 0,1-1,1 1,-2-2,2 0,-1 1,1-1,0 0,0 0,-2 0,2 0,-1 0,0-1,0-4,0 1,2 1,0-1,0-1,2 1,-1 1,1 0,-1 0,1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464 307,'3'1,"2"0,3 1,2-2,-1 2,-1-2,0 2,0 0,-4-2,1 0,-2 1,0 2,8 0,8 0,-1-1,-5 0,-2 0,-3-2,-4 2,1-1,-2 0,1 2,-3 0,2-1,-1 1,0 2,-1-2,0 0,-1 0,2 0,-1 0,1 0,-2 0,1 0,1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572 299,'1'6,"-1"4,0 1,-1 0,-1-3,-1 2,2-3,-4 1,1 2,2-2,-2-1,2-1,-2 0,2-2,-2 2,1 0,3-3,-2 0,2 2,-2-2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339 649,'3'0,"0"-1,0 1,0-1,0 0,0 0,0 0,0 0,0 0,0 0,0 0,0 1,0-1,1 0,-1 0,0 1,0 0,0-1,0 1,-6 0,0 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854 305,'-3'0,"0"0,0 2,-1-2,0 0,-3 0,4 0,-1 0,0 0,-1 0,-1 0,0-1,1 1,2-2,-2 1,1-1,-2 0,0 0,0 0,1 0,3-1,-1-2,-2 0,4 0,1 2,0 0,0-1,0-1,0 1,2 1,3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850 232,'3'0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855 235,'14'-2,"-6"0,0 2,0 0,-3 0,0 0,-2 0,1 0,-1 1,2 5,-2-3,-1 0,-1 2,-1-2,2 0,-2 0,0 2,0-2,0 0,0 4,0-4,0 2,0-2,0 0,0 0,0 0,0 0,-4 2,2-2,0 0,-1-2,-2 2,0 0,-1-1,-1-1,1 1,2-1,1-1,-3 0,2 0,0 0,1 0,0 0,-3 0,-1 0,4 0,-4 0,4 0,0 0,0-2,-2-3,1 1,1 0,0 0,-2 1,2 0,1-1,0 0,0-1,1 2,1 0,0 0,0 0,0-2,5 2,-3 0,2-2,0 1,1 2,0 0,0-2,1 2,-3 2,0 0,0-1,0 1,0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355 600,'8'4,"-5"-4,0-1,0 1,0-1,0 0,0 0,0 0,0-1,0 1,-6 2,0 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339 647,'6'-1,"-3"0,0-1,0 1,0-1,1 0,-1 1,0-1,1 1,-1-1,0 1,0 0,0 0,0 0,0 0,0-1,0 1,-6 2,0-1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363 587,'1'6,"-1"-3,0 0,0 0,0 0,0 0,0 1,-1-1,1 0,-1 0,1 0,-1 1,1-1,-1 0,1 1,-1-1,1 1,-1-1,1 1,0 0,-1-1,1 1,-1 1,1-1,-1 0,1 0,0 0,-1-1,1 0,-1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375 589,'3'3,"-3"0,-1 0,1 0,0 0,0 0,0 0,-1 2,1-2,0 1,0-1,-1 1,1-1,0 0,0 0,0 0,-1 0,1 0,0 0,0 0,0 0,0 0,0 0,0 0,0 0,0 0,0 0,0 0,0 0,-1 0,0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326 589,'5'5,"-2"-4,0 0,-6 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317 621,'5'0,"-2"-1,0 0,0-1,0 0,-6 3,2 2,-1 0,0 0,1 0,-1 0,1 0,0 0,1 0,-1 0,1 0,1 0,2-2,0 0,0 0,0 0,-2 2,-1 0,0 0,-1 0,-1 0,0 0,-1-1,0 1,0-1,0 0,0-1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313 678,'4'-3,"-1"1,0 2,0 0,0 1,0 1,-1 1,1-1,0 0,-1 1,1-2,0 1,0 0,0 0,0 0,0-1,0 0,0 1,0-2,0 1,0-1,0 0,0 1,0-1,0 0,0 0,0 0,0 0,1-1,0 0,0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360 657,'0'3,"1"0,0 0,-1 0,1 0,-1 0,0 0,0 0,1 0,-1 0,0 0,-1-7,2 1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566 582,'14'10,"-11"-8,0-1,0 0,-6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555 617,'7'3,"-4"-4,0 0,0 0,0 1,0-1,0 0,0 0,1 0,-1 0,0 0,0 0,0 0,-6 2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581 623,'5'2,"-5"1,-1 0,-1 0,1 0,-1 0,1 0,-1 0,0 0,1 0,-1 0,1 0,-1 0,0 0,0 0,1 0,-2-1,0-1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562 627,'7'4,"-4"-2,0 0,0 0,0 0,-1 1,1-1,-1 1,0 0,0 0,0 0,0 0,-5-2,0-2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538 592,'9'6,"-7"-3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528 628,'8'3,"-5"-4,0-1,-1-1,-3 6,0 0,0 0,0 0,1 0,0 0,1 0,2-2,0-1,-1 3,-1 0,-2 0,-1 0,1 0,-1 0,-1 0,1 0,-1-1,1 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536 675,'-7'1,"7"-4,3 2,0-1,0 1,0 0,0 1,0 2,0-1,0 0,0 1,0 0,0 0,0 1,0-1,0 0,0-1,0 1,0-1,0 0,0 0,1 0,-1 1,0-2,0 1,0 0,1-1,-1 1,1 0,0-1,-1 0,1 0,0 0,0 0,1 0,-1-1,-1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791 589,'2'0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753 617,'2'0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754 617,'7'-4,"-4"6,0-2,0 0,0 0,0-1,0 0,0 1,1-1,-1 0,0 0,0 0,0 0,0 1,0-1,0 0,0 1,-6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366 662,'3'1,"0"-1,0 0,0 0,0 0,0 0,0 0,-5 3,-1 0,0-1,0 1,0-1,1 1,-1-1,1 1,5-3,0-1,0 1,0-1,0 1,0-1,0 0,0 1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798 615,'-5'5,"5"-2,-2 0,1 0,0 0,-1 0,1 0,0 0,0 0,-1 0,0 0,1 0,-1 0,0 0,0 0,1 0,-1 0,-1-1,0 0,0-2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766 635,'11'9,"-8"-7,0 0,0 0,0 1,0 0,0 0,0 0,0-1,0 1,-3-6,0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788 579,'8'12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737 584,'11'7,"-8"-6,0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737 621,'9'1,"-6"-1,0-2,-3 5,-2 0,0 0,0 0,0 0,1 0,0 0,1 0,3-1,0-2,0 0,0 2,-3 1,0 0,-1 0,0 0,-1 0,-1-1,2 1,-2-1,0 1,0-1,0-1,2-4,4 2,0 0,0 1,0 0,0 0,0 1,0 0,0 0,0 1,0 0,0 0,0 0,0-1,0 1,0 0,0-1,0 1,0 0,0-1,0 0,1 0,-1 0,0-1,1 1,-1-1,1 0,0 0,0 0,0 0,-1 0,0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5:07: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899 558,'5'4,"-2"-2,-1 1,1-1,-1 1,0 0,-4-6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5:07: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894 591,'5'2,"-2"-3,0 0,0 0,0 0,-1-2,-4 6,1 0,1 0,0 0,0 0,3-1,0 0,-3 1,-1 0,-1 0,-1-1,1 1,-1-1,0-1,0 0,0-1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5:07: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895 620,'5'-2,"-2"2,0 0,0 0,0 0,0 1,0 1,0 0,0 0,0 1,0-1,0 0,0 0,0 0,0 0,0-1,0 1,0-1,0 0,0-1,0 0,0 0,1 0,0-1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103 495,'73'-18,"49"18,-48 0,23 0,-23 0,-1 0,49 0,0-38,24 38,-72 0,-1 0,25 0,24 0,-49 0,25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162 594,'0'144,"0"-72,0 0,0 0,73-48,-1-48,1-48,-1 0,1 0,-1 0,1 24,0 0,-25-24,25 24,-1 0,1 0,-1 0,1 24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601 450,'5'0,"-2"-1,0 0,0 1,0-1,0-1,0 1,0-1,-6 3,2 2,0 0,-1 1,1-1,-1 0,1 0,0 0,0 0,0 0,-1 0,0 0,1 1,-1 0,0 0,0 0,-1 0,1 0,0-1,0 1,0-1,0 0,-1 0,1 0,-1-2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173 409,'68'-24,"-68"96,23-1,-1 1,1 0,-1-1,1 1,0 0,-1-1,-22 1,-68-120,46-23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176 526,'72'-48,"1"24,-1 24,1-24,-1 24,0 0,1-24,-1 0,1 24,-1 0,0 0,1 48,-73 24,0 1,-24-1,0 0,-25 0,25 0,-48 0,48 1,-49-1,1-24,24-120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218 387,'-33'69,"33"-1,0 1,0-1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189 388,'23'67,"-23"0,45 0,22-67,1-45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175 650,'119'-45,"-47"-1,24 23,-25-23,1 24,-1-1,1-23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211 512,'118'0,"-47"-22,0 22,0-21,0 0,-1 21,-70-64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225 378,'41'146,"-20"-73,0 0,-21 0,0 24,0 0,20-24,-20 24,0-24,0 0,0 0,0 0,0 0,0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246 535,'118'0,"-47"-22,0 0,0 22,0-21,-1-1,-117-44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417 380,'-72'120,"48"-48,24 0,-24 0,0 0,24 0,-24 0,24 0,72 0,0-72,0 0,0-24,0 24,1-24,-1 0,0 0,0 0,0 0,-96-48,0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190 712,'98'-24,"-24"0,0-1,0-23,0 24,0 0,0-1,-1-23,26 24,-1 0,-24-1,25 25,-1-24,1 0,-1 24,0 0,1 0,-1 0,1 0,-1 0,1 24,-1 0,1 25,-1-25,1 24,-1 1,-24-1,24 1,-24-1,0 0,0 1,0-1,0 25,-1-25,1 25,0 0,-25-1,-49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594 463,'3'2,"0"0,0 0,0 1,0-1,-1 1,1 0,0 0,-1 0,0 0,0 0,-1 0,0 0,0 0,-1 0,-3-2,1-4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302 645,'120'71,"-48"-48,0 1,0-24,-1 0,1 0,0-47,-48-24,-24 1,0 0,48-1,0 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653 421,'-69'-48,"0"72,23 48,0 1,23-1,23 0,46 1,23-25,0 0,0 25,-69-1,-23 0,-46-24,0 25,0-49,0-24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379 381,'38'72,"-38"-1,0 1,0 0,0-1,18 1,-18-1,0 1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378 374,'91'-20,"-24"60,1-1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104 828,'74'45,"-1"-45,1-22,24 22,-24-23,0 0,-1 23,1 0,0 0,-1 0,1 46,0-24,-1-22,1 0,0-22,24-1,-24 0,-1 1,1-1,0 0,-1 1,1 22,0-23,24 0,0 1,0 22,-24-23,0 23,-1 0,1 0,0 23,-1-1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208 796,'72'0,"0"-47,0 47,0-46,0 23,-1 0,1-1,0 1,0 0,0 0,-120-47,-24 47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320 465,'-25'72,"25"1,-24-1,24 1,-24-1,24 0,-24 1,24-1,0 1,0-1,0 0,48 1,25-73,-1 0,1 0,-1-24,1 0,-1-1,0 1,1-24,-1 24,1 0,-49-49,-72 1,-1 0,25-1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573 642,'0'-122,"-69"73,-1 49,24 73,23 1,-23-1,23 0,23 1,-23-1,46 0,46-48,0-74,-22-24,-1-1,0 1,-23 0,-23-1,0 148,-23-1,23 0,-23 1,23-1,0 0,0 25,-23-25,23 1,0-1,0 0,0 1,-23-1,23 0,0 1,0-1,-23 0,23 1,0-1,0 0,-23 1,23-148,0 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307 476,'13'72,"-13"0,0 0,0 0,0-1,0 1,0 0,0 0,0 0,-13-144,13 0,0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299 490,'72'-16,"-1"16,1 0,0 0,-1 0,1 0,-1 0,1-17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649 398,'3'4,"0"-3,-3 2,-1 0,-1 1,0 0,0-1,1 1,-2 0,2-1,-1 1,0 0,0-1,0 1,0-1,1 0,0 0,-1 0,0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640 440,'3'-1,"-2"4,-1 0,-1 0,1 0,-1 0,1 0,0 0,-1 0,1 0,0 0,-1 1,1-1,-1 0,1 1,0-1,-1 1,0 0,1-1,0 0,0 0,0 0,0 0,0 0,0 0,0 1,0-1,0 1,0 0,0 1,0-2,0 1,0-1,0 0,0 0,0 0,0 0,0 0,-1 0,-1-6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673 401,'4'2,"-1"0,0-1,0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8T14:43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659 434,'3'2,"0"-2,0-1,0 0,0 0,0 0,0 0,0 0,0 0,0 0,-6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843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843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F717-69E8-4279-A7F1-AD0F09CF56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EB3F-44A6-4ECE-80A2-86F29654E6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F717-69E8-4279-A7F1-AD0F09CF56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EB3F-44A6-4ECE-80A2-86F29654E6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F717-69E8-4279-A7F1-AD0F09CF56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EB3F-44A6-4ECE-80A2-86F29654E6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>
            <p:custDataLst>
              <p:tags r:id="rId2"/>
            </p:custDataLst>
          </p:nvPr>
        </p:nvSpPr>
        <p:spPr>
          <a:xfrm>
            <a:off x="7745709" y="5850874"/>
            <a:ext cx="1325157" cy="204817"/>
          </a:xfrm>
          <a:prstGeom prst="roundRect">
            <a:avLst>
              <a:gd name="adj" fmla="val 50000"/>
            </a:avLst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8" name="任意多边形: 形状 7"/>
          <p:cNvSpPr/>
          <p:nvPr>
            <p:custDataLst>
              <p:tags r:id="rId3"/>
            </p:custDataLst>
          </p:nvPr>
        </p:nvSpPr>
        <p:spPr>
          <a:xfrm>
            <a:off x="0" y="545437"/>
            <a:ext cx="1965549" cy="345878"/>
          </a:xfrm>
          <a:custGeom>
            <a:avLst/>
            <a:gdLst>
              <a:gd name="connsiteX0" fmla="*/ 0 w 2620732"/>
              <a:gd name="connsiteY0" fmla="*/ 0 h 345878"/>
              <a:gd name="connsiteX1" fmla="*/ 2447793 w 2620732"/>
              <a:gd name="connsiteY1" fmla="*/ 0 h 345878"/>
              <a:gd name="connsiteX2" fmla="*/ 2620732 w 2620732"/>
              <a:gd name="connsiteY2" fmla="*/ 172939 h 345878"/>
              <a:gd name="connsiteX3" fmla="*/ 2620731 w 2620732"/>
              <a:gd name="connsiteY3" fmla="*/ 172939 h 345878"/>
              <a:gd name="connsiteX4" fmla="*/ 2447792 w 2620732"/>
              <a:gd name="connsiteY4" fmla="*/ 345878 h 345878"/>
              <a:gd name="connsiteX5" fmla="*/ 0 w 2620732"/>
              <a:gd name="connsiteY5" fmla="*/ 345877 h 34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20732" h="345878">
                <a:moveTo>
                  <a:pt x="0" y="0"/>
                </a:moveTo>
                <a:lnTo>
                  <a:pt x="2447793" y="0"/>
                </a:lnTo>
                <a:cubicBezTo>
                  <a:pt x="2543305" y="0"/>
                  <a:pt x="2620732" y="77427"/>
                  <a:pt x="2620732" y="172939"/>
                </a:cubicBezTo>
                <a:lnTo>
                  <a:pt x="2620731" y="172939"/>
                </a:lnTo>
                <a:cubicBezTo>
                  <a:pt x="2620731" y="268451"/>
                  <a:pt x="2543304" y="345878"/>
                  <a:pt x="2447792" y="345878"/>
                </a:cubicBezTo>
                <a:lnTo>
                  <a:pt x="0" y="345877"/>
                </a:ln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: 圆角 8"/>
          <p:cNvSpPr/>
          <p:nvPr>
            <p:custDataLst>
              <p:tags r:id="rId4"/>
            </p:custDataLst>
          </p:nvPr>
        </p:nvSpPr>
        <p:spPr>
          <a:xfrm>
            <a:off x="7539746" y="990283"/>
            <a:ext cx="1556245" cy="256685"/>
          </a:xfrm>
          <a:prstGeom prst="roundRect">
            <a:avLst>
              <a:gd name="adj" fmla="val 50000"/>
            </a:avLst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: 圆角 9"/>
          <p:cNvSpPr/>
          <p:nvPr>
            <p:custDataLst>
              <p:tags r:id="rId5"/>
            </p:custDataLst>
          </p:nvPr>
        </p:nvSpPr>
        <p:spPr>
          <a:xfrm>
            <a:off x="6884642" y="4906613"/>
            <a:ext cx="2124666" cy="493486"/>
          </a:xfrm>
          <a:prstGeom prst="roundRect">
            <a:avLst>
              <a:gd name="adj" fmla="val 50000"/>
            </a:avLst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矩形: 圆角 10"/>
          <p:cNvSpPr/>
          <p:nvPr>
            <p:custDataLst>
              <p:tags r:id="rId6"/>
            </p:custDataLst>
          </p:nvPr>
        </p:nvSpPr>
        <p:spPr>
          <a:xfrm>
            <a:off x="183263" y="3936344"/>
            <a:ext cx="1701421" cy="398893"/>
          </a:xfrm>
          <a:prstGeom prst="roundRect">
            <a:avLst>
              <a:gd name="adj" fmla="val 50000"/>
            </a:avLst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: 圆角 11"/>
          <p:cNvSpPr/>
          <p:nvPr>
            <p:custDataLst>
              <p:tags r:id="rId7"/>
            </p:custDataLst>
          </p:nvPr>
        </p:nvSpPr>
        <p:spPr>
          <a:xfrm>
            <a:off x="1425350" y="1102104"/>
            <a:ext cx="1080397" cy="215154"/>
          </a:xfrm>
          <a:prstGeom prst="roundRect">
            <a:avLst>
              <a:gd name="adj" fmla="val 50000"/>
            </a:avLst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矩形: 圆角 12"/>
          <p:cNvSpPr/>
          <p:nvPr>
            <p:custDataLst>
              <p:tags r:id="rId8"/>
            </p:custDataLst>
          </p:nvPr>
        </p:nvSpPr>
        <p:spPr>
          <a:xfrm>
            <a:off x="361289" y="6077020"/>
            <a:ext cx="1358030" cy="320370"/>
          </a:xfrm>
          <a:prstGeom prst="roundRect">
            <a:avLst>
              <a:gd name="adj" fmla="val 50000"/>
            </a:avLst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任意多边形: 形状 13"/>
          <p:cNvSpPr/>
          <p:nvPr>
            <p:custDataLst>
              <p:tags r:id="rId9"/>
            </p:custDataLst>
          </p:nvPr>
        </p:nvSpPr>
        <p:spPr>
          <a:xfrm>
            <a:off x="-17689" y="2543211"/>
            <a:ext cx="814470" cy="246744"/>
          </a:xfrm>
          <a:custGeom>
            <a:avLst/>
            <a:gdLst>
              <a:gd name="connsiteX0" fmla="*/ 0 w 1085960"/>
              <a:gd name="connsiteY0" fmla="*/ 0 h 246744"/>
              <a:gd name="connsiteX1" fmla="*/ 962588 w 1085960"/>
              <a:gd name="connsiteY1" fmla="*/ 0 h 246744"/>
              <a:gd name="connsiteX2" fmla="*/ 1085960 w 1085960"/>
              <a:gd name="connsiteY2" fmla="*/ 123372 h 246744"/>
              <a:gd name="connsiteX3" fmla="*/ 1085959 w 1085960"/>
              <a:gd name="connsiteY3" fmla="*/ 123372 h 246744"/>
              <a:gd name="connsiteX4" fmla="*/ 962587 w 1085960"/>
              <a:gd name="connsiteY4" fmla="*/ 246744 h 246744"/>
              <a:gd name="connsiteX5" fmla="*/ 0 w 1085960"/>
              <a:gd name="connsiteY5" fmla="*/ 246743 h 246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960" h="246744">
                <a:moveTo>
                  <a:pt x="0" y="0"/>
                </a:moveTo>
                <a:lnTo>
                  <a:pt x="962588" y="0"/>
                </a:lnTo>
                <a:cubicBezTo>
                  <a:pt x="1030724" y="0"/>
                  <a:pt x="1085960" y="55236"/>
                  <a:pt x="1085960" y="123372"/>
                </a:cubicBezTo>
                <a:lnTo>
                  <a:pt x="1085959" y="123372"/>
                </a:lnTo>
                <a:cubicBezTo>
                  <a:pt x="1085959" y="191508"/>
                  <a:pt x="1030723" y="246744"/>
                  <a:pt x="962587" y="246744"/>
                </a:cubicBezTo>
                <a:lnTo>
                  <a:pt x="0" y="246743"/>
                </a:ln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5" name="矩形: 圆角 14"/>
          <p:cNvSpPr/>
          <p:nvPr>
            <p:custDataLst>
              <p:tags r:id="rId10"/>
            </p:custDataLst>
          </p:nvPr>
        </p:nvSpPr>
        <p:spPr>
          <a:xfrm>
            <a:off x="6490024" y="1434829"/>
            <a:ext cx="1957072" cy="434575"/>
          </a:xfrm>
          <a:prstGeom prst="roundRect">
            <a:avLst>
              <a:gd name="adj" fmla="val 50000"/>
            </a:avLst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6" name="直接连接符 15"/>
          <p:cNvCxnSpPr/>
          <p:nvPr>
            <p:custDataLst>
              <p:tags r:id="rId11"/>
            </p:custDataLst>
          </p:nvPr>
        </p:nvCxnSpPr>
        <p:spPr>
          <a:xfrm>
            <a:off x="5545127" y="757965"/>
            <a:ext cx="2679032" cy="0"/>
          </a:xfrm>
          <a:prstGeom prst="line">
            <a:avLst/>
          </a:prstGeom>
          <a:ln w="28575">
            <a:solidFill>
              <a:schemeClr val="bg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2"/>
            </p:custDataLst>
          </p:nvPr>
        </p:nvCxnSpPr>
        <p:spPr>
          <a:xfrm>
            <a:off x="7909116" y="545438"/>
            <a:ext cx="845848" cy="0"/>
          </a:xfrm>
          <a:prstGeom prst="line">
            <a:avLst/>
          </a:prstGeom>
          <a:ln w="28575">
            <a:solidFill>
              <a:schemeClr val="bg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13"/>
            </p:custDataLst>
          </p:nvPr>
        </p:nvCxnSpPr>
        <p:spPr>
          <a:xfrm>
            <a:off x="183263" y="350916"/>
            <a:ext cx="2679032" cy="0"/>
          </a:xfrm>
          <a:prstGeom prst="line">
            <a:avLst/>
          </a:prstGeom>
          <a:ln w="28575">
            <a:solidFill>
              <a:schemeClr val="bg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14"/>
            </p:custDataLst>
          </p:nvPr>
        </p:nvCxnSpPr>
        <p:spPr>
          <a:xfrm>
            <a:off x="6812878" y="5972816"/>
            <a:ext cx="609604" cy="0"/>
          </a:xfrm>
          <a:prstGeom prst="line">
            <a:avLst/>
          </a:prstGeom>
          <a:ln w="28575">
            <a:solidFill>
              <a:schemeClr val="bg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15"/>
            </p:custDataLst>
          </p:nvPr>
        </p:nvCxnSpPr>
        <p:spPr>
          <a:xfrm>
            <a:off x="491666" y="2993534"/>
            <a:ext cx="491108" cy="0"/>
          </a:xfrm>
          <a:prstGeom prst="line">
            <a:avLst/>
          </a:prstGeom>
          <a:ln w="28575">
            <a:solidFill>
              <a:schemeClr val="bg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>
            <p:custDataLst>
              <p:tags r:id="rId16"/>
            </p:custDataLst>
          </p:nvPr>
        </p:nvCxnSpPr>
        <p:spPr>
          <a:xfrm>
            <a:off x="1884684" y="6237205"/>
            <a:ext cx="585229" cy="0"/>
          </a:xfrm>
          <a:prstGeom prst="line">
            <a:avLst/>
          </a:prstGeom>
          <a:ln w="28575">
            <a:solidFill>
              <a:schemeClr val="bg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17"/>
            </p:custDataLst>
          </p:nvPr>
        </p:nvCxnSpPr>
        <p:spPr>
          <a:xfrm>
            <a:off x="8224158" y="3255764"/>
            <a:ext cx="871832" cy="0"/>
          </a:xfrm>
          <a:prstGeom prst="line">
            <a:avLst/>
          </a:prstGeom>
          <a:ln w="28575">
            <a:solidFill>
              <a:schemeClr val="bg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/>
          <p:cNvSpPr/>
          <p:nvPr>
            <p:custDataLst>
              <p:tags r:id="rId18"/>
            </p:custDataLst>
          </p:nvPr>
        </p:nvSpPr>
        <p:spPr>
          <a:xfrm>
            <a:off x="52427" y="4502972"/>
            <a:ext cx="1050467" cy="172872"/>
          </a:xfrm>
          <a:prstGeom prst="roundRect">
            <a:avLst>
              <a:gd name="adj" fmla="val 50000"/>
            </a:avLst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矩形: 圆角 23"/>
          <p:cNvSpPr/>
          <p:nvPr>
            <p:custDataLst>
              <p:tags r:id="rId19"/>
            </p:custDataLst>
          </p:nvPr>
        </p:nvSpPr>
        <p:spPr>
          <a:xfrm>
            <a:off x="8537438" y="4269806"/>
            <a:ext cx="610745" cy="209225"/>
          </a:xfrm>
          <a:prstGeom prst="roundRect">
            <a:avLst>
              <a:gd name="adj" fmla="val 50000"/>
            </a:avLst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25" name="直接连接符 24"/>
          <p:cNvCxnSpPr/>
          <p:nvPr>
            <p:custDataLst>
              <p:tags r:id="rId20"/>
            </p:custDataLst>
          </p:nvPr>
        </p:nvCxnSpPr>
        <p:spPr>
          <a:xfrm>
            <a:off x="334137" y="5901591"/>
            <a:ext cx="1950968" cy="0"/>
          </a:xfrm>
          <a:prstGeom prst="line">
            <a:avLst/>
          </a:prstGeom>
          <a:ln w="28575">
            <a:solidFill>
              <a:schemeClr val="bg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>
            <p:custDataLst>
              <p:tags r:id="rId21"/>
            </p:custDataLst>
          </p:nvPr>
        </p:nvCxnSpPr>
        <p:spPr>
          <a:xfrm>
            <a:off x="7117679" y="545437"/>
            <a:ext cx="418083" cy="0"/>
          </a:xfrm>
          <a:prstGeom prst="line">
            <a:avLst/>
          </a:prstGeom>
          <a:ln w="28575">
            <a:solidFill>
              <a:schemeClr val="bg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>
            <p:custDataLst>
              <p:tags r:id="rId22"/>
            </p:custDataLst>
          </p:nvPr>
        </p:nvCxnSpPr>
        <p:spPr>
          <a:xfrm>
            <a:off x="7776428" y="4675844"/>
            <a:ext cx="871832" cy="0"/>
          </a:xfrm>
          <a:prstGeom prst="line">
            <a:avLst/>
          </a:prstGeom>
          <a:ln w="28575">
            <a:solidFill>
              <a:schemeClr val="bg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>
            <p:custDataLst>
              <p:tags r:id="rId23"/>
            </p:custDataLst>
          </p:nvPr>
        </p:nvCxnSpPr>
        <p:spPr>
          <a:xfrm>
            <a:off x="8476811" y="6412092"/>
            <a:ext cx="609604" cy="0"/>
          </a:xfrm>
          <a:prstGeom prst="line">
            <a:avLst/>
          </a:prstGeom>
          <a:ln w="28575">
            <a:solidFill>
              <a:schemeClr val="bg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>
            <p:custDataLst>
              <p:tags r:id="rId24"/>
            </p:custDataLst>
          </p:nvPr>
        </p:nvCxnSpPr>
        <p:spPr>
          <a:xfrm>
            <a:off x="2277066" y="718376"/>
            <a:ext cx="418083" cy="0"/>
          </a:xfrm>
          <a:prstGeom prst="line">
            <a:avLst/>
          </a:prstGeom>
          <a:ln w="28575">
            <a:solidFill>
              <a:schemeClr val="bg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5835818" y="953836"/>
            <a:ext cx="705853" cy="58821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6541671" y="618606"/>
            <a:ext cx="926431" cy="74979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7242711" y="1741748"/>
            <a:ext cx="926431" cy="74979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528403" y="4278516"/>
            <a:ext cx="1023777" cy="82368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832905" y="4690359"/>
            <a:ext cx="695498" cy="609999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040291" y="5102206"/>
            <a:ext cx="1066072" cy="90722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: 形状 24"/>
          <p:cNvSpPr/>
          <p:nvPr/>
        </p:nvSpPr>
        <p:spPr>
          <a:xfrm rot="19726103">
            <a:off x="893866" y="3880503"/>
            <a:ext cx="1269077" cy="400176"/>
          </a:xfrm>
          <a:custGeom>
            <a:avLst/>
            <a:gdLst>
              <a:gd name="connsiteX0" fmla="*/ 141836 w 1269077"/>
              <a:gd name="connsiteY0" fmla="*/ 0 h 300132"/>
              <a:gd name="connsiteX1" fmla="*/ 145252 w 1269077"/>
              <a:gd name="connsiteY1" fmla="*/ 728 h 300132"/>
              <a:gd name="connsiteX2" fmla="*/ 1123825 w 1269077"/>
              <a:gd name="connsiteY2" fmla="*/ 728 h 300132"/>
              <a:gd name="connsiteX3" fmla="*/ 1127241 w 1269077"/>
              <a:gd name="connsiteY3" fmla="*/ 0 h 300132"/>
              <a:gd name="connsiteX4" fmla="*/ 1130658 w 1269077"/>
              <a:gd name="connsiteY4" fmla="*/ 728 h 300132"/>
              <a:gd name="connsiteX5" fmla="*/ 1131051 w 1269077"/>
              <a:gd name="connsiteY5" fmla="*/ 728 h 300132"/>
              <a:gd name="connsiteX6" fmla="*/ 1131051 w 1269077"/>
              <a:gd name="connsiteY6" fmla="*/ 812 h 300132"/>
              <a:gd name="connsiteX7" fmla="*/ 1182450 w 1269077"/>
              <a:gd name="connsiteY7" fmla="*/ 11764 h 300132"/>
              <a:gd name="connsiteX8" fmla="*/ 1269077 w 1269077"/>
              <a:gd name="connsiteY8" fmla="*/ 149702 h 300132"/>
              <a:gd name="connsiteX9" fmla="*/ 1182450 w 1269077"/>
              <a:gd name="connsiteY9" fmla="*/ 287640 h 300132"/>
              <a:gd name="connsiteX10" fmla="*/ 1131051 w 1269077"/>
              <a:gd name="connsiteY10" fmla="*/ 298592 h 300132"/>
              <a:gd name="connsiteX11" fmla="*/ 1131051 w 1269077"/>
              <a:gd name="connsiteY11" fmla="*/ 300132 h 300132"/>
              <a:gd name="connsiteX12" fmla="*/ 141836 w 1269077"/>
              <a:gd name="connsiteY12" fmla="*/ 300132 h 300132"/>
              <a:gd name="connsiteX13" fmla="*/ 141836 w 1269077"/>
              <a:gd name="connsiteY13" fmla="*/ 299404 h 300132"/>
              <a:gd name="connsiteX14" fmla="*/ 0 w 1269077"/>
              <a:gd name="connsiteY14" fmla="*/ 149702 h 300132"/>
              <a:gd name="connsiteX15" fmla="*/ 141836 w 1269077"/>
              <a:gd name="connsiteY15" fmla="*/ 0 h 30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69077" h="300132">
                <a:moveTo>
                  <a:pt x="141836" y="0"/>
                </a:moveTo>
                <a:lnTo>
                  <a:pt x="145252" y="728"/>
                </a:lnTo>
                <a:lnTo>
                  <a:pt x="1123825" y="728"/>
                </a:lnTo>
                <a:lnTo>
                  <a:pt x="1127241" y="0"/>
                </a:lnTo>
                <a:lnTo>
                  <a:pt x="1130658" y="728"/>
                </a:lnTo>
                <a:lnTo>
                  <a:pt x="1131051" y="728"/>
                </a:lnTo>
                <a:lnTo>
                  <a:pt x="1131051" y="812"/>
                </a:lnTo>
                <a:lnTo>
                  <a:pt x="1182450" y="11764"/>
                </a:lnTo>
                <a:cubicBezTo>
                  <a:pt x="1233357" y="34490"/>
                  <a:pt x="1269077" y="87694"/>
                  <a:pt x="1269077" y="149702"/>
                </a:cubicBezTo>
                <a:cubicBezTo>
                  <a:pt x="1269077" y="211711"/>
                  <a:pt x="1233357" y="264914"/>
                  <a:pt x="1182450" y="287640"/>
                </a:cubicBezTo>
                <a:lnTo>
                  <a:pt x="1131051" y="298592"/>
                </a:lnTo>
                <a:lnTo>
                  <a:pt x="1131051" y="300132"/>
                </a:lnTo>
                <a:lnTo>
                  <a:pt x="141836" y="300132"/>
                </a:lnTo>
                <a:lnTo>
                  <a:pt x="141836" y="299404"/>
                </a:lnTo>
                <a:cubicBezTo>
                  <a:pt x="63502" y="299404"/>
                  <a:pt x="0" y="232380"/>
                  <a:pt x="0" y="149702"/>
                </a:cubicBezTo>
                <a:cubicBezTo>
                  <a:pt x="0" y="67024"/>
                  <a:pt x="63502" y="0"/>
                  <a:pt x="141836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任意多边形: 形状 25"/>
          <p:cNvSpPr/>
          <p:nvPr/>
        </p:nvSpPr>
        <p:spPr>
          <a:xfrm rot="19726103">
            <a:off x="3263281" y="5551361"/>
            <a:ext cx="1269077" cy="400176"/>
          </a:xfrm>
          <a:custGeom>
            <a:avLst/>
            <a:gdLst>
              <a:gd name="connsiteX0" fmla="*/ 141836 w 1269077"/>
              <a:gd name="connsiteY0" fmla="*/ 0 h 300132"/>
              <a:gd name="connsiteX1" fmla="*/ 145252 w 1269077"/>
              <a:gd name="connsiteY1" fmla="*/ 728 h 300132"/>
              <a:gd name="connsiteX2" fmla="*/ 1123825 w 1269077"/>
              <a:gd name="connsiteY2" fmla="*/ 728 h 300132"/>
              <a:gd name="connsiteX3" fmla="*/ 1127241 w 1269077"/>
              <a:gd name="connsiteY3" fmla="*/ 0 h 300132"/>
              <a:gd name="connsiteX4" fmla="*/ 1130658 w 1269077"/>
              <a:gd name="connsiteY4" fmla="*/ 728 h 300132"/>
              <a:gd name="connsiteX5" fmla="*/ 1131051 w 1269077"/>
              <a:gd name="connsiteY5" fmla="*/ 728 h 300132"/>
              <a:gd name="connsiteX6" fmla="*/ 1131051 w 1269077"/>
              <a:gd name="connsiteY6" fmla="*/ 812 h 300132"/>
              <a:gd name="connsiteX7" fmla="*/ 1182450 w 1269077"/>
              <a:gd name="connsiteY7" fmla="*/ 11764 h 300132"/>
              <a:gd name="connsiteX8" fmla="*/ 1269077 w 1269077"/>
              <a:gd name="connsiteY8" fmla="*/ 149702 h 300132"/>
              <a:gd name="connsiteX9" fmla="*/ 1182450 w 1269077"/>
              <a:gd name="connsiteY9" fmla="*/ 287640 h 300132"/>
              <a:gd name="connsiteX10" fmla="*/ 1131051 w 1269077"/>
              <a:gd name="connsiteY10" fmla="*/ 298592 h 300132"/>
              <a:gd name="connsiteX11" fmla="*/ 1131051 w 1269077"/>
              <a:gd name="connsiteY11" fmla="*/ 300132 h 300132"/>
              <a:gd name="connsiteX12" fmla="*/ 141836 w 1269077"/>
              <a:gd name="connsiteY12" fmla="*/ 300132 h 300132"/>
              <a:gd name="connsiteX13" fmla="*/ 141836 w 1269077"/>
              <a:gd name="connsiteY13" fmla="*/ 299404 h 300132"/>
              <a:gd name="connsiteX14" fmla="*/ 0 w 1269077"/>
              <a:gd name="connsiteY14" fmla="*/ 149702 h 300132"/>
              <a:gd name="connsiteX15" fmla="*/ 141836 w 1269077"/>
              <a:gd name="connsiteY15" fmla="*/ 0 h 30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69077" h="300132">
                <a:moveTo>
                  <a:pt x="141836" y="0"/>
                </a:moveTo>
                <a:lnTo>
                  <a:pt x="145252" y="728"/>
                </a:lnTo>
                <a:lnTo>
                  <a:pt x="1123825" y="728"/>
                </a:lnTo>
                <a:lnTo>
                  <a:pt x="1127241" y="0"/>
                </a:lnTo>
                <a:lnTo>
                  <a:pt x="1130658" y="728"/>
                </a:lnTo>
                <a:lnTo>
                  <a:pt x="1131051" y="728"/>
                </a:lnTo>
                <a:lnTo>
                  <a:pt x="1131051" y="812"/>
                </a:lnTo>
                <a:lnTo>
                  <a:pt x="1182450" y="11764"/>
                </a:lnTo>
                <a:cubicBezTo>
                  <a:pt x="1233357" y="34490"/>
                  <a:pt x="1269077" y="87694"/>
                  <a:pt x="1269077" y="149702"/>
                </a:cubicBezTo>
                <a:cubicBezTo>
                  <a:pt x="1269077" y="211711"/>
                  <a:pt x="1233357" y="264914"/>
                  <a:pt x="1182450" y="287640"/>
                </a:cubicBezTo>
                <a:lnTo>
                  <a:pt x="1131051" y="298592"/>
                </a:lnTo>
                <a:lnTo>
                  <a:pt x="1131051" y="300132"/>
                </a:lnTo>
                <a:lnTo>
                  <a:pt x="141836" y="300132"/>
                </a:lnTo>
                <a:lnTo>
                  <a:pt x="141836" y="299404"/>
                </a:lnTo>
                <a:cubicBezTo>
                  <a:pt x="63502" y="299404"/>
                  <a:pt x="0" y="232380"/>
                  <a:pt x="0" y="149702"/>
                </a:cubicBezTo>
                <a:cubicBezTo>
                  <a:pt x="0" y="67024"/>
                  <a:pt x="63502" y="0"/>
                  <a:pt x="141836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任意多边形: 形状 26"/>
          <p:cNvSpPr/>
          <p:nvPr/>
        </p:nvSpPr>
        <p:spPr>
          <a:xfrm rot="19726103">
            <a:off x="722872" y="5296309"/>
            <a:ext cx="1645956" cy="519016"/>
          </a:xfrm>
          <a:custGeom>
            <a:avLst/>
            <a:gdLst>
              <a:gd name="connsiteX0" fmla="*/ 141836 w 1269077"/>
              <a:gd name="connsiteY0" fmla="*/ 0 h 300132"/>
              <a:gd name="connsiteX1" fmla="*/ 145252 w 1269077"/>
              <a:gd name="connsiteY1" fmla="*/ 728 h 300132"/>
              <a:gd name="connsiteX2" fmla="*/ 1123825 w 1269077"/>
              <a:gd name="connsiteY2" fmla="*/ 728 h 300132"/>
              <a:gd name="connsiteX3" fmla="*/ 1127241 w 1269077"/>
              <a:gd name="connsiteY3" fmla="*/ 0 h 300132"/>
              <a:gd name="connsiteX4" fmla="*/ 1130658 w 1269077"/>
              <a:gd name="connsiteY4" fmla="*/ 728 h 300132"/>
              <a:gd name="connsiteX5" fmla="*/ 1131051 w 1269077"/>
              <a:gd name="connsiteY5" fmla="*/ 728 h 300132"/>
              <a:gd name="connsiteX6" fmla="*/ 1131051 w 1269077"/>
              <a:gd name="connsiteY6" fmla="*/ 812 h 300132"/>
              <a:gd name="connsiteX7" fmla="*/ 1182450 w 1269077"/>
              <a:gd name="connsiteY7" fmla="*/ 11764 h 300132"/>
              <a:gd name="connsiteX8" fmla="*/ 1269077 w 1269077"/>
              <a:gd name="connsiteY8" fmla="*/ 149702 h 300132"/>
              <a:gd name="connsiteX9" fmla="*/ 1182450 w 1269077"/>
              <a:gd name="connsiteY9" fmla="*/ 287640 h 300132"/>
              <a:gd name="connsiteX10" fmla="*/ 1131051 w 1269077"/>
              <a:gd name="connsiteY10" fmla="*/ 298592 h 300132"/>
              <a:gd name="connsiteX11" fmla="*/ 1131051 w 1269077"/>
              <a:gd name="connsiteY11" fmla="*/ 300132 h 300132"/>
              <a:gd name="connsiteX12" fmla="*/ 141836 w 1269077"/>
              <a:gd name="connsiteY12" fmla="*/ 300132 h 300132"/>
              <a:gd name="connsiteX13" fmla="*/ 141836 w 1269077"/>
              <a:gd name="connsiteY13" fmla="*/ 299404 h 300132"/>
              <a:gd name="connsiteX14" fmla="*/ 0 w 1269077"/>
              <a:gd name="connsiteY14" fmla="*/ 149702 h 300132"/>
              <a:gd name="connsiteX15" fmla="*/ 141836 w 1269077"/>
              <a:gd name="connsiteY15" fmla="*/ 0 h 30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69077" h="300132">
                <a:moveTo>
                  <a:pt x="141836" y="0"/>
                </a:moveTo>
                <a:lnTo>
                  <a:pt x="145252" y="728"/>
                </a:lnTo>
                <a:lnTo>
                  <a:pt x="1123825" y="728"/>
                </a:lnTo>
                <a:lnTo>
                  <a:pt x="1127241" y="0"/>
                </a:lnTo>
                <a:lnTo>
                  <a:pt x="1130658" y="728"/>
                </a:lnTo>
                <a:lnTo>
                  <a:pt x="1131051" y="728"/>
                </a:lnTo>
                <a:lnTo>
                  <a:pt x="1131051" y="812"/>
                </a:lnTo>
                <a:lnTo>
                  <a:pt x="1182450" y="11764"/>
                </a:lnTo>
                <a:cubicBezTo>
                  <a:pt x="1233357" y="34490"/>
                  <a:pt x="1269077" y="87694"/>
                  <a:pt x="1269077" y="149702"/>
                </a:cubicBezTo>
                <a:cubicBezTo>
                  <a:pt x="1269077" y="211711"/>
                  <a:pt x="1233357" y="264914"/>
                  <a:pt x="1182450" y="287640"/>
                </a:cubicBezTo>
                <a:lnTo>
                  <a:pt x="1131051" y="298592"/>
                </a:lnTo>
                <a:lnTo>
                  <a:pt x="1131051" y="300132"/>
                </a:lnTo>
                <a:lnTo>
                  <a:pt x="141836" y="300132"/>
                </a:lnTo>
                <a:lnTo>
                  <a:pt x="141836" y="299404"/>
                </a:lnTo>
                <a:cubicBezTo>
                  <a:pt x="63502" y="299404"/>
                  <a:pt x="0" y="232380"/>
                  <a:pt x="0" y="149702"/>
                </a:cubicBezTo>
                <a:cubicBezTo>
                  <a:pt x="0" y="67024"/>
                  <a:pt x="63502" y="0"/>
                  <a:pt x="1418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2180065" y="5463058"/>
            <a:ext cx="1023777" cy="823689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4138199" y="5364036"/>
            <a:ext cx="1023777" cy="823689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任意多边形: 形状 30"/>
          <p:cNvSpPr/>
          <p:nvPr/>
        </p:nvSpPr>
        <p:spPr>
          <a:xfrm rot="19726103" flipV="1">
            <a:off x="4949666" y="5735168"/>
            <a:ext cx="886272" cy="279467"/>
          </a:xfrm>
          <a:custGeom>
            <a:avLst/>
            <a:gdLst>
              <a:gd name="connsiteX0" fmla="*/ 141836 w 1269077"/>
              <a:gd name="connsiteY0" fmla="*/ 0 h 300132"/>
              <a:gd name="connsiteX1" fmla="*/ 145252 w 1269077"/>
              <a:gd name="connsiteY1" fmla="*/ 728 h 300132"/>
              <a:gd name="connsiteX2" fmla="*/ 1123825 w 1269077"/>
              <a:gd name="connsiteY2" fmla="*/ 728 h 300132"/>
              <a:gd name="connsiteX3" fmla="*/ 1127241 w 1269077"/>
              <a:gd name="connsiteY3" fmla="*/ 0 h 300132"/>
              <a:gd name="connsiteX4" fmla="*/ 1130658 w 1269077"/>
              <a:gd name="connsiteY4" fmla="*/ 728 h 300132"/>
              <a:gd name="connsiteX5" fmla="*/ 1131051 w 1269077"/>
              <a:gd name="connsiteY5" fmla="*/ 728 h 300132"/>
              <a:gd name="connsiteX6" fmla="*/ 1131051 w 1269077"/>
              <a:gd name="connsiteY6" fmla="*/ 812 h 300132"/>
              <a:gd name="connsiteX7" fmla="*/ 1182450 w 1269077"/>
              <a:gd name="connsiteY7" fmla="*/ 11764 h 300132"/>
              <a:gd name="connsiteX8" fmla="*/ 1269077 w 1269077"/>
              <a:gd name="connsiteY8" fmla="*/ 149702 h 300132"/>
              <a:gd name="connsiteX9" fmla="*/ 1182450 w 1269077"/>
              <a:gd name="connsiteY9" fmla="*/ 287640 h 300132"/>
              <a:gd name="connsiteX10" fmla="*/ 1131051 w 1269077"/>
              <a:gd name="connsiteY10" fmla="*/ 298592 h 300132"/>
              <a:gd name="connsiteX11" fmla="*/ 1131051 w 1269077"/>
              <a:gd name="connsiteY11" fmla="*/ 300132 h 300132"/>
              <a:gd name="connsiteX12" fmla="*/ 141836 w 1269077"/>
              <a:gd name="connsiteY12" fmla="*/ 300132 h 300132"/>
              <a:gd name="connsiteX13" fmla="*/ 141836 w 1269077"/>
              <a:gd name="connsiteY13" fmla="*/ 299404 h 300132"/>
              <a:gd name="connsiteX14" fmla="*/ 0 w 1269077"/>
              <a:gd name="connsiteY14" fmla="*/ 149702 h 300132"/>
              <a:gd name="connsiteX15" fmla="*/ 141836 w 1269077"/>
              <a:gd name="connsiteY15" fmla="*/ 0 h 30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69077" h="300132">
                <a:moveTo>
                  <a:pt x="141836" y="0"/>
                </a:moveTo>
                <a:lnTo>
                  <a:pt x="145252" y="728"/>
                </a:lnTo>
                <a:lnTo>
                  <a:pt x="1123825" y="728"/>
                </a:lnTo>
                <a:lnTo>
                  <a:pt x="1127241" y="0"/>
                </a:lnTo>
                <a:lnTo>
                  <a:pt x="1130658" y="728"/>
                </a:lnTo>
                <a:lnTo>
                  <a:pt x="1131051" y="728"/>
                </a:lnTo>
                <a:lnTo>
                  <a:pt x="1131051" y="812"/>
                </a:lnTo>
                <a:lnTo>
                  <a:pt x="1182450" y="11764"/>
                </a:lnTo>
                <a:cubicBezTo>
                  <a:pt x="1233357" y="34490"/>
                  <a:pt x="1269077" y="87694"/>
                  <a:pt x="1269077" y="149702"/>
                </a:cubicBezTo>
                <a:cubicBezTo>
                  <a:pt x="1269077" y="211711"/>
                  <a:pt x="1233357" y="264914"/>
                  <a:pt x="1182450" y="287640"/>
                </a:cubicBezTo>
                <a:lnTo>
                  <a:pt x="1131051" y="298592"/>
                </a:lnTo>
                <a:lnTo>
                  <a:pt x="1131051" y="300132"/>
                </a:lnTo>
                <a:lnTo>
                  <a:pt x="141836" y="300132"/>
                </a:lnTo>
                <a:lnTo>
                  <a:pt x="141836" y="299404"/>
                </a:lnTo>
                <a:cubicBezTo>
                  <a:pt x="63502" y="299404"/>
                  <a:pt x="0" y="232380"/>
                  <a:pt x="0" y="149702"/>
                </a:cubicBezTo>
                <a:cubicBezTo>
                  <a:pt x="0" y="67024"/>
                  <a:pt x="63502" y="0"/>
                  <a:pt x="141836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" name="任意多边形: 形状 31"/>
          <p:cNvSpPr/>
          <p:nvPr/>
        </p:nvSpPr>
        <p:spPr>
          <a:xfrm rot="19726103" flipV="1">
            <a:off x="2819700" y="4466271"/>
            <a:ext cx="388472" cy="122496"/>
          </a:xfrm>
          <a:custGeom>
            <a:avLst/>
            <a:gdLst>
              <a:gd name="connsiteX0" fmla="*/ 141836 w 1269077"/>
              <a:gd name="connsiteY0" fmla="*/ 0 h 300132"/>
              <a:gd name="connsiteX1" fmla="*/ 145252 w 1269077"/>
              <a:gd name="connsiteY1" fmla="*/ 728 h 300132"/>
              <a:gd name="connsiteX2" fmla="*/ 1123825 w 1269077"/>
              <a:gd name="connsiteY2" fmla="*/ 728 h 300132"/>
              <a:gd name="connsiteX3" fmla="*/ 1127241 w 1269077"/>
              <a:gd name="connsiteY3" fmla="*/ 0 h 300132"/>
              <a:gd name="connsiteX4" fmla="*/ 1130658 w 1269077"/>
              <a:gd name="connsiteY4" fmla="*/ 728 h 300132"/>
              <a:gd name="connsiteX5" fmla="*/ 1131051 w 1269077"/>
              <a:gd name="connsiteY5" fmla="*/ 728 h 300132"/>
              <a:gd name="connsiteX6" fmla="*/ 1131051 w 1269077"/>
              <a:gd name="connsiteY6" fmla="*/ 812 h 300132"/>
              <a:gd name="connsiteX7" fmla="*/ 1182450 w 1269077"/>
              <a:gd name="connsiteY7" fmla="*/ 11764 h 300132"/>
              <a:gd name="connsiteX8" fmla="*/ 1269077 w 1269077"/>
              <a:gd name="connsiteY8" fmla="*/ 149702 h 300132"/>
              <a:gd name="connsiteX9" fmla="*/ 1182450 w 1269077"/>
              <a:gd name="connsiteY9" fmla="*/ 287640 h 300132"/>
              <a:gd name="connsiteX10" fmla="*/ 1131051 w 1269077"/>
              <a:gd name="connsiteY10" fmla="*/ 298592 h 300132"/>
              <a:gd name="connsiteX11" fmla="*/ 1131051 w 1269077"/>
              <a:gd name="connsiteY11" fmla="*/ 300132 h 300132"/>
              <a:gd name="connsiteX12" fmla="*/ 141836 w 1269077"/>
              <a:gd name="connsiteY12" fmla="*/ 300132 h 300132"/>
              <a:gd name="connsiteX13" fmla="*/ 141836 w 1269077"/>
              <a:gd name="connsiteY13" fmla="*/ 299404 h 300132"/>
              <a:gd name="connsiteX14" fmla="*/ 0 w 1269077"/>
              <a:gd name="connsiteY14" fmla="*/ 149702 h 300132"/>
              <a:gd name="connsiteX15" fmla="*/ 141836 w 1269077"/>
              <a:gd name="connsiteY15" fmla="*/ 0 h 30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69077" h="300132">
                <a:moveTo>
                  <a:pt x="141836" y="0"/>
                </a:moveTo>
                <a:lnTo>
                  <a:pt x="145252" y="728"/>
                </a:lnTo>
                <a:lnTo>
                  <a:pt x="1123825" y="728"/>
                </a:lnTo>
                <a:lnTo>
                  <a:pt x="1127241" y="0"/>
                </a:lnTo>
                <a:lnTo>
                  <a:pt x="1130658" y="728"/>
                </a:lnTo>
                <a:lnTo>
                  <a:pt x="1131051" y="728"/>
                </a:lnTo>
                <a:lnTo>
                  <a:pt x="1131051" y="812"/>
                </a:lnTo>
                <a:lnTo>
                  <a:pt x="1182450" y="11764"/>
                </a:lnTo>
                <a:cubicBezTo>
                  <a:pt x="1233357" y="34490"/>
                  <a:pt x="1269077" y="87694"/>
                  <a:pt x="1269077" y="149702"/>
                </a:cubicBezTo>
                <a:cubicBezTo>
                  <a:pt x="1269077" y="211711"/>
                  <a:pt x="1233357" y="264914"/>
                  <a:pt x="1182450" y="287640"/>
                </a:cubicBezTo>
                <a:lnTo>
                  <a:pt x="1131051" y="298592"/>
                </a:lnTo>
                <a:lnTo>
                  <a:pt x="1131051" y="300132"/>
                </a:lnTo>
                <a:lnTo>
                  <a:pt x="141836" y="300132"/>
                </a:lnTo>
                <a:lnTo>
                  <a:pt x="141836" y="299404"/>
                </a:lnTo>
                <a:cubicBezTo>
                  <a:pt x="63502" y="299404"/>
                  <a:pt x="0" y="232380"/>
                  <a:pt x="0" y="149702"/>
                </a:cubicBezTo>
                <a:cubicBezTo>
                  <a:pt x="0" y="67024"/>
                  <a:pt x="63502" y="0"/>
                  <a:pt x="141836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任意多边形: 形状 32"/>
          <p:cNvSpPr/>
          <p:nvPr/>
        </p:nvSpPr>
        <p:spPr>
          <a:xfrm rot="19726103" flipV="1">
            <a:off x="534955" y="2660397"/>
            <a:ext cx="388472" cy="122496"/>
          </a:xfrm>
          <a:custGeom>
            <a:avLst/>
            <a:gdLst>
              <a:gd name="connsiteX0" fmla="*/ 141836 w 1269077"/>
              <a:gd name="connsiteY0" fmla="*/ 0 h 300132"/>
              <a:gd name="connsiteX1" fmla="*/ 145252 w 1269077"/>
              <a:gd name="connsiteY1" fmla="*/ 728 h 300132"/>
              <a:gd name="connsiteX2" fmla="*/ 1123825 w 1269077"/>
              <a:gd name="connsiteY2" fmla="*/ 728 h 300132"/>
              <a:gd name="connsiteX3" fmla="*/ 1127241 w 1269077"/>
              <a:gd name="connsiteY3" fmla="*/ 0 h 300132"/>
              <a:gd name="connsiteX4" fmla="*/ 1130658 w 1269077"/>
              <a:gd name="connsiteY4" fmla="*/ 728 h 300132"/>
              <a:gd name="connsiteX5" fmla="*/ 1131051 w 1269077"/>
              <a:gd name="connsiteY5" fmla="*/ 728 h 300132"/>
              <a:gd name="connsiteX6" fmla="*/ 1131051 w 1269077"/>
              <a:gd name="connsiteY6" fmla="*/ 812 h 300132"/>
              <a:gd name="connsiteX7" fmla="*/ 1182450 w 1269077"/>
              <a:gd name="connsiteY7" fmla="*/ 11764 h 300132"/>
              <a:gd name="connsiteX8" fmla="*/ 1269077 w 1269077"/>
              <a:gd name="connsiteY8" fmla="*/ 149702 h 300132"/>
              <a:gd name="connsiteX9" fmla="*/ 1182450 w 1269077"/>
              <a:gd name="connsiteY9" fmla="*/ 287640 h 300132"/>
              <a:gd name="connsiteX10" fmla="*/ 1131051 w 1269077"/>
              <a:gd name="connsiteY10" fmla="*/ 298592 h 300132"/>
              <a:gd name="connsiteX11" fmla="*/ 1131051 w 1269077"/>
              <a:gd name="connsiteY11" fmla="*/ 300132 h 300132"/>
              <a:gd name="connsiteX12" fmla="*/ 141836 w 1269077"/>
              <a:gd name="connsiteY12" fmla="*/ 300132 h 300132"/>
              <a:gd name="connsiteX13" fmla="*/ 141836 w 1269077"/>
              <a:gd name="connsiteY13" fmla="*/ 299404 h 300132"/>
              <a:gd name="connsiteX14" fmla="*/ 0 w 1269077"/>
              <a:gd name="connsiteY14" fmla="*/ 149702 h 300132"/>
              <a:gd name="connsiteX15" fmla="*/ 141836 w 1269077"/>
              <a:gd name="connsiteY15" fmla="*/ 0 h 30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69077" h="300132">
                <a:moveTo>
                  <a:pt x="141836" y="0"/>
                </a:moveTo>
                <a:lnTo>
                  <a:pt x="145252" y="728"/>
                </a:lnTo>
                <a:lnTo>
                  <a:pt x="1123825" y="728"/>
                </a:lnTo>
                <a:lnTo>
                  <a:pt x="1127241" y="0"/>
                </a:lnTo>
                <a:lnTo>
                  <a:pt x="1130658" y="728"/>
                </a:lnTo>
                <a:lnTo>
                  <a:pt x="1131051" y="728"/>
                </a:lnTo>
                <a:lnTo>
                  <a:pt x="1131051" y="812"/>
                </a:lnTo>
                <a:lnTo>
                  <a:pt x="1182450" y="11764"/>
                </a:lnTo>
                <a:cubicBezTo>
                  <a:pt x="1233357" y="34490"/>
                  <a:pt x="1269077" y="87694"/>
                  <a:pt x="1269077" y="149702"/>
                </a:cubicBezTo>
                <a:cubicBezTo>
                  <a:pt x="1269077" y="211711"/>
                  <a:pt x="1233357" y="264914"/>
                  <a:pt x="1182450" y="287640"/>
                </a:cubicBezTo>
                <a:lnTo>
                  <a:pt x="1131051" y="298592"/>
                </a:lnTo>
                <a:lnTo>
                  <a:pt x="1131051" y="300132"/>
                </a:lnTo>
                <a:lnTo>
                  <a:pt x="141836" y="300132"/>
                </a:lnTo>
                <a:lnTo>
                  <a:pt x="141836" y="299404"/>
                </a:lnTo>
                <a:cubicBezTo>
                  <a:pt x="63502" y="299404"/>
                  <a:pt x="0" y="232380"/>
                  <a:pt x="0" y="149702"/>
                </a:cubicBezTo>
                <a:cubicBezTo>
                  <a:pt x="0" y="67024"/>
                  <a:pt x="63502" y="0"/>
                  <a:pt x="141836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任意多边形: 形状 33"/>
          <p:cNvSpPr/>
          <p:nvPr/>
        </p:nvSpPr>
        <p:spPr>
          <a:xfrm rot="19726103">
            <a:off x="4581860" y="1094602"/>
            <a:ext cx="972562" cy="306677"/>
          </a:xfrm>
          <a:custGeom>
            <a:avLst/>
            <a:gdLst>
              <a:gd name="connsiteX0" fmla="*/ 141836 w 1269077"/>
              <a:gd name="connsiteY0" fmla="*/ 0 h 300132"/>
              <a:gd name="connsiteX1" fmla="*/ 145252 w 1269077"/>
              <a:gd name="connsiteY1" fmla="*/ 728 h 300132"/>
              <a:gd name="connsiteX2" fmla="*/ 1123825 w 1269077"/>
              <a:gd name="connsiteY2" fmla="*/ 728 h 300132"/>
              <a:gd name="connsiteX3" fmla="*/ 1127241 w 1269077"/>
              <a:gd name="connsiteY3" fmla="*/ 0 h 300132"/>
              <a:gd name="connsiteX4" fmla="*/ 1130658 w 1269077"/>
              <a:gd name="connsiteY4" fmla="*/ 728 h 300132"/>
              <a:gd name="connsiteX5" fmla="*/ 1131051 w 1269077"/>
              <a:gd name="connsiteY5" fmla="*/ 728 h 300132"/>
              <a:gd name="connsiteX6" fmla="*/ 1131051 w 1269077"/>
              <a:gd name="connsiteY6" fmla="*/ 812 h 300132"/>
              <a:gd name="connsiteX7" fmla="*/ 1182450 w 1269077"/>
              <a:gd name="connsiteY7" fmla="*/ 11764 h 300132"/>
              <a:gd name="connsiteX8" fmla="*/ 1269077 w 1269077"/>
              <a:gd name="connsiteY8" fmla="*/ 149702 h 300132"/>
              <a:gd name="connsiteX9" fmla="*/ 1182450 w 1269077"/>
              <a:gd name="connsiteY9" fmla="*/ 287640 h 300132"/>
              <a:gd name="connsiteX10" fmla="*/ 1131051 w 1269077"/>
              <a:gd name="connsiteY10" fmla="*/ 298592 h 300132"/>
              <a:gd name="connsiteX11" fmla="*/ 1131051 w 1269077"/>
              <a:gd name="connsiteY11" fmla="*/ 300132 h 300132"/>
              <a:gd name="connsiteX12" fmla="*/ 141836 w 1269077"/>
              <a:gd name="connsiteY12" fmla="*/ 300132 h 300132"/>
              <a:gd name="connsiteX13" fmla="*/ 141836 w 1269077"/>
              <a:gd name="connsiteY13" fmla="*/ 299404 h 300132"/>
              <a:gd name="connsiteX14" fmla="*/ 0 w 1269077"/>
              <a:gd name="connsiteY14" fmla="*/ 149702 h 300132"/>
              <a:gd name="connsiteX15" fmla="*/ 141836 w 1269077"/>
              <a:gd name="connsiteY15" fmla="*/ 0 h 30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69077" h="300132">
                <a:moveTo>
                  <a:pt x="141836" y="0"/>
                </a:moveTo>
                <a:lnTo>
                  <a:pt x="145252" y="728"/>
                </a:lnTo>
                <a:lnTo>
                  <a:pt x="1123825" y="728"/>
                </a:lnTo>
                <a:lnTo>
                  <a:pt x="1127241" y="0"/>
                </a:lnTo>
                <a:lnTo>
                  <a:pt x="1130658" y="728"/>
                </a:lnTo>
                <a:lnTo>
                  <a:pt x="1131051" y="728"/>
                </a:lnTo>
                <a:lnTo>
                  <a:pt x="1131051" y="812"/>
                </a:lnTo>
                <a:lnTo>
                  <a:pt x="1182450" y="11764"/>
                </a:lnTo>
                <a:cubicBezTo>
                  <a:pt x="1233357" y="34490"/>
                  <a:pt x="1269077" y="87694"/>
                  <a:pt x="1269077" y="149702"/>
                </a:cubicBezTo>
                <a:cubicBezTo>
                  <a:pt x="1269077" y="211711"/>
                  <a:pt x="1233357" y="264914"/>
                  <a:pt x="1182450" y="287640"/>
                </a:cubicBezTo>
                <a:lnTo>
                  <a:pt x="1131051" y="298592"/>
                </a:lnTo>
                <a:lnTo>
                  <a:pt x="1131051" y="300132"/>
                </a:lnTo>
                <a:lnTo>
                  <a:pt x="141836" y="300132"/>
                </a:lnTo>
                <a:lnTo>
                  <a:pt x="141836" y="299404"/>
                </a:lnTo>
                <a:cubicBezTo>
                  <a:pt x="63502" y="299404"/>
                  <a:pt x="0" y="232380"/>
                  <a:pt x="0" y="149702"/>
                </a:cubicBezTo>
                <a:cubicBezTo>
                  <a:pt x="0" y="67024"/>
                  <a:pt x="63502" y="0"/>
                  <a:pt x="141836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2" name="任意多边形: 形状 34"/>
          <p:cNvSpPr/>
          <p:nvPr/>
        </p:nvSpPr>
        <p:spPr>
          <a:xfrm rot="19893492">
            <a:off x="3329126" y="844953"/>
            <a:ext cx="1177816" cy="371400"/>
          </a:xfrm>
          <a:custGeom>
            <a:avLst/>
            <a:gdLst>
              <a:gd name="connsiteX0" fmla="*/ 141836 w 1269077"/>
              <a:gd name="connsiteY0" fmla="*/ 0 h 300132"/>
              <a:gd name="connsiteX1" fmla="*/ 145252 w 1269077"/>
              <a:gd name="connsiteY1" fmla="*/ 728 h 300132"/>
              <a:gd name="connsiteX2" fmla="*/ 1123825 w 1269077"/>
              <a:gd name="connsiteY2" fmla="*/ 728 h 300132"/>
              <a:gd name="connsiteX3" fmla="*/ 1127241 w 1269077"/>
              <a:gd name="connsiteY3" fmla="*/ 0 h 300132"/>
              <a:gd name="connsiteX4" fmla="*/ 1130658 w 1269077"/>
              <a:gd name="connsiteY4" fmla="*/ 728 h 300132"/>
              <a:gd name="connsiteX5" fmla="*/ 1131051 w 1269077"/>
              <a:gd name="connsiteY5" fmla="*/ 728 h 300132"/>
              <a:gd name="connsiteX6" fmla="*/ 1131051 w 1269077"/>
              <a:gd name="connsiteY6" fmla="*/ 812 h 300132"/>
              <a:gd name="connsiteX7" fmla="*/ 1182450 w 1269077"/>
              <a:gd name="connsiteY7" fmla="*/ 11764 h 300132"/>
              <a:gd name="connsiteX8" fmla="*/ 1269077 w 1269077"/>
              <a:gd name="connsiteY8" fmla="*/ 149702 h 300132"/>
              <a:gd name="connsiteX9" fmla="*/ 1182450 w 1269077"/>
              <a:gd name="connsiteY9" fmla="*/ 287640 h 300132"/>
              <a:gd name="connsiteX10" fmla="*/ 1131051 w 1269077"/>
              <a:gd name="connsiteY10" fmla="*/ 298592 h 300132"/>
              <a:gd name="connsiteX11" fmla="*/ 1131051 w 1269077"/>
              <a:gd name="connsiteY11" fmla="*/ 300132 h 300132"/>
              <a:gd name="connsiteX12" fmla="*/ 141836 w 1269077"/>
              <a:gd name="connsiteY12" fmla="*/ 300132 h 300132"/>
              <a:gd name="connsiteX13" fmla="*/ 141836 w 1269077"/>
              <a:gd name="connsiteY13" fmla="*/ 299404 h 300132"/>
              <a:gd name="connsiteX14" fmla="*/ 0 w 1269077"/>
              <a:gd name="connsiteY14" fmla="*/ 149702 h 300132"/>
              <a:gd name="connsiteX15" fmla="*/ 141836 w 1269077"/>
              <a:gd name="connsiteY15" fmla="*/ 0 h 30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69077" h="300132">
                <a:moveTo>
                  <a:pt x="141836" y="0"/>
                </a:moveTo>
                <a:lnTo>
                  <a:pt x="145252" y="728"/>
                </a:lnTo>
                <a:lnTo>
                  <a:pt x="1123825" y="728"/>
                </a:lnTo>
                <a:lnTo>
                  <a:pt x="1127241" y="0"/>
                </a:lnTo>
                <a:lnTo>
                  <a:pt x="1130658" y="728"/>
                </a:lnTo>
                <a:lnTo>
                  <a:pt x="1131051" y="728"/>
                </a:lnTo>
                <a:lnTo>
                  <a:pt x="1131051" y="812"/>
                </a:lnTo>
                <a:lnTo>
                  <a:pt x="1182450" y="11764"/>
                </a:lnTo>
                <a:cubicBezTo>
                  <a:pt x="1233357" y="34490"/>
                  <a:pt x="1269077" y="87694"/>
                  <a:pt x="1269077" y="149702"/>
                </a:cubicBezTo>
                <a:cubicBezTo>
                  <a:pt x="1269077" y="211711"/>
                  <a:pt x="1233357" y="264914"/>
                  <a:pt x="1182450" y="287640"/>
                </a:cubicBezTo>
                <a:lnTo>
                  <a:pt x="1131051" y="298592"/>
                </a:lnTo>
                <a:lnTo>
                  <a:pt x="1131051" y="300132"/>
                </a:lnTo>
                <a:lnTo>
                  <a:pt x="141836" y="300132"/>
                </a:lnTo>
                <a:lnTo>
                  <a:pt x="141836" y="299404"/>
                </a:lnTo>
                <a:cubicBezTo>
                  <a:pt x="63502" y="299404"/>
                  <a:pt x="0" y="232380"/>
                  <a:pt x="0" y="149702"/>
                </a:cubicBezTo>
                <a:cubicBezTo>
                  <a:pt x="0" y="67024"/>
                  <a:pt x="63502" y="0"/>
                  <a:pt x="141836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3" name="任意多边形: 形状 35"/>
          <p:cNvSpPr/>
          <p:nvPr/>
        </p:nvSpPr>
        <p:spPr>
          <a:xfrm rot="19893492" flipV="1">
            <a:off x="3337259" y="747788"/>
            <a:ext cx="208372" cy="65707"/>
          </a:xfrm>
          <a:custGeom>
            <a:avLst/>
            <a:gdLst>
              <a:gd name="connsiteX0" fmla="*/ 141836 w 1269077"/>
              <a:gd name="connsiteY0" fmla="*/ 0 h 300132"/>
              <a:gd name="connsiteX1" fmla="*/ 145252 w 1269077"/>
              <a:gd name="connsiteY1" fmla="*/ 728 h 300132"/>
              <a:gd name="connsiteX2" fmla="*/ 1123825 w 1269077"/>
              <a:gd name="connsiteY2" fmla="*/ 728 h 300132"/>
              <a:gd name="connsiteX3" fmla="*/ 1127241 w 1269077"/>
              <a:gd name="connsiteY3" fmla="*/ 0 h 300132"/>
              <a:gd name="connsiteX4" fmla="*/ 1130658 w 1269077"/>
              <a:gd name="connsiteY4" fmla="*/ 728 h 300132"/>
              <a:gd name="connsiteX5" fmla="*/ 1131051 w 1269077"/>
              <a:gd name="connsiteY5" fmla="*/ 728 h 300132"/>
              <a:gd name="connsiteX6" fmla="*/ 1131051 w 1269077"/>
              <a:gd name="connsiteY6" fmla="*/ 812 h 300132"/>
              <a:gd name="connsiteX7" fmla="*/ 1182450 w 1269077"/>
              <a:gd name="connsiteY7" fmla="*/ 11764 h 300132"/>
              <a:gd name="connsiteX8" fmla="*/ 1269077 w 1269077"/>
              <a:gd name="connsiteY8" fmla="*/ 149702 h 300132"/>
              <a:gd name="connsiteX9" fmla="*/ 1182450 w 1269077"/>
              <a:gd name="connsiteY9" fmla="*/ 287640 h 300132"/>
              <a:gd name="connsiteX10" fmla="*/ 1131051 w 1269077"/>
              <a:gd name="connsiteY10" fmla="*/ 298592 h 300132"/>
              <a:gd name="connsiteX11" fmla="*/ 1131051 w 1269077"/>
              <a:gd name="connsiteY11" fmla="*/ 300132 h 300132"/>
              <a:gd name="connsiteX12" fmla="*/ 141836 w 1269077"/>
              <a:gd name="connsiteY12" fmla="*/ 300132 h 300132"/>
              <a:gd name="connsiteX13" fmla="*/ 141836 w 1269077"/>
              <a:gd name="connsiteY13" fmla="*/ 299404 h 300132"/>
              <a:gd name="connsiteX14" fmla="*/ 0 w 1269077"/>
              <a:gd name="connsiteY14" fmla="*/ 149702 h 300132"/>
              <a:gd name="connsiteX15" fmla="*/ 141836 w 1269077"/>
              <a:gd name="connsiteY15" fmla="*/ 0 h 30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69077" h="300132">
                <a:moveTo>
                  <a:pt x="141836" y="0"/>
                </a:moveTo>
                <a:lnTo>
                  <a:pt x="145252" y="728"/>
                </a:lnTo>
                <a:lnTo>
                  <a:pt x="1123825" y="728"/>
                </a:lnTo>
                <a:lnTo>
                  <a:pt x="1127241" y="0"/>
                </a:lnTo>
                <a:lnTo>
                  <a:pt x="1130658" y="728"/>
                </a:lnTo>
                <a:lnTo>
                  <a:pt x="1131051" y="728"/>
                </a:lnTo>
                <a:lnTo>
                  <a:pt x="1131051" y="812"/>
                </a:lnTo>
                <a:lnTo>
                  <a:pt x="1182450" y="11764"/>
                </a:lnTo>
                <a:cubicBezTo>
                  <a:pt x="1233357" y="34490"/>
                  <a:pt x="1269077" y="87694"/>
                  <a:pt x="1269077" y="149702"/>
                </a:cubicBezTo>
                <a:cubicBezTo>
                  <a:pt x="1269077" y="211711"/>
                  <a:pt x="1233357" y="264914"/>
                  <a:pt x="1182450" y="287640"/>
                </a:cubicBezTo>
                <a:lnTo>
                  <a:pt x="1131051" y="298592"/>
                </a:lnTo>
                <a:lnTo>
                  <a:pt x="1131051" y="300132"/>
                </a:lnTo>
                <a:lnTo>
                  <a:pt x="141836" y="300132"/>
                </a:lnTo>
                <a:lnTo>
                  <a:pt x="141836" y="299404"/>
                </a:lnTo>
                <a:cubicBezTo>
                  <a:pt x="63502" y="299404"/>
                  <a:pt x="0" y="232380"/>
                  <a:pt x="0" y="149702"/>
                </a:cubicBezTo>
                <a:cubicBezTo>
                  <a:pt x="0" y="67024"/>
                  <a:pt x="63502" y="0"/>
                  <a:pt x="141836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" name="任意多边形: 形状 36"/>
          <p:cNvSpPr/>
          <p:nvPr/>
        </p:nvSpPr>
        <p:spPr>
          <a:xfrm rot="19583076" flipV="1">
            <a:off x="6216335" y="1709527"/>
            <a:ext cx="474460" cy="149613"/>
          </a:xfrm>
          <a:custGeom>
            <a:avLst/>
            <a:gdLst>
              <a:gd name="connsiteX0" fmla="*/ 141836 w 1269077"/>
              <a:gd name="connsiteY0" fmla="*/ 0 h 300132"/>
              <a:gd name="connsiteX1" fmla="*/ 145252 w 1269077"/>
              <a:gd name="connsiteY1" fmla="*/ 728 h 300132"/>
              <a:gd name="connsiteX2" fmla="*/ 1123825 w 1269077"/>
              <a:gd name="connsiteY2" fmla="*/ 728 h 300132"/>
              <a:gd name="connsiteX3" fmla="*/ 1127241 w 1269077"/>
              <a:gd name="connsiteY3" fmla="*/ 0 h 300132"/>
              <a:gd name="connsiteX4" fmla="*/ 1130658 w 1269077"/>
              <a:gd name="connsiteY4" fmla="*/ 728 h 300132"/>
              <a:gd name="connsiteX5" fmla="*/ 1131051 w 1269077"/>
              <a:gd name="connsiteY5" fmla="*/ 728 h 300132"/>
              <a:gd name="connsiteX6" fmla="*/ 1131051 w 1269077"/>
              <a:gd name="connsiteY6" fmla="*/ 812 h 300132"/>
              <a:gd name="connsiteX7" fmla="*/ 1182450 w 1269077"/>
              <a:gd name="connsiteY7" fmla="*/ 11764 h 300132"/>
              <a:gd name="connsiteX8" fmla="*/ 1269077 w 1269077"/>
              <a:gd name="connsiteY8" fmla="*/ 149702 h 300132"/>
              <a:gd name="connsiteX9" fmla="*/ 1182450 w 1269077"/>
              <a:gd name="connsiteY9" fmla="*/ 287640 h 300132"/>
              <a:gd name="connsiteX10" fmla="*/ 1131051 w 1269077"/>
              <a:gd name="connsiteY10" fmla="*/ 298592 h 300132"/>
              <a:gd name="connsiteX11" fmla="*/ 1131051 w 1269077"/>
              <a:gd name="connsiteY11" fmla="*/ 300132 h 300132"/>
              <a:gd name="connsiteX12" fmla="*/ 141836 w 1269077"/>
              <a:gd name="connsiteY12" fmla="*/ 300132 h 300132"/>
              <a:gd name="connsiteX13" fmla="*/ 141836 w 1269077"/>
              <a:gd name="connsiteY13" fmla="*/ 299404 h 300132"/>
              <a:gd name="connsiteX14" fmla="*/ 0 w 1269077"/>
              <a:gd name="connsiteY14" fmla="*/ 149702 h 300132"/>
              <a:gd name="connsiteX15" fmla="*/ 141836 w 1269077"/>
              <a:gd name="connsiteY15" fmla="*/ 0 h 30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69077" h="300132">
                <a:moveTo>
                  <a:pt x="141836" y="0"/>
                </a:moveTo>
                <a:lnTo>
                  <a:pt x="145252" y="728"/>
                </a:lnTo>
                <a:lnTo>
                  <a:pt x="1123825" y="728"/>
                </a:lnTo>
                <a:lnTo>
                  <a:pt x="1127241" y="0"/>
                </a:lnTo>
                <a:lnTo>
                  <a:pt x="1130658" y="728"/>
                </a:lnTo>
                <a:lnTo>
                  <a:pt x="1131051" y="728"/>
                </a:lnTo>
                <a:lnTo>
                  <a:pt x="1131051" y="812"/>
                </a:lnTo>
                <a:lnTo>
                  <a:pt x="1182450" y="11764"/>
                </a:lnTo>
                <a:cubicBezTo>
                  <a:pt x="1233357" y="34490"/>
                  <a:pt x="1269077" y="87694"/>
                  <a:pt x="1269077" y="149702"/>
                </a:cubicBezTo>
                <a:cubicBezTo>
                  <a:pt x="1269077" y="211711"/>
                  <a:pt x="1233357" y="264914"/>
                  <a:pt x="1182450" y="287640"/>
                </a:cubicBezTo>
                <a:lnTo>
                  <a:pt x="1131051" y="298592"/>
                </a:lnTo>
                <a:lnTo>
                  <a:pt x="1131051" y="300132"/>
                </a:lnTo>
                <a:lnTo>
                  <a:pt x="141836" y="300132"/>
                </a:lnTo>
                <a:lnTo>
                  <a:pt x="141836" y="299404"/>
                </a:lnTo>
                <a:cubicBezTo>
                  <a:pt x="63502" y="299404"/>
                  <a:pt x="0" y="232380"/>
                  <a:pt x="0" y="149702"/>
                </a:cubicBezTo>
                <a:cubicBezTo>
                  <a:pt x="0" y="67024"/>
                  <a:pt x="63502" y="0"/>
                  <a:pt x="141836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任意多边形: 形状 37"/>
          <p:cNvSpPr/>
          <p:nvPr/>
        </p:nvSpPr>
        <p:spPr>
          <a:xfrm rot="19726103">
            <a:off x="7082594" y="842924"/>
            <a:ext cx="1246662" cy="393109"/>
          </a:xfrm>
          <a:custGeom>
            <a:avLst/>
            <a:gdLst>
              <a:gd name="connsiteX0" fmla="*/ 141836 w 1269077"/>
              <a:gd name="connsiteY0" fmla="*/ 0 h 300132"/>
              <a:gd name="connsiteX1" fmla="*/ 145252 w 1269077"/>
              <a:gd name="connsiteY1" fmla="*/ 728 h 300132"/>
              <a:gd name="connsiteX2" fmla="*/ 1123825 w 1269077"/>
              <a:gd name="connsiteY2" fmla="*/ 728 h 300132"/>
              <a:gd name="connsiteX3" fmla="*/ 1127241 w 1269077"/>
              <a:gd name="connsiteY3" fmla="*/ 0 h 300132"/>
              <a:gd name="connsiteX4" fmla="*/ 1130658 w 1269077"/>
              <a:gd name="connsiteY4" fmla="*/ 728 h 300132"/>
              <a:gd name="connsiteX5" fmla="*/ 1131051 w 1269077"/>
              <a:gd name="connsiteY5" fmla="*/ 728 h 300132"/>
              <a:gd name="connsiteX6" fmla="*/ 1131051 w 1269077"/>
              <a:gd name="connsiteY6" fmla="*/ 812 h 300132"/>
              <a:gd name="connsiteX7" fmla="*/ 1182450 w 1269077"/>
              <a:gd name="connsiteY7" fmla="*/ 11764 h 300132"/>
              <a:gd name="connsiteX8" fmla="*/ 1269077 w 1269077"/>
              <a:gd name="connsiteY8" fmla="*/ 149702 h 300132"/>
              <a:gd name="connsiteX9" fmla="*/ 1182450 w 1269077"/>
              <a:gd name="connsiteY9" fmla="*/ 287640 h 300132"/>
              <a:gd name="connsiteX10" fmla="*/ 1131051 w 1269077"/>
              <a:gd name="connsiteY10" fmla="*/ 298592 h 300132"/>
              <a:gd name="connsiteX11" fmla="*/ 1131051 w 1269077"/>
              <a:gd name="connsiteY11" fmla="*/ 300132 h 300132"/>
              <a:gd name="connsiteX12" fmla="*/ 141836 w 1269077"/>
              <a:gd name="connsiteY12" fmla="*/ 300132 h 300132"/>
              <a:gd name="connsiteX13" fmla="*/ 141836 w 1269077"/>
              <a:gd name="connsiteY13" fmla="*/ 299404 h 300132"/>
              <a:gd name="connsiteX14" fmla="*/ 0 w 1269077"/>
              <a:gd name="connsiteY14" fmla="*/ 149702 h 300132"/>
              <a:gd name="connsiteX15" fmla="*/ 141836 w 1269077"/>
              <a:gd name="connsiteY15" fmla="*/ 0 h 30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69077" h="300132">
                <a:moveTo>
                  <a:pt x="141836" y="0"/>
                </a:moveTo>
                <a:lnTo>
                  <a:pt x="145252" y="728"/>
                </a:lnTo>
                <a:lnTo>
                  <a:pt x="1123825" y="728"/>
                </a:lnTo>
                <a:lnTo>
                  <a:pt x="1127241" y="0"/>
                </a:lnTo>
                <a:lnTo>
                  <a:pt x="1130658" y="728"/>
                </a:lnTo>
                <a:lnTo>
                  <a:pt x="1131051" y="728"/>
                </a:lnTo>
                <a:lnTo>
                  <a:pt x="1131051" y="812"/>
                </a:lnTo>
                <a:lnTo>
                  <a:pt x="1182450" y="11764"/>
                </a:lnTo>
                <a:cubicBezTo>
                  <a:pt x="1233357" y="34490"/>
                  <a:pt x="1269077" y="87694"/>
                  <a:pt x="1269077" y="149702"/>
                </a:cubicBezTo>
                <a:cubicBezTo>
                  <a:pt x="1269077" y="211711"/>
                  <a:pt x="1233357" y="264914"/>
                  <a:pt x="1182450" y="287640"/>
                </a:cubicBezTo>
                <a:lnTo>
                  <a:pt x="1131051" y="298592"/>
                </a:lnTo>
                <a:lnTo>
                  <a:pt x="1131051" y="300132"/>
                </a:lnTo>
                <a:lnTo>
                  <a:pt x="141836" y="300132"/>
                </a:lnTo>
                <a:lnTo>
                  <a:pt x="141836" y="299404"/>
                </a:lnTo>
                <a:cubicBezTo>
                  <a:pt x="63502" y="299404"/>
                  <a:pt x="0" y="232380"/>
                  <a:pt x="0" y="149702"/>
                </a:cubicBezTo>
                <a:cubicBezTo>
                  <a:pt x="0" y="67024"/>
                  <a:pt x="63502" y="0"/>
                  <a:pt x="1418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7318737" y="3098303"/>
            <a:ext cx="926431" cy="74979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任意多边形: 形状 39"/>
          <p:cNvSpPr/>
          <p:nvPr/>
        </p:nvSpPr>
        <p:spPr>
          <a:xfrm rot="19893492" flipV="1">
            <a:off x="7364756" y="2594555"/>
            <a:ext cx="474460" cy="149613"/>
          </a:xfrm>
          <a:custGeom>
            <a:avLst/>
            <a:gdLst>
              <a:gd name="connsiteX0" fmla="*/ 141836 w 1269077"/>
              <a:gd name="connsiteY0" fmla="*/ 0 h 300132"/>
              <a:gd name="connsiteX1" fmla="*/ 145252 w 1269077"/>
              <a:gd name="connsiteY1" fmla="*/ 728 h 300132"/>
              <a:gd name="connsiteX2" fmla="*/ 1123825 w 1269077"/>
              <a:gd name="connsiteY2" fmla="*/ 728 h 300132"/>
              <a:gd name="connsiteX3" fmla="*/ 1127241 w 1269077"/>
              <a:gd name="connsiteY3" fmla="*/ 0 h 300132"/>
              <a:gd name="connsiteX4" fmla="*/ 1130658 w 1269077"/>
              <a:gd name="connsiteY4" fmla="*/ 728 h 300132"/>
              <a:gd name="connsiteX5" fmla="*/ 1131051 w 1269077"/>
              <a:gd name="connsiteY5" fmla="*/ 728 h 300132"/>
              <a:gd name="connsiteX6" fmla="*/ 1131051 w 1269077"/>
              <a:gd name="connsiteY6" fmla="*/ 812 h 300132"/>
              <a:gd name="connsiteX7" fmla="*/ 1182450 w 1269077"/>
              <a:gd name="connsiteY7" fmla="*/ 11764 h 300132"/>
              <a:gd name="connsiteX8" fmla="*/ 1269077 w 1269077"/>
              <a:gd name="connsiteY8" fmla="*/ 149702 h 300132"/>
              <a:gd name="connsiteX9" fmla="*/ 1182450 w 1269077"/>
              <a:gd name="connsiteY9" fmla="*/ 287640 h 300132"/>
              <a:gd name="connsiteX10" fmla="*/ 1131051 w 1269077"/>
              <a:gd name="connsiteY10" fmla="*/ 298592 h 300132"/>
              <a:gd name="connsiteX11" fmla="*/ 1131051 w 1269077"/>
              <a:gd name="connsiteY11" fmla="*/ 300132 h 300132"/>
              <a:gd name="connsiteX12" fmla="*/ 141836 w 1269077"/>
              <a:gd name="connsiteY12" fmla="*/ 300132 h 300132"/>
              <a:gd name="connsiteX13" fmla="*/ 141836 w 1269077"/>
              <a:gd name="connsiteY13" fmla="*/ 299404 h 300132"/>
              <a:gd name="connsiteX14" fmla="*/ 0 w 1269077"/>
              <a:gd name="connsiteY14" fmla="*/ 149702 h 300132"/>
              <a:gd name="connsiteX15" fmla="*/ 141836 w 1269077"/>
              <a:gd name="connsiteY15" fmla="*/ 0 h 30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69077" h="300132">
                <a:moveTo>
                  <a:pt x="141836" y="0"/>
                </a:moveTo>
                <a:lnTo>
                  <a:pt x="145252" y="728"/>
                </a:lnTo>
                <a:lnTo>
                  <a:pt x="1123825" y="728"/>
                </a:lnTo>
                <a:lnTo>
                  <a:pt x="1127241" y="0"/>
                </a:lnTo>
                <a:lnTo>
                  <a:pt x="1130658" y="728"/>
                </a:lnTo>
                <a:lnTo>
                  <a:pt x="1131051" y="728"/>
                </a:lnTo>
                <a:lnTo>
                  <a:pt x="1131051" y="812"/>
                </a:lnTo>
                <a:lnTo>
                  <a:pt x="1182450" y="11764"/>
                </a:lnTo>
                <a:cubicBezTo>
                  <a:pt x="1233357" y="34490"/>
                  <a:pt x="1269077" y="87694"/>
                  <a:pt x="1269077" y="149702"/>
                </a:cubicBezTo>
                <a:cubicBezTo>
                  <a:pt x="1269077" y="211711"/>
                  <a:pt x="1233357" y="264914"/>
                  <a:pt x="1182450" y="287640"/>
                </a:cubicBezTo>
                <a:lnTo>
                  <a:pt x="1131051" y="298592"/>
                </a:lnTo>
                <a:lnTo>
                  <a:pt x="1131051" y="300132"/>
                </a:lnTo>
                <a:lnTo>
                  <a:pt x="141836" y="300132"/>
                </a:lnTo>
                <a:lnTo>
                  <a:pt x="141836" y="299404"/>
                </a:lnTo>
                <a:cubicBezTo>
                  <a:pt x="63502" y="299404"/>
                  <a:pt x="0" y="232380"/>
                  <a:pt x="0" y="149702"/>
                </a:cubicBezTo>
                <a:cubicBezTo>
                  <a:pt x="0" y="67024"/>
                  <a:pt x="63502" y="0"/>
                  <a:pt x="1418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8" name="任意多边形: 形状 40"/>
          <p:cNvSpPr/>
          <p:nvPr/>
        </p:nvSpPr>
        <p:spPr>
          <a:xfrm rot="19893492">
            <a:off x="7612077" y="2483660"/>
            <a:ext cx="1177816" cy="371400"/>
          </a:xfrm>
          <a:custGeom>
            <a:avLst/>
            <a:gdLst>
              <a:gd name="connsiteX0" fmla="*/ 141836 w 1269077"/>
              <a:gd name="connsiteY0" fmla="*/ 0 h 300132"/>
              <a:gd name="connsiteX1" fmla="*/ 145252 w 1269077"/>
              <a:gd name="connsiteY1" fmla="*/ 728 h 300132"/>
              <a:gd name="connsiteX2" fmla="*/ 1123825 w 1269077"/>
              <a:gd name="connsiteY2" fmla="*/ 728 h 300132"/>
              <a:gd name="connsiteX3" fmla="*/ 1127241 w 1269077"/>
              <a:gd name="connsiteY3" fmla="*/ 0 h 300132"/>
              <a:gd name="connsiteX4" fmla="*/ 1130658 w 1269077"/>
              <a:gd name="connsiteY4" fmla="*/ 728 h 300132"/>
              <a:gd name="connsiteX5" fmla="*/ 1131051 w 1269077"/>
              <a:gd name="connsiteY5" fmla="*/ 728 h 300132"/>
              <a:gd name="connsiteX6" fmla="*/ 1131051 w 1269077"/>
              <a:gd name="connsiteY6" fmla="*/ 812 h 300132"/>
              <a:gd name="connsiteX7" fmla="*/ 1182450 w 1269077"/>
              <a:gd name="connsiteY7" fmla="*/ 11764 h 300132"/>
              <a:gd name="connsiteX8" fmla="*/ 1269077 w 1269077"/>
              <a:gd name="connsiteY8" fmla="*/ 149702 h 300132"/>
              <a:gd name="connsiteX9" fmla="*/ 1182450 w 1269077"/>
              <a:gd name="connsiteY9" fmla="*/ 287640 h 300132"/>
              <a:gd name="connsiteX10" fmla="*/ 1131051 w 1269077"/>
              <a:gd name="connsiteY10" fmla="*/ 298592 h 300132"/>
              <a:gd name="connsiteX11" fmla="*/ 1131051 w 1269077"/>
              <a:gd name="connsiteY11" fmla="*/ 300132 h 300132"/>
              <a:gd name="connsiteX12" fmla="*/ 141836 w 1269077"/>
              <a:gd name="connsiteY12" fmla="*/ 300132 h 300132"/>
              <a:gd name="connsiteX13" fmla="*/ 141836 w 1269077"/>
              <a:gd name="connsiteY13" fmla="*/ 299404 h 300132"/>
              <a:gd name="connsiteX14" fmla="*/ 0 w 1269077"/>
              <a:gd name="connsiteY14" fmla="*/ 149702 h 300132"/>
              <a:gd name="connsiteX15" fmla="*/ 141836 w 1269077"/>
              <a:gd name="connsiteY15" fmla="*/ 0 h 30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69077" h="300132">
                <a:moveTo>
                  <a:pt x="141836" y="0"/>
                </a:moveTo>
                <a:lnTo>
                  <a:pt x="145252" y="728"/>
                </a:lnTo>
                <a:lnTo>
                  <a:pt x="1123825" y="728"/>
                </a:lnTo>
                <a:lnTo>
                  <a:pt x="1127241" y="0"/>
                </a:lnTo>
                <a:lnTo>
                  <a:pt x="1130658" y="728"/>
                </a:lnTo>
                <a:lnTo>
                  <a:pt x="1131051" y="728"/>
                </a:lnTo>
                <a:lnTo>
                  <a:pt x="1131051" y="812"/>
                </a:lnTo>
                <a:lnTo>
                  <a:pt x="1182450" y="11764"/>
                </a:lnTo>
                <a:cubicBezTo>
                  <a:pt x="1233357" y="34490"/>
                  <a:pt x="1269077" y="87694"/>
                  <a:pt x="1269077" y="149702"/>
                </a:cubicBezTo>
                <a:cubicBezTo>
                  <a:pt x="1269077" y="211711"/>
                  <a:pt x="1233357" y="264914"/>
                  <a:pt x="1182450" y="287640"/>
                </a:cubicBezTo>
                <a:lnTo>
                  <a:pt x="1131051" y="298592"/>
                </a:lnTo>
                <a:lnTo>
                  <a:pt x="1131051" y="300132"/>
                </a:lnTo>
                <a:lnTo>
                  <a:pt x="141836" y="300132"/>
                </a:lnTo>
                <a:lnTo>
                  <a:pt x="141836" y="299404"/>
                </a:lnTo>
                <a:cubicBezTo>
                  <a:pt x="63502" y="299404"/>
                  <a:pt x="0" y="232380"/>
                  <a:pt x="0" y="149702"/>
                </a:cubicBezTo>
                <a:cubicBezTo>
                  <a:pt x="0" y="67024"/>
                  <a:pt x="63502" y="0"/>
                  <a:pt x="141836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9" name="任意多边形: 形状 41"/>
          <p:cNvSpPr/>
          <p:nvPr/>
        </p:nvSpPr>
        <p:spPr>
          <a:xfrm rot="19893492" flipV="1">
            <a:off x="8243255" y="3244010"/>
            <a:ext cx="474460" cy="149613"/>
          </a:xfrm>
          <a:custGeom>
            <a:avLst/>
            <a:gdLst>
              <a:gd name="connsiteX0" fmla="*/ 141836 w 1269077"/>
              <a:gd name="connsiteY0" fmla="*/ 0 h 300132"/>
              <a:gd name="connsiteX1" fmla="*/ 145252 w 1269077"/>
              <a:gd name="connsiteY1" fmla="*/ 728 h 300132"/>
              <a:gd name="connsiteX2" fmla="*/ 1123825 w 1269077"/>
              <a:gd name="connsiteY2" fmla="*/ 728 h 300132"/>
              <a:gd name="connsiteX3" fmla="*/ 1127241 w 1269077"/>
              <a:gd name="connsiteY3" fmla="*/ 0 h 300132"/>
              <a:gd name="connsiteX4" fmla="*/ 1130658 w 1269077"/>
              <a:gd name="connsiteY4" fmla="*/ 728 h 300132"/>
              <a:gd name="connsiteX5" fmla="*/ 1131051 w 1269077"/>
              <a:gd name="connsiteY5" fmla="*/ 728 h 300132"/>
              <a:gd name="connsiteX6" fmla="*/ 1131051 w 1269077"/>
              <a:gd name="connsiteY6" fmla="*/ 812 h 300132"/>
              <a:gd name="connsiteX7" fmla="*/ 1182450 w 1269077"/>
              <a:gd name="connsiteY7" fmla="*/ 11764 h 300132"/>
              <a:gd name="connsiteX8" fmla="*/ 1269077 w 1269077"/>
              <a:gd name="connsiteY8" fmla="*/ 149702 h 300132"/>
              <a:gd name="connsiteX9" fmla="*/ 1182450 w 1269077"/>
              <a:gd name="connsiteY9" fmla="*/ 287640 h 300132"/>
              <a:gd name="connsiteX10" fmla="*/ 1131051 w 1269077"/>
              <a:gd name="connsiteY10" fmla="*/ 298592 h 300132"/>
              <a:gd name="connsiteX11" fmla="*/ 1131051 w 1269077"/>
              <a:gd name="connsiteY11" fmla="*/ 300132 h 300132"/>
              <a:gd name="connsiteX12" fmla="*/ 141836 w 1269077"/>
              <a:gd name="connsiteY12" fmla="*/ 300132 h 300132"/>
              <a:gd name="connsiteX13" fmla="*/ 141836 w 1269077"/>
              <a:gd name="connsiteY13" fmla="*/ 299404 h 300132"/>
              <a:gd name="connsiteX14" fmla="*/ 0 w 1269077"/>
              <a:gd name="connsiteY14" fmla="*/ 149702 h 300132"/>
              <a:gd name="connsiteX15" fmla="*/ 141836 w 1269077"/>
              <a:gd name="connsiteY15" fmla="*/ 0 h 30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69077" h="300132">
                <a:moveTo>
                  <a:pt x="141836" y="0"/>
                </a:moveTo>
                <a:lnTo>
                  <a:pt x="145252" y="728"/>
                </a:lnTo>
                <a:lnTo>
                  <a:pt x="1123825" y="728"/>
                </a:lnTo>
                <a:lnTo>
                  <a:pt x="1127241" y="0"/>
                </a:lnTo>
                <a:lnTo>
                  <a:pt x="1130658" y="728"/>
                </a:lnTo>
                <a:lnTo>
                  <a:pt x="1131051" y="728"/>
                </a:lnTo>
                <a:lnTo>
                  <a:pt x="1131051" y="812"/>
                </a:lnTo>
                <a:lnTo>
                  <a:pt x="1182450" y="11764"/>
                </a:lnTo>
                <a:cubicBezTo>
                  <a:pt x="1233357" y="34490"/>
                  <a:pt x="1269077" y="87694"/>
                  <a:pt x="1269077" y="149702"/>
                </a:cubicBezTo>
                <a:cubicBezTo>
                  <a:pt x="1269077" y="211711"/>
                  <a:pt x="1233357" y="264914"/>
                  <a:pt x="1182450" y="287640"/>
                </a:cubicBezTo>
                <a:lnTo>
                  <a:pt x="1131051" y="298592"/>
                </a:lnTo>
                <a:lnTo>
                  <a:pt x="1131051" y="300132"/>
                </a:lnTo>
                <a:lnTo>
                  <a:pt x="141836" y="300132"/>
                </a:lnTo>
                <a:lnTo>
                  <a:pt x="141836" y="299404"/>
                </a:lnTo>
                <a:cubicBezTo>
                  <a:pt x="63502" y="299404"/>
                  <a:pt x="0" y="232380"/>
                  <a:pt x="0" y="149702"/>
                </a:cubicBezTo>
                <a:cubicBezTo>
                  <a:pt x="0" y="67024"/>
                  <a:pt x="63502" y="0"/>
                  <a:pt x="1418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0" name="任意多边形: 形状 29"/>
          <p:cNvSpPr/>
          <p:nvPr/>
        </p:nvSpPr>
        <p:spPr>
          <a:xfrm rot="19599427">
            <a:off x="4148462" y="1257840"/>
            <a:ext cx="379388" cy="119635"/>
          </a:xfrm>
          <a:custGeom>
            <a:avLst/>
            <a:gdLst>
              <a:gd name="connsiteX0" fmla="*/ 141836 w 1269077"/>
              <a:gd name="connsiteY0" fmla="*/ 0 h 300132"/>
              <a:gd name="connsiteX1" fmla="*/ 145252 w 1269077"/>
              <a:gd name="connsiteY1" fmla="*/ 728 h 300132"/>
              <a:gd name="connsiteX2" fmla="*/ 1123825 w 1269077"/>
              <a:gd name="connsiteY2" fmla="*/ 728 h 300132"/>
              <a:gd name="connsiteX3" fmla="*/ 1127241 w 1269077"/>
              <a:gd name="connsiteY3" fmla="*/ 0 h 300132"/>
              <a:gd name="connsiteX4" fmla="*/ 1130658 w 1269077"/>
              <a:gd name="connsiteY4" fmla="*/ 728 h 300132"/>
              <a:gd name="connsiteX5" fmla="*/ 1131051 w 1269077"/>
              <a:gd name="connsiteY5" fmla="*/ 728 h 300132"/>
              <a:gd name="connsiteX6" fmla="*/ 1131051 w 1269077"/>
              <a:gd name="connsiteY6" fmla="*/ 812 h 300132"/>
              <a:gd name="connsiteX7" fmla="*/ 1182450 w 1269077"/>
              <a:gd name="connsiteY7" fmla="*/ 11764 h 300132"/>
              <a:gd name="connsiteX8" fmla="*/ 1269077 w 1269077"/>
              <a:gd name="connsiteY8" fmla="*/ 149702 h 300132"/>
              <a:gd name="connsiteX9" fmla="*/ 1182450 w 1269077"/>
              <a:gd name="connsiteY9" fmla="*/ 287640 h 300132"/>
              <a:gd name="connsiteX10" fmla="*/ 1131051 w 1269077"/>
              <a:gd name="connsiteY10" fmla="*/ 298592 h 300132"/>
              <a:gd name="connsiteX11" fmla="*/ 1131051 w 1269077"/>
              <a:gd name="connsiteY11" fmla="*/ 300132 h 300132"/>
              <a:gd name="connsiteX12" fmla="*/ 141836 w 1269077"/>
              <a:gd name="connsiteY12" fmla="*/ 300132 h 300132"/>
              <a:gd name="connsiteX13" fmla="*/ 141836 w 1269077"/>
              <a:gd name="connsiteY13" fmla="*/ 299404 h 300132"/>
              <a:gd name="connsiteX14" fmla="*/ 0 w 1269077"/>
              <a:gd name="connsiteY14" fmla="*/ 149702 h 300132"/>
              <a:gd name="connsiteX15" fmla="*/ 141836 w 1269077"/>
              <a:gd name="connsiteY15" fmla="*/ 0 h 30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69077" h="300132">
                <a:moveTo>
                  <a:pt x="141836" y="0"/>
                </a:moveTo>
                <a:lnTo>
                  <a:pt x="145252" y="728"/>
                </a:lnTo>
                <a:lnTo>
                  <a:pt x="1123825" y="728"/>
                </a:lnTo>
                <a:lnTo>
                  <a:pt x="1127241" y="0"/>
                </a:lnTo>
                <a:lnTo>
                  <a:pt x="1130658" y="728"/>
                </a:lnTo>
                <a:lnTo>
                  <a:pt x="1131051" y="728"/>
                </a:lnTo>
                <a:lnTo>
                  <a:pt x="1131051" y="812"/>
                </a:lnTo>
                <a:lnTo>
                  <a:pt x="1182450" y="11764"/>
                </a:lnTo>
                <a:cubicBezTo>
                  <a:pt x="1233357" y="34490"/>
                  <a:pt x="1269077" y="87694"/>
                  <a:pt x="1269077" y="149702"/>
                </a:cubicBezTo>
                <a:cubicBezTo>
                  <a:pt x="1269077" y="211711"/>
                  <a:pt x="1233357" y="264914"/>
                  <a:pt x="1182450" y="287640"/>
                </a:cubicBezTo>
                <a:lnTo>
                  <a:pt x="1131051" y="298592"/>
                </a:lnTo>
                <a:lnTo>
                  <a:pt x="1131051" y="300132"/>
                </a:lnTo>
                <a:lnTo>
                  <a:pt x="141836" y="300132"/>
                </a:lnTo>
                <a:lnTo>
                  <a:pt x="141836" y="299404"/>
                </a:lnTo>
                <a:cubicBezTo>
                  <a:pt x="63502" y="299404"/>
                  <a:pt x="0" y="232380"/>
                  <a:pt x="0" y="149702"/>
                </a:cubicBezTo>
                <a:cubicBezTo>
                  <a:pt x="0" y="67024"/>
                  <a:pt x="63502" y="0"/>
                  <a:pt x="141836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002632"/>
            <a:ext cx="7886700" cy="2852737"/>
          </a:xfrm>
        </p:spPr>
        <p:txBody>
          <a:bodyPr anchor="ctr" anchorCtr="0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2525" y="5835650"/>
            <a:ext cx="20574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552825" y="58356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10640" y="2829560"/>
            <a:ext cx="0" cy="119888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772400" y="2829560"/>
            <a:ext cx="0" cy="119888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28800" y="2479448"/>
            <a:ext cx="5486400" cy="1899104"/>
          </a:xfrm>
        </p:spPr>
        <p:txBody>
          <a:bodyPr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713673"/>
            <a:ext cx="3511241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713673"/>
            <a:ext cx="428391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2313873"/>
            <a:ext cx="3511241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F717-69E8-4279-A7F1-AD0F09CF56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EB3F-44A6-4ECE-80A2-86F29654E6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365125"/>
            <a:ext cx="68167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365125"/>
            <a:ext cx="7084832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F717-69E8-4279-A7F1-AD0F09CF56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EB3F-44A6-4ECE-80A2-86F29654E6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F717-69E8-4279-A7F1-AD0F09CF56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EB3F-44A6-4ECE-80A2-86F29654E6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F717-69E8-4279-A7F1-AD0F09CF56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EB3F-44A6-4ECE-80A2-86F29654E6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F717-69E8-4279-A7F1-AD0F09CF56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EB3F-44A6-4ECE-80A2-86F29654E6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F717-69E8-4279-A7F1-AD0F09CF56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EB3F-44A6-4ECE-80A2-86F29654E6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F717-69E8-4279-A7F1-AD0F09CF56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EB3F-44A6-4ECE-80A2-86F29654E6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F717-69E8-4279-A7F1-AD0F09CF56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EB3F-44A6-4ECE-80A2-86F29654E6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CF717-69E8-4279-A7F1-AD0F09CF56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4EB3F-44A6-4ECE-80A2-86F29654E6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customXml" Target="../ink/ink97.xml"/><Relationship Id="rId8" Type="http://schemas.openxmlformats.org/officeDocument/2006/relationships/image" Target="../media/image106.png"/><Relationship Id="rId7" Type="http://schemas.openxmlformats.org/officeDocument/2006/relationships/customXml" Target="../ink/ink96.xml"/><Relationship Id="rId6" Type="http://schemas.openxmlformats.org/officeDocument/2006/relationships/image" Target="../media/image105.png"/><Relationship Id="rId5" Type="http://schemas.openxmlformats.org/officeDocument/2006/relationships/customXml" Target="../ink/ink95.xml"/><Relationship Id="rId43" Type="http://schemas.openxmlformats.org/officeDocument/2006/relationships/slideLayout" Target="../slideLayouts/slideLayout1.xml"/><Relationship Id="rId42" Type="http://schemas.openxmlformats.org/officeDocument/2006/relationships/image" Target="../media/image123.png"/><Relationship Id="rId41" Type="http://schemas.openxmlformats.org/officeDocument/2006/relationships/customXml" Target="../ink/ink113.xml"/><Relationship Id="rId40" Type="http://schemas.openxmlformats.org/officeDocument/2006/relationships/image" Target="../media/image122.png"/><Relationship Id="rId4" Type="http://schemas.openxmlformats.org/officeDocument/2006/relationships/image" Target="../media/image104.png"/><Relationship Id="rId39" Type="http://schemas.openxmlformats.org/officeDocument/2006/relationships/customXml" Target="../ink/ink112.xml"/><Relationship Id="rId38" Type="http://schemas.openxmlformats.org/officeDocument/2006/relationships/image" Target="../media/image121.png"/><Relationship Id="rId37" Type="http://schemas.openxmlformats.org/officeDocument/2006/relationships/customXml" Target="../ink/ink111.xml"/><Relationship Id="rId36" Type="http://schemas.openxmlformats.org/officeDocument/2006/relationships/image" Target="../media/image120.png"/><Relationship Id="rId35" Type="http://schemas.openxmlformats.org/officeDocument/2006/relationships/customXml" Target="../ink/ink110.xml"/><Relationship Id="rId34" Type="http://schemas.openxmlformats.org/officeDocument/2006/relationships/image" Target="../media/image119.png"/><Relationship Id="rId33" Type="http://schemas.openxmlformats.org/officeDocument/2006/relationships/customXml" Target="../ink/ink109.xml"/><Relationship Id="rId32" Type="http://schemas.openxmlformats.org/officeDocument/2006/relationships/image" Target="../media/image118.png"/><Relationship Id="rId31" Type="http://schemas.openxmlformats.org/officeDocument/2006/relationships/customXml" Target="../ink/ink108.xml"/><Relationship Id="rId30" Type="http://schemas.openxmlformats.org/officeDocument/2006/relationships/image" Target="../media/image117.png"/><Relationship Id="rId3" Type="http://schemas.openxmlformats.org/officeDocument/2006/relationships/customXml" Target="../ink/ink94.xml"/><Relationship Id="rId29" Type="http://schemas.openxmlformats.org/officeDocument/2006/relationships/customXml" Target="../ink/ink107.xml"/><Relationship Id="rId28" Type="http://schemas.openxmlformats.org/officeDocument/2006/relationships/image" Target="../media/image116.png"/><Relationship Id="rId27" Type="http://schemas.openxmlformats.org/officeDocument/2006/relationships/customXml" Target="../ink/ink106.xml"/><Relationship Id="rId26" Type="http://schemas.openxmlformats.org/officeDocument/2006/relationships/image" Target="../media/image115.png"/><Relationship Id="rId25" Type="http://schemas.openxmlformats.org/officeDocument/2006/relationships/customXml" Target="../ink/ink105.xml"/><Relationship Id="rId24" Type="http://schemas.openxmlformats.org/officeDocument/2006/relationships/image" Target="../media/image114.png"/><Relationship Id="rId23" Type="http://schemas.openxmlformats.org/officeDocument/2006/relationships/customXml" Target="../ink/ink104.xml"/><Relationship Id="rId22" Type="http://schemas.openxmlformats.org/officeDocument/2006/relationships/image" Target="../media/image113.png"/><Relationship Id="rId21" Type="http://schemas.openxmlformats.org/officeDocument/2006/relationships/customXml" Target="../ink/ink103.xml"/><Relationship Id="rId20" Type="http://schemas.openxmlformats.org/officeDocument/2006/relationships/image" Target="../media/image112.png"/><Relationship Id="rId2" Type="http://schemas.openxmlformats.org/officeDocument/2006/relationships/image" Target="../media/image103.GIF"/><Relationship Id="rId19" Type="http://schemas.openxmlformats.org/officeDocument/2006/relationships/customXml" Target="../ink/ink102.xml"/><Relationship Id="rId18" Type="http://schemas.openxmlformats.org/officeDocument/2006/relationships/image" Target="../media/image111.png"/><Relationship Id="rId17" Type="http://schemas.openxmlformats.org/officeDocument/2006/relationships/customXml" Target="../ink/ink101.xml"/><Relationship Id="rId16" Type="http://schemas.openxmlformats.org/officeDocument/2006/relationships/image" Target="../media/image110.png"/><Relationship Id="rId15" Type="http://schemas.openxmlformats.org/officeDocument/2006/relationships/customXml" Target="../ink/ink100.xml"/><Relationship Id="rId14" Type="http://schemas.openxmlformats.org/officeDocument/2006/relationships/image" Target="../media/image109.png"/><Relationship Id="rId13" Type="http://schemas.openxmlformats.org/officeDocument/2006/relationships/customXml" Target="../ink/ink99.xml"/><Relationship Id="rId12" Type="http://schemas.openxmlformats.org/officeDocument/2006/relationships/image" Target="../media/image108.png"/><Relationship Id="rId11" Type="http://schemas.openxmlformats.org/officeDocument/2006/relationships/customXml" Target="../ink/ink98.xml"/><Relationship Id="rId10" Type="http://schemas.openxmlformats.org/officeDocument/2006/relationships/image" Target="../media/image107.png"/><Relationship Id="rId1" Type="http://schemas.openxmlformats.org/officeDocument/2006/relationships/image" Target="../media/image102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2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93" Type="http://schemas.openxmlformats.org/officeDocument/2006/relationships/slideLayout" Target="../slideLayouts/slideLayout2.xml"/><Relationship Id="rId92" Type="http://schemas.openxmlformats.org/officeDocument/2006/relationships/image" Target="../media/image167.png"/><Relationship Id="rId91" Type="http://schemas.openxmlformats.org/officeDocument/2006/relationships/customXml" Target="../ink/ink159.xml"/><Relationship Id="rId90" Type="http://schemas.openxmlformats.org/officeDocument/2006/relationships/image" Target="../media/image166.png"/><Relationship Id="rId9" Type="http://schemas.openxmlformats.org/officeDocument/2006/relationships/customXml" Target="../ink/ink118.xml"/><Relationship Id="rId89" Type="http://schemas.openxmlformats.org/officeDocument/2006/relationships/customXml" Target="../ink/ink158.xml"/><Relationship Id="rId88" Type="http://schemas.openxmlformats.org/officeDocument/2006/relationships/image" Target="../media/image165.png"/><Relationship Id="rId87" Type="http://schemas.openxmlformats.org/officeDocument/2006/relationships/customXml" Target="../ink/ink157.xml"/><Relationship Id="rId86" Type="http://schemas.openxmlformats.org/officeDocument/2006/relationships/image" Target="../media/image164.png"/><Relationship Id="rId85" Type="http://schemas.openxmlformats.org/officeDocument/2006/relationships/customXml" Target="../ink/ink156.xml"/><Relationship Id="rId84" Type="http://schemas.openxmlformats.org/officeDocument/2006/relationships/image" Target="../media/image163.png"/><Relationship Id="rId83" Type="http://schemas.openxmlformats.org/officeDocument/2006/relationships/customXml" Target="../ink/ink155.xml"/><Relationship Id="rId82" Type="http://schemas.openxmlformats.org/officeDocument/2006/relationships/image" Target="../media/image162.png"/><Relationship Id="rId81" Type="http://schemas.openxmlformats.org/officeDocument/2006/relationships/customXml" Target="../ink/ink154.xml"/><Relationship Id="rId80" Type="http://schemas.openxmlformats.org/officeDocument/2006/relationships/image" Target="../media/image161.png"/><Relationship Id="rId8" Type="http://schemas.openxmlformats.org/officeDocument/2006/relationships/image" Target="../media/image127.png"/><Relationship Id="rId79" Type="http://schemas.openxmlformats.org/officeDocument/2006/relationships/customXml" Target="../ink/ink153.xml"/><Relationship Id="rId78" Type="http://schemas.openxmlformats.org/officeDocument/2006/relationships/image" Target="../media/image160.png"/><Relationship Id="rId77" Type="http://schemas.openxmlformats.org/officeDocument/2006/relationships/customXml" Target="../ink/ink152.xml"/><Relationship Id="rId76" Type="http://schemas.openxmlformats.org/officeDocument/2006/relationships/image" Target="../media/image159.png"/><Relationship Id="rId75" Type="http://schemas.openxmlformats.org/officeDocument/2006/relationships/customXml" Target="../ink/ink151.xml"/><Relationship Id="rId74" Type="http://schemas.openxmlformats.org/officeDocument/2006/relationships/image" Target="../media/image158.png"/><Relationship Id="rId73" Type="http://schemas.openxmlformats.org/officeDocument/2006/relationships/customXml" Target="../ink/ink150.xml"/><Relationship Id="rId72" Type="http://schemas.openxmlformats.org/officeDocument/2006/relationships/image" Target="../media/image157.png"/><Relationship Id="rId71" Type="http://schemas.openxmlformats.org/officeDocument/2006/relationships/customXml" Target="../ink/ink149.xml"/><Relationship Id="rId70" Type="http://schemas.openxmlformats.org/officeDocument/2006/relationships/image" Target="../media/image156.png"/><Relationship Id="rId7" Type="http://schemas.openxmlformats.org/officeDocument/2006/relationships/customXml" Target="../ink/ink117.xml"/><Relationship Id="rId69" Type="http://schemas.openxmlformats.org/officeDocument/2006/relationships/customXml" Target="../ink/ink148.xml"/><Relationship Id="rId68" Type="http://schemas.openxmlformats.org/officeDocument/2006/relationships/image" Target="../media/image155.png"/><Relationship Id="rId67" Type="http://schemas.openxmlformats.org/officeDocument/2006/relationships/customXml" Target="../ink/ink147.xml"/><Relationship Id="rId66" Type="http://schemas.openxmlformats.org/officeDocument/2006/relationships/image" Target="../media/image154.png"/><Relationship Id="rId65" Type="http://schemas.openxmlformats.org/officeDocument/2006/relationships/customXml" Target="../ink/ink146.xml"/><Relationship Id="rId64" Type="http://schemas.openxmlformats.org/officeDocument/2006/relationships/image" Target="../media/image153.png"/><Relationship Id="rId63" Type="http://schemas.openxmlformats.org/officeDocument/2006/relationships/customXml" Target="../ink/ink145.xml"/><Relationship Id="rId62" Type="http://schemas.openxmlformats.org/officeDocument/2006/relationships/image" Target="../media/image152.png"/><Relationship Id="rId61" Type="http://schemas.openxmlformats.org/officeDocument/2006/relationships/customXml" Target="../ink/ink144.xml"/><Relationship Id="rId60" Type="http://schemas.openxmlformats.org/officeDocument/2006/relationships/image" Target="../media/image151.png"/><Relationship Id="rId6" Type="http://schemas.openxmlformats.org/officeDocument/2006/relationships/image" Target="../media/image126.png"/><Relationship Id="rId59" Type="http://schemas.openxmlformats.org/officeDocument/2006/relationships/customXml" Target="../ink/ink143.xml"/><Relationship Id="rId58" Type="http://schemas.openxmlformats.org/officeDocument/2006/relationships/image" Target="../media/image150.png"/><Relationship Id="rId57" Type="http://schemas.openxmlformats.org/officeDocument/2006/relationships/customXml" Target="../ink/ink142.xml"/><Relationship Id="rId56" Type="http://schemas.openxmlformats.org/officeDocument/2006/relationships/image" Target="../media/image149.png"/><Relationship Id="rId55" Type="http://schemas.openxmlformats.org/officeDocument/2006/relationships/customXml" Target="../ink/ink141.xml"/><Relationship Id="rId54" Type="http://schemas.openxmlformats.org/officeDocument/2006/relationships/image" Target="../media/image148.png"/><Relationship Id="rId53" Type="http://schemas.openxmlformats.org/officeDocument/2006/relationships/customXml" Target="../ink/ink140.xml"/><Relationship Id="rId52" Type="http://schemas.openxmlformats.org/officeDocument/2006/relationships/image" Target="../media/image37.png"/><Relationship Id="rId51" Type="http://schemas.openxmlformats.org/officeDocument/2006/relationships/customXml" Target="../ink/ink139.xml"/><Relationship Id="rId50" Type="http://schemas.openxmlformats.org/officeDocument/2006/relationships/image" Target="../media/image147.png"/><Relationship Id="rId5" Type="http://schemas.openxmlformats.org/officeDocument/2006/relationships/customXml" Target="../ink/ink116.xml"/><Relationship Id="rId49" Type="http://schemas.openxmlformats.org/officeDocument/2006/relationships/customXml" Target="../ink/ink138.xml"/><Relationship Id="rId48" Type="http://schemas.openxmlformats.org/officeDocument/2006/relationships/image" Target="../media/image146.png"/><Relationship Id="rId47" Type="http://schemas.openxmlformats.org/officeDocument/2006/relationships/customXml" Target="../ink/ink137.xml"/><Relationship Id="rId46" Type="http://schemas.openxmlformats.org/officeDocument/2006/relationships/image" Target="../media/image145.png"/><Relationship Id="rId45" Type="http://schemas.openxmlformats.org/officeDocument/2006/relationships/customXml" Target="../ink/ink136.xml"/><Relationship Id="rId44" Type="http://schemas.openxmlformats.org/officeDocument/2006/relationships/image" Target="../media/image144.png"/><Relationship Id="rId43" Type="http://schemas.openxmlformats.org/officeDocument/2006/relationships/customXml" Target="../ink/ink135.xml"/><Relationship Id="rId42" Type="http://schemas.openxmlformats.org/officeDocument/2006/relationships/image" Target="../media/image143.png"/><Relationship Id="rId41" Type="http://schemas.openxmlformats.org/officeDocument/2006/relationships/customXml" Target="../ink/ink134.xml"/><Relationship Id="rId40" Type="http://schemas.openxmlformats.org/officeDocument/2006/relationships/image" Target="../media/image142.png"/><Relationship Id="rId4" Type="http://schemas.openxmlformats.org/officeDocument/2006/relationships/image" Target="../media/image125.png"/><Relationship Id="rId39" Type="http://schemas.openxmlformats.org/officeDocument/2006/relationships/customXml" Target="../ink/ink133.xml"/><Relationship Id="rId38" Type="http://schemas.openxmlformats.org/officeDocument/2006/relationships/image" Target="../media/image141.png"/><Relationship Id="rId37" Type="http://schemas.openxmlformats.org/officeDocument/2006/relationships/customXml" Target="../ink/ink132.xml"/><Relationship Id="rId36" Type="http://schemas.openxmlformats.org/officeDocument/2006/relationships/image" Target="../media/image140.png"/><Relationship Id="rId35" Type="http://schemas.openxmlformats.org/officeDocument/2006/relationships/customXml" Target="../ink/ink131.xml"/><Relationship Id="rId34" Type="http://schemas.openxmlformats.org/officeDocument/2006/relationships/image" Target="../media/image139.png"/><Relationship Id="rId33" Type="http://schemas.openxmlformats.org/officeDocument/2006/relationships/customXml" Target="../ink/ink130.xml"/><Relationship Id="rId32" Type="http://schemas.openxmlformats.org/officeDocument/2006/relationships/image" Target="../media/image138.png"/><Relationship Id="rId31" Type="http://schemas.openxmlformats.org/officeDocument/2006/relationships/customXml" Target="../ink/ink129.xml"/><Relationship Id="rId30" Type="http://schemas.openxmlformats.org/officeDocument/2006/relationships/image" Target="../media/image137.png"/><Relationship Id="rId3" Type="http://schemas.openxmlformats.org/officeDocument/2006/relationships/customXml" Target="../ink/ink115.xml"/><Relationship Id="rId29" Type="http://schemas.openxmlformats.org/officeDocument/2006/relationships/customXml" Target="../ink/ink128.xml"/><Relationship Id="rId28" Type="http://schemas.openxmlformats.org/officeDocument/2006/relationships/image" Target="../media/image136.png"/><Relationship Id="rId27" Type="http://schemas.openxmlformats.org/officeDocument/2006/relationships/customXml" Target="../ink/ink127.xml"/><Relationship Id="rId26" Type="http://schemas.openxmlformats.org/officeDocument/2006/relationships/image" Target="../media/image135.png"/><Relationship Id="rId25" Type="http://schemas.openxmlformats.org/officeDocument/2006/relationships/customXml" Target="../ink/ink126.xml"/><Relationship Id="rId24" Type="http://schemas.openxmlformats.org/officeDocument/2006/relationships/image" Target="../media/image134.png"/><Relationship Id="rId23" Type="http://schemas.openxmlformats.org/officeDocument/2006/relationships/customXml" Target="../ink/ink125.xml"/><Relationship Id="rId22" Type="http://schemas.openxmlformats.org/officeDocument/2006/relationships/image" Target="../media/image133.png"/><Relationship Id="rId21" Type="http://schemas.openxmlformats.org/officeDocument/2006/relationships/customXml" Target="../ink/ink124.xml"/><Relationship Id="rId20" Type="http://schemas.openxmlformats.org/officeDocument/2006/relationships/image" Target="../media/image132.png"/><Relationship Id="rId2" Type="http://schemas.openxmlformats.org/officeDocument/2006/relationships/image" Target="../media/image124.png"/><Relationship Id="rId19" Type="http://schemas.openxmlformats.org/officeDocument/2006/relationships/customXml" Target="../ink/ink123.xml"/><Relationship Id="rId18" Type="http://schemas.openxmlformats.org/officeDocument/2006/relationships/image" Target="../media/image131.png"/><Relationship Id="rId17" Type="http://schemas.openxmlformats.org/officeDocument/2006/relationships/customXml" Target="../ink/ink122.xml"/><Relationship Id="rId16" Type="http://schemas.openxmlformats.org/officeDocument/2006/relationships/image" Target="../media/image130.png"/><Relationship Id="rId15" Type="http://schemas.openxmlformats.org/officeDocument/2006/relationships/customXml" Target="../ink/ink121.xml"/><Relationship Id="rId14" Type="http://schemas.openxmlformats.org/officeDocument/2006/relationships/image" Target="../media/image86.png"/><Relationship Id="rId13" Type="http://schemas.openxmlformats.org/officeDocument/2006/relationships/customXml" Target="../ink/ink120.xml"/><Relationship Id="rId12" Type="http://schemas.openxmlformats.org/officeDocument/2006/relationships/image" Target="../media/image129.png"/><Relationship Id="rId11" Type="http://schemas.openxmlformats.org/officeDocument/2006/relationships/customXml" Target="../ink/ink119.xml"/><Relationship Id="rId10" Type="http://schemas.openxmlformats.org/officeDocument/2006/relationships/image" Target="../media/image128.png"/><Relationship Id="rId1" Type="http://schemas.openxmlformats.org/officeDocument/2006/relationships/customXml" Target="../ink/ink114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0.png"/><Relationship Id="rId81" Type="http://schemas.openxmlformats.org/officeDocument/2006/relationships/slideLayout" Target="../slideLayouts/slideLayout7.xml"/><Relationship Id="rId80" Type="http://schemas.openxmlformats.org/officeDocument/2006/relationships/customXml" Target="../ink/ink199.xml"/><Relationship Id="rId8" Type="http://schemas.openxmlformats.org/officeDocument/2006/relationships/customXml" Target="../ink/ink163.xml"/><Relationship Id="rId79" Type="http://schemas.openxmlformats.org/officeDocument/2006/relationships/image" Target="../media/image205.png"/><Relationship Id="rId78" Type="http://schemas.openxmlformats.org/officeDocument/2006/relationships/customXml" Target="../ink/ink198.xml"/><Relationship Id="rId77" Type="http://schemas.openxmlformats.org/officeDocument/2006/relationships/image" Target="../media/image204.png"/><Relationship Id="rId76" Type="http://schemas.openxmlformats.org/officeDocument/2006/relationships/customXml" Target="../ink/ink197.xml"/><Relationship Id="rId75" Type="http://schemas.openxmlformats.org/officeDocument/2006/relationships/image" Target="../media/image203.png"/><Relationship Id="rId74" Type="http://schemas.openxmlformats.org/officeDocument/2006/relationships/customXml" Target="../ink/ink196.xml"/><Relationship Id="rId73" Type="http://schemas.openxmlformats.org/officeDocument/2006/relationships/image" Target="../media/image202.png"/><Relationship Id="rId72" Type="http://schemas.openxmlformats.org/officeDocument/2006/relationships/customXml" Target="../ink/ink195.xml"/><Relationship Id="rId71" Type="http://schemas.openxmlformats.org/officeDocument/2006/relationships/image" Target="../media/image201.png"/><Relationship Id="rId70" Type="http://schemas.openxmlformats.org/officeDocument/2006/relationships/customXml" Target="../ink/ink194.xml"/><Relationship Id="rId7" Type="http://schemas.openxmlformats.org/officeDocument/2006/relationships/image" Target="../media/image169.png"/><Relationship Id="rId69" Type="http://schemas.openxmlformats.org/officeDocument/2006/relationships/image" Target="../media/image200.png"/><Relationship Id="rId68" Type="http://schemas.openxmlformats.org/officeDocument/2006/relationships/customXml" Target="../ink/ink193.xml"/><Relationship Id="rId67" Type="http://schemas.openxmlformats.org/officeDocument/2006/relationships/image" Target="../media/image199.png"/><Relationship Id="rId66" Type="http://schemas.openxmlformats.org/officeDocument/2006/relationships/customXml" Target="../ink/ink192.xml"/><Relationship Id="rId65" Type="http://schemas.openxmlformats.org/officeDocument/2006/relationships/image" Target="../media/image198.png"/><Relationship Id="rId64" Type="http://schemas.openxmlformats.org/officeDocument/2006/relationships/customXml" Target="../ink/ink191.xml"/><Relationship Id="rId63" Type="http://schemas.openxmlformats.org/officeDocument/2006/relationships/image" Target="../media/image197.png"/><Relationship Id="rId62" Type="http://schemas.openxmlformats.org/officeDocument/2006/relationships/customXml" Target="../ink/ink190.xml"/><Relationship Id="rId61" Type="http://schemas.openxmlformats.org/officeDocument/2006/relationships/image" Target="../media/image196.png"/><Relationship Id="rId60" Type="http://schemas.openxmlformats.org/officeDocument/2006/relationships/customXml" Target="../ink/ink189.xml"/><Relationship Id="rId6" Type="http://schemas.openxmlformats.org/officeDocument/2006/relationships/customXml" Target="../ink/ink162.xml"/><Relationship Id="rId59" Type="http://schemas.openxmlformats.org/officeDocument/2006/relationships/image" Target="../media/image195.png"/><Relationship Id="rId58" Type="http://schemas.openxmlformats.org/officeDocument/2006/relationships/customXml" Target="../ink/ink188.xml"/><Relationship Id="rId57" Type="http://schemas.openxmlformats.org/officeDocument/2006/relationships/image" Target="../media/image194.png"/><Relationship Id="rId56" Type="http://schemas.openxmlformats.org/officeDocument/2006/relationships/customXml" Target="../ink/ink187.xml"/><Relationship Id="rId55" Type="http://schemas.openxmlformats.org/officeDocument/2006/relationships/image" Target="../media/image193.png"/><Relationship Id="rId54" Type="http://schemas.openxmlformats.org/officeDocument/2006/relationships/customXml" Target="../ink/ink186.xml"/><Relationship Id="rId53" Type="http://schemas.openxmlformats.org/officeDocument/2006/relationships/image" Target="../media/image192.png"/><Relationship Id="rId52" Type="http://schemas.openxmlformats.org/officeDocument/2006/relationships/customXml" Target="../ink/ink185.xml"/><Relationship Id="rId51" Type="http://schemas.openxmlformats.org/officeDocument/2006/relationships/image" Target="../media/image191.png"/><Relationship Id="rId50" Type="http://schemas.openxmlformats.org/officeDocument/2006/relationships/customXml" Target="../ink/ink184.xml"/><Relationship Id="rId5" Type="http://schemas.openxmlformats.org/officeDocument/2006/relationships/image" Target="../media/image168.png"/><Relationship Id="rId49" Type="http://schemas.openxmlformats.org/officeDocument/2006/relationships/image" Target="../media/image190.png"/><Relationship Id="rId48" Type="http://schemas.openxmlformats.org/officeDocument/2006/relationships/customXml" Target="../ink/ink183.xml"/><Relationship Id="rId47" Type="http://schemas.openxmlformats.org/officeDocument/2006/relationships/image" Target="../media/image189.png"/><Relationship Id="rId46" Type="http://schemas.openxmlformats.org/officeDocument/2006/relationships/customXml" Target="../ink/ink182.xml"/><Relationship Id="rId45" Type="http://schemas.openxmlformats.org/officeDocument/2006/relationships/image" Target="../media/image188.png"/><Relationship Id="rId44" Type="http://schemas.openxmlformats.org/officeDocument/2006/relationships/customXml" Target="../ink/ink181.xml"/><Relationship Id="rId43" Type="http://schemas.openxmlformats.org/officeDocument/2006/relationships/image" Target="../media/image187.png"/><Relationship Id="rId42" Type="http://schemas.openxmlformats.org/officeDocument/2006/relationships/customXml" Target="../ink/ink180.xml"/><Relationship Id="rId41" Type="http://schemas.openxmlformats.org/officeDocument/2006/relationships/image" Target="../media/image186.png"/><Relationship Id="rId40" Type="http://schemas.openxmlformats.org/officeDocument/2006/relationships/customXml" Target="../ink/ink179.xml"/><Relationship Id="rId4" Type="http://schemas.openxmlformats.org/officeDocument/2006/relationships/customXml" Target="../ink/ink161.xml"/><Relationship Id="rId39" Type="http://schemas.openxmlformats.org/officeDocument/2006/relationships/image" Target="../media/image185.png"/><Relationship Id="rId38" Type="http://schemas.openxmlformats.org/officeDocument/2006/relationships/customXml" Target="../ink/ink178.xml"/><Relationship Id="rId37" Type="http://schemas.openxmlformats.org/officeDocument/2006/relationships/image" Target="../media/image184.png"/><Relationship Id="rId36" Type="http://schemas.openxmlformats.org/officeDocument/2006/relationships/customXml" Target="../ink/ink177.xml"/><Relationship Id="rId35" Type="http://schemas.openxmlformats.org/officeDocument/2006/relationships/image" Target="../media/image183.png"/><Relationship Id="rId34" Type="http://schemas.openxmlformats.org/officeDocument/2006/relationships/customXml" Target="../ink/ink176.xml"/><Relationship Id="rId33" Type="http://schemas.openxmlformats.org/officeDocument/2006/relationships/image" Target="../media/image182.png"/><Relationship Id="rId32" Type="http://schemas.openxmlformats.org/officeDocument/2006/relationships/customXml" Target="../ink/ink175.xml"/><Relationship Id="rId31" Type="http://schemas.openxmlformats.org/officeDocument/2006/relationships/image" Target="../media/image181.png"/><Relationship Id="rId30" Type="http://schemas.openxmlformats.org/officeDocument/2006/relationships/customXml" Target="../ink/ink174.xml"/><Relationship Id="rId3" Type="http://schemas.openxmlformats.org/officeDocument/2006/relationships/image" Target="../media/image37.png"/><Relationship Id="rId29" Type="http://schemas.openxmlformats.org/officeDocument/2006/relationships/image" Target="../media/image180.png"/><Relationship Id="rId28" Type="http://schemas.openxmlformats.org/officeDocument/2006/relationships/customXml" Target="../ink/ink173.xml"/><Relationship Id="rId27" Type="http://schemas.openxmlformats.org/officeDocument/2006/relationships/image" Target="../media/image179.png"/><Relationship Id="rId26" Type="http://schemas.openxmlformats.org/officeDocument/2006/relationships/customXml" Target="../ink/ink172.xml"/><Relationship Id="rId25" Type="http://schemas.openxmlformats.org/officeDocument/2006/relationships/image" Target="../media/image178.png"/><Relationship Id="rId24" Type="http://schemas.openxmlformats.org/officeDocument/2006/relationships/customXml" Target="../ink/ink171.xml"/><Relationship Id="rId23" Type="http://schemas.openxmlformats.org/officeDocument/2006/relationships/image" Target="../media/image177.png"/><Relationship Id="rId22" Type="http://schemas.openxmlformats.org/officeDocument/2006/relationships/customXml" Target="../ink/ink170.xml"/><Relationship Id="rId21" Type="http://schemas.openxmlformats.org/officeDocument/2006/relationships/image" Target="../media/image176.png"/><Relationship Id="rId20" Type="http://schemas.openxmlformats.org/officeDocument/2006/relationships/customXml" Target="../ink/ink169.xml"/><Relationship Id="rId2" Type="http://schemas.openxmlformats.org/officeDocument/2006/relationships/customXml" Target="../ink/ink160.xml"/><Relationship Id="rId19" Type="http://schemas.openxmlformats.org/officeDocument/2006/relationships/image" Target="../media/image175.png"/><Relationship Id="rId18" Type="http://schemas.openxmlformats.org/officeDocument/2006/relationships/customXml" Target="../ink/ink168.xml"/><Relationship Id="rId17" Type="http://schemas.openxmlformats.org/officeDocument/2006/relationships/image" Target="../media/image174.png"/><Relationship Id="rId16" Type="http://schemas.openxmlformats.org/officeDocument/2006/relationships/customXml" Target="../ink/ink167.xml"/><Relationship Id="rId15" Type="http://schemas.openxmlformats.org/officeDocument/2006/relationships/image" Target="../media/image173.png"/><Relationship Id="rId14" Type="http://schemas.openxmlformats.org/officeDocument/2006/relationships/customXml" Target="../ink/ink166.xml"/><Relationship Id="rId13" Type="http://schemas.openxmlformats.org/officeDocument/2006/relationships/image" Target="../media/image172.png"/><Relationship Id="rId12" Type="http://schemas.openxmlformats.org/officeDocument/2006/relationships/customXml" Target="../ink/ink165.xml"/><Relationship Id="rId11" Type="http://schemas.openxmlformats.org/officeDocument/2006/relationships/image" Target="../media/image171.png"/><Relationship Id="rId10" Type="http://schemas.openxmlformats.org/officeDocument/2006/relationships/customXml" Target="../ink/ink164.xml"/><Relationship Id="rId1" Type="http://schemas.openxmlformats.org/officeDocument/2006/relationships/tags" Target="../tags/tag3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9.GIF"/><Relationship Id="rId2" Type="http://schemas.openxmlformats.org/officeDocument/2006/relationships/image" Target="../media/image38.GIF"/><Relationship Id="rId1" Type="http://schemas.openxmlformats.org/officeDocument/2006/relationships/image" Target="../media/image206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customXml" Target="../ink/ink204.xml"/><Relationship Id="rId8" Type="http://schemas.openxmlformats.org/officeDocument/2006/relationships/image" Target="../media/image210.png"/><Relationship Id="rId7" Type="http://schemas.openxmlformats.org/officeDocument/2006/relationships/customXml" Target="../ink/ink203.xml"/><Relationship Id="rId6" Type="http://schemas.openxmlformats.org/officeDocument/2006/relationships/image" Target="../media/image209.png"/><Relationship Id="rId5" Type="http://schemas.openxmlformats.org/officeDocument/2006/relationships/customXml" Target="../ink/ink202.xml"/><Relationship Id="rId4" Type="http://schemas.openxmlformats.org/officeDocument/2006/relationships/image" Target="../media/image208.png"/><Relationship Id="rId37" Type="http://schemas.openxmlformats.org/officeDocument/2006/relationships/slideLayout" Target="../slideLayouts/slideLayout1.xml"/><Relationship Id="rId36" Type="http://schemas.openxmlformats.org/officeDocument/2006/relationships/image" Target="../media/image224.png"/><Relationship Id="rId35" Type="http://schemas.openxmlformats.org/officeDocument/2006/relationships/customXml" Target="../ink/ink217.xml"/><Relationship Id="rId34" Type="http://schemas.openxmlformats.org/officeDocument/2006/relationships/image" Target="../media/image223.png"/><Relationship Id="rId33" Type="http://schemas.openxmlformats.org/officeDocument/2006/relationships/customXml" Target="../ink/ink216.xml"/><Relationship Id="rId32" Type="http://schemas.openxmlformats.org/officeDocument/2006/relationships/image" Target="../media/image222.png"/><Relationship Id="rId31" Type="http://schemas.openxmlformats.org/officeDocument/2006/relationships/customXml" Target="../ink/ink215.xml"/><Relationship Id="rId30" Type="http://schemas.openxmlformats.org/officeDocument/2006/relationships/image" Target="../media/image221.png"/><Relationship Id="rId3" Type="http://schemas.openxmlformats.org/officeDocument/2006/relationships/customXml" Target="../ink/ink201.xml"/><Relationship Id="rId29" Type="http://schemas.openxmlformats.org/officeDocument/2006/relationships/customXml" Target="../ink/ink214.xml"/><Relationship Id="rId28" Type="http://schemas.openxmlformats.org/officeDocument/2006/relationships/image" Target="../media/image220.png"/><Relationship Id="rId27" Type="http://schemas.openxmlformats.org/officeDocument/2006/relationships/customXml" Target="../ink/ink213.xml"/><Relationship Id="rId26" Type="http://schemas.openxmlformats.org/officeDocument/2006/relationships/image" Target="../media/image219.png"/><Relationship Id="rId25" Type="http://schemas.openxmlformats.org/officeDocument/2006/relationships/customXml" Target="../ink/ink212.xml"/><Relationship Id="rId24" Type="http://schemas.openxmlformats.org/officeDocument/2006/relationships/image" Target="../media/image218.png"/><Relationship Id="rId23" Type="http://schemas.openxmlformats.org/officeDocument/2006/relationships/customXml" Target="../ink/ink211.xml"/><Relationship Id="rId22" Type="http://schemas.openxmlformats.org/officeDocument/2006/relationships/image" Target="../media/image217.png"/><Relationship Id="rId21" Type="http://schemas.openxmlformats.org/officeDocument/2006/relationships/customXml" Target="../ink/ink210.xml"/><Relationship Id="rId20" Type="http://schemas.openxmlformats.org/officeDocument/2006/relationships/image" Target="../media/image216.png"/><Relationship Id="rId2" Type="http://schemas.openxmlformats.org/officeDocument/2006/relationships/image" Target="../media/image207.png"/><Relationship Id="rId19" Type="http://schemas.openxmlformats.org/officeDocument/2006/relationships/customXml" Target="../ink/ink209.xml"/><Relationship Id="rId18" Type="http://schemas.openxmlformats.org/officeDocument/2006/relationships/image" Target="../media/image215.png"/><Relationship Id="rId17" Type="http://schemas.openxmlformats.org/officeDocument/2006/relationships/customXml" Target="../ink/ink208.xml"/><Relationship Id="rId16" Type="http://schemas.openxmlformats.org/officeDocument/2006/relationships/image" Target="../media/image214.png"/><Relationship Id="rId15" Type="http://schemas.openxmlformats.org/officeDocument/2006/relationships/customXml" Target="../ink/ink207.xml"/><Relationship Id="rId14" Type="http://schemas.openxmlformats.org/officeDocument/2006/relationships/image" Target="../media/image213.png"/><Relationship Id="rId13" Type="http://schemas.openxmlformats.org/officeDocument/2006/relationships/customXml" Target="../ink/ink206.xml"/><Relationship Id="rId12" Type="http://schemas.openxmlformats.org/officeDocument/2006/relationships/image" Target="../media/image212.png"/><Relationship Id="rId11" Type="http://schemas.openxmlformats.org/officeDocument/2006/relationships/customXml" Target="../ink/ink205.xml"/><Relationship Id="rId10" Type="http://schemas.openxmlformats.org/officeDocument/2006/relationships/image" Target="../media/image211.png"/><Relationship Id="rId1" Type="http://schemas.openxmlformats.org/officeDocument/2006/relationships/customXml" Target="../ink/ink200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customXml" Target="../ink/ink222.xml"/><Relationship Id="rId8" Type="http://schemas.openxmlformats.org/officeDocument/2006/relationships/image" Target="../media/image228.png"/><Relationship Id="rId7" Type="http://schemas.openxmlformats.org/officeDocument/2006/relationships/customXml" Target="../ink/ink221.xml"/><Relationship Id="rId6" Type="http://schemas.openxmlformats.org/officeDocument/2006/relationships/image" Target="../media/image227.png"/><Relationship Id="rId5" Type="http://schemas.openxmlformats.org/officeDocument/2006/relationships/customXml" Target="../ink/ink220.xml"/><Relationship Id="rId4" Type="http://schemas.openxmlformats.org/officeDocument/2006/relationships/image" Target="../media/image226.png"/><Relationship Id="rId3" Type="http://schemas.openxmlformats.org/officeDocument/2006/relationships/customXml" Target="../ink/ink219.xml"/><Relationship Id="rId23" Type="http://schemas.openxmlformats.org/officeDocument/2006/relationships/slideLayout" Target="../slideLayouts/slideLayout1.xml"/><Relationship Id="rId22" Type="http://schemas.openxmlformats.org/officeDocument/2006/relationships/image" Target="../media/image235.png"/><Relationship Id="rId21" Type="http://schemas.openxmlformats.org/officeDocument/2006/relationships/customXml" Target="../ink/ink228.xml"/><Relationship Id="rId20" Type="http://schemas.openxmlformats.org/officeDocument/2006/relationships/image" Target="../media/image234.png"/><Relationship Id="rId2" Type="http://schemas.openxmlformats.org/officeDocument/2006/relationships/image" Target="../media/image225.png"/><Relationship Id="rId19" Type="http://schemas.openxmlformats.org/officeDocument/2006/relationships/customXml" Target="../ink/ink227.xml"/><Relationship Id="rId18" Type="http://schemas.openxmlformats.org/officeDocument/2006/relationships/image" Target="../media/image233.png"/><Relationship Id="rId17" Type="http://schemas.openxmlformats.org/officeDocument/2006/relationships/customXml" Target="../ink/ink226.xml"/><Relationship Id="rId16" Type="http://schemas.openxmlformats.org/officeDocument/2006/relationships/image" Target="../media/image232.png"/><Relationship Id="rId15" Type="http://schemas.openxmlformats.org/officeDocument/2006/relationships/customXml" Target="../ink/ink225.xml"/><Relationship Id="rId14" Type="http://schemas.openxmlformats.org/officeDocument/2006/relationships/image" Target="../media/image231.png"/><Relationship Id="rId13" Type="http://schemas.openxmlformats.org/officeDocument/2006/relationships/customXml" Target="../ink/ink224.xml"/><Relationship Id="rId12" Type="http://schemas.openxmlformats.org/officeDocument/2006/relationships/image" Target="../media/image230.png"/><Relationship Id="rId11" Type="http://schemas.openxmlformats.org/officeDocument/2006/relationships/customXml" Target="../ink/ink223.xml"/><Relationship Id="rId10" Type="http://schemas.openxmlformats.org/officeDocument/2006/relationships/image" Target="../media/image229.png"/><Relationship Id="rId1" Type="http://schemas.openxmlformats.org/officeDocument/2006/relationships/customXml" Target="../ink/ink2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6.emf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customXml" Target="../ink/ink230.xml"/><Relationship Id="rId2" Type="http://schemas.openxmlformats.org/officeDocument/2006/relationships/image" Target="../media/image37.png"/><Relationship Id="rId1" Type="http://schemas.openxmlformats.org/officeDocument/2006/relationships/customXml" Target="../ink/ink2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slide" Target="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customXml" Target="../ink/ink234.xml"/><Relationship Id="rId8" Type="http://schemas.openxmlformats.org/officeDocument/2006/relationships/image" Target="../media/image240.png"/><Relationship Id="rId7" Type="http://schemas.openxmlformats.org/officeDocument/2006/relationships/customXml" Target="../ink/ink233.xml"/><Relationship Id="rId6" Type="http://schemas.openxmlformats.org/officeDocument/2006/relationships/image" Target="../media/image239.png"/><Relationship Id="rId5" Type="http://schemas.openxmlformats.org/officeDocument/2006/relationships/customXml" Target="../ink/ink232.xml"/><Relationship Id="rId4" Type="http://schemas.openxmlformats.org/officeDocument/2006/relationships/image" Target="../media/image238.png"/><Relationship Id="rId3" Type="http://schemas.openxmlformats.org/officeDocument/2006/relationships/customXml" Target="../ink/ink231.xml"/><Relationship Id="rId29" Type="http://schemas.openxmlformats.org/officeDocument/2006/relationships/slideLayout" Target="../slideLayouts/slideLayout1.xml"/><Relationship Id="rId28" Type="http://schemas.openxmlformats.org/officeDocument/2006/relationships/image" Target="../media/image250.png"/><Relationship Id="rId27" Type="http://schemas.openxmlformats.org/officeDocument/2006/relationships/customXml" Target="../ink/ink243.xml"/><Relationship Id="rId26" Type="http://schemas.openxmlformats.org/officeDocument/2006/relationships/image" Target="../media/image249.png"/><Relationship Id="rId25" Type="http://schemas.openxmlformats.org/officeDocument/2006/relationships/customXml" Target="../ink/ink242.xml"/><Relationship Id="rId24" Type="http://schemas.openxmlformats.org/officeDocument/2006/relationships/image" Target="../media/image248.png"/><Relationship Id="rId23" Type="http://schemas.openxmlformats.org/officeDocument/2006/relationships/customXml" Target="../ink/ink241.xml"/><Relationship Id="rId22" Type="http://schemas.openxmlformats.org/officeDocument/2006/relationships/image" Target="../media/image247.png"/><Relationship Id="rId21" Type="http://schemas.openxmlformats.org/officeDocument/2006/relationships/customXml" Target="../ink/ink240.xml"/><Relationship Id="rId20" Type="http://schemas.openxmlformats.org/officeDocument/2006/relationships/image" Target="../media/image246.png"/><Relationship Id="rId2" Type="http://schemas.openxmlformats.org/officeDocument/2006/relationships/image" Target="../media/image70.GIF"/><Relationship Id="rId19" Type="http://schemas.openxmlformats.org/officeDocument/2006/relationships/customXml" Target="../ink/ink239.xml"/><Relationship Id="rId18" Type="http://schemas.openxmlformats.org/officeDocument/2006/relationships/image" Target="../media/image245.png"/><Relationship Id="rId17" Type="http://schemas.openxmlformats.org/officeDocument/2006/relationships/customXml" Target="../ink/ink238.xml"/><Relationship Id="rId16" Type="http://schemas.openxmlformats.org/officeDocument/2006/relationships/image" Target="../media/image244.png"/><Relationship Id="rId15" Type="http://schemas.openxmlformats.org/officeDocument/2006/relationships/customXml" Target="../ink/ink237.xml"/><Relationship Id="rId14" Type="http://schemas.openxmlformats.org/officeDocument/2006/relationships/image" Target="../media/image243.png"/><Relationship Id="rId13" Type="http://schemas.openxmlformats.org/officeDocument/2006/relationships/customXml" Target="../ink/ink236.xml"/><Relationship Id="rId12" Type="http://schemas.openxmlformats.org/officeDocument/2006/relationships/image" Target="../media/image242.png"/><Relationship Id="rId11" Type="http://schemas.openxmlformats.org/officeDocument/2006/relationships/customXml" Target="../ink/ink235.xml"/><Relationship Id="rId10" Type="http://schemas.openxmlformats.org/officeDocument/2006/relationships/image" Target="../media/image241.png"/><Relationship Id="rId1" Type="http://schemas.openxmlformats.org/officeDocument/2006/relationships/image" Target="../media/image237.GIF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customXml" Target="../ink/ink247.xml"/><Relationship Id="rId8" Type="http://schemas.openxmlformats.org/officeDocument/2006/relationships/image" Target="../media/image255.png"/><Relationship Id="rId7" Type="http://schemas.openxmlformats.org/officeDocument/2006/relationships/customXml" Target="../ink/ink246.xml"/><Relationship Id="rId65" Type="http://schemas.openxmlformats.org/officeDocument/2006/relationships/slideLayout" Target="../slideLayouts/slideLayout1.xml"/><Relationship Id="rId64" Type="http://schemas.openxmlformats.org/officeDocument/2006/relationships/image" Target="../media/image283.png"/><Relationship Id="rId63" Type="http://schemas.openxmlformats.org/officeDocument/2006/relationships/customXml" Target="../ink/ink274.xml"/><Relationship Id="rId62" Type="http://schemas.openxmlformats.org/officeDocument/2006/relationships/image" Target="../media/image282.png"/><Relationship Id="rId61" Type="http://schemas.openxmlformats.org/officeDocument/2006/relationships/customXml" Target="../ink/ink273.xml"/><Relationship Id="rId60" Type="http://schemas.openxmlformats.org/officeDocument/2006/relationships/image" Target="../media/image281.png"/><Relationship Id="rId6" Type="http://schemas.openxmlformats.org/officeDocument/2006/relationships/image" Target="../media/image254.png"/><Relationship Id="rId59" Type="http://schemas.openxmlformats.org/officeDocument/2006/relationships/customXml" Target="../ink/ink272.xml"/><Relationship Id="rId58" Type="http://schemas.openxmlformats.org/officeDocument/2006/relationships/image" Target="../media/image280.png"/><Relationship Id="rId57" Type="http://schemas.openxmlformats.org/officeDocument/2006/relationships/customXml" Target="../ink/ink271.xml"/><Relationship Id="rId56" Type="http://schemas.openxmlformats.org/officeDocument/2006/relationships/image" Target="../media/image279.png"/><Relationship Id="rId55" Type="http://schemas.openxmlformats.org/officeDocument/2006/relationships/customXml" Target="../ink/ink270.xml"/><Relationship Id="rId54" Type="http://schemas.openxmlformats.org/officeDocument/2006/relationships/image" Target="../media/image278.png"/><Relationship Id="rId53" Type="http://schemas.openxmlformats.org/officeDocument/2006/relationships/customXml" Target="../ink/ink269.xml"/><Relationship Id="rId52" Type="http://schemas.openxmlformats.org/officeDocument/2006/relationships/image" Target="../media/image277.png"/><Relationship Id="rId51" Type="http://schemas.openxmlformats.org/officeDocument/2006/relationships/customXml" Target="../ink/ink268.xml"/><Relationship Id="rId50" Type="http://schemas.openxmlformats.org/officeDocument/2006/relationships/image" Target="../media/image276.png"/><Relationship Id="rId5" Type="http://schemas.openxmlformats.org/officeDocument/2006/relationships/customXml" Target="../ink/ink245.xml"/><Relationship Id="rId49" Type="http://schemas.openxmlformats.org/officeDocument/2006/relationships/customXml" Target="../ink/ink267.xml"/><Relationship Id="rId48" Type="http://schemas.openxmlformats.org/officeDocument/2006/relationships/image" Target="../media/image275.png"/><Relationship Id="rId47" Type="http://schemas.openxmlformats.org/officeDocument/2006/relationships/customXml" Target="../ink/ink266.xml"/><Relationship Id="rId46" Type="http://schemas.openxmlformats.org/officeDocument/2006/relationships/image" Target="../media/image274.png"/><Relationship Id="rId45" Type="http://schemas.openxmlformats.org/officeDocument/2006/relationships/customXml" Target="../ink/ink265.xml"/><Relationship Id="rId44" Type="http://schemas.openxmlformats.org/officeDocument/2006/relationships/image" Target="../media/image273.png"/><Relationship Id="rId43" Type="http://schemas.openxmlformats.org/officeDocument/2006/relationships/customXml" Target="../ink/ink264.xml"/><Relationship Id="rId42" Type="http://schemas.openxmlformats.org/officeDocument/2006/relationships/image" Target="../media/image272.png"/><Relationship Id="rId41" Type="http://schemas.openxmlformats.org/officeDocument/2006/relationships/customXml" Target="../ink/ink263.xml"/><Relationship Id="rId40" Type="http://schemas.openxmlformats.org/officeDocument/2006/relationships/image" Target="../media/image271.png"/><Relationship Id="rId4" Type="http://schemas.openxmlformats.org/officeDocument/2006/relationships/image" Target="../media/image253.png"/><Relationship Id="rId39" Type="http://schemas.openxmlformats.org/officeDocument/2006/relationships/customXml" Target="../ink/ink262.xml"/><Relationship Id="rId38" Type="http://schemas.openxmlformats.org/officeDocument/2006/relationships/image" Target="../media/image270.png"/><Relationship Id="rId37" Type="http://schemas.openxmlformats.org/officeDocument/2006/relationships/customXml" Target="../ink/ink261.xml"/><Relationship Id="rId36" Type="http://schemas.openxmlformats.org/officeDocument/2006/relationships/image" Target="../media/image269.png"/><Relationship Id="rId35" Type="http://schemas.openxmlformats.org/officeDocument/2006/relationships/customXml" Target="../ink/ink260.xml"/><Relationship Id="rId34" Type="http://schemas.openxmlformats.org/officeDocument/2006/relationships/image" Target="../media/image268.png"/><Relationship Id="rId33" Type="http://schemas.openxmlformats.org/officeDocument/2006/relationships/customXml" Target="../ink/ink259.xml"/><Relationship Id="rId32" Type="http://schemas.openxmlformats.org/officeDocument/2006/relationships/image" Target="../media/image267.png"/><Relationship Id="rId31" Type="http://schemas.openxmlformats.org/officeDocument/2006/relationships/customXml" Target="../ink/ink258.xml"/><Relationship Id="rId30" Type="http://schemas.openxmlformats.org/officeDocument/2006/relationships/image" Target="../media/image266.png"/><Relationship Id="rId3" Type="http://schemas.openxmlformats.org/officeDocument/2006/relationships/customXml" Target="../ink/ink244.xml"/><Relationship Id="rId29" Type="http://schemas.openxmlformats.org/officeDocument/2006/relationships/customXml" Target="../ink/ink257.xml"/><Relationship Id="rId28" Type="http://schemas.openxmlformats.org/officeDocument/2006/relationships/image" Target="../media/image265.png"/><Relationship Id="rId27" Type="http://schemas.openxmlformats.org/officeDocument/2006/relationships/customXml" Target="../ink/ink256.xml"/><Relationship Id="rId26" Type="http://schemas.openxmlformats.org/officeDocument/2006/relationships/image" Target="../media/image264.png"/><Relationship Id="rId25" Type="http://schemas.openxmlformats.org/officeDocument/2006/relationships/customXml" Target="../ink/ink255.xml"/><Relationship Id="rId24" Type="http://schemas.openxmlformats.org/officeDocument/2006/relationships/image" Target="../media/image263.png"/><Relationship Id="rId23" Type="http://schemas.openxmlformats.org/officeDocument/2006/relationships/customXml" Target="../ink/ink254.xml"/><Relationship Id="rId22" Type="http://schemas.openxmlformats.org/officeDocument/2006/relationships/image" Target="../media/image262.png"/><Relationship Id="rId21" Type="http://schemas.openxmlformats.org/officeDocument/2006/relationships/customXml" Target="../ink/ink253.xml"/><Relationship Id="rId20" Type="http://schemas.openxmlformats.org/officeDocument/2006/relationships/image" Target="../media/image261.png"/><Relationship Id="rId2" Type="http://schemas.openxmlformats.org/officeDocument/2006/relationships/image" Target="../media/image252.GIF"/><Relationship Id="rId19" Type="http://schemas.openxmlformats.org/officeDocument/2006/relationships/customXml" Target="../ink/ink252.xml"/><Relationship Id="rId18" Type="http://schemas.openxmlformats.org/officeDocument/2006/relationships/image" Target="../media/image260.png"/><Relationship Id="rId17" Type="http://schemas.openxmlformats.org/officeDocument/2006/relationships/customXml" Target="../ink/ink251.xml"/><Relationship Id="rId16" Type="http://schemas.openxmlformats.org/officeDocument/2006/relationships/image" Target="../media/image259.png"/><Relationship Id="rId15" Type="http://schemas.openxmlformats.org/officeDocument/2006/relationships/customXml" Target="../ink/ink250.xml"/><Relationship Id="rId14" Type="http://schemas.openxmlformats.org/officeDocument/2006/relationships/image" Target="../media/image258.png"/><Relationship Id="rId13" Type="http://schemas.openxmlformats.org/officeDocument/2006/relationships/customXml" Target="../ink/ink249.xml"/><Relationship Id="rId12" Type="http://schemas.openxmlformats.org/officeDocument/2006/relationships/image" Target="../media/image257.png"/><Relationship Id="rId11" Type="http://schemas.openxmlformats.org/officeDocument/2006/relationships/customXml" Target="../ink/ink248.xml"/><Relationship Id="rId10" Type="http://schemas.openxmlformats.org/officeDocument/2006/relationships/image" Target="../media/image256.png"/><Relationship Id="rId1" Type="http://schemas.openxmlformats.org/officeDocument/2006/relationships/image" Target="../media/image251.GIF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customXml" Target="../ink/ink278.xml"/><Relationship Id="rId8" Type="http://schemas.openxmlformats.org/officeDocument/2006/relationships/image" Target="../media/image287.png"/><Relationship Id="rId7" Type="http://schemas.openxmlformats.org/officeDocument/2006/relationships/customXml" Target="../ink/ink277.xml"/><Relationship Id="rId6" Type="http://schemas.openxmlformats.org/officeDocument/2006/relationships/image" Target="../media/image286.png"/><Relationship Id="rId53" Type="http://schemas.openxmlformats.org/officeDocument/2006/relationships/slideLayout" Target="../slideLayouts/slideLayout1.xml"/><Relationship Id="rId52" Type="http://schemas.openxmlformats.org/officeDocument/2006/relationships/image" Target="../media/image309.png"/><Relationship Id="rId51" Type="http://schemas.openxmlformats.org/officeDocument/2006/relationships/customXml" Target="../ink/ink299.xml"/><Relationship Id="rId50" Type="http://schemas.openxmlformats.org/officeDocument/2006/relationships/image" Target="../media/image308.png"/><Relationship Id="rId5" Type="http://schemas.openxmlformats.org/officeDocument/2006/relationships/customXml" Target="../ink/ink276.xml"/><Relationship Id="rId49" Type="http://schemas.openxmlformats.org/officeDocument/2006/relationships/customXml" Target="../ink/ink298.xml"/><Relationship Id="rId48" Type="http://schemas.openxmlformats.org/officeDocument/2006/relationships/image" Target="../media/image307.png"/><Relationship Id="rId47" Type="http://schemas.openxmlformats.org/officeDocument/2006/relationships/customXml" Target="../ink/ink297.xml"/><Relationship Id="rId46" Type="http://schemas.openxmlformats.org/officeDocument/2006/relationships/image" Target="../media/image306.png"/><Relationship Id="rId45" Type="http://schemas.openxmlformats.org/officeDocument/2006/relationships/customXml" Target="../ink/ink296.xml"/><Relationship Id="rId44" Type="http://schemas.openxmlformats.org/officeDocument/2006/relationships/image" Target="../media/image305.png"/><Relationship Id="rId43" Type="http://schemas.openxmlformats.org/officeDocument/2006/relationships/customXml" Target="../ink/ink295.xml"/><Relationship Id="rId42" Type="http://schemas.openxmlformats.org/officeDocument/2006/relationships/image" Target="../media/image304.png"/><Relationship Id="rId41" Type="http://schemas.openxmlformats.org/officeDocument/2006/relationships/customXml" Target="../ink/ink294.xml"/><Relationship Id="rId40" Type="http://schemas.openxmlformats.org/officeDocument/2006/relationships/image" Target="../media/image303.png"/><Relationship Id="rId4" Type="http://schemas.openxmlformats.org/officeDocument/2006/relationships/image" Target="../media/image285.png"/><Relationship Id="rId39" Type="http://schemas.openxmlformats.org/officeDocument/2006/relationships/customXml" Target="../ink/ink293.xml"/><Relationship Id="rId38" Type="http://schemas.openxmlformats.org/officeDocument/2006/relationships/image" Target="../media/image302.png"/><Relationship Id="rId37" Type="http://schemas.openxmlformats.org/officeDocument/2006/relationships/customXml" Target="../ink/ink292.xml"/><Relationship Id="rId36" Type="http://schemas.openxmlformats.org/officeDocument/2006/relationships/image" Target="../media/image301.png"/><Relationship Id="rId35" Type="http://schemas.openxmlformats.org/officeDocument/2006/relationships/customXml" Target="../ink/ink291.xml"/><Relationship Id="rId34" Type="http://schemas.openxmlformats.org/officeDocument/2006/relationships/image" Target="../media/image300.png"/><Relationship Id="rId33" Type="http://schemas.openxmlformats.org/officeDocument/2006/relationships/customXml" Target="../ink/ink290.xml"/><Relationship Id="rId32" Type="http://schemas.openxmlformats.org/officeDocument/2006/relationships/image" Target="../media/image299.png"/><Relationship Id="rId31" Type="http://schemas.openxmlformats.org/officeDocument/2006/relationships/customXml" Target="../ink/ink289.xml"/><Relationship Id="rId30" Type="http://schemas.openxmlformats.org/officeDocument/2006/relationships/image" Target="../media/image298.png"/><Relationship Id="rId3" Type="http://schemas.openxmlformats.org/officeDocument/2006/relationships/customXml" Target="../ink/ink275.xml"/><Relationship Id="rId29" Type="http://schemas.openxmlformats.org/officeDocument/2006/relationships/customXml" Target="../ink/ink288.xml"/><Relationship Id="rId28" Type="http://schemas.openxmlformats.org/officeDocument/2006/relationships/image" Target="../media/image297.png"/><Relationship Id="rId27" Type="http://schemas.openxmlformats.org/officeDocument/2006/relationships/customXml" Target="../ink/ink287.xml"/><Relationship Id="rId26" Type="http://schemas.openxmlformats.org/officeDocument/2006/relationships/image" Target="../media/image296.png"/><Relationship Id="rId25" Type="http://schemas.openxmlformats.org/officeDocument/2006/relationships/customXml" Target="../ink/ink286.xml"/><Relationship Id="rId24" Type="http://schemas.openxmlformats.org/officeDocument/2006/relationships/image" Target="../media/image295.png"/><Relationship Id="rId23" Type="http://schemas.openxmlformats.org/officeDocument/2006/relationships/customXml" Target="../ink/ink285.xml"/><Relationship Id="rId22" Type="http://schemas.openxmlformats.org/officeDocument/2006/relationships/image" Target="../media/image294.png"/><Relationship Id="rId21" Type="http://schemas.openxmlformats.org/officeDocument/2006/relationships/customXml" Target="../ink/ink284.xml"/><Relationship Id="rId20" Type="http://schemas.openxmlformats.org/officeDocument/2006/relationships/image" Target="../media/image293.png"/><Relationship Id="rId2" Type="http://schemas.openxmlformats.org/officeDocument/2006/relationships/image" Target="../media/image284.GIF"/><Relationship Id="rId19" Type="http://schemas.openxmlformats.org/officeDocument/2006/relationships/customXml" Target="../ink/ink283.xml"/><Relationship Id="rId18" Type="http://schemas.openxmlformats.org/officeDocument/2006/relationships/image" Target="../media/image292.png"/><Relationship Id="rId17" Type="http://schemas.openxmlformats.org/officeDocument/2006/relationships/customXml" Target="../ink/ink282.xml"/><Relationship Id="rId16" Type="http://schemas.openxmlformats.org/officeDocument/2006/relationships/image" Target="../media/image291.png"/><Relationship Id="rId15" Type="http://schemas.openxmlformats.org/officeDocument/2006/relationships/customXml" Target="../ink/ink281.xml"/><Relationship Id="rId14" Type="http://schemas.openxmlformats.org/officeDocument/2006/relationships/image" Target="../media/image290.png"/><Relationship Id="rId13" Type="http://schemas.openxmlformats.org/officeDocument/2006/relationships/customXml" Target="../ink/ink280.xml"/><Relationship Id="rId12" Type="http://schemas.openxmlformats.org/officeDocument/2006/relationships/image" Target="../media/image289.png"/><Relationship Id="rId11" Type="http://schemas.openxmlformats.org/officeDocument/2006/relationships/customXml" Target="../ink/ink279.xml"/><Relationship Id="rId10" Type="http://schemas.openxmlformats.org/officeDocument/2006/relationships/image" Target="../media/image288.png"/><Relationship Id="rId1" Type="http://schemas.openxmlformats.org/officeDocument/2006/relationships/image" Target="../media/image252.GIF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customXml" Target="../ink/ink303.xml"/><Relationship Id="rId8" Type="http://schemas.openxmlformats.org/officeDocument/2006/relationships/image" Target="../media/image314.png"/><Relationship Id="rId7" Type="http://schemas.openxmlformats.org/officeDocument/2006/relationships/customXml" Target="../ink/ink302.xml"/><Relationship Id="rId6" Type="http://schemas.openxmlformats.org/officeDocument/2006/relationships/image" Target="../media/image313.png"/><Relationship Id="rId5" Type="http://schemas.openxmlformats.org/officeDocument/2006/relationships/customXml" Target="../ink/ink301.xml"/><Relationship Id="rId4" Type="http://schemas.openxmlformats.org/officeDocument/2006/relationships/image" Target="../media/image312.png"/><Relationship Id="rId3" Type="http://schemas.openxmlformats.org/officeDocument/2006/relationships/customXml" Target="../ink/ink300.xml"/><Relationship Id="rId2" Type="http://schemas.openxmlformats.org/officeDocument/2006/relationships/image" Target="../media/image311.GIF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315.png"/><Relationship Id="rId1" Type="http://schemas.openxmlformats.org/officeDocument/2006/relationships/image" Target="../media/image310.GIF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0.png"/><Relationship Id="rId8" Type="http://schemas.openxmlformats.org/officeDocument/2006/relationships/customXml" Target="../ink/ink307.xml"/><Relationship Id="rId7" Type="http://schemas.openxmlformats.org/officeDocument/2006/relationships/image" Target="../media/image319.png"/><Relationship Id="rId6" Type="http://schemas.openxmlformats.org/officeDocument/2006/relationships/customXml" Target="../ink/ink306.xml"/><Relationship Id="rId5" Type="http://schemas.openxmlformats.org/officeDocument/2006/relationships/image" Target="../media/image318.png"/><Relationship Id="rId44" Type="http://schemas.openxmlformats.org/officeDocument/2006/relationships/slideLayout" Target="../slideLayouts/slideLayout1.xml"/><Relationship Id="rId43" Type="http://schemas.openxmlformats.org/officeDocument/2006/relationships/image" Target="../media/image337.png"/><Relationship Id="rId42" Type="http://schemas.openxmlformats.org/officeDocument/2006/relationships/customXml" Target="../ink/ink324.xml"/><Relationship Id="rId41" Type="http://schemas.openxmlformats.org/officeDocument/2006/relationships/image" Target="../media/image336.png"/><Relationship Id="rId40" Type="http://schemas.openxmlformats.org/officeDocument/2006/relationships/customXml" Target="../ink/ink323.xml"/><Relationship Id="rId4" Type="http://schemas.openxmlformats.org/officeDocument/2006/relationships/customXml" Target="../ink/ink305.xml"/><Relationship Id="rId39" Type="http://schemas.openxmlformats.org/officeDocument/2006/relationships/image" Target="../media/image335.png"/><Relationship Id="rId38" Type="http://schemas.openxmlformats.org/officeDocument/2006/relationships/customXml" Target="../ink/ink322.xml"/><Relationship Id="rId37" Type="http://schemas.openxmlformats.org/officeDocument/2006/relationships/image" Target="../media/image334.png"/><Relationship Id="rId36" Type="http://schemas.openxmlformats.org/officeDocument/2006/relationships/customXml" Target="../ink/ink321.xml"/><Relationship Id="rId35" Type="http://schemas.openxmlformats.org/officeDocument/2006/relationships/image" Target="../media/image333.png"/><Relationship Id="rId34" Type="http://schemas.openxmlformats.org/officeDocument/2006/relationships/customXml" Target="../ink/ink320.xml"/><Relationship Id="rId33" Type="http://schemas.openxmlformats.org/officeDocument/2006/relationships/image" Target="../media/image332.png"/><Relationship Id="rId32" Type="http://schemas.openxmlformats.org/officeDocument/2006/relationships/customXml" Target="../ink/ink319.xml"/><Relationship Id="rId31" Type="http://schemas.openxmlformats.org/officeDocument/2006/relationships/image" Target="../media/image331.png"/><Relationship Id="rId30" Type="http://schemas.openxmlformats.org/officeDocument/2006/relationships/customXml" Target="../ink/ink318.xml"/><Relationship Id="rId3" Type="http://schemas.openxmlformats.org/officeDocument/2006/relationships/image" Target="../media/image317.png"/><Relationship Id="rId29" Type="http://schemas.openxmlformats.org/officeDocument/2006/relationships/image" Target="../media/image330.png"/><Relationship Id="rId28" Type="http://schemas.openxmlformats.org/officeDocument/2006/relationships/customXml" Target="../ink/ink317.xml"/><Relationship Id="rId27" Type="http://schemas.openxmlformats.org/officeDocument/2006/relationships/image" Target="../media/image329.png"/><Relationship Id="rId26" Type="http://schemas.openxmlformats.org/officeDocument/2006/relationships/customXml" Target="../ink/ink316.xml"/><Relationship Id="rId25" Type="http://schemas.openxmlformats.org/officeDocument/2006/relationships/image" Target="../media/image328.png"/><Relationship Id="rId24" Type="http://schemas.openxmlformats.org/officeDocument/2006/relationships/customXml" Target="../ink/ink315.xml"/><Relationship Id="rId23" Type="http://schemas.openxmlformats.org/officeDocument/2006/relationships/image" Target="../media/image327.png"/><Relationship Id="rId22" Type="http://schemas.openxmlformats.org/officeDocument/2006/relationships/customXml" Target="../ink/ink314.xml"/><Relationship Id="rId21" Type="http://schemas.openxmlformats.org/officeDocument/2006/relationships/image" Target="../media/image326.png"/><Relationship Id="rId20" Type="http://schemas.openxmlformats.org/officeDocument/2006/relationships/customXml" Target="../ink/ink313.xml"/><Relationship Id="rId2" Type="http://schemas.openxmlformats.org/officeDocument/2006/relationships/customXml" Target="../ink/ink304.xml"/><Relationship Id="rId19" Type="http://schemas.openxmlformats.org/officeDocument/2006/relationships/image" Target="../media/image325.png"/><Relationship Id="rId18" Type="http://schemas.openxmlformats.org/officeDocument/2006/relationships/customXml" Target="../ink/ink312.xml"/><Relationship Id="rId17" Type="http://schemas.openxmlformats.org/officeDocument/2006/relationships/image" Target="../media/image324.png"/><Relationship Id="rId16" Type="http://schemas.openxmlformats.org/officeDocument/2006/relationships/customXml" Target="../ink/ink311.xml"/><Relationship Id="rId15" Type="http://schemas.openxmlformats.org/officeDocument/2006/relationships/image" Target="../media/image323.png"/><Relationship Id="rId14" Type="http://schemas.openxmlformats.org/officeDocument/2006/relationships/customXml" Target="../ink/ink310.xml"/><Relationship Id="rId13" Type="http://schemas.openxmlformats.org/officeDocument/2006/relationships/image" Target="../media/image322.png"/><Relationship Id="rId12" Type="http://schemas.openxmlformats.org/officeDocument/2006/relationships/customXml" Target="../ink/ink309.xml"/><Relationship Id="rId11" Type="http://schemas.openxmlformats.org/officeDocument/2006/relationships/image" Target="../media/image321.png"/><Relationship Id="rId10" Type="http://schemas.openxmlformats.org/officeDocument/2006/relationships/customXml" Target="../ink/ink308.xml"/><Relationship Id="rId1" Type="http://schemas.openxmlformats.org/officeDocument/2006/relationships/image" Target="../media/image316.GIF"/></Relationships>
</file>

<file path=ppt/slides/_rels/slide29.xml.rels><?xml version="1.0" encoding="UTF-8" standalone="yes"?>
<Relationships xmlns="http://schemas.openxmlformats.org/package/2006/relationships"><Relationship Id="rId99" Type="http://schemas.openxmlformats.org/officeDocument/2006/relationships/customXml" Target="../ink/ink376.xml"/><Relationship Id="rId98" Type="http://schemas.openxmlformats.org/officeDocument/2006/relationships/image" Target="../media/image384.png"/><Relationship Id="rId97" Type="http://schemas.openxmlformats.org/officeDocument/2006/relationships/customXml" Target="../ink/ink375.xml"/><Relationship Id="rId96" Type="http://schemas.openxmlformats.org/officeDocument/2006/relationships/customXml" Target="../ink/ink374.xml"/><Relationship Id="rId95" Type="http://schemas.openxmlformats.org/officeDocument/2006/relationships/customXml" Target="../ink/ink373.xml"/><Relationship Id="rId94" Type="http://schemas.openxmlformats.org/officeDocument/2006/relationships/customXml" Target="../ink/ink372.xml"/><Relationship Id="rId93" Type="http://schemas.openxmlformats.org/officeDocument/2006/relationships/image" Target="../media/image383.png"/><Relationship Id="rId92" Type="http://schemas.openxmlformats.org/officeDocument/2006/relationships/customXml" Target="../ink/ink371.xml"/><Relationship Id="rId91" Type="http://schemas.openxmlformats.org/officeDocument/2006/relationships/image" Target="../media/image382.png"/><Relationship Id="rId90" Type="http://schemas.openxmlformats.org/officeDocument/2006/relationships/customXml" Target="../ink/ink370.xml"/><Relationship Id="rId9" Type="http://schemas.openxmlformats.org/officeDocument/2006/relationships/customXml" Target="../ink/ink329.xml"/><Relationship Id="rId89" Type="http://schemas.openxmlformats.org/officeDocument/2006/relationships/image" Target="../media/image381.png"/><Relationship Id="rId88" Type="http://schemas.openxmlformats.org/officeDocument/2006/relationships/customXml" Target="../ink/ink369.xml"/><Relationship Id="rId87" Type="http://schemas.openxmlformats.org/officeDocument/2006/relationships/image" Target="../media/image380.png"/><Relationship Id="rId86" Type="http://schemas.openxmlformats.org/officeDocument/2006/relationships/customXml" Target="../ink/ink368.xml"/><Relationship Id="rId85" Type="http://schemas.openxmlformats.org/officeDocument/2006/relationships/image" Target="../media/image379.png"/><Relationship Id="rId84" Type="http://schemas.openxmlformats.org/officeDocument/2006/relationships/customXml" Target="../ink/ink367.xml"/><Relationship Id="rId83" Type="http://schemas.openxmlformats.org/officeDocument/2006/relationships/image" Target="../media/image378.png"/><Relationship Id="rId82" Type="http://schemas.openxmlformats.org/officeDocument/2006/relationships/customXml" Target="../ink/ink366.xml"/><Relationship Id="rId81" Type="http://schemas.openxmlformats.org/officeDocument/2006/relationships/image" Target="../media/image377.png"/><Relationship Id="rId80" Type="http://schemas.openxmlformats.org/officeDocument/2006/relationships/customXml" Target="../ink/ink365.xml"/><Relationship Id="rId8" Type="http://schemas.openxmlformats.org/officeDocument/2006/relationships/image" Target="../media/image341.png"/><Relationship Id="rId79" Type="http://schemas.openxmlformats.org/officeDocument/2006/relationships/image" Target="../media/image376.png"/><Relationship Id="rId78" Type="http://schemas.openxmlformats.org/officeDocument/2006/relationships/customXml" Target="../ink/ink364.xml"/><Relationship Id="rId77" Type="http://schemas.openxmlformats.org/officeDocument/2006/relationships/image" Target="../media/image375.png"/><Relationship Id="rId76" Type="http://schemas.openxmlformats.org/officeDocument/2006/relationships/customXml" Target="../ink/ink363.xml"/><Relationship Id="rId75" Type="http://schemas.openxmlformats.org/officeDocument/2006/relationships/image" Target="../media/image374.png"/><Relationship Id="rId74" Type="http://schemas.openxmlformats.org/officeDocument/2006/relationships/customXml" Target="../ink/ink362.xml"/><Relationship Id="rId73" Type="http://schemas.openxmlformats.org/officeDocument/2006/relationships/image" Target="../media/image373.png"/><Relationship Id="rId72" Type="http://schemas.openxmlformats.org/officeDocument/2006/relationships/customXml" Target="../ink/ink361.xml"/><Relationship Id="rId71" Type="http://schemas.openxmlformats.org/officeDocument/2006/relationships/image" Target="../media/image372.png"/><Relationship Id="rId70" Type="http://schemas.openxmlformats.org/officeDocument/2006/relationships/customXml" Target="../ink/ink360.xml"/><Relationship Id="rId7" Type="http://schemas.openxmlformats.org/officeDocument/2006/relationships/customXml" Target="../ink/ink328.xml"/><Relationship Id="rId69" Type="http://schemas.openxmlformats.org/officeDocument/2006/relationships/image" Target="../media/image371.png"/><Relationship Id="rId68" Type="http://schemas.openxmlformats.org/officeDocument/2006/relationships/customXml" Target="../ink/ink359.xml"/><Relationship Id="rId67" Type="http://schemas.openxmlformats.org/officeDocument/2006/relationships/image" Target="../media/image370.png"/><Relationship Id="rId66" Type="http://schemas.openxmlformats.org/officeDocument/2006/relationships/customXml" Target="../ink/ink358.xml"/><Relationship Id="rId65" Type="http://schemas.openxmlformats.org/officeDocument/2006/relationships/image" Target="../media/image369.png"/><Relationship Id="rId64" Type="http://schemas.openxmlformats.org/officeDocument/2006/relationships/customXml" Target="../ink/ink357.xml"/><Relationship Id="rId63" Type="http://schemas.openxmlformats.org/officeDocument/2006/relationships/image" Target="../media/image368.png"/><Relationship Id="rId62" Type="http://schemas.openxmlformats.org/officeDocument/2006/relationships/customXml" Target="../ink/ink356.xml"/><Relationship Id="rId61" Type="http://schemas.openxmlformats.org/officeDocument/2006/relationships/image" Target="../media/image367.png"/><Relationship Id="rId60" Type="http://schemas.openxmlformats.org/officeDocument/2006/relationships/customXml" Target="../ink/ink355.xml"/><Relationship Id="rId6" Type="http://schemas.openxmlformats.org/officeDocument/2006/relationships/image" Target="../media/image340.png"/><Relationship Id="rId59" Type="http://schemas.openxmlformats.org/officeDocument/2006/relationships/image" Target="../media/image366.png"/><Relationship Id="rId58" Type="http://schemas.openxmlformats.org/officeDocument/2006/relationships/customXml" Target="../ink/ink354.xml"/><Relationship Id="rId57" Type="http://schemas.openxmlformats.org/officeDocument/2006/relationships/image" Target="../media/image365.png"/><Relationship Id="rId56" Type="http://schemas.openxmlformats.org/officeDocument/2006/relationships/customXml" Target="../ink/ink353.xml"/><Relationship Id="rId55" Type="http://schemas.openxmlformats.org/officeDocument/2006/relationships/image" Target="../media/image364.png"/><Relationship Id="rId54" Type="http://schemas.openxmlformats.org/officeDocument/2006/relationships/customXml" Target="../ink/ink352.xml"/><Relationship Id="rId53" Type="http://schemas.openxmlformats.org/officeDocument/2006/relationships/image" Target="../media/image363.png"/><Relationship Id="rId52" Type="http://schemas.openxmlformats.org/officeDocument/2006/relationships/customXml" Target="../ink/ink351.xml"/><Relationship Id="rId51" Type="http://schemas.openxmlformats.org/officeDocument/2006/relationships/image" Target="../media/image362.png"/><Relationship Id="rId50" Type="http://schemas.openxmlformats.org/officeDocument/2006/relationships/customXml" Target="../ink/ink350.xml"/><Relationship Id="rId5" Type="http://schemas.openxmlformats.org/officeDocument/2006/relationships/customXml" Target="../ink/ink327.xml"/><Relationship Id="rId49" Type="http://schemas.openxmlformats.org/officeDocument/2006/relationships/image" Target="../media/image361.png"/><Relationship Id="rId48" Type="http://schemas.openxmlformats.org/officeDocument/2006/relationships/customXml" Target="../ink/ink349.xml"/><Relationship Id="rId47" Type="http://schemas.openxmlformats.org/officeDocument/2006/relationships/image" Target="../media/image360.png"/><Relationship Id="rId46" Type="http://schemas.openxmlformats.org/officeDocument/2006/relationships/customXml" Target="../ink/ink348.xml"/><Relationship Id="rId45" Type="http://schemas.openxmlformats.org/officeDocument/2006/relationships/image" Target="../media/image359.png"/><Relationship Id="rId44" Type="http://schemas.openxmlformats.org/officeDocument/2006/relationships/customXml" Target="../ink/ink347.xml"/><Relationship Id="rId43" Type="http://schemas.openxmlformats.org/officeDocument/2006/relationships/image" Target="../media/image358.png"/><Relationship Id="rId42" Type="http://schemas.openxmlformats.org/officeDocument/2006/relationships/customXml" Target="../ink/ink346.xml"/><Relationship Id="rId41" Type="http://schemas.openxmlformats.org/officeDocument/2006/relationships/image" Target="../media/image357.png"/><Relationship Id="rId40" Type="http://schemas.openxmlformats.org/officeDocument/2006/relationships/customXml" Target="../ink/ink345.xml"/><Relationship Id="rId4" Type="http://schemas.openxmlformats.org/officeDocument/2006/relationships/image" Target="../media/image339.png"/><Relationship Id="rId39" Type="http://schemas.openxmlformats.org/officeDocument/2006/relationships/image" Target="../media/image356.png"/><Relationship Id="rId38" Type="http://schemas.openxmlformats.org/officeDocument/2006/relationships/customXml" Target="../ink/ink344.xml"/><Relationship Id="rId37" Type="http://schemas.openxmlformats.org/officeDocument/2006/relationships/image" Target="../media/image355.png"/><Relationship Id="rId36" Type="http://schemas.openxmlformats.org/officeDocument/2006/relationships/customXml" Target="../ink/ink343.xml"/><Relationship Id="rId35" Type="http://schemas.openxmlformats.org/officeDocument/2006/relationships/image" Target="../media/image354.png"/><Relationship Id="rId34" Type="http://schemas.openxmlformats.org/officeDocument/2006/relationships/customXml" Target="../ink/ink342.xml"/><Relationship Id="rId33" Type="http://schemas.openxmlformats.org/officeDocument/2006/relationships/image" Target="../media/image353.png"/><Relationship Id="rId32" Type="http://schemas.openxmlformats.org/officeDocument/2006/relationships/customXml" Target="../ink/ink341.xml"/><Relationship Id="rId31" Type="http://schemas.openxmlformats.org/officeDocument/2006/relationships/image" Target="../media/image352.png"/><Relationship Id="rId30" Type="http://schemas.openxmlformats.org/officeDocument/2006/relationships/customXml" Target="../ink/ink340.xml"/><Relationship Id="rId3" Type="http://schemas.openxmlformats.org/officeDocument/2006/relationships/customXml" Target="../ink/ink326.xml"/><Relationship Id="rId29" Type="http://schemas.openxmlformats.org/officeDocument/2006/relationships/image" Target="../media/image351.png"/><Relationship Id="rId28" Type="http://schemas.openxmlformats.org/officeDocument/2006/relationships/customXml" Target="../ink/ink339.xml"/><Relationship Id="rId27" Type="http://schemas.openxmlformats.org/officeDocument/2006/relationships/customXml" Target="../ink/ink338.xml"/><Relationship Id="rId26" Type="http://schemas.openxmlformats.org/officeDocument/2006/relationships/image" Target="../media/image350.png"/><Relationship Id="rId25" Type="http://schemas.openxmlformats.org/officeDocument/2006/relationships/customXml" Target="../ink/ink337.xml"/><Relationship Id="rId24" Type="http://schemas.openxmlformats.org/officeDocument/2006/relationships/image" Target="../media/image349.png"/><Relationship Id="rId23" Type="http://schemas.openxmlformats.org/officeDocument/2006/relationships/customXml" Target="../ink/ink336.xml"/><Relationship Id="rId22" Type="http://schemas.openxmlformats.org/officeDocument/2006/relationships/image" Target="../media/image348.png"/><Relationship Id="rId21" Type="http://schemas.openxmlformats.org/officeDocument/2006/relationships/customXml" Target="../ink/ink335.xml"/><Relationship Id="rId20" Type="http://schemas.openxmlformats.org/officeDocument/2006/relationships/image" Target="../media/image347.png"/><Relationship Id="rId2" Type="http://schemas.openxmlformats.org/officeDocument/2006/relationships/image" Target="../media/image338.png"/><Relationship Id="rId19" Type="http://schemas.openxmlformats.org/officeDocument/2006/relationships/customXml" Target="../ink/ink334.xml"/><Relationship Id="rId18" Type="http://schemas.openxmlformats.org/officeDocument/2006/relationships/image" Target="../media/image346.png"/><Relationship Id="rId17" Type="http://schemas.openxmlformats.org/officeDocument/2006/relationships/customXml" Target="../ink/ink333.xml"/><Relationship Id="rId16" Type="http://schemas.openxmlformats.org/officeDocument/2006/relationships/image" Target="../media/image345.png"/><Relationship Id="rId15" Type="http://schemas.openxmlformats.org/officeDocument/2006/relationships/customXml" Target="../ink/ink332.xml"/><Relationship Id="rId14" Type="http://schemas.openxmlformats.org/officeDocument/2006/relationships/image" Target="../media/image344.png"/><Relationship Id="rId13" Type="http://schemas.openxmlformats.org/officeDocument/2006/relationships/customXml" Target="../ink/ink331.xml"/><Relationship Id="rId12" Type="http://schemas.openxmlformats.org/officeDocument/2006/relationships/image" Target="../media/image343.png"/><Relationship Id="rId11" Type="http://schemas.openxmlformats.org/officeDocument/2006/relationships/customXml" Target="../ink/ink330.xml"/><Relationship Id="rId105" Type="http://schemas.openxmlformats.org/officeDocument/2006/relationships/slideLayout" Target="../slideLayouts/slideLayout1.xml"/><Relationship Id="rId104" Type="http://schemas.openxmlformats.org/officeDocument/2006/relationships/image" Target="../media/image387.png"/><Relationship Id="rId103" Type="http://schemas.openxmlformats.org/officeDocument/2006/relationships/customXml" Target="../ink/ink378.xml"/><Relationship Id="rId102" Type="http://schemas.openxmlformats.org/officeDocument/2006/relationships/image" Target="../media/image386.png"/><Relationship Id="rId101" Type="http://schemas.openxmlformats.org/officeDocument/2006/relationships/customXml" Target="../ink/ink377.xml"/><Relationship Id="rId100" Type="http://schemas.openxmlformats.org/officeDocument/2006/relationships/image" Target="../media/image385.png"/><Relationship Id="rId10" Type="http://schemas.openxmlformats.org/officeDocument/2006/relationships/image" Target="../media/image342.png"/><Relationship Id="rId1" Type="http://schemas.openxmlformats.org/officeDocument/2006/relationships/customXml" Target="../ink/ink32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30.xml.rels><?xml version="1.0" encoding="UTF-8" standalone="yes"?>
<Relationships xmlns="http://schemas.openxmlformats.org/package/2006/relationships"><Relationship Id="rId99" Type="http://schemas.openxmlformats.org/officeDocument/2006/relationships/image" Target="../media/image435.png"/><Relationship Id="rId98" Type="http://schemas.openxmlformats.org/officeDocument/2006/relationships/customXml" Target="../ink/ink428.xml"/><Relationship Id="rId97" Type="http://schemas.openxmlformats.org/officeDocument/2006/relationships/image" Target="../media/image434.png"/><Relationship Id="rId96" Type="http://schemas.openxmlformats.org/officeDocument/2006/relationships/customXml" Target="../ink/ink427.xml"/><Relationship Id="rId95" Type="http://schemas.openxmlformats.org/officeDocument/2006/relationships/image" Target="../media/image433.png"/><Relationship Id="rId94" Type="http://schemas.openxmlformats.org/officeDocument/2006/relationships/customXml" Target="../ink/ink426.xml"/><Relationship Id="rId93" Type="http://schemas.openxmlformats.org/officeDocument/2006/relationships/image" Target="../media/image432.png"/><Relationship Id="rId92" Type="http://schemas.openxmlformats.org/officeDocument/2006/relationships/customXml" Target="../ink/ink425.xml"/><Relationship Id="rId91" Type="http://schemas.openxmlformats.org/officeDocument/2006/relationships/image" Target="../media/image431.png"/><Relationship Id="rId90" Type="http://schemas.openxmlformats.org/officeDocument/2006/relationships/customXml" Target="../ink/ink424.xml"/><Relationship Id="rId9" Type="http://schemas.openxmlformats.org/officeDocument/2006/relationships/customXml" Target="../ink/ink382.xml"/><Relationship Id="rId89" Type="http://schemas.openxmlformats.org/officeDocument/2006/relationships/image" Target="../media/image430.png"/><Relationship Id="rId88" Type="http://schemas.openxmlformats.org/officeDocument/2006/relationships/customXml" Target="../ink/ink423.xml"/><Relationship Id="rId87" Type="http://schemas.openxmlformats.org/officeDocument/2006/relationships/image" Target="../media/image429.png"/><Relationship Id="rId86" Type="http://schemas.openxmlformats.org/officeDocument/2006/relationships/customXml" Target="../ink/ink422.xml"/><Relationship Id="rId85" Type="http://schemas.openxmlformats.org/officeDocument/2006/relationships/image" Target="../media/image428.png"/><Relationship Id="rId84" Type="http://schemas.openxmlformats.org/officeDocument/2006/relationships/customXml" Target="../ink/ink421.xml"/><Relationship Id="rId83" Type="http://schemas.openxmlformats.org/officeDocument/2006/relationships/image" Target="../media/image427.png"/><Relationship Id="rId82" Type="http://schemas.openxmlformats.org/officeDocument/2006/relationships/customXml" Target="../ink/ink420.xml"/><Relationship Id="rId81" Type="http://schemas.openxmlformats.org/officeDocument/2006/relationships/image" Target="../media/image426.png"/><Relationship Id="rId80" Type="http://schemas.openxmlformats.org/officeDocument/2006/relationships/customXml" Target="../ink/ink419.xml"/><Relationship Id="rId8" Type="http://schemas.openxmlformats.org/officeDocument/2006/relationships/image" Target="../media/image391.png"/><Relationship Id="rId79" Type="http://schemas.openxmlformats.org/officeDocument/2006/relationships/image" Target="../media/image425.png"/><Relationship Id="rId78" Type="http://schemas.openxmlformats.org/officeDocument/2006/relationships/customXml" Target="../ink/ink418.xml"/><Relationship Id="rId77" Type="http://schemas.openxmlformats.org/officeDocument/2006/relationships/customXml" Target="../ink/ink417.xml"/><Relationship Id="rId76" Type="http://schemas.openxmlformats.org/officeDocument/2006/relationships/image" Target="../media/image424.png"/><Relationship Id="rId75" Type="http://schemas.openxmlformats.org/officeDocument/2006/relationships/customXml" Target="../ink/ink416.xml"/><Relationship Id="rId74" Type="http://schemas.openxmlformats.org/officeDocument/2006/relationships/image" Target="../media/image423.png"/><Relationship Id="rId73" Type="http://schemas.openxmlformats.org/officeDocument/2006/relationships/customXml" Target="../ink/ink415.xml"/><Relationship Id="rId72" Type="http://schemas.openxmlformats.org/officeDocument/2006/relationships/image" Target="../media/image422.png"/><Relationship Id="rId71" Type="http://schemas.openxmlformats.org/officeDocument/2006/relationships/customXml" Target="../ink/ink414.xml"/><Relationship Id="rId70" Type="http://schemas.openxmlformats.org/officeDocument/2006/relationships/image" Target="../media/image421.png"/><Relationship Id="rId7" Type="http://schemas.openxmlformats.org/officeDocument/2006/relationships/customXml" Target="../ink/ink381.xml"/><Relationship Id="rId69" Type="http://schemas.openxmlformats.org/officeDocument/2006/relationships/customXml" Target="../ink/ink413.xml"/><Relationship Id="rId68" Type="http://schemas.openxmlformats.org/officeDocument/2006/relationships/image" Target="../media/image420.png"/><Relationship Id="rId67" Type="http://schemas.openxmlformats.org/officeDocument/2006/relationships/customXml" Target="../ink/ink412.xml"/><Relationship Id="rId66" Type="http://schemas.openxmlformats.org/officeDocument/2006/relationships/image" Target="../media/image419.png"/><Relationship Id="rId65" Type="http://schemas.openxmlformats.org/officeDocument/2006/relationships/customXml" Target="../ink/ink411.xml"/><Relationship Id="rId64" Type="http://schemas.openxmlformats.org/officeDocument/2006/relationships/image" Target="../media/image418.png"/><Relationship Id="rId63" Type="http://schemas.openxmlformats.org/officeDocument/2006/relationships/customXml" Target="../ink/ink410.xml"/><Relationship Id="rId62" Type="http://schemas.openxmlformats.org/officeDocument/2006/relationships/image" Target="../media/image417.png"/><Relationship Id="rId61" Type="http://schemas.openxmlformats.org/officeDocument/2006/relationships/customXml" Target="../ink/ink409.xml"/><Relationship Id="rId60" Type="http://schemas.openxmlformats.org/officeDocument/2006/relationships/image" Target="../media/image416.png"/><Relationship Id="rId6" Type="http://schemas.openxmlformats.org/officeDocument/2006/relationships/image" Target="../media/image390.png"/><Relationship Id="rId59" Type="http://schemas.openxmlformats.org/officeDocument/2006/relationships/customXml" Target="../ink/ink408.xml"/><Relationship Id="rId58" Type="http://schemas.openxmlformats.org/officeDocument/2006/relationships/image" Target="../media/image415.png"/><Relationship Id="rId57" Type="http://schemas.openxmlformats.org/officeDocument/2006/relationships/customXml" Target="../ink/ink407.xml"/><Relationship Id="rId56" Type="http://schemas.openxmlformats.org/officeDocument/2006/relationships/image" Target="../media/image414.png"/><Relationship Id="rId55" Type="http://schemas.openxmlformats.org/officeDocument/2006/relationships/customXml" Target="../ink/ink406.xml"/><Relationship Id="rId54" Type="http://schemas.openxmlformats.org/officeDocument/2006/relationships/image" Target="../media/image413.png"/><Relationship Id="rId53" Type="http://schemas.openxmlformats.org/officeDocument/2006/relationships/customXml" Target="../ink/ink405.xml"/><Relationship Id="rId52" Type="http://schemas.openxmlformats.org/officeDocument/2006/relationships/customXml" Target="../ink/ink404.xml"/><Relationship Id="rId51" Type="http://schemas.openxmlformats.org/officeDocument/2006/relationships/image" Target="../media/image412.png"/><Relationship Id="rId50" Type="http://schemas.openxmlformats.org/officeDocument/2006/relationships/customXml" Target="../ink/ink403.xml"/><Relationship Id="rId5" Type="http://schemas.openxmlformats.org/officeDocument/2006/relationships/customXml" Target="../ink/ink380.xml"/><Relationship Id="rId49" Type="http://schemas.openxmlformats.org/officeDocument/2006/relationships/image" Target="../media/image411.png"/><Relationship Id="rId48" Type="http://schemas.openxmlformats.org/officeDocument/2006/relationships/customXml" Target="../ink/ink402.xml"/><Relationship Id="rId47" Type="http://schemas.openxmlformats.org/officeDocument/2006/relationships/image" Target="../media/image410.png"/><Relationship Id="rId46" Type="http://schemas.openxmlformats.org/officeDocument/2006/relationships/customXml" Target="../ink/ink401.xml"/><Relationship Id="rId45" Type="http://schemas.openxmlformats.org/officeDocument/2006/relationships/image" Target="../media/image409.png"/><Relationship Id="rId44" Type="http://schemas.openxmlformats.org/officeDocument/2006/relationships/customXml" Target="../ink/ink400.xml"/><Relationship Id="rId43" Type="http://schemas.openxmlformats.org/officeDocument/2006/relationships/image" Target="../media/image408.png"/><Relationship Id="rId42" Type="http://schemas.openxmlformats.org/officeDocument/2006/relationships/customXml" Target="../ink/ink399.xml"/><Relationship Id="rId41" Type="http://schemas.openxmlformats.org/officeDocument/2006/relationships/image" Target="../media/image407.png"/><Relationship Id="rId40" Type="http://schemas.openxmlformats.org/officeDocument/2006/relationships/customXml" Target="../ink/ink398.xml"/><Relationship Id="rId4" Type="http://schemas.openxmlformats.org/officeDocument/2006/relationships/image" Target="../media/image345.png"/><Relationship Id="rId39" Type="http://schemas.openxmlformats.org/officeDocument/2006/relationships/image" Target="../media/image406.png"/><Relationship Id="rId38" Type="http://schemas.openxmlformats.org/officeDocument/2006/relationships/customXml" Target="../ink/ink397.xml"/><Relationship Id="rId37" Type="http://schemas.openxmlformats.org/officeDocument/2006/relationships/image" Target="../media/image405.png"/><Relationship Id="rId36" Type="http://schemas.openxmlformats.org/officeDocument/2006/relationships/customXml" Target="../ink/ink396.xml"/><Relationship Id="rId35" Type="http://schemas.openxmlformats.org/officeDocument/2006/relationships/image" Target="../media/image404.png"/><Relationship Id="rId34" Type="http://schemas.openxmlformats.org/officeDocument/2006/relationships/customXml" Target="../ink/ink395.xml"/><Relationship Id="rId33" Type="http://schemas.openxmlformats.org/officeDocument/2006/relationships/image" Target="../media/image403.png"/><Relationship Id="rId32" Type="http://schemas.openxmlformats.org/officeDocument/2006/relationships/customXml" Target="../ink/ink394.xml"/><Relationship Id="rId31" Type="http://schemas.openxmlformats.org/officeDocument/2006/relationships/image" Target="../media/image402.png"/><Relationship Id="rId30" Type="http://schemas.openxmlformats.org/officeDocument/2006/relationships/customXml" Target="../ink/ink393.xml"/><Relationship Id="rId3" Type="http://schemas.openxmlformats.org/officeDocument/2006/relationships/customXml" Target="../ink/ink379.xml"/><Relationship Id="rId29" Type="http://schemas.openxmlformats.org/officeDocument/2006/relationships/image" Target="../media/image401.png"/><Relationship Id="rId28" Type="http://schemas.openxmlformats.org/officeDocument/2006/relationships/customXml" Target="../ink/ink392.xml"/><Relationship Id="rId27" Type="http://schemas.openxmlformats.org/officeDocument/2006/relationships/image" Target="../media/image400.png"/><Relationship Id="rId26" Type="http://schemas.openxmlformats.org/officeDocument/2006/relationships/customXml" Target="../ink/ink391.xml"/><Relationship Id="rId25" Type="http://schemas.openxmlformats.org/officeDocument/2006/relationships/image" Target="../media/image399.png"/><Relationship Id="rId24" Type="http://schemas.openxmlformats.org/officeDocument/2006/relationships/customXml" Target="../ink/ink390.xml"/><Relationship Id="rId23" Type="http://schemas.openxmlformats.org/officeDocument/2006/relationships/image" Target="../media/image398.png"/><Relationship Id="rId22" Type="http://schemas.openxmlformats.org/officeDocument/2006/relationships/customXml" Target="../ink/ink389.xml"/><Relationship Id="rId21" Type="http://schemas.openxmlformats.org/officeDocument/2006/relationships/image" Target="../media/image397.png"/><Relationship Id="rId20" Type="http://schemas.openxmlformats.org/officeDocument/2006/relationships/customXml" Target="../ink/ink388.xml"/><Relationship Id="rId2" Type="http://schemas.openxmlformats.org/officeDocument/2006/relationships/image" Target="../media/image389.jpeg"/><Relationship Id="rId19" Type="http://schemas.openxmlformats.org/officeDocument/2006/relationships/image" Target="../media/image396.png"/><Relationship Id="rId18" Type="http://schemas.openxmlformats.org/officeDocument/2006/relationships/customXml" Target="../ink/ink387.xml"/><Relationship Id="rId17" Type="http://schemas.openxmlformats.org/officeDocument/2006/relationships/image" Target="../media/image395.png"/><Relationship Id="rId16" Type="http://schemas.openxmlformats.org/officeDocument/2006/relationships/customXml" Target="../ink/ink386.xml"/><Relationship Id="rId15" Type="http://schemas.openxmlformats.org/officeDocument/2006/relationships/image" Target="../media/image394.png"/><Relationship Id="rId14" Type="http://schemas.openxmlformats.org/officeDocument/2006/relationships/customXml" Target="../ink/ink385.xml"/><Relationship Id="rId13" Type="http://schemas.openxmlformats.org/officeDocument/2006/relationships/customXml" Target="../ink/ink384.xml"/><Relationship Id="rId12" Type="http://schemas.openxmlformats.org/officeDocument/2006/relationships/image" Target="../media/image393.png"/><Relationship Id="rId11" Type="http://schemas.openxmlformats.org/officeDocument/2006/relationships/customXml" Target="../ink/ink383.xml"/><Relationship Id="rId109" Type="http://schemas.openxmlformats.org/officeDocument/2006/relationships/slideLayout" Target="../slideLayouts/slideLayout7.xml"/><Relationship Id="rId108" Type="http://schemas.openxmlformats.org/officeDocument/2006/relationships/customXml" Target="../ink/ink433.xml"/><Relationship Id="rId107" Type="http://schemas.openxmlformats.org/officeDocument/2006/relationships/image" Target="../media/image439.png"/><Relationship Id="rId106" Type="http://schemas.openxmlformats.org/officeDocument/2006/relationships/customXml" Target="../ink/ink432.xml"/><Relationship Id="rId105" Type="http://schemas.openxmlformats.org/officeDocument/2006/relationships/image" Target="../media/image438.png"/><Relationship Id="rId104" Type="http://schemas.openxmlformats.org/officeDocument/2006/relationships/customXml" Target="../ink/ink431.xml"/><Relationship Id="rId103" Type="http://schemas.openxmlformats.org/officeDocument/2006/relationships/image" Target="../media/image437.png"/><Relationship Id="rId102" Type="http://schemas.openxmlformats.org/officeDocument/2006/relationships/customXml" Target="../ink/ink430.xml"/><Relationship Id="rId101" Type="http://schemas.openxmlformats.org/officeDocument/2006/relationships/image" Target="../media/image436.png"/><Relationship Id="rId100" Type="http://schemas.openxmlformats.org/officeDocument/2006/relationships/customXml" Target="../ink/ink429.xml"/><Relationship Id="rId10" Type="http://schemas.openxmlformats.org/officeDocument/2006/relationships/image" Target="../media/image392.png"/><Relationship Id="rId1" Type="http://schemas.openxmlformats.org/officeDocument/2006/relationships/image" Target="../media/image38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customXml" Target="../ink/ink438.xml"/><Relationship Id="rId8" Type="http://schemas.openxmlformats.org/officeDocument/2006/relationships/image" Target="../media/image442.png"/><Relationship Id="rId7" Type="http://schemas.openxmlformats.org/officeDocument/2006/relationships/customXml" Target="../ink/ink437.xml"/><Relationship Id="rId6" Type="http://schemas.openxmlformats.org/officeDocument/2006/relationships/customXml" Target="../ink/ink436.xml"/><Relationship Id="rId58" Type="http://schemas.openxmlformats.org/officeDocument/2006/relationships/slideLayout" Target="../slideLayouts/slideLayout1.xml"/><Relationship Id="rId57" Type="http://schemas.openxmlformats.org/officeDocument/2006/relationships/image" Target="../media/image466.png"/><Relationship Id="rId56" Type="http://schemas.openxmlformats.org/officeDocument/2006/relationships/customXml" Target="../ink/ink462.xml"/><Relationship Id="rId55" Type="http://schemas.openxmlformats.org/officeDocument/2006/relationships/image" Target="../media/image465.png"/><Relationship Id="rId54" Type="http://schemas.openxmlformats.org/officeDocument/2006/relationships/customXml" Target="../ink/ink461.xml"/><Relationship Id="rId53" Type="http://schemas.openxmlformats.org/officeDocument/2006/relationships/image" Target="../media/image464.png"/><Relationship Id="rId52" Type="http://schemas.openxmlformats.org/officeDocument/2006/relationships/customXml" Target="../ink/ink460.xml"/><Relationship Id="rId51" Type="http://schemas.openxmlformats.org/officeDocument/2006/relationships/image" Target="../media/image463.png"/><Relationship Id="rId50" Type="http://schemas.openxmlformats.org/officeDocument/2006/relationships/customXml" Target="../ink/ink459.xml"/><Relationship Id="rId5" Type="http://schemas.openxmlformats.org/officeDocument/2006/relationships/customXml" Target="../ink/ink435.xml"/><Relationship Id="rId49" Type="http://schemas.openxmlformats.org/officeDocument/2006/relationships/image" Target="../media/image462.png"/><Relationship Id="rId48" Type="http://schemas.openxmlformats.org/officeDocument/2006/relationships/customXml" Target="../ink/ink458.xml"/><Relationship Id="rId47" Type="http://schemas.openxmlformats.org/officeDocument/2006/relationships/customXml" Target="../ink/ink457.xml"/><Relationship Id="rId46" Type="http://schemas.openxmlformats.org/officeDocument/2006/relationships/image" Target="../media/image461.png"/><Relationship Id="rId45" Type="http://schemas.openxmlformats.org/officeDocument/2006/relationships/customXml" Target="../ink/ink456.xml"/><Relationship Id="rId44" Type="http://schemas.openxmlformats.org/officeDocument/2006/relationships/image" Target="../media/image460.png"/><Relationship Id="rId43" Type="http://schemas.openxmlformats.org/officeDocument/2006/relationships/customXml" Target="../ink/ink455.xml"/><Relationship Id="rId42" Type="http://schemas.openxmlformats.org/officeDocument/2006/relationships/image" Target="../media/image459.png"/><Relationship Id="rId41" Type="http://schemas.openxmlformats.org/officeDocument/2006/relationships/customXml" Target="../ink/ink454.xml"/><Relationship Id="rId40" Type="http://schemas.openxmlformats.org/officeDocument/2006/relationships/image" Target="../media/image458.png"/><Relationship Id="rId4" Type="http://schemas.openxmlformats.org/officeDocument/2006/relationships/image" Target="../media/image345.png"/><Relationship Id="rId39" Type="http://schemas.openxmlformats.org/officeDocument/2006/relationships/customXml" Target="../ink/ink453.xml"/><Relationship Id="rId38" Type="http://schemas.openxmlformats.org/officeDocument/2006/relationships/image" Target="../media/image457.png"/><Relationship Id="rId37" Type="http://schemas.openxmlformats.org/officeDocument/2006/relationships/customXml" Target="../ink/ink452.xml"/><Relationship Id="rId36" Type="http://schemas.openxmlformats.org/officeDocument/2006/relationships/image" Target="../media/image456.png"/><Relationship Id="rId35" Type="http://schemas.openxmlformats.org/officeDocument/2006/relationships/customXml" Target="../ink/ink451.xml"/><Relationship Id="rId34" Type="http://schemas.openxmlformats.org/officeDocument/2006/relationships/image" Target="../media/image455.png"/><Relationship Id="rId33" Type="http://schemas.openxmlformats.org/officeDocument/2006/relationships/customXml" Target="../ink/ink450.xml"/><Relationship Id="rId32" Type="http://schemas.openxmlformats.org/officeDocument/2006/relationships/image" Target="../media/image454.png"/><Relationship Id="rId31" Type="http://schemas.openxmlformats.org/officeDocument/2006/relationships/customXml" Target="../ink/ink449.xml"/><Relationship Id="rId30" Type="http://schemas.openxmlformats.org/officeDocument/2006/relationships/image" Target="../media/image453.png"/><Relationship Id="rId3" Type="http://schemas.openxmlformats.org/officeDocument/2006/relationships/customXml" Target="../ink/ink434.xml"/><Relationship Id="rId29" Type="http://schemas.openxmlformats.org/officeDocument/2006/relationships/customXml" Target="../ink/ink448.xml"/><Relationship Id="rId28" Type="http://schemas.openxmlformats.org/officeDocument/2006/relationships/image" Target="../media/image452.png"/><Relationship Id="rId27" Type="http://schemas.openxmlformats.org/officeDocument/2006/relationships/customXml" Target="../ink/ink447.xml"/><Relationship Id="rId26" Type="http://schemas.openxmlformats.org/officeDocument/2006/relationships/image" Target="../media/image451.png"/><Relationship Id="rId25" Type="http://schemas.openxmlformats.org/officeDocument/2006/relationships/customXml" Target="../ink/ink446.xml"/><Relationship Id="rId24" Type="http://schemas.openxmlformats.org/officeDocument/2006/relationships/image" Target="../media/image450.png"/><Relationship Id="rId23" Type="http://schemas.openxmlformats.org/officeDocument/2006/relationships/customXml" Target="../ink/ink445.xml"/><Relationship Id="rId22" Type="http://schemas.openxmlformats.org/officeDocument/2006/relationships/image" Target="../media/image449.png"/><Relationship Id="rId21" Type="http://schemas.openxmlformats.org/officeDocument/2006/relationships/customXml" Target="../ink/ink444.xml"/><Relationship Id="rId20" Type="http://schemas.openxmlformats.org/officeDocument/2006/relationships/image" Target="../media/image448.png"/><Relationship Id="rId2" Type="http://schemas.openxmlformats.org/officeDocument/2006/relationships/image" Target="../media/image441.GIF"/><Relationship Id="rId19" Type="http://schemas.openxmlformats.org/officeDocument/2006/relationships/customXml" Target="../ink/ink443.xml"/><Relationship Id="rId18" Type="http://schemas.openxmlformats.org/officeDocument/2006/relationships/image" Target="../media/image447.png"/><Relationship Id="rId17" Type="http://schemas.openxmlformats.org/officeDocument/2006/relationships/customXml" Target="../ink/ink442.xml"/><Relationship Id="rId16" Type="http://schemas.openxmlformats.org/officeDocument/2006/relationships/image" Target="../media/image446.png"/><Relationship Id="rId15" Type="http://schemas.openxmlformats.org/officeDocument/2006/relationships/customXml" Target="../ink/ink441.xml"/><Relationship Id="rId14" Type="http://schemas.openxmlformats.org/officeDocument/2006/relationships/image" Target="../media/image445.png"/><Relationship Id="rId13" Type="http://schemas.openxmlformats.org/officeDocument/2006/relationships/customXml" Target="../ink/ink440.xml"/><Relationship Id="rId12" Type="http://schemas.openxmlformats.org/officeDocument/2006/relationships/image" Target="../media/image444.png"/><Relationship Id="rId11" Type="http://schemas.openxmlformats.org/officeDocument/2006/relationships/customXml" Target="../ink/ink439.xml"/><Relationship Id="rId10" Type="http://schemas.openxmlformats.org/officeDocument/2006/relationships/image" Target="../media/image443.png"/><Relationship Id="rId1" Type="http://schemas.openxmlformats.org/officeDocument/2006/relationships/image" Target="../media/image440.GIF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customXml" Target="../ink/ink466.xml"/><Relationship Id="rId8" Type="http://schemas.openxmlformats.org/officeDocument/2006/relationships/image" Target="../media/image471.png"/><Relationship Id="rId7" Type="http://schemas.openxmlformats.org/officeDocument/2006/relationships/customXml" Target="../ink/ink465.xml"/><Relationship Id="rId6" Type="http://schemas.openxmlformats.org/officeDocument/2006/relationships/image" Target="../media/image470.png"/><Relationship Id="rId59" Type="http://schemas.openxmlformats.org/officeDocument/2006/relationships/slideLayout" Target="../slideLayouts/slideLayout1.xml"/><Relationship Id="rId58" Type="http://schemas.openxmlformats.org/officeDocument/2006/relationships/image" Target="../media/image496.png"/><Relationship Id="rId57" Type="http://schemas.openxmlformats.org/officeDocument/2006/relationships/customXml" Target="../ink/ink490.xml"/><Relationship Id="rId56" Type="http://schemas.openxmlformats.org/officeDocument/2006/relationships/image" Target="../media/image495.png"/><Relationship Id="rId55" Type="http://schemas.openxmlformats.org/officeDocument/2006/relationships/customXml" Target="../ink/ink489.xml"/><Relationship Id="rId54" Type="http://schemas.openxmlformats.org/officeDocument/2006/relationships/image" Target="../media/image494.png"/><Relationship Id="rId53" Type="http://schemas.openxmlformats.org/officeDocument/2006/relationships/customXml" Target="../ink/ink488.xml"/><Relationship Id="rId52" Type="http://schemas.openxmlformats.org/officeDocument/2006/relationships/image" Target="../media/image493.png"/><Relationship Id="rId51" Type="http://schemas.openxmlformats.org/officeDocument/2006/relationships/customXml" Target="../ink/ink487.xml"/><Relationship Id="rId50" Type="http://schemas.openxmlformats.org/officeDocument/2006/relationships/image" Target="../media/image492.png"/><Relationship Id="rId5" Type="http://schemas.openxmlformats.org/officeDocument/2006/relationships/customXml" Target="../ink/ink464.xml"/><Relationship Id="rId49" Type="http://schemas.openxmlformats.org/officeDocument/2006/relationships/customXml" Target="../ink/ink486.xml"/><Relationship Id="rId48" Type="http://schemas.openxmlformats.org/officeDocument/2006/relationships/image" Target="../media/image491.png"/><Relationship Id="rId47" Type="http://schemas.openxmlformats.org/officeDocument/2006/relationships/customXml" Target="../ink/ink485.xml"/><Relationship Id="rId46" Type="http://schemas.openxmlformats.org/officeDocument/2006/relationships/image" Target="../media/image490.png"/><Relationship Id="rId45" Type="http://schemas.openxmlformats.org/officeDocument/2006/relationships/customXml" Target="../ink/ink484.xml"/><Relationship Id="rId44" Type="http://schemas.openxmlformats.org/officeDocument/2006/relationships/image" Target="../media/image489.png"/><Relationship Id="rId43" Type="http://schemas.openxmlformats.org/officeDocument/2006/relationships/customXml" Target="../ink/ink483.xml"/><Relationship Id="rId42" Type="http://schemas.openxmlformats.org/officeDocument/2006/relationships/image" Target="../media/image488.png"/><Relationship Id="rId41" Type="http://schemas.openxmlformats.org/officeDocument/2006/relationships/customXml" Target="../ink/ink482.xml"/><Relationship Id="rId40" Type="http://schemas.openxmlformats.org/officeDocument/2006/relationships/image" Target="../media/image487.png"/><Relationship Id="rId4" Type="http://schemas.openxmlformats.org/officeDocument/2006/relationships/image" Target="../media/image469.png"/><Relationship Id="rId39" Type="http://schemas.openxmlformats.org/officeDocument/2006/relationships/customXml" Target="../ink/ink481.xml"/><Relationship Id="rId38" Type="http://schemas.openxmlformats.org/officeDocument/2006/relationships/image" Target="../media/image486.png"/><Relationship Id="rId37" Type="http://schemas.openxmlformats.org/officeDocument/2006/relationships/customXml" Target="../ink/ink480.xml"/><Relationship Id="rId36" Type="http://schemas.openxmlformats.org/officeDocument/2006/relationships/image" Target="../media/image485.png"/><Relationship Id="rId35" Type="http://schemas.openxmlformats.org/officeDocument/2006/relationships/customXml" Target="../ink/ink479.xml"/><Relationship Id="rId34" Type="http://schemas.openxmlformats.org/officeDocument/2006/relationships/image" Target="../media/image484.png"/><Relationship Id="rId33" Type="http://schemas.openxmlformats.org/officeDocument/2006/relationships/customXml" Target="../ink/ink478.xml"/><Relationship Id="rId32" Type="http://schemas.openxmlformats.org/officeDocument/2006/relationships/image" Target="../media/image483.png"/><Relationship Id="rId31" Type="http://schemas.openxmlformats.org/officeDocument/2006/relationships/customXml" Target="../ink/ink477.xml"/><Relationship Id="rId30" Type="http://schemas.openxmlformats.org/officeDocument/2006/relationships/image" Target="../media/image482.png"/><Relationship Id="rId3" Type="http://schemas.openxmlformats.org/officeDocument/2006/relationships/customXml" Target="../ink/ink463.xml"/><Relationship Id="rId29" Type="http://schemas.openxmlformats.org/officeDocument/2006/relationships/customXml" Target="../ink/ink476.xml"/><Relationship Id="rId28" Type="http://schemas.openxmlformats.org/officeDocument/2006/relationships/image" Target="../media/image481.png"/><Relationship Id="rId27" Type="http://schemas.openxmlformats.org/officeDocument/2006/relationships/customXml" Target="../ink/ink475.xml"/><Relationship Id="rId26" Type="http://schemas.openxmlformats.org/officeDocument/2006/relationships/image" Target="../media/image480.png"/><Relationship Id="rId25" Type="http://schemas.openxmlformats.org/officeDocument/2006/relationships/customXml" Target="../ink/ink474.xml"/><Relationship Id="rId24" Type="http://schemas.openxmlformats.org/officeDocument/2006/relationships/image" Target="../media/image479.png"/><Relationship Id="rId23" Type="http://schemas.openxmlformats.org/officeDocument/2006/relationships/customXml" Target="../ink/ink473.xml"/><Relationship Id="rId22" Type="http://schemas.openxmlformats.org/officeDocument/2006/relationships/image" Target="../media/image478.png"/><Relationship Id="rId21" Type="http://schemas.openxmlformats.org/officeDocument/2006/relationships/customXml" Target="../ink/ink472.xml"/><Relationship Id="rId20" Type="http://schemas.openxmlformats.org/officeDocument/2006/relationships/image" Target="../media/image477.png"/><Relationship Id="rId2" Type="http://schemas.openxmlformats.org/officeDocument/2006/relationships/image" Target="../media/image468.GIF"/><Relationship Id="rId19" Type="http://schemas.openxmlformats.org/officeDocument/2006/relationships/customXml" Target="../ink/ink471.xml"/><Relationship Id="rId18" Type="http://schemas.openxmlformats.org/officeDocument/2006/relationships/image" Target="../media/image476.png"/><Relationship Id="rId17" Type="http://schemas.openxmlformats.org/officeDocument/2006/relationships/customXml" Target="../ink/ink470.xml"/><Relationship Id="rId16" Type="http://schemas.openxmlformats.org/officeDocument/2006/relationships/image" Target="../media/image475.png"/><Relationship Id="rId15" Type="http://schemas.openxmlformats.org/officeDocument/2006/relationships/customXml" Target="../ink/ink469.xml"/><Relationship Id="rId14" Type="http://schemas.openxmlformats.org/officeDocument/2006/relationships/image" Target="../media/image474.png"/><Relationship Id="rId13" Type="http://schemas.openxmlformats.org/officeDocument/2006/relationships/customXml" Target="../ink/ink468.xml"/><Relationship Id="rId12" Type="http://schemas.openxmlformats.org/officeDocument/2006/relationships/image" Target="../media/image473.png"/><Relationship Id="rId11" Type="http://schemas.openxmlformats.org/officeDocument/2006/relationships/customXml" Target="../ink/ink467.xml"/><Relationship Id="rId10" Type="http://schemas.openxmlformats.org/officeDocument/2006/relationships/image" Target="../media/image472.png"/><Relationship Id="rId1" Type="http://schemas.openxmlformats.org/officeDocument/2006/relationships/image" Target="../media/image467.GIF"/></Relationships>
</file>

<file path=ppt/slides/_rels/slide34.xml.rels><?xml version="1.0" encoding="UTF-8" standalone="yes"?>
<Relationships xmlns="http://schemas.openxmlformats.org/package/2006/relationships"><Relationship Id="rId99" Type="http://schemas.openxmlformats.org/officeDocument/2006/relationships/customXml" Target="../ink/ink539.xml"/><Relationship Id="rId98" Type="http://schemas.openxmlformats.org/officeDocument/2006/relationships/image" Target="../media/image545.png"/><Relationship Id="rId97" Type="http://schemas.openxmlformats.org/officeDocument/2006/relationships/customXml" Target="../ink/ink538.xml"/><Relationship Id="rId96" Type="http://schemas.openxmlformats.org/officeDocument/2006/relationships/image" Target="../media/image544.png"/><Relationship Id="rId95" Type="http://schemas.openxmlformats.org/officeDocument/2006/relationships/customXml" Target="../ink/ink537.xml"/><Relationship Id="rId94" Type="http://schemas.openxmlformats.org/officeDocument/2006/relationships/image" Target="../media/image543.png"/><Relationship Id="rId93" Type="http://schemas.openxmlformats.org/officeDocument/2006/relationships/customXml" Target="../ink/ink536.xml"/><Relationship Id="rId92" Type="http://schemas.openxmlformats.org/officeDocument/2006/relationships/image" Target="../media/image542.png"/><Relationship Id="rId91" Type="http://schemas.openxmlformats.org/officeDocument/2006/relationships/customXml" Target="../ink/ink535.xml"/><Relationship Id="rId90" Type="http://schemas.openxmlformats.org/officeDocument/2006/relationships/image" Target="../media/image541.png"/><Relationship Id="rId9" Type="http://schemas.openxmlformats.org/officeDocument/2006/relationships/customXml" Target="../ink/ink494.xml"/><Relationship Id="rId89" Type="http://schemas.openxmlformats.org/officeDocument/2006/relationships/customXml" Target="../ink/ink534.xml"/><Relationship Id="rId88" Type="http://schemas.openxmlformats.org/officeDocument/2006/relationships/image" Target="../media/image540.png"/><Relationship Id="rId87" Type="http://schemas.openxmlformats.org/officeDocument/2006/relationships/customXml" Target="../ink/ink533.xml"/><Relationship Id="rId86" Type="http://schemas.openxmlformats.org/officeDocument/2006/relationships/image" Target="../media/image539.png"/><Relationship Id="rId85" Type="http://schemas.openxmlformats.org/officeDocument/2006/relationships/customXml" Target="../ink/ink532.xml"/><Relationship Id="rId84" Type="http://schemas.openxmlformats.org/officeDocument/2006/relationships/image" Target="../media/image538.png"/><Relationship Id="rId83" Type="http://schemas.openxmlformats.org/officeDocument/2006/relationships/customXml" Target="../ink/ink531.xml"/><Relationship Id="rId82" Type="http://schemas.openxmlformats.org/officeDocument/2006/relationships/image" Target="../media/image537.png"/><Relationship Id="rId81" Type="http://schemas.openxmlformats.org/officeDocument/2006/relationships/customXml" Target="../ink/ink530.xml"/><Relationship Id="rId80" Type="http://schemas.openxmlformats.org/officeDocument/2006/relationships/image" Target="../media/image536.png"/><Relationship Id="rId8" Type="http://schemas.openxmlformats.org/officeDocument/2006/relationships/image" Target="../media/image501.png"/><Relationship Id="rId79" Type="http://schemas.openxmlformats.org/officeDocument/2006/relationships/customXml" Target="../ink/ink529.xml"/><Relationship Id="rId78" Type="http://schemas.openxmlformats.org/officeDocument/2006/relationships/image" Target="../media/image535.png"/><Relationship Id="rId77" Type="http://schemas.openxmlformats.org/officeDocument/2006/relationships/customXml" Target="../ink/ink528.xml"/><Relationship Id="rId76" Type="http://schemas.openxmlformats.org/officeDocument/2006/relationships/image" Target="../media/image534.png"/><Relationship Id="rId75" Type="http://schemas.openxmlformats.org/officeDocument/2006/relationships/customXml" Target="../ink/ink527.xml"/><Relationship Id="rId74" Type="http://schemas.openxmlformats.org/officeDocument/2006/relationships/image" Target="../media/image533.png"/><Relationship Id="rId73" Type="http://schemas.openxmlformats.org/officeDocument/2006/relationships/customXml" Target="../ink/ink526.xml"/><Relationship Id="rId72" Type="http://schemas.openxmlformats.org/officeDocument/2006/relationships/image" Target="../media/image532.png"/><Relationship Id="rId71" Type="http://schemas.openxmlformats.org/officeDocument/2006/relationships/customXml" Target="../ink/ink525.xml"/><Relationship Id="rId70" Type="http://schemas.openxmlformats.org/officeDocument/2006/relationships/image" Target="../media/image531.png"/><Relationship Id="rId7" Type="http://schemas.openxmlformats.org/officeDocument/2006/relationships/customXml" Target="../ink/ink493.xml"/><Relationship Id="rId69" Type="http://schemas.openxmlformats.org/officeDocument/2006/relationships/customXml" Target="../ink/ink524.xml"/><Relationship Id="rId68" Type="http://schemas.openxmlformats.org/officeDocument/2006/relationships/image" Target="../media/image530.png"/><Relationship Id="rId67" Type="http://schemas.openxmlformats.org/officeDocument/2006/relationships/customXml" Target="../ink/ink523.xml"/><Relationship Id="rId66" Type="http://schemas.openxmlformats.org/officeDocument/2006/relationships/image" Target="../media/image529.png"/><Relationship Id="rId65" Type="http://schemas.openxmlformats.org/officeDocument/2006/relationships/customXml" Target="../ink/ink522.xml"/><Relationship Id="rId64" Type="http://schemas.openxmlformats.org/officeDocument/2006/relationships/image" Target="../media/image528.png"/><Relationship Id="rId63" Type="http://schemas.openxmlformats.org/officeDocument/2006/relationships/customXml" Target="../ink/ink521.xml"/><Relationship Id="rId62" Type="http://schemas.openxmlformats.org/officeDocument/2006/relationships/image" Target="../media/image527.png"/><Relationship Id="rId61" Type="http://schemas.openxmlformats.org/officeDocument/2006/relationships/customXml" Target="../ink/ink520.xml"/><Relationship Id="rId60" Type="http://schemas.openxmlformats.org/officeDocument/2006/relationships/image" Target="../media/image526.png"/><Relationship Id="rId6" Type="http://schemas.openxmlformats.org/officeDocument/2006/relationships/image" Target="../media/image500.png"/><Relationship Id="rId59" Type="http://schemas.openxmlformats.org/officeDocument/2006/relationships/customXml" Target="../ink/ink519.xml"/><Relationship Id="rId58" Type="http://schemas.openxmlformats.org/officeDocument/2006/relationships/image" Target="../media/image525.png"/><Relationship Id="rId57" Type="http://schemas.openxmlformats.org/officeDocument/2006/relationships/customXml" Target="../ink/ink518.xml"/><Relationship Id="rId56" Type="http://schemas.openxmlformats.org/officeDocument/2006/relationships/image" Target="../media/image524.png"/><Relationship Id="rId55" Type="http://schemas.openxmlformats.org/officeDocument/2006/relationships/customXml" Target="../ink/ink517.xml"/><Relationship Id="rId54" Type="http://schemas.openxmlformats.org/officeDocument/2006/relationships/image" Target="../media/image523.png"/><Relationship Id="rId53" Type="http://schemas.openxmlformats.org/officeDocument/2006/relationships/customXml" Target="../ink/ink516.xml"/><Relationship Id="rId52" Type="http://schemas.openxmlformats.org/officeDocument/2006/relationships/image" Target="../media/image522.png"/><Relationship Id="rId51" Type="http://schemas.openxmlformats.org/officeDocument/2006/relationships/customXml" Target="../ink/ink515.xml"/><Relationship Id="rId50" Type="http://schemas.openxmlformats.org/officeDocument/2006/relationships/image" Target="../media/image521.png"/><Relationship Id="rId5" Type="http://schemas.openxmlformats.org/officeDocument/2006/relationships/customXml" Target="../ink/ink492.xml"/><Relationship Id="rId49" Type="http://schemas.openxmlformats.org/officeDocument/2006/relationships/customXml" Target="../ink/ink514.xml"/><Relationship Id="rId48" Type="http://schemas.openxmlformats.org/officeDocument/2006/relationships/image" Target="../media/image520.png"/><Relationship Id="rId47" Type="http://schemas.openxmlformats.org/officeDocument/2006/relationships/customXml" Target="../ink/ink513.xml"/><Relationship Id="rId46" Type="http://schemas.openxmlformats.org/officeDocument/2006/relationships/image" Target="../media/image519.png"/><Relationship Id="rId45" Type="http://schemas.openxmlformats.org/officeDocument/2006/relationships/customXml" Target="../ink/ink512.xml"/><Relationship Id="rId44" Type="http://schemas.openxmlformats.org/officeDocument/2006/relationships/image" Target="../media/image518.png"/><Relationship Id="rId43" Type="http://schemas.openxmlformats.org/officeDocument/2006/relationships/customXml" Target="../ink/ink511.xml"/><Relationship Id="rId42" Type="http://schemas.openxmlformats.org/officeDocument/2006/relationships/image" Target="../media/image517.png"/><Relationship Id="rId41" Type="http://schemas.openxmlformats.org/officeDocument/2006/relationships/customXml" Target="../ink/ink510.xml"/><Relationship Id="rId40" Type="http://schemas.openxmlformats.org/officeDocument/2006/relationships/image" Target="../media/image516.png"/><Relationship Id="rId4" Type="http://schemas.openxmlformats.org/officeDocument/2006/relationships/image" Target="../media/image499.png"/><Relationship Id="rId39" Type="http://schemas.openxmlformats.org/officeDocument/2006/relationships/customXml" Target="../ink/ink509.xml"/><Relationship Id="rId38" Type="http://schemas.openxmlformats.org/officeDocument/2006/relationships/image" Target="../media/image515.png"/><Relationship Id="rId37" Type="http://schemas.openxmlformats.org/officeDocument/2006/relationships/customXml" Target="../ink/ink508.xml"/><Relationship Id="rId36" Type="http://schemas.openxmlformats.org/officeDocument/2006/relationships/image" Target="../media/image514.png"/><Relationship Id="rId35" Type="http://schemas.openxmlformats.org/officeDocument/2006/relationships/customXml" Target="../ink/ink507.xml"/><Relationship Id="rId34" Type="http://schemas.openxmlformats.org/officeDocument/2006/relationships/image" Target="../media/image513.png"/><Relationship Id="rId33" Type="http://schemas.openxmlformats.org/officeDocument/2006/relationships/customXml" Target="../ink/ink506.xml"/><Relationship Id="rId32" Type="http://schemas.openxmlformats.org/officeDocument/2006/relationships/image" Target="../media/image512.png"/><Relationship Id="rId31" Type="http://schemas.openxmlformats.org/officeDocument/2006/relationships/customXml" Target="../ink/ink505.xml"/><Relationship Id="rId30" Type="http://schemas.openxmlformats.org/officeDocument/2006/relationships/image" Target="../media/image511.png"/><Relationship Id="rId3" Type="http://schemas.openxmlformats.org/officeDocument/2006/relationships/customXml" Target="../ink/ink491.xml"/><Relationship Id="rId29" Type="http://schemas.openxmlformats.org/officeDocument/2006/relationships/customXml" Target="../ink/ink504.xml"/><Relationship Id="rId28" Type="http://schemas.openxmlformats.org/officeDocument/2006/relationships/image" Target="../media/image510.png"/><Relationship Id="rId27" Type="http://schemas.openxmlformats.org/officeDocument/2006/relationships/customXml" Target="../ink/ink503.xml"/><Relationship Id="rId26" Type="http://schemas.openxmlformats.org/officeDocument/2006/relationships/image" Target="../media/image509.png"/><Relationship Id="rId25" Type="http://schemas.openxmlformats.org/officeDocument/2006/relationships/customXml" Target="../ink/ink502.xml"/><Relationship Id="rId24" Type="http://schemas.openxmlformats.org/officeDocument/2006/relationships/image" Target="../media/image508.png"/><Relationship Id="rId23" Type="http://schemas.openxmlformats.org/officeDocument/2006/relationships/customXml" Target="../ink/ink501.xml"/><Relationship Id="rId22" Type="http://schemas.openxmlformats.org/officeDocument/2006/relationships/image" Target="../media/image507.png"/><Relationship Id="rId21" Type="http://schemas.openxmlformats.org/officeDocument/2006/relationships/customXml" Target="../ink/ink500.xml"/><Relationship Id="rId20" Type="http://schemas.openxmlformats.org/officeDocument/2006/relationships/image" Target="../media/image345.png"/><Relationship Id="rId2" Type="http://schemas.openxmlformats.org/officeDocument/2006/relationships/image" Target="../media/image498.GIF"/><Relationship Id="rId196" Type="http://schemas.openxmlformats.org/officeDocument/2006/relationships/slideLayout" Target="../slideLayouts/slideLayout1.xml"/><Relationship Id="rId195" Type="http://schemas.openxmlformats.org/officeDocument/2006/relationships/image" Target="../media/image591.png"/><Relationship Id="rId194" Type="http://schemas.openxmlformats.org/officeDocument/2006/relationships/customXml" Target="../ink/ink589.xml"/><Relationship Id="rId193" Type="http://schemas.openxmlformats.org/officeDocument/2006/relationships/image" Target="../media/image590.png"/><Relationship Id="rId192" Type="http://schemas.openxmlformats.org/officeDocument/2006/relationships/customXml" Target="../ink/ink588.xml"/><Relationship Id="rId191" Type="http://schemas.openxmlformats.org/officeDocument/2006/relationships/image" Target="../media/image589.png"/><Relationship Id="rId190" Type="http://schemas.openxmlformats.org/officeDocument/2006/relationships/customXml" Target="../ink/ink587.xml"/><Relationship Id="rId19" Type="http://schemas.openxmlformats.org/officeDocument/2006/relationships/customXml" Target="../ink/ink499.xml"/><Relationship Id="rId189" Type="http://schemas.openxmlformats.org/officeDocument/2006/relationships/image" Target="../media/image588.png"/><Relationship Id="rId188" Type="http://schemas.openxmlformats.org/officeDocument/2006/relationships/customXml" Target="../ink/ink586.xml"/><Relationship Id="rId187" Type="http://schemas.openxmlformats.org/officeDocument/2006/relationships/image" Target="../media/image587.png"/><Relationship Id="rId186" Type="http://schemas.openxmlformats.org/officeDocument/2006/relationships/customXml" Target="../ink/ink585.xml"/><Relationship Id="rId185" Type="http://schemas.openxmlformats.org/officeDocument/2006/relationships/image" Target="../media/image586.png"/><Relationship Id="rId184" Type="http://schemas.openxmlformats.org/officeDocument/2006/relationships/customXml" Target="../ink/ink584.xml"/><Relationship Id="rId183" Type="http://schemas.openxmlformats.org/officeDocument/2006/relationships/image" Target="../media/image585.png"/><Relationship Id="rId182" Type="http://schemas.openxmlformats.org/officeDocument/2006/relationships/customXml" Target="../ink/ink583.xml"/><Relationship Id="rId181" Type="http://schemas.openxmlformats.org/officeDocument/2006/relationships/image" Target="../media/image584.png"/><Relationship Id="rId180" Type="http://schemas.openxmlformats.org/officeDocument/2006/relationships/customXml" Target="../ink/ink582.xml"/><Relationship Id="rId18" Type="http://schemas.openxmlformats.org/officeDocument/2006/relationships/image" Target="../media/image506.png"/><Relationship Id="rId179" Type="http://schemas.openxmlformats.org/officeDocument/2006/relationships/image" Target="../media/image583.png"/><Relationship Id="rId178" Type="http://schemas.openxmlformats.org/officeDocument/2006/relationships/customXml" Target="../ink/ink581.xml"/><Relationship Id="rId177" Type="http://schemas.openxmlformats.org/officeDocument/2006/relationships/image" Target="../media/image582.png"/><Relationship Id="rId176" Type="http://schemas.openxmlformats.org/officeDocument/2006/relationships/customXml" Target="../ink/ink580.xml"/><Relationship Id="rId175" Type="http://schemas.openxmlformats.org/officeDocument/2006/relationships/image" Target="../media/image581.png"/><Relationship Id="rId174" Type="http://schemas.openxmlformats.org/officeDocument/2006/relationships/customXml" Target="../ink/ink579.xml"/><Relationship Id="rId173" Type="http://schemas.openxmlformats.org/officeDocument/2006/relationships/image" Target="../media/image580.png"/><Relationship Id="rId172" Type="http://schemas.openxmlformats.org/officeDocument/2006/relationships/customXml" Target="../ink/ink578.xml"/><Relationship Id="rId171" Type="http://schemas.openxmlformats.org/officeDocument/2006/relationships/image" Target="../media/image579.png"/><Relationship Id="rId170" Type="http://schemas.openxmlformats.org/officeDocument/2006/relationships/customXml" Target="../ink/ink577.xml"/><Relationship Id="rId17" Type="http://schemas.openxmlformats.org/officeDocument/2006/relationships/customXml" Target="../ink/ink498.xml"/><Relationship Id="rId169" Type="http://schemas.openxmlformats.org/officeDocument/2006/relationships/image" Target="../media/image578.png"/><Relationship Id="rId168" Type="http://schemas.openxmlformats.org/officeDocument/2006/relationships/customXml" Target="../ink/ink576.xml"/><Relationship Id="rId167" Type="http://schemas.openxmlformats.org/officeDocument/2006/relationships/image" Target="../media/image577.png"/><Relationship Id="rId166" Type="http://schemas.openxmlformats.org/officeDocument/2006/relationships/customXml" Target="../ink/ink575.xml"/><Relationship Id="rId165" Type="http://schemas.openxmlformats.org/officeDocument/2006/relationships/customXml" Target="../ink/ink574.xml"/><Relationship Id="rId164" Type="http://schemas.openxmlformats.org/officeDocument/2006/relationships/image" Target="../media/image576.png"/><Relationship Id="rId163" Type="http://schemas.openxmlformats.org/officeDocument/2006/relationships/customXml" Target="../ink/ink573.xml"/><Relationship Id="rId162" Type="http://schemas.openxmlformats.org/officeDocument/2006/relationships/customXml" Target="../ink/ink572.xml"/><Relationship Id="rId161" Type="http://schemas.openxmlformats.org/officeDocument/2006/relationships/image" Target="../media/image575.png"/><Relationship Id="rId160" Type="http://schemas.openxmlformats.org/officeDocument/2006/relationships/customXml" Target="../ink/ink571.xml"/><Relationship Id="rId16" Type="http://schemas.openxmlformats.org/officeDocument/2006/relationships/image" Target="../media/image505.png"/><Relationship Id="rId159" Type="http://schemas.openxmlformats.org/officeDocument/2006/relationships/image" Target="../media/image574.png"/><Relationship Id="rId158" Type="http://schemas.openxmlformats.org/officeDocument/2006/relationships/customXml" Target="../ink/ink570.xml"/><Relationship Id="rId157" Type="http://schemas.openxmlformats.org/officeDocument/2006/relationships/image" Target="../media/image573.png"/><Relationship Id="rId156" Type="http://schemas.openxmlformats.org/officeDocument/2006/relationships/customXml" Target="../ink/ink569.xml"/><Relationship Id="rId155" Type="http://schemas.openxmlformats.org/officeDocument/2006/relationships/image" Target="../media/image572.png"/><Relationship Id="rId154" Type="http://schemas.openxmlformats.org/officeDocument/2006/relationships/customXml" Target="../ink/ink568.xml"/><Relationship Id="rId153" Type="http://schemas.openxmlformats.org/officeDocument/2006/relationships/image" Target="../media/image571.png"/><Relationship Id="rId152" Type="http://schemas.openxmlformats.org/officeDocument/2006/relationships/customXml" Target="../ink/ink567.xml"/><Relationship Id="rId151" Type="http://schemas.openxmlformats.org/officeDocument/2006/relationships/image" Target="../media/image570.png"/><Relationship Id="rId150" Type="http://schemas.openxmlformats.org/officeDocument/2006/relationships/customXml" Target="../ink/ink566.xml"/><Relationship Id="rId15" Type="http://schemas.openxmlformats.org/officeDocument/2006/relationships/customXml" Target="../ink/ink497.xml"/><Relationship Id="rId149" Type="http://schemas.openxmlformats.org/officeDocument/2006/relationships/image" Target="../media/image569.png"/><Relationship Id="rId148" Type="http://schemas.openxmlformats.org/officeDocument/2006/relationships/customXml" Target="../ink/ink565.xml"/><Relationship Id="rId147" Type="http://schemas.openxmlformats.org/officeDocument/2006/relationships/image" Target="../media/image568.png"/><Relationship Id="rId146" Type="http://schemas.openxmlformats.org/officeDocument/2006/relationships/customXml" Target="../ink/ink564.xml"/><Relationship Id="rId145" Type="http://schemas.openxmlformats.org/officeDocument/2006/relationships/image" Target="../media/image567.png"/><Relationship Id="rId144" Type="http://schemas.openxmlformats.org/officeDocument/2006/relationships/customXml" Target="../ink/ink563.xml"/><Relationship Id="rId143" Type="http://schemas.openxmlformats.org/officeDocument/2006/relationships/image" Target="../media/image566.png"/><Relationship Id="rId142" Type="http://schemas.openxmlformats.org/officeDocument/2006/relationships/customXml" Target="../ink/ink562.xml"/><Relationship Id="rId141" Type="http://schemas.openxmlformats.org/officeDocument/2006/relationships/image" Target="../media/image565.png"/><Relationship Id="rId140" Type="http://schemas.openxmlformats.org/officeDocument/2006/relationships/customXml" Target="../ink/ink561.xml"/><Relationship Id="rId14" Type="http://schemas.openxmlformats.org/officeDocument/2006/relationships/image" Target="../media/image504.png"/><Relationship Id="rId139" Type="http://schemas.openxmlformats.org/officeDocument/2006/relationships/image" Target="../media/image564.png"/><Relationship Id="rId138" Type="http://schemas.openxmlformats.org/officeDocument/2006/relationships/customXml" Target="../ink/ink560.xml"/><Relationship Id="rId137" Type="http://schemas.openxmlformats.org/officeDocument/2006/relationships/customXml" Target="../ink/ink559.xml"/><Relationship Id="rId136" Type="http://schemas.openxmlformats.org/officeDocument/2006/relationships/image" Target="../media/image563.png"/><Relationship Id="rId135" Type="http://schemas.openxmlformats.org/officeDocument/2006/relationships/customXml" Target="../ink/ink558.xml"/><Relationship Id="rId134" Type="http://schemas.openxmlformats.org/officeDocument/2006/relationships/image" Target="../media/image562.png"/><Relationship Id="rId133" Type="http://schemas.openxmlformats.org/officeDocument/2006/relationships/customXml" Target="../ink/ink557.xml"/><Relationship Id="rId132" Type="http://schemas.openxmlformats.org/officeDocument/2006/relationships/image" Target="../media/image561.png"/><Relationship Id="rId131" Type="http://schemas.openxmlformats.org/officeDocument/2006/relationships/customXml" Target="../ink/ink556.xml"/><Relationship Id="rId130" Type="http://schemas.openxmlformats.org/officeDocument/2006/relationships/image" Target="../media/image560.png"/><Relationship Id="rId13" Type="http://schemas.openxmlformats.org/officeDocument/2006/relationships/customXml" Target="../ink/ink496.xml"/><Relationship Id="rId129" Type="http://schemas.openxmlformats.org/officeDocument/2006/relationships/customXml" Target="../ink/ink555.xml"/><Relationship Id="rId128" Type="http://schemas.openxmlformats.org/officeDocument/2006/relationships/image" Target="../media/image559.png"/><Relationship Id="rId127" Type="http://schemas.openxmlformats.org/officeDocument/2006/relationships/customXml" Target="../ink/ink554.xml"/><Relationship Id="rId126" Type="http://schemas.openxmlformats.org/officeDocument/2006/relationships/image" Target="../media/image558.png"/><Relationship Id="rId125" Type="http://schemas.openxmlformats.org/officeDocument/2006/relationships/customXml" Target="../ink/ink553.xml"/><Relationship Id="rId124" Type="http://schemas.openxmlformats.org/officeDocument/2006/relationships/image" Target="../media/image557.png"/><Relationship Id="rId123" Type="http://schemas.openxmlformats.org/officeDocument/2006/relationships/customXml" Target="../ink/ink552.xml"/><Relationship Id="rId122" Type="http://schemas.openxmlformats.org/officeDocument/2006/relationships/image" Target="../media/image556.png"/><Relationship Id="rId121" Type="http://schemas.openxmlformats.org/officeDocument/2006/relationships/customXml" Target="../ink/ink551.xml"/><Relationship Id="rId120" Type="http://schemas.openxmlformats.org/officeDocument/2006/relationships/image" Target="../media/image555.png"/><Relationship Id="rId12" Type="http://schemas.openxmlformats.org/officeDocument/2006/relationships/image" Target="../media/image503.png"/><Relationship Id="rId119" Type="http://schemas.openxmlformats.org/officeDocument/2006/relationships/customXml" Target="../ink/ink550.xml"/><Relationship Id="rId118" Type="http://schemas.openxmlformats.org/officeDocument/2006/relationships/image" Target="../media/image554.png"/><Relationship Id="rId117" Type="http://schemas.openxmlformats.org/officeDocument/2006/relationships/customXml" Target="../ink/ink549.xml"/><Relationship Id="rId116" Type="http://schemas.openxmlformats.org/officeDocument/2006/relationships/image" Target="../media/image553.png"/><Relationship Id="rId115" Type="http://schemas.openxmlformats.org/officeDocument/2006/relationships/customXml" Target="../ink/ink548.xml"/><Relationship Id="rId114" Type="http://schemas.openxmlformats.org/officeDocument/2006/relationships/image" Target="../media/image552.png"/><Relationship Id="rId113" Type="http://schemas.openxmlformats.org/officeDocument/2006/relationships/customXml" Target="../ink/ink547.xml"/><Relationship Id="rId112" Type="http://schemas.openxmlformats.org/officeDocument/2006/relationships/customXml" Target="../ink/ink546.xml"/><Relationship Id="rId111" Type="http://schemas.openxmlformats.org/officeDocument/2006/relationships/customXml" Target="../ink/ink545.xml"/><Relationship Id="rId110" Type="http://schemas.openxmlformats.org/officeDocument/2006/relationships/image" Target="../media/image551.png"/><Relationship Id="rId11" Type="http://schemas.openxmlformats.org/officeDocument/2006/relationships/customXml" Target="../ink/ink495.xml"/><Relationship Id="rId109" Type="http://schemas.openxmlformats.org/officeDocument/2006/relationships/customXml" Target="../ink/ink544.xml"/><Relationship Id="rId108" Type="http://schemas.openxmlformats.org/officeDocument/2006/relationships/image" Target="../media/image550.png"/><Relationship Id="rId107" Type="http://schemas.openxmlformats.org/officeDocument/2006/relationships/customXml" Target="../ink/ink543.xml"/><Relationship Id="rId106" Type="http://schemas.openxmlformats.org/officeDocument/2006/relationships/image" Target="../media/image549.png"/><Relationship Id="rId105" Type="http://schemas.openxmlformats.org/officeDocument/2006/relationships/customXml" Target="../ink/ink542.xml"/><Relationship Id="rId104" Type="http://schemas.openxmlformats.org/officeDocument/2006/relationships/image" Target="../media/image548.png"/><Relationship Id="rId103" Type="http://schemas.openxmlformats.org/officeDocument/2006/relationships/customXml" Target="../ink/ink541.xml"/><Relationship Id="rId102" Type="http://schemas.openxmlformats.org/officeDocument/2006/relationships/image" Target="../media/image547.png"/><Relationship Id="rId101" Type="http://schemas.openxmlformats.org/officeDocument/2006/relationships/customXml" Target="../ink/ink540.xml"/><Relationship Id="rId100" Type="http://schemas.openxmlformats.org/officeDocument/2006/relationships/image" Target="../media/image546.png"/><Relationship Id="rId10" Type="http://schemas.openxmlformats.org/officeDocument/2006/relationships/image" Target="../media/image502.png"/><Relationship Id="rId1" Type="http://schemas.openxmlformats.org/officeDocument/2006/relationships/image" Target="../media/image497.GIF"/></Relationships>
</file>

<file path=ppt/slides/_rels/slide35.xml.rels><?xml version="1.0" encoding="UTF-8" standalone="yes"?>
<Relationships xmlns="http://schemas.openxmlformats.org/package/2006/relationships"><Relationship Id="rId99" Type="http://schemas.openxmlformats.org/officeDocument/2006/relationships/image" Target="../media/image640.png"/><Relationship Id="rId98" Type="http://schemas.openxmlformats.org/officeDocument/2006/relationships/customXml" Target="../ink/ink638.xml"/><Relationship Id="rId97" Type="http://schemas.openxmlformats.org/officeDocument/2006/relationships/image" Target="../media/image639.png"/><Relationship Id="rId96" Type="http://schemas.openxmlformats.org/officeDocument/2006/relationships/customXml" Target="../ink/ink637.xml"/><Relationship Id="rId95" Type="http://schemas.openxmlformats.org/officeDocument/2006/relationships/image" Target="../media/image638.png"/><Relationship Id="rId94" Type="http://schemas.openxmlformats.org/officeDocument/2006/relationships/customXml" Target="../ink/ink636.xml"/><Relationship Id="rId93" Type="http://schemas.openxmlformats.org/officeDocument/2006/relationships/image" Target="../media/image637.png"/><Relationship Id="rId92" Type="http://schemas.openxmlformats.org/officeDocument/2006/relationships/customXml" Target="../ink/ink635.xml"/><Relationship Id="rId91" Type="http://schemas.openxmlformats.org/officeDocument/2006/relationships/image" Target="../media/image636.png"/><Relationship Id="rId90" Type="http://schemas.openxmlformats.org/officeDocument/2006/relationships/customXml" Target="../ink/ink634.xml"/><Relationship Id="rId9" Type="http://schemas.openxmlformats.org/officeDocument/2006/relationships/customXml" Target="../ink/ink593.xml"/><Relationship Id="rId89" Type="http://schemas.openxmlformats.org/officeDocument/2006/relationships/image" Target="../media/image635.png"/><Relationship Id="rId88" Type="http://schemas.openxmlformats.org/officeDocument/2006/relationships/customXml" Target="../ink/ink633.xml"/><Relationship Id="rId87" Type="http://schemas.openxmlformats.org/officeDocument/2006/relationships/customXml" Target="../ink/ink632.xml"/><Relationship Id="rId86" Type="http://schemas.openxmlformats.org/officeDocument/2006/relationships/image" Target="../media/image634.png"/><Relationship Id="rId85" Type="http://schemas.openxmlformats.org/officeDocument/2006/relationships/customXml" Target="../ink/ink631.xml"/><Relationship Id="rId84" Type="http://schemas.openxmlformats.org/officeDocument/2006/relationships/image" Target="../media/image633.png"/><Relationship Id="rId83" Type="http://schemas.openxmlformats.org/officeDocument/2006/relationships/customXml" Target="../ink/ink630.xml"/><Relationship Id="rId82" Type="http://schemas.openxmlformats.org/officeDocument/2006/relationships/image" Target="../media/image632.png"/><Relationship Id="rId81" Type="http://schemas.openxmlformats.org/officeDocument/2006/relationships/customXml" Target="../ink/ink629.xml"/><Relationship Id="rId80" Type="http://schemas.openxmlformats.org/officeDocument/2006/relationships/image" Target="../media/image631.png"/><Relationship Id="rId8" Type="http://schemas.openxmlformats.org/officeDocument/2006/relationships/image" Target="../media/image596.png"/><Relationship Id="rId79" Type="http://schemas.openxmlformats.org/officeDocument/2006/relationships/customXml" Target="../ink/ink628.xml"/><Relationship Id="rId78" Type="http://schemas.openxmlformats.org/officeDocument/2006/relationships/image" Target="../media/image630.png"/><Relationship Id="rId77" Type="http://schemas.openxmlformats.org/officeDocument/2006/relationships/customXml" Target="../ink/ink627.xml"/><Relationship Id="rId76" Type="http://schemas.openxmlformats.org/officeDocument/2006/relationships/image" Target="../media/image629.png"/><Relationship Id="rId75" Type="http://schemas.openxmlformats.org/officeDocument/2006/relationships/customXml" Target="../ink/ink626.xml"/><Relationship Id="rId74" Type="http://schemas.openxmlformats.org/officeDocument/2006/relationships/image" Target="../media/image628.png"/><Relationship Id="rId73" Type="http://schemas.openxmlformats.org/officeDocument/2006/relationships/customXml" Target="../ink/ink625.xml"/><Relationship Id="rId72" Type="http://schemas.openxmlformats.org/officeDocument/2006/relationships/image" Target="../media/image627.png"/><Relationship Id="rId71" Type="http://schemas.openxmlformats.org/officeDocument/2006/relationships/customXml" Target="../ink/ink624.xml"/><Relationship Id="rId70" Type="http://schemas.openxmlformats.org/officeDocument/2006/relationships/image" Target="../media/image626.png"/><Relationship Id="rId7" Type="http://schemas.openxmlformats.org/officeDocument/2006/relationships/customXml" Target="../ink/ink592.xml"/><Relationship Id="rId69" Type="http://schemas.openxmlformats.org/officeDocument/2006/relationships/customXml" Target="../ink/ink623.xml"/><Relationship Id="rId68" Type="http://schemas.openxmlformats.org/officeDocument/2006/relationships/image" Target="../media/image625.png"/><Relationship Id="rId67" Type="http://schemas.openxmlformats.org/officeDocument/2006/relationships/customXml" Target="../ink/ink622.xml"/><Relationship Id="rId66" Type="http://schemas.openxmlformats.org/officeDocument/2006/relationships/image" Target="../media/image624.png"/><Relationship Id="rId65" Type="http://schemas.openxmlformats.org/officeDocument/2006/relationships/customXml" Target="../ink/ink621.xml"/><Relationship Id="rId64" Type="http://schemas.openxmlformats.org/officeDocument/2006/relationships/image" Target="../media/image623.png"/><Relationship Id="rId63" Type="http://schemas.openxmlformats.org/officeDocument/2006/relationships/customXml" Target="../ink/ink620.xml"/><Relationship Id="rId62" Type="http://schemas.openxmlformats.org/officeDocument/2006/relationships/image" Target="../media/image622.png"/><Relationship Id="rId61" Type="http://schemas.openxmlformats.org/officeDocument/2006/relationships/customXml" Target="../ink/ink619.xml"/><Relationship Id="rId60" Type="http://schemas.openxmlformats.org/officeDocument/2006/relationships/image" Target="../media/image621.png"/><Relationship Id="rId6" Type="http://schemas.openxmlformats.org/officeDocument/2006/relationships/image" Target="../media/image595.png"/><Relationship Id="rId59" Type="http://schemas.openxmlformats.org/officeDocument/2006/relationships/customXml" Target="../ink/ink618.xml"/><Relationship Id="rId58" Type="http://schemas.openxmlformats.org/officeDocument/2006/relationships/image" Target="../media/image620.png"/><Relationship Id="rId57" Type="http://schemas.openxmlformats.org/officeDocument/2006/relationships/customXml" Target="../ink/ink617.xml"/><Relationship Id="rId56" Type="http://schemas.openxmlformats.org/officeDocument/2006/relationships/image" Target="../media/image619.png"/><Relationship Id="rId55" Type="http://schemas.openxmlformats.org/officeDocument/2006/relationships/customXml" Target="../ink/ink616.xml"/><Relationship Id="rId54" Type="http://schemas.openxmlformats.org/officeDocument/2006/relationships/image" Target="../media/image618.png"/><Relationship Id="rId53" Type="http://schemas.openxmlformats.org/officeDocument/2006/relationships/customXml" Target="../ink/ink615.xml"/><Relationship Id="rId52" Type="http://schemas.openxmlformats.org/officeDocument/2006/relationships/image" Target="../media/image617.png"/><Relationship Id="rId51" Type="http://schemas.openxmlformats.org/officeDocument/2006/relationships/customXml" Target="../ink/ink614.xml"/><Relationship Id="rId50" Type="http://schemas.openxmlformats.org/officeDocument/2006/relationships/image" Target="../media/image616.png"/><Relationship Id="rId5" Type="http://schemas.openxmlformats.org/officeDocument/2006/relationships/customXml" Target="../ink/ink591.xml"/><Relationship Id="rId49" Type="http://schemas.openxmlformats.org/officeDocument/2006/relationships/customXml" Target="../ink/ink613.xml"/><Relationship Id="rId48" Type="http://schemas.openxmlformats.org/officeDocument/2006/relationships/image" Target="../media/image615.png"/><Relationship Id="rId47" Type="http://schemas.openxmlformats.org/officeDocument/2006/relationships/customXml" Target="../ink/ink612.xml"/><Relationship Id="rId46" Type="http://schemas.openxmlformats.org/officeDocument/2006/relationships/image" Target="../media/image614.png"/><Relationship Id="rId45" Type="http://schemas.openxmlformats.org/officeDocument/2006/relationships/customXml" Target="../ink/ink611.xml"/><Relationship Id="rId44" Type="http://schemas.openxmlformats.org/officeDocument/2006/relationships/image" Target="../media/image613.png"/><Relationship Id="rId43" Type="http://schemas.openxmlformats.org/officeDocument/2006/relationships/customXml" Target="../ink/ink610.xml"/><Relationship Id="rId42" Type="http://schemas.openxmlformats.org/officeDocument/2006/relationships/image" Target="../media/image612.png"/><Relationship Id="rId41" Type="http://schemas.openxmlformats.org/officeDocument/2006/relationships/customXml" Target="../ink/ink609.xml"/><Relationship Id="rId40" Type="http://schemas.openxmlformats.org/officeDocument/2006/relationships/image" Target="../media/image611.png"/><Relationship Id="rId4" Type="http://schemas.openxmlformats.org/officeDocument/2006/relationships/image" Target="../media/image594.png"/><Relationship Id="rId39" Type="http://schemas.openxmlformats.org/officeDocument/2006/relationships/customXml" Target="../ink/ink608.xml"/><Relationship Id="rId38" Type="http://schemas.openxmlformats.org/officeDocument/2006/relationships/image" Target="../media/image345.png"/><Relationship Id="rId37" Type="http://schemas.openxmlformats.org/officeDocument/2006/relationships/customXml" Target="../ink/ink607.xml"/><Relationship Id="rId36" Type="http://schemas.openxmlformats.org/officeDocument/2006/relationships/image" Target="../media/image610.png"/><Relationship Id="rId35" Type="http://schemas.openxmlformats.org/officeDocument/2006/relationships/customXml" Target="../ink/ink606.xml"/><Relationship Id="rId34" Type="http://schemas.openxmlformats.org/officeDocument/2006/relationships/image" Target="../media/image609.png"/><Relationship Id="rId33" Type="http://schemas.openxmlformats.org/officeDocument/2006/relationships/customXml" Target="../ink/ink605.xml"/><Relationship Id="rId32" Type="http://schemas.openxmlformats.org/officeDocument/2006/relationships/image" Target="../media/image608.png"/><Relationship Id="rId31" Type="http://schemas.openxmlformats.org/officeDocument/2006/relationships/customXml" Target="../ink/ink604.xml"/><Relationship Id="rId30" Type="http://schemas.openxmlformats.org/officeDocument/2006/relationships/image" Target="../media/image607.png"/><Relationship Id="rId3" Type="http://schemas.openxmlformats.org/officeDocument/2006/relationships/customXml" Target="../ink/ink590.xml"/><Relationship Id="rId29" Type="http://schemas.openxmlformats.org/officeDocument/2006/relationships/customXml" Target="../ink/ink603.xml"/><Relationship Id="rId28" Type="http://schemas.openxmlformats.org/officeDocument/2006/relationships/image" Target="../media/image606.png"/><Relationship Id="rId27" Type="http://schemas.openxmlformats.org/officeDocument/2006/relationships/customXml" Target="../ink/ink602.xml"/><Relationship Id="rId26" Type="http://schemas.openxmlformats.org/officeDocument/2006/relationships/image" Target="../media/image605.png"/><Relationship Id="rId25" Type="http://schemas.openxmlformats.org/officeDocument/2006/relationships/customXml" Target="../ink/ink601.xml"/><Relationship Id="rId24" Type="http://schemas.openxmlformats.org/officeDocument/2006/relationships/image" Target="../media/image604.png"/><Relationship Id="rId23" Type="http://schemas.openxmlformats.org/officeDocument/2006/relationships/customXml" Target="../ink/ink600.xml"/><Relationship Id="rId22" Type="http://schemas.openxmlformats.org/officeDocument/2006/relationships/image" Target="../media/image603.png"/><Relationship Id="rId21" Type="http://schemas.openxmlformats.org/officeDocument/2006/relationships/customXml" Target="../ink/ink599.xml"/><Relationship Id="rId20" Type="http://schemas.openxmlformats.org/officeDocument/2006/relationships/image" Target="../media/image602.png"/><Relationship Id="rId2" Type="http://schemas.openxmlformats.org/officeDocument/2006/relationships/image" Target="../media/image593.GIF"/><Relationship Id="rId19" Type="http://schemas.openxmlformats.org/officeDocument/2006/relationships/customXml" Target="../ink/ink598.xml"/><Relationship Id="rId186" Type="http://schemas.openxmlformats.org/officeDocument/2006/relationships/slideLayout" Target="../slideLayouts/slideLayout1.xml"/><Relationship Id="rId185" Type="http://schemas.openxmlformats.org/officeDocument/2006/relationships/image" Target="../media/image432.png"/><Relationship Id="rId184" Type="http://schemas.openxmlformats.org/officeDocument/2006/relationships/customXml" Target="../ink/ink682.xml"/><Relationship Id="rId183" Type="http://schemas.openxmlformats.org/officeDocument/2006/relationships/image" Target="../media/image681.png"/><Relationship Id="rId182" Type="http://schemas.openxmlformats.org/officeDocument/2006/relationships/customXml" Target="../ink/ink681.xml"/><Relationship Id="rId181" Type="http://schemas.openxmlformats.org/officeDocument/2006/relationships/image" Target="../media/image680.png"/><Relationship Id="rId180" Type="http://schemas.openxmlformats.org/officeDocument/2006/relationships/customXml" Target="../ink/ink680.xml"/><Relationship Id="rId18" Type="http://schemas.openxmlformats.org/officeDocument/2006/relationships/image" Target="../media/image601.png"/><Relationship Id="rId179" Type="http://schemas.openxmlformats.org/officeDocument/2006/relationships/image" Target="../media/image679.png"/><Relationship Id="rId178" Type="http://schemas.openxmlformats.org/officeDocument/2006/relationships/customXml" Target="../ink/ink679.xml"/><Relationship Id="rId177" Type="http://schemas.openxmlformats.org/officeDocument/2006/relationships/image" Target="../media/image678.png"/><Relationship Id="rId176" Type="http://schemas.openxmlformats.org/officeDocument/2006/relationships/customXml" Target="../ink/ink678.xml"/><Relationship Id="rId175" Type="http://schemas.openxmlformats.org/officeDocument/2006/relationships/image" Target="../media/image677.png"/><Relationship Id="rId174" Type="http://schemas.openxmlformats.org/officeDocument/2006/relationships/customXml" Target="../ink/ink677.xml"/><Relationship Id="rId173" Type="http://schemas.openxmlformats.org/officeDocument/2006/relationships/image" Target="../media/image676.png"/><Relationship Id="rId172" Type="http://schemas.openxmlformats.org/officeDocument/2006/relationships/customXml" Target="../ink/ink676.xml"/><Relationship Id="rId171" Type="http://schemas.openxmlformats.org/officeDocument/2006/relationships/image" Target="../media/image675.png"/><Relationship Id="rId170" Type="http://schemas.openxmlformats.org/officeDocument/2006/relationships/customXml" Target="../ink/ink675.xml"/><Relationship Id="rId17" Type="http://schemas.openxmlformats.org/officeDocument/2006/relationships/customXml" Target="../ink/ink597.xml"/><Relationship Id="rId169" Type="http://schemas.openxmlformats.org/officeDocument/2006/relationships/image" Target="../media/image674.png"/><Relationship Id="rId168" Type="http://schemas.openxmlformats.org/officeDocument/2006/relationships/customXml" Target="../ink/ink674.xml"/><Relationship Id="rId167" Type="http://schemas.openxmlformats.org/officeDocument/2006/relationships/image" Target="../media/image673.png"/><Relationship Id="rId166" Type="http://schemas.openxmlformats.org/officeDocument/2006/relationships/customXml" Target="../ink/ink673.xml"/><Relationship Id="rId165" Type="http://schemas.openxmlformats.org/officeDocument/2006/relationships/image" Target="../media/image672.png"/><Relationship Id="rId164" Type="http://schemas.openxmlformats.org/officeDocument/2006/relationships/customXml" Target="../ink/ink672.xml"/><Relationship Id="rId163" Type="http://schemas.openxmlformats.org/officeDocument/2006/relationships/image" Target="../media/image671.png"/><Relationship Id="rId162" Type="http://schemas.openxmlformats.org/officeDocument/2006/relationships/customXml" Target="../ink/ink671.xml"/><Relationship Id="rId161" Type="http://schemas.openxmlformats.org/officeDocument/2006/relationships/image" Target="../media/image670.png"/><Relationship Id="rId160" Type="http://schemas.openxmlformats.org/officeDocument/2006/relationships/customXml" Target="../ink/ink670.xml"/><Relationship Id="rId16" Type="http://schemas.openxmlformats.org/officeDocument/2006/relationships/image" Target="../media/image600.png"/><Relationship Id="rId159" Type="http://schemas.openxmlformats.org/officeDocument/2006/relationships/customXml" Target="../ink/ink669.xml"/><Relationship Id="rId158" Type="http://schemas.openxmlformats.org/officeDocument/2006/relationships/image" Target="../media/image669.png"/><Relationship Id="rId157" Type="http://schemas.openxmlformats.org/officeDocument/2006/relationships/customXml" Target="../ink/ink668.xml"/><Relationship Id="rId156" Type="http://schemas.openxmlformats.org/officeDocument/2006/relationships/image" Target="../media/image668.png"/><Relationship Id="rId155" Type="http://schemas.openxmlformats.org/officeDocument/2006/relationships/customXml" Target="../ink/ink667.xml"/><Relationship Id="rId154" Type="http://schemas.openxmlformats.org/officeDocument/2006/relationships/image" Target="../media/image667.png"/><Relationship Id="rId153" Type="http://schemas.openxmlformats.org/officeDocument/2006/relationships/customXml" Target="../ink/ink666.xml"/><Relationship Id="rId152" Type="http://schemas.openxmlformats.org/officeDocument/2006/relationships/image" Target="../media/image666.png"/><Relationship Id="rId151" Type="http://schemas.openxmlformats.org/officeDocument/2006/relationships/customXml" Target="../ink/ink665.xml"/><Relationship Id="rId150" Type="http://schemas.openxmlformats.org/officeDocument/2006/relationships/image" Target="../media/image665.png"/><Relationship Id="rId15" Type="http://schemas.openxmlformats.org/officeDocument/2006/relationships/customXml" Target="../ink/ink596.xml"/><Relationship Id="rId149" Type="http://schemas.openxmlformats.org/officeDocument/2006/relationships/customXml" Target="../ink/ink664.xml"/><Relationship Id="rId148" Type="http://schemas.openxmlformats.org/officeDocument/2006/relationships/image" Target="../media/image664.png"/><Relationship Id="rId147" Type="http://schemas.openxmlformats.org/officeDocument/2006/relationships/customXml" Target="../ink/ink663.xml"/><Relationship Id="rId146" Type="http://schemas.openxmlformats.org/officeDocument/2006/relationships/customXml" Target="../ink/ink662.xml"/><Relationship Id="rId145" Type="http://schemas.openxmlformats.org/officeDocument/2006/relationships/image" Target="../media/image663.png"/><Relationship Id="rId144" Type="http://schemas.openxmlformats.org/officeDocument/2006/relationships/customXml" Target="../ink/ink661.xml"/><Relationship Id="rId143" Type="http://schemas.openxmlformats.org/officeDocument/2006/relationships/image" Target="../media/image662.png"/><Relationship Id="rId142" Type="http://schemas.openxmlformats.org/officeDocument/2006/relationships/customXml" Target="../ink/ink660.xml"/><Relationship Id="rId141" Type="http://schemas.openxmlformats.org/officeDocument/2006/relationships/image" Target="../media/image661.png"/><Relationship Id="rId140" Type="http://schemas.openxmlformats.org/officeDocument/2006/relationships/customXml" Target="../ink/ink659.xml"/><Relationship Id="rId14" Type="http://schemas.openxmlformats.org/officeDocument/2006/relationships/image" Target="../media/image599.png"/><Relationship Id="rId139" Type="http://schemas.openxmlformats.org/officeDocument/2006/relationships/image" Target="../media/image660.png"/><Relationship Id="rId138" Type="http://schemas.openxmlformats.org/officeDocument/2006/relationships/customXml" Target="../ink/ink658.xml"/><Relationship Id="rId137" Type="http://schemas.openxmlformats.org/officeDocument/2006/relationships/image" Target="../media/image659.png"/><Relationship Id="rId136" Type="http://schemas.openxmlformats.org/officeDocument/2006/relationships/customXml" Target="../ink/ink657.xml"/><Relationship Id="rId135" Type="http://schemas.openxmlformats.org/officeDocument/2006/relationships/image" Target="../media/image658.png"/><Relationship Id="rId134" Type="http://schemas.openxmlformats.org/officeDocument/2006/relationships/customXml" Target="../ink/ink656.xml"/><Relationship Id="rId133" Type="http://schemas.openxmlformats.org/officeDocument/2006/relationships/image" Target="../media/image657.png"/><Relationship Id="rId132" Type="http://schemas.openxmlformats.org/officeDocument/2006/relationships/customXml" Target="../ink/ink655.xml"/><Relationship Id="rId131" Type="http://schemas.openxmlformats.org/officeDocument/2006/relationships/image" Target="../media/image656.png"/><Relationship Id="rId130" Type="http://schemas.openxmlformats.org/officeDocument/2006/relationships/customXml" Target="../ink/ink654.xml"/><Relationship Id="rId13" Type="http://schemas.openxmlformats.org/officeDocument/2006/relationships/customXml" Target="../ink/ink595.xml"/><Relationship Id="rId129" Type="http://schemas.openxmlformats.org/officeDocument/2006/relationships/image" Target="../media/image655.png"/><Relationship Id="rId128" Type="http://schemas.openxmlformats.org/officeDocument/2006/relationships/customXml" Target="../ink/ink653.xml"/><Relationship Id="rId127" Type="http://schemas.openxmlformats.org/officeDocument/2006/relationships/image" Target="../media/image654.png"/><Relationship Id="rId126" Type="http://schemas.openxmlformats.org/officeDocument/2006/relationships/customXml" Target="../ink/ink652.xml"/><Relationship Id="rId125" Type="http://schemas.openxmlformats.org/officeDocument/2006/relationships/image" Target="../media/image653.png"/><Relationship Id="rId124" Type="http://schemas.openxmlformats.org/officeDocument/2006/relationships/customXml" Target="../ink/ink651.xml"/><Relationship Id="rId123" Type="http://schemas.openxmlformats.org/officeDocument/2006/relationships/image" Target="../media/image652.png"/><Relationship Id="rId122" Type="http://schemas.openxmlformats.org/officeDocument/2006/relationships/customXml" Target="../ink/ink650.xml"/><Relationship Id="rId121" Type="http://schemas.openxmlformats.org/officeDocument/2006/relationships/image" Target="../media/image651.png"/><Relationship Id="rId120" Type="http://schemas.openxmlformats.org/officeDocument/2006/relationships/customXml" Target="../ink/ink649.xml"/><Relationship Id="rId12" Type="http://schemas.openxmlformats.org/officeDocument/2006/relationships/image" Target="../media/image598.png"/><Relationship Id="rId119" Type="http://schemas.openxmlformats.org/officeDocument/2006/relationships/image" Target="../media/image650.png"/><Relationship Id="rId118" Type="http://schemas.openxmlformats.org/officeDocument/2006/relationships/customXml" Target="../ink/ink648.xml"/><Relationship Id="rId117" Type="http://schemas.openxmlformats.org/officeDocument/2006/relationships/image" Target="../media/image649.png"/><Relationship Id="rId116" Type="http://schemas.openxmlformats.org/officeDocument/2006/relationships/customXml" Target="../ink/ink647.xml"/><Relationship Id="rId115" Type="http://schemas.openxmlformats.org/officeDocument/2006/relationships/image" Target="../media/image648.png"/><Relationship Id="rId114" Type="http://schemas.openxmlformats.org/officeDocument/2006/relationships/customXml" Target="../ink/ink646.xml"/><Relationship Id="rId113" Type="http://schemas.openxmlformats.org/officeDocument/2006/relationships/image" Target="../media/image647.png"/><Relationship Id="rId112" Type="http://schemas.openxmlformats.org/officeDocument/2006/relationships/customXml" Target="../ink/ink645.xml"/><Relationship Id="rId111" Type="http://schemas.openxmlformats.org/officeDocument/2006/relationships/image" Target="../media/image646.png"/><Relationship Id="rId110" Type="http://schemas.openxmlformats.org/officeDocument/2006/relationships/customXml" Target="../ink/ink644.xml"/><Relationship Id="rId11" Type="http://schemas.openxmlformats.org/officeDocument/2006/relationships/customXml" Target="../ink/ink594.xml"/><Relationship Id="rId109" Type="http://schemas.openxmlformats.org/officeDocument/2006/relationships/image" Target="../media/image645.png"/><Relationship Id="rId108" Type="http://schemas.openxmlformats.org/officeDocument/2006/relationships/customXml" Target="../ink/ink643.xml"/><Relationship Id="rId107" Type="http://schemas.openxmlformats.org/officeDocument/2006/relationships/image" Target="../media/image644.png"/><Relationship Id="rId106" Type="http://schemas.openxmlformats.org/officeDocument/2006/relationships/customXml" Target="../ink/ink642.xml"/><Relationship Id="rId105" Type="http://schemas.openxmlformats.org/officeDocument/2006/relationships/image" Target="../media/image643.png"/><Relationship Id="rId104" Type="http://schemas.openxmlformats.org/officeDocument/2006/relationships/customXml" Target="../ink/ink641.xml"/><Relationship Id="rId103" Type="http://schemas.openxmlformats.org/officeDocument/2006/relationships/image" Target="../media/image642.png"/><Relationship Id="rId102" Type="http://schemas.openxmlformats.org/officeDocument/2006/relationships/customXml" Target="../ink/ink640.xml"/><Relationship Id="rId101" Type="http://schemas.openxmlformats.org/officeDocument/2006/relationships/image" Target="../media/image641.png"/><Relationship Id="rId100" Type="http://schemas.openxmlformats.org/officeDocument/2006/relationships/customXml" Target="../ink/ink639.xml"/><Relationship Id="rId10" Type="http://schemas.openxmlformats.org/officeDocument/2006/relationships/image" Target="../media/image597.png"/><Relationship Id="rId1" Type="http://schemas.openxmlformats.org/officeDocument/2006/relationships/image" Target="../media/image592.GIF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86.png"/><Relationship Id="rId8" Type="http://schemas.openxmlformats.org/officeDocument/2006/relationships/customXml" Target="../ink/ink686.xml"/><Relationship Id="rId7" Type="http://schemas.openxmlformats.org/officeDocument/2006/relationships/image" Target="../media/image685.png"/><Relationship Id="rId6" Type="http://schemas.openxmlformats.org/officeDocument/2006/relationships/customXml" Target="../ink/ink685.xml"/><Relationship Id="rId5" Type="http://schemas.openxmlformats.org/officeDocument/2006/relationships/image" Target="../media/image684.png"/><Relationship Id="rId40" Type="http://schemas.openxmlformats.org/officeDocument/2006/relationships/slideLayout" Target="../slideLayouts/slideLayout1.xml"/><Relationship Id="rId4" Type="http://schemas.openxmlformats.org/officeDocument/2006/relationships/customXml" Target="../ink/ink684.xml"/><Relationship Id="rId39" Type="http://schemas.openxmlformats.org/officeDocument/2006/relationships/image" Target="../media/image701.png"/><Relationship Id="rId38" Type="http://schemas.openxmlformats.org/officeDocument/2006/relationships/customXml" Target="../ink/ink701.xml"/><Relationship Id="rId37" Type="http://schemas.openxmlformats.org/officeDocument/2006/relationships/image" Target="../media/image700.png"/><Relationship Id="rId36" Type="http://schemas.openxmlformats.org/officeDocument/2006/relationships/customXml" Target="../ink/ink700.xml"/><Relationship Id="rId35" Type="http://schemas.openxmlformats.org/officeDocument/2006/relationships/image" Target="../media/image699.png"/><Relationship Id="rId34" Type="http://schemas.openxmlformats.org/officeDocument/2006/relationships/customXml" Target="../ink/ink699.xml"/><Relationship Id="rId33" Type="http://schemas.openxmlformats.org/officeDocument/2006/relationships/image" Target="../media/image698.png"/><Relationship Id="rId32" Type="http://schemas.openxmlformats.org/officeDocument/2006/relationships/customXml" Target="../ink/ink698.xml"/><Relationship Id="rId31" Type="http://schemas.openxmlformats.org/officeDocument/2006/relationships/image" Target="../media/image697.png"/><Relationship Id="rId30" Type="http://schemas.openxmlformats.org/officeDocument/2006/relationships/customXml" Target="../ink/ink697.xml"/><Relationship Id="rId3" Type="http://schemas.openxmlformats.org/officeDocument/2006/relationships/image" Target="../media/image683.png"/><Relationship Id="rId29" Type="http://schemas.openxmlformats.org/officeDocument/2006/relationships/image" Target="../media/image696.png"/><Relationship Id="rId28" Type="http://schemas.openxmlformats.org/officeDocument/2006/relationships/customXml" Target="../ink/ink696.xml"/><Relationship Id="rId27" Type="http://schemas.openxmlformats.org/officeDocument/2006/relationships/image" Target="../media/image695.png"/><Relationship Id="rId26" Type="http://schemas.openxmlformats.org/officeDocument/2006/relationships/customXml" Target="../ink/ink695.xml"/><Relationship Id="rId25" Type="http://schemas.openxmlformats.org/officeDocument/2006/relationships/image" Target="../media/image694.png"/><Relationship Id="rId24" Type="http://schemas.openxmlformats.org/officeDocument/2006/relationships/customXml" Target="../ink/ink694.xml"/><Relationship Id="rId23" Type="http://schemas.openxmlformats.org/officeDocument/2006/relationships/image" Target="../media/image693.png"/><Relationship Id="rId22" Type="http://schemas.openxmlformats.org/officeDocument/2006/relationships/customXml" Target="../ink/ink693.xml"/><Relationship Id="rId21" Type="http://schemas.openxmlformats.org/officeDocument/2006/relationships/image" Target="../media/image692.png"/><Relationship Id="rId20" Type="http://schemas.openxmlformats.org/officeDocument/2006/relationships/customXml" Target="../ink/ink692.xml"/><Relationship Id="rId2" Type="http://schemas.openxmlformats.org/officeDocument/2006/relationships/customXml" Target="../ink/ink683.xml"/><Relationship Id="rId19" Type="http://schemas.openxmlformats.org/officeDocument/2006/relationships/image" Target="../media/image691.png"/><Relationship Id="rId18" Type="http://schemas.openxmlformats.org/officeDocument/2006/relationships/customXml" Target="../ink/ink691.xml"/><Relationship Id="rId17" Type="http://schemas.openxmlformats.org/officeDocument/2006/relationships/image" Target="../media/image690.png"/><Relationship Id="rId16" Type="http://schemas.openxmlformats.org/officeDocument/2006/relationships/customXml" Target="../ink/ink690.xml"/><Relationship Id="rId15" Type="http://schemas.openxmlformats.org/officeDocument/2006/relationships/image" Target="../media/image689.png"/><Relationship Id="rId14" Type="http://schemas.openxmlformats.org/officeDocument/2006/relationships/customXml" Target="../ink/ink689.xml"/><Relationship Id="rId13" Type="http://schemas.openxmlformats.org/officeDocument/2006/relationships/image" Target="../media/image688.png"/><Relationship Id="rId12" Type="http://schemas.openxmlformats.org/officeDocument/2006/relationships/customXml" Target="../ink/ink688.xml"/><Relationship Id="rId11" Type="http://schemas.openxmlformats.org/officeDocument/2006/relationships/image" Target="../media/image687.png"/><Relationship Id="rId10" Type="http://schemas.openxmlformats.org/officeDocument/2006/relationships/customXml" Target="../ink/ink687.xml"/><Relationship Id="rId1" Type="http://schemas.openxmlformats.org/officeDocument/2006/relationships/image" Target="../media/image682.GI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32.png"/><Relationship Id="rId6" Type="http://schemas.openxmlformats.org/officeDocument/2006/relationships/customXml" Target="../ink/ink704.xml"/><Relationship Id="rId5" Type="http://schemas.openxmlformats.org/officeDocument/2006/relationships/image" Target="../media/image704.png"/><Relationship Id="rId4" Type="http://schemas.openxmlformats.org/officeDocument/2006/relationships/customXml" Target="../ink/ink703.xml"/><Relationship Id="rId3" Type="http://schemas.openxmlformats.org/officeDocument/2006/relationships/image" Target="../media/image703.png"/><Relationship Id="rId2" Type="http://schemas.openxmlformats.org/officeDocument/2006/relationships/customXml" Target="../ink/ink702.xml"/><Relationship Id="rId1" Type="http://schemas.openxmlformats.org/officeDocument/2006/relationships/image" Target="../media/image702.GIF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customXml" Target="../ink/ink709.xml"/><Relationship Id="rId8" Type="http://schemas.openxmlformats.org/officeDocument/2006/relationships/image" Target="../media/image708.png"/><Relationship Id="rId77" Type="http://schemas.openxmlformats.org/officeDocument/2006/relationships/slideLayout" Target="../slideLayouts/slideLayout1.xml"/><Relationship Id="rId76" Type="http://schemas.openxmlformats.org/officeDocument/2006/relationships/image" Target="../media/image345.png"/><Relationship Id="rId75" Type="http://schemas.openxmlformats.org/officeDocument/2006/relationships/customXml" Target="../ink/ink742.xml"/><Relationship Id="rId74" Type="http://schemas.openxmlformats.org/officeDocument/2006/relationships/image" Target="../media/image741.png"/><Relationship Id="rId73" Type="http://schemas.openxmlformats.org/officeDocument/2006/relationships/customXml" Target="../ink/ink741.xml"/><Relationship Id="rId72" Type="http://schemas.openxmlformats.org/officeDocument/2006/relationships/image" Target="../media/image740.png"/><Relationship Id="rId71" Type="http://schemas.openxmlformats.org/officeDocument/2006/relationships/customXml" Target="../ink/ink740.xml"/><Relationship Id="rId70" Type="http://schemas.openxmlformats.org/officeDocument/2006/relationships/image" Target="../media/image739.png"/><Relationship Id="rId7" Type="http://schemas.openxmlformats.org/officeDocument/2006/relationships/customXml" Target="../ink/ink708.xml"/><Relationship Id="rId69" Type="http://schemas.openxmlformats.org/officeDocument/2006/relationships/customXml" Target="../ink/ink739.xml"/><Relationship Id="rId68" Type="http://schemas.openxmlformats.org/officeDocument/2006/relationships/image" Target="../media/image738.png"/><Relationship Id="rId67" Type="http://schemas.openxmlformats.org/officeDocument/2006/relationships/customXml" Target="../ink/ink738.xml"/><Relationship Id="rId66" Type="http://schemas.openxmlformats.org/officeDocument/2006/relationships/image" Target="../media/image737.png"/><Relationship Id="rId65" Type="http://schemas.openxmlformats.org/officeDocument/2006/relationships/customXml" Target="../ink/ink737.xml"/><Relationship Id="rId64" Type="http://schemas.openxmlformats.org/officeDocument/2006/relationships/image" Target="../media/image736.png"/><Relationship Id="rId63" Type="http://schemas.openxmlformats.org/officeDocument/2006/relationships/customXml" Target="../ink/ink736.xml"/><Relationship Id="rId62" Type="http://schemas.openxmlformats.org/officeDocument/2006/relationships/image" Target="../media/image735.png"/><Relationship Id="rId61" Type="http://schemas.openxmlformats.org/officeDocument/2006/relationships/customXml" Target="../ink/ink735.xml"/><Relationship Id="rId60" Type="http://schemas.openxmlformats.org/officeDocument/2006/relationships/image" Target="../media/image734.png"/><Relationship Id="rId6" Type="http://schemas.openxmlformats.org/officeDocument/2006/relationships/image" Target="../media/image707.png"/><Relationship Id="rId59" Type="http://schemas.openxmlformats.org/officeDocument/2006/relationships/customXml" Target="../ink/ink734.xml"/><Relationship Id="rId58" Type="http://schemas.openxmlformats.org/officeDocument/2006/relationships/image" Target="../media/image733.png"/><Relationship Id="rId57" Type="http://schemas.openxmlformats.org/officeDocument/2006/relationships/customXml" Target="../ink/ink733.xml"/><Relationship Id="rId56" Type="http://schemas.openxmlformats.org/officeDocument/2006/relationships/image" Target="../media/image732.png"/><Relationship Id="rId55" Type="http://schemas.openxmlformats.org/officeDocument/2006/relationships/customXml" Target="../ink/ink732.xml"/><Relationship Id="rId54" Type="http://schemas.openxmlformats.org/officeDocument/2006/relationships/image" Target="../media/image731.png"/><Relationship Id="rId53" Type="http://schemas.openxmlformats.org/officeDocument/2006/relationships/customXml" Target="../ink/ink731.xml"/><Relationship Id="rId52" Type="http://schemas.openxmlformats.org/officeDocument/2006/relationships/image" Target="../media/image730.png"/><Relationship Id="rId51" Type="http://schemas.openxmlformats.org/officeDocument/2006/relationships/customXml" Target="../ink/ink730.xml"/><Relationship Id="rId50" Type="http://schemas.openxmlformats.org/officeDocument/2006/relationships/image" Target="../media/image729.png"/><Relationship Id="rId5" Type="http://schemas.openxmlformats.org/officeDocument/2006/relationships/customXml" Target="../ink/ink707.xml"/><Relationship Id="rId49" Type="http://schemas.openxmlformats.org/officeDocument/2006/relationships/customXml" Target="../ink/ink729.xml"/><Relationship Id="rId48" Type="http://schemas.openxmlformats.org/officeDocument/2006/relationships/image" Target="../media/image728.png"/><Relationship Id="rId47" Type="http://schemas.openxmlformats.org/officeDocument/2006/relationships/customXml" Target="../ink/ink728.xml"/><Relationship Id="rId46" Type="http://schemas.openxmlformats.org/officeDocument/2006/relationships/image" Target="../media/image727.png"/><Relationship Id="rId45" Type="http://schemas.openxmlformats.org/officeDocument/2006/relationships/customXml" Target="../ink/ink727.xml"/><Relationship Id="rId44" Type="http://schemas.openxmlformats.org/officeDocument/2006/relationships/image" Target="../media/image726.png"/><Relationship Id="rId43" Type="http://schemas.openxmlformats.org/officeDocument/2006/relationships/customXml" Target="../ink/ink726.xml"/><Relationship Id="rId42" Type="http://schemas.openxmlformats.org/officeDocument/2006/relationships/image" Target="../media/image725.png"/><Relationship Id="rId41" Type="http://schemas.openxmlformats.org/officeDocument/2006/relationships/customXml" Target="../ink/ink725.xml"/><Relationship Id="rId40" Type="http://schemas.openxmlformats.org/officeDocument/2006/relationships/image" Target="../media/image724.png"/><Relationship Id="rId4" Type="http://schemas.openxmlformats.org/officeDocument/2006/relationships/image" Target="../media/image706.png"/><Relationship Id="rId39" Type="http://schemas.openxmlformats.org/officeDocument/2006/relationships/customXml" Target="../ink/ink724.xml"/><Relationship Id="rId38" Type="http://schemas.openxmlformats.org/officeDocument/2006/relationships/image" Target="../media/image723.png"/><Relationship Id="rId37" Type="http://schemas.openxmlformats.org/officeDocument/2006/relationships/customXml" Target="../ink/ink723.xml"/><Relationship Id="rId36" Type="http://schemas.openxmlformats.org/officeDocument/2006/relationships/image" Target="../media/image722.png"/><Relationship Id="rId35" Type="http://schemas.openxmlformats.org/officeDocument/2006/relationships/customXml" Target="../ink/ink722.xml"/><Relationship Id="rId34" Type="http://schemas.openxmlformats.org/officeDocument/2006/relationships/image" Target="../media/image721.png"/><Relationship Id="rId33" Type="http://schemas.openxmlformats.org/officeDocument/2006/relationships/customXml" Target="../ink/ink721.xml"/><Relationship Id="rId32" Type="http://schemas.openxmlformats.org/officeDocument/2006/relationships/image" Target="../media/image720.png"/><Relationship Id="rId31" Type="http://schemas.openxmlformats.org/officeDocument/2006/relationships/customXml" Target="../ink/ink720.xml"/><Relationship Id="rId30" Type="http://schemas.openxmlformats.org/officeDocument/2006/relationships/image" Target="../media/image719.png"/><Relationship Id="rId3" Type="http://schemas.openxmlformats.org/officeDocument/2006/relationships/customXml" Target="../ink/ink706.xml"/><Relationship Id="rId29" Type="http://schemas.openxmlformats.org/officeDocument/2006/relationships/customXml" Target="../ink/ink719.xml"/><Relationship Id="rId28" Type="http://schemas.openxmlformats.org/officeDocument/2006/relationships/image" Target="../media/image718.png"/><Relationship Id="rId27" Type="http://schemas.openxmlformats.org/officeDocument/2006/relationships/customXml" Target="../ink/ink718.xml"/><Relationship Id="rId26" Type="http://schemas.openxmlformats.org/officeDocument/2006/relationships/image" Target="../media/image717.png"/><Relationship Id="rId25" Type="http://schemas.openxmlformats.org/officeDocument/2006/relationships/customXml" Target="../ink/ink717.xml"/><Relationship Id="rId24" Type="http://schemas.openxmlformats.org/officeDocument/2006/relationships/image" Target="../media/image716.png"/><Relationship Id="rId23" Type="http://schemas.openxmlformats.org/officeDocument/2006/relationships/customXml" Target="../ink/ink716.xml"/><Relationship Id="rId22" Type="http://schemas.openxmlformats.org/officeDocument/2006/relationships/image" Target="../media/image715.png"/><Relationship Id="rId21" Type="http://schemas.openxmlformats.org/officeDocument/2006/relationships/customXml" Target="../ink/ink715.xml"/><Relationship Id="rId20" Type="http://schemas.openxmlformats.org/officeDocument/2006/relationships/image" Target="../media/image714.png"/><Relationship Id="rId2" Type="http://schemas.openxmlformats.org/officeDocument/2006/relationships/image" Target="../media/image705.png"/><Relationship Id="rId19" Type="http://schemas.openxmlformats.org/officeDocument/2006/relationships/customXml" Target="../ink/ink714.xml"/><Relationship Id="rId18" Type="http://schemas.openxmlformats.org/officeDocument/2006/relationships/image" Target="../media/image713.png"/><Relationship Id="rId17" Type="http://schemas.openxmlformats.org/officeDocument/2006/relationships/customXml" Target="../ink/ink713.xml"/><Relationship Id="rId16" Type="http://schemas.openxmlformats.org/officeDocument/2006/relationships/image" Target="../media/image712.png"/><Relationship Id="rId15" Type="http://schemas.openxmlformats.org/officeDocument/2006/relationships/customXml" Target="../ink/ink712.xml"/><Relationship Id="rId14" Type="http://schemas.openxmlformats.org/officeDocument/2006/relationships/image" Target="../media/image711.png"/><Relationship Id="rId13" Type="http://schemas.openxmlformats.org/officeDocument/2006/relationships/customXml" Target="../ink/ink711.xml"/><Relationship Id="rId12" Type="http://schemas.openxmlformats.org/officeDocument/2006/relationships/image" Target="../media/image710.png"/><Relationship Id="rId11" Type="http://schemas.openxmlformats.org/officeDocument/2006/relationships/customXml" Target="../ink/ink710.xml"/><Relationship Id="rId10" Type="http://schemas.openxmlformats.org/officeDocument/2006/relationships/image" Target="../media/image709.png"/><Relationship Id="rId1" Type="http://schemas.openxmlformats.org/officeDocument/2006/relationships/customXml" Target="../ink/ink705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customXml" Target="../ink/ink746.xml"/><Relationship Id="rId8" Type="http://schemas.openxmlformats.org/officeDocument/2006/relationships/image" Target="../media/image746.png"/><Relationship Id="rId7" Type="http://schemas.openxmlformats.org/officeDocument/2006/relationships/customXml" Target="../ink/ink745.xml"/><Relationship Id="rId6" Type="http://schemas.openxmlformats.org/officeDocument/2006/relationships/image" Target="../media/image745.png"/><Relationship Id="rId5" Type="http://schemas.openxmlformats.org/officeDocument/2006/relationships/customXml" Target="../ink/ink744.xml"/><Relationship Id="rId47" Type="http://schemas.openxmlformats.org/officeDocument/2006/relationships/slideLayout" Target="../slideLayouts/slideLayout1.xml"/><Relationship Id="rId46" Type="http://schemas.openxmlformats.org/officeDocument/2006/relationships/image" Target="../media/image345.png"/><Relationship Id="rId45" Type="http://schemas.openxmlformats.org/officeDocument/2006/relationships/customXml" Target="../ink/ink764.xml"/><Relationship Id="rId44" Type="http://schemas.openxmlformats.org/officeDocument/2006/relationships/image" Target="../media/image763.png"/><Relationship Id="rId43" Type="http://schemas.openxmlformats.org/officeDocument/2006/relationships/customXml" Target="../ink/ink763.xml"/><Relationship Id="rId42" Type="http://schemas.openxmlformats.org/officeDocument/2006/relationships/image" Target="../media/image432.png"/><Relationship Id="rId41" Type="http://schemas.openxmlformats.org/officeDocument/2006/relationships/customXml" Target="../ink/ink762.xml"/><Relationship Id="rId40" Type="http://schemas.openxmlformats.org/officeDocument/2006/relationships/image" Target="../media/image762.png"/><Relationship Id="rId4" Type="http://schemas.openxmlformats.org/officeDocument/2006/relationships/image" Target="../media/image744.png"/><Relationship Id="rId39" Type="http://schemas.openxmlformats.org/officeDocument/2006/relationships/customXml" Target="../ink/ink761.xml"/><Relationship Id="rId38" Type="http://schemas.openxmlformats.org/officeDocument/2006/relationships/image" Target="../media/image761.png"/><Relationship Id="rId37" Type="http://schemas.openxmlformats.org/officeDocument/2006/relationships/customXml" Target="../ink/ink760.xml"/><Relationship Id="rId36" Type="http://schemas.openxmlformats.org/officeDocument/2006/relationships/image" Target="../media/image760.png"/><Relationship Id="rId35" Type="http://schemas.openxmlformats.org/officeDocument/2006/relationships/customXml" Target="../ink/ink759.xml"/><Relationship Id="rId34" Type="http://schemas.openxmlformats.org/officeDocument/2006/relationships/image" Target="../media/image759.png"/><Relationship Id="rId33" Type="http://schemas.openxmlformats.org/officeDocument/2006/relationships/customXml" Target="../ink/ink758.xml"/><Relationship Id="rId32" Type="http://schemas.openxmlformats.org/officeDocument/2006/relationships/image" Target="../media/image758.png"/><Relationship Id="rId31" Type="http://schemas.openxmlformats.org/officeDocument/2006/relationships/customXml" Target="../ink/ink757.xml"/><Relationship Id="rId30" Type="http://schemas.openxmlformats.org/officeDocument/2006/relationships/image" Target="../media/image757.png"/><Relationship Id="rId3" Type="http://schemas.openxmlformats.org/officeDocument/2006/relationships/customXml" Target="../ink/ink743.xml"/><Relationship Id="rId29" Type="http://schemas.openxmlformats.org/officeDocument/2006/relationships/customXml" Target="../ink/ink756.xml"/><Relationship Id="rId28" Type="http://schemas.openxmlformats.org/officeDocument/2006/relationships/image" Target="../media/image756.png"/><Relationship Id="rId27" Type="http://schemas.openxmlformats.org/officeDocument/2006/relationships/customXml" Target="../ink/ink755.xml"/><Relationship Id="rId26" Type="http://schemas.openxmlformats.org/officeDocument/2006/relationships/image" Target="../media/image755.png"/><Relationship Id="rId25" Type="http://schemas.openxmlformats.org/officeDocument/2006/relationships/customXml" Target="../ink/ink754.xml"/><Relationship Id="rId24" Type="http://schemas.openxmlformats.org/officeDocument/2006/relationships/image" Target="../media/image754.png"/><Relationship Id="rId23" Type="http://schemas.openxmlformats.org/officeDocument/2006/relationships/customXml" Target="../ink/ink753.xml"/><Relationship Id="rId22" Type="http://schemas.openxmlformats.org/officeDocument/2006/relationships/image" Target="../media/image753.png"/><Relationship Id="rId21" Type="http://schemas.openxmlformats.org/officeDocument/2006/relationships/customXml" Target="../ink/ink752.xml"/><Relationship Id="rId20" Type="http://schemas.openxmlformats.org/officeDocument/2006/relationships/image" Target="../media/image752.png"/><Relationship Id="rId2" Type="http://schemas.openxmlformats.org/officeDocument/2006/relationships/image" Target="../media/image743.jpeg"/><Relationship Id="rId19" Type="http://schemas.openxmlformats.org/officeDocument/2006/relationships/customXml" Target="../ink/ink751.xml"/><Relationship Id="rId18" Type="http://schemas.openxmlformats.org/officeDocument/2006/relationships/image" Target="../media/image751.png"/><Relationship Id="rId17" Type="http://schemas.openxmlformats.org/officeDocument/2006/relationships/customXml" Target="../ink/ink750.xml"/><Relationship Id="rId16" Type="http://schemas.openxmlformats.org/officeDocument/2006/relationships/image" Target="../media/image750.png"/><Relationship Id="rId15" Type="http://schemas.openxmlformats.org/officeDocument/2006/relationships/customXml" Target="../ink/ink749.xml"/><Relationship Id="rId14" Type="http://schemas.openxmlformats.org/officeDocument/2006/relationships/image" Target="../media/image749.png"/><Relationship Id="rId13" Type="http://schemas.openxmlformats.org/officeDocument/2006/relationships/customXml" Target="../ink/ink748.xml"/><Relationship Id="rId12" Type="http://schemas.openxmlformats.org/officeDocument/2006/relationships/image" Target="../media/image748.png"/><Relationship Id="rId11" Type="http://schemas.openxmlformats.org/officeDocument/2006/relationships/customXml" Target="../ink/ink747.xml"/><Relationship Id="rId10" Type="http://schemas.openxmlformats.org/officeDocument/2006/relationships/image" Target="../media/image747.png"/><Relationship Id="rId1" Type="http://schemas.openxmlformats.org/officeDocument/2006/relationships/image" Target="../media/image742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" Type="http://schemas.openxmlformats.org/officeDocument/2006/relationships/image" Target="../media/image5.png"/><Relationship Id="rId7" Type="http://schemas.openxmlformats.org/officeDocument/2006/relationships/customXml" Target="../ink/ink4.xml"/><Relationship Id="rId6" Type="http://schemas.openxmlformats.org/officeDocument/2006/relationships/image" Target="../media/image4.png"/><Relationship Id="rId50" Type="http://schemas.openxmlformats.org/officeDocument/2006/relationships/notesSlide" Target="../notesSlides/notesSlide2.xml"/><Relationship Id="rId5" Type="http://schemas.openxmlformats.org/officeDocument/2006/relationships/customXml" Target="../ink/ink3.xml"/><Relationship Id="rId49" Type="http://schemas.openxmlformats.org/officeDocument/2006/relationships/slideLayout" Target="../slideLayouts/slideLayout7.xml"/><Relationship Id="rId48" Type="http://schemas.openxmlformats.org/officeDocument/2006/relationships/image" Target="../media/image25.png"/><Relationship Id="rId47" Type="http://schemas.openxmlformats.org/officeDocument/2006/relationships/customXml" Target="../ink/ink24.xml"/><Relationship Id="rId46" Type="http://schemas.openxmlformats.org/officeDocument/2006/relationships/image" Target="../media/image24.png"/><Relationship Id="rId45" Type="http://schemas.openxmlformats.org/officeDocument/2006/relationships/customXml" Target="../ink/ink23.xml"/><Relationship Id="rId44" Type="http://schemas.openxmlformats.org/officeDocument/2006/relationships/image" Target="../media/image23.png"/><Relationship Id="rId43" Type="http://schemas.openxmlformats.org/officeDocument/2006/relationships/customXml" Target="../ink/ink22.xml"/><Relationship Id="rId42" Type="http://schemas.openxmlformats.org/officeDocument/2006/relationships/image" Target="../media/image22.png"/><Relationship Id="rId41" Type="http://schemas.openxmlformats.org/officeDocument/2006/relationships/customXml" Target="../ink/ink21.xml"/><Relationship Id="rId40" Type="http://schemas.openxmlformats.org/officeDocument/2006/relationships/image" Target="../media/image21.png"/><Relationship Id="rId4" Type="http://schemas.openxmlformats.org/officeDocument/2006/relationships/image" Target="../media/image3.png"/><Relationship Id="rId39" Type="http://schemas.openxmlformats.org/officeDocument/2006/relationships/customXml" Target="../ink/ink20.xml"/><Relationship Id="rId38" Type="http://schemas.openxmlformats.org/officeDocument/2006/relationships/image" Target="../media/image20.png"/><Relationship Id="rId37" Type="http://schemas.openxmlformats.org/officeDocument/2006/relationships/customXml" Target="../ink/ink19.xml"/><Relationship Id="rId36" Type="http://schemas.openxmlformats.org/officeDocument/2006/relationships/image" Target="../media/image19.png"/><Relationship Id="rId35" Type="http://schemas.openxmlformats.org/officeDocument/2006/relationships/customXml" Target="../ink/ink18.xml"/><Relationship Id="rId34" Type="http://schemas.openxmlformats.org/officeDocument/2006/relationships/image" Target="../media/image18.png"/><Relationship Id="rId33" Type="http://schemas.openxmlformats.org/officeDocument/2006/relationships/customXml" Target="../ink/ink17.xml"/><Relationship Id="rId32" Type="http://schemas.openxmlformats.org/officeDocument/2006/relationships/image" Target="../media/image17.png"/><Relationship Id="rId31" Type="http://schemas.openxmlformats.org/officeDocument/2006/relationships/customXml" Target="../ink/ink16.xml"/><Relationship Id="rId30" Type="http://schemas.openxmlformats.org/officeDocument/2006/relationships/image" Target="../media/image16.png"/><Relationship Id="rId3" Type="http://schemas.openxmlformats.org/officeDocument/2006/relationships/customXml" Target="../ink/ink2.xml"/><Relationship Id="rId29" Type="http://schemas.openxmlformats.org/officeDocument/2006/relationships/customXml" Target="../ink/ink15.xml"/><Relationship Id="rId28" Type="http://schemas.openxmlformats.org/officeDocument/2006/relationships/image" Target="../media/image15.png"/><Relationship Id="rId27" Type="http://schemas.openxmlformats.org/officeDocument/2006/relationships/customXml" Target="../ink/ink14.xml"/><Relationship Id="rId26" Type="http://schemas.openxmlformats.org/officeDocument/2006/relationships/image" Target="../media/image14.png"/><Relationship Id="rId25" Type="http://schemas.openxmlformats.org/officeDocument/2006/relationships/customXml" Target="../ink/ink13.xml"/><Relationship Id="rId24" Type="http://schemas.openxmlformats.org/officeDocument/2006/relationships/image" Target="../media/image13.png"/><Relationship Id="rId23" Type="http://schemas.openxmlformats.org/officeDocument/2006/relationships/customXml" Target="../ink/ink12.xml"/><Relationship Id="rId22" Type="http://schemas.openxmlformats.org/officeDocument/2006/relationships/image" Target="../media/image12.png"/><Relationship Id="rId21" Type="http://schemas.openxmlformats.org/officeDocument/2006/relationships/customXml" Target="../ink/ink11.xml"/><Relationship Id="rId20" Type="http://schemas.openxmlformats.org/officeDocument/2006/relationships/image" Target="../media/image11.png"/><Relationship Id="rId2" Type="http://schemas.openxmlformats.org/officeDocument/2006/relationships/image" Target="../media/image2.png"/><Relationship Id="rId19" Type="http://schemas.openxmlformats.org/officeDocument/2006/relationships/customXml" Target="../ink/ink10.xml"/><Relationship Id="rId18" Type="http://schemas.openxmlformats.org/officeDocument/2006/relationships/image" Target="../media/image10.png"/><Relationship Id="rId17" Type="http://schemas.openxmlformats.org/officeDocument/2006/relationships/customXml" Target="../ink/ink9.xml"/><Relationship Id="rId16" Type="http://schemas.openxmlformats.org/officeDocument/2006/relationships/image" Target="../media/image9.png"/><Relationship Id="rId15" Type="http://schemas.openxmlformats.org/officeDocument/2006/relationships/customXml" Target="../ink/ink8.xml"/><Relationship Id="rId14" Type="http://schemas.openxmlformats.org/officeDocument/2006/relationships/image" Target="../media/image8.png"/><Relationship Id="rId13" Type="http://schemas.openxmlformats.org/officeDocument/2006/relationships/customXml" Target="../ink/ink7.xml"/><Relationship Id="rId12" Type="http://schemas.openxmlformats.org/officeDocument/2006/relationships/image" Target="../media/image7.png"/><Relationship Id="rId11" Type="http://schemas.openxmlformats.org/officeDocument/2006/relationships/customXml" Target="../ink/ink6.xml"/><Relationship Id="rId10" Type="http://schemas.openxmlformats.org/officeDocument/2006/relationships/image" Target="../media/image6.png"/><Relationship Id="rId1" Type="http://schemas.openxmlformats.org/officeDocument/2006/relationships/customXml" Target="../ink/ink1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0.png"/><Relationship Id="rId8" Type="http://schemas.openxmlformats.org/officeDocument/2006/relationships/customXml" Target="../ink/ink766.xml"/><Relationship Id="rId7" Type="http://schemas.openxmlformats.org/officeDocument/2006/relationships/image" Target="../media/image769.png"/><Relationship Id="rId6" Type="http://schemas.openxmlformats.org/officeDocument/2006/relationships/customXml" Target="../ink/ink765.xml"/><Relationship Id="rId5" Type="http://schemas.openxmlformats.org/officeDocument/2006/relationships/image" Target="../media/image768.GIF"/><Relationship Id="rId4" Type="http://schemas.openxmlformats.org/officeDocument/2006/relationships/image" Target="../media/image767.jpeg"/><Relationship Id="rId32" Type="http://schemas.openxmlformats.org/officeDocument/2006/relationships/slideLayout" Target="../slideLayouts/slideLayout1.xml"/><Relationship Id="rId31" Type="http://schemas.openxmlformats.org/officeDocument/2006/relationships/image" Target="../media/image345.png"/><Relationship Id="rId30" Type="http://schemas.openxmlformats.org/officeDocument/2006/relationships/customXml" Target="../ink/ink777.xml"/><Relationship Id="rId3" Type="http://schemas.openxmlformats.org/officeDocument/2006/relationships/image" Target="../media/image766.jpeg"/><Relationship Id="rId29" Type="http://schemas.openxmlformats.org/officeDocument/2006/relationships/image" Target="../media/image780.png"/><Relationship Id="rId28" Type="http://schemas.openxmlformats.org/officeDocument/2006/relationships/customXml" Target="../ink/ink776.xml"/><Relationship Id="rId27" Type="http://schemas.openxmlformats.org/officeDocument/2006/relationships/image" Target="../media/image779.png"/><Relationship Id="rId26" Type="http://schemas.openxmlformats.org/officeDocument/2006/relationships/customXml" Target="../ink/ink775.xml"/><Relationship Id="rId25" Type="http://schemas.openxmlformats.org/officeDocument/2006/relationships/image" Target="../media/image778.png"/><Relationship Id="rId24" Type="http://schemas.openxmlformats.org/officeDocument/2006/relationships/customXml" Target="../ink/ink774.xml"/><Relationship Id="rId23" Type="http://schemas.openxmlformats.org/officeDocument/2006/relationships/image" Target="../media/image777.png"/><Relationship Id="rId22" Type="http://schemas.openxmlformats.org/officeDocument/2006/relationships/customXml" Target="../ink/ink773.xml"/><Relationship Id="rId21" Type="http://schemas.openxmlformats.org/officeDocument/2006/relationships/image" Target="../media/image776.png"/><Relationship Id="rId20" Type="http://schemas.openxmlformats.org/officeDocument/2006/relationships/customXml" Target="../ink/ink772.xml"/><Relationship Id="rId2" Type="http://schemas.openxmlformats.org/officeDocument/2006/relationships/image" Target="../media/image765.jpeg"/><Relationship Id="rId19" Type="http://schemas.openxmlformats.org/officeDocument/2006/relationships/image" Target="../media/image775.png"/><Relationship Id="rId18" Type="http://schemas.openxmlformats.org/officeDocument/2006/relationships/customXml" Target="../ink/ink771.xml"/><Relationship Id="rId17" Type="http://schemas.openxmlformats.org/officeDocument/2006/relationships/image" Target="../media/image774.png"/><Relationship Id="rId16" Type="http://schemas.openxmlformats.org/officeDocument/2006/relationships/customXml" Target="../ink/ink770.xml"/><Relationship Id="rId15" Type="http://schemas.openxmlformats.org/officeDocument/2006/relationships/image" Target="../media/image773.png"/><Relationship Id="rId14" Type="http://schemas.openxmlformats.org/officeDocument/2006/relationships/customXml" Target="../ink/ink769.xml"/><Relationship Id="rId13" Type="http://schemas.openxmlformats.org/officeDocument/2006/relationships/image" Target="../media/image772.png"/><Relationship Id="rId12" Type="http://schemas.openxmlformats.org/officeDocument/2006/relationships/customXml" Target="../ink/ink768.xml"/><Relationship Id="rId11" Type="http://schemas.openxmlformats.org/officeDocument/2006/relationships/image" Target="../media/image771.png"/><Relationship Id="rId10" Type="http://schemas.openxmlformats.org/officeDocument/2006/relationships/customXml" Target="../ink/ink767.xml"/><Relationship Id="rId1" Type="http://schemas.openxmlformats.org/officeDocument/2006/relationships/image" Target="../media/image764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customXml" Target="../ink/ink782.xml"/><Relationship Id="rId8" Type="http://schemas.openxmlformats.org/officeDocument/2006/relationships/image" Target="../media/image783.png"/><Relationship Id="rId7" Type="http://schemas.openxmlformats.org/officeDocument/2006/relationships/customXml" Target="../ink/ink781.xml"/><Relationship Id="rId60" Type="http://schemas.openxmlformats.org/officeDocument/2006/relationships/slideLayout" Target="../slideLayouts/slideLayout1.xml"/><Relationship Id="rId6" Type="http://schemas.openxmlformats.org/officeDocument/2006/relationships/image" Target="../media/image345.png"/><Relationship Id="rId59" Type="http://schemas.openxmlformats.org/officeDocument/2006/relationships/customXml" Target="../ink/ink807.xml"/><Relationship Id="rId58" Type="http://schemas.openxmlformats.org/officeDocument/2006/relationships/image" Target="../media/image808.png"/><Relationship Id="rId57" Type="http://schemas.openxmlformats.org/officeDocument/2006/relationships/customXml" Target="../ink/ink806.xml"/><Relationship Id="rId56" Type="http://schemas.openxmlformats.org/officeDocument/2006/relationships/image" Target="../media/image807.png"/><Relationship Id="rId55" Type="http://schemas.openxmlformats.org/officeDocument/2006/relationships/customXml" Target="../ink/ink805.xml"/><Relationship Id="rId54" Type="http://schemas.openxmlformats.org/officeDocument/2006/relationships/image" Target="../media/image806.png"/><Relationship Id="rId53" Type="http://schemas.openxmlformats.org/officeDocument/2006/relationships/customXml" Target="../ink/ink804.xml"/><Relationship Id="rId52" Type="http://schemas.openxmlformats.org/officeDocument/2006/relationships/image" Target="../media/image805.png"/><Relationship Id="rId51" Type="http://schemas.openxmlformats.org/officeDocument/2006/relationships/customXml" Target="../ink/ink803.xml"/><Relationship Id="rId50" Type="http://schemas.openxmlformats.org/officeDocument/2006/relationships/image" Target="../media/image804.png"/><Relationship Id="rId5" Type="http://schemas.openxmlformats.org/officeDocument/2006/relationships/customXml" Target="../ink/ink780.xml"/><Relationship Id="rId49" Type="http://schemas.openxmlformats.org/officeDocument/2006/relationships/customXml" Target="../ink/ink802.xml"/><Relationship Id="rId48" Type="http://schemas.openxmlformats.org/officeDocument/2006/relationships/image" Target="../media/image803.png"/><Relationship Id="rId47" Type="http://schemas.openxmlformats.org/officeDocument/2006/relationships/customXml" Target="../ink/ink801.xml"/><Relationship Id="rId46" Type="http://schemas.openxmlformats.org/officeDocument/2006/relationships/image" Target="../media/image802.png"/><Relationship Id="rId45" Type="http://schemas.openxmlformats.org/officeDocument/2006/relationships/customXml" Target="../ink/ink800.xml"/><Relationship Id="rId44" Type="http://schemas.openxmlformats.org/officeDocument/2006/relationships/image" Target="../media/image801.png"/><Relationship Id="rId43" Type="http://schemas.openxmlformats.org/officeDocument/2006/relationships/customXml" Target="../ink/ink799.xml"/><Relationship Id="rId42" Type="http://schemas.openxmlformats.org/officeDocument/2006/relationships/image" Target="../media/image800.png"/><Relationship Id="rId41" Type="http://schemas.openxmlformats.org/officeDocument/2006/relationships/customXml" Target="../ink/ink798.xml"/><Relationship Id="rId40" Type="http://schemas.openxmlformats.org/officeDocument/2006/relationships/image" Target="../media/image799.png"/><Relationship Id="rId4" Type="http://schemas.openxmlformats.org/officeDocument/2006/relationships/image" Target="../media/image782.png"/><Relationship Id="rId39" Type="http://schemas.openxmlformats.org/officeDocument/2006/relationships/customXml" Target="../ink/ink797.xml"/><Relationship Id="rId38" Type="http://schemas.openxmlformats.org/officeDocument/2006/relationships/image" Target="../media/image798.png"/><Relationship Id="rId37" Type="http://schemas.openxmlformats.org/officeDocument/2006/relationships/customXml" Target="../ink/ink796.xml"/><Relationship Id="rId36" Type="http://schemas.openxmlformats.org/officeDocument/2006/relationships/image" Target="../media/image797.png"/><Relationship Id="rId35" Type="http://schemas.openxmlformats.org/officeDocument/2006/relationships/customXml" Target="../ink/ink795.xml"/><Relationship Id="rId34" Type="http://schemas.openxmlformats.org/officeDocument/2006/relationships/image" Target="../media/image796.png"/><Relationship Id="rId33" Type="http://schemas.openxmlformats.org/officeDocument/2006/relationships/customXml" Target="../ink/ink794.xml"/><Relationship Id="rId32" Type="http://schemas.openxmlformats.org/officeDocument/2006/relationships/image" Target="../media/image795.png"/><Relationship Id="rId31" Type="http://schemas.openxmlformats.org/officeDocument/2006/relationships/customXml" Target="../ink/ink793.xml"/><Relationship Id="rId30" Type="http://schemas.openxmlformats.org/officeDocument/2006/relationships/image" Target="../media/image794.png"/><Relationship Id="rId3" Type="http://schemas.openxmlformats.org/officeDocument/2006/relationships/customXml" Target="../ink/ink779.xml"/><Relationship Id="rId29" Type="http://schemas.openxmlformats.org/officeDocument/2006/relationships/customXml" Target="../ink/ink792.xml"/><Relationship Id="rId28" Type="http://schemas.openxmlformats.org/officeDocument/2006/relationships/image" Target="../media/image793.png"/><Relationship Id="rId27" Type="http://schemas.openxmlformats.org/officeDocument/2006/relationships/customXml" Target="../ink/ink791.xml"/><Relationship Id="rId26" Type="http://schemas.openxmlformats.org/officeDocument/2006/relationships/image" Target="../media/image792.png"/><Relationship Id="rId25" Type="http://schemas.openxmlformats.org/officeDocument/2006/relationships/customXml" Target="../ink/ink790.xml"/><Relationship Id="rId24" Type="http://schemas.openxmlformats.org/officeDocument/2006/relationships/image" Target="../media/image791.png"/><Relationship Id="rId23" Type="http://schemas.openxmlformats.org/officeDocument/2006/relationships/customXml" Target="../ink/ink789.xml"/><Relationship Id="rId22" Type="http://schemas.openxmlformats.org/officeDocument/2006/relationships/image" Target="../media/image790.png"/><Relationship Id="rId21" Type="http://schemas.openxmlformats.org/officeDocument/2006/relationships/customXml" Target="../ink/ink788.xml"/><Relationship Id="rId20" Type="http://schemas.openxmlformats.org/officeDocument/2006/relationships/image" Target="../media/image789.png"/><Relationship Id="rId2" Type="http://schemas.openxmlformats.org/officeDocument/2006/relationships/image" Target="../media/image781.png"/><Relationship Id="rId19" Type="http://schemas.openxmlformats.org/officeDocument/2006/relationships/customXml" Target="../ink/ink787.xml"/><Relationship Id="rId18" Type="http://schemas.openxmlformats.org/officeDocument/2006/relationships/image" Target="../media/image788.png"/><Relationship Id="rId17" Type="http://schemas.openxmlformats.org/officeDocument/2006/relationships/customXml" Target="../ink/ink786.xml"/><Relationship Id="rId16" Type="http://schemas.openxmlformats.org/officeDocument/2006/relationships/image" Target="../media/image787.png"/><Relationship Id="rId15" Type="http://schemas.openxmlformats.org/officeDocument/2006/relationships/customXml" Target="../ink/ink785.xml"/><Relationship Id="rId14" Type="http://schemas.openxmlformats.org/officeDocument/2006/relationships/image" Target="../media/image786.png"/><Relationship Id="rId13" Type="http://schemas.openxmlformats.org/officeDocument/2006/relationships/customXml" Target="../ink/ink784.xml"/><Relationship Id="rId12" Type="http://schemas.openxmlformats.org/officeDocument/2006/relationships/image" Target="../media/image785.png"/><Relationship Id="rId11" Type="http://schemas.openxmlformats.org/officeDocument/2006/relationships/customXml" Target="../ink/ink783.xml"/><Relationship Id="rId10" Type="http://schemas.openxmlformats.org/officeDocument/2006/relationships/image" Target="../media/image784.png"/><Relationship Id="rId1" Type="http://schemas.openxmlformats.org/officeDocument/2006/relationships/customXml" Target="../ink/ink77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customXml" Target="../ink/ink812.xml"/><Relationship Id="rId8" Type="http://schemas.openxmlformats.org/officeDocument/2006/relationships/image" Target="../media/image812.png"/><Relationship Id="rId7" Type="http://schemas.openxmlformats.org/officeDocument/2006/relationships/customXml" Target="../ink/ink811.xml"/><Relationship Id="rId6" Type="http://schemas.openxmlformats.org/officeDocument/2006/relationships/image" Target="../media/image811.png"/><Relationship Id="rId5" Type="http://schemas.openxmlformats.org/officeDocument/2006/relationships/customXml" Target="../ink/ink810.xml"/><Relationship Id="rId47" Type="http://schemas.openxmlformats.org/officeDocument/2006/relationships/slideLayout" Target="../slideLayouts/slideLayout1.xml"/><Relationship Id="rId46" Type="http://schemas.openxmlformats.org/officeDocument/2006/relationships/image" Target="../media/image830.png"/><Relationship Id="rId45" Type="http://schemas.openxmlformats.org/officeDocument/2006/relationships/customXml" Target="../ink/ink830.xml"/><Relationship Id="rId44" Type="http://schemas.openxmlformats.org/officeDocument/2006/relationships/image" Target="../media/image829.png"/><Relationship Id="rId43" Type="http://schemas.openxmlformats.org/officeDocument/2006/relationships/customXml" Target="../ink/ink829.xml"/><Relationship Id="rId42" Type="http://schemas.openxmlformats.org/officeDocument/2006/relationships/image" Target="../media/image828.png"/><Relationship Id="rId41" Type="http://schemas.openxmlformats.org/officeDocument/2006/relationships/customXml" Target="../ink/ink828.xml"/><Relationship Id="rId40" Type="http://schemas.openxmlformats.org/officeDocument/2006/relationships/image" Target="../media/image827.png"/><Relationship Id="rId4" Type="http://schemas.openxmlformats.org/officeDocument/2006/relationships/image" Target="../media/image810.png"/><Relationship Id="rId39" Type="http://schemas.openxmlformats.org/officeDocument/2006/relationships/customXml" Target="../ink/ink827.xml"/><Relationship Id="rId38" Type="http://schemas.openxmlformats.org/officeDocument/2006/relationships/image" Target="../media/image826.png"/><Relationship Id="rId37" Type="http://schemas.openxmlformats.org/officeDocument/2006/relationships/customXml" Target="../ink/ink826.xml"/><Relationship Id="rId36" Type="http://schemas.openxmlformats.org/officeDocument/2006/relationships/image" Target="../media/image825.png"/><Relationship Id="rId35" Type="http://schemas.openxmlformats.org/officeDocument/2006/relationships/customXml" Target="../ink/ink825.xml"/><Relationship Id="rId34" Type="http://schemas.openxmlformats.org/officeDocument/2006/relationships/image" Target="../media/image824.png"/><Relationship Id="rId33" Type="http://schemas.openxmlformats.org/officeDocument/2006/relationships/customXml" Target="../ink/ink824.xml"/><Relationship Id="rId32" Type="http://schemas.openxmlformats.org/officeDocument/2006/relationships/image" Target="../media/image37.png"/><Relationship Id="rId31" Type="http://schemas.openxmlformats.org/officeDocument/2006/relationships/customXml" Target="../ink/ink823.xml"/><Relationship Id="rId30" Type="http://schemas.openxmlformats.org/officeDocument/2006/relationships/image" Target="../media/image823.png"/><Relationship Id="rId3" Type="http://schemas.openxmlformats.org/officeDocument/2006/relationships/customXml" Target="../ink/ink809.xml"/><Relationship Id="rId29" Type="http://schemas.openxmlformats.org/officeDocument/2006/relationships/customXml" Target="../ink/ink822.xml"/><Relationship Id="rId28" Type="http://schemas.openxmlformats.org/officeDocument/2006/relationships/image" Target="../media/image822.png"/><Relationship Id="rId27" Type="http://schemas.openxmlformats.org/officeDocument/2006/relationships/customXml" Target="../ink/ink821.xml"/><Relationship Id="rId26" Type="http://schemas.openxmlformats.org/officeDocument/2006/relationships/image" Target="../media/image821.png"/><Relationship Id="rId25" Type="http://schemas.openxmlformats.org/officeDocument/2006/relationships/customXml" Target="../ink/ink820.xml"/><Relationship Id="rId24" Type="http://schemas.openxmlformats.org/officeDocument/2006/relationships/image" Target="../media/image820.png"/><Relationship Id="rId23" Type="http://schemas.openxmlformats.org/officeDocument/2006/relationships/customXml" Target="../ink/ink819.xml"/><Relationship Id="rId22" Type="http://schemas.openxmlformats.org/officeDocument/2006/relationships/image" Target="../media/image819.png"/><Relationship Id="rId21" Type="http://schemas.openxmlformats.org/officeDocument/2006/relationships/customXml" Target="../ink/ink818.xml"/><Relationship Id="rId20" Type="http://schemas.openxmlformats.org/officeDocument/2006/relationships/image" Target="../media/image818.png"/><Relationship Id="rId2" Type="http://schemas.openxmlformats.org/officeDocument/2006/relationships/image" Target="../media/image809.png"/><Relationship Id="rId19" Type="http://schemas.openxmlformats.org/officeDocument/2006/relationships/customXml" Target="../ink/ink817.xml"/><Relationship Id="rId18" Type="http://schemas.openxmlformats.org/officeDocument/2006/relationships/image" Target="../media/image817.png"/><Relationship Id="rId17" Type="http://schemas.openxmlformats.org/officeDocument/2006/relationships/customXml" Target="../ink/ink816.xml"/><Relationship Id="rId16" Type="http://schemas.openxmlformats.org/officeDocument/2006/relationships/image" Target="../media/image816.png"/><Relationship Id="rId15" Type="http://schemas.openxmlformats.org/officeDocument/2006/relationships/customXml" Target="../ink/ink815.xml"/><Relationship Id="rId14" Type="http://schemas.openxmlformats.org/officeDocument/2006/relationships/image" Target="../media/image815.png"/><Relationship Id="rId13" Type="http://schemas.openxmlformats.org/officeDocument/2006/relationships/customXml" Target="../ink/ink814.xml"/><Relationship Id="rId12" Type="http://schemas.openxmlformats.org/officeDocument/2006/relationships/image" Target="../media/image814.png"/><Relationship Id="rId11" Type="http://schemas.openxmlformats.org/officeDocument/2006/relationships/customXml" Target="../ink/ink813.xml"/><Relationship Id="rId10" Type="http://schemas.openxmlformats.org/officeDocument/2006/relationships/image" Target="../media/image813.png"/><Relationship Id="rId1" Type="http://schemas.openxmlformats.org/officeDocument/2006/relationships/customXml" Target="../ink/ink808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customXml" Target="../ink/ink836.xml"/><Relationship Id="rId8" Type="http://schemas.openxmlformats.org/officeDocument/2006/relationships/image" Target="../media/image833.png"/><Relationship Id="rId7" Type="http://schemas.openxmlformats.org/officeDocument/2006/relationships/customXml" Target="../ink/ink835.xml"/><Relationship Id="rId6" Type="http://schemas.openxmlformats.org/officeDocument/2006/relationships/image" Target="../media/image832.GIF"/><Relationship Id="rId5" Type="http://schemas.openxmlformats.org/officeDocument/2006/relationships/customXml" Target="../ink/ink834.xml"/><Relationship Id="rId4" Type="http://schemas.openxmlformats.org/officeDocument/2006/relationships/customXml" Target="../ink/ink833.xml"/><Relationship Id="rId3" Type="http://schemas.openxmlformats.org/officeDocument/2006/relationships/customXml" Target="../ink/ink832.xml"/><Relationship Id="rId2" Type="http://schemas.openxmlformats.org/officeDocument/2006/relationships/image" Target="../media/image831.pn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838.png"/><Relationship Id="rId17" Type="http://schemas.openxmlformats.org/officeDocument/2006/relationships/customXml" Target="../ink/ink840.xml"/><Relationship Id="rId16" Type="http://schemas.openxmlformats.org/officeDocument/2006/relationships/image" Target="../media/image837.png"/><Relationship Id="rId15" Type="http://schemas.openxmlformats.org/officeDocument/2006/relationships/customXml" Target="../ink/ink839.xml"/><Relationship Id="rId14" Type="http://schemas.openxmlformats.org/officeDocument/2006/relationships/image" Target="../media/image836.png"/><Relationship Id="rId13" Type="http://schemas.openxmlformats.org/officeDocument/2006/relationships/customXml" Target="../ink/ink838.xml"/><Relationship Id="rId12" Type="http://schemas.openxmlformats.org/officeDocument/2006/relationships/image" Target="../media/image835.png"/><Relationship Id="rId11" Type="http://schemas.openxmlformats.org/officeDocument/2006/relationships/customXml" Target="../ink/ink837.xml"/><Relationship Id="rId10" Type="http://schemas.openxmlformats.org/officeDocument/2006/relationships/image" Target="../media/image834.png"/><Relationship Id="rId1" Type="http://schemas.openxmlformats.org/officeDocument/2006/relationships/customXml" Target="../ink/ink831.xml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customXml" Target="../ink/ink846.xml"/><Relationship Id="rId8" Type="http://schemas.openxmlformats.org/officeDocument/2006/relationships/image" Target="../media/image840.png"/><Relationship Id="rId7" Type="http://schemas.openxmlformats.org/officeDocument/2006/relationships/customXml" Target="../ink/ink845.xml"/><Relationship Id="rId6" Type="http://schemas.openxmlformats.org/officeDocument/2006/relationships/image" Target="../media/image839.GIF"/><Relationship Id="rId5" Type="http://schemas.openxmlformats.org/officeDocument/2006/relationships/customXml" Target="../ink/ink844.xml"/><Relationship Id="rId4" Type="http://schemas.openxmlformats.org/officeDocument/2006/relationships/customXml" Target="../ink/ink843.xml"/><Relationship Id="rId3" Type="http://schemas.openxmlformats.org/officeDocument/2006/relationships/customXml" Target="../ink/ink842.xml"/><Relationship Id="rId2" Type="http://schemas.openxmlformats.org/officeDocument/2006/relationships/image" Target="../media/image831.pn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845.png"/><Relationship Id="rId17" Type="http://schemas.openxmlformats.org/officeDocument/2006/relationships/customXml" Target="../ink/ink850.xml"/><Relationship Id="rId16" Type="http://schemas.openxmlformats.org/officeDocument/2006/relationships/image" Target="../media/image844.png"/><Relationship Id="rId15" Type="http://schemas.openxmlformats.org/officeDocument/2006/relationships/customXml" Target="../ink/ink849.xml"/><Relationship Id="rId14" Type="http://schemas.openxmlformats.org/officeDocument/2006/relationships/image" Target="../media/image843.png"/><Relationship Id="rId13" Type="http://schemas.openxmlformats.org/officeDocument/2006/relationships/customXml" Target="../ink/ink848.xml"/><Relationship Id="rId12" Type="http://schemas.openxmlformats.org/officeDocument/2006/relationships/image" Target="../media/image842.png"/><Relationship Id="rId11" Type="http://schemas.openxmlformats.org/officeDocument/2006/relationships/customXml" Target="../ink/ink847.xml"/><Relationship Id="rId10" Type="http://schemas.openxmlformats.org/officeDocument/2006/relationships/image" Target="../media/image841.png"/><Relationship Id="rId1" Type="http://schemas.openxmlformats.org/officeDocument/2006/relationships/customXml" Target="../ink/ink84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5.xml"/></Relationships>
</file>

<file path=ppt/slides/_rels/slide49.xml.rels><?xml version="1.0" encoding="UTF-8" standalone="yes"?>
<Relationships xmlns="http://schemas.openxmlformats.org/package/2006/relationships"><Relationship Id="rId99" Type="http://schemas.openxmlformats.org/officeDocument/2006/relationships/customXml" Target="../ink/ink899.xml"/><Relationship Id="rId98" Type="http://schemas.openxmlformats.org/officeDocument/2006/relationships/image" Target="../media/image892.png"/><Relationship Id="rId97" Type="http://schemas.openxmlformats.org/officeDocument/2006/relationships/customXml" Target="../ink/ink898.xml"/><Relationship Id="rId96" Type="http://schemas.openxmlformats.org/officeDocument/2006/relationships/image" Target="../media/image891.png"/><Relationship Id="rId95" Type="http://schemas.openxmlformats.org/officeDocument/2006/relationships/customXml" Target="../ink/ink897.xml"/><Relationship Id="rId94" Type="http://schemas.openxmlformats.org/officeDocument/2006/relationships/image" Target="../media/image890.png"/><Relationship Id="rId93" Type="http://schemas.openxmlformats.org/officeDocument/2006/relationships/customXml" Target="../ink/ink896.xml"/><Relationship Id="rId92" Type="http://schemas.openxmlformats.org/officeDocument/2006/relationships/image" Target="../media/image889.png"/><Relationship Id="rId91" Type="http://schemas.openxmlformats.org/officeDocument/2006/relationships/customXml" Target="../ink/ink895.xml"/><Relationship Id="rId90" Type="http://schemas.openxmlformats.org/officeDocument/2006/relationships/image" Target="../media/image888.png"/><Relationship Id="rId9" Type="http://schemas.openxmlformats.org/officeDocument/2006/relationships/customXml" Target="../ink/ink854.xml"/><Relationship Id="rId89" Type="http://schemas.openxmlformats.org/officeDocument/2006/relationships/customXml" Target="../ink/ink894.xml"/><Relationship Id="rId88" Type="http://schemas.openxmlformats.org/officeDocument/2006/relationships/image" Target="../media/image887.png"/><Relationship Id="rId87" Type="http://schemas.openxmlformats.org/officeDocument/2006/relationships/customXml" Target="../ink/ink893.xml"/><Relationship Id="rId86" Type="http://schemas.openxmlformats.org/officeDocument/2006/relationships/image" Target="../media/image886.png"/><Relationship Id="rId85" Type="http://schemas.openxmlformats.org/officeDocument/2006/relationships/customXml" Target="../ink/ink892.xml"/><Relationship Id="rId84" Type="http://schemas.openxmlformats.org/officeDocument/2006/relationships/image" Target="../media/image885.png"/><Relationship Id="rId83" Type="http://schemas.openxmlformats.org/officeDocument/2006/relationships/customXml" Target="../ink/ink891.xml"/><Relationship Id="rId82" Type="http://schemas.openxmlformats.org/officeDocument/2006/relationships/image" Target="../media/image884.png"/><Relationship Id="rId81" Type="http://schemas.openxmlformats.org/officeDocument/2006/relationships/customXml" Target="../ink/ink890.xml"/><Relationship Id="rId80" Type="http://schemas.openxmlformats.org/officeDocument/2006/relationships/image" Target="../media/image883.png"/><Relationship Id="rId8" Type="http://schemas.openxmlformats.org/officeDocument/2006/relationships/image" Target="../media/image849.png"/><Relationship Id="rId79" Type="http://schemas.openxmlformats.org/officeDocument/2006/relationships/customXml" Target="../ink/ink889.xml"/><Relationship Id="rId78" Type="http://schemas.openxmlformats.org/officeDocument/2006/relationships/image" Target="../media/image882.png"/><Relationship Id="rId77" Type="http://schemas.openxmlformats.org/officeDocument/2006/relationships/customXml" Target="../ink/ink888.xml"/><Relationship Id="rId76" Type="http://schemas.openxmlformats.org/officeDocument/2006/relationships/image" Target="../media/image881.png"/><Relationship Id="rId75" Type="http://schemas.openxmlformats.org/officeDocument/2006/relationships/customXml" Target="../ink/ink887.xml"/><Relationship Id="rId74" Type="http://schemas.openxmlformats.org/officeDocument/2006/relationships/image" Target="../media/image880.png"/><Relationship Id="rId73" Type="http://schemas.openxmlformats.org/officeDocument/2006/relationships/customXml" Target="../ink/ink886.xml"/><Relationship Id="rId72" Type="http://schemas.openxmlformats.org/officeDocument/2006/relationships/image" Target="../media/image879.png"/><Relationship Id="rId71" Type="http://schemas.openxmlformats.org/officeDocument/2006/relationships/customXml" Target="../ink/ink885.xml"/><Relationship Id="rId70" Type="http://schemas.openxmlformats.org/officeDocument/2006/relationships/image" Target="../media/image878.png"/><Relationship Id="rId7" Type="http://schemas.openxmlformats.org/officeDocument/2006/relationships/customXml" Target="../ink/ink853.xml"/><Relationship Id="rId69" Type="http://schemas.openxmlformats.org/officeDocument/2006/relationships/customXml" Target="../ink/ink884.xml"/><Relationship Id="rId68" Type="http://schemas.openxmlformats.org/officeDocument/2006/relationships/image" Target="../media/image877.png"/><Relationship Id="rId67" Type="http://schemas.openxmlformats.org/officeDocument/2006/relationships/customXml" Target="../ink/ink883.xml"/><Relationship Id="rId66" Type="http://schemas.openxmlformats.org/officeDocument/2006/relationships/image" Target="../media/image876.png"/><Relationship Id="rId65" Type="http://schemas.openxmlformats.org/officeDocument/2006/relationships/customXml" Target="../ink/ink882.xml"/><Relationship Id="rId64" Type="http://schemas.openxmlformats.org/officeDocument/2006/relationships/image" Target="../media/image875.png"/><Relationship Id="rId63" Type="http://schemas.openxmlformats.org/officeDocument/2006/relationships/customXml" Target="../ink/ink881.xml"/><Relationship Id="rId62" Type="http://schemas.openxmlformats.org/officeDocument/2006/relationships/image" Target="../media/image874.png"/><Relationship Id="rId61" Type="http://schemas.openxmlformats.org/officeDocument/2006/relationships/customXml" Target="../ink/ink880.xml"/><Relationship Id="rId60" Type="http://schemas.openxmlformats.org/officeDocument/2006/relationships/image" Target="../media/image873.png"/><Relationship Id="rId6" Type="http://schemas.openxmlformats.org/officeDocument/2006/relationships/image" Target="../media/image848.png"/><Relationship Id="rId59" Type="http://schemas.openxmlformats.org/officeDocument/2006/relationships/customXml" Target="../ink/ink879.xml"/><Relationship Id="rId58" Type="http://schemas.openxmlformats.org/officeDocument/2006/relationships/image" Target="../media/image872.png"/><Relationship Id="rId57" Type="http://schemas.openxmlformats.org/officeDocument/2006/relationships/customXml" Target="../ink/ink878.xml"/><Relationship Id="rId56" Type="http://schemas.openxmlformats.org/officeDocument/2006/relationships/image" Target="../media/image871.png"/><Relationship Id="rId55" Type="http://schemas.openxmlformats.org/officeDocument/2006/relationships/customXml" Target="../ink/ink877.xml"/><Relationship Id="rId54" Type="http://schemas.openxmlformats.org/officeDocument/2006/relationships/image" Target="../media/image870.png"/><Relationship Id="rId53" Type="http://schemas.openxmlformats.org/officeDocument/2006/relationships/customXml" Target="../ink/ink876.xml"/><Relationship Id="rId52" Type="http://schemas.openxmlformats.org/officeDocument/2006/relationships/image" Target="../media/image869.png"/><Relationship Id="rId51" Type="http://schemas.openxmlformats.org/officeDocument/2006/relationships/customXml" Target="../ink/ink875.xml"/><Relationship Id="rId50" Type="http://schemas.openxmlformats.org/officeDocument/2006/relationships/image" Target="../media/image868.png"/><Relationship Id="rId5" Type="http://schemas.openxmlformats.org/officeDocument/2006/relationships/customXml" Target="../ink/ink852.xml"/><Relationship Id="rId49" Type="http://schemas.openxmlformats.org/officeDocument/2006/relationships/customXml" Target="../ink/ink874.xml"/><Relationship Id="rId48" Type="http://schemas.openxmlformats.org/officeDocument/2006/relationships/image" Target="../media/image867.png"/><Relationship Id="rId47" Type="http://schemas.openxmlformats.org/officeDocument/2006/relationships/customXml" Target="../ink/ink873.xml"/><Relationship Id="rId46" Type="http://schemas.openxmlformats.org/officeDocument/2006/relationships/image" Target="../media/image866.png"/><Relationship Id="rId45" Type="http://schemas.openxmlformats.org/officeDocument/2006/relationships/customXml" Target="../ink/ink872.xml"/><Relationship Id="rId44" Type="http://schemas.openxmlformats.org/officeDocument/2006/relationships/image" Target="../media/image865.png"/><Relationship Id="rId43" Type="http://schemas.openxmlformats.org/officeDocument/2006/relationships/customXml" Target="../ink/ink871.xml"/><Relationship Id="rId42" Type="http://schemas.openxmlformats.org/officeDocument/2006/relationships/image" Target="../media/image864.png"/><Relationship Id="rId41" Type="http://schemas.openxmlformats.org/officeDocument/2006/relationships/customXml" Target="../ink/ink870.xml"/><Relationship Id="rId40" Type="http://schemas.openxmlformats.org/officeDocument/2006/relationships/image" Target="../media/image863.png"/><Relationship Id="rId4" Type="http://schemas.openxmlformats.org/officeDocument/2006/relationships/image" Target="../media/image847.png"/><Relationship Id="rId39" Type="http://schemas.openxmlformats.org/officeDocument/2006/relationships/customXml" Target="../ink/ink869.xml"/><Relationship Id="rId38" Type="http://schemas.openxmlformats.org/officeDocument/2006/relationships/image" Target="../media/image862.png"/><Relationship Id="rId37" Type="http://schemas.openxmlformats.org/officeDocument/2006/relationships/customXml" Target="../ink/ink868.xml"/><Relationship Id="rId36" Type="http://schemas.openxmlformats.org/officeDocument/2006/relationships/image" Target="../media/image861.png"/><Relationship Id="rId35" Type="http://schemas.openxmlformats.org/officeDocument/2006/relationships/customXml" Target="../ink/ink867.xml"/><Relationship Id="rId34" Type="http://schemas.openxmlformats.org/officeDocument/2006/relationships/image" Target="../media/image860.png"/><Relationship Id="rId33" Type="http://schemas.openxmlformats.org/officeDocument/2006/relationships/customXml" Target="../ink/ink866.xml"/><Relationship Id="rId32" Type="http://schemas.openxmlformats.org/officeDocument/2006/relationships/image" Target="../media/image859.png"/><Relationship Id="rId31" Type="http://schemas.openxmlformats.org/officeDocument/2006/relationships/customXml" Target="../ink/ink865.xml"/><Relationship Id="rId30" Type="http://schemas.openxmlformats.org/officeDocument/2006/relationships/image" Target="../media/image37.png"/><Relationship Id="rId3" Type="http://schemas.openxmlformats.org/officeDocument/2006/relationships/customXml" Target="../ink/ink851.xml"/><Relationship Id="rId29" Type="http://schemas.openxmlformats.org/officeDocument/2006/relationships/customXml" Target="../ink/ink864.xml"/><Relationship Id="rId28" Type="http://schemas.openxmlformats.org/officeDocument/2006/relationships/image" Target="../media/image858.png"/><Relationship Id="rId27" Type="http://schemas.openxmlformats.org/officeDocument/2006/relationships/customXml" Target="../ink/ink863.xml"/><Relationship Id="rId26" Type="http://schemas.openxmlformats.org/officeDocument/2006/relationships/image" Target="../media/image857.png"/><Relationship Id="rId25" Type="http://schemas.openxmlformats.org/officeDocument/2006/relationships/customXml" Target="../ink/ink862.xml"/><Relationship Id="rId24" Type="http://schemas.openxmlformats.org/officeDocument/2006/relationships/image" Target="../media/image856.png"/><Relationship Id="rId23" Type="http://schemas.openxmlformats.org/officeDocument/2006/relationships/customXml" Target="../ink/ink861.xml"/><Relationship Id="rId22" Type="http://schemas.openxmlformats.org/officeDocument/2006/relationships/image" Target="../media/image855.png"/><Relationship Id="rId21" Type="http://schemas.openxmlformats.org/officeDocument/2006/relationships/customXml" Target="../ink/ink860.xml"/><Relationship Id="rId20" Type="http://schemas.openxmlformats.org/officeDocument/2006/relationships/image" Target="../media/image854.png"/><Relationship Id="rId2" Type="http://schemas.openxmlformats.org/officeDocument/2006/relationships/image" Target="../media/image316.GIF"/><Relationship Id="rId19" Type="http://schemas.openxmlformats.org/officeDocument/2006/relationships/customXml" Target="../ink/ink859.xml"/><Relationship Id="rId18" Type="http://schemas.openxmlformats.org/officeDocument/2006/relationships/image" Target="../media/image853.png"/><Relationship Id="rId17" Type="http://schemas.openxmlformats.org/officeDocument/2006/relationships/customXml" Target="../ink/ink858.xml"/><Relationship Id="rId16" Type="http://schemas.openxmlformats.org/officeDocument/2006/relationships/image" Target="../media/image852.png"/><Relationship Id="rId15" Type="http://schemas.openxmlformats.org/officeDocument/2006/relationships/customXml" Target="../ink/ink857.xml"/><Relationship Id="rId14" Type="http://schemas.openxmlformats.org/officeDocument/2006/relationships/image" Target="../media/image851.png"/><Relationship Id="rId13" Type="http://schemas.openxmlformats.org/officeDocument/2006/relationships/customXml" Target="../ink/ink856.xml"/><Relationship Id="rId12" Type="http://schemas.openxmlformats.org/officeDocument/2006/relationships/image" Target="../media/image850.png"/><Relationship Id="rId11" Type="http://schemas.openxmlformats.org/officeDocument/2006/relationships/customXml" Target="../ink/ink855.xml"/><Relationship Id="rId107" Type="http://schemas.openxmlformats.org/officeDocument/2006/relationships/slideLayout" Target="../slideLayouts/slideLayout1.xml"/><Relationship Id="rId106" Type="http://schemas.openxmlformats.org/officeDocument/2006/relationships/image" Target="../media/image896.png"/><Relationship Id="rId105" Type="http://schemas.openxmlformats.org/officeDocument/2006/relationships/customXml" Target="../ink/ink902.xml"/><Relationship Id="rId104" Type="http://schemas.openxmlformats.org/officeDocument/2006/relationships/image" Target="../media/image895.png"/><Relationship Id="rId103" Type="http://schemas.openxmlformats.org/officeDocument/2006/relationships/customXml" Target="../ink/ink901.xml"/><Relationship Id="rId102" Type="http://schemas.openxmlformats.org/officeDocument/2006/relationships/image" Target="../media/image894.png"/><Relationship Id="rId101" Type="http://schemas.openxmlformats.org/officeDocument/2006/relationships/customXml" Target="../ink/ink900.xml"/><Relationship Id="rId100" Type="http://schemas.openxmlformats.org/officeDocument/2006/relationships/image" Target="../media/image893.png"/><Relationship Id="rId10" Type="http://schemas.openxmlformats.org/officeDocument/2006/relationships/image" Target="../media/image86.png"/><Relationship Id="rId1" Type="http://schemas.openxmlformats.org/officeDocument/2006/relationships/image" Target="../media/image84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97.jpeg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02.png"/><Relationship Id="rId8" Type="http://schemas.openxmlformats.org/officeDocument/2006/relationships/customXml" Target="../ink/ink906.xml"/><Relationship Id="rId71" Type="http://schemas.openxmlformats.org/officeDocument/2006/relationships/slideLayout" Target="../slideLayouts/slideLayout2.xml"/><Relationship Id="rId70" Type="http://schemas.openxmlformats.org/officeDocument/2006/relationships/image" Target="../media/image931.png"/><Relationship Id="rId7" Type="http://schemas.openxmlformats.org/officeDocument/2006/relationships/image" Target="../media/image901.png"/><Relationship Id="rId69" Type="http://schemas.openxmlformats.org/officeDocument/2006/relationships/customXml" Target="../ink/ink937.xml"/><Relationship Id="rId68" Type="http://schemas.openxmlformats.org/officeDocument/2006/relationships/image" Target="../media/image930.png"/><Relationship Id="rId67" Type="http://schemas.openxmlformats.org/officeDocument/2006/relationships/customXml" Target="../ink/ink936.xml"/><Relationship Id="rId66" Type="http://schemas.openxmlformats.org/officeDocument/2006/relationships/image" Target="../media/image929.png"/><Relationship Id="rId65" Type="http://schemas.openxmlformats.org/officeDocument/2006/relationships/customXml" Target="../ink/ink935.xml"/><Relationship Id="rId64" Type="http://schemas.openxmlformats.org/officeDocument/2006/relationships/image" Target="../media/image928.png"/><Relationship Id="rId63" Type="http://schemas.openxmlformats.org/officeDocument/2006/relationships/customXml" Target="../ink/ink934.xml"/><Relationship Id="rId62" Type="http://schemas.openxmlformats.org/officeDocument/2006/relationships/image" Target="../media/image927.png"/><Relationship Id="rId61" Type="http://schemas.openxmlformats.org/officeDocument/2006/relationships/customXml" Target="../ink/ink933.xml"/><Relationship Id="rId60" Type="http://schemas.openxmlformats.org/officeDocument/2006/relationships/image" Target="../media/image926.png"/><Relationship Id="rId6" Type="http://schemas.openxmlformats.org/officeDocument/2006/relationships/customXml" Target="../ink/ink905.xml"/><Relationship Id="rId59" Type="http://schemas.openxmlformats.org/officeDocument/2006/relationships/customXml" Target="../ink/ink932.xml"/><Relationship Id="rId58" Type="http://schemas.openxmlformats.org/officeDocument/2006/relationships/image" Target="../media/image925.png"/><Relationship Id="rId57" Type="http://schemas.openxmlformats.org/officeDocument/2006/relationships/customXml" Target="../ink/ink931.xml"/><Relationship Id="rId56" Type="http://schemas.openxmlformats.org/officeDocument/2006/relationships/image" Target="../media/image924.png"/><Relationship Id="rId55" Type="http://schemas.openxmlformats.org/officeDocument/2006/relationships/customXml" Target="../ink/ink930.xml"/><Relationship Id="rId54" Type="http://schemas.openxmlformats.org/officeDocument/2006/relationships/image" Target="../media/image923.png"/><Relationship Id="rId53" Type="http://schemas.openxmlformats.org/officeDocument/2006/relationships/customXml" Target="../ink/ink929.xml"/><Relationship Id="rId52" Type="http://schemas.openxmlformats.org/officeDocument/2006/relationships/customXml" Target="../ink/ink928.xml"/><Relationship Id="rId51" Type="http://schemas.openxmlformats.org/officeDocument/2006/relationships/image" Target="../media/image37.png"/><Relationship Id="rId50" Type="http://schemas.openxmlformats.org/officeDocument/2006/relationships/customXml" Target="../ink/ink927.xml"/><Relationship Id="rId5" Type="http://schemas.openxmlformats.org/officeDocument/2006/relationships/image" Target="../media/image900.png"/><Relationship Id="rId49" Type="http://schemas.openxmlformats.org/officeDocument/2006/relationships/image" Target="../media/image922.png"/><Relationship Id="rId48" Type="http://schemas.openxmlformats.org/officeDocument/2006/relationships/customXml" Target="../ink/ink926.xml"/><Relationship Id="rId47" Type="http://schemas.openxmlformats.org/officeDocument/2006/relationships/image" Target="../media/image921.png"/><Relationship Id="rId46" Type="http://schemas.openxmlformats.org/officeDocument/2006/relationships/customXml" Target="../ink/ink925.xml"/><Relationship Id="rId45" Type="http://schemas.openxmlformats.org/officeDocument/2006/relationships/image" Target="../media/image920.png"/><Relationship Id="rId44" Type="http://schemas.openxmlformats.org/officeDocument/2006/relationships/customXml" Target="../ink/ink924.xml"/><Relationship Id="rId43" Type="http://schemas.openxmlformats.org/officeDocument/2006/relationships/image" Target="../media/image919.png"/><Relationship Id="rId42" Type="http://schemas.openxmlformats.org/officeDocument/2006/relationships/customXml" Target="../ink/ink923.xml"/><Relationship Id="rId41" Type="http://schemas.openxmlformats.org/officeDocument/2006/relationships/image" Target="../media/image918.png"/><Relationship Id="rId40" Type="http://schemas.openxmlformats.org/officeDocument/2006/relationships/customXml" Target="../ink/ink922.xml"/><Relationship Id="rId4" Type="http://schemas.openxmlformats.org/officeDocument/2006/relationships/customXml" Target="../ink/ink904.xml"/><Relationship Id="rId39" Type="http://schemas.openxmlformats.org/officeDocument/2006/relationships/image" Target="../media/image917.png"/><Relationship Id="rId38" Type="http://schemas.openxmlformats.org/officeDocument/2006/relationships/customXml" Target="../ink/ink921.xml"/><Relationship Id="rId37" Type="http://schemas.openxmlformats.org/officeDocument/2006/relationships/image" Target="../media/image916.png"/><Relationship Id="rId36" Type="http://schemas.openxmlformats.org/officeDocument/2006/relationships/customXml" Target="../ink/ink920.xml"/><Relationship Id="rId35" Type="http://schemas.openxmlformats.org/officeDocument/2006/relationships/image" Target="../media/image915.png"/><Relationship Id="rId34" Type="http://schemas.openxmlformats.org/officeDocument/2006/relationships/customXml" Target="../ink/ink919.xml"/><Relationship Id="rId33" Type="http://schemas.openxmlformats.org/officeDocument/2006/relationships/image" Target="../media/image914.png"/><Relationship Id="rId32" Type="http://schemas.openxmlformats.org/officeDocument/2006/relationships/customXml" Target="../ink/ink918.xml"/><Relationship Id="rId31" Type="http://schemas.openxmlformats.org/officeDocument/2006/relationships/image" Target="../media/image913.png"/><Relationship Id="rId30" Type="http://schemas.openxmlformats.org/officeDocument/2006/relationships/customXml" Target="../ink/ink917.xml"/><Relationship Id="rId3" Type="http://schemas.openxmlformats.org/officeDocument/2006/relationships/image" Target="../media/image899.png"/><Relationship Id="rId29" Type="http://schemas.openxmlformats.org/officeDocument/2006/relationships/image" Target="../media/image912.png"/><Relationship Id="rId28" Type="http://schemas.openxmlformats.org/officeDocument/2006/relationships/customXml" Target="../ink/ink916.xml"/><Relationship Id="rId27" Type="http://schemas.openxmlformats.org/officeDocument/2006/relationships/image" Target="../media/image911.png"/><Relationship Id="rId26" Type="http://schemas.openxmlformats.org/officeDocument/2006/relationships/customXml" Target="../ink/ink915.xml"/><Relationship Id="rId25" Type="http://schemas.openxmlformats.org/officeDocument/2006/relationships/image" Target="../media/image910.png"/><Relationship Id="rId24" Type="http://schemas.openxmlformats.org/officeDocument/2006/relationships/customXml" Target="../ink/ink914.xml"/><Relationship Id="rId23" Type="http://schemas.openxmlformats.org/officeDocument/2006/relationships/image" Target="../media/image909.png"/><Relationship Id="rId22" Type="http://schemas.openxmlformats.org/officeDocument/2006/relationships/customXml" Target="../ink/ink913.xml"/><Relationship Id="rId21" Type="http://schemas.openxmlformats.org/officeDocument/2006/relationships/image" Target="../media/image908.png"/><Relationship Id="rId20" Type="http://schemas.openxmlformats.org/officeDocument/2006/relationships/customXml" Target="../ink/ink912.xml"/><Relationship Id="rId2" Type="http://schemas.openxmlformats.org/officeDocument/2006/relationships/customXml" Target="../ink/ink903.xml"/><Relationship Id="rId19" Type="http://schemas.openxmlformats.org/officeDocument/2006/relationships/image" Target="../media/image907.png"/><Relationship Id="rId18" Type="http://schemas.openxmlformats.org/officeDocument/2006/relationships/customXml" Target="../ink/ink911.xml"/><Relationship Id="rId17" Type="http://schemas.openxmlformats.org/officeDocument/2006/relationships/image" Target="../media/image906.png"/><Relationship Id="rId16" Type="http://schemas.openxmlformats.org/officeDocument/2006/relationships/customXml" Target="../ink/ink910.xml"/><Relationship Id="rId15" Type="http://schemas.openxmlformats.org/officeDocument/2006/relationships/image" Target="../media/image905.png"/><Relationship Id="rId14" Type="http://schemas.openxmlformats.org/officeDocument/2006/relationships/customXml" Target="../ink/ink909.xml"/><Relationship Id="rId13" Type="http://schemas.openxmlformats.org/officeDocument/2006/relationships/image" Target="../media/image904.png"/><Relationship Id="rId12" Type="http://schemas.openxmlformats.org/officeDocument/2006/relationships/customXml" Target="../ink/ink908.xml"/><Relationship Id="rId11" Type="http://schemas.openxmlformats.org/officeDocument/2006/relationships/image" Target="../media/image903.png"/><Relationship Id="rId10" Type="http://schemas.openxmlformats.org/officeDocument/2006/relationships/customXml" Target="../ink/ink907.xml"/><Relationship Id="rId1" Type="http://schemas.openxmlformats.org/officeDocument/2006/relationships/image" Target="../media/image898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32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33.jpeg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customXml" Target="../ink/ink942.xml"/><Relationship Id="rId8" Type="http://schemas.openxmlformats.org/officeDocument/2006/relationships/image" Target="../media/image937.png"/><Relationship Id="rId7" Type="http://schemas.openxmlformats.org/officeDocument/2006/relationships/customXml" Target="../ink/ink941.xml"/><Relationship Id="rId6" Type="http://schemas.openxmlformats.org/officeDocument/2006/relationships/image" Target="../media/image936.png"/><Relationship Id="rId5" Type="http://schemas.openxmlformats.org/officeDocument/2006/relationships/customXml" Target="../ink/ink940.xml"/><Relationship Id="rId45" Type="http://schemas.openxmlformats.org/officeDocument/2006/relationships/slideLayout" Target="../slideLayouts/slideLayout1.xml"/><Relationship Id="rId44" Type="http://schemas.openxmlformats.org/officeDocument/2006/relationships/image" Target="../media/image955.png"/><Relationship Id="rId43" Type="http://schemas.openxmlformats.org/officeDocument/2006/relationships/customXml" Target="../ink/ink959.xml"/><Relationship Id="rId42" Type="http://schemas.openxmlformats.org/officeDocument/2006/relationships/image" Target="../media/image954.png"/><Relationship Id="rId41" Type="http://schemas.openxmlformats.org/officeDocument/2006/relationships/customXml" Target="../ink/ink958.xml"/><Relationship Id="rId40" Type="http://schemas.openxmlformats.org/officeDocument/2006/relationships/image" Target="../media/image953.png"/><Relationship Id="rId4" Type="http://schemas.openxmlformats.org/officeDocument/2006/relationships/image" Target="../media/image935.png"/><Relationship Id="rId39" Type="http://schemas.openxmlformats.org/officeDocument/2006/relationships/customXml" Target="../ink/ink957.xml"/><Relationship Id="rId38" Type="http://schemas.openxmlformats.org/officeDocument/2006/relationships/image" Target="../media/image952.png"/><Relationship Id="rId37" Type="http://schemas.openxmlformats.org/officeDocument/2006/relationships/customXml" Target="../ink/ink956.xml"/><Relationship Id="rId36" Type="http://schemas.openxmlformats.org/officeDocument/2006/relationships/image" Target="../media/image951.png"/><Relationship Id="rId35" Type="http://schemas.openxmlformats.org/officeDocument/2006/relationships/customXml" Target="../ink/ink955.xml"/><Relationship Id="rId34" Type="http://schemas.openxmlformats.org/officeDocument/2006/relationships/image" Target="../media/image950.png"/><Relationship Id="rId33" Type="http://schemas.openxmlformats.org/officeDocument/2006/relationships/customXml" Target="../ink/ink954.xml"/><Relationship Id="rId32" Type="http://schemas.openxmlformats.org/officeDocument/2006/relationships/image" Target="../media/image949.png"/><Relationship Id="rId31" Type="http://schemas.openxmlformats.org/officeDocument/2006/relationships/customXml" Target="../ink/ink953.xml"/><Relationship Id="rId30" Type="http://schemas.openxmlformats.org/officeDocument/2006/relationships/image" Target="../media/image948.png"/><Relationship Id="rId3" Type="http://schemas.openxmlformats.org/officeDocument/2006/relationships/customXml" Target="../ink/ink939.xml"/><Relationship Id="rId29" Type="http://schemas.openxmlformats.org/officeDocument/2006/relationships/customXml" Target="../ink/ink952.xml"/><Relationship Id="rId28" Type="http://schemas.openxmlformats.org/officeDocument/2006/relationships/image" Target="../media/image947.png"/><Relationship Id="rId27" Type="http://schemas.openxmlformats.org/officeDocument/2006/relationships/customXml" Target="../ink/ink951.xml"/><Relationship Id="rId26" Type="http://schemas.openxmlformats.org/officeDocument/2006/relationships/image" Target="../media/image946.png"/><Relationship Id="rId25" Type="http://schemas.openxmlformats.org/officeDocument/2006/relationships/customXml" Target="../ink/ink950.xml"/><Relationship Id="rId24" Type="http://schemas.openxmlformats.org/officeDocument/2006/relationships/image" Target="../media/image945.png"/><Relationship Id="rId23" Type="http://schemas.openxmlformats.org/officeDocument/2006/relationships/customXml" Target="../ink/ink949.xml"/><Relationship Id="rId22" Type="http://schemas.openxmlformats.org/officeDocument/2006/relationships/image" Target="../media/image944.png"/><Relationship Id="rId21" Type="http://schemas.openxmlformats.org/officeDocument/2006/relationships/customXml" Target="../ink/ink948.xml"/><Relationship Id="rId20" Type="http://schemas.openxmlformats.org/officeDocument/2006/relationships/image" Target="../media/image943.png"/><Relationship Id="rId2" Type="http://schemas.openxmlformats.org/officeDocument/2006/relationships/image" Target="../media/image934.png"/><Relationship Id="rId19" Type="http://schemas.openxmlformats.org/officeDocument/2006/relationships/customXml" Target="../ink/ink947.xml"/><Relationship Id="rId18" Type="http://schemas.openxmlformats.org/officeDocument/2006/relationships/image" Target="../media/image942.png"/><Relationship Id="rId17" Type="http://schemas.openxmlformats.org/officeDocument/2006/relationships/customXml" Target="../ink/ink946.xml"/><Relationship Id="rId16" Type="http://schemas.openxmlformats.org/officeDocument/2006/relationships/image" Target="../media/image941.png"/><Relationship Id="rId15" Type="http://schemas.openxmlformats.org/officeDocument/2006/relationships/customXml" Target="../ink/ink945.xml"/><Relationship Id="rId14" Type="http://schemas.openxmlformats.org/officeDocument/2006/relationships/image" Target="../media/image940.png"/><Relationship Id="rId13" Type="http://schemas.openxmlformats.org/officeDocument/2006/relationships/customXml" Target="../ink/ink944.xml"/><Relationship Id="rId12" Type="http://schemas.openxmlformats.org/officeDocument/2006/relationships/image" Target="../media/image939.png"/><Relationship Id="rId11" Type="http://schemas.openxmlformats.org/officeDocument/2006/relationships/customXml" Target="../ink/ink943.xml"/><Relationship Id="rId10" Type="http://schemas.openxmlformats.org/officeDocument/2006/relationships/image" Target="../media/image938.png"/><Relationship Id="rId1" Type="http://schemas.openxmlformats.org/officeDocument/2006/relationships/customXml" Target="../ink/ink93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customXml" Target="../ink/ink28.xml"/><Relationship Id="rId7" Type="http://schemas.openxmlformats.org/officeDocument/2006/relationships/image" Target="../media/image29.png"/><Relationship Id="rId6" Type="http://schemas.openxmlformats.org/officeDocument/2006/relationships/customXml" Target="../ink/ink27.xml"/><Relationship Id="rId5" Type="http://schemas.openxmlformats.org/officeDocument/2006/relationships/image" Target="../media/image28.png"/><Relationship Id="rId4" Type="http://schemas.openxmlformats.org/officeDocument/2006/relationships/customXml" Target="../ink/ink26.xml"/><Relationship Id="rId3" Type="http://schemas.openxmlformats.org/officeDocument/2006/relationships/image" Target="../media/image27.png"/><Relationship Id="rId24" Type="http://schemas.openxmlformats.org/officeDocument/2006/relationships/slideLayout" Target="../slideLayouts/slideLayout1.xml"/><Relationship Id="rId23" Type="http://schemas.openxmlformats.org/officeDocument/2006/relationships/image" Target="../media/image37.png"/><Relationship Id="rId22" Type="http://schemas.openxmlformats.org/officeDocument/2006/relationships/customXml" Target="../ink/ink35.xml"/><Relationship Id="rId21" Type="http://schemas.openxmlformats.org/officeDocument/2006/relationships/image" Target="../media/image36.png"/><Relationship Id="rId20" Type="http://schemas.openxmlformats.org/officeDocument/2006/relationships/customXml" Target="../ink/ink34.xml"/><Relationship Id="rId2" Type="http://schemas.openxmlformats.org/officeDocument/2006/relationships/customXml" Target="../ink/ink25.xml"/><Relationship Id="rId19" Type="http://schemas.openxmlformats.org/officeDocument/2006/relationships/image" Target="../media/image35.png"/><Relationship Id="rId18" Type="http://schemas.openxmlformats.org/officeDocument/2006/relationships/customXml" Target="../ink/ink33.xml"/><Relationship Id="rId17" Type="http://schemas.openxmlformats.org/officeDocument/2006/relationships/image" Target="../media/image34.png"/><Relationship Id="rId16" Type="http://schemas.openxmlformats.org/officeDocument/2006/relationships/customXml" Target="../ink/ink32.xml"/><Relationship Id="rId15" Type="http://schemas.openxmlformats.org/officeDocument/2006/relationships/image" Target="../media/image33.png"/><Relationship Id="rId14" Type="http://schemas.openxmlformats.org/officeDocument/2006/relationships/customXml" Target="../ink/ink31.xml"/><Relationship Id="rId13" Type="http://schemas.openxmlformats.org/officeDocument/2006/relationships/image" Target="../media/image32.png"/><Relationship Id="rId12" Type="http://schemas.openxmlformats.org/officeDocument/2006/relationships/customXml" Target="../ink/ink30.xml"/><Relationship Id="rId11" Type="http://schemas.openxmlformats.org/officeDocument/2006/relationships/image" Target="../media/image31.png"/><Relationship Id="rId10" Type="http://schemas.openxmlformats.org/officeDocument/2006/relationships/customXml" Target="../ink/ink29.xml"/><Relationship Id="rId1" Type="http://schemas.openxmlformats.org/officeDocument/2006/relationships/image" Target="../media/image26.GIF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customXml" Target="../ink/ink39.xml"/><Relationship Id="rId8" Type="http://schemas.openxmlformats.org/officeDocument/2006/relationships/image" Target="../media/image42.png"/><Relationship Id="rId7" Type="http://schemas.openxmlformats.org/officeDocument/2006/relationships/customXml" Target="../ink/ink38.xml"/><Relationship Id="rId63" Type="http://schemas.openxmlformats.org/officeDocument/2006/relationships/slideLayout" Target="../slideLayouts/slideLayout1.xml"/><Relationship Id="rId62" Type="http://schemas.openxmlformats.org/officeDocument/2006/relationships/image" Target="../media/image69.png"/><Relationship Id="rId61" Type="http://schemas.openxmlformats.org/officeDocument/2006/relationships/customXml" Target="../ink/ink65.xml"/><Relationship Id="rId60" Type="http://schemas.openxmlformats.org/officeDocument/2006/relationships/image" Target="../media/image68.png"/><Relationship Id="rId6" Type="http://schemas.openxmlformats.org/officeDocument/2006/relationships/image" Target="../media/image41.png"/><Relationship Id="rId59" Type="http://schemas.openxmlformats.org/officeDocument/2006/relationships/customXml" Target="../ink/ink64.xml"/><Relationship Id="rId58" Type="http://schemas.openxmlformats.org/officeDocument/2006/relationships/image" Target="../media/image67.png"/><Relationship Id="rId57" Type="http://schemas.openxmlformats.org/officeDocument/2006/relationships/customXml" Target="../ink/ink63.xml"/><Relationship Id="rId56" Type="http://schemas.openxmlformats.org/officeDocument/2006/relationships/image" Target="../media/image66.png"/><Relationship Id="rId55" Type="http://schemas.openxmlformats.org/officeDocument/2006/relationships/customXml" Target="../ink/ink62.xml"/><Relationship Id="rId54" Type="http://schemas.openxmlformats.org/officeDocument/2006/relationships/image" Target="../media/image65.png"/><Relationship Id="rId53" Type="http://schemas.openxmlformats.org/officeDocument/2006/relationships/customXml" Target="../ink/ink61.xml"/><Relationship Id="rId52" Type="http://schemas.openxmlformats.org/officeDocument/2006/relationships/image" Target="../media/image64.png"/><Relationship Id="rId51" Type="http://schemas.openxmlformats.org/officeDocument/2006/relationships/customXml" Target="../ink/ink60.xml"/><Relationship Id="rId50" Type="http://schemas.openxmlformats.org/officeDocument/2006/relationships/image" Target="../media/image63.png"/><Relationship Id="rId5" Type="http://schemas.openxmlformats.org/officeDocument/2006/relationships/customXml" Target="../ink/ink37.xml"/><Relationship Id="rId49" Type="http://schemas.openxmlformats.org/officeDocument/2006/relationships/customXml" Target="../ink/ink59.xml"/><Relationship Id="rId48" Type="http://schemas.openxmlformats.org/officeDocument/2006/relationships/image" Target="../media/image62.png"/><Relationship Id="rId47" Type="http://schemas.openxmlformats.org/officeDocument/2006/relationships/customXml" Target="../ink/ink58.xml"/><Relationship Id="rId46" Type="http://schemas.openxmlformats.org/officeDocument/2006/relationships/image" Target="../media/image61.png"/><Relationship Id="rId45" Type="http://schemas.openxmlformats.org/officeDocument/2006/relationships/customXml" Target="../ink/ink57.xml"/><Relationship Id="rId44" Type="http://schemas.openxmlformats.org/officeDocument/2006/relationships/image" Target="../media/image60.png"/><Relationship Id="rId43" Type="http://schemas.openxmlformats.org/officeDocument/2006/relationships/customXml" Target="../ink/ink56.xml"/><Relationship Id="rId42" Type="http://schemas.openxmlformats.org/officeDocument/2006/relationships/image" Target="../media/image59.png"/><Relationship Id="rId41" Type="http://schemas.openxmlformats.org/officeDocument/2006/relationships/customXml" Target="../ink/ink55.xml"/><Relationship Id="rId40" Type="http://schemas.openxmlformats.org/officeDocument/2006/relationships/image" Target="../media/image58.png"/><Relationship Id="rId4" Type="http://schemas.openxmlformats.org/officeDocument/2006/relationships/image" Target="../media/image40.png"/><Relationship Id="rId39" Type="http://schemas.openxmlformats.org/officeDocument/2006/relationships/customXml" Target="../ink/ink54.xml"/><Relationship Id="rId38" Type="http://schemas.openxmlformats.org/officeDocument/2006/relationships/image" Target="../media/image57.png"/><Relationship Id="rId37" Type="http://schemas.openxmlformats.org/officeDocument/2006/relationships/customXml" Target="../ink/ink53.xml"/><Relationship Id="rId36" Type="http://schemas.openxmlformats.org/officeDocument/2006/relationships/image" Target="../media/image56.png"/><Relationship Id="rId35" Type="http://schemas.openxmlformats.org/officeDocument/2006/relationships/customXml" Target="../ink/ink52.xml"/><Relationship Id="rId34" Type="http://schemas.openxmlformats.org/officeDocument/2006/relationships/image" Target="../media/image55.png"/><Relationship Id="rId33" Type="http://schemas.openxmlformats.org/officeDocument/2006/relationships/customXml" Target="../ink/ink51.xml"/><Relationship Id="rId32" Type="http://schemas.openxmlformats.org/officeDocument/2006/relationships/image" Target="../media/image54.png"/><Relationship Id="rId31" Type="http://schemas.openxmlformats.org/officeDocument/2006/relationships/customXml" Target="../ink/ink50.xml"/><Relationship Id="rId30" Type="http://schemas.openxmlformats.org/officeDocument/2006/relationships/image" Target="../media/image53.png"/><Relationship Id="rId3" Type="http://schemas.openxmlformats.org/officeDocument/2006/relationships/customXml" Target="../ink/ink36.xml"/><Relationship Id="rId29" Type="http://schemas.openxmlformats.org/officeDocument/2006/relationships/customXml" Target="../ink/ink49.xml"/><Relationship Id="rId28" Type="http://schemas.openxmlformats.org/officeDocument/2006/relationships/image" Target="../media/image52.png"/><Relationship Id="rId27" Type="http://schemas.openxmlformats.org/officeDocument/2006/relationships/customXml" Target="../ink/ink48.xml"/><Relationship Id="rId26" Type="http://schemas.openxmlformats.org/officeDocument/2006/relationships/image" Target="../media/image51.png"/><Relationship Id="rId25" Type="http://schemas.openxmlformats.org/officeDocument/2006/relationships/customXml" Target="../ink/ink47.xml"/><Relationship Id="rId24" Type="http://schemas.openxmlformats.org/officeDocument/2006/relationships/image" Target="../media/image50.png"/><Relationship Id="rId23" Type="http://schemas.openxmlformats.org/officeDocument/2006/relationships/customXml" Target="../ink/ink46.xml"/><Relationship Id="rId22" Type="http://schemas.openxmlformats.org/officeDocument/2006/relationships/image" Target="../media/image49.png"/><Relationship Id="rId21" Type="http://schemas.openxmlformats.org/officeDocument/2006/relationships/customXml" Target="../ink/ink45.xml"/><Relationship Id="rId20" Type="http://schemas.openxmlformats.org/officeDocument/2006/relationships/image" Target="../media/image48.png"/><Relationship Id="rId2" Type="http://schemas.openxmlformats.org/officeDocument/2006/relationships/image" Target="../media/image39.GIF"/><Relationship Id="rId19" Type="http://schemas.openxmlformats.org/officeDocument/2006/relationships/customXml" Target="../ink/ink44.xml"/><Relationship Id="rId18" Type="http://schemas.openxmlformats.org/officeDocument/2006/relationships/image" Target="../media/image47.png"/><Relationship Id="rId17" Type="http://schemas.openxmlformats.org/officeDocument/2006/relationships/customXml" Target="../ink/ink43.xml"/><Relationship Id="rId16" Type="http://schemas.openxmlformats.org/officeDocument/2006/relationships/image" Target="../media/image46.png"/><Relationship Id="rId15" Type="http://schemas.openxmlformats.org/officeDocument/2006/relationships/customXml" Target="../ink/ink42.xml"/><Relationship Id="rId14" Type="http://schemas.openxmlformats.org/officeDocument/2006/relationships/image" Target="../media/image45.png"/><Relationship Id="rId13" Type="http://schemas.openxmlformats.org/officeDocument/2006/relationships/customXml" Target="../ink/ink41.xml"/><Relationship Id="rId12" Type="http://schemas.openxmlformats.org/officeDocument/2006/relationships/image" Target="../media/image44.png"/><Relationship Id="rId11" Type="http://schemas.openxmlformats.org/officeDocument/2006/relationships/customXml" Target="../ink/ink40.xml"/><Relationship Id="rId10" Type="http://schemas.openxmlformats.org/officeDocument/2006/relationships/image" Target="../media/image43.png"/><Relationship Id="rId1" Type="http://schemas.openxmlformats.org/officeDocument/2006/relationships/image" Target="../media/image38.GIF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customXml" Target="../ink/ink69.xml"/><Relationship Id="rId8" Type="http://schemas.openxmlformats.org/officeDocument/2006/relationships/image" Target="../media/image74.png"/><Relationship Id="rId7" Type="http://schemas.openxmlformats.org/officeDocument/2006/relationships/customXml" Target="../ink/ink68.xml"/><Relationship Id="rId6" Type="http://schemas.openxmlformats.org/officeDocument/2006/relationships/image" Target="../media/image73.png"/><Relationship Id="rId5" Type="http://schemas.openxmlformats.org/officeDocument/2006/relationships/customXml" Target="../ink/ink67.xml"/><Relationship Id="rId4" Type="http://schemas.openxmlformats.org/officeDocument/2006/relationships/image" Target="../media/image72.png"/><Relationship Id="rId3" Type="http://schemas.openxmlformats.org/officeDocument/2006/relationships/customXml" Target="../ink/ink66.xml"/><Relationship Id="rId23" Type="http://schemas.openxmlformats.org/officeDocument/2006/relationships/slideLayout" Target="../slideLayouts/slideLayout1.xml"/><Relationship Id="rId22" Type="http://schemas.openxmlformats.org/officeDocument/2006/relationships/image" Target="../media/image81.png"/><Relationship Id="rId21" Type="http://schemas.openxmlformats.org/officeDocument/2006/relationships/customXml" Target="../ink/ink75.xml"/><Relationship Id="rId20" Type="http://schemas.openxmlformats.org/officeDocument/2006/relationships/image" Target="../media/image80.png"/><Relationship Id="rId2" Type="http://schemas.openxmlformats.org/officeDocument/2006/relationships/image" Target="../media/image71.GIF"/><Relationship Id="rId19" Type="http://schemas.openxmlformats.org/officeDocument/2006/relationships/customXml" Target="../ink/ink74.xml"/><Relationship Id="rId18" Type="http://schemas.openxmlformats.org/officeDocument/2006/relationships/image" Target="../media/image79.png"/><Relationship Id="rId17" Type="http://schemas.openxmlformats.org/officeDocument/2006/relationships/customXml" Target="../ink/ink73.xml"/><Relationship Id="rId16" Type="http://schemas.openxmlformats.org/officeDocument/2006/relationships/image" Target="../media/image78.png"/><Relationship Id="rId15" Type="http://schemas.openxmlformats.org/officeDocument/2006/relationships/customXml" Target="../ink/ink72.xml"/><Relationship Id="rId14" Type="http://schemas.openxmlformats.org/officeDocument/2006/relationships/image" Target="../media/image77.png"/><Relationship Id="rId13" Type="http://schemas.openxmlformats.org/officeDocument/2006/relationships/customXml" Target="../ink/ink71.xml"/><Relationship Id="rId12" Type="http://schemas.openxmlformats.org/officeDocument/2006/relationships/image" Target="../media/image76.png"/><Relationship Id="rId11" Type="http://schemas.openxmlformats.org/officeDocument/2006/relationships/customXml" Target="../ink/ink70.xml"/><Relationship Id="rId10" Type="http://schemas.openxmlformats.org/officeDocument/2006/relationships/image" Target="../media/image75.png"/><Relationship Id="rId1" Type="http://schemas.openxmlformats.org/officeDocument/2006/relationships/image" Target="../media/image70.GIF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customXml" Target="../ink/ink79.xml"/><Relationship Id="rId8" Type="http://schemas.openxmlformats.org/officeDocument/2006/relationships/customXml" Target="../ink/ink78.xml"/><Relationship Id="rId7" Type="http://schemas.openxmlformats.org/officeDocument/2006/relationships/image" Target="../media/image86.png"/><Relationship Id="rId6" Type="http://schemas.openxmlformats.org/officeDocument/2006/relationships/customXml" Target="../ink/ink77.xml"/><Relationship Id="rId5" Type="http://schemas.openxmlformats.org/officeDocument/2006/relationships/image" Target="../media/image85.png"/><Relationship Id="rId4" Type="http://schemas.openxmlformats.org/officeDocument/2006/relationships/customXml" Target="../ink/ink76.xml"/><Relationship Id="rId39" Type="http://schemas.openxmlformats.org/officeDocument/2006/relationships/slideLayout" Target="../slideLayouts/slideLayout1.xml"/><Relationship Id="rId38" Type="http://schemas.openxmlformats.org/officeDocument/2006/relationships/image" Target="../media/image101.png"/><Relationship Id="rId37" Type="http://schemas.openxmlformats.org/officeDocument/2006/relationships/customXml" Target="../ink/ink93.xml"/><Relationship Id="rId36" Type="http://schemas.openxmlformats.org/officeDocument/2006/relationships/image" Target="../media/image100.png"/><Relationship Id="rId35" Type="http://schemas.openxmlformats.org/officeDocument/2006/relationships/customXml" Target="../ink/ink92.xml"/><Relationship Id="rId34" Type="http://schemas.openxmlformats.org/officeDocument/2006/relationships/image" Target="../media/image99.png"/><Relationship Id="rId33" Type="http://schemas.openxmlformats.org/officeDocument/2006/relationships/customXml" Target="../ink/ink91.xml"/><Relationship Id="rId32" Type="http://schemas.openxmlformats.org/officeDocument/2006/relationships/image" Target="../media/image98.png"/><Relationship Id="rId31" Type="http://schemas.openxmlformats.org/officeDocument/2006/relationships/customXml" Target="../ink/ink90.xml"/><Relationship Id="rId30" Type="http://schemas.openxmlformats.org/officeDocument/2006/relationships/image" Target="../media/image97.png"/><Relationship Id="rId3" Type="http://schemas.openxmlformats.org/officeDocument/2006/relationships/image" Target="../media/image84.GIF"/><Relationship Id="rId29" Type="http://schemas.openxmlformats.org/officeDocument/2006/relationships/customXml" Target="../ink/ink89.xml"/><Relationship Id="rId28" Type="http://schemas.openxmlformats.org/officeDocument/2006/relationships/image" Target="../media/image96.png"/><Relationship Id="rId27" Type="http://schemas.openxmlformats.org/officeDocument/2006/relationships/customXml" Target="../ink/ink88.xml"/><Relationship Id="rId26" Type="http://schemas.openxmlformats.org/officeDocument/2006/relationships/image" Target="../media/image95.png"/><Relationship Id="rId25" Type="http://schemas.openxmlformats.org/officeDocument/2006/relationships/customXml" Target="../ink/ink87.xml"/><Relationship Id="rId24" Type="http://schemas.openxmlformats.org/officeDocument/2006/relationships/image" Target="../media/image94.png"/><Relationship Id="rId23" Type="http://schemas.openxmlformats.org/officeDocument/2006/relationships/customXml" Target="../ink/ink86.xml"/><Relationship Id="rId22" Type="http://schemas.openxmlformats.org/officeDocument/2006/relationships/image" Target="../media/image93.png"/><Relationship Id="rId21" Type="http://schemas.openxmlformats.org/officeDocument/2006/relationships/customXml" Target="../ink/ink85.xml"/><Relationship Id="rId20" Type="http://schemas.openxmlformats.org/officeDocument/2006/relationships/image" Target="../media/image92.png"/><Relationship Id="rId2" Type="http://schemas.openxmlformats.org/officeDocument/2006/relationships/image" Target="../media/image83.GIF"/><Relationship Id="rId19" Type="http://schemas.openxmlformats.org/officeDocument/2006/relationships/customXml" Target="../ink/ink84.xml"/><Relationship Id="rId18" Type="http://schemas.openxmlformats.org/officeDocument/2006/relationships/image" Target="../media/image91.png"/><Relationship Id="rId17" Type="http://schemas.openxmlformats.org/officeDocument/2006/relationships/customXml" Target="../ink/ink83.xml"/><Relationship Id="rId16" Type="http://schemas.openxmlformats.org/officeDocument/2006/relationships/image" Target="../media/image90.png"/><Relationship Id="rId15" Type="http://schemas.openxmlformats.org/officeDocument/2006/relationships/customXml" Target="../ink/ink82.xml"/><Relationship Id="rId14" Type="http://schemas.openxmlformats.org/officeDocument/2006/relationships/image" Target="../media/image89.png"/><Relationship Id="rId13" Type="http://schemas.openxmlformats.org/officeDocument/2006/relationships/customXml" Target="../ink/ink81.xml"/><Relationship Id="rId12" Type="http://schemas.openxmlformats.org/officeDocument/2006/relationships/image" Target="../media/image88.png"/><Relationship Id="rId11" Type="http://schemas.openxmlformats.org/officeDocument/2006/relationships/customXml" Target="../ink/ink80.xml"/><Relationship Id="rId10" Type="http://schemas.openxmlformats.org/officeDocument/2006/relationships/image" Target="../media/image87.png"/><Relationship Id="rId1" Type="http://schemas.openxmlformats.org/officeDocument/2006/relationships/image" Target="../media/image8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-88702" y="-9939"/>
            <a:ext cx="9001124" cy="553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5400" dirty="0">
                <a:ea typeface="华文楷体" panose="02010600040101010101" pitchFamily="2" charset="-122"/>
              </a:rPr>
              <a:t>第四课</a:t>
            </a:r>
            <a:endParaRPr lang="en-US" altLang="zh-CN" sz="5400" dirty="0">
              <a:ea typeface="华文楷体" panose="0201060004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8000" dirty="0">
                <a:ea typeface="华文楷体" panose="02010600040101010101" pitchFamily="2" charset="-122"/>
              </a:rPr>
              <a:t>  你们班有多少学生</a:t>
            </a:r>
            <a:r>
              <a:rPr lang="en-US" altLang="zh-CN" sz="8000" dirty="0">
                <a:ea typeface="华文楷体" panose="02010600040101010101" pitchFamily="2" charset="-122"/>
              </a:rPr>
              <a:t>?</a:t>
            </a:r>
            <a:endParaRPr lang="en-US" altLang="zh-CN" sz="8000" dirty="0">
              <a:ea typeface="华文楷体" panose="0201060004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7200" dirty="0">
                <a:ea typeface="华文楷体" panose="02010600040101010101" pitchFamily="2" charset="-122"/>
              </a:rPr>
              <a:t>How many students  are there in your class?</a:t>
            </a:r>
            <a:endParaRPr lang="zh-CN" altLang="en-US" sz="2800" dirty="0"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7445" y="1102008"/>
            <a:ext cx="523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nĭ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7433072" y="1102005"/>
            <a:ext cx="1335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shēng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6500813" y="110200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xué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5353647" y="1102005"/>
            <a:ext cx="12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shăo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4411860" y="1102005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duō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3420666" y="1102006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yŏu</a:t>
            </a:r>
            <a:endParaRPr lang="zh-CN" altLang="en-US" sz="3200" dirty="0"/>
          </a:p>
        </p:txBody>
      </p:sp>
      <p:sp>
        <p:nvSpPr>
          <p:cNvPr id="10" name="文本框 9"/>
          <p:cNvSpPr txBox="1"/>
          <p:nvPr/>
        </p:nvSpPr>
        <p:spPr>
          <a:xfrm>
            <a:off x="2391966" y="1102006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bān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344216" y="1102007"/>
            <a:ext cx="102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men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403350" y="333375"/>
            <a:ext cx="30241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5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←→ </a:t>
            </a:r>
            <a:r>
              <a:rPr lang="zh-CN" altLang="en-US" sz="45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不难</a:t>
            </a:r>
            <a:endParaRPr lang="zh-CN" altLang="en-US" sz="4500" b="1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11505" y="1080135"/>
            <a:ext cx="362839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难</a:t>
            </a:r>
            <a:endParaRPr lang="zh-CN" altLang="en-US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adj.</a:t>
            </a:r>
            <a:endParaRPr lang="en-US" altLang="zh-CN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79388" y="260350"/>
            <a:ext cx="1225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70C0"/>
                </a:solidFill>
              </a:rPr>
              <a:t>生词扩展</a:t>
            </a:r>
            <a:endParaRPr lang="en-US" altLang="zh-CN" b="1" dirty="0">
              <a:solidFill>
                <a:srgbClr val="0070C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2163" y="535543"/>
            <a:ext cx="122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nán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016250" y="503277"/>
            <a:ext cx="122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bù</a:t>
            </a:r>
            <a:r>
              <a:rPr lang="en-US" altLang="zh-CN" dirty="0"/>
              <a:t> </a:t>
            </a:r>
            <a:r>
              <a:rPr lang="en-US" altLang="zh-CN" dirty="0" err="1"/>
              <a:t>nán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618202" y="260350"/>
            <a:ext cx="2649498" cy="264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119313" y="4859060"/>
            <a:ext cx="56721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我太难了</a:t>
            </a:r>
            <a:endParaRPr lang="en-US" altLang="zh-CN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/>
              <a:t>Life is so hard/difficult for me!</a:t>
            </a:r>
            <a:endParaRPr lang="zh-CN" altLang="en-US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12574" y="4751665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tài</a:t>
            </a:r>
            <a:endParaRPr lang="zh-CN" altLang="en-US" dirty="0"/>
          </a:p>
        </p:txBody>
      </p:sp>
      <p:pic>
        <p:nvPicPr>
          <p:cNvPr id="10244" name="Picture 4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6312" y="1842889"/>
            <a:ext cx="2649498" cy="264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-83561" y="4859298"/>
            <a:ext cx="2179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Network catch</a:t>
            </a:r>
            <a:r>
              <a:rPr lang="zh-CN" altLang="en-US" dirty="0"/>
              <a:t>words</a:t>
            </a:r>
            <a:r>
              <a:rPr lang="en-US" altLang="zh-CN" dirty="0"/>
              <a:t>: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5187950" y="3946525"/>
              <a:ext cx="410845" cy="70548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5187950" y="3946525"/>
                <a:ext cx="410845" cy="7054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5304155" y="4133850"/>
              <a:ext cx="285750" cy="37528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6"/>
            </p:blipFill>
            <p:spPr>
              <a:xfrm>
                <a:off x="5304155" y="4133850"/>
                <a:ext cx="285750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5598795" y="3553460"/>
              <a:ext cx="249555" cy="56261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8"/>
            </p:blipFill>
            <p:spPr>
              <a:xfrm>
                <a:off x="5598795" y="3553460"/>
                <a:ext cx="249555" cy="562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3" name="墨迹 12"/>
              <p14:cNvContentPartPr/>
              <p14:nvPr/>
            </p14:nvContentPartPr>
            <p14:xfrm>
              <a:off x="5661025" y="3919855"/>
              <a:ext cx="89535" cy="110744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0"/>
            </p:blipFill>
            <p:spPr>
              <a:xfrm>
                <a:off x="5661025" y="3919855"/>
                <a:ext cx="89535" cy="1107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4" name="墨迹 13"/>
              <p14:cNvContentPartPr/>
              <p14:nvPr/>
            </p14:nvContentPartPr>
            <p14:xfrm>
              <a:off x="6009640" y="3580765"/>
              <a:ext cx="115570" cy="5334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2"/>
            </p:blipFill>
            <p:spPr>
              <a:xfrm>
                <a:off x="6009640" y="3580765"/>
                <a:ext cx="11557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5" name="墨迹 14"/>
              <p14:cNvContentPartPr/>
              <p14:nvPr/>
            </p14:nvContentPartPr>
            <p14:xfrm>
              <a:off x="5884545" y="3812540"/>
              <a:ext cx="267970" cy="8064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4"/>
            </p:blipFill>
            <p:spPr>
              <a:xfrm>
                <a:off x="5884545" y="3812540"/>
                <a:ext cx="26797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6" name="墨迹 15"/>
              <p14:cNvContentPartPr/>
              <p14:nvPr/>
            </p14:nvContentPartPr>
            <p14:xfrm>
              <a:off x="5857875" y="4107180"/>
              <a:ext cx="276225" cy="8064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6"/>
            </p:blipFill>
            <p:spPr>
              <a:xfrm>
                <a:off x="5857875" y="4107180"/>
                <a:ext cx="27622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7" name="墨迹 16"/>
              <p14:cNvContentPartPr/>
              <p14:nvPr/>
            </p14:nvContentPartPr>
            <p14:xfrm>
              <a:off x="5866765" y="4330700"/>
              <a:ext cx="356870" cy="889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18"/>
            </p:blipFill>
            <p:spPr>
              <a:xfrm>
                <a:off x="5866765" y="4330700"/>
                <a:ext cx="35687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8" name="墨迹 17"/>
              <p14:cNvContentPartPr/>
              <p14:nvPr/>
            </p14:nvContentPartPr>
            <p14:xfrm>
              <a:off x="5937885" y="4036060"/>
              <a:ext cx="62865" cy="63373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0"/>
            </p:blipFill>
            <p:spPr>
              <a:xfrm>
                <a:off x="5937885" y="4036060"/>
                <a:ext cx="62865" cy="633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9" name="墨迹 18"/>
              <p14:cNvContentPartPr/>
              <p14:nvPr/>
            </p14:nvContentPartPr>
            <p14:xfrm>
              <a:off x="5812790" y="4669790"/>
              <a:ext cx="509270" cy="7175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2"/>
            </p:blipFill>
            <p:spPr>
              <a:xfrm>
                <a:off x="5812790" y="4669790"/>
                <a:ext cx="50927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0" name="墨迹 19"/>
              <p14:cNvContentPartPr/>
              <p14:nvPr/>
            </p14:nvContentPartPr>
            <p14:xfrm>
              <a:off x="6607810" y="4161155"/>
              <a:ext cx="312420" cy="52641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4"/>
            </p:blipFill>
            <p:spPr>
              <a:xfrm>
                <a:off x="6607810" y="4161155"/>
                <a:ext cx="312420" cy="526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1" name="墨迹 20"/>
              <p14:cNvContentPartPr/>
              <p14:nvPr/>
            </p14:nvContentPartPr>
            <p14:xfrm>
              <a:off x="6687820" y="4276725"/>
              <a:ext cx="294640" cy="30416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6"/>
            </p:blipFill>
            <p:spPr>
              <a:xfrm>
                <a:off x="6687820" y="4276725"/>
                <a:ext cx="294640" cy="304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2" name="墨迹 21"/>
              <p14:cNvContentPartPr/>
              <p14:nvPr/>
            </p14:nvContentPartPr>
            <p14:xfrm>
              <a:off x="6955790" y="3821430"/>
              <a:ext cx="196850" cy="4826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28"/>
            </p:blipFill>
            <p:spPr>
              <a:xfrm>
                <a:off x="6955790" y="3821430"/>
                <a:ext cx="19685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3" name="墨迹 22"/>
              <p14:cNvContentPartPr/>
              <p14:nvPr/>
            </p14:nvContentPartPr>
            <p14:xfrm>
              <a:off x="7009765" y="4098290"/>
              <a:ext cx="124460" cy="93789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0"/>
            </p:blipFill>
            <p:spPr>
              <a:xfrm>
                <a:off x="7009765" y="4098290"/>
                <a:ext cx="124460" cy="9378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4" name="墨迹 23"/>
              <p14:cNvContentPartPr/>
              <p14:nvPr/>
            </p14:nvContentPartPr>
            <p14:xfrm>
              <a:off x="7313295" y="3848100"/>
              <a:ext cx="116205" cy="8064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2"/>
            </p:blipFill>
            <p:spPr>
              <a:xfrm>
                <a:off x="7313295" y="3848100"/>
                <a:ext cx="11620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5" name="墨迹 24"/>
              <p14:cNvContentPartPr/>
              <p14:nvPr/>
            </p14:nvContentPartPr>
            <p14:xfrm>
              <a:off x="7188200" y="4053840"/>
              <a:ext cx="294640" cy="5334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4"/>
            </p:blipFill>
            <p:spPr>
              <a:xfrm>
                <a:off x="7188200" y="4053840"/>
                <a:ext cx="29464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6" name="墨迹 25"/>
              <p14:cNvContentPartPr/>
              <p14:nvPr/>
            </p14:nvContentPartPr>
            <p14:xfrm>
              <a:off x="7223760" y="4276725"/>
              <a:ext cx="214630" cy="6286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36"/>
            </p:blipFill>
            <p:spPr>
              <a:xfrm>
                <a:off x="7223760" y="4276725"/>
                <a:ext cx="214630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7" name="墨迹 26"/>
              <p14:cNvContentPartPr/>
              <p14:nvPr/>
            </p14:nvContentPartPr>
            <p14:xfrm>
              <a:off x="7223760" y="4438015"/>
              <a:ext cx="241300" cy="8001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38"/>
            </p:blipFill>
            <p:spPr>
              <a:xfrm>
                <a:off x="7223760" y="4438015"/>
                <a:ext cx="24130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8" name="墨迹 27"/>
              <p14:cNvContentPartPr/>
              <p14:nvPr/>
            </p14:nvContentPartPr>
            <p14:xfrm>
              <a:off x="7286625" y="4232275"/>
              <a:ext cx="62230" cy="42862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0"/>
            </p:blipFill>
            <p:spPr>
              <a:xfrm>
                <a:off x="7286625" y="4232275"/>
                <a:ext cx="6223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9" name="墨迹 28"/>
              <p14:cNvContentPartPr/>
              <p14:nvPr/>
            </p14:nvContentPartPr>
            <p14:xfrm>
              <a:off x="7116445" y="4616450"/>
              <a:ext cx="562610" cy="889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2"/>
            </p:blipFill>
            <p:spPr>
              <a:xfrm>
                <a:off x="7116445" y="4616450"/>
                <a:ext cx="562610" cy="889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308894" y="2290763"/>
            <a:ext cx="6646862" cy="2436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4800" dirty="0">
                <a:ea typeface="华文楷体" panose="02010600040101010101" pitchFamily="2" charset="-122"/>
              </a:rPr>
              <a:t>A:</a:t>
            </a:r>
            <a:r>
              <a:rPr lang="zh-CN" altLang="en-US" sz="4800" dirty="0">
                <a:ea typeface="华文楷体" panose="02010600040101010101" pitchFamily="2" charset="-122"/>
              </a:rPr>
              <a:t>汉语难吗？</a:t>
            </a:r>
            <a:endParaRPr lang="zh-CN" altLang="en-US" sz="4800" dirty="0">
              <a:ea typeface="华文楷体" panose="02010600040101010101" pitchFamily="2" charset="-122"/>
            </a:endParaRP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4800" dirty="0">
                <a:ea typeface="华文楷体" panose="02010600040101010101" pitchFamily="2" charset="-122"/>
              </a:rPr>
              <a:t>B:</a:t>
            </a:r>
            <a:r>
              <a:rPr lang="zh-CN" altLang="en-US" sz="4800" dirty="0">
                <a:ea typeface="华文楷体" panose="02010600040101010101" pitchFamily="2" charset="-122"/>
              </a:rPr>
              <a:t>汉语不难</a:t>
            </a:r>
            <a:r>
              <a:rPr lang="en-US" altLang="zh-CN" sz="4800" dirty="0">
                <a:ea typeface="华文楷体" panose="02010600040101010101" pitchFamily="2" charset="-122"/>
              </a:rPr>
              <a:t>/</a:t>
            </a:r>
            <a:r>
              <a:rPr lang="zh-CN" altLang="en-US" sz="4800" dirty="0">
                <a:ea typeface="华文楷体" panose="02010600040101010101" pitchFamily="2" charset="-122"/>
              </a:rPr>
              <a:t>汉语很难。</a:t>
            </a:r>
            <a:endParaRPr lang="zh-CN" altLang="en-US" sz="4800" dirty="0">
              <a:ea typeface="华文楷体" panose="02010600040101010101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403350" y="333375"/>
            <a:ext cx="30241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5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←→ </a:t>
            </a:r>
            <a:r>
              <a:rPr lang="zh-CN" altLang="en-US" sz="45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不难</a:t>
            </a:r>
            <a:endParaRPr lang="zh-CN" altLang="en-US" sz="4500" b="1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11188" y="333375"/>
            <a:ext cx="17938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难</a:t>
            </a:r>
            <a:endParaRPr lang="zh-CN" altLang="en-US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79388" y="260350"/>
            <a:ext cx="1225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70C0"/>
                </a:solidFill>
              </a:rPr>
              <a:t>生词扩展</a:t>
            </a:r>
            <a:endParaRPr lang="en-US" altLang="zh-CN" b="1" dirty="0">
              <a:solidFill>
                <a:srgbClr val="0070C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2163" y="535543"/>
            <a:ext cx="122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nán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016250" y="503277"/>
            <a:ext cx="122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bù</a:t>
            </a:r>
            <a:r>
              <a:rPr lang="en-US" altLang="zh-CN" dirty="0"/>
              <a:t> </a:t>
            </a:r>
            <a:r>
              <a:rPr lang="en-US" altLang="zh-CN" dirty="0" err="1"/>
              <a:t>nán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11864" y="3637002"/>
            <a:ext cx="122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hĕn</a:t>
            </a:r>
            <a:r>
              <a:rPr lang="en-US" altLang="zh-CN" dirty="0"/>
              <a:t> </a:t>
            </a:r>
            <a:r>
              <a:rPr lang="en-US" altLang="zh-CN" dirty="0" err="1"/>
              <a:t>nán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618202" y="260350"/>
            <a:ext cx="2649498" cy="264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7261" y="188843"/>
            <a:ext cx="8080513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New words:</a:t>
            </a:r>
            <a:endParaRPr lang="en-US" altLang="zh-CN" sz="3200" dirty="0"/>
          </a:p>
          <a:p>
            <a:r>
              <a:rPr lang="zh-CN" altLang="en-US" sz="3200" dirty="0"/>
              <a:t>班</a:t>
            </a:r>
            <a:r>
              <a:rPr lang="en-US" altLang="zh-CN" sz="3200" dirty="0"/>
              <a:t>                             </a:t>
            </a:r>
            <a:endParaRPr lang="en-US" altLang="zh-CN" sz="3200" dirty="0"/>
          </a:p>
          <a:p>
            <a:r>
              <a:rPr lang="zh-CN" altLang="en-US" sz="3200" dirty="0"/>
              <a:t>多少</a:t>
            </a:r>
            <a:endParaRPr lang="en-US" altLang="zh-CN" sz="3200" dirty="0"/>
          </a:p>
          <a:p>
            <a:r>
              <a:rPr lang="zh-CN" altLang="en-US" sz="3200" dirty="0"/>
              <a:t>学习</a:t>
            </a:r>
            <a:endParaRPr lang="en-US" altLang="zh-CN" sz="3200" dirty="0"/>
          </a:p>
          <a:p>
            <a:r>
              <a:rPr lang="zh-CN" altLang="en-US" sz="3200" dirty="0"/>
              <a:t>学</a:t>
            </a:r>
            <a:endParaRPr lang="en-US" altLang="zh-CN" sz="3200" dirty="0"/>
          </a:p>
          <a:p>
            <a:r>
              <a:rPr lang="zh-CN" altLang="en-US" sz="3200" dirty="0"/>
              <a:t>汉语</a:t>
            </a:r>
            <a:endParaRPr lang="en-US" altLang="zh-CN" sz="3200" dirty="0"/>
          </a:p>
          <a:p>
            <a:r>
              <a:rPr lang="zh-CN" altLang="en-US" sz="3200" dirty="0"/>
              <a:t>语</a:t>
            </a:r>
            <a:endParaRPr lang="en-US" altLang="zh-CN" sz="3200" dirty="0"/>
          </a:p>
          <a:p>
            <a:r>
              <a:rPr lang="zh-CN" altLang="en-US" sz="3200" dirty="0"/>
              <a:t>英语</a:t>
            </a:r>
            <a:endParaRPr lang="en-US" altLang="zh-CN" sz="3200" dirty="0"/>
          </a:p>
          <a:p>
            <a:r>
              <a:rPr lang="zh-CN" altLang="en-US" sz="3200" dirty="0"/>
              <a:t>难</a:t>
            </a:r>
            <a:endParaRPr lang="zh-CN" altLang="en-US" sz="3200" dirty="0"/>
          </a:p>
          <a:p>
            <a:r>
              <a:rPr lang="zh-CN" altLang="en-US" sz="3200" dirty="0"/>
              <a:t>同学</a:t>
            </a:r>
            <a:endParaRPr lang="zh-CN" altLang="en-US" sz="3200" dirty="0"/>
          </a:p>
          <a:p>
            <a:r>
              <a:rPr lang="zh-CN" altLang="en-US" sz="3200" dirty="0"/>
              <a:t>男生</a:t>
            </a:r>
            <a:endParaRPr lang="zh-CN" altLang="en-US" sz="3200" dirty="0"/>
          </a:p>
          <a:p>
            <a:r>
              <a:rPr lang="zh-CN" altLang="en-US" sz="3200" dirty="0"/>
              <a:t>女生</a:t>
            </a:r>
            <a:endParaRPr lang="zh-CN" altLang="en-US" sz="3200" dirty="0"/>
          </a:p>
          <a:p>
            <a:r>
              <a:rPr lang="zh-CN" altLang="en-US" sz="3200" dirty="0"/>
              <a:t>都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800" dirty="0"/>
              <a:t>03</a:t>
            </a:r>
            <a:br>
              <a:rPr lang="en-US" altLang="zh-CN" sz="4800" dirty="0"/>
            </a:br>
            <a:r>
              <a:rPr lang="en-US" altLang="zh-CN" sz="4800" dirty="0"/>
              <a:t>Language points and text 1</a:t>
            </a:r>
            <a:endParaRPr lang="zh-CN" altLang="en-US" sz="4800" dirty="0"/>
          </a:p>
        </p:txBody>
      </p:sp>
      <p:sp>
        <p:nvSpPr>
          <p:cNvPr id="67586" name="AutoShape 2" descr="们的笔顺"/>
          <p:cNvSpPr>
            <a:spLocks noChangeAspect="1"/>
          </p:cNvSpPr>
          <p:nvPr/>
        </p:nvSpPr>
        <p:spPr>
          <a:xfrm>
            <a:off x="4457700" y="3314700"/>
            <a:ext cx="2286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buClrTx/>
            </a:pPr>
            <a:endParaRPr lang="zh-CN" altLang="en-US" sz="1350" dirty="0">
              <a:latin typeface="Corbel" panose="020B0503020204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38525"/>
            <a:ext cx="91340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语言点  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Language Points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——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counting numbers (1) below 100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6956" y="1233100"/>
            <a:ext cx="73847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20      +    2  = 22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 dirty="0">
                <a:latin typeface="Times New Roman" panose="02020603050405020304" charset="0"/>
                <a:cs typeface="Times New Roman" panose="02020603050405020304" charset="0"/>
              </a:rPr>
              <a:t>二十  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+   </a:t>
            </a:r>
            <a:r>
              <a:rPr lang="zh-CN" altLang="en-US" sz="2800" dirty="0">
                <a:latin typeface="Times New Roman" panose="02020603050405020304" charset="0"/>
                <a:cs typeface="Times New Roman" panose="02020603050405020304" charset="0"/>
              </a:rPr>
              <a:t>二→二十二</a:t>
            </a:r>
            <a:endParaRPr lang="zh-CN" alt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1544320" y="2267585"/>
              <a:ext cx="36195" cy="75057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1544320" y="2267585"/>
                <a:ext cx="36195" cy="750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1508760" y="2893060"/>
              <a:ext cx="178435" cy="12509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1508760" y="2893060"/>
                <a:ext cx="17843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1124585" y="3455670"/>
              <a:ext cx="339725" cy="68770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1124585" y="3455670"/>
                <a:ext cx="339725" cy="6877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1508760" y="3205480"/>
              <a:ext cx="125095" cy="62484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1508760" y="3205480"/>
                <a:ext cx="125095" cy="624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1669415" y="3535680"/>
              <a:ext cx="241300" cy="25019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1669415" y="3535680"/>
                <a:ext cx="24130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2035810" y="3482340"/>
              <a:ext cx="116205" cy="33909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2035810" y="3482340"/>
                <a:ext cx="11620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2276475" y="3553460"/>
              <a:ext cx="18415" cy="3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2276475" y="3553460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2276475" y="3750310"/>
              <a:ext cx="36195" cy="889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2276475" y="3750310"/>
                <a:ext cx="361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2928620" y="3348355"/>
              <a:ext cx="26670" cy="6223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2928620" y="3348355"/>
                <a:ext cx="2667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2660650" y="3625215"/>
              <a:ext cx="276860" cy="91059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2660650" y="3625215"/>
                <a:ext cx="276860" cy="9105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3124835" y="3642995"/>
              <a:ext cx="18415" cy="36639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3124835" y="3642995"/>
                <a:ext cx="1841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3161030" y="3366135"/>
              <a:ext cx="26670" cy="2667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3161030" y="3366135"/>
                <a:ext cx="266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3286125" y="3616325"/>
              <a:ext cx="330200" cy="3302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3286125" y="3616325"/>
                <a:ext cx="33020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3339465" y="3383915"/>
              <a:ext cx="259080" cy="1778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3339465" y="3383915"/>
                <a:ext cx="2590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3910965" y="3526790"/>
              <a:ext cx="410845" cy="61658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3910965" y="3526790"/>
                <a:ext cx="410845" cy="616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3750310" y="3169920"/>
              <a:ext cx="393065" cy="89281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3750310" y="3169920"/>
                <a:ext cx="393065" cy="8928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4419600" y="3562350"/>
              <a:ext cx="27305" cy="33972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4419600" y="3562350"/>
                <a:ext cx="2730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4446905" y="3589655"/>
              <a:ext cx="285750" cy="26797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4446905" y="3589655"/>
                <a:ext cx="28575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2491105" y="972820"/>
              <a:ext cx="1000125" cy="2413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2491105" y="972820"/>
                <a:ext cx="100012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3437890" y="928370"/>
              <a:ext cx="196215" cy="38417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3437890" y="928370"/>
                <a:ext cx="19621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4098290" y="919480"/>
              <a:ext cx="321310" cy="34798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4098290" y="919480"/>
                <a:ext cx="321310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4446905" y="910590"/>
              <a:ext cx="187325" cy="97345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4446905" y="910590"/>
                <a:ext cx="187325" cy="973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4696460" y="1026795"/>
              <a:ext cx="259080" cy="30353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4696460" y="1026795"/>
                <a:ext cx="25908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4973320" y="1053465"/>
              <a:ext cx="267970" cy="30353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8"/>
            </p:blipFill>
            <p:spPr>
              <a:xfrm>
                <a:off x="4973320" y="1053465"/>
                <a:ext cx="26797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墨迹 27"/>
              <p14:cNvContentPartPr/>
              <p14:nvPr/>
            </p14:nvContentPartPr>
            <p14:xfrm>
              <a:off x="5330825" y="866140"/>
              <a:ext cx="80010" cy="62484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0"/>
            </p:blipFill>
            <p:spPr>
              <a:xfrm>
                <a:off x="5330825" y="866140"/>
                <a:ext cx="80010" cy="624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墨迹 28"/>
              <p14:cNvContentPartPr/>
              <p14:nvPr/>
            </p14:nvContentPartPr>
            <p14:xfrm>
              <a:off x="5875655" y="1062355"/>
              <a:ext cx="17780" cy="36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2"/>
            </p:blipFill>
            <p:spPr>
              <a:xfrm>
                <a:off x="5875655" y="106235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墨迹 29"/>
              <p14:cNvContentPartPr/>
              <p14:nvPr/>
            </p14:nvContentPartPr>
            <p14:xfrm>
              <a:off x="5848350" y="1303655"/>
              <a:ext cx="62865" cy="5334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4"/>
            </p:blipFill>
            <p:spPr>
              <a:xfrm>
                <a:off x="5848350" y="1303655"/>
                <a:ext cx="6286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墨迹 30"/>
              <p14:cNvContentPartPr/>
              <p14:nvPr/>
            </p14:nvContentPartPr>
            <p14:xfrm>
              <a:off x="6375400" y="660400"/>
              <a:ext cx="80645" cy="36639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6"/>
            </p:blipFill>
            <p:spPr>
              <a:xfrm>
                <a:off x="6375400" y="660400"/>
                <a:ext cx="8064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墨迹 31"/>
              <p14:cNvContentPartPr/>
              <p14:nvPr/>
            </p14:nvContentPartPr>
            <p14:xfrm>
              <a:off x="6509385" y="714375"/>
              <a:ext cx="169545" cy="889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8"/>
            </p:blipFill>
            <p:spPr>
              <a:xfrm>
                <a:off x="6509385" y="714375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墨迹 32"/>
              <p14:cNvContentPartPr/>
              <p14:nvPr/>
            </p14:nvContentPartPr>
            <p14:xfrm>
              <a:off x="6544945" y="758825"/>
              <a:ext cx="80645" cy="9842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0"/>
            </p:blipFill>
            <p:spPr>
              <a:xfrm>
                <a:off x="6544945" y="758825"/>
                <a:ext cx="8064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墨迹 33"/>
              <p14:cNvContentPartPr/>
              <p14:nvPr/>
            </p14:nvContentPartPr>
            <p14:xfrm>
              <a:off x="6715125" y="660400"/>
              <a:ext cx="44450" cy="187325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2"/>
            </p:blipFill>
            <p:spPr>
              <a:xfrm>
                <a:off x="6715125" y="660400"/>
                <a:ext cx="4445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墨迹 34"/>
              <p14:cNvContentPartPr/>
              <p14:nvPr/>
            </p14:nvContentPartPr>
            <p14:xfrm>
              <a:off x="6812915" y="704850"/>
              <a:ext cx="71755" cy="952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4"/>
            </p:blipFill>
            <p:spPr>
              <a:xfrm>
                <a:off x="6812915" y="704850"/>
                <a:ext cx="7175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墨迹 35"/>
              <p14:cNvContentPartPr/>
              <p14:nvPr/>
            </p14:nvContentPartPr>
            <p14:xfrm>
              <a:off x="6786245" y="767715"/>
              <a:ext cx="98425" cy="2667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6"/>
            </p:blipFill>
            <p:spPr>
              <a:xfrm>
                <a:off x="6786245" y="767715"/>
                <a:ext cx="9842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墨迹 36"/>
              <p14:cNvContentPartPr/>
              <p14:nvPr/>
            </p14:nvContentPartPr>
            <p14:xfrm>
              <a:off x="6473825" y="847725"/>
              <a:ext cx="410845" cy="33083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8"/>
            </p:blipFill>
            <p:spPr>
              <a:xfrm>
                <a:off x="6473825" y="847725"/>
                <a:ext cx="410845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墨迹 37"/>
              <p14:cNvContentPartPr/>
              <p14:nvPr/>
            </p14:nvContentPartPr>
            <p14:xfrm>
              <a:off x="6473825" y="1151890"/>
              <a:ext cx="356870" cy="56261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0"/>
            </p:blipFill>
            <p:spPr>
              <a:xfrm>
                <a:off x="6473825" y="1151890"/>
                <a:ext cx="356870" cy="562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墨迹 38"/>
              <p14:cNvContentPartPr/>
              <p14:nvPr/>
            </p14:nvContentPartPr>
            <p14:xfrm>
              <a:off x="6590030" y="1490980"/>
              <a:ext cx="187325" cy="3556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2"/>
            </p:blipFill>
            <p:spPr>
              <a:xfrm>
                <a:off x="6590030" y="1490980"/>
                <a:ext cx="18732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墨迹 39"/>
              <p14:cNvContentPartPr/>
              <p14:nvPr/>
            </p14:nvContentPartPr>
            <p14:xfrm>
              <a:off x="7134225" y="937260"/>
              <a:ext cx="223520" cy="5334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4"/>
            </p:blipFill>
            <p:spPr>
              <a:xfrm>
                <a:off x="7134225" y="937260"/>
                <a:ext cx="22352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墨迹 40"/>
              <p14:cNvContentPartPr/>
              <p14:nvPr/>
            </p14:nvContentPartPr>
            <p14:xfrm>
              <a:off x="7000875" y="1249680"/>
              <a:ext cx="401320" cy="17907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6"/>
            </p:blipFill>
            <p:spPr>
              <a:xfrm>
                <a:off x="7000875" y="1249680"/>
                <a:ext cx="40132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墨迹 41"/>
              <p14:cNvContentPartPr/>
              <p14:nvPr/>
            </p14:nvContentPartPr>
            <p14:xfrm>
              <a:off x="7071995" y="1169670"/>
              <a:ext cx="187325" cy="526415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8"/>
            </p:blipFill>
            <p:spPr>
              <a:xfrm>
                <a:off x="7071995" y="1169670"/>
                <a:ext cx="187325" cy="526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墨迹 42"/>
              <p14:cNvContentPartPr/>
              <p14:nvPr/>
            </p14:nvContentPartPr>
            <p14:xfrm>
              <a:off x="6062980" y="2071370"/>
              <a:ext cx="375285" cy="57150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0"/>
            </p:blipFill>
            <p:spPr>
              <a:xfrm>
                <a:off x="6062980" y="2071370"/>
                <a:ext cx="375285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墨迹 43"/>
              <p14:cNvContentPartPr/>
              <p14:nvPr/>
            </p14:nvContentPartPr>
            <p14:xfrm>
              <a:off x="6456045" y="2249805"/>
              <a:ext cx="705485" cy="86614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2"/>
            </p:blipFill>
            <p:spPr>
              <a:xfrm>
                <a:off x="6456045" y="2249805"/>
                <a:ext cx="705485" cy="8661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墨迹 44"/>
              <p14:cNvContentPartPr/>
              <p14:nvPr/>
            </p14:nvContentPartPr>
            <p14:xfrm>
              <a:off x="6518275" y="1946275"/>
              <a:ext cx="214630" cy="151765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4"/>
            </p:blipFill>
            <p:spPr>
              <a:xfrm>
                <a:off x="6518275" y="1946275"/>
                <a:ext cx="21463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墨迹 45"/>
              <p14:cNvContentPartPr/>
              <p14:nvPr/>
            </p14:nvContentPartPr>
            <p14:xfrm>
              <a:off x="7419975" y="2294890"/>
              <a:ext cx="89535" cy="249555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6"/>
            </p:blipFill>
            <p:spPr>
              <a:xfrm>
                <a:off x="7419975" y="2294890"/>
                <a:ext cx="8953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墨迹 46"/>
              <p14:cNvContentPartPr/>
              <p14:nvPr/>
            </p14:nvContentPartPr>
            <p14:xfrm>
              <a:off x="7429500" y="2312670"/>
              <a:ext cx="196215" cy="749935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8"/>
            </p:blipFill>
            <p:spPr>
              <a:xfrm>
                <a:off x="7429500" y="2312670"/>
                <a:ext cx="196215" cy="749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墨迹 47"/>
              <p14:cNvContentPartPr/>
              <p14:nvPr/>
            </p14:nvContentPartPr>
            <p14:xfrm>
              <a:off x="7724140" y="2446655"/>
              <a:ext cx="240665" cy="249555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0"/>
            </p:blipFill>
            <p:spPr>
              <a:xfrm>
                <a:off x="7724140" y="2446655"/>
                <a:ext cx="24066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9" name="墨迹 48"/>
              <p14:cNvContentPartPr/>
              <p14:nvPr/>
            </p14:nvContentPartPr>
            <p14:xfrm>
              <a:off x="7875905" y="2089150"/>
              <a:ext cx="249555" cy="24130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2"/>
            </p:blipFill>
            <p:spPr>
              <a:xfrm>
                <a:off x="7875905" y="2089150"/>
                <a:ext cx="249555" cy="2413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09" name="表格 43008"/>
          <p:cNvGraphicFramePr/>
          <p:nvPr>
            <p:custDataLst>
              <p:tags r:id="rId1"/>
            </p:custDataLst>
          </p:nvPr>
        </p:nvGraphicFramePr>
        <p:xfrm>
          <a:off x="610553" y="657860"/>
          <a:ext cx="7227638" cy="5703253"/>
        </p:xfrm>
        <a:graphic>
          <a:graphicData uri="http://schemas.openxmlformats.org/drawingml/2006/table">
            <a:tbl>
              <a:tblPr/>
              <a:tblGrid>
                <a:gridCol w="1069975"/>
                <a:gridCol w="616199"/>
                <a:gridCol w="614756"/>
                <a:gridCol w="616199"/>
                <a:gridCol w="616200"/>
                <a:gridCol w="614756"/>
                <a:gridCol w="616199"/>
                <a:gridCol w="616199"/>
                <a:gridCol w="614757"/>
                <a:gridCol w="616585"/>
                <a:gridCol w="615813"/>
              </a:tblGrid>
              <a:tr h="518160">
                <a:tc>
                  <a:txBody>
                    <a:bodyPr/>
                    <a:lstStyle/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一</a:t>
                      </a:r>
                      <a:endParaRPr lang="zh-CN" altLang="en-US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>
                          <a:highlight>
                            <a:srgbClr val="FFFF00"/>
                          </a:highlight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二</a:t>
                      </a:r>
                      <a:endParaRPr lang="zh-CN" altLang="en-US">
                        <a:highlight>
                          <a:srgbClr val="FFFF00"/>
                        </a:highlight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三</a:t>
                      </a:r>
                      <a:endParaRPr lang="zh-CN" altLang="en-US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四</a:t>
                      </a:r>
                      <a:endParaRPr lang="zh-CN" altLang="en-US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五</a:t>
                      </a:r>
                      <a:endParaRPr lang="zh-CN" altLang="en-US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六</a:t>
                      </a:r>
                      <a:endParaRPr lang="zh-CN" altLang="en-US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七</a:t>
                      </a:r>
                      <a:endParaRPr lang="zh-CN" altLang="en-US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八</a:t>
                      </a:r>
                      <a:endParaRPr lang="zh-CN" altLang="en-US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九</a:t>
                      </a:r>
                      <a:endParaRPr lang="zh-CN" altLang="en-US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>
                          <a:highlight>
                            <a:srgbClr val="FFFF00"/>
                          </a:highlight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>
                        <a:highlight>
                          <a:srgbClr val="FFFF00"/>
                        </a:highlight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7</a:t>
                      </a:r>
                      <a:endParaRPr lang="en-US" altLang="zh-CN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8</a:t>
                      </a:r>
                      <a:endParaRPr lang="en-US" altLang="zh-CN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9</a:t>
                      </a:r>
                      <a:endParaRPr lang="en-US" altLang="zh-CN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十</a:t>
                      </a:r>
                      <a:endParaRPr lang="zh-CN" altLang="en-US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10</a:t>
                      </a:r>
                      <a:endParaRPr lang="en-US" altLang="zh-CN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12</a:t>
                      </a:r>
                      <a:endParaRPr lang="en-US" altLang="zh-CN" b="1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二十</a:t>
                      </a:r>
                      <a:endParaRPr lang="zh-CN" altLang="en-US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20</a:t>
                      </a:r>
                      <a:endParaRPr lang="en-US" altLang="zh-CN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25</a:t>
                      </a:r>
                      <a:endParaRPr lang="en-US" altLang="zh-CN" b="1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19112">
                <a:tc>
                  <a:txBody>
                    <a:bodyPr/>
                    <a:lstStyle/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三十</a:t>
                      </a:r>
                      <a:endParaRPr lang="zh-CN" altLang="en-US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30</a:t>
                      </a:r>
                      <a:endParaRPr lang="en-US" altLang="zh-CN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四十</a:t>
                      </a:r>
                      <a:endParaRPr lang="zh-CN" altLang="en-US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40</a:t>
                      </a:r>
                      <a:endParaRPr lang="en-US" altLang="zh-CN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五十</a:t>
                      </a:r>
                      <a:endParaRPr lang="zh-CN" altLang="en-US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50</a:t>
                      </a:r>
                      <a:endParaRPr lang="en-US" altLang="zh-CN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58</a:t>
                      </a:r>
                      <a:endParaRPr lang="en-US" altLang="zh-CN" b="1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六十</a:t>
                      </a:r>
                      <a:endParaRPr lang="zh-CN" altLang="en-US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60</a:t>
                      </a:r>
                      <a:endParaRPr lang="en-US" altLang="zh-CN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七十</a:t>
                      </a:r>
                      <a:endParaRPr lang="zh-CN" altLang="en-US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70</a:t>
                      </a:r>
                      <a:endParaRPr lang="en-US" altLang="zh-CN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74</a:t>
                      </a:r>
                      <a:endParaRPr lang="en-US" altLang="zh-CN" b="1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795">
                <a:tc>
                  <a:txBody>
                    <a:bodyPr/>
                    <a:lstStyle/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八十</a:t>
                      </a:r>
                      <a:endParaRPr lang="zh-CN" altLang="en-US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80</a:t>
                      </a:r>
                      <a:endParaRPr lang="en-US" altLang="zh-CN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九十</a:t>
                      </a:r>
                      <a:endParaRPr lang="zh-CN" altLang="en-US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90</a:t>
                      </a:r>
                      <a:endParaRPr lang="en-US" altLang="zh-CN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b="1" dirty="0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ß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99</a:t>
                      </a:r>
                      <a:endParaRPr lang="en-US" altLang="zh-CN" b="1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134" name="Text Box 9"/>
          <p:cNvSpPr txBox="1"/>
          <p:nvPr/>
        </p:nvSpPr>
        <p:spPr>
          <a:xfrm>
            <a:off x="179705" y="162560"/>
            <a:ext cx="8835086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语言点  </a:t>
            </a: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Language Points 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——</a:t>
            </a: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counting numbers (1) below 100</a:t>
            </a:r>
            <a:endParaRPr lang="en-US" altLang="zh-CN" sz="2000" b="1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20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12623" y="6467713"/>
            <a:ext cx="4826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Note that </a:t>
            </a:r>
            <a:r>
              <a:rPr lang="zh-CN" altLang="en-US" dirty="0" err="1"/>
              <a:t>二 </a:t>
            </a:r>
            <a:r>
              <a:rPr lang="en-US" altLang="zh-CN" dirty="0"/>
              <a:t>here can‘t be replaced by </a:t>
            </a:r>
            <a:r>
              <a:rPr lang="zh-CN" altLang="en-US" dirty="0"/>
              <a:t>两（</a:t>
            </a:r>
            <a:r>
              <a:rPr lang="en-US" altLang="zh-CN" dirty="0" err="1"/>
              <a:t>liang</a:t>
            </a:r>
            <a:r>
              <a:rPr lang="en-US" altLang="zh-CN" dirty="0"/>
              <a:t>)</a:t>
            </a:r>
            <a:endParaRPr lang="zh-CN" altLang="en-US" dirty="0" err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4018280" y="0"/>
              <a:ext cx="17780" cy="3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4018280" y="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4000500" y="4589780"/>
              <a:ext cx="883920" cy="9372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4000500" y="4589780"/>
                <a:ext cx="883920" cy="937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5053965" y="5000625"/>
              <a:ext cx="213995" cy="444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5053965" y="5000625"/>
                <a:ext cx="21399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" name="墨迹 4"/>
              <p14:cNvContentPartPr/>
              <p14:nvPr/>
            </p14:nvContentPartPr>
            <p14:xfrm>
              <a:off x="5107305" y="4937760"/>
              <a:ext cx="232410" cy="31242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9"/>
            </p:blipFill>
            <p:spPr>
              <a:xfrm>
                <a:off x="5107305" y="4937760"/>
                <a:ext cx="23241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6" name="墨迹 5"/>
              <p14:cNvContentPartPr/>
              <p14:nvPr/>
            </p14:nvContentPartPr>
            <p14:xfrm>
              <a:off x="5447030" y="4946650"/>
              <a:ext cx="294640" cy="8953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1"/>
            </p:blipFill>
            <p:spPr>
              <a:xfrm>
                <a:off x="5447030" y="4946650"/>
                <a:ext cx="29464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墨迹 7"/>
              <p14:cNvContentPartPr/>
              <p14:nvPr/>
            </p14:nvContentPartPr>
            <p14:xfrm>
              <a:off x="5581015" y="4848225"/>
              <a:ext cx="8890" cy="53594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3"/>
            </p:blipFill>
            <p:spPr>
              <a:xfrm>
                <a:off x="5581015" y="4848225"/>
                <a:ext cx="8890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9" name="墨迹 8"/>
              <p14:cNvContentPartPr/>
              <p14:nvPr/>
            </p14:nvContentPartPr>
            <p14:xfrm>
              <a:off x="5795010" y="4955540"/>
              <a:ext cx="98425" cy="27686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5"/>
            </p:blipFill>
            <p:spPr>
              <a:xfrm>
                <a:off x="5795010" y="4955540"/>
                <a:ext cx="9842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" name="墨迹 9"/>
              <p14:cNvContentPartPr/>
              <p14:nvPr/>
            </p14:nvContentPartPr>
            <p14:xfrm>
              <a:off x="5839460" y="4919980"/>
              <a:ext cx="384175" cy="30353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7"/>
            </p:blipFill>
            <p:spPr>
              <a:xfrm>
                <a:off x="5839460" y="4919980"/>
                <a:ext cx="38417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1" name="墨迹 10"/>
              <p14:cNvContentPartPr/>
              <p14:nvPr/>
            </p14:nvContentPartPr>
            <p14:xfrm>
              <a:off x="5964555" y="4991100"/>
              <a:ext cx="17780" cy="1524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9"/>
            </p:blipFill>
            <p:spPr>
              <a:xfrm>
                <a:off x="5964555" y="4991100"/>
                <a:ext cx="1778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2" name="墨迹 11"/>
              <p14:cNvContentPartPr/>
              <p14:nvPr/>
            </p14:nvContentPartPr>
            <p14:xfrm>
              <a:off x="6036310" y="4973320"/>
              <a:ext cx="53340" cy="10731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1"/>
            </p:blipFill>
            <p:spPr>
              <a:xfrm>
                <a:off x="6036310" y="4973320"/>
                <a:ext cx="5334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3" name="墨迹 12"/>
              <p14:cNvContentPartPr/>
              <p14:nvPr/>
            </p14:nvContentPartPr>
            <p14:xfrm>
              <a:off x="5884545" y="5152390"/>
              <a:ext cx="249555" cy="7112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3"/>
            </p:blipFill>
            <p:spPr>
              <a:xfrm>
                <a:off x="5884545" y="5152390"/>
                <a:ext cx="24955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4" name="墨迹 13"/>
              <p14:cNvContentPartPr/>
              <p14:nvPr/>
            </p14:nvContentPartPr>
            <p14:xfrm>
              <a:off x="6724015" y="4170045"/>
              <a:ext cx="88900" cy="6604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5"/>
            </p:blipFill>
            <p:spPr>
              <a:xfrm>
                <a:off x="6724015" y="4170045"/>
                <a:ext cx="88900" cy="660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5" name="墨迹 14"/>
              <p14:cNvContentPartPr/>
              <p14:nvPr/>
            </p14:nvContentPartPr>
            <p14:xfrm>
              <a:off x="6652260" y="4705350"/>
              <a:ext cx="250190" cy="1968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7"/>
            </p:blipFill>
            <p:spPr>
              <a:xfrm>
                <a:off x="6652260" y="4705350"/>
                <a:ext cx="25019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6" name="墨迹 15"/>
              <p14:cNvContentPartPr/>
              <p14:nvPr/>
            </p14:nvContentPartPr>
            <p14:xfrm>
              <a:off x="6232525" y="5161280"/>
              <a:ext cx="196850" cy="56261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9"/>
            </p:blipFill>
            <p:spPr>
              <a:xfrm>
                <a:off x="6232525" y="5161280"/>
                <a:ext cx="196850" cy="562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7" name="墨迹 16"/>
              <p14:cNvContentPartPr/>
              <p14:nvPr/>
            </p14:nvContentPartPr>
            <p14:xfrm>
              <a:off x="6419850" y="5304155"/>
              <a:ext cx="116205" cy="2667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1"/>
            </p:blipFill>
            <p:spPr>
              <a:xfrm>
                <a:off x="6419850" y="5304155"/>
                <a:ext cx="11620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8" name="墨迹 17"/>
              <p14:cNvContentPartPr/>
              <p14:nvPr/>
            </p14:nvContentPartPr>
            <p14:xfrm>
              <a:off x="6518275" y="5348605"/>
              <a:ext cx="169545" cy="27686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3"/>
            </p:blipFill>
            <p:spPr>
              <a:xfrm>
                <a:off x="6518275" y="5348605"/>
                <a:ext cx="16954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9" name="墨迹 18"/>
              <p14:cNvContentPartPr/>
              <p14:nvPr/>
            </p14:nvContentPartPr>
            <p14:xfrm>
              <a:off x="6821805" y="5366385"/>
              <a:ext cx="214630" cy="444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5"/>
            </p:blipFill>
            <p:spPr>
              <a:xfrm>
                <a:off x="6821805" y="5366385"/>
                <a:ext cx="21463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0" name="墨迹 19"/>
              <p14:cNvContentPartPr/>
              <p14:nvPr/>
            </p14:nvContentPartPr>
            <p14:xfrm>
              <a:off x="6946900" y="5259070"/>
              <a:ext cx="26670" cy="33083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7"/>
            </p:blipFill>
            <p:spPr>
              <a:xfrm>
                <a:off x="6946900" y="5259070"/>
                <a:ext cx="26670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1" name="墨迹 20"/>
              <p14:cNvContentPartPr/>
              <p14:nvPr/>
            </p14:nvContentPartPr>
            <p14:xfrm>
              <a:off x="7098665" y="5232400"/>
              <a:ext cx="232410" cy="53594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9"/>
            </p:blipFill>
            <p:spPr>
              <a:xfrm>
                <a:off x="7098665" y="5232400"/>
                <a:ext cx="232410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2" name="墨迹 21"/>
              <p14:cNvContentPartPr/>
              <p14:nvPr/>
            </p14:nvContentPartPr>
            <p14:xfrm>
              <a:off x="7500620" y="5419725"/>
              <a:ext cx="241300" cy="6286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1"/>
            </p:blipFill>
            <p:spPr>
              <a:xfrm>
                <a:off x="7500620" y="5419725"/>
                <a:ext cx="241300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3" name="墨迹 22"/>
              <p14:cNvContentPartPr/>
              <p14:nvPr/>
            </p14:nvContentPartPr>
            <p14:xfrm>
              <a:off x="7509510" y="5553710"/>
              <a:ext cx="267970" cy="4508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3"/>
            </p:blipFill>
            <p:spPr>
              <a:xfrm>
                <a:off x="7509510" y="5553710"/>
                <a:ext cx="26797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4" name="墨迹 23"/>
              <p14:cNvContentPartPr/>
              <p14:nvPr/>
            </p14:nvContentPartPr>
            <p14:xfrm>
              <a:off x="8009890" y="5286375"/>
              <a:ext cx="53340" cy="36576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5"/>
            </p:blipFill>
            <p:spPr>
              <a:xfrm>
                <a:off x="8009890" y="5286375"/>
                <a:ext cx="53340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5" name="墨迹 24"/>
              <p14:cNvContentPartPr/>
              <p14:nvPr/>
            </p14:nvContentPartPr>
            <p14:xfrm>
              <a:off x="8081010" y="5339715"/>
              <a:ext cx="142875" cy="2667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7"/>
            </p:blipFill>
            <p:spPr>
              <a:xfrm>
                <a:off x="8081010" y="5339715"/>
                <a:ext cx="14287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6" name="墨迹 25"/>
              <p14:cNvContentPartPr/>
              <p14:nvPr/>
            </p14:nvContentPartPr>
            <p14:xfrm>
              <a:off x="8286750" y="5304155"/>
              <a:ext cx="160655" cy="36576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9"/>
            </p:blipFill>
            <p:spPr>
              <a:xfrm>
                <a:off x="8286750" y="5304155"/>
                <a:ext cx="160655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7" name="墨迹 26"/>
              <p14:cNvContentPartPr/>
              <p14:nvPr/>
            </p14:nvContentPartPr>
            <p14:xfrm>
              <a:off x="4258945" y="5250180"/>
              <a:ext cx="133985" cy="889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1"/>
            </p:blipFill>
            <p:spPr>
              <a:xfrm>
                <a:off x="4258945" y="5250180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8" name="墨迹 27"/>
              <p14:cNvContentPartPr/>
              <p14:nvPr/>
            </p14:nvContentPartPr>
            <p14:xfrm>
              <a:off x="4223385" y="5321935"/>
              <a:ext cx="214630" cy="2667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3"/>
            </p:blipFill>
            <p:spPr>
              <a:xfrm>
                <a:off x="4223385" y="5321935"/>
                <a:ext cx="21463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29" name="墨迹 28"/>
              <p14:cNvContentPartPr/>
              <p14:nvPr/>
            </p14:nvContentPartPr>
            <p14:xfrm>
              <a:off x="4232275" y="5410835"/>
              <a:ext cx="241300" cy="46482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5"/>
            </p:blipFill>
            <p:spPr>
              <a:xfrm>
                <a:off x="4232275" y="5410835"/>
                <a:ext cx="241300" cy="464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0" name="墨迹 29"/>
              <p14:cNvContentPartPr/>
              <p14:nvPr/>
            </p14:nvContentPartPr>
            <p14:xfrm>
              <a:off x="4116070" y="5964555"/>
              <a:ext cx="142875" cy="33972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7"/>
            </p:blipFill>
            <p:spPr>
              <a:xfrm>
                <a:off x="4116070" y="5964555"/>
                <a:ext cx="14287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1" name="墨迹 30"/>
              <p14:cNvContentPartPr/>
              <p14:nvPr/>
            </p14:nvContentPartPr>
            <p14:xfrm>
              <a:off x="4321810" y="6018530"/>
              <a:ext cx="107315" cy="18732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9"/>
            </p:blipFill>
            <p:spPr>
              <a:xfrm>
                <a:off x="4321810" y="6018530"/>
                <a:ext cx="10731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2" name="墨迹 31"/>
              <p14:cNvContentPartPr/>
              <p14:nvPr/>
            </p14:nvContentPartPr>
            <p14:xfrm>
              <a:off x="4562475" y="6018530"/>
              <a:ext cx="241300" cy="444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1"/>
            </p:blipFill>
            <p:spPr>
              <a:xfrm>
                <a:off x="4562475" y="6018530"/>
                <a:ext cx="2413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3" name="墨迹 32"/>
              <p14:cNvContentPartPr/>
              <p14:nvPr/>
            </p14:nvContentPartPr>
            <p14:xfrm>
              <a:off x="4696460" y="5902325"/>
              <a:ext cx="8890" cy="31242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3"/>
            </p:blipFill>
            <p:spPr>
              <a:xfrm>
                <a:off x="4696460" y="5902325"/>
                <a:ext cx="889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4" name="墨迹 33"/>
              <p14:cNvContentPartPr/>
              <p14:nvPr/>
            </p14:nvContentPartPr>
            <p14:xfrm>
              <a:off x="4857750" y="5866765"/>
              <a:ext cx="240665" cy="2857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5"/>
            </p:blipFill>
            <p:spPr>
              <a:xfrm>
                <a:off x="4857750" y="5866765"/>
                <a:ext cx="24066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5" name="墨迹 34"/>
              <p14:cNvContentPartPr/>
              <p14:nvPr/>
            </p14:nvContentPartPr>
            <p14:xfrm>
              <a:off x="4928870" y="5946775"/>
              <a:ext cx="71755" cy="35750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7"/>
            </p:blipFill>
            <p:spPr>
              <a:xfrm>
                <a:off x="4928870" y="5946775"/>
                <a:ext cx="71755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6" name="墨迹 35"/>
              <p14:cNvContentPartPr/>
              <p14:nvPr/>
            </p14:nvContentPartPr>
            <p14:xfrm>
              <a:off x="5161280" y="5973445"/>
              <a:ext cx="151765" cy="45085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9"/>
            </p:blipFill>
            <p:spPr>
              <a:xfrm>
                <a:off x="5161280" y="5973445"/>
                <a:ext cx="15176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7" name="墨迹 36"/>
              <p14:cNvContentPartPr/>
              <p14:nvPr/>
            </p14:nvContentPartPr>
            <p14:xfrm>
              <a:off x="5205730" y="6107430"/>
              <a:ext cx="169545" cy="5397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1"/>
            </p:blipFill>
            <p:spPr>
              <a:xfrm>
                <a:off x="5205730" y="6107430"/>
                <a:ext cx="16954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8" name="墨迹 37"/>
              <p14:cNvContentPartPr/>
              <p14:nvPr/>
            </p14:nvContentPartPr>
            <p14:xfrm>
              <a:off x="5339715" y="5786120"/>
              <a:ext cx="213995" cy="59817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3"/>
            </p:blipFill>
            <p:spPr>
              <a:xfrm>
                <a:off x="5339715" y="5786120"/>
                <a:ext cx="213995" cy="598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39" name="墨迹 38"/>
              <p14:cNvContentPartPr/>
              <p14:nvPr/>
            </p14:nvContentPartPr>
            <p14:xfrm>
              <a:off x="5589905" y="5893435"/>
              <a:ext cx="258445" cy="29464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5"/>
            </p:blipFill>
            <p:spPr>
              <a:xfrm>
                <a:off x="5589905" y="5893435"/>
                <a:ext cx="25844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0" name="墨迹 39"/>
              <p14:cNvContentPartPr/>
              <p14:nvPr/>
            </p14:nvContentPartPr>
            <p14:xfrm>
              <a:off x="5634355" y="5964555"/>
              <a:ext cx="89535" cy="428625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7"/>
            </p:blipFill>
            <p:spPr>
              <a:xfrm>
                <a:off x="5634355" y="5964555"/>
                <a:ext cx="8953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1" name="墨迹 40"/>
              <p14:cNvContentPartPr/>
              <p14:nvPr/>
            </p14:nvContentPartPr>
            <p14:xfrm>
              <a:off x="6607810" y="3598545"/>
              <a:ext cx="794385" cy="75882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9"/>
            </p:blipFill>
            <p:spPr>
              <a:xfrm>
                <a:off x="6607810" y="3598545"/>
                <a:ext cx="794385" cy="758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2" name="墨迹 41"/>
              <p14:cNvContentPartPr/>
              <p14:nvPr/>
            </p14:nvContentPartPr>
            <p14:xfrm>
              <a:off x="365760" y="3429000"/>
              <a:ext cx="17780" cy="36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3"/>
            </p:blipFill>
            <p:spPr>
              <a:xfrm>
                <a:off x="365760" y="3429000"/>
                <a:ext cx="1778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468313" y="1728880"/>
            <a:ext cx="7566025" cy="47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4400" dirty="0">
                <a:ea typeface="华文楷体" panose="02010600040101010101" pitchFamily="2" charset="-122"/>
              </a:rPr>
              <a:t>山本他们班有</a:t>
            </a:r>
            <a:r>
              <a:rPr lang="zh-CN" altLang="en-US" sz="4400" dirty="0">
                <a:solidFill>
                  <a:srgbClr val="FF0000"/>
                </a:solidFill>
                <a:ea typeface="华文楷体" panose="02010600040101010101" pitchFamily="2" charset="-122"/>
              </a:rPr>
              <a:t>多少（</a:t>
            </a:r>
            <a:r>
              <a:rPr lang="zh-CN" altLang="en-US" sz="4400" dirty="0">
                <a:solidFill>
                  <a:srgbClr val="0000FF"/>
                </a:solidFill>
                <a:ea typeface="华文楷体" panose="02010600040101010101" pitchFamily="2" charset="-122"/>
              </a:rPr>
              <a:t>个）</a:t>
            </a:r>
            <a:r>
              <a:rPr lang="zh-CN" altLang="en-US" sz="4400" dirty="0">
                <a:ea typeface="华文楷体" panose="02010600040101010101" pitchFamily="2" charset="-122"/>
              </a:rPr>
              <a:t>学生？</a:t>
            </a:r>
            <a:endParaRPr lang="zh-CN" altLang="en-US" sz="4400" dirty="0"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4400" dirty="0">
                <a:ea typeface="华文楷体" panose="02010600040101010101" pitchFamily="2" charset="-122"/>
              </a:rPr>
              <a:t>山本他们班有</a:t>
            </a:r>
            <a:r>
              <a:rPr lang="zh-CN" altLang="en-US" sz="4400" dirty="0">
                <a:solidFill>
                  <a:srgbClr val="FF0000"/>
                </a:solidFill>
                <a:ea typeface="华文楷体" panose="02010600040101010101" pitchFamily="2" charset="-122"/>
              </a:rPr>
              <a:t>多少</a:t>
            </a:r>
            <a:r>
              <a:rPr lang="zh-CN" altLang="en-US" sz="4400" dirty="0">
                <a:ea typeface="华文楷体" panose="02010600040101010101" pitchFamily="2" charset="-122"/>
              </a:rPr>
              <a:t>学生？</a:t>
            </a:r>
            <a:endParaRPr lang="en-US" altLang="zh-CN" sz="4400" dirty="0"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4400" dirty="0">
                <a:ea typeface="华文楷体" panose="02010600040101010101" pitchFamily="2" charset="-122"/>
              </a:rPr>
              <a:t>(</a:t>
            </a:r>
            <a:r>
              <a:rPr lang="en-US" altLang="zh-CN" sz="4400" dirty="0">
                <a:solidFill>
                  <a:srgbClr val="FF0000"/>
                </a:solidFill>
                <a:ea typeface="华文楷体" panose="02010600040101010101" pitchFamily="2" charset="-122"/>
              </a:rPr>
              <a:t>How many </a:t>
            </a:r>
            <a:r>
              <a:rPr lang="en-US" altLang="zh-CN" sz="4400" dirty="0">
                <a:ea typeface="华文楷体" panose="02010600040101010101" pitchFamily="2" charset="-122"/>
              </a:rPr>
              <a:t>students are there in Yamamoto's class?)</a:t>
            </a:r>
            <a:endParaRPr lang="zh-CN" altLang="en-US" sz="4400" dirty="0">
              <a:ea typeface="华文楷体" panose="02010600040101010101" pitchFamily="2" charset="-122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468313" y="421165"/>
            <a:ext cx="706596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语言点  </a:t>
            </a: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Language Points —— 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“几”和“多少”</a:t>
            </a:r>
            <a:endParaRPr lang="en-US" altLang="zh-CN" sz="2000" b="1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几 </a:t>
            </a: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and 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多少 </a:t>
            </a: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can both be used to ask about </a:t>
            </a:r>
            <a:r>
              <a:rPr lang="en-US" altLang="zh-CN" sz="20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an amount</a:t>
            </a:r>
            <a:endParaRPr lang="en-US" altLang="zh-CN" sz="2000" b="1" u="sng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20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02267" y="1728880"/>
            <a:ext cx="1415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duō</a:t>
            </a:r>
            <a:r>
              <a:rPr lang="en-US" altLang="zh-CN" dirty="0"/>
              <a:t>  </a:t>
            </a:r>
            <a:r>
              <a:rPr lang="en-US" altLang="zh-CN" dirty="0" err="1"/>
              <a:t>shăo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20000" y="1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499" y="5610225"/>
            <a:ext cx="1247774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4273" y="5602765"/>
            <a:ext cx="1247774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4"/>
          <p:cNvGraphicFramePr>
            <a:graphicFrameLocks noGrp="1"/>
          </p:cNvGraphicFramePr>
          <p:nvPr/>
        </p:nvGraphicFramePr>
        <p:xfrm>
          <a:off x="798512" y="2060575"/>
          <a:ext cx="7777163" cy="3453451"/>
        </p:xfrm>
        <a:graphic>
          <a:graphicData uri="http://schemas.openxmlformats.org/drawingml/2006/table">
            <a:tbl>
              <a:tblPr/>
              <a:tblGrid>
                <a:gridCol w="3367088"/>
                <a:gridCol w="4410075"/>
              </a:tblGrid>
              <a:tr h="1293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几</a:t>
                      </a:r>
                      <a:endParaRPr kumimoji="0" lang="zh-CN" alt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（＜</a:t>
                      </a:r>
                      <a:r>
                        <a:rPr kumimoji="0" lang="en-US" altLang="zh-CN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</a:t>
                      </a:r>
                      <a:r>
                        <a:rPr kumimoji="0" lang="zh-CN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）</a:t>
                      </a:r>
                      <a:endParaRPr kumimoji="0" lang="zh-CN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CC00CC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T="50799" marB="50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多少</a:t>
                      </a:r>
                      <a:endParaRPr kumimoji="0" lang="zh-CN" alt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（≥</a:t>
                      </a:r>
                      <a:r>
                        <a:rPr kumimoji="0" lang="en-US" altLang="zh-CN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</a:t>
                      </a:r>
                      <a:r>
                        <a:rPr kumimoji="0" lang="zh-CN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）</a:t>
                      </a:r>
                      <a:endParaRPr kumimoji="0" lang="zh-CN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CC00CC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T="50799" marB="50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>
                        <a:alpha val="50000"/>
                      </a:srgbClr>
                    </a:solidFill>
                  </a:tcPr>
                </a:tc>
              </a:tr>
              <a:tr h="21448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你家有</a:t>
                      </a:r>
                      <a:r>
                        <a:rPr kumimoji="0" lang="zh-CN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几</a:t>
                      </a:r>
                      <a:r>
                        <a:rPr kumimoji="0" lang="zh-CN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口人？</a:t>
                      </a:r>
                      <a:endParaRPr kumimoji="0" lang="zh-CN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我家有 </a:t>
                      </a: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r>
                        <a:rPr kumimoji="0" lang="en-US" altLang="zh-CN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kumimoji="0" lang="zh-CN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口人。 </a:t>
                      </a:r>
                      <a:endParaRPr kumimoji="0" lang="zh-CN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T="50799" marB="50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你们班有</a:t>
                      </a:r>
                      <a:r>
                        <a:rPr kumimoji="0" lang="zh-CN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多少</a:t>
                      </a:r>
                      <a:r>
                        <a:rPr kumimoji="0" lang="zh-CN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个学生？</a:t>
                      </a:r>
                      <a:endParaRPr kumimoji="0" lang="zh-CN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我们班有  </a:t>
                      </a: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22</a:t>
                      </a:r>
                      <a:r>
                        <a:rPr kumimoji="0" lang="en-US" altLang="zh-CN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 </a:t>
                      </a:r>
                      <a:r>
                        <a:rPr kumimoji="0" lang="zh-CN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个学生。 </a:t>
                      </a:r>
                      <a:endParaRPr kumimoji="0" lang="zh-CN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T="50799" marB="50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468313" y="476250"/>
            <a:ext cx="8437562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语言点  </a:t>
            </a: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Language Points —— 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“几”和“多少”</a:t>
            </a:r>
            <a:endParaRPr lang="en-US" altLang="zh-CN" sz="2000" b="1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几 </a:t>
            </a: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usually indicates </a:t>
            </a:r>
            <a:r>
              <a:rPr lang="en-US" altLang="zh-CN" sz="20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a number below 10</a:t>
            </a: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And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 多少 </a:t>
            </a: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can be used to ask about </a:t>
            </a:r>
            <a:r>
              <a:rPr lang="en-US" altLang="zh-CN" sz="20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any number above 10</a:t>
            </a:r>
            <a:r>
              <a:rPr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, e.g.:</a:t>
            </a:r>
            <a:endParaRPr lang="en-US" altLang="zh-CN" sz="20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24100" y="1537355"/>
            <a:ext cx="581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jǐ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5828665" y="1630680"/>
            <a:ext cx="1415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duō</a:t>
            </a:r>
            <a:r>
              <a:rPr lang="en-US" altLang="zh-CN" dirty="0"/>
              <a:t>  </a:t>
            </a:r>
            <a:r>
              <a:rPr lang="en-US" altLang="zh-CN" dirty="0" err="1"/>
              <a:t>shăo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024684" y="769035"/>
            <a:ext cx="6477690" cy="2255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你家有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几</a:t>
            </a:r>
            <a:r>
              <a:rPr lang="zh-CN" altLang="en-US" sz="2400" b="1" dirty="0">
                <a:solidFill>
                  <a:schemeClr val="fol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口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人？    √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你家有几人？       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×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When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几 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is used before a noun, </a:t>
            </a:r>
            <a:r>
              <a:rPr lang="en-US" altLang="zh-CN" sz="2400" b="1" u="sng" dirty="0">
                <a:latin typeface="华文楷体" panose="02010600040101010101" pitchFamily="2" charset="-122"/>
                <a:ea typeface="华文楷体" panose="02010600040101010101" pitchFamily="2" charset="-122"/>
              </a:rPr>
              <a:t>a measure word 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is needed in-between;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024683" y="2813579"/>
            <a:ext cx="7497003" cy="180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60000"/>
              </a:lnSpc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while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多少 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can be used directly before a noun, e.g.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你们班有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多少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学生？  √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你们班有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多少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学生？      √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024683" y="4851335"/>
            <a:ext cx="4895850" cy="1585499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60000"/>
              </a:lnSpc>
            </a:pPr>
            <a:r>
              <a:rPr lang="zh-CN" altLang="en-US" sz="3200" b="1" dirty="0">
                <a:solidFill>
                  <a:srgbClr val="CC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我们班有  </a:t>
            </a:r>
            <a:r>
              <a:rPr lang="en-US" altLang="zh-CN" sz="3200" b="1" dirty="0">
                <a:solidFill>
                  <a:srgbClr val="CC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22  </a:t>
            </a:r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zh-CN" altLang="en-US" sz="3200" b="1" dirty="0">
                <a:solidFill>
                  <a:srgbClr val="CC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学生。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√</a:t>
            </a:r>
            <a:endParaRPr lang="en-US" altLang="zh-CN" sz="3200" b="1" dirty="0">
              <a:solidFill>
                <a:srgbClr val="CC00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3200" b="1" dirty="0">
                <a:solidFill>
                  <a:srgbClr val="CC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我们班有</a:t>
            </a:r>
            <a:r>
              <a:rPr lang="en-US" altLang="zh-CN" sz="3200" b="1" dirty="0">
                <a:solidFill>
                  <a:srgbClr val="CC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22</a:t>
            </a:r>
            <a:r>
              <a:rPr lang="zh-CN" altLang="en-US" sz="3200" b="1" dirty="0">
                <a:solidFill>
                  <a:srgbClr val="CC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学生。    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×</a:t>
            </a:r>
            <a:endParaRPr lang="zh-CN" altLang="en-US" sz="3200" b="1" dirty="0">
              <a:solidFill>
                <a:srgbClr val="CC00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68313" y="421166"/>
            <a:ext cx="626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</a:rPr>
              <a:t>语言点  </a:t>
            </a:r>
            <a:r>
              <a:rPr lang="en-US" altLang="zh-CN" sz="2000" b="1">
                <a:solidFill>
                  <a:srgbClr val="0070C0"/>
                </a:solidFill>
                <a:latin typeface="宋体" panose="02010600030101010101" pitchFamily="2" charset="-122"/>
              </a:rPr>
              <a:t>Language Points —— </a:t>
            </a:r>
            <a:r>
              <a:rPr lang="zh-CN" altLang="en-US" sz="2000" b="1">
                <a:solidFill>
                  <a:srgbClr val="0070C0"/>
                </a:solidFill>
                <a:latin typeface="宋体" panose="02010600030101010101" pitchFamily="2" charset="-122"/>
              </a:rPr>
              <a:t>“几”和“多少”</a:t>
            </a:r>
            <a:endParaRPr lang="en-US" altLang="zh-CN" sz="2000" b="1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6" name="墨迹 5"/>
              <p14:cNvContentPartPr/>
              <p14:nvPr/>
            </p14:nvContentPartPr>
            <p14:xfrm>
              <a:off x="5902325" y="2499995"/>
              <a:ext cx="2277110" cy="444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2"/>
            </p:blipFill>
            <p:spPr>
              <a:xfrm>
                <a:off x="5902325" y="2499995"/>
                <a:ext cx="227711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7" name="墨迹 6"/>
              <p14:cNvContentPartPr/>
              <p14:nvPr/>
            </p14:nvContentPartPr>
            <p14:xfrm>
              <a:off x="3955415" y="3410585"/>
              <a:ext cx="285750" cy="62547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4"/>
            </p:blipFill>
            <p:spPr>
              <a:xfrm>
                <a:off x="3955415" y="3410585"/>
                <a:ext cx="285750" cy="625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墨迹 7"/>
              <p14:cNvContentPartPr/>
              <p14:nvPr/>
            </p14:nvContentPartPr>
            <p14:xfrm>
              <a:off x="4509135" y="4741545"/>
              <a:ext cx="464185" cy="113411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6"/>
            </p:blipFill>
            <p:spPr>
              <a:xfrm>
                <a:off x="4509135" y="4741545"/>
                <a:ext cx="464185" cy="11341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1580515" y="3044825"/>
              <a:ext cx="464185" cy="77660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8"/>
            </p:blipFill>
            <p:spPr>
              <a:xfrm>
                <a:off x="1580515" y="3044825"/>
                <a:ext cx="464185" cy="776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5812790" y="4616450"/>
              <a:ext cx="330835" cy="2768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0"/>
            </p:blipFill>
            <p:spPr>
              <a:xfrm>
                <a:off x="5812790" y="4616450"/>
                <a:ext cx="33083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墨迹 10"/>
              <p14:cNvContentPartPr/>
              <p14:nvPr/>
            </p14:nvContentPartPr>
            <p14:xfrm>
              <a:off x="6339840" y="4598670"/>
              <a:ext cx="303530" cy="19621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2"/>
            </p:blipFill>
            <p:spPr>
              <a:xfrm>
                <a:off x="6339840" y="4598670"/>
                <a:ext cx="30353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2" name="墨迹 11"/>
              <p14:cNvContentPartPr/>
              <p14:nvPr/>
            </p14:nvContentPartPr>
            <p14:xfrm>
              <a:off x="6715125" y="4553585"/>
              <a:ext cx="624840" cy="22352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4"/>
            </p:blipFill>
            <p:spPr>
              <a:xfrm>
                <a:off x="6715125" y="4553585"/>
                <a:ext cx="62484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3" name="墨迹 12"/>
              <p14:cNvContentPartPr/>
              <p14:nvPr/>
            </p14:nvContentPartPr>
            <p14:xfrm>
              <a:off x="7357745" y="4572000"/>
              <a:ext cx="160655" cy="15176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6"/>
            </p:blipFill>
            <p:spPr>
              <a:xfrm>
                <a:off x="7357745" y="4572000"/>
                <a:ext cx="16065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4" name="墨迹 13"/>
              <p14:cNvContentPartPr/>
              <p14:nvPr/>
            </p14:nvContentPartPr>
            <p14:xfrm>
              <a:off x="7553960" y="4580890"/>
              <a:ext cx="89535" cy="13398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8"/>
            </p:blipFill>
            <p:spPr>
              <a:xfrm>
                <a:off x="7553960" y="4580890"/>
                <a:ext cx="8953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5" name="墨迹 14"/>
              <p14:cNvContentPartPr/>
              <p14:nvPr/>
            </p14:nvContentPartPr>
            <p14:xfrm>
              <a:off x="7652385" y="4572000"/>
              <a:ext cx="303530" cy="15176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0"/>
            </p:blipFill>
            <p:spPr>
              <a:xfrm>
                <a:off x="7652385" y="4572000"/>
                <a:ext cx="30353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6" name="墨迹 15"/>
              <p14:cNvContentPartPr/>
              <p14:nvPr/>
            </p14:nvContentPartPr>
            <p14:xfrm>
              <a:off x="8277225" y="4410710"/>
              <a:ext cx="527050" cy="37528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2"/>
            </p:blipFill>
            <p:spPr>
              <a:xfrm>
                <a:off x="8277225" y="4410710"/>
                <a:ext cx="527050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7" name="墨迹 16"/>
              <p14:cNvContentPartPr/>
              <p14:nvPr/>
            </p14:nvContentPartPr>
            <p14:xfrm>
              <a:off x="7304405" y="4812665"/>
              <a:ext cx="26670" cy="3556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4"/>
            </p:blipFill>
            <p:spPr>
              <a:xfrm>
                <a:off x="7304405" y="4812665"/>
                <a:ext cx="2667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8" name="墨迹 17"/>
              <p14:cNvContentPartPr/>
              <p14:nvPr/>
            </p14:nvContentPartPr>
            <p14:xfrm>
              <a:off x="7188200" y="4982210"/>
              <a:ext cx="62230" cy="26797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6"/>
            </p:blipFill>
            <p:spPr>
              <a:xfrm>
                <a:off x="7188200" y="4982210"/>
                <a:ext cx="6223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9" name="墨迹 18"/>
              <p14:cNvContentPartPr/>
              <p14:nvPr/>
            </p14:nvContentPartPr>
            <p14:xfrm>
              <a:off x="7304405" y="4964430"/>
              <a:ext cx="88900" cy="27686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8"/>
            </p:blipFill>
            <p:spPr>
              <a:xfrm>
                <a:off x="7304405" y="4964430"/>
                <a:ext cx="8890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0" name="墨迹 19"/>
              <p14:cNvContentPartPr/>
              <p14:nvPr/>
            </p14:nvContentPartPr>
            <p14:xfrm>
              <a:off x="7599045" y="5027295"/>
              <a:ext cx="160655" cy="18732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0"/>
            </p:blipFill>
            <p:spPr>
              <a:xfrm>
                <a:off x="7599045" y="5027295"/>
                <a:ext cx="16065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1" name="墨迹 20"/>
              <p14:cNvContentPartPr/>
              <p14:nvPr/>
            </p14:nvContentPartPr>
            <p14:xfrm>
              <a:off x="7768590" y="5027295"/>
              <a:ext cx="241300" cy="18732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2"/>
            </p:blipFill>
            <p:spPr>
              <a:xfrm>
                <a:off x="7768590" y="5027295"/>
                <a:ext cx="24130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2" name="墨迹 21"/>
              <p14:cNvContentPartPr/>
              <p14:nvPr/>
            </p14:nvContentPartPr>
            <p14:xfrm>
              <a:off x="7973695" y="4866640"/>
              <a:ext cx="393065" cy="32131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4"/>
            </p:blipFill>
            <p:spPr>
              <a:xfrm>
                <a:off x="7973695" y="4866640"/>
                <a:ext cx="39306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3" name="墨迹 22"/>
              <p14:cNvContentPartPr/>
              <p14:nvPr/>
            </p14:nvContentPartPr>
            <p14:xfrm>
              <a:off x="8348980" y="4928870"/>
              <a:ext cx="356870" cy="38417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6"/>
            </p:blipFill>
            <p:spPr>
              <a:xfrm>
                <a:off x="8348980" y="4928870"/>
                <a:ext cx="356870" cy="38417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00113" y="1700213"/>
            <a:ext cx="5400675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：你们班有多少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________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：我们班有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____________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" name="Group 26"/>
          <p:cNvGraphicFramePr>
            <a:graphicFrameLocks noGrp="1"/>
          </p:cNvGraphicFramePr>
          <p:nvPr/>
        </p:nvGraphicFramePr>
        <p:xfrm>
          <a:off x="3851275" y="3213100"/>
          <a:ext cx="3900488" cy="309562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951038"/>
                <a:gridCol w="1949450"/>
              </a:tblGrid>
              <a:tr h="619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u="none" strike="noStrike" cap="none" normalizeH="0" baseline="0" dirty="0">
                          <a:ln>
                            <a:noFill/>
                          </a:ln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学生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52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u="none" strike="noStrike" cap="none" normalizeH="0" baseline="0" dirty="0">
                          <a:ln>
                            <a:noFill/>
                          </a:ln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男生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37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u="none" strike="noStrike" cap="none" normalizeH="0" baseline="0">
                          <a:ln>
                            <a:noFill/>
                          </a:ln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女生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18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u="none" strike="noStrike" cap="none" normalizeH="0" baseline="0">
                          <a:ln>
                            <a:noFill/>
                          </a:ln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日本学生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24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u="none" strike="noStrike" cap="none" normalizeH="0" baseline="0">
                          <a:ln>
                            <a:noFill/>
                          </a:ln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法国学生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16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850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400" dirty="0">
                <a:solidFill>
                  <a:schemeClr val="tx2"/>
                </a:solidFill>
                <a:latin typeface="宋体" panose="02010600030101010101" pitchFamily="2" charset="-122"/>
                <a:cs typeface="+mj-cs"/>
              </a:rPr>
              <a:t>练习 </a:t>
            </a:r>
            <a:r>
              <a:rPr lang="en-US" altLang="zh-CN" sz="4400" dirty="0" err="1">
                <a:solidFill>
                  <a:schemeClr val="tx2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liànxí</a:t>
            </a:r>
            <a:endParaRPr lang="en-US" altLang="zh-CN" sz="4400" dirty="0">
              <a:solidFill>
                <a:schemeClr val="tx2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00113" y="915353"/>
            <a:ext cx="54006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Complete the dialogue.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5" name="墨迹 4"/>
              <p14:cNvContentPartPr/>
              <p14:nvPr/>
            </p14:nvContentPartPr>
            <p14:xfrm>
              <a:off x="3562350" y="4009390"/>
              <a:ext cx="348615" cy="44640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2"/>
            </p:blipFill>
            <p:spPr>
              <a:xfrm>
                <a:off x="3562350" y="4009390"/>
                <a:ext cx="348615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3509010" y="4036060"/>
              <a:ext cx="357505" cy="41973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4"/>
            </p:blipFill>
            <p:spPr>
              <a:xfrm>
                <a:off x="3509010" y="4036060"/>
                <a:ext cx="35750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墨迹 7"/>
              <p14:cNvContentPartPr/>
              <p14:nvPr/>
            </p14:nvContentPartPr>
            <p14:xfrm>
              <a:off x="3955415" y="4286250"/>
              <a:ext cx="3625850" cy="8001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6"/>
            </p:blipFill>
            <p:spPr>
              <a:xfrm>
                <a:off x="3955415" y="4286250"/>
                <a:ext cx="362585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4902200" y="4018280"/>
              <a:ext cx="169545" cy="26797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8"/>
            </p:blipFill>
            <p:spPr>
              <a:xfrm>
                <a:off x="4902200" y="4018280"/>
                <a:ext cx="16954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5143500" y="3990975"/>
              <a:ext cx="222885" cy="25908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0"/>
            </p:blipFill>
            <p:spPr>
              <a:xfrm>
                <a:off x="5143500" y="3990975"/>
                <a:ext cx="22288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墨迹 10"/>
              <p14:cNvContentPartPr/>
              <p14:nvPr/>
            </p14:nvContentPartPr>
            <p14:xfrm>
              <a:off x="5410835" y="4018280"/>
              <a:ext cx="116205" cy="21399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2"/>
            </p:blipFill>
            <p:spPr>
              <a:xfrm>
                <a:off x="5410835" y="4018280"/>
                <a:ext cx="11620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2" name="墨迹 11"/>
              <p14:cNvContentPartPr/>
              <p14:nvPr/>
            </p14:nvContentPartPr>
            <p14:xfrm>
              <a:off x="5179060" y="3732530"/>
              <a:ext cx="178435" cy="13398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4"/>
            </p:blipFill>
            <p:spPr>
              <a:xfrm>
                <a:off x="5179060" y="3732530"/>
                <a:ext cx="17843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3" name="墨迹 12"/>
              <p14:cNvContentPartPr/>
              <p14:nvPr/>
            </p14:nvContentPartPr>
            <p14:xfrm>
              <a:off x="5625465" y="3982085"/>
              <a:ext cx="151765" cy="29464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6"/>
            </p:blipFill>
            <p:spPr>
              <a:xfrm>
                <a:off x="5625465" y="3982085"/>
                <a:ext cx="15176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4" name="墨迹 13"/>
              <p14:cNvContentPartPr/>
              <p14:nvPr/>
            </p14:nvContentPartPr>
            <p14:xfrm>
              <a:off x="5803900" y="3866515"/>
              <a:ext cx="107315" cy="43751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8"/>
            </p:blipFill>
            <p:spPr>
              <a:xfrm>
                <a:off x="5803900" y="3866515"/>
                <a:ext cx="107315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5" name="墨迹 14"/>
              <p14:cNvContentPartPr/>
              <p14:nvPr/>
            </p14:nvContentPartPr>
            <p14:xfrm>
              <a:off x="5928995" y="4044950"/>
              <a:ext cx="393065" cy="49974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0"/>
            </p:blipFill>
            <p:spPr>
              <a:xfrm>
                <a:off x="5928995" y="4044950"/>
                <a:ext cx="393065" cy="499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6" name="墨迹 15"/>
              <p14:cNvContentPartPr/>
              <p14:nvPr/>
            </p14:nvContentPartPr>
            <p14:xfrm>
              <a:off x="5928995" y="3875405"/>
              <a:ext cx="205105" cy="889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2"/>
            </p:blipFill>
            <p:spPr>
              <a:xfrm>
                <a:off x="5928995" y="3875405"/>
                <a:ext cx="205105" cy="889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2"/>
          <p:cNvSpPr txBox="1"/>
          <p:nvPr/>
        </p:nvSpPr>
        <p:spPr>
          <a:xfrm>
            <a:off x="359569" y="1970485"/>
            <a:ext cx="3132535" cy="378565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Tx/>
            </a:pPr>
            <a:r>
              <a:rPr lang="en-US" altLang="zh-CN" sz="2400" dirty="0">
                <a:latin typeface="Franklin Gothic Book" panose="020B0503020102020204" pitchFamily="34" charset="0"/>
                <a:ea typeface="华文楷体" panose="02010600040101010101" pitchFamily="2" charset="-122"/>
              </a:rPr>
              <a:t>1.	</a:t>
            </a:r>
            <a:r>
              <a:rPr lang="zh-CN" altLang="en-US" sz="2400" dirty="0">
                <a:latin typeface="Franklin Gothic Book" panose="020B0503020102020204" pitchFamily="34" charset="0"/>
                <a:ea typeface="华文楷体" panose="02010600040101010101" pitchFamily="2" charset="-122"/>
              </a:rPr>
              <a:t>复习</a:t>
            </a:r>
            <a:endParaRPr lang="en-US" altLang="zh-CN" sz="2400" dirty="0">
              <a:latin typeface="Franklin Gothic Book" panose="020B0503020102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  <a:buClrTx/>
            </a:pPr>
            <a:r>
              <a:rPr lang="en-US" altLang="zh-CN" sz="2400" dirty="0">
                <a:latin typeface="Franklin Gothic Book" panose="020B0503020102020204" pitchFamily="34" charset="0"/>
                <a:ea typeface="华文楷体" panose="02010600040101010101" pitchFamily="2" charset="-122"/>
              </a:rPr>
              <a:t>2. </a:t>
            </a:r>
            <a:r>
              <a:rPr lang="zh-CN" altLang="en-US" sz="2400" dirty="0">
                <a:latin typeface="Franklin Gothic Book" panose="020B0503020102020204" pitchFamily="34" charset="0"/>
                <a:ea typeface="华文楷体" panose="02010600040101010101" pitchFamily="2" charset="-122"/>
              </a:rPr>
              <a:t>新词</a:t>
            </a:r>
            <a:endParaRPr lang="en-US" altLang="zh-CN" sz="2400" dirty="0">
              <a:latin typeface="Franklin Gothic Book" panose="020B0503020102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  <a:buClrTx/>
            </a:pPr>
            <a:r>
              <a:rPr lang="en-US" altLang="zh-CN" sz="2400" dirty="0">
                <a:latin typeface="Franklin Gothic Book" panose="020B0503020102020204" pitchFamily="34" charset="0"/>
                <a:ea typeface="华文楷体" panose="02010600040101010101" pitchFamily="2" charset="-122"/>
              </a:rPr>
              <a:t>3. </a:t>
            </a:r>
            <a:r>
              <a:rPr lang="zh-CN" altLang="en-US" sz="2400" dirty="0">
                <a:latin typeface="Franklin Gothic Book" panose="020B0503020102020204" pitchFamily="34" charset="0"/>
                <a:ea typeface="华文楷体" panose="02010600040101010101" pitchFamily="2" charset="-122"/>
              </a:rPr>
              <a:t>语言点和课文</a:t>
            </a:r>
            <a:endParaRPr lang="en-US" altLang="zh-CN" sz="2400" dirty="0">
              <a:latin typeface="Franklin Gothic Book" panose="020B0503020102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  <a:buClrTx/>
            </a:pPr>
            <a:r>
              <a:rPr lang="en-US" altLang="zh-CN" sz="2400" dirty="0">
                <a:latin typeface="Franklin Gothic Book" panose="020B0503020102020204" pitchFamily="34" charset="0"/>
                <a:ea typeface="华文楷体" panose="02010600040101010101" pitchFamily="2" charset="-122"/>
              </a:rPr>
              <a:t>4. </a:t>
            </a:r>
            <a:r>
              <a:rPr lang="zh-CN" altLang="en-US" sz="2400" dirty="0">
                <a:latin typeface="Franklin Gothic Book" panose="020B0503020102020204" pitchFamily="34" charset="0"/>
                <a:ea typeface="华文楷体" panose="02010600040101010101" pitchFamily="2" charset="-122"/>
                <a:sym typeface="+mn-ea"/>
              </a:rPr>
              <a:t>汉字的结构</a:t>
            </a:r>
            <a:endParaRPr lang="en-US" altLang="zh-CN" sz="2400" dirty="0">
              <a:latin typeface="Franklin Gothic Book" panose="020B0503020102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  <a:buClrTx/>
            </a:pPr>
            <a:r>
              <a:rPr lang="en-US" altLang="zh-CN" sz="2400" dirty="0">
                <a:latin typeface="Franklin Gothic Book" panose="020B0503020102020204" pitchFamily="34" charset="0"/>
                <a:ea typeface="华文楷体" panose="02010600040101010101" pitchFamily="2" charset="-122"/>
              </a:rPr>
              <a:t>5. </a:t>
            </a:r>
            <a:r>
              <a:rPr lang="zh-CN" altLang="en-US" sz="2400" dirty="0">
                <a:latin typeface="Franklin Gothic Book" panose="020B0503020102020204" pitchFamily="34" charset="0"/>
                <a:ea typeface="华文楷体" panose="02010600040101010101" pitchFamily="2" charset="-122"/>
              </a:rPr>
              <a:t>偏旁部首</a:t>
            </a:r>
            <a:endParaRPr lang="zh-CN" altLang="en-US" sz="2400" dirty="0">
              <a:latin typeface="Franklin Gothic Book" panose="020B0503020102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  <a:buClrTx/>
            </a:pPr>
            <a:r>
              <a:rPr lang="en-US" altLang="zh-CN" sz="2400" dirty="0">
                <a:latin typeface="Franklin Gothic Book" panose="020B0503020102020204" pitchFamily="34" charset="0"/>
                <a:ea typeface="华文楷体" panose="02010600040101010101" pitchFamily="2" charset="-122"/>
              </a:rPr>
              <a:t>6. </a:t>
            </a:r>
            <a:r>
              <a:rPr lang="zh-CN" altLang="en-US" sz="2400" dirty="0">
                <a:latin typeface="Franklin Gothic Book" panose="020B0503020102020204" pitchFamily="34" charset="0"/>
                <a:ea typeface="华文楷体" panose="02010600040101010101" pitchFamily="2" charset="-122"/>
              </a:rPr>
              <a:t>练习</a:t>
            </a:r>
            <a:endParaRPr lang="en-US" altLang="zh-CN" sz="2400" dirty="0">
              <a:latin typeface="Franklin Gothic Book" panose="020B0503020102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  <a:buClrTx/>
            </a:pPr>
            <a:endParaRPr lang="en-US" altLang="zh-CN" sz="2400" dirty="0">
              <a:latin typeface="Franklin Gothic Book" panose="020B05030201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410" name="Text Box 2"/>
          <p:cNvSpPr txBox="1"/>
          <p:nvPr/>
        </p:nvSpPr>
        <p:spPr>
          <a:xfrm>
            <a:off x="3605133" y="2046208"/>
            <a:ext cx="5903119" cy="323165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514350" indent="-514350">
              <a:spcBef>
                <a:spcPct val="50000"/>
              </a:spcBef>
              <a:buClrTx/>
              <a:buAutoNum type="arabicPeriod"/>
            </a:pPr>
            <a:r>
              <a:rPr lang="en-US" altLang="zh-CN" sz="2400" dirty="0">
                <a:latin typeface="Franklin Gothic Book" panose="020B0503020102020204" pitchFamily="34" charset="0"/>
                <a:ea typeface="华文楷体" panose="02010600040101010101" pitchFamily="2" charset="-122"/>
              </a:rPr>
              <a:t>Review</a:t>
            </a:r>
            <a:endParaRPr lang="en-US" altLang="zh-CN" sz="2400" dirty="0">
              <a:latin typeface="Franklin Gothic Book" panose="020B0503020102020204" pitchFamily="34" charset="0"/>
              <a:ea typeface="华文楷体" panose="02010600040101010101" pitchFamily="2" charset="-122"/>
            </a:endParaRPr>
          </a:p>
          <a:p>
            <a:pPr marL="514350" indent="-514350">
              <a:spcBef>
                <a:spcPct val="50000"/>
              </a:spcBef>
              <a:buClrTx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Roboto"/>
                <a:ea typeface="华文新魏" panose="02010800040101010101" pitchFamily="2" charset="-122"/>
              </a:rPr>
              <a:t>New words</a:t>
            </a:r>
            <a:endParaRPr lang="en-US" altLang="zh-CN" sz="2400" dirty="0">
              <a:solidFill>
                <a:srgbClr val="000000"/>
              </a:solidFill>
              <a:latin typeface="Roboto"/>
              <a:ea typeface="华文新魏" panose="02010800040101010101" pitchFamily="2" charset="-122"/>
            </a:endParaRPr>
          </a:p>
          <a:p>
            <a:pPr marL="514350" indent="-514350">
              <a:spcBef>
                <a:spcPct val="50000"/>
              </a:spcBef>
              <a:buClrTx/>
              <a:buAutoNum type="arabicPeriod"/>
            </a:pPr>
            <a:r>
              <a:rPr lang="en-US" altLang="zh-CN" sz="2400" dirty="0">
                <a:latin typeface="Franklin Gothic Book" panose="020B0503020102020204" pitchFamily="34" charset="0"/>
                <a:ea typeface="华文楷体" panose="02010600040101010101" pitchFamily="2" charset="-122"/>
              </a:rPr>
              <a:t>Language points and text</a:t>
            </a:r>
            <a:endParaRPr lang="en-US" altLang="zh-CN" sz="2400" dirty="0">
              <a:latin typeface="Franklin Gothic Book" panose="020B0503020102020204" pitchFamily="34" charset="0"/>
              <a:ea typeface="华文楷体" panose="02010600040101010101" pitchFamily="2" charset="-122"/>
            </a:endParaRPr>
          </a:p>
          <a:p>
            <a:pPr marL="514350" indent="-514350">
              <a:spcBef>
                <a:spcPct val="50000"/>
              </a:spcBef>
              <a:buClrTx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Roboto"/>
                <a:ea typeface="华文新魏" panose="02010800040101010101" pitchFamily="2" charset="-122"/>
                <a:sym typeface="+mn-ea"/>
              </a:rPr>
              <a:t>The structure of Chinese characters</a:t>
            </a:r>
            <a:endParaRPr lang="en-US" altLang="zh-CN" sz="2400" dirty="0">
              <a:solidFill>
                <a:srgbClr val="000000"/>
              </a:solidFill>
              <a:latin typeface="Roboto"/>
              <a:ea typeface="华文新魏" panose="02010800040101010101" pitchFamily="2" charset="-122"/>
            </a:endParaRPr>
          </a:p>
          <a:p>
            <a:pPr marL="514350" indent="-514350">
              <a:spcBef>
                <a:spcPct val="50000"/>
              </a:spcBef>
              <a:buClrTx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Roboto"/>
                <a:ea typeface="华文新魏" panose="02010800040101010101" pitchFamily="2" charset="-122"/>
              </a:rPr>
              <a:t>Radical</a:t>
            </a:r>
            <a:endParaRPr lang="en-US" altLang="zh-CN" sz="2400" dirty="0">
              <a:solidFill>
                <a:srgbClr val="000000"/>
              </a:solidFill>
              <a:latin typeface="Roboto"/>
              <a:ea typeface="华文新魏" panose="02010800040101010101" pitchFamily="2" charset="-122"/>
            </a:endParaRPr>
          </a:p>
          <a:p>
            <a:pPr marL="514350" indent="-514350">
              <a:spcBef>
                <a:spcPct val="50000"/>
              </a:spcBef>
              <a:buClrTx/>
              <a:buAutoNum type="arabicPeriod"/>
            </a:pPr>
            <a:r>
              <a:rPr lang="en-US" altLang="zh-CN" sz="2400" dirty="0">
                <a:latin typeface="Franklin Gothic Book" panose="020B0503020102020204" pitchFamily="34" charset="0"/>
                <a:ea typeface="华文楷体" panose="02010600040101010101" pitchFamily="2" charset="-122"/>
              </a:rPr>
              <a:t>Exercise</a:t>
            </a:r>
            <a:endParaRPr lang="en-US" altLang="zh-CN" sz="2400" dirty="0">
              <a:latin typeface="Franklin Gothic Book" panose="020B050302010202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323850" y="278291"/>
            <a:ext cx="15843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70C0"/>
                </a:solidFill>
                <a:latin typeface="宋体" panose="02010600030101010101" pitchFamily="2" charset="-122"/>
              </a:rPr>
              <a:t>课文（一）</a:t>
            </a:r>
            <a:endParaRPr lang="zh-CN" altLang="en-US" sz="2000" b="1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6835" y="842695"/>
            <a:ext cx="1371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</a:t>
            </a:r>
            <a:r>
              <a:rPr lang="en-US" altLang="zh-CN" dirty="0" err="1"/>
              <a:t>míng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小明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山本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小明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山本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小明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山本</a:t>
            </a: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3996" y="1068726"/>
            <a:ext cx="10369632" cy="565298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54063" y="1035050"/>
            <a:ext cx="8066087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000">
                <a:latin typeface="华文楷体" panose="02010600040101010101" pitchFamily="2" charset="-122"/>
                <a:ea typeface="华文楷体" panose="02010600040101010101" pitchFamily="2" charset="-122"/>
              </a:rPr>
              <a:t>小明：山本，你们班有多少学生？</a:t>
            </a:r>
            <a:endParaRPr lang="zh-CN" altLang="en-US" sz="40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000">
                <a:latin typeface="华文楷体" panose="02010600040101010101" pitchFamily="2" charset="-122"/>
                <a:ea typeface="华文楷体" panose="02010600040101010101" pitchFamily="2" charset="-122"/>
              </a:rPr>
              <a:t>山本：我们班有</a:t>
            </a:r>
            <a:r>
              <a:rPr lang="en-US" altLang="zh-CN" sz="4000">
                <a:latin typeface="华文楷体" panose="02010600040101010101" pitchFamily="2" charset="-122"/>
                <a:ea typeface="华文楷体" panose="02010600040101010101" pitchFamily="2" charset="-122"/>
              </a:rPr>
              <a:t>22</a:t>
            </a:r>
            <a:r>
              <a:rPr lang="zh-CN" altLang="en-US" sz="4000">
                <a:latin typeface="华文楷体" panose="02010600040101010101" pitchFamily="2" charset="-122"/>
                <a:ea typeface="华文楷体" panose="02010600040101010101" pitchFamily="2" charset="-122"/>
              </a:rPr>
              <a:t>个学生。</a:t>
            </a:r>
            <a:endParaRPr lang="zh-CN" altLang="en-US" sz="40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000">
                <a:latin typeface="华文楷体" panose="02010600040101010101" pitchFamily="2" charset="-122"/>
                <a:ea typeface="华文楷体" panose="02010600040101010101" pitchFamily="2" charset="-122"/>
              </a:rPr>
              <a:t>小明：你们学习什么？</a:t>
            </a:r>
            <a:endParaRPr lang="zh-CN" altLang="en-US" sz="40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000">
                <a:latin typeface="华文楷体" panose="02010600040101010101" pitchFamily="2" charset="-122"/>
                <a:ea typeface="华文楷体" panose="02010600040101010101" pitchFamily="2" charset="-122"/>
              </a:rPr>
              <a:t>山本：我们学习汉语。</a:t>
            </a:r>
            <a:endParaRPr lang="zh-CN" altLang="en-US" sz="40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000">
                <a:latin typeface="华文楷体" panose="02010600040101010101" pitchFamily="2" charset="-122"/>
                <a:ea typeface="华文楷体" panose="02010600040101010101" pitchFamily="2" charset="-122"/>
              </a:rPr>
              <a:t>小明：汉语难吗？</a:t>
            </a:r>
            <a:endParaRPr lang="zh-CN" altLang="en-US" sz="40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000">
                <a:latin typeface="华文楷体" panose="02010600040101010101" pitchFamily="2" charset="-122"/>
                <a:ea typeface="华文楷体" panose="02010600040101010101" pitchFamily="2" charset="-122"/>
              </a:rPr>
              <a:t>山本：汉语不难。</a:t>
            </a:r>
            <a:endParaRPr lang="zh-CN" altLang="en-US" sz="40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323850" y="278291"/>
            <a:ext cx="15843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70C0"/>
                </a:solidFill>
                <a:latin typeface="宋体" panose="02010600030101010101" pitchFamily="2" charset="-122"/>
              </a:rPr>
              <a:t>课文（一）</a:t>
            </a:r>
            <a:endParaRPr lang="zh-CN" altLang="en-US" sz="2000" b="1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6300" y="847725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Xiăo</a:t>
            </a:r>
            <a:r>
              <a:rPr lang="en-US" altLang="zh-CN" dirty="0"/>
              <a:t> </a:t>
            </a:r>
            <a:r>
              <a:rPr lang="en-US" altLang="zh-CN" dirty="0" err="1"/>
              <a:t>míng</a:t>
            </a:r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5" name="墨迹 4"/>
              <p14:cNvContentPartPr/>
              <p14:nvPr/>
            </p14:nvContentPartPr>
            <p14:xfrm>
              <a:off x="6830695" y="3018155"/>
              <a:ext cx="17780" cy="3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2"/>
            </p:blipFill>
            <p:spPr>
              <a:xfrm>
                <a:off x="6830695" y="301815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7599045" y="2776855"/>
              <a:ext cx="17780" cy="36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2"/>
            </p:blipFill>
            <p:spPr>
              <a:xfrm>
                <a:off x="7599045" y="2776855"/>
                <a:ext cx="1778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14325" y="733742"/>
            <a:ext cx="8294688" cy="51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作业：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Homework: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抄写生词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遍。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  Copy the new words for three times and submit it by next class.(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班、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多少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、学习、学、汉语、英语、语、难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每人收集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个网络流行语，下节课分享。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  Everyone, please collect 2 Chinese network catchwords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and you have to know how to read it and what it means. and I will ask you to share in the next class.(such as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“我太难了”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3. Optional task: read text one for one time.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我有一个问题。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我没有问题。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 Box 7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7235825" y="6086475"/>
            <a:ext cx="1439863" cy="3667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返回生词页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800" dirty="0"/>
              <a:t>03</a:t>
            </a:r>
            <a:br>
              <a:rPr lang="en-US" altLang="zh-CN" sz="4800" dirty="0"/>
            </a:br>
            <a:r>
              <a:rPr lang="en-US" altLang="zh-CN" sz="4800" dirty="0"/>
              <a:t>Language points and text 2</a:t>
            </a:r>
            <a:endParaRPr lang="zh-CN" altLang="en-US" sz="4800" dirty="0"/>
          </a:p>
        </p:txBody>
      </p:sp>
      <p:sp>
        <p:nvSpPr>
          <p:cNvPr id="67586" name="AutoShape 2" descr="们的笔顺"/>
          <p:cNvSpPr>
            <a:spLocks noChangeAspect="1"/>
          </p:cNvSpPr>
          <p:nvPr/>
        </p:nvSpPr>
        <p:spPr>
          <a:xfrm>
            <a:off x="4457700" y="3314700"/>
            <a:ext cx="2286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buClrTx/>
            </a:pPr>
            <a:endParaRPr lang="zh-CN" altLang="en-US" sz="1350" dirty="0">
              <a:latin typeface="Corbel" panose="020B0503020204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1785142" y="2869406"/>
            <a:ext cx="6139657" cy="415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4000" dirty="0">
                <a:ea typeface="华文楷体" panose="02010600040101010101" pitchFamily="2" charset="-122"/>
              </a:rPr>
              <a:t>我同学 </a:t>
            </a:r>
            <a:r>
              <a:rPr lang="en-US" altLang="zh-CN" sz="4000" dirty="0">
                <a:ea typeface="华文楷体" panose="02010600040101010101" pitchFamily="2" charset="-122"/>
              </a:rPr>
              <a:t>my classmate</a:t>
            </a:r>
            <a:endParaRPr lang="zh-CN" altLang="en-US" sz="4000" dirty="0">
              <a:ea typeface="华文楷体" panose="02010600040101010101" pitchFamily="2" charset="-122"/>
            </a:endParaRP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4000" dirty="0">
                <a:ea typeface="华文楷体" panose="02010600040101010101" pitchFamily="2" charset="-122"/>
              </a:rPr>
              <a:t>全班同学 </a:t>
            </a:r>
            <a:r>
              <a:rPr lang="en-US" altLang="zh-CN" sz="4000" dirty="0">
                <a:ea typeface="华文楷体" panose="02010600040101010101" pitchFamily="2" charset="-122"/>
              </a:rPr>
              <a:t>the whole class</a:t>
            </a:r>
            <a:endParaRPr lang="zh-CN" altLang="en-US" sz="4000" dirty="0">
              <a:ea typeface="华文楷体" panose="02010600040101010101" pitchFamily="2" charset="-122"/>
            </a:endParaRP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4000" dirty="0">
                <a:ea typeface="华文楷体" panose="02010600040101010101" pitchFamily="2" charset="-122"/>
              </a:rPr>
              <a:t>我们全班同学 </a:t>
            </a:r>
            <a:r>
              <a:rPr lang="en-US" altLang="zh-CN" sz="4000" dirty="0">
                <a:ea typeface="华文楷体" panose="02010600040101010101" pitchFamily="2" charset="-122"/>
              </a:rPr>
              <a:t>all school mates in my class</a:t>
            </a:r>
            <a:endParaRPr lang="en-US" altLang="zh-CN" sz="4000" dirty="0">
              <a:ea typeface="华文楷体" panose="02010600040101010101" pitchFamily="2" charset="-122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79705" y="2054225"/>
            <a:ext cx="40643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同学</a:t>
            </a:r>
            <a:endParaRPr lang="zh-CN" altLang="en-US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noun.</a:t>
            </a:r>
            <a:endParaRPr lang="en-US" altLang="zh-CN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schoolmate</a:t>
            </a:r>
            <a:endParaRPr lang="en-US" altLang="zh-CN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9388" y="205266"/>
            <a:ext cx="1225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70C0"/>
                </a:solidFill>
              </a:rPr>
              <a:t>生词扩展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5" name="Text Box 7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7235825" y="5949950"/>
            <a:ext cx="1439863" cy="3667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下一页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18298" y="572414"/>
            <a:ext cx="122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tóng</a:t>
            </a:r>
            <a:r>
              <a:rPr lang="en-US" altLang="zh-CN" dirty="0"/>
              <a:t> </a:t>
            </a:r>
            <a:r>
              <a:rPr lang="en-US" altLang="zh-CN" dirty="0" err="1"/>
              <a:t>xué</a:t>
            </a: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262629" y="0"/>
            <a:ext cx="26193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249" y="-1"/>
            <a:ext cx="26193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7" name="墨迹 6"/>
              <p14:cNvContentPartPr/>
              <p14:nvPr/>
            </p14:nvContentPartPr>
            <p14:xfrm>
              <a:off x="6705600" y="3035935"/>
              <a:ext cx="36195" cy="74993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4"/>
            </p:blipFill>
            <p:spPr>
              <a:xfrm>
                <a:off x="6705600" y="3035935"/>
                <a:ext cx="36195" cy="749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墨迹 7"/>
              <p14:cNvContentPartPr/>
              <p14:nvPr/>
            </p14:nvContentPartPr>
            <p14:xfrm>
              <a:off x="6759575" y="2884170"/>
              <a:ext cx="615950" cy="103568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6"/>
            </p:blipFill>
            <p:spPr>
              <a:xfrm>
                <a:off x="6759575" y="2884170"/>
                <a:ext cx="615950" cy="1035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6884670" y="3152140"/>
              <a:ext cx="267970" cy="1778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8"/>
            </p:blipFill>
            <p:spPr>
              <a:xfrm>
                <a:off x="6884670" y="3152140"/>
                <a:ext cx="2679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6929120" y="3321685"/>
              <a:ext cx="26670" cy="19621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0"/>
            </p:blipFill>
            <p:spPr>
              <a:xfrm>
                <a:off x="6929120" y="3321685"/>
                <a:ext cx="2667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墨迹 10"/>
              <p14:cNvContentPartPr/>
              <p14:nvPr/>
            </p14:nvContentPartPr>
            <p14:xfrm>
              <a:off x="6964680" y="3348355"/>
              <a:ext cx="187960" cy="10731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2"/>
            </p:blipFill>
            <p:spPr>
              <a:xfrm>
                <a:off x="6964680" y="3348355"/>
                <a:ext cx="18796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2" name="墨迹 11"/>
              <p14:cNvContentPartPr/>
              <p14:nvPr/>
            </p14:nvContentPartPr>
            <p14:xfrm>
              <a:off x="6938010" y="3455670"/>
              <a:ext cx="187325" cy="5334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4"/>
            </p:blipFill>
            <p:spPr>
              <a:xfrm>
                <a:off x="6938010" y="3455670"/>
                <a:ext cx="18732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3" name="墨迹 12"/>
              <p14:cNvContentPartPr/>
              <p14:nvPr/>
            </p14:nvContentPartPr>
            <p14:xfrm>
              <a:off x="7590155" y="2776855"/>
              <a:ext cx="142875" cy="13398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6"/>
            </p:blipFill>
            <p:spPr>
              <a:xfrm>
                <a:off x="7590155" y="2776855"/>
                <a:ext cx="14287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4" name="墨迹 13"/>
              <p14:cNvContentPartPr/>
              <p14:nvPr/>
            </p14:nvContentPartPr>
            <p14:xfrm>
              <a:off x="7839710" y="2732405"/>
              <a:ext cx="98425" cy="9779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8"/>
            </p:blipFill>
            <p:spPr>
              <a:xfrm>
                <a:off x="7839710" y="2732405"/>
                <a:ext cx="9842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5" name="墨迹 14"/>
              <p14:cNvContentPartPr/>
              <p14:nvPr/>
            </p14:nvContentPartPr>
            <p14:xfrm>
              <a:off x="8018780" y="2705100"/>
              <a:ext cx="106680" cy="2413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0"/>
            </p:blipFill>
            <p:spPr>
              <a:xfrm>
                <a:off x="8018780" y="2705100"/>
                <a:ext cx="10668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6" name="墨迹 15"/>
              <p14:cNvContentPartPr/>
              <p14:nvPr/>
            </p14:nvContentPartPr>
            <p14:xfrm>
              <a:off x="7572375" y="3027045"/>
              <a:ext cx="35560" cy="30353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2"/>
            </p:blipFill>
            <p:spPr>
              <a:xfrm>
                <a:off x="7572375" y="3027045"/>
                <a:ext cx="3556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7" name="墨迹 16"/>
              <p14:cNvContentPartPr/>
              <p14:nvPr/>
            </p14:nvContentPartPr>
            <p14:xfrm>
              <a:off x="7625715" y="3098165"/>
              <a:ext cx="562610" cy="18796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4"/>
            </p:blipFill>
            <p:spPr>
              <a:xfrm>
                <a:off x="7625715" y="3098165"/>
                <a:ext cx="56261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8" name="墨迹 17"/>
              <p14:cNvContentPartPr/>
              <p14:nvPr/>
            </p14:nvContentPartPr>
            <p14:xfrm>
              <a:off x="7705725" y="3295015"/>
              <a:ext cx="232410" cy="59817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6"/>
            </p:blipFill>
            <p:spPr>
              <a:xfrm>
                <a:off x="7705725" y="3295015"/>
                <a:ext cx="232410" cy="598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9" name="墨迹 18"/>
              <p14:cNvContentPartPr/>
              <p14:nvPr/>
            </p14:nvContentPartPr>
            <p14:xfrm>
              <a:off x="7447280" y="3589655"/>
              <a:ext cx="812165" cy="8001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8"/>
            </p:blipFill>
            <p:spPr>
              <a:xfrm>
                <a:off x="7447280" y="3589655"/>
                <a:ext cx="812165" cy="8001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399415" y="4598670"/>
            <a:ext cx="325056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5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男生</a:t>
            </a:r>
            <a:endParaRPr lang="zh-CN" altLang="en-US" sz="4500" b="1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45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noun.</a:t>
            </a:r>
            <a:endParaRPr lang="en-US" altLang="zh-CN" sz="4500" b="1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45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boy student</a:t>
            </a:r>
            <a:endParaRPr lang="en-US" altLang="zh-CN" sz="4500" b="1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4500" b="1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45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男</a:t>
            </a:r>
            <a:endParaRPr lang="zh-CN" altLang="en-US" sz="4500" b="1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45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adj.</a:t>
            </a:r>
            <a:endParaRPr lang="en-US" altLang="zh-CN" sz="4500" b="1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45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male</a:t>
            </a:r>
            <a:endParaRPr lang="en-US" altLang="zh-CN" sz="4500" b="1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9388" y="205266"/>
            <a:ext cx="1225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70C0"/>
                </a:solidFill>
              </a:rPr>
              <a:t>生词扩展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5" name="Text Box 7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7235825" y="5949950"/>
            <a:ext cx="1439863" cy="3667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下一页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5468" y="462082"/>
            <a:ext cx="118173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/>
              <a:t>n</a:t>
            </a:r>
            <a:r>
              <a:rPr lang="zh-CN" altLang="en-US" dirty="0"/>
              <a:t>ánshēng</a:t>
            </a:r>
            <a:endParaRPr lang="zh-CN" altLang="en-US" dirty="0"/>
          </a:p>
        </p:txBody>
      </p:sp>
      <p:pic>
        <p:nvPicPr>
          <p:cNvPr id="9" name="图片 8" descr="5268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3920" y="254635"/>
            <a:ext cx="2846070" cy="2846070"/>
          </a:xfrm>
          <a:prstGeom prst="rect">
            <a:avLst/>
          </a:prstGeom>
        </p:spPr>
      </p:pic>
      <p:pic>
        <p:nvPicPr>
          <p:cNvPr id="10" name="图片 9" descr="3073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990" y="254635"/>
            <a:ext cx="2846070" cy="28460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3616325" y="3598545"/>
              <a:ext cx="285750" cy="2857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3616325" y="3598545"/>
                <a:ext cx="2857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3973195" y="3589655"/>
              <a:ext cx="276860" cy="22288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6"/>
            </p:blipFill>
            <p:spPr>
              <a:xfrm>
                <a:off x="3973195" y="3589655"/>
                <a:ext cx="27686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4321810" y="3598545"/>
              <a:ext cx="116205" cy="21399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8"/>
            </p:blipFill>
            <p:spPr>
              <a:xfrm>
                <a:off x="4321810" y="3598545"/>
                <a:ext cx="11620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墨迹 10"/>
              <p14:cNvContentPartPr/>
              <p14:nvPr/>
            </p14:nvContentPartPr>
            <p14:xfrm>
              <a:off x="4071620" y="3429000"/>
              <a:ext cx="169545" cy="8001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0"/>
            </p:blipFill>
            <p:spPr>
              <a:xfrm>
                <a:off x="4071620" y="3429000"/>
                <a:ext cx="16954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墨迹 11"/>
              <p14:cNvContentPartPr/>
              <p14:nvPr/>
            </p14:nvContentPartPr>
            <p14:xfrm>
              <a:off x="6098540" y="3383915"/>
              <a:ext cx="250190" cy="35750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2"/>
            </p:blipFill>
            <p:spPr>
              <a:xfrm>
                <a:off x="6098540" y="3383915"/>
                <a:ext cx="250190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3" name="墨迹 12"/>
              <p14:cNvContentPartPr/>
              <p14:nvPr/>
            </p14:nvContentPartPr>
            <p14:xfrm>
              <a:off x="6366510" y="3169920"/>
              <a:ext cx="178435" cy="54483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4"/>
            </p:blipFill>
            <p:spPr>
              <a:xfrm>
                <a:off x="6366510" y="3169920"/>
                <a:ext cx="178435" cy="544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4" name="墨迹 13"/>
              <p14:cNvContentPartPr/>
              <p14:nvPr/>
            </p14:nvContentPartPr>
            <p14:xfrm>
              <a:off x="6634480" y="3429000"/>
              <a:ext cx="232410" cy="21399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6"/>
            </p:blipFill>
            <p:spPr>
              <a:xfrm>
                <a:off x="6634480" y="3429000"/>
                <a:ext cx="23241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5" name="墨迹 14"/>
              <p14:cNvContentPartPr/>
              <p14:nvPr/>
            </p14:nvContentPartPr>
            <p14:xfrm>
              <a:off x="6920230" y="3410585"/>
              <a:ext cx="428625" cy="74168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8"/>
            </p:blipFill>
            <p:spPr>
              <a:xfrm>
                <a:off x="6920230" y="3410585"/>
                <a:ext cx="428625" cy="741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6" name="墨迹 15"/>
              <p14:cNvContentPartPr/>
              <p14:nvPr/>
            </p14:nvContentPartPr>
            <p14:xfrm>
              <a:off x="6687820" y="3339465"/>
              <a:ext cx="116205" cy="889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0"/>
            </p:blipFill>
            <p:spPr>
              <a:xfrm>
                <a:off x="6687820" y="3339465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7" name="墨迹 16"/>
              <p14:cNvContentPartPr/>
              <p14:nvPr/>
            </p14:nvContentPartPr>
            <p14:xfrm>
              <a:off x="4036060" y="4152265"/>
              <a:ext cx="151765" cy="44640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2"/>
            </p:blipFill>
            <p:spPr>
              <a:xfrm>
                <a:off x="4036060" y="4152265"/>
                <a:ext cx="151765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8" name="墨迹 17"/>
              <p14:cNvContentPartPr/>
              <p14:nvPr/>
            </p14:nvContentPartPr>
            <p14:xfrm>
              <a:off x="4124960" y="4080510"/>
              <a:ext cx="527050" cy="46418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4"/>
            </p:blipFill>
            <p:spPr>
              <a:xfrm>
                <a:off x="4124960" y="4080510"/>
                <a:ext cx="527050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9" name="墨迹 18"/>
              <p14:cNvContentPartPr/>
              <p14:nvPr/>
            </p14:nvContentPartPr>
            <p14:xfrm>
              <a:off x="4133850" y="4321810"/>
              <a:ext cx="295275" cy="10731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6"/>
            </p:blipFill>
            <p:spPr>
              <a:xfrm>
                <a:off x="4133850" y="4321810"/>
                <a:ext cx="29527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0" name="墨迹 19"/>
              <p14:cNvContentPartPr/>
              <p14:nvPr/>
            </p14:nvContentPartPr>
            <p14:xfrm>
              <a:off x="4276725" y="4214495"/>
              <a:ext cx="36195" cy="31242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8"/>
            </p:blipFill>
            <p:spPr>
              <a:xfrm>
                <a:off x="4276725" y="4214495"/>
                <a:ext cx="3619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1" name="墨迹 20"/>
              <p14:cNvContentPartPr/>
              <p14:nvPr/>
            </p14:nvContentPartPr>
            <p14:xfrm>
              <a:off x="4196715" y="4473575"/>
              <a:ext cx="285750" cy="11620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0"/>
            </p:blipFill>
            <p:spPr>
              <a:xfrm>
                <a:off x="4196715" y="4473575"/>
                <a:ext cx="28575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2" name="墨迹 21"/>
              <p14:cNvContentPartPr/>
              <p14:nvPr/>
            </p14:nvContentPartPr>
            <p14:xfrm>
              <a:off x="4009390" y="4723765"/>
              <a:ext cx="589280" cy="56261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2"/>
            </p:blipFill>
            <p:spPr>
              <a:xfrm>
                <a:off x="4009390" y="4723765"/>
                <a:ext cx="589280" cy="562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3" name="墨迹 22"/>
              <p14:cNvContentPartPr/>
              <p14:nvPr/>
            </p14:nvContentPartPr>
            <p14:xfrm>
              <a:off x="4080510" y="4643120"/>
              <a:ext cx="259080" cy="55372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4"/>
            </p:blipFill>
            <p:spPr>
              <a:xfrm>
                <a:off x="4080510" y="4643120"/>
                <a:ext cx="259080" cy="553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4" name="墨迹 23"/>
              <p14:cNvContentPartPr/>
              <p14:nvPr/>
            </p14:nvContentPartPr>
            <p14:xfrm>
              <a:off x="4991100" y="4429125"/>
              <a:ext cx="133985" cy="33909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6"/>
            </p:blipFill>
            <p:spPr>
              <a:xfrm>
                <a:off x="4991100" y="4429125"/>
                <a:ext cx="13398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5" name="墨迹 24"/>
              <p14:cNvContentPartPr/>
              <p14:nvPr/>
            </p14:nvContentPartPr>
            <p14:xfrm>
              <a:off x="5161280" y="4392930"/>
              <a:ext cx="464185" cy="8064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8"/>
            </p:blipFill>
            <p:spPr>
              <a:xfrm>
                <a:off x="5161280" y="4392930"/>
                <a:ext cx="46418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6" name="墨迹 25"/>
              <p14:cNvContentPartPr/>
              <p14:nvPr/>
            </p14:nvContentPartPr>
            <p14:xfrm>
              <a:off x="5179060" y="4643120"/>
              <a:ext cx="356870" cy="8953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0"/>
            </p:blipFill>
            <p:spPr>
              <a:xfrm>
                <a:off x="5179060" y="4643120"/>
                <a:ext cx="35687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7" name="墨迹 26"/>
              <p14:cNvContentPartPr/>
              <p14:nvPr/>
            </p14:nvContentPartPr>
            <p14:xfrm>
              <a:off x="5286375" y="4295140"/>
              <a:ext cx="124460" cy="70548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2"/>
            </p:blipFill>
            <p:spPr>
              <a:xfrm>
                <a:off x="5286375" y="4295140"/>
                <a:ext cx="124460" cy="7054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8" name="墨迹 27"/>
              <p14:cNvContentPartPr/>
              <p14:nvPr/>
            </p14:nvContentPartPr>
            <p14:xfrm>
              <a:off x="4928870" y="5027295"/>
              <a:ext cx="803910" cy="10668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4"/>
            </p:blipFill>
            <p:spPr>
              <a:xfrm>
                <a:off x="4928870" y="5027295"/>
                <a:ext cx="80391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9" name="墨迹 28"/>
              <p14:cNvContentPartPr/>
              <p14:nvPr/>
            </p14:nvContentPartPr>
            <p14:xfrm>
              <a:off x="3732530" y="5937885"/>
              <a:ext cx="178435" cy="33909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6"/>
            </p:blipFill>
            <p:spPr>
              <a:xfrm>
                <a:off x="3732530" y="5937885"/>
                <a:ext cx="17843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30" name="墨迹 29"/>
              <p14:cNvContentPartPr/>
              <p14:nvPr/>
            </p14:nvContentPartPr>
            <p14:xfrm>
              <a:off x="3723640" y="6045200"/>
              <a:ext cx="151765" cy="9842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48"/>
            </p:blipFill>
            <p:spPr>
              <a:xfrm>
                <a:off x="3723640" y="6045200"/>
                <a:ext cx="15176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1" name="墨迹 30"/>
              <p14:cNvContentPartPr/>
              <p14:nvPr/>
            </p14:nvContentPartPr>
            <p14:xfrm>
              <a:off x="3919855" y="5652135"/>
              <a:ext cx="89535" cy="26797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0"/>
            </p:blipFill>
            <p:spPr>
              <a:xfrm>
                <a:off x="3919855" y="5652135"/>
                <a:ext cx="8953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2" name="墨迹 31"/>
              <p14:cNvContentPartPr/>
              <p14:nvPr/>
            </p14:nvContentPartPr>
            <p14:xfrm>
              <a:off x="3919855" y="5741670"/>
              <a:ext cx="62230" cy="74104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2"/>
            </p:blipFill>
            <p:spPr>
              <a:xfrm>
                <a:off x="3919855" y="5741670"/>
                <a:ext cx="62230" cy="7410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3" name="墨迹 32"/>
              <p14:cNvContentPartPr/>
              <p14:nvPr/>
            </p14:nvContentPartPr>
            <p14:xfrm>
              <a:off x="4170045" y="5518150"/>
              <a:ext cx="116205" cy="8064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4"/>
            </p:blipFill>
            <p:spPr>
              <a:xfrm>
                <a:off x="4170045" y="5518150"/>
                <a:ext cx="11620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4" name="墨迹 33"/>
              <p14:cNvContentPartPr/>
              <p14:nvPr/>
            </p14:nvContentPartPr>
            <p14:xfrm>
              <a:off x="4089400" y="5723890"/>
              <a:ext cx="205740" cy="2667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6"/>
            </p:blipFill>
            <p:spPr>
              <a:xfrm>
                <a:off x="4089400" y="5723890"/>
                <a:ext cx="20574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5" name="墨迹 34"/>
              <p14:cNvContentPartPr/>
              <p14:nvPr/>
            </p14:nvContentPartPr>
            <p14:xfrm>
              <a:off x="4080510" y="5955665"/>
              <a:ext cx="151765" cy="1778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58"/>
            </p:blipFill>
            <p:spPr>
              <a:xfrm>
                <a:off x="4080510" y="5955665"/>
                <a:ext cx="1517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6" name="墨迹 35"/>
              <p14:cNvContentPartPr/>
              <p14:nvPr/>
            </p14:nvContentPartPr>
            <p14:xfrm>
              <a:off x="4062730" y="6036310"/>
              <a:ext cx="213995" cy="125095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0"/>
            </p:blipFill>
            <p:spPr>
              <a:xfrm>
                <a:off x="4062730" y="6036310"/>
                <a:ext cx="21399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7" name="墨迹 36"/>
              <p14:cNvContentPartPr/>
              <p14:nvPr/>
            </p14:nvContentPartPr>
            <p14:xfrm>
              <a:off x="4071620" y="5973445"/>
              <a:ext cx="321310" cy="35750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2"/>
            </p:blipFill>
            <p:spPr>
              <a:xfrm>
                <a:off x="4071620" y="5973445"/>
                <a:ext cx="321310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8" name="墨迹 37"/>
              <p14:cNvContentPartPr/>
              <p14:nvPr/>
            </p14:nvContentPartPr>
            <p14:xfrm>
              <a:off x="4339590" y="3598545"/>
              <a:ext cx="116205" cy="24066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4"/>
            </p:blipFill>
            <p:spPr>
              <a:xfrm>
                <a:off x="4339590" y="3598545"/>
                <a:ext cx="116205" cy="24066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553085" y="4509770"/>
            <a:ext cx="294703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5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女生</a:t>
            </a:r>
            <a:endParaRPr lang="zh-CN" altLang="en-US" sz="4500" b="1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45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noun.</a:t>
            </a:r>
            <a:endParaRPr lang="en-US" altLang="zh-CN" sz="4500" b="1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45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girl student</a:t>
            </a:r>
            <a:endParaRPr lang="en-US" altLang="zh-CN" sz="4500" b="1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4500" b="1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45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女</a:t>
            </a:r>
            <a:endParaRPr lang="zh-CN" altLang="en-US" sz="4500" b="1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45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adj.</a:t>
            </a:r>
            <a:endParaRPr lang="en-US" altLang="zh-CN" sz="4500" b="1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45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female</a:t>
            </a:r>
            <a:endParaRPr lang="en-US" altLang="zh-CN" sz="4500" b="1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9388" y="205266"/>
            <a:ext cx="1225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70C0"/>
                </a:solidFill>
              </a:rPr>
              <a:t>生词扩展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5" name="Text Box 7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7235825" y="5949950"/>
            <a:ext cx="1439863" cy="3667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下一页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2163" y="462082"/>
            <a:ext cx="10591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err="1">
                <a:sym typeface="+mn-ea"/>
              </a:rPr>
              <a:t>nǚ</a:t>
            </a:r>
            <a:r>
              <a:rPr lang="zh-CN" altLang="en-US" dirty="0"/>
              <a:t>shēng</a:t>
            </a:r>
            <a:endParaRPr lang="zh-CN" altLang="en-US" dirty="0"/>
          </a:p>
        </p:txBody>
      </p:sp>
      <p:pic>
        <p:nvPicPr>
          <p:cNvPr id="10" name="图片 9" descr="3073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9990" y="254635"/>
            <a:ext cx="2846070" cy="2846070"/>
          </a:xfrm>
          <a:prstGeom prst="rect">
            <a:avLst/>
          </a:prstGeom>
        </p:spPr>
      </p:pic>
      <p:pic>
        <p:nvPicPr>
          <p:cNvPr id="2" name="图片 1" descr="7121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920" y="254635"/>
            <a:ext cx="2846070" cy="28460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7" name="墨迹 6"/>
              <p14:cNvContentPartPr/>
              <p14:nvPr/>
            </p14:nvContentPartPr>
            <p14:xfrm>
              <a:off x="4267835" y="3714750"/>
              <a:ext cx="196850" cy="4191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4"/>
            </p:blipFill>
            <p:spPr>
              <a:xfrm>
                <a:off x="4267835" y="3714750"/>
                <a:ext cx="19685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墨迹 7"/>
              <p14:cNvContentPartPr/>
              <p14:nvPr/>
            </p14:nvContentPartPr>
            <p14:xfrm>
              <a:off x="4572000" y="3714750"/>
              <a:ext cx="240665" cy="39243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6"/>
            </p:blipFill>
            <p:spPr>
              <a:xfrm>
                <a:off x="4572000" y="3714750"/>
                <a:ext cx="240665" cy="392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4580890" y="3562350"/>
              <a:ext cx="80010" cy="1841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8"/>
            </p:blipFill>
            <p:spPr>
              <a:xfrm>
                <a:off x="4580890" y="3562350"/>
                <a:ext cx="8001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墨迹 10"/>
              <p14:cNvContentPartPr/>
              <p14:nvPr/>
            </p14:nvContentPartPr>
            <p14:xfrm>
              <a:off x="4830445" y="3544570"/>
              <a:ext cx="45085" cy="1778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0"/>
            </p:blipFill>
            <p:spPr>
              <a:xfrm>
                <a:off x="4830445" y="3544570"/>
                <a:ext cx="450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墨迹 11"/>
              <p14:cNvContentPartPr/>
              <p14:nvPr/>
            </p14:nvContentPartPr>
            <p14:xfrm>
              <a:off x="4660900" y="3276600"/>
              <a:ext cx="276860" cy="17907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2"/>
            </p:blipFill>
            <p:spPr>
              <a:xfrm>
                <a:off x="4660900" y="3276600"/>
                <a:ext cx="27686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3" name="墨迹 12"/>
              <p14:cNvContentPartPr/>
              <p14:nvPr/>
            </p14:nvContentPartPr>
            <p14:xfrm>
              <a:off x="6491605" y="3509010"/>
              <a:ext cx="285750" cy="47307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4"/>
            </p:blipFill>
            <p:spPr>
              <a:xfrm>
                <a:off x="6491605" y="3509010"/>
                <a:ext cx="285750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4" name="墨迹 13"/>
              <p14:cNvContentPartPr/>
              <p14:nvPr/>
            </p14:nvContentPartPr>
            <p14:xfrm>
              <a:off x="6839585" y="3357245"/>
              <a:ext cx="232410" cy="5715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6"/>
            </p:blipFill>
            <p:spPr>
              <a:xfrm>
                <a:off x="6839585" y="3357245"/>
                <a:ext cx="232410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5" name="墨迹 14"/>
              <p14:cNvContentPartPr/>
              <p14:nvPr/>
            </p14:nvContentPartPr>
            <p14:xfrm>
              <a:off x="7143750" y="3607435"/>
              <a:ext cx="258445" cy="2857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8"/>
            </p:blipFill>
            <p:spPr>
              <a:xfrm>
                <a:off x="7143750" y="3607435"/>
                <a:ext cx="25844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6" name="墨迹 15"/>
              <p14:cNvContentPartPr/>
              <p14:nvPr/>
            </p14:nvContentPartPr>
            <p14:xfrm>
              <a:off x="7482840" y="3625215"/>
              <a:ext cx="196215" cy="2413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0"/>
            </p:blipFill>
            <p:spPr>
              <a:xfrm>
                <a:off x="7482840" y="3625215"/>
                <a:ext cx="19621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7" name="墨迹 16"/>
              <p14:cNvContentPartPr/>
              <p14:nvPr/>
            </p14:nvContentPartPr>
            <p14:xfrm>
              <a:off x="7339965" y="3589655"/>
              <a:ext cx="580390" cy="93726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2"/>
            </p:blipFill>
            <p:spPr>
              <a:xfrm>
                <a:off x="7339965" y="3589655"/>
                <a:ext cx="580390" cy="937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8" name="墨迹 17"/>
              <p14:cNvContentPartPr/>
              <p14:nvPr/>
            </p14:nvContentPartPr>
            <p14:xfrm>
              <a:off x="7456170" y="3482340"/>
              <a:ext cx="88900" cy="2667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4"/>
            </p:blipFill>
            <p:spPr>
              <a:xfrm>
                <a:off x="7456170" y="3482340"/>
                <a:ext cx="8890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9" name="墨迹 18"/>
              <p14:cNvContentPartPr/>
              <p14:nvPr/>
            </p14:nvContentPartPr>
            <p14:xfrm>
              <a:off x="7197090" y="3464560"/>
              <a:ext cx="347980" cy="1778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6"/>
            </p:blipFill>
            <p:spPr>
              <a:xfrm>
                <a:off x="7197090" y="3464560"/>
                <a:ext cx="3479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0" name="墨迹 19"/>
              <p14:cNvContentPartPr/>
              <p14:nvPr/>
            </p14:nvContentPartPr>
            <p14:xfrm>
              <a:off x="4124960" y="4526915"/>
              <a:ext cx="321945" cy="79502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8"/>
            </p:blipFill>
            <p:spPr>
              <a:xfrm>
                <a:off x="4124960" y="4526915"/>
                <a:ext cx="321945" cy="795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1" name="墨迹 20"/>
              <p14:cNvContentPartPr/>
              <p14:nvPr/>
            </p14:nvContentPartPr>
            <p14:xfrm>
              <a:off x="4116070" y="5267960"/>
              <a:ext cx="598805" cy="41084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0"/>
            </p:blipFill>
            <p:spPr>
              <a:xfrm>
                <a:off x="4116070" y="5267960"/>
                <a:ext cx="598805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2" name="墨迹 21"/>
              <p14:cNvContentPartPr/>
              <p14:nvPr/>
            </p14:nvContentPartPr>
            <p14:xfrm>
              <a:off x="4089400" y="4830445"/>
              <a:ext cx="518160" cy="7683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2"/>
            </p:blipFill>
            <p:spPr>
              <a:xfrm>
                <a:off x="4089400" y="4830445"/>
                <a:ext cx="518160" cy="768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3" name="墨迹 22"/>
              <p14:cNvContentPartPr/>
              <p14:nvPr/>
            </p14:nvContentPartPr>
            <p14:xfrm>
              <a:off x="3955415" y="4884420"/>
              <a:ext cx="973455" cy="16954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4"/>
            </p:blipFill>
            <p:spPr>
              <a:xfrm>
                <a:off x="3955415" y="4884420"/>
                <a:ext cx="97345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4" name="墨迹 23"/>
              <p14:cNvContentPartPr/>
              <p14:nvPr/>
            </p14:nvContentPartPr>
            <p14:xfrm>
              <a:off x="5759450" y="4669790"/>
              <a:ext cx="62230" cy="50038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6"/>
            </p:blipFill>
            <p:spPr>
              <a:xfrm>
                <a:off x="5759450" y="4669790"/>
                <a:ext cx="62230" cy="500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5" name="墨迹 24"/>
              <p14:cNvContentPartPr/>
              <p14:nvPr/>
            </p14:nvContentPartPr>
            <p14:xfrm>
              <a:off x="5893435" y="4678680"/>
              <a:ext cx="508635" cy="10731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8"/>
            </p:blipFill>
            <p:spPr>
              <a:xfrm>
                <a:off x="5893435" y="4678680"/>
                <a:ext cx="50863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6" name="墨迹 25"/>
              <p14:cNvContentPartPr/>
              <p14:nvPr/>
            </p14:nvContentPartPr>
            <p14:xfrm>
              <a:off x="5964555" y="5009515"/>
              <a:ext cx="401955" cy="10668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0"/>
            </p:blipFill>
            <p:spPr>
              <a:xfrm>
                <a:off x="5964555" y="5009515"/>
                <a:ext cx="40195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7" name="墨迹 26"/>
              <p14:cNvContentPartPr/>
              <p14:nvPr/>
            </p14:nvContentPartPr>
            <p14:xfrm>
              <a:off x="6107430" y="4572000"/>
              <a:ext cx="89535" cy="80327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2"/>
            </p:blipFill>
            <p:spPr>
              <a:xfrm>
                <a:off x="6107430" y="4572000"/>
                <a:ext cx="89535" cy="803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8" name="墨迹 27"/>
              <p14:cNvContentPartPr/>
              <p14:nvPr/>
            </p14:nvContentPartPr>
            <p14:xfrm>
              <a:off x="5678805" y="5357495"/>
              <a:ext cx="937895" cy="13398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4"/>
            </p:blipFill>
            <p:spPr>
              <a:xfrm>
                <a:off x="5678805" y="5357495"/>
                <a:ext cx="93789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9" name="墨迹 28"/>
              <p14:cNvContentPartPr/>
              <p14:nvPr/>
            </p14:nvContentPartPr>
            <p14:xfrm>
              <a:off x="4911090" y="5661025"/>
              <a:ext cx="160655" cy="5715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6"/>
            </p:blipFill>
            <p:spPr>
              <a:xfrm>
                <a:off x="4911090" y="5661025"/>
                <a:ext cx="160655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30" name="墨迹 29"/>
              <p14:cNvContentPartPr/>
              <p14:nvPr/>
            </p14:nvContentPartPr>
            <p14:xfrm>
              <a:off x="4875530" y="6205855"/>
              <a:ext cx="392430" cy="40195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48"/>
            </p:blipFill>
            <p:spPr>
              <a:xfrm>
                <a:off x="4875530" y="6205855"/>
                <a:ext cx="392430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1" name="墨迹 30"/>
              <p14:cNvContentPartPr/>
              <p14:nvPr/>
            </p14:nvContentPartPr>
            <p14:xfrm>
              <a:off x="4830445" y="5902325"/>
              <a:ext cx="401955" cy="55372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0"/>
            </p:blipFill>
            <p:spPr>
              <a:xfrm>
                <a:off x="4830445" y="5902325"/>
                <a:ext cx="401955" cy="553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2" name="墨迹 31"/>
              <p14:cNvContentPartPr/>
              <p14:nvPr/>
            </p14:nvContentPartPr>
            <p14:xfrm>
              <a:off x="4607560" y="6009640"/>
              <a:ext cx="857250" cy="7112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2"/>
            </p:blipFill>
            <p:spPr>
              <a:xfrm>
                <a:off x="4607560" y="6009640"/>
                <a:ext cx="857250" cy="7112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134269" y="3000375"/>
            <a:ext cx="6624637" cy="313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我们班有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_______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个男生。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我们班有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_______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个女生。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我们班的老师是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__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老师。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11188" y="333375"/>
            <a:ext cx="25209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5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男、女</a:t>
            </a:r>
            <a:endParaRPr lang="zh-CN" altLang="en-US" sz="4500" b="1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9388" y="205266"/>
            <a:ext cx="1225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70C0"/>
                </a:solidFill>
              </a:rPr>
              <a:t>生词扩展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5" name="Text Box 7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7235825" y="5949950"/>
            <a:ext cx="1439863" cy="3667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下一页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2163" y="515422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nán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77138" y="506968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nǚ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32138" y="0"/>
            <a:ext cx="26289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7633" y="0"/>
            <a:ext cx="26289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1219200" y="3783568"/>
            <a:ext cx="343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Our class has ... boys.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219199" y="4936093"/>
            <a:ext cx="343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Our class has ... girls.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219199" y="6088618"/>
            <a:ext cx="343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teacher of our class is a ...? 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9" name="墨迹 8"/>
              <p14:cNvContentPartPr/>
              <p14:nvPr/>
            </p14:nvContentPartPr>
            <p14:xfrm>
              <a:off x="6536055" y="2910840"/>
              <a:ext cx="179070" cy="56261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4"/>
            </p:blipFill>
            <p:spPr>
              <a:xfrm>
                <a:off x="6536055" y="2910840"/>
                <a:ext cx="179070" cy="562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0" name="墨迹 9"/>
              <p14:cNvContentPartPr/>
              <p14:nvPr/>
            </p14:nvContentPartPr>
            <p14:xfrm>
              <a:off x="6482715" y="3124835"/>
              <a:ext cx="267970" cy="2730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6"/>
            </p:blipFill>
            <p:spPr>
              <a:xfrm>
                <a:off x="6482715" y="3124835"/>
                <a:ext cx="26797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3" name="墨迹 12"/>
              <p14:cNvContentPartPr/>
              <p14:nvPr/>
            </p14:nvContentPartPr>
            <p14:xfrm>
              <a:off x="6652260" y="3000375"/>
              <a:ext cx="839470" cy="30353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8"/>
            </p:blipFill>
            <p:spPr>
              <a:xfrm>
                <a:off x="6652260" y="3000375"/>
                <a:ext cx="83947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4" name="墨迹 13"/>
              <p14:cNvContentPartPr/>
              <p14:nvPr/>
            </p14:nvContentPartPr>
            <p14:xfrm>
              <a:off x="7447280" y="3053715"/>
              <a:ext cx="446405" cy="25019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0"/>
            </p:blipFill>
            <p:spPr>
              <a:xfrm>
                <a:off x="7447280" y="3053715"/>
                <a:ext cx="446405" cy="25019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9388" y="205266"/>
            <a:ext cx="1225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70C0"/>
                </a:solidFill>
              </a:rPr>
              <a:t>生词扩展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5" name="Text Box 7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7235825" y="5949950"/>
            <a:ext cx="1439863" cy="3667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下一页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 descr="1598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5010" y="462280"/>
            <a:ext cx="3809365" cy="3809365"/>
          </a:xfrm>
          <a:prstGeom prst="rect">
            <a:avLst/>
          </a:prstGeom>
        </p:spPr>
      </p:pic>
      <p:sp>
        <p:nvSpPr>
          <p:cNvPr id="8" name="Text Box 3"/>
          <p:cNvSpPr txBox="1"/>
          <p:nvPr/>
        </p:nvSpPr>
        <p:spPr>
          <a:xfrm>
            <a:off x="250190" y="1687195"/>
            <a:ext cx="5297805" cy="3207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buClrTx/>
            </a:pPr>
            <a:r>
              <a:rPr lang="en-US" altLang="zh-CN" sz="2700" dirty="0">
                <a:solidFill>
                  <a:srgbClr val="000000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multi-pronunciation character</a:t>
            </a:r>
            <a:endParaRPr lang="en-US" altLang="zh-CN" sz="2700" dirty="0">
              <a:solidFill>
                <a:srgbClr val="000000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  <a:buClrTx/>
            </a:pPr>
            <a:r>
              <a:rPr lang="en-US" altLang="zh-CN" sz="2700" dirty="0" err="1">
                <a:sym typeface="+mn-ea"/>
              </a:rPr>
              <a:t>dōu: b</a:t>
            </a:r>
            <a:r>
              <a:rPr lang="en-US" altLang="zh-CN" sz="2700" dirty="0">
                <a:sym typeface="+mn-ea"/>
              </a:rPr>
              <a:t>oth/all</a:t>
            </a:r>
            <a:endParaRPr lang="zh-CN" altLang="en-US" sz="2700" dirty="0"/>
          </a:p>
          <a:p>
            <a:pPr>
              <a:lnSpc>
                <a:spcPct val="150000"/>
              </a:lnSpc>
              <a:buClrTx/>
            </a:pPr>
            <a:r>
              <a:rPr lang="en-US" altLang="zh-CN" sz="2700" dirty="0">
                <a:solidFill>
                  <a:srgbClr val="000000"/>
                </a:solidFill>
                <a:latin typeface="Times New Roman Regular" panose="02020603050405020304" charset="0"/>
                <a:ea typeface="华文新魏" panose="02010800040101010101" pitchFamily="2" charset="-122"/>
                <a:cs typeface="Times New Roman Regular" panose="02020603050405020304" charset="0"/>
              </a:rPr>
              <a:t>dū</a:t>
            </a:r>
            <a:r>
              <a:rPr lang="en-US" altLang="zh-CN" sz="2700" dirty="0">
                <a:solidFill>
                  <a:srgbClr val="000000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: capital of a country</a:t>
            </a:r>
            <a:endParaRPr lang="en-US" altLang="zh-CN" sz="2700" dirty="0">
              <a:solidFill>
                <a:srgbClr val="000000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  <a:buClrTx/>
            </a:pPr>
            <a:r>
              <a:rPr lang="zh-CN" altLang="en-US" sz="2700" dirty="0">
                <a:solidFill>
                  <a:srgbClr val="000000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北京是中国的首都。</a:t>
            </a:r>
            <a:endParaRPr lang="en-US" altLang="zh-CN" sz="2700" dirty="0">
              <a:solidFill>
                <a:srgbClr val="000000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  <a:buClrTx/>
            </a:pPr>
            <a:endParaRPr lang="zh-CN" altLang="en-US" sz="2700" dirty="0">
              <a:solidFill>
                <a:srgbClr val="000000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535305" y="2875280"/>
              <a:ext cx="2214880" cy="11557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535305" y="2875280"/>
                <a:ext cx="2214880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151765" y="3642995"/>
              <a:ext cx="1526540" cy="7175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151765" y="3642995"/>
                <a:ext cx="152654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墨迹 5"/>
              <p14:cNvContentPartPr/>
              <p14:nvPr/>
            </p14:nvContentPartPr>
            <p14:xfrm>
              <a:off x="3339465" y="4401820"/>
              <a:ext cx="437515" cy="15176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7"/>
            </p:blipFill>
            <p:spPr>
              <a:xfrm>
                <a:off x="3339465" y="4401820"/>
                <a:ext cx="43751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3553460" y="4276725"/>
              <a:ext cx="36195" cy="42862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9"/>
            </p:blipFill>
            <p:spPr>
              <a:xfrm>
                <a:off x="3553460" y="4276725"/>
                <a:ext cx="3619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0" name="墨迹 9"/>
              <p14:cNvContentPartPr/>
              <p14:nvPr/>
            </p14:nvContentPartPr>
            <p14:xfrm>
              <a:off x="3249930" y="4509135"/>
              <a:ext cx="723265" cy="40195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1"/>
            </p:blipFill>
            <p:spPr>
              <a:xfrm>
                <a:off x="3249930" y="4509135"/>
                <a:ext cx="723265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1" name="墨迹 10"/>
              <p14:cNvContentPartPr/>
              <p14:nvPr/>
            </p14:nvContentPartPr>
            <p14:xfrm>
              <a:off x="3410585" y="4384040"/>
              <a:ext cx="428625" cy="86614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3"/>
            </p:blipFill>
            <p:spPr>
              <a:xfrm>
                <a:off x="3410585" y="4384040"/>
                <a:ext cx="428625" cy="8661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2" name="墨迹 11"/>
              <p14:cNvContentPartPr/>
              <p14:nvPr/>
            </p14:nvContentPartPr>
            <p14:xfrm>
              <a:off x="3616325" y="4857750"/>
              <a:ext cx="26670" cy="54419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5"/>
            </p:blipFill>
            <p:spPr>
              <a:xfrm>
                <a:off x="3616325" y="4857750"/>
                <a:ext cx="26670" cy="544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3" name="墨迹 12"/>
              <p14:cNvContentPartPr/>
              <p14:nvPr/>
            </p14:nvContentPartPr>
            <p14:xfrm>
              <a:off x="3678555" y="4741545"/>
              <a:ext cx="232410" cy="5715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7"/>
            </p:blipFill>
            <p:spPr>
              <a:xfrm>
                <a:off x="3678555" y="4741545"/>
                <a:ext cx="232410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4" name="墨迹 13"/>
              <p14:cNvContentPartPr/>
              <p14:nvPr/>
            </p14:nvContentPartPr>
            <p14:xfrm>
              <a:off x="3651885" y="5080635"/>
              <a:ext cx="125095" cy="889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9"/>
            </p:blipFill>
            <p:spPr>
              <a:xfrm>
                <a:off x="3651885" y="5080635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5" name="墨迹 14"/>
              <p14:cNvContentPartPr/>
              <p14:nvPr/>
            </p14:nvContentPartPr>
            <p14:xfrm>
              <a:off x="3616325" y="5125085"/>
              <a:ext cx="276860" cy="20574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1"/>
            </p:blipFill>
            <p:spPr>
              <a:xfrm>
                <a:off x="3616325" y="5125085"/>
                <a:ext cx="27686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6" name="墨迹 15"/>
              <p14:cNvContentPartPr/>
              <p14:nvPr/>
            </p14:nvContentPartPr>
            <p14:xfrm>
              <a:off x="4027170" y="4366260"/>
              <a:ext cx="356870" cy="84836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3"/>
            </p:blipFill>
            <p:spPr>
              <a:xfrm>
                <a:off x="4027170" y="4366260"/>
                <a:ext cx="356870" cy="848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7" name="墨迹 16"/>
              <p14:cNvContentPartPr/>
              <p14:nvPr/>
            </p14:nvContentPartPr>
            <p14:xfrm>
              <a:off x="4018280" y="4509135"/>
              <a:ext cx="26670" cy="162496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5"/>
            </p:blipFill>
            <p:spPr>
              <a:xfrm>
                <a:off x="4018280" y="4509135"/>
                <a:ext cx="26670" cy="1624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8" name="墨迹 17"/>
              <p14:cNvContentPartPr/>
              <p14:nvPr/>
            </p14:nvContentPartPr>
            <p14:xfrm>
              <a:off x="2276475" y="4178935"/>
              <a:ext cx="973455" cy="6223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7"/>
            </p:blipFill>
            <p:spPr>
              <a:xfrm>
                <a:off x="2276475" y="4178935"/>
                <a:ext cx="97345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9" name="墨迹 18"/>
              <p14:cNvContentPartPr/>
              <p14:nvPr/>
            </p14:nvContentPartPr>
            <p14:xfrm>
              <a:off x="2018030" y="4866640"/>
              <a:ext cx="178435" cy="59817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9"/>
            </p:blipFill>
            <p:spPr>
              <a:xfrm>
                <a:off x="2018030" y="4866640"/>
                <a:ext cx="178435" cy="598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0" name="墨迹 19"/>
              <p14:cNvContentPartPr/>
              <p14:nvPr/>
            </p14:nvContentPartPr>
            <p14:xfrm>
              <a:off x="2232025" y="4678680"/>
              <a:ext cx="205740" cy="75946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1"/>
            </p:blipFill>
            <p:spPr>
              <a:xfrm>
                <a:off x="2232025" y="4678680"/>
                <a:ext cx="205740" cy="759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1" name="墨迹 20"/>
              <p14:cNvContentPartPr/>
              <p14:nvPr/>
            </p14:nvContentPartPr>
            <p14:xfrm>
              <a:off x="2491105" y="5027295"/>
              <a:ext cx="71120" cy="23177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3"/>
            </p:blipFill>
            <p:spPr>
              <a:xfrm>
                <a:off x="2491105" y="5027295"/>
                <a:ext cx="7112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2" name="墨迹 21"/>
              <p14:cNvContentPartPr/>
              <p14:nvPr/>
            </p14:nvContentPartPr>
            <p14:xfrm>
              <a:off x="2625090" y="5000625"/>
              <a:ext cx="151765" cy="22288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5"/>
            </p:blipFill>
            <p:spPr>
              <a:xfrm>
                <a:off x="2625090" y="5000625"/>
                <a:ext cx="15176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3" name="墨迹 22"/>
              <p14:cNvContentPartPr/>
              <p14:nvPr/>
            </p14:nvContentPartPr>
            <p14:xfrm>
              <a:off x="2446655" y="4705350"/>
              <a:ext cx="178435" cy="16129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7"/>
            </p:blipFill>
            <p:spPr>
              <a:xfrm>
                <a:off x="2446655" y="4705350"/>
                <a:ext cx="178435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4" name="墨迹 23"/>
              <p14:cNvContentPartPr/>
              <p14:nvPr/>
            </p14:nvContentPartPr>
            <p14:xfrm>
              <a:off x="2821305" y="4419600"/>
              <a:ext cx="214630" cy="38417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9"/>
            </p:blipFill>
            <p:spPr>
              <a:xfrm>
                <a:off x="2821305" y="4419600"/>
                <a:ext cx="214630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5" name="墨迹 24"/>
              <p14:cNvContentPartPr/>
              <p14:nvPr/>
            </p14:nvContentPartPr>
            <p14:xfrm>
              <a:off x="3071495" y="4526915"/>
              <a:ext cx="133985" cy="16954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1"/>
            </p:blipFill>
            <p:spPr>
              <a:xfrm>
                <a:off x="3071495" y="4526915"/>
                <a:ext cx="13398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6" name="墨迹 25"/>
              <p14:cNvContentPartPr/>
              <p14:nvPr/>
            </p14:nvContentPartPr>
            <p14:xfrm>
              <a:off x="3044825" y="4446905"/>
              <a:ext cx="107315" cy="2667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3"/>
            </p:blipFill>
            <p:spPr>
              <a:xfrm>
                <a:off x="3044825" y="4446905"/>
                <a:ext cx="107315" cy="2667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11188" y="1333500"/>
            <a:ext cx="8066087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这是我们全班同学的照片。我们班有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22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个学生，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15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个男生，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个女生。我们都学习汉语。</a:t>
            </a:r>
            <a:endParaRPr lang="zh-CN" altLang="en-US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323850" y="452916"/>
            <a:ext cx="15843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70C0"/>
                </a:solidFill>
                <a:latin typeface="宋体" panose="02010600030101010101" pitchFamily="2" charset="-122"/>
              </a:rPr>
              <a:t>课文（二）</a:t>
            </a:r>
            <a:endParaRPr lang="zh-CN" altLang="en-US" sz="2000" b="1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1955165" y="2732405"/>
              <a:ext cx="920115" cy="355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1955165" y="2732405"/>
                <a:ext cx="92011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3241040" y="2633980"/>
              <a:ext cx="2991485" cy="6223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3241040" y="2633980"/>
                <a:ext cx="299148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6429375" y="2553335"/>
              <a:ext cx="347980" cy="10731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6429375" y="2553335"/>
                <a:ext cx="34798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7018655" y="2642870"/>
              <a:ext cx="928370" cy="9842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7018655" y="2642870"/>
                <a:ext cx="92837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1589405" y="1446530"/>
              <a:ext cx="339090" cy="51752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1589405" y="1446530"/>
                <a:ext cx="339090" cy="517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1919605" y="1303655"/>
              <a:ext cx="133985" cy="56261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1919605" y="1303655"/>
                <a:ext cx="133985" cy="562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2178685" y="1589405"/>
              <a:ext cx="26670" cy="24955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2178685" y="1589405"/>
                <a:ext cx="26670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2223135" y="1464310"/>
              <a:ext cx="17780" cy="36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2223135" y="146431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2339340" y="1553210"/>
              <a:ext cx="107315" cy="25019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2339340" y="1553210"/>
                <a:ext cx="10731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2687320" y="1526540"/>
              <a:ext cx="8890" cy="2413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2687320" y="1526540"/>
                <a:ext cx="889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2687320" y="1374775"/>
              <a:ext cx="62865" cy="5397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2687320" y="1374775"/>
                <a:ext cx="6286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2857500" y="1499870"/>
              <a:ext cx="124460" cy="25019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2857500" y="1499870"/>
                <a:ext cx="12446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3124835" y="2607310"/>
              <a:ext cx="321945" cy="3556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3124835" y="2607310"/>
                <a:ext cx="32194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2910840" y="1678305"/>
              <a:ext cx="17780" cy="36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16"/>
            </p:blipFill>
            <p:spPr>
              <a:xfrm>
                <a:off x="2910840" y="167830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墨迹 17"/>
              <p14:cNvContentPartPr/>
              <p14:nvPr/>
            </p14:nvContentPartPr>
            <p14:xfrm>
              <a:off x="2857500" y="1678305"/>
              <a:ext cx="88900" cy="5397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9"/>
            </p:blipFill>
            <p:spPr>
              <a:xfrm>
                <a:off x="2857500" y="1678305"/>
                <a:ext cx="8890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墨迹 18"/>
              <p14:cNvContentPartPr/>
              <p14:nvPr/>
            </p14:nvContentPartPr>
            <p14:xfrm>
              <a:off x="3124835" y="2616200"/>
              <a:ext cx="911225" cy="5334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1"/>
            </p:blipFill>
            <p:spPr>
              <a:xfrm>
                <a:off x="3124835" y="2616200"/>
                <a:ext cx="91122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墨迹 19"/>
              <p14:cNvContentPartPr/>
              <p14:nvPr/>
            </p14:nvContentPartPr>
            <p14:xfrm>
              <a:off x="4223385" y="2535555"/>
              <a:ext cx="723265" cy="5397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3"/>
            </p:blipFill>
            <p:spPr>
              <a:xfrm>
                <a:off x="4223385" y="2535555"/>
                <a:ext cx="72326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墨迹 20"/>
              <p14:cNvContentPartPr/>
              <p14:nvPr/>
            </p14:nvContentPartPr>
            <p14:xfrm>
              <a:off x="4732655" y="2544445"/>
              <a:ext cx="437515" cy="1778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5"/>
            </p:blipFill>
            <p:spPr>
              <a:xfrm>
                <a:off x="4732655" y="2544445"/>
                <a:ext cx="4375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墨迹 21"/>
              <p14:cNvContentPartPr/>
              <p14:nvPr/>
            </p14:nvContentPartPr>
            <p14:xfrm>
              <a:off x="5267960" y="1624965"/>
              <a:ext cx="991235" cy="102679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7"/>
            </p:blipFill>
            <p:spPr>
              <a:xfrm>
                <a:off x="5267960" y="1624965"/>
                <a:ext cx="991235" cy="1026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3" name="墨迹 22"/>
              <p14:cNvContentPartPr/>
              <p14:nvPr/>
            </p14:nvContentPartPr>
            <p14:xfrm>
              <a:off x="6438265" y="2616200"/>
              <a:ext cx="339090" cy="889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9"/>
            </p:blipFill>
            <p:spPr>
              <a:xfrm>
                <a:off x="6438265" y="2616200"/>
                <a:ext cx="33909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墨迹 23"/>
              <p14:cNvContentPartPr/>
              <p14:nvPr/>
            </p14:nvContentPartPr>
            <p14:xfrm>
              <a:off x="7045325" y="2598420"/>
              <a:ext cx="866140" cy="2667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1"/>
            </p:blipFill>
            <p:spPr>
              <a:xfrm>
                <a:off x="7045325" y="2598420"/>
                <a:ext cx="86614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5" name="墨迹 24"/>
              <p14:cNvContentPartPr/>
              <p14:nvPr/>
            </p14:nvContentPartPr>
            <p14:xfrm>
              <a:off x="4053840" y="3893185"/>
              <a:ext cx="1214120" cy="7112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3"/>
            </p:blipFill>
            <p:spPr>
              <a:xfrm>
                <a:off x="4053840" y="3893185"/>
                <a:ext cx="121412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6" name="墨迹 25"/>
              <p14:cNvContentPartPr/>
              <p14:nvPr/>
            </p14:nvContentPartPr>
            <p14:xfrm>
              <a:off x="866140" y="3902075"/>
              <a:ext cx="1508760" cy="5334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5"/>
            </p:blipFill>
            <p:spPr>
              <a:xfrm>
                <a:off x="866140" y="3902075"/>
                <a:ext cx="150876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7" name="墨迹 26"/>
              <p14:cNvContentPartPr/>
              <p14:nvPr/>
            </p14:nvContentPartPr>
            <p14:xfrm>
              <a:off x="3419475" y="3152140"/>
              <a:ext cx="696595" cy="96393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7"/>
            </p:blipFill>
            <p:spPr>
              <a:xfrm>
                <a:off x="3419475" y="3152140"/>
                <a:ext cx="696595" cy="963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8" name="墨迹 27"/>
              <p14:cNvContentPartPr/>
              <p14:nvPr/>
            </p14:nvContentPartPr>
            <p14:xfrm>
              <a:off x="5803900" y="3964305"/>
              <a:ext cx="348615" cy="3619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9"/>
            </p:blipFill>
            <p:spPr>
              <a:xfrm>
                <a:off x="5803900" y="3964305"/>
                <a:ext cx="34861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9" name="墨迹 28"/>
              <p14:cNvContentPartPr/>
              <p14:nvPr/>
            </p14:nvContentPartPr>
            <p14:xfrm>
              <a:off x="6375400" y="3964305"/>
              <a:ext cx="250190" cy="6286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1"/>
            </p:blipFill>
            <p:spPr>
              <a:xfrm>
                <a:off x="6375400" y="3964305"/>
                <a:ext cx="250190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0" name="墨迹 29"/>
              <p14:cNvContentPartPr/>
              <p14:nvPr/>
            </p14:nvContentPartPr>
            <p14:xfrm>
              <a:off x="6991350" y="4000500"/>
              <a:ext cx="946785" cy="11557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3"/>
            </p:blipFill>
            <p:spPr>
              <a:xfrm>
                <a:off x="6991350" y="4000500"/>
                <a:ext cx="946785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1" name="墨迹 30"/>
              <p14:cNvContentPartPr/>
              <p14:nvPr/>
            </p14:nvContentPartPr>
            <p14:xfrm>
              <a:off x="6821805" y="3919855"/>
              <a:ext cx="1179195" cy="18732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5"/>
            </p:blipFill>
            <p:spPr>
              <a:xfrm>
                <a:off x="6821805" y="3919855"/>
                <a:ext cx="117919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2" name="墨迹 31"/>
              <p14:cNvContentPartPr/>
              <p14:nvPr/>
            </p14:nvContentPartPr>
            <p14:xfrm>
              <a:off x="704850" y="5313045"/>
              <a:ext cx="616585" cy="5334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7"/>
            </p:blipFill>
            <p:spPr>
              <a:xfrm>
                <a:off x="704850" y="5313045"/>
                <a:ext cx="61658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3" name="墨迹 32"/>
              <p14:cNvContentPartPr/>
              <p14:nvPr/>
            </p14:nvContentPartPr>
            <p14:xfrm>
              <a:off x="1624965" y="5241290"/>
              <a:ext cx="928370" cy="16065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9"/>
            </p:blipFill>
            <p:spPr>
              <a:xfrm>
                <a:off x="1624965" y="5241290"/>
                <a:ext cx="92837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4" name="墨迹 33"/>
              <p14:cNvContentPartPr/>
              <p14:nvPr/>
            </p14:nvContentPartPr>
            <p14:xfrm>
              <a:off x="3303905" y="5286375"/>
              <a:ext cx="955040" cy="1778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1"/>
            </p:blipFill>
            <p:spPr>
              <a:xfrm>
                <a:off x="3303905" y="5286375"/>
                <a:ext cx="95504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5" name="墨迹 34"/>
              <p14:cNvContentPartPr/>
              <p14:nvPr/>
            </p14:nvContentPartPr>
            <p14:xfrm>
              <a:off x="3348355" y="5482590"/>
              <a:ext cx="446405" cy="5270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3"/>
            </p:blipFill>
            <p:spPr>
              <a:xfrm>
                <a:off x="3348355" y="5482590"/>
                <a:ext cx="446405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6" name="墨迹 35"/>
              <p14:cNvContentPartPr/>
              <p14:nvPr/>
            </p14:nvContentPartPr>
            <p14:xfrm>
              <a:off x="3857625" y="5687695"/>
              <a:ext cx="124460" cy="313055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5"/>
            </p:blipFill>
            <p:spPr>
              <a:xfrm>
                <a:off x="3857625" y="5687695"/>
                <a:ext cx="124460" cy="313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7" name="墨迹 36"/>
              <p14:cNvContentPartPr/>
              <p14:nvPr/>
            </p14:nvContentPartPr>
            <p14:xfrm>
              <a:off x="4312920" y="4410710"/>
              <a:ext cx="642620" cy="112522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7"/>
            </p:blipFill>
            <p:spPr>
              <a:xfrm>
                <a:off x="4312920" y="4410710"/>
                <a:ext cx="642620" cy="11252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8" name="墨迹 37"/>
              <p14:cNvContentPartPr/>
              <p14:nvPr/>
            </p14:nvContentPartPr>
            <p14:xfrm>
              <a:off x="4339590" y="5848350"/>
              <a:ext cx="213995" cy="25019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9"/>
            </p:blipFill>
            <p:spPr>
              <a:xfrm>
                <a:off x="4339590" y="5848350"/>
                <a:ext cx="21399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9" name="墨迹 38"/>
              <p14:cNvContentPartPr/>
              <p14:nvPr/>
            </p14:nvContentPartPr>
            <p14:xfrm>
              <a:off x="4696460" y="5741670"/>
              <a:ext cx="8890" cy="401955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1"/>
            </p:blipFill>
            <p:spPr>
              <a:xfrm>
                <a:off x="4696460" y="5741670"/>
                <a:ext cx="8890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0" name="墨迹 39"/>
              <p14:cNvContentPartPr/>
              <p14:nvPr/>
            </p14:nvContentPartPr>
            <p14:xfrm>
              <a:off x="4857750" y="5572125"/>
              <a:ext cx="26670" cy="62484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3"/>
            </p:blipFill>
            <p:spPr>
              <a:xfrm>
                <a:off x="4857750" y="5572125"/>
                <a:ext cx="26670" cy="624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1" name="墨迹 40"/>
              <p14:cNvContentPartPr/>
              <p14:nvPr/>
            </p14:nvContentPartPr>
            <p14:xfrm>
              <a:off x="5107305" y="5214620"/>
              <a:ext cx="848360" cy="8064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5"/>
            </p:blipFill>
            <p:spPr>
              <a:xfrm>
                <a:off x="5107305" y="5214620"/>
                <a:ext cx="84836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2" name="墨迹 41"/>
              <p14:cNvContentPartPr/>
              <p14:nvPr/>
            </p14:nvContentPartPr>
            <p14:xfrm>
              <a:off x="6188075" y="5196840"/>
              <a:ext cx="1071245" cy="133985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7"/>
            </p:blipFill>
            <p:spPr>
              <a:xfrm>
                <a:off x="6188075" y="5196840"/>
                <a:ext cx="107124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3" name="墨迹 42"/>
              <p14:cNvContentPartPr/>
              <p14:nvPr/>
            </p14:nvContentPartPr>
            <p14:xfrm>
              <a:off x="5152390" y="5562600"/>
              <a:ext cx="142875" cy="348615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9"/>
            </p:blipFill>
            <p:spPr>
              <a:xfrm>
                <a:off x="5152390" y="5562600"/>
                <a:ext cx="142875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4" name="墨迹 43"/>
              <p14:cNvContentPartPr/>
              <p14:nvPr/>
            </p14:nvContentPartPr>
            <p14:xfrm>
              <a:off x="5286375" y="5696585"/>
              <a:ext cx="222885" cy="18415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1"/>
            </p:blipFill>
            <p:spPr>
              <a:xfrm>
                <a:off x="5286375" y="5696585"/>
                <a:ext cx="22288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5" name="墨迹 44"/>
              <p14:cNvContentPartPr/>
              <p14:nvPr/>
            </p14:nvContentPartPr>
            <p14:xfrm>
              <a:off x="5375275" y="5572125"/>
              <a:ext cx="321310" cy="35687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3"/>
            </p:blipFill>
            <p:spPr>
              <a:xfrm>
                <a:off x="5375275" y="5572125"/>
                <a:ext cx="321310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6" name="墨迹 45"/>
              <p14:cNvContentPartPr/>
              <p14:nvPr/>
            </p14:nvContentPartPr>
            <p14:xfrm>
              <a:off x="5786120" y="5375275"/>
              <a:ext cx="142875" cy="50927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5"/>
            </p:blipFill>
            <p:spPr>
              <a:xfrm>
                <a:off x="5786120" y="5375275"/>
                <a:ext cx="142875" cy="509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7" name="墨迹 46"/>
              <p14:cNvContentPartPr/>
              <p14:nvPr/>
            </p14:nvContentPartPr>
            <p14:xfrm>
              <a:off x="5973445" y="5652135"/>
              <a:ext cx="53975" cy="20574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7"/>
            </p:blipFill>
            <p:spPr>
              <a:xfrm>
                <a:off x="5973445" y="5652135"/>
                <a:ext cx="5397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8" name="墨迹 47"/>
              <p14:cNvContentPartPr/>
              <p14:nvPr/>
            </p14:nvContentPartPr>
            <p14:xfrm>
              <a:off x="5857875" y="5634355"/>
              <a:ext cx="303530" cy="64262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9"/>
            </p:blipFill>
            <p:spPr>
              <a:xfrm>
                <a:off x="5857875" y="5634355"/>
                <a:ext cx="303530" cy="642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9" name="墨迹 48"/>
              <p14:cNvContentPartPr/>
              <p14:nvPr/>
            </p14:nvContentPartPr>
            <p14:xfrm>
              <a:off x="6687820" y="5464810"/>
              <a:ext cx="267970" cy="437515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1"/>
            </p:blipFill>
            <p:spPr>
              <a:xfrm>
                <a:off x="6687820" y="5464810"/>
                <a:ext cx="26797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0" name="墨迹 49"/>
              <p14:cNvContentPartPr/>
              <p14:nvPr/>
            </p14:nvContentPartPr>
            <p14:xfrm>
              <a:off x="7045325" y="5401945"/>
              <a:ext cx="365760" cy="53594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3"/>
            </p:blipFill>
            <p:spPr>
              <a:xfrm>
                <a:off x="7045325" y="5401945"/>
                <a:ext cx="365760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1" name="墨迹 50"/>
              <p14:cNvContentPartPr/>
              <p14:nvPr/>
            </p14:nvContentPartPr>
            <p14:xfrm>
              <a:off x="7500620" y="5598795"/>
              <a:ext cx="17780" cy="36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16"/>
            </p:blipFill>
            <p:spPr>
              <a:xfrm>
                <a:off x="7500620" y="559879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2" name="墨迹 51"/>
              <p14:cNvContentPartPr/>
              <p14:nvPr/>
            </p14:nvContentPartPr>
            <p14:xfrm>
              <a:off x="7572375" y="5705475"/>
              <a:ext cx="17780" cy="36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16"/>
            </p:blipFill>
            <p:spPr>
              <a:xfrm>
                <a:off x="7572375" y="570547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3" name="墨迹 52"/>
              <p14:cNvContentPartPr/>
              <p14:nvPr/>
            </p14:nvContentPartPr>
            <p14:xfrm>
              <a:off x="7518400" y="5893435"/>
              <a:ext cx="17780" cy="36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6"/>
            </p:blipFill>
            <p:spPr>
              <a:xfrm>
                <a:off x="7518400" y="589343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4" name="墨迹 53"/>
              <p14:cNvContentPartPr/>
              <p14:nvPr/>
            </p14:nvContentPartPr>
            <p14:xfrm>
              <a:off x="7545070" y="5669915"/>
              <a:ext cx="125095" cy="24130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98"/>
            </p:blipFill>
            <p:spPr>
              <a:xfrm>
                <a:off x="7545070" y="5669915"/>
                <a:ext cx="12509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5" name="墨迹 54"/>
              <p14:cNvContentPartPr/>
              <p14:nvPr/>
            </p14:nvContentPartPr>
            <p14:xfrm>
              <a:off x="7705725" y="5678805"/>
              <a:ext cx="285750" cy="30353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0"/>
            </p:blipFill>
            <p:spPr>
              <a:xfrm>
                <a:off x="7705725" y="5678805"/>
                <a:ext cx="28575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6" name="墨迹 55"/>
              <p14:cNvContentPartPr/>
              <p14:nvPr/>
            </p14:nvContentPartPr>
            <p14:xfrm>
              <a:off x="8098790" y="5723890"/>
              <a:ext cx="196850" cy="28575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2"/>
            </p:blipFill>
            <p:spPr>
              <a:xfrm>
                <a:off x="8098790" y="5723890"/>
                <a:ext cx="1968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7" name="墨迹 56"/>
              <p14:cNvContentPartPr/>
              <p14:nvPr/>
            </p14:nvContentPartPr>
            <p14:xfrm>
              <a:off x="5572125" y="4973320"/>
              <a:ext cx="1285875" cy="21463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4"/>
            </p:blipFill>
            <p:spPr>
              <a:xfrm>
                <a:off x="5572125" y="4973320"/>
                <a:ext cx="1285875" cy="21463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6600" dirty="0"/>
              <a:t>01</a:t>
            </a:r>
            <a:br>
              <a:rPr lang="en-US" altLang="zh-CN" sz="6600" dirty="0"/>
            </a:br>
            <a:r>
              <a:rPr lang="en-US" altLang="zh-CN" sz="6600" dirty="0"/>
              <a:t>Review</a:t>
            </a:r>
            <a:endParaRPr lang="en-US" altLang="zh-CN" sz="6600" dirty="0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892924" y="2899254"/>
            <a:ext cx="215153" cy="1092908"/>
          </a:xfrm>
          <a:prstGeom prst="rect">
            <a:avLst/>
          </a:prstGeom>
        </p:spPr>
        <p:txBody>
          <a:bodyPr wrap="square" anchor="ctr" anchorCtr="0">
            <a:normAutofit fontScale="97500"/>
          </a:bodyPr>
          <a:lstStyle/>
          <a:p>
            <a:pPr algn="ctr"/>
            <a:r>
              <a:rPr lang="zh-CN" altLang="en-US" sz="4050" kern="0" dirty="0">
                <a:solidFill>
                  <a:schemeClr val="accent1"/>
                </a:solidFill>
                <a:latin typeface="Arial" panose="020B0604020202020204" pitchFamily="34" charset="0"/>
                <a:ea typeface="汉仪尚巍手书W" panose="00020600040101010101" pitchFamily="18" charset="-122"/>
              </a:rPr>
              <a:t>・</a:t>
            </a:r>
            <a:endParaRPr lang="zh-CN" altLang="en-US" sz="4050" dirty="0"/>
          </a:p>
        </p:txBody>
      </p:sp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AutoShape 14"/>
          <p:cNvSpPr/>
          <p:nvPr/>
        </p:nvSpPr>
        <p:spPr>
          <a:xfrm>
            <a:off x="3490913" y="476250"/>
            <a:ext cx="3529012" cy="2305050"/>
          </a:xfrm>
          <a:prstGeom prst="wedgeRoundRectCallout">
            <a:avLst>
              <a:gd name="adj1" fmla="val -57514"/>
              <a:gd name="adj2" fmla="val 69972"/>
              <a:gd name="adj3" fmla="val 16667"/>
            </a:avLst>
          </a:prstGeom>
          <a:noFill/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endParaRPr lang="zh-CN" altLang="zh-CN" dirty="0">
              <a:latin typeface="Franklin Gothic Book" panose="020B0503020102020204"/>
            </a:endParaRPr>
          </a:p>
        </p:txBody>
      </p:sp>
      <p:pic>
        <p:nvPicPr>
          <p:cNvPr id="44034" name="Picture 22" descr="山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1413" y="2568575"/>
            <a:ext cx="719137" cy="14366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5" name="Picture 23" descr="L04-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25" y="673100"/>
            <a:ext cx="2951163" cy="19637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75" name="Text Box 27"/>
          <p:cNvSpPr txBox="1">
            <a:spLocks noChangeArrowheads="1"/>
          </p:cNvSpPr>
          <p:nvPr/>
        </p:nvSpPr>
        <p:spPr bwMode="auto">
          <a:xfrm>
            <a:off x="971550" y="4365625"/>
            <a:ext cx="7489825" cy="19018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这是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_________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我们班有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____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个学生，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____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个男生，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____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个女生。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我们都学习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________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4037" name="Text Box 12"/>
          <p:cNvSpPr txBox="1"/>
          <p:nvPr/>
        </p:nvSpPr>
        <p:spPr>
          <a:xfrm>
            <a:off x="250825" y="476250"/>
            <a:ext cx="1800225" cy="8620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课文 </a:t>
            </a:r>
            <a:r>
              <a:rPr lang="en-US" altLang="zh-CN" sz="2000" b="1">
                <a:solidFill>
                  <a:srgbClr val="0070C0"/>
                </a:solidFill>
                <a:latin typeface="宋体" panose="02010600030101010101" pitchFamily="2" charset="-122"/>
              </a:rPr>
              <a:t>Texts</a:t>
            </a:r>
            <a:endParaRPr lang="en-US" altLang="zh-CN" sz="2000" b="1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70C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（二）</a:t>
            </a:r>
            <a:endParaRPr lang="zh-CN" altLang="en-US" sz="20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794385" y="6696710"/>
              <a:ext cx="17780" cy="3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794385" y="669671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" name="墨迹 2"/>
              <p14:cNvContentPartPr/>
              <p14:nvPr/>
            </p14:nvContentPartPr>
            <p14:xfrm>
              <a:off x="3884295" y="2776855"/>
              <a:ext cx="2839720" cy="8953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6"/>
            </p:blipFill>
            <p:spPr>
              <a:xfrm>
                <a:off x="3884295" y="2776855"/>
                <a:ext cx="283972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4" name="墨迹 3"/>
              <p14:cNvContentPartPr/>
              <p14:nvPr/>
            </p14:nvContentPartPr>
            <p14:xfrm>
              <a:off x="1562100" y="4830445"/>
              <a:ext cx="1786255" cy="23241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8"/>
            </p:blipFill>
            <p:spPr>
              <a:xfrm>
                <a:off x="1562100" y="4830445"/>
                <a:ext cx="178625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5" name="墨迹 4"/>
              <p14:cNvContentPartPr/>
              <p14:nvPr/>
            </p14:nvContentPartPr>
            <p14:xfrm>
              <a:off x="4946650" y="2928620"/>
              <a:ext cx="107315" cy="40195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10"/>
            </p:blipFill>
            <p:spPr>
              <a:xfrm>
                <a:off x="4946650" y="2928620"/>
                <a:ext cx="107315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6" name="墨迹 5"/>
              <p14:cNvContentPartPr/>
              <p14:nvPr/>
            </p14:nvContentPartPr>
            <p14:xfrm>
              <a:off x="5116195" y="3115945"/>
              <a:ext cx="53975" cy="23241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2"/>
            </p:blipFill>
            <p:spPr>
              <a:xfrm>
                <a:off x="5116195" y="3115945"/>
                <a:ext cx="5397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7" name="墨迹 6"/>
              <p14:cNvContentPartPr/>
              <p14:nvPr/>
            </p14:nvContentPartPr>
            <p14:xfrm>
              <a:off x="5196840" y="2866390"/>
              <a:ext cx="17780" cy="3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4"/>
            </p:blipFill>
            <p:spPr>
              <a:xfrm>
                <a:off x="5196840" y="286639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8" name="墨迹 7"/>
              <p14:cNvContentPartPr/>
              <p14:nvPr/>
            </p14:nvContentPartPr>
            <p14:xfrm>
              <a:off x="5205730" y="2866390"/>
              <a:ext cx="241300" cy="51752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5"/>
            </p:blipFill>
            <p:spPr>
              <a:xfrm>
                <a:off x="5205730" y="2866390"/>
                <a:ext cx="241300" cy="517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9" name="墨迹 8"/>
              <p14:cNvContentPartPr/>
              <p14:nvPr/>
            </p14:nvContentPartPr>
            <p14:xfrm>
              <a:off x="5384165" y="3089275"/>
              <a:ext cx="169545" cy="29464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7"/>
            </p:blipFill>
            <p:spPr>
              <a:xfrm>
                <a:off x="5384165" y="3089275"/>
                <a:ext cx="16954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0" name="墨迹 9"/>
              <p14:cNvContentPartPr/>
              <p14:nvPr/>
            </p14:nvContentPartPr>
            <p14:xfrm>
              <a:off x="5161280" y="1151890"/>
              <a:ext cx="71120" cy="39243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9"/>
            </p:blipFill>
            <p:spPr>
              <a:xfrm>
                <a:off x="5161280" y="1151890"/>
                <a:ext cx="71120" cy="392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1" name="墨迹 10"/>
              <p14:cNvContentPartPr/>
              <p14:nvPr/>
            </p14:nvContentPartPr>
            <p14:xfrm>
              <a:off x="5241290" y="1133475"/>
              <a:ext cx="348615" cy="32194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1"/>
            </p:blipFill>
            <p:spPr>
              <a:xfrm>
                <a:off x="5241290" y="1133475"/>
                <a:ext cx="348615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2" name="墨迹 11"/>
              <p14:cNvContentPartPr/>
              <p14:nvPr/>
            </p14:nvContentPartPr>
            <p14:xfrm>
              <a:off x="5634355" y="1124585"/>
              <a:ext cx="259080" cy="41084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3"/>
            </p:blipFill>
            <p:spPr>
              <a:xfrm>
                <a:off x="5634355" y="1124585"/>
                <a:ext cx="259080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3" name="墨迹 12"/>
              <p14:cNvContentPartPr/>
              <p14:nvPr/>
            </p14:nvContentPartPr>
            <p14:xfrm>
              <a:off x="5295265" y="660400"/>
              <a:ext cx="35560" cy="30353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5"/>
            </p:blipFill>
            <p:spPr>
              <a:xfrm>
                <a:off x="5295265" y="660400"/>
                <a:ext cx="3556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4" name="墨迹 13"/>
              <p14:cNvContentPartPr/>
              <p14:nvPr/>
            </p14:nvContentPartPr>
            <p14:xfrm>
              <a:off x="5286375" y="642620"/>
              <a:ext cx="187325" cy="29464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7"/>
            </p:blipFill>
            <p:spPr>
              <a:xfrm>
                <a:off x="5286375" y="642620"/>
                <a:ext cx="18732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5" name="墨迹 14"/>
              <p14:cNvContentPartPr/>
              <p14:nvPr/>
            </p14:nvContentPartPr>
            <p14:xfrm>
              <a:off x="5518150" y="749935"/>
              <a:ext cx="107315" cy="16065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9"/>
            </p:blipFill>
            <p:spPr>
              <a:xfrm>
                <a:off x="5518150" y="749935"/>
                <a:ext cx="10731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6" name="墨迹 15"/>
              <p14:cNvContentPartPr/>
              <p14:nvPr/>
            </p14:nvContentPartPr>
            <p14:xfrm>
              <a:off x="5696585" y="714375"/>
              <a:ext cx="53975" cy="16065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1"/>
            </p:blipFill>
            <p:spPr>
              <a:xfrm>
                <a:off x="5696585" y="714375"/>
                <a:ext cx="5397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7" name="墨迹 16"/>
              <p14:cNvContentPartPr/>
              <p14:nvPr/>
            </p14:nvContentPartPr>
            <p14:xfrm>
              <a:off x="5625465" y="695960"/>
              <a:ext cx="232410" cy="40195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3"/>
            </p:blipFill>
            <p:spPr>
              <a:xfrm>
                <a:off x="5625465" y="695960"/>
                <a:ext cx="232410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8" name="墨迹 17"/>
              <p14:cNvContentPartPr/>
              <p14:nvPr/>
            </p14:nvContentPartPr>
            <p14:xfrm>
              <a:off x="5884545" y="732155"/>
              <a:ext cx="125095" cy="23177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5"/>
            </p:blipFill>
            <p:spPr>
              <a:xfrm>
                <a:off x="5884545" y="732155"/>
                <a:ext cx="12509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19" name="墨迹 18"/>
              <p14:cNvContentPartPr/>
              <p14:nvPr/>
            </p14:nvContentPartPr>
            <p14:xfrm>
              <a:off x="1080135" y="4902200"/>
              <a:ext cx="419735" cy="889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7"/>
            </p:blipFill>
            <p:spPr>
              <a:xfrm>
                <a:off x="1080135" y="4902200"/>
                <a:ext cx="41973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0" name="墨迹 19"/>
              <p14:cNvContentPartPr/>
              <p14:nvPr/>
            </p14:nvContentPartPr>
            <p14:xfrm>
              <a:off x="1115695" y="5553710"/>
              <a:ext cx="714375" cy="9842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9"/>
            </p:blipFill>
            <p:spPr>
              <a:xfrm>
                <a:off x="1115695" y="5553710"/>
                <a:ext cx="71437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1" name="墨迹 20"/>
              <p14:cNvContentPartPr/>
              <p14:nvPr/>
            </p14:nvContentPartPr>
            <p14:xfrm>
              <a:off x="2133600" y="5661025"/>
              <a:ext cx="205740" cy="2667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1"/>
            </p:blipFill>
            <p:spPr>
              <a:xfrm>
                <a:off x="2133600" y="5661025"/>
                <a:ext cx="20574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2" name="墨迹 21"/>
              <p14:cNvContentPartPr/>
              <p14:nvPr/>
            </p14:nvContentPartPr>
            <p14:xfrm>
              <a:off x="3071495" y="5544820"/>
              <a:ext cx="848360" cy="8953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3"/>
            </p:blipFill>
            <p:spPr>
              <a:xfrm>
                <a:off x="3071495" y="5544820"/>
                <a:ext cx="84836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3" name="墨迹 22"/>
              <p14:cNvContentPartPr/>
              <p14:nvPr/>
            </p14:nvContentPartPr>
            <p14:xfrm>
              <a:off x="6045200" y="2981960"/>
              <a:ext cx="53340" cy="7175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5"/>
            </p:blipFill>
            <p:spPr>
              <a:xfrm>
                <a:off x="6045200" y="2981960"/>
                <a:ext cx="5334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4" name="墨迹 23"/>
              <p14:cNvContentPartPr/>
              <p14:nvPr/>
            </p14:nvContentPartPr>
            <p14:xfrm>
              <a:off x="5866765" y="3187700"/>
              <a:ext cx="383540" cy="444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7"/>
            </p:blipFill>
            <p:spPr>
              <a:xfrm>
                <a:off x="5866765" y="3187700"/>
                <a:ext cx="38354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5" name="墨迹 24"/>
              <p14:cNvContentPartPr/>
              <p14:nvPr/>
            </p14:nvContentPartPr>
            <p14:xfrm>
              <a:off x="5928995" y="3339465"/>
              <a:ext cx="107315" cy="16954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9"/>
            </p:blipFill>
            <p:spPr>
              <a:xfrm>
                <a:off x="5928995" y="3339465"/>
                <a:ext cx="10731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6" name="墨迹 25"/>
              <p14:cNvContentPartPr/>
              <p14:nvPr/>
            </p14:nvContentPartPr>
            <p14:xfrm>
              <a:off x="6125210" y="3410585"/>
              <a:ext cx="80645" cy="15176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1"/>
            </p:blipFill>
            <p:spPr>
              <a:xfrm>
                <a:off x="6125210" y="3410585"/>
                <a:ext cx="8064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7" name="墨迹 26"/>
              <p14:cNvContentPartPr/>
              <p14:nvPr/>
            </p14:nvContentPartPr>
            <p14:xfrm>
              <a:off x="6491605" y="3044825"/>
              <a:ext cx="17780" cy="36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"/>
            </p:blipFill>
            <p:spPr>
              <a:xfrm>
                <a:off x="6491605" y="304482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8" name="墨迹 27"/>
              <p14:cNvContentPartPr/>
              <p14:nvPr/>
            </p14:nvContentPartPr>
            <p14:xfrm>
              <a:off x="6322060" y="3044825"/>
              <a:ext cx="178435" cy="49974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4"/>
            </p:blipFill>
            <p:spPr>
              <a:xfrm>
                <a:off x="6322060" y="3044825"/>
                <a:ext cx="178435" cy="499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29" name="墨迹 28"/>
              <p14:cNvContentPartPr/>
              <p14:nvPr/>
            </p14:nvContentPartPr>
            <p14:xfrm>
              <a:off x="5741670" y="3598545"/>
              <a:ext cx="821055" cy="17843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6"/>
            </p:blipFill>
            <p:spPr>
              <a:xfrm>
                <a:off x="5741670" y="3598545"/>
                <a:ext cx="82105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0" name="墨迹 29"/>
              <p14:cNvContentPartPr/>
              <p14:nvPr/>
            </p14:nvContentPartPr>
            <p14:xfrm>
              <a:off x="2508885" y="5000625"/>
              <a:ext cx="178435" cy="51752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8"/>
            </p:blipFill>
            <p:spPr>
              <a:xfrm>
                <a:off x="2508885" y="5000625"/>
                <a:ext cx="178435" cy="517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1" name="墨迹 30"/>
              <p14:cNvContentPartPr/>
              <p14:nvPr/>
            </p14:nvContentPartPr>
            <p14:xfrm>
              <a:off x="4330700" y="5053965"/>
              <a:ext cx="196215" cy="45529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0"/>
            </p:blipFill>
            <p:spPr>
              <a:xfrm>
                <a:off x="4330700" y="5053965"/>
                <a:ext cx="196215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2" name="墨迹 31"/>
              <p14:cNvContentPartPr/>
              <p14:nvPr/>
            </p14:nvContentPartPr>
            <p14:xfrm>
              <a:off x="6759575" y="5643245"/>
              <a:ext cx="919480" cy="444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2"/>
            </p:blipFill>
            <p:spPr>
              <a:xfrm>
                <a:off x="6759575" y="5643245"/>
                <a:ext cx="91948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3" name="墨迹 32"/>
              <p14:cNvContentPartPr/>
              <p14:nvPr/>
            </p14:nvContentPartPr>
            <p14:xfrm>
              <a:off x="6250305" y="5036185"/>
              <a:ext cx="187960" cy="47307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4"/>
            </p:blipFill>
            <p:spPr>
              <a:xfrm>
                <a:off x="6250305" y="5036185"/>
                <a:ext cx="187960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4" name="墨迹 33"/>
              <p14:cNvContentPartPr/>
              <p14:nvPr/>
            </p14:nvContentPartPr>
            <p14:xfrm>
              <a:off x="6125210" y="4580890"/>
              <a:ext cx="116205" cy="249555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6"/>
            </p:blipFill>
            <p:spPr>
              <a:xfrm>
                <a:off x="6125210" y="4580890"/>
                <a:ext cx="11620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5" name="墨迹 34"/>
              <p14:cNvContentPartPr/>
              <p14:nvPr/>
            </p14:nvContentPartPr>
            <p14:xfrm>
              <a:off x="6322060" y="4607560"/>
              <a:ext cx="133985" cy="24066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8"/>
            </p:blipFill>
            <p:spPr>
              <a:xfrm>
                <a:off x="6322060" y="4607560"/>
                <a:ext cx="13398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6" name="墨迹 35"/>
              <p14:cNvContentPartPr/>
              <p14:nvPr/>
            </p14:nvContentPartPr>
            <p14:xfrm>
              <a:off x="6553835" y="4634230"/>
              <a:ext cx="161290" cy="25908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70"/>
            </p:blipFill>
            <p:spPr>
              <a:xfrm>
                <a:off x="6553835" y="4634230"/>
                <a:ext cx="16129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7" name="墨迹 36"/>
              <p14:cNvContentPartPr/>
              <p14:nvPr/>
            </p14:nvContentPartPr>
            <p14:xfrm>
              <a:off x="6339840" y="4419600"/>
              <a:ext cx="187325" cy="3619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2"/>
            </p:blipFill>
            <p:spPr>
              <a:xfrm>
                <a:off x="6339840" y="4419600"/>
                <a:ext cx="18732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38" name="墨迹 37"/>
              <p14:cNvContentPartPr/>
              <p14:nvPr/>
            </p14:nvContentPartPr>
            <p14:xfrm>
              <a:off x="6678930" y="3107055"/>
              <a:ext cx="160655" cy="53594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4"/>
            </p:blipFill>
            <p:spPr>
              <a:xfrm>
                <a:off x="6678930" y="3107055"/>
                <a:ext cx="160655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39" name="墨迹 38"/>
              <p14:cNvContentPartPr/>
              <p14:nvPr/>
            </p14:nvContentPartPr>
            <p14:xfrm>
              <a:off x="6848475" y="3339465"/>
              <a:ext cx="53975" cy="25019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6"/>
            </p:blipFill>
            <p:spPr>
              <a:xfrm>
                <a:off x="6848475" y="3339465"/>
                <a:ext cx="5397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0" name="墨迹 39"/>
              <p14:cNvContentPartPr/>
              <p14:nvPr/>
            </p14:nvContentPartPr>
            <p14:xfrm>
              <a:off x="6955790" y="3161030"/>
              <a:ext cx="17780" cy="36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4"/>
            </p:blipFill>
            <p:spPr>
              <a:xfrm>
                <a:off x="6955790" y="316103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1" name="墨迹 40"/>
              <p14:cNvContentPartPr/>
              <p14:nvPr/>
            </p14:nvContentPartPr>
            <p14:xfrm>
              <a:off x="7000875" y="3348355"/>
              <a:ext cx="196215" cy="21399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9"/>
            </p:blipFill>
            <p:spPr>
              <a:xfrm>
                <a:off x="7000875" y="3348355"/>
                <a:ext cx="19621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2" name="墨迹 41"/>
              <p14:cNvContentPartPr/>
              <p14:nvPr/>
            </p14:nvContentPartPr>
            <p14:xfrm>
              <a:off x="7134225" y="3009265"/>
              <a:ext cx="214630" cy="28575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81"/>
            </p:blipFill>
            <p:spPr>
              <a:xfrm>
                <a:off x="7134225" y="3009265"/>
                <a:ext cx="21463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3" name="墨迹 42"/>
              <p14:cNvContentPartPr/>
              <p14:nvPr/>
            </p14:nvContentPartPr>
            <p14:xfrm>
              <a:off x="2705100" y="5902325"/>
              <a:ext cx="125095" cy="889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3"/>
            </p:blipFill>
            <p:spPr>
              <a:xfrm>
                <a:off x="2705100" y="5902325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4" name="墨迹 43"/>
              <p14:cNvContentPartPr/>
              <p14:nvPr/>
            </p14:nvContentPartPr>
            <p14:xfrm>
              <a:off x="2714625" y="6027420"/>
              <a:ext cx="124460" cy="4445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5"/>
            </p:blipFill>
            <p:spPr>
              <a:xfrm>
                <a:off x="2714625" y="6027420"/>
                <a:ext cx="12446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5" name="墨迹 44"/>
              <p14:cNvContentPartPr/>
              <p14:nvPr/>
            </p14:nvContentPartPr>
            <p14:xfrm>
              <a:off x="2785745" y="6098540"/>
              <a:ext cx="80645" cy="71755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7"/>
            </p:blipFill>
            <p:spPr>
              <a:xfrm>
                <a:off x="2785745" y="6098540"/>
                <a:ext cx="8064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6" name="墨迹 45"/>
              <p14:cNvContentPartPr/>
              <p14:nvPr/>
            </p14:nvContentPartPr>
            <p14:xfrm>
              <a:off x="2866390" y="5839460"/>
              <a:ext cx="231775" cy="393065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9"/>
            </p:blipFill>
            <p:spPr>
              <a:xfrm>
                <a:off x="2866390" y="5839460"/>
                <a:ext cx="23177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7" name="墨迹 46"/>
              <p14:cNvContentPartPr/>
              <p14:nvPr/>
            </p14:nvContentPartPr>
            <p14:xfrm>
              <a:off x="2893060" y="5848350"/>
              <a:ext cx="347980" cy="46482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91"/>
            </p:blipFill>
            <p:spPr>
              <a:xfrm>
                <a:off x="2893060" y="5848350"/>
                <a:ext cx="347980" cy="464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8" name="墨迹 47"/>
              <p14:cNvContentPartPr/>
              <p14:nvPr/>
            </p14:nvContentPartPr>
            <p14:xfrm>
              <a:off x="3276600" y="5848350"/>
              <a:ext cx="18415" cy="36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3"/>
            </p:blipFill>
            <p:spPr>
              <a:xfrm>
                <a:off x="3276600" y="5848350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49" name="墨迹 48"/>
              <p14:cNvContentPartPr/>
              <p14:nvPr/>
            </p14:nvContentPartPr>
            <p14:xfrm>
              <a:off x="3241040" y="5991225"/>
              <a:ext cx="187960" cy="17907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5"/>
            </p:blipFill>
            <p:spPr>
              <a:xfrm>
                <a:off x="3241040" y="5991225"/>
                <a:ext cx="18796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0" name="墨迹 49"/>
              <p14:cNvContentPartPr/>
              <p14:nvPr/>
            </p14:nvContentPartPr>
            <p14:xfrm>
              <a:off x="3482340" y="5607685"/>
              <a:ext cx="125095" cy="35687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7"/>
            </p:blipFill>
            <p:spPr>
              <a:xfrm>
                <a:off x="3482340" y="5607685"/>
                <a:ext cx="12509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1" name="墨迹 50"/>
              <p14:cNvContentPartPr/>
              <p14:nvPr/>
            </p14:nvContentPartPr>
            <p14:xfrm>
              <a:off x="3517900" y="5759450"/>
              <a:ext cx="151765" cy="178435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9"/>
            </p:blipFill>
            <p:spPr>
              <a:xfrm>
                <a:off x="3517900" y="5759450"/>
                <a:ext cx="15176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2" name="墨迹 51"/>
              <p14:cNvContentPartPr/>
              <p14:nvPr/>
            </p14:nvContentPartPr>
            <p14:xfrm>
              <a:off x="3482340" y="5902325"/>
              <a:ext cx="241300" cy="3556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101"/>
            </p:blipFill>
            <p:spPr>
              <a:xfrm>
                <a:off x="3482340" y="5902325"/>
                <a:ext cx="24130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3" name="墨迹 52"/>
              <p14:cNvContentPartPr/>
              <p14:nvPr/>
            </p14:nvContentPartPr>
            <p14:xfrm>
              <a:off x="3517900" y="6045200"/>
              <a:ext cx="17780" cy="160655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3"/>
            </p:blipFill>
            <p:spPr>
              <a:xfrm>
                <a:off x="3517900" y="6045200"/>
                <a:ext cx="1778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4" name="墨迹 53"/>
              <p14:cNvContentPartPr/>
              <p14:nvPr/>
            </p14:nvContentPartPr>
            <p14:xfrm>
              <a:off x="3517900" y="6036310"/>
              <a:ext cx="142875" cy="160655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5"/>
            </p:blipFill>
            <p:spPr>
              <a:xfrm>
                <a:off x="3517900" y="6036310"/>
                <a:ext cx="14287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5" name="墨迹 54"/>
              <p14:cNvContentPartPr/>
              <p14:nvPr/>
            </p14:nvContentPartPr>
            <p14:xfrm>
              <a:off x="3544570" y="6179185"/>
              <a:ext cx="133985" cy="36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7"/>
            </p:blipFill>
            <p:spPr>
              <a:xfrm>
                <a:off x="3544570" y="6179185"/>
                <a:ext cx="13398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6" name="墨迹 55"/>
              <p14:cNvContentPartPr/>
              <p14:nvPr/>
            </p14:nvContentPartPr>
            <p14:xfrm>
              <a:off x="4937760" y="6036310"/>
              <a:ext cx="17780" cy="36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4"/>
            </p:blipFill>
            <p:spPr>
              <a:xfrm>
                <a:off x="4937760" y="6036310"/>
                <a:ext cx="1778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5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800" dirty="0"/>
              <a:t>03</a:t>
            </a:r>
            <a:br>
              <a:rPr lang="en-US" altLang="zh-CN" sz="4800" dirty="0"/>
            </a:br>
            <a:r>
              <a:rPr lang="en-US" altLang="zh-CN" sz="4800" dirty="0"/>
              <a:t>Language points and text 3</a:t>
            </a:r>
            <a:endParaRPr lang="zh-CN" altLang="en-US" sz="4800" dirty="0"/>
          </a:p>
        </p:txBody>
      </p:sp>
      <p:sp>
        <p:nvSpPr>
          <p:cNvPr id="67586" name="AutoShape 2" descr="们的笔顺"/>
          <p:cNvSpPr>
            <a:spLocks noChangeAspect="1"/>
          </p:cNvSpPr>
          <p:nvPr/>
        </p:nvSpPr>
        <p:spPr>
          <a:xfrm>
            <a:off x="4457700" y="3314700"/>
            <a:ext cx="2286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buClrTx/>
            </a:pPr>
            <a:endParaRPr lang="zh-CN" altLang="en-US" sz="1350" dirty="0">
              <a:latin typeface="Corbel" panose="020B0503020204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1505741" y="2897396"/>
            <a:ext cx="8639175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5400" dirty="0">
                <a:ea typeface="华文楷体" panose="02010600040101010101" pitchFamily="2" charset="-122"/>
              </a:rPr>
              <a:t>请进！</a:t>
            </a:r>
            <a:endParaRPr lang="en-US" altLang="zh-CN" sz="5400" dirty="0">
              <a:ea typeface="华文楷体" panose="0201060004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5400" dirty="0">
                <a:ea typeface="华文楷体" panose="02010600040101010101" pitchFamily="2" charset="-122"/>
              </a:rPr>
              <a:t>Come in, please</a:t>
            </a:r>
            <a:endParaRPr lang="zh-CN" altLang="en-US" sz="5400" dirty="0">
              <a:ea typeface="华文楷体" panose="02010600040101010101" pitchFamily="2" charset="-122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79388" y="3721324"/>
            <a:ext cx="4147515" cy="198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</a:t>
            </a:r>
            <a:r>
              <a:rPr lang="en-US" altLang="zh-CN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verb.</a:t>
            </a:r>
            <a:endParaRPr lang="en-US" altLang="zh-CN" sz="2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to enter, </a:t>
            </a:r>
            <a:endParaRPr lang="en-US" altLang="zh-CN" sz="2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to come in</a:t>
            </a:r>
            <a:endParaRPr lang="en-US" altLang="zh-CN" sz="2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请</a:t>
            </a:r>
            <a:endParaRPr lang="zh-CN" altLang="en-US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verb.</a:t>
            </a:r>
            <a:endParaRPr lang="en-US" altLang="zh-CN" sz="2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please(term of respect)</a:t>
            </a:r>
            <a:endParaRPr lang="en-US" altLang="zh-CN" sz="2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9388" y="205266"/>
            <a:ext cx="1225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70C0"/>
                </a:solidFill>
              </a:rPr>
              <a:t>生词扩展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2366" y="711453"/>
            <a:ext cx="6127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jìn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4863629" y="2619624"/>
            <a:ext cx="1252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/>
              <a:t>qĭng</a:t>
            </a:r>
            <a:r>
              <a:rPr lang="en-US" altLang="zh-CN" sz="2800" dirty="0"/>
              <a:t> </a:t>
            </a:r>
            <a:r>
              <a:rPr lang="en-US" altLang="zh-CN" sz="2800" dirty="0" err="1"/>
              <a:t>jìn</a:t>
            </a:r>
            <a:endParaRPr lang="zh-CN" alt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457574" y="112712"/>
            <a:ext cx="2419351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895" y="112712"/>
            <a:ext cx="2419351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179388" y="3721324"/>
            <a:ext cx="97282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/>
              <a:t>qĭng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  <p:sp>
        <p:nvSpPr>
          <p:cNvPr id="10" name="矩形 6"/>
          <p:cNvSpPr/>
          <p:nvPr/>
        </p:nvSpPr>
        <p:spPr>
          <a:xfrm>
            <a:off x="243857" y="2548225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进教室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6"/>
          <p:cNvSpPr/>
          <p:nvPr/>
        </p:nvSpPr>
        <p:spPr>
          <a:xfrm>
            <a:off x="179388" y="580924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请坐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5589905" y="4124960"/>
              <a:ext cx="17780" cy="3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5589905" y="412496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9" name="墨迹 8"/>
              <p14:cNvContentPartPr/>
              <p14:nvPr/>
            </p14:nvContentPartPr>
            <p14:xfrm>
              <a:off x="1776730" y="6027420"/>
              <a:ext cx="17780" cy="36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4"/>
            </p:blipFill>
            <p:spPr>
              <a:xfrm>
                <a:off x="1776730" y="602742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2" name="墨迹 11"/>
              <p14:cNvContentPartPr/>
              <p14:nvPr/>
            </p14:nvContentPartPr>
            <p14:xfrm>
              <a:off x="2812415" y="3526790"/>
              <a:ext cx="17780" cy="36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4"/>
            </p:blipFill>
            <p:spPr>
              <a:xfrm>
                <a:off x="2812415" y="352679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3" name="墨迹 12"/>
              <p14:cNvContentPartPr/>
              <p14:nvPr/>
            </p14:nvContentPartPr>
            <p14:xfrm>
              <a:off x="794385" y="2133600"/>
              <a:ext cx="821690" cy="2730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8"/>
            </p:blipFill>
            <p:spPr>
              <a:xfrm>
                <a:off x="794385" y="2133600"/>
                <a:ext cx="82169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4" name="墨迹 13"/>
              <p14:cNvContentPartPr/>
              <p14:nvPr/>
            </p14:nvContentPartPr>
            <p14:xfrm>
              <a:off x="875030" y="2562225"/>
              <a:ext cx="1249680" cy="5397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0"/>
            </p:blipFill>
            <p:spPr>
              <a:xfrm>
                <a:off x="875030" y="2562225"/>
                <a:ext cx="124968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5" name="墨迹 14"/>
              <p14:cNvContentPartPr/>
              <p14:nvPr/>
            </p14:nvContentPartPr>
            <p14:xfrm>
              <a:off x="499745" y="3035935"/>
              <a:ext cx="848360" cy="13398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2"/>
            </p:blipFill>
            <p:spPr>
              <a:xfrm>
                <a:off x="499745" y="3035935"/>
                <a:ext cx="84836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6" name="墨迹 15"/>
              <p14:cNvContentPartPr/>
              <p14:nvPr/>
            </p14:nvContentPartPr>
            <p14:xfrm>
              <a:off x="937260" y="1669415"/>
              <a:ext cx="544830" cy="1778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4"/>
            </p:blipFill>
            <p:spPr>
              <a:xfrm>
                <a:off x="937260" y="1669415"/>
                <a:ext cx="54483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7" name="墨迹 16"/>
              <p14:cNvContentPartPr/>
              <p14:nvPr/>
            </p14:nvContentPartPr>
            <p14:xfrm>
              <a:off x="2714625" y="1776730"/>
              <a:ext cx="383540" cy="2667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16"/>
            </p:blipFill>
            <p:spPr>
              <a:xfrm>
                <a:off x="2714625" y="1776730"/>
                <a:ext cx="38354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8" name="墨迹 17"/>
              <p14:cNvContentPartPr/>
              <p14:nvPr/>
            </p14:nvContentPartPr>
            <p14:xfrm>
              <a:off x="2651760" y="2080260"/>
              <a:ext cx="607060" cy="11620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18"/>
            </p:blipFill>
            <p:spPr>
              <a:xfrm>
                <a:off x="2651760" y="2080260"/>
                <a:ext cx="60706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9" name="墨迹 18"/>
              <p14:cNvContentPartPr/>
              <p14:nvPr/>
            </p14:nvContentPartPr>
            <p14:xfrm>
              <a:off x="2696210" y="1562100"/>
              <a:ext cx="107315" cy="100012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0"/>
            </p:blipFill>
            <p:spPr>
              <a:xfrm>
                <a:off x="2696210" y="1562100"/>
                <a:ext cx="107315" cy="1000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0" name="墨迹 19"/>
              <p14:cNvContentPartPr/>
              <p14:nvPr/>
            </p14:nvContentPartPr>
            <p14:xfrm>
              <a:off x="3000375" y="1508760"/>
              <a:ext cx="71120" cy="98234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2"/>
            </p:blipFill>
            <p:spPr>
              <a:xfrm>
                <a:off x="3000375" y="1508760"/>
                <a:ext cx="71120" cy="982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1" name="墨迹 20"/>
              <p14:cNvContentPartPr/>
              <p14:nvPr/>
            </p14:nvContentPartPr>
            <p14:xfrm>
              <a:off x="2401570" y="1750060"/>
              <a:ext cx="170180" cy="16065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4"/>
            </p:blipFill>
            <p:spPr>
              <a:xfrm>
                <a:off x="2401570" y="1750060"/>
                <a:ext cx="17018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2" name="墨迹 21"/>
              <p14:cNvContentPartPr/>
              <p14:nvPr/>
            </p14:nvContentPartPr>
            <p14:xfrm>
              <a:off x="2267585" y="2071370"/>
              <a:ext cx="285750" cy="55372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26"/>
            </p:blipFill>
            <p:spPr>
              <a:xfrm>
                <a:off x="2267585" y="2071370"/>
                <a:ext cx="285750" cy="553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3" name="墨迹 22"/>
              <p14:cNvContentPartPr/>
              <p14:nvPr/>
            </p14:nvContentPartPr>
            <p14:xfrm>
              <a:off x="2312670" y="2562225"/>
              <a:ext cx="1026795" cy="9842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28"/>
            </p:blipFill>
            <p:spPr>
              <a:xfrm>
                <a:off x="2312670" y="2562225"/>
                <a:ext cx="102679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4" name="墨迹 23"/>
              <p14:cNvContentPartPr/>
              <p14:nvPr/>
            </p14:nvContentPartPr>
            <p14:xfrm>
              <a:off x="1607185" y="5732780"/>
              <a:ext cx="2651760" cy="889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0"/>
            </p:blipFill>
            <p:spPr>
              <a:xfrm>
                <a:off x="1607185" y="5732780"/>
                <a:ext cx="265176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5" name="墨迹 24"/>
              <p14:cNvContentPartPr/>
              <p14:nvPr/>
            </p14:nvContentPartPr>
            <p14:xfrm>
              <a:off x="267335" y="5643245"/>
              <a:ext cx="1134110" cy="7175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2"/>
            </p:blipFill>
            <p:spPr>
              <a:xfrm>
                <a:off x="267335" y="5643245"/>
                <a:ext cx="113411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6" name="墨迹 25"/>
              <p14:cNvContentPartPr/>
              <p14:nvPr/>
            </p14:nvContentPartPr>
            <p14:xfrm>
              <a:off x="1732280" y="3812540"/>
              <a:ext cx="80010" cy="13398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34"/>
            </p:blipFill>
            <p:spPr>
              <a:xfrm>
                <a:off x="1732280" y="3812540"/>
                <a:ext cx="8001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7" name="墨迹 26"/>
              <p14:cNvContentPartPr/>
              <p14:nvPr/>
            </p14:nvContentPartPr>
            <p14:xfrm>
              <a:off x="1553210" y="4071620"/>
              <a:ext cx="339725" cy="50927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36"/>
            </p:blipFill>
            <p:spPr>
              <a:xfrm>
                <a:off x="1553210" y="4071620"/>
                <a:ext cx="339725" cy="509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8" name="墨迹 27"/>
              <p14:cNvContentPartPr/>
              <p14:nvPr/>
            </p14:nvContentPartPr>
            <p14:xfrm>
              <a:off x="1919605" y="3705225"/>
              <a:ext cx="223520" cy="5397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38"/>
            </p:blipFill>
            <p:spPr>
              <a:xfrm>
                <a:off x="1919605" y="3705225"/>
                <a:ext cx="22352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9" name="墨迹 28"/>
              <p14:cNvContentPartPr/>
              <p14:nvPr/>
            </p14:nvContentPartPr>
            <p14:xfrm>
              <a:off x="1955165" y="3866515"/>
              <a:ext cx="178435" cy="2667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0"/>
            </p:blipFill>
            <p:spPr>
              <a:xfrm>
                <a:off x="1955165" y="3866515"/>
                <a:ext cx="17843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30" name="墨迹 29"/>
              <p14:cNvContentPartPr/>
              <p14:nvPr/>
            </p14:nvContentPartPr>
            <p14:xfrm>
              <a:off x="1830070" y="4018280"/>
              <a:ext cx="544830" cy="5334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42"/>
            </p:blipFill>
            <p:spPr>
              <a:xfrm>
                <a:off x="1830070" y="4018280"/>
                <a:ext cx="54483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31" name="墨迹 30"/>
              <p14:cNvContentPartPr/>
              <p14:nvPr/>
            </p14:nvContentPartPr>
            <p14:xfrm>
              <a:off x="2044700" y="3562350"/>
              <a:ext cx="35560" cy="47371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44"/>
            </p:blipFill>
            <p:spPr>
              <a:xfrm>
                <a:off x="2044700" y="3562350"/>
                <a:ext cx="35560" cy="473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32" name="墨迹 31"/>
              <p14:cNvContentPartPr/>
              <p14:nvPr/>
            </p14:nvContentPartPr>
            <p14:xfrm>
              <a:off x="1990725" y="4196715"/>
              <a:ext cx="53975" cy="47307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46"/>
            </p:blipFill>
            <p:spPr>
              <a:xfrm>
                <a:off x="1990725" y="4196715"/>
                <a:ext cx="53975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33" name="墨迹 32"/>
              <p14:cNvContentPartPr/>
              <p14:nvPr/>
            </p14:nvContentPartPr>
            <p14:xfrm>
              <a:off x="1723390" y="6179185"/>
              <a:ext cx="17780" cy="36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4"/>
            </p:blipFill>
            <p:spPr>
              <a:xfrm>
                <a:off x="1723390" y="617918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34" name="墨迹 33"/>
              <p14:cNvContentPartPr/>
              <p14:nvPr/>
            </p14:nvContentPartPr>
            <p14:xfrm>
              <a:off x="1990725" y="4178935"/>
              <a:ext cx="214630" cy="455295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49"/>
            </p:blipFill>
            <p:spPr>
              <a:xfrm>
                <a:off x="1990725" y="4178935"/>
                <a:ext cx="214630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5" name="墨迹 34"/>
              <p14:cNvContentPartPr/>
              <p14:nvPr/>
            </p14:nvContentPartPr>
            <p14:xfrm>
              <a:off x="2026920" y="4312920"/>
              <a:ext cx="62230" cy="36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51"/>
            </p:blipFill>
            <p:spPr>
              <a:xfrm>
                <a:off x="2026920" y="4312920"/>
                <a:ext cx="6223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6" name="墨迹 35"/>
              <p14:cNvContentPartPr/>
              <p14:nvPr/>
            </p14:nvContentPartPr>
            <p14:xfrm>
              <a:off x="2035810" y="4429125"/>
              <a:ext cx="80010" cy="889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53"/>
            </p:blipFill>
            <p:spPr>
              <a:xfrm>
                <a:off x="2035810" y="4429125"/>
                <a:ext cx="8001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7" name="墨迹 36"/>
              <p14:cNvContentPartPr/>
              <p14:nvPr/>
            </p14:nvContentPartPr>
            <p14:xfrm>
              <a:off x="4919980" y="3893185"/>
              <a:ext cx="1509395" cy="4445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55"/>
            </p:blipFill>
            <p:spPr>
              <a:xfrm>
                <a:off x="4919980" y="3893185"/>
                <a:ext cx="150939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8" name="墨迹 37"/>
              <p14:cNvContentPartPr/>
              <p14:nvPr/>
            </p14:nvContentPartPr>
            <p14:xfrm>
              <a:off x="356870" y="6232525"/>
              <a:ext cx="786130" cy="1778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57"/>
            </p:blipFill>
            <p:spPr>
              <a:xfrm>
                <a:off x="356870" y="6232525"/>
                <a:ext cx="786130" cy="1778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30419" y="3126441"/>
            <a:ext cx="7253287" cy="3215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4000" dirty="0">
                <a:ea typeface="华文楷体" panose="02010600040101010101" pitchFamily="2" charset="-122"/>
              </a:rPr>
              <a:t>外国人 </a:t>
            </a:r>
            <a:r>
              <a:rPr lang="en-US" altLang="zh-CN" sz="4000" dirty="0">
                <a:ea typeface="华文楷体" panose="02010600040101010101" pitchFamily="2" charset="-122"/>
              </a:rPr>
              <a:t>foreigners</a:t>
            </a:r>
            <a:endParaRPr lang="zh-CN" altLang="en-US" sz="4000" dirty="0">
              <a:ea typeface="华文楷体" panose="02010600040101010101" pitchFamily="2" charset="-122"/>
            </a:endParaRP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4000" dirty="0">
                <a:ea typeface="华文楷体" panose="02010600040101010101" pitchFamily="2" charset="-122"/>
              </a:rPr>
              <a:t>外国学生</a:t>
            </a:r>
            <a:r>
              <a:rPr lang="en-US" altLang="zh-CN" sz="4000" dirty="0">
                <a:ea typeface="华文楷体" panose="02010600040101010101" pitchFamily="2" charset="-122"/>
              </a:rPr>
              <a:t> foreign students</a:t>
            </a:r>
            <a:endParaRPr lang="zh-CN" altLang="en-US" sz="4000" dirty="0">
              <a:ea typeface="华文楷体" panose="02010600040101010101" pitchFamily="2" charset="-122"/>
            </a:endParaRP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4000" dirty="0">
                <a:ea typeface="华文楷体" panose="02010600040101010101" pitchFamily="2" charset="-122"/>
              </a:rPr>
              <a:t>外国朋友 </a:t>
            </a:r>
            <a:r>
              <a:rPr lang="en-US" altLang="zh-CN" sz="4000" dirty="0">
                <a:ea typeface="华文楷体" panose="02010600040101010101" pitchFamily="2" charset="-122"/>
              </a:rPr>
              <a:t>foreign friends</a:t>
            </a:r>
            <a:endParaRPr lang="zh-CN" altLang="en-US" sz="4000" dirty="0">
              <a:ea typeface="华文楷体" panose="02010600040101010101" pitchFamily="2" charset="-122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261725" y="1141930"/>
            <a:ext cx="3895338" cy="165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外国</a:t>
            </a:r>
            <a:endParaRPr lang="zh-CN" altLang="en-US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noun.</a:t>
            </a:r>
            <a:endParaRPr lang="en-US" altLang="zh-CN" sz="2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foreign country</a:t>
            </a:r>
            <a:endParaRPr lang="en-US" altLang="zh-CN" sz="2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388" y="260350"/>
            <a:ext cx="1225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70C0"/>
                </a:solidFill>
              </a:rPr>
              <a:t>生词扩展</a:t>
            </a:r>
            <a:endParaRPr lang="en-US" altLang="zh-CN" b="1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1756" y="823211"/>
            <a:ext cx="13187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/>
              <a:t>wài</a:t>
            </a:r>
            <a:r>
              <a:rPr lang="en-US" altLang="zh-CN" sz="2800" dirty="0"/>
              <a:t> </a:t>
            </a:r>
            <a:r>
              <a:rPr lang="en-US" altLang="zh-CN" sz="2800" dirty="0" err="1"/>
              <a:t>guó</a:t>
            </a:r>
            <a:endParaRPr lang="zh-CN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533775" y="260350"/>
            <a:ext cx="2505074" cy="250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0614" y="223838"/>
            <a:ext cx="2505074" cy="250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401320" y="2794635"/>
              <a:ext cx="2661285" cy="355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4"/>
            </p:blipFill>
            <p:spPr>
              <a:xfrm>
                <a:off x="401320" y="2794635"/>
                <a:ext cx="266128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1089025" y="1821180"/>
              <a:ext cx="401955" cy="4508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6"/>
            </p:blipFill>
            <p:spPr>
              <a:xfrm>
                <a:off x="1089025" y="1821180"/>
                <a:ext cx="40195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419100" y="1838960"/>
              <a:ext cx="357505" cy="5397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8"/>
            </p:blipFill>
            <p:spPr>
              <a:xfrm>
                <a:off x="419100" y="1838960"/>
                <a:ext cx="35750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墨迹 8"/>
              <p14:cNvContentPartPr/>
              <p14:nvPr/>
            </p14:nvContentPartPr>
            <p14:xfrm>
              <a:off x="678180" y="4124960"/>
              <a:ext cx="1428750" cy="3619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0"/>
            </p:blipFill>
            <p:spPr>
              <a:xfrm>
                <a:off x="678180" y="4124960"/>
                <a:ext cx="142875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墨迹 9"/>
              <p14:cNvContentPartPr/>
              <p14:nvPr/>
            </p14:nvContentPartPr>
            <p14:xfrm>
              <a:off x="2428875" y="4161155"/>
              <a:ext cx="1838960" cy="7112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2"/>
            </p:blipFill>
            <p:spPr>
              <a:xfrm>
                <a:off x="2428875" y="4161155"/>
                <a:ext cx="183896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墨迹 10"/>
              <p14:cNvContentPartPr/>
              <p14:nvPr/>
            </p14:nvContentPartPr>
            <p14:xfrm>
              <a:off x="660400" y="5276850"/>
              <a:ext cx="1892935" cy="8953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4"/>
            </p:blipFill>
            <p:spPr>
              <a:xfrm>
                <a:off x="660400" y="5276850"/>
                <a:ext cx="189293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2" name="墨迹 11"/>
              <p14:cNvContentPartPr/>
              <p14:nvPr/>
            </p14:nvContentPartPr>
            <p14:xfrm>
              <a:off x="2964180" y="5187950"/>
              <a:ext cx="3286125" cy="12509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6"/>
            </p:blipFill>
            <p:spPr>
              <a:xfrm>
                <a:off x="2964180" y="5187950"/>
                <a:ext cx="328612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3" name="墨迹 12"/>
              <p14:cNvContentPartPr/>
              <p14:nvPr/>
            </p14:nvContentPartPr>
            <p14:xfrm>
              <a:off x="776605" y="6214745"/>
              <a:ext cx="1750060" cy="444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8"/>
            </p:blipFill>
            <p:spPr>
              <a:xfrm>
                <a:off x="776605" y="6214745"/>
                <a:ext cx="175006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4" name="墨迹 13"/>
              <p14:cNvContentPartPr/>
              <p14:nvPr/>
            </p14:nvContentPartPr>
            <p14:xfrm>
              <a:off x="3187700" y="6276975"/>
              <a:ext cx="2374900" cy="9842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0"/>
            </p:blipFill>
            <p:spPr>
              <a:xfrm>
                <a:off x="3187700" y="6276975"/>
                <a:ext cx="237490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5" name="墨迹 14"/>
              <p14:cNvContentPartPr/>
              <p14:nvPr/>
            </p14:nvContentPartPr>
            <p14:xfrm>
              <a:off x="4902200" y="3098165"/>
              <a:ext cx="241300" cy="63436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2"/>
            </p:blipFill>
            <p:spPr>
              <a:xfrm>
                <a:off x="4902200" y="3098165"/>
                <a:ext cx="241300" cy="6343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6" name="墨迹 15"/>
              <p14:cNvContentPartPr/>
              <p14:nvPr/>
            </p14:nvContentPartPr>
            <p14:xfrm>
              <a:off x="5036185" y="3267710"/>
              <a:ext cx="535940" cy="102743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4"/>
            </p:blipFill>
            <p:spPr>
              <a:xfrm>
                <a:off x="5036185" y="3267710"/>
                <a:ext cx="535940" cy="1027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7" name="墨迹 16"/>
              <p14:cNvContentPartPr/>
              <p14:nvPr/>
            </p14:nvContentPartPr>
            <p14:xfrm>
              <a:off x="4893310" y="4232275"/>
              <a:ext cx="205105" cy="15176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6"/>
            </p:blipFill>
            <p:spPr>
              <a:xfrm>
                <a:off x="4893310" y="4232275"/>
                <a:ext cx="20510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8" name="墨迹 17"/>
              <p14:cNvContentPartPr/>
              <p14:nvPr/>
            </p14:nvContentPartPr>
            <p14:xfrm>
              <a:off x="4848225" y="4509135"/>
              <a:ext cx="170180" cy="6286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8"/>
            </p:blipFill>
            <p:spPr>
              <a:xfrm>
                <a:off x="4848225" y="4509135"/>
                <a:ext cx="170180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9" name="墨迹 18"/>
              <p14:cNvContentPartPr/>
              <p14:nvPr/>
            </p14:nvContentPartPr>
            <p14:xfrm>
              <a:off x="4732655" y="3491230"/>
              <a:ext cx="106680" cy="2667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0"/>
            </p:blipFill>
            <p:spPr>
              <a:xfrm>
                <a:off x="4732655" y="3491230"/>
                <a:ext cx="1066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0" name="墨迹 19"/>
              <p14:cNvContentPartPr/>
              <p14:nvPr/>
            </p14:nvContentPartPr>
            <p14:xfrm>
              <a:off x="3651885" y="1955165"/>
              <a:ext cx="330200" cy="53594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2"/>
            </p:blipFill>
            <p:spPr>
              <a:xfrm>
                <a:off x="3651885" y="1955165"/>
                <a:ext cx="330200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1" name="墨迹 20"/>
              <p14:cNvContentPartPr/>
              <p14:nvPr/>
            </p14:nvContentPartPr>
            <p14:xfrm>
              <a:off x="3723640" y="1205230"/>
              <a:ext cx="205105" cy="42862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4"/>
            </p:blipFill>
            <p:spPr>
              <a:xfrm>
                <a:off x="3723640" y="1205230"/>
                <a:ext cx="20510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2" name="墨迹 21"/>
              <p14:cNvContentPartPr/>
              <p14:nvPr/>
            </p14:nvContentPartPr>
            <p14:xfrm>
              <a:off x="5107305" y="3553460"/>
              <a:ext cx="223520" cy="2413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6"/>
            </p:blipFill>
            <p:spPr>
              <a:xfrm>
                <a:off x="5107305" y="3553460"/>
                <a:ext cx="22352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3" name="墨迹 22"/>
              <p14:cNvContentPartPr/>
              <p14:nvPr/>
            </p14:nvContentPartPr>
            <p14:xfrm>
              <a:off x="5241290" y="3660775"/>
              <a:ext cx="45085" cy="3556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8"/>
            </p:blipFill>
            <p:spPr>
              <a:xfrm>
                <a:off x="5241290" y="3660775"/>
                <a:ext cx="4508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4" name="墨迹 23"/>
              <p14:cNvContentPartPr/>
              <p14:nvPr/>
            </p14:nvContentPartPr>
            <p14:xfrm>
              <a:off x="5696585" y="2866390"/>
              <a:ext cx="107315" cy="172339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0"/>
            </p:blipFill>
            <p:spPr>
              <a:xfrm>
                <a:off x="5696585" y="2866390"/>
                <a:ext cx="107315" cy="1723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5" name="墨迹 24"/>
              <p14:cNvContentPartPr/>
              <p14:nvPr/>
            </p14:nvContentPartPr>
            <p14:xfrm>
              <a:off x="5893435" y="3562350"/>
              <a:ext cx="205105" cy="26797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2"/>
            </p:blipFill>
            <p:spPr>
              <a:xfrm>
                <a:off x="5893435" y="3562350"/>
                <a:ext cx="20510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6" name="墨迹 25"/>
              <p14:cNvContentPartPr/>
              <p14:nvPr/>
            </p14:nvContentPartPr>
            <p14:xfrm>
              <a:off x="6920230" y="4652010"/>
              <a:ext cx="133985" cy="173228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4"/>
            </p:blipFill>
            <p:spPr>
              <a:xfrm>
                <a:off x="6920230" y="4652010"/>
                <a:ext cx="133985" cy="1732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7" name="墨迹 26"/>
              <p14:cNvContentPartPr/>
              <p14:nvPr/>
            </p14:nvContentPartPr>
            <p14:xfrm>
              <a:off x="6973570" y="4500245"/>
              <a:ext cx="1080770" cy="182181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6"/>
            </p:blipFill>
            <p:spPr>
              <a:xfrm>
                <a:off x="6973570" y="4500245"/>
                <a:ext cx="1080770" cy="1821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8" name="墨迹 27"/>
              <p14:cNvContentPartPr/>
              <p14:nvPr/>
            </p14:nvContentPartPr>
            <p14:xfrm>
              <a:off x="7295515" y="4911090"/>
              <a:ext cx="321310" cy="3556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8"/>
            </p:blipFill>
            <p:spPr>
              <a:xfrm>
                <a:off x="7295515" y="4911090"/>
                <a:ext cx="32131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9" name="墨迹 28"/>
              <p14:cNvContentPartPr/>
              <p14:nvPr/>
            </p14:nvContentPartPr>
            <p14:xfrm>
              <a:off x="7322185" y="5214620"/>
              <a:ext cx="374650" cy="6223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0"/>
            </p:blipFill>
            <p:spPr>
              <a:xfrm>
                <a:off x="7322185" y="5214620"/>
                <a:ext cx="37465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0" name="墨迹 29"/>
              <p14:cNvContentPartPr/>
              <p14:nvPr/>
            </p14:nvContentPartPr>
            <p14:xfrm>
              <a:off x="7545070" y="5018405"/>
              <a:ext cx="17780" cy="6159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2"/>
            </p:blipFill>
            <p:spPr>
              <a:xfrm>
                <a:off x="7545070" y="5018405"/>
                <a:ext cx="17780" cy="615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1" name="墨迹 30"/>
              <p14:cNvContentPartPr/>
              <p14:nvPr/>
            </p14:nvContentPartPr>
            <p14:xfrm>
              <a:off x="7197090" y="5616575"/>
              <a:ext cx="633730" cy="9842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4"/>
            </p:blipFill>
            <p:spPr>
              <a:xfrm>
                <a:off x="7197090" y="5616575"/>
                <a:ext cx="63373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2" name="墨迹 31"/>
              <p14:cNvContentPartPr/>
              <p14:nvPr/>
            </p14:nvContentPartPr>
            <p14:xfrm>
              <a:off x="7759700" y="5384165"/>
              <a:ext cx="107315" cy="7175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6"/>
            </p:blipFill>
            <p:spPr>
              <a:xfrm>
                <a:off x="7759700" y="5384165"/>
                <a:ext cx="10731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3" name="墨迹 32"/>
              <p14:cNvContentPartPr/>
              <p14:nvPr/>
            </p14:nvContentPartPr>
            <p14:xfrm>
              <a:off x="7125335" y="6062980"/>
              <a:ext cx="777240" cy="11620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8"/>
            </p:blipFill>
            <p:spPr>
              <a:xfrm>
                <a:off x="7125335" y="6062980"/>
                <a:ext cx="777240" cy="11620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697256" y="2924747"/>
            <a:ext cx="2952750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4000" dirty="0">
                <a:ea typeface="华文楷体" panose="02010600040101010101" pitchFamily="2" charset="-122"/>
              </a:rPr>
              <a:t>我朋友</a:t>
            </a:r>
            <a:endParaRPr lang="zh-CN" altLang="en-US" sz="4000" dirty="0">
              <a:ea typeface="华文楷体" panose="02010600040101010101" pitchFamily="2" charset="-122"/>
            </a:endParaRP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4000" dirty="0">
                <a:ea typeface="华文楷体" panose="02010600040101010101" pitchFamily="2" charset="-122"/>
              </a:rPr>
              <a:t>中国朋友</a:t>
            </a:r>
            <a:endParaRPr lang="zh-CN" altLang="en-US" sz="4000" dirty="0">
              <a:ea typeface="华文楷体" panose="02010600040101010101" pitchFamily="2" charset="-122"/>
            </a:endParaRP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4000" dirty="0">
                <a:ea typeface="华文楷体" panose="02010600040101010101" pitchFamily="2" charset="-122"/>
              </a:rPr>
              <a:t>一个朋友</a:t>
            </a:r>
            <a:endParaRPr lang="zh-CN" altLang="en-US" sz="4000" dirty="0">
              <a:ea typeface="华文楷体" panose="02010600040101010101" pitchFamily="2" charset="-122"/>
            </a:endParaRP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4343057" y="3368453"/>
            <a:ext cx="4103687" cy="2376488"/>
          </a:xfrm>
          <a:prstGeom prst="wedgeRoundRectCallout">
            <a:avLst>
              <a:gd name="adj1" fmla="val -70255"/>
              <a:gd name="adj2" fmla="val -4138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lnSpc>
                <a:spcPct val="170000"/>
              </a:lnSpc>
              <a:buFontTx/>
              <a:buAutoNum type="arabicPeriod"/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他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她是你朋友吗？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70000"/>
              </a:lnSpc>
              <a:buFontTx/>
              <a:buAutoNum type="arabicPeriod"/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你有中国朋友吗？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70000"/>
              </a:lnSpc>
              <a:buFontTx/>
              <a:buAutoNum type="arabicPeriod"/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大卫有几个中国朋友？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96995" y="1464690"/>
            <a:ext cx="296918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朋友</a:t>
            </a:r>
            <a:endParaRPr lang="zh-CN" altLang="en-US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noun.</a:t>
            </a:r>
            <a:endParaRPr lang="en-US" altLang="zh-CN" sz="2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friend</a:t>
            </a:r>
            <a:endParaRPr lang="en-US" altLang="zh-CN" sz="2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79388" y="260350"/>
            <a:ext cx="1225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70C0"/>
                </a:solidFill>
              </a:rPr>
              <a:t>生词扩展</a:t>
            </a:r>
            <a:endParaRPr lang="en-US" altLang="zh-CN" b="1" dirty="0">
              <a:solidFill>
                <a:srgbClr val="0070C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9047" y="669353"/>
            <a:ext cx="1685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péng</a:t>
            </a:r>
            <a:r>
              <a:rPr lang="en-US" altLang="zh-CN" sz="2800" dirty="0"/>
              <a:t> </a:t>
            </a:r>
            <a:r>
              <a:rPr lang="en-US" altLang="zh-CN" sz="2800" dirty="0" err="1"/>
              <a:t>yŏu</a:t>
            </a:r>
            <a:endParaRPr lang="zh-CN" altLang="en-US" sz="28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30233" y="260350"/>
            <a:ext cx="2166143" cy="216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42848" y="260350"/>
            <a:ext cx="2166143" cy="216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875030" y="3803650"/>
              <a:ext cx="1348105" cy="13398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875030" y="3803650"/>
                <a:ext cx="134810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2517775" y="3187700"/>
              <a:ext cx="312420" cy="25908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6"/>
            </p:blipFill>
            <p:spPr>
              <a:xfrm>
                <a:off x="2517775" y="3187700"/>
                <a:ext cx="31242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2955290" y="3143250"/>
              <a:ext cx="89535" cy="20510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8"/>
            </p:blipFill>
            <p:spPr>
              <a:xfrm>
                <a:off x="2955290" y="3143250"/>
                <a:ext cx="8953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2714625" y="3044825"/>
              <a:ext cx="473075" cy="9372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0"/>
            </p:blipFill>
            <p:spPr>
              <a:xfrm>
                <a:off x="2714625" y="3044825"/>
                <a:ext cx="473075" cy="937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墨迹 10"/>
              <p14:cNvContentPartPr/>
              <p14:nvPr/>
            </p14:nvContentPartPr>
            <p14:xfrm>
              <a:off x="3473450" y="2839085"/>
              <a:ext cx="241300" cy="117919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2"/>
            </p:blipFill>
            <p:spPr>
              <a:xfrm>
                <a:off x="3473450" y="2839085"/>
                <a:ext cx="241300" cy="1179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2" name="墨迹 11"/>
              <p14:cNvContentPartPr/>
              <p14:nvPr/>
            </p14:nvContentPartPr>
            <p14:xfrm>
              <a:off x="3339465" y="3152140"/>
              <a:ext cx="347980" cy="889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4"/>
            </p:blipFill>
            <p:spPr>
              <a:xfrm>
                <a:off x="3339465" y="3152140"/>
                <a:ext cx="34798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3" name="墨迹 12"/>
              <p14:cNvContentPartPr/>
              <p14:nvPr/>
            </p14:nvContentPartPr>
            <p14:xfrm>
              <a:off x="3687445" y="3080385"/>
              <a:ext cx="116205" cy="27686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6"/>
            </p:blipFill>
            <p:spPr>
              <a:xfrm>
                <a:off x="3687445" y="3080385"/>
                <a:ext cx="11620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4" name="墨迹 13"/>
              <p14:cNvContentPartPr/>
              <p14:nvPr/>
            </p14:nvContentPartPr>
            <p14:xfrm>
              <a:off x="3830320" y="3018155"/>
              <a:ext cx="62865" cy="30353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8"/>
            </p:blipFill>
            <p:spPr>
              <a:xfrm>
                <a:off x="3830320" y="3018155"/>
                <a:ext cx="6286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5" name="墨迹 14"/>
              <p14:cNvContentPartPr/>
              <p14:nvPr/>
            </p14:nvContentPartPr>
            <p14:xfrm>
              <a:off x="3910965" y="2901950"/>
              <a:ext cx="17780" cy="36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0"/>
            </p:blipFill>
            <p:spPr>
              <a:xfrm>
                <a:off x="3910965" y="290195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6" name="墨迹 15"/>
              <p14:cNvContentPartPr/>
              <p14:nvPr/>
            </p14:nvContentPartPr>
            <p14:xfrm>
              <a:off x="4027170" y="2990850"/>
              <a:ext cx="178435" cy="26797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2"/>
            </p:blipFill>
            <p:spPr>
              <a:xfrm>
                <a:off x="4027170" y="2990850"/>
                <a:ext cx="17843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7" name="墨迹 16"/>
              <p14:cNvContentPartPr/>
              <p14:nvPr/>
            </p14:nvContentPartPr>
            <p14:xfrm>
              <a:off x="4258945" y="3018155"/>
              <a:ext cx="133985" cy="3302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4"/>
            </p:blipFill>
            <p:spPr>
              <a:xfrm>
                <a:off x="4258945" y="3018155"/>
                <a:ext cx="13398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8" name="墨迹 17"/>
              <p14:cNvContentPartPr/>
              <p14:nvPr/>
            </p14:nvContentPartPr>
            <p14:xfrm>
              <a:off x="4553585" y="2714625"/>
              <a:ext cx="161290" cy="7048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6"/>
            </p:blipFill>
            <p:spPr>
              <a:xfrm>
                <a:off x="4553585" y="2714625"/>
                <a:ext cx="161290" cy="704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9" name="墨迹 18"/>
              <p14:cNvContentPartPr/>
              <p14:nvPr/>
            </p14:nvContentPartPr>
            <p14:xfrm>
              <a:off x="857250" y="4964430"/>
              <a:ext cx="1838960" cy="8064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8"/>
            </p:blipFill>
            <p:spPr>
              <a:xfrm>
                <a:off x="857250" y="4964430"/>
                <a:ext cx="183896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0" name="墨迹 19"/>
              <p14:cNvContentPartPr/>
              <p14:nvPr/>
            </p14:nvContentPartPr>
            <p14:xfrm>
              <a:off x="1249680" y="5357495"/>
              <a:ext cx="571500" cy="89281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0"/>
            </p:blipFill>
            <p:spPr>
              <a:xfrm>
                <a:off x="1249680" y="5357495"/>
                <a:ext cx="571500" cy="8928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1" name="墨迹 20"/>
              <p14:cNvContentPartPr/>
              <p14:nvPr/>
            </p14:nvContentPartPr>
            <p14:xfrm>
              <a:off x="928370" y="6143625"/>
              <a:ext cx="250190" cy="3556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2"/>
            </p:blipFill>
            <p:spPr>
              <a:xfrm>
                <a:off x="928370" y="6143625"/>
                <a:ext cx="25019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2" name="墨迹 21"/>
              <p14:cNvContentPartPr/>
              <p14:nvPr/>
            </p14:nvContentPartPr>
            <p14:xfrm>
              <a:off x="2018030" y="6196965"/>
              <a:ext cx="749935" cy="889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4"/>
            </p:blipFill>
            <p:spPr>
              <a:xfrm>
                <a:off x="2018030" y="6196965"/>
                <a:ext cx="7499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3" name="墨迹 22"/>
              <p14:cNvContentPartPr/>
              <p14:nvPr/>
            </p14:nvContentPartPr>
            <p14:xfrm>
              <a:off x="3526790" y="5687695"/>
              <a:ext cx="339725" cy="94678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6"/>
            </p:blipFill>
            <p:spPr>
              <a:xfrm>
                <a:off x="3526790" y="5687695"/>
                <a:ext cx="339725" cy="9467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4" name="墨迹 23"/>
              <p14:cNvContentPartPr/>
              <p14:nvPr/>
            </p14:nvContentPartPr>
            <p14:xfrm>
              <a:off x="3464560" y="5911215"/>
              <a:ext cx="321310" cy="44640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8"/>
            </p:blipFill>
            <p:spPr>
              <a:xfrm>
                <a:off x="3464560" y="5911215"/>
                <a:ext cx="321310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5" name="墨迹 24"/>
              <p14:cNvContentPartPr/>
              <p14:nvPr/>
            </p14:nvContentPartPr>
            <p14:xfrm>
              <a:off x="3249930" y="5973445"/>
              <a:ext cx="696595" cy="7175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0"/>
            </p:blipFill>
            <p:spPr>
              <a:xfrm>
                <a:off x="3249930" y="5973445"/>
                <a:ext cx="69659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6" name="墨迹 25"/>
              <p14:cNvContentPartPr/>
              <p14:nvPr/>
            </p14:nvContentPartPr>
            <p14:xfrm>
              <a:off x="4089400" y="5866765"/>
              <a:ext cx="17780" cy="80327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2"/>
            </p:blipFill>
            <p:spPr>
              <a:xfrm>
                <a:off x="4089400" y="5866765"/>
                <a:ext cx="17780" cy="803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7" name="墨迹 26"/>
              <p14:cNvContentPartPr/>
              <p14:nvPr/>
            </p14:nvContentPartPr>
            <p14:xfrm>
              <a:off x="4071620" y="5786120"/>
              <a:ext cx="259080" cy="73215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4"/>
            </p:blipFill>
            <p:spPr>
              <a:xfrm>
                <a:off x="4071620" y="5786120"/>
                <a:ext cx="259080" cy="732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8" name="墨迹 27"/>
              <p14:cNvContentPartPr/>
              <p14:nvPr/>
            </p14:nvContentPartPr>
            <p14:xfrm>
              <a:off x="4071620" y="6054090"/>
              <a:ext cx="196215" cy="3556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6"/>
            </p:blipFill>
            <p:spPr>
              <a:xfrm>
                <a:off x="4071620" y="6054090"/>
                <a:ext cx="19621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9" name="墨迹 28"/>
              <p14:cNvContentPartPr/>
              <p14:nvPr/>
            </p14:nvContentPartPr>
            <p14:xfrm>
              <a:off x="4107180" y="6152515"/>
              <a:ext cx="160655" cy="5334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8"/>
            </p:blipFill>
            <p:spPr>
              <a:xfrm>
                <a:off x="4107180" y="6152515"/>
                <a:ext cx="16065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0" name="墨迹 29"/>
              <p14:cNvContentPartPr/>
              <p14:nvPr/>
            </p14:nvContentPartPr>
            <p14:xfrm>
              <a:off x="4276725" y="6357620"/>
              <a:ext cx="80645" cy="17843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0"/>
            </p:blipFill>
            <p:spPr>
              <a:xfrm>
                <a:off x="4276725" y="6357620"/>
                <a:ext cx="8064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1" name="墨迹 30"/>
              <p14:cNvContentPartPr/>
              <p14:nvPr/>
            </p14:nvContentPartPr>
            <p14:xfrm>
              <a:off x="4446905" y="5875655"/>
              <a:ext cx="53340" cy="69659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2"/>
            </p:blipFill>
            <p:spPr>
              <a:xfrm>
                <a:off x="4446905" y="5875655"/>
                <a:ext cx="53340" cy="6965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2" name="墨迹 31"/>
              <p14:cNvContentPartPr/>
              <p14:nvPr/>
            </p14:nvContentPartPr>
            <p14:xfrm>
              <a:off x="4392930" y="5741670"/>
              <a:ext cx="357505" cy="8572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4"/>
            </p:blipFill>
            <p:spPr>
              <a:xfrm>
                <a:off x="4392930" y="5741670"/>
                <a:ext cx="357505" cy="857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3" name="墨迹 32"/>
              <p14:cNvContentPartPr/>
              <p14:nvPr/>
            </p14:nvContentPartPr>
            <p14:xfrm>
              <a:off x="4518025" y="6054090"/>
              <a:ext cx="169545" cy="3556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6"/>
            </p:blipFill>
            <p:spPr>
              <a:xfrm>
                <a:off x="4518025" y="6054090"/>
                <a:ext cx="16954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4" name="墨迹 33"/>
              <p14:cNvContentPartPr/>
              <p14:nvPr/>
            </p14:nvContentPartPr>
            <p14:xfrm>
              <a:off x="4473575" y="6170295"/>
              <a:ext cx="169545" cy="5334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8"/>
            </p:blipFill>
            <p:spPr>
              <a:xfrm>
                <a:off x="4473575" y="6170295"/>
                <a:ext cx="16954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5" name="墨迹 34"/>
              <p14:cNvContentPartPr/>
              <p14:nvPr/>
            </p14:nvContentPartPr>
            <p14:xfrm>
              <a:off x="4919980" y="5902325"/>
              <a:ext cx="250190" cy="444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0"/>
            </p:blipFill>
            <p:spPr>
              <a:xfrm>
                <a:off x="4919980" y="5902325"/>
                <a:ext cx="25019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6" name="墨迹 35"/>
              <p14:cNvContentPartPr/>
              <p14:nvPr/>
            </p14:nvContentPartPr>
            <p14:xfrm>
              <a:off x="4937760" y="5750560"/>
              <a:ext cx="160655" cy="65151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2"/>
            </p:blipFill>
            <p:spPr>
              <a:xfrm>
                <a:off x="4937760" y="5750560"/>
                <a:ext cx="160655" cy="651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7" name="墨迹 36"/>
              <p14:cNvContentPartPr/>
              <p14:nvPr/>
            </p14:nvContentPartPr>
            <p14:xfrm>
              <a:off x="4964430" y="6107430"/>
              <a:ext cx="375285" cy="4826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4"/>
            </p:blipFill>
            <p:spPr>
              <a:xfrm>
                <a:off x="4964430" y="6107430"/>
                <a:ext cx="375285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8" name="墨迹 37"/>
              <p14:cNvContentPartPr/>
              <p14:nvPr/>
            </p14:nvContentPartPr>
            <p14:xfrm>
              <a:off x="5045075" y="6098540"/>
              <a:ext cx="393065" cy="52705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6"/>
            </p:blipFill>
            <p:spPr>
              <a:xfrm>
                <a:off x="5045075" y="6098540"/>
                <a:ext cx="393065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9" name="墨迹 38"/>
              <p14:cNvContentPartPr/>
              <p14:nvPr/>
            </p14:nvContentPartPr>
            <p14:xfrm>
              <a:off x="5964555" y="5875655"/>
              <a:ext cx="17780" cy="31242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68"/>
            </p:blipFill>
            <p:spPr>
              <a:xfrm>
                <a:off x="5964555" y="5875655"/>
                <a:ext cx="1778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40" name="墨迹 39"/>
              <p14:cNvContentPartPr/>
              <p14:nvPr/>
            </p14:nvContentPartPr>
            <p14:xfrm>
              <a:off x="5928995" y="6071870"/>
              <a:ext cx="214630" cy="767715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0"/>
            </p:blipFill>
            <p:spPr>
              <a:xfrm>
                <a:off x="5928995" y="6071870"/>
                <a:ext cx="214630" cy="767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1" name="墨迹 40"/>
              <p14:cNvContentPartPr/>
              <p14:nvPr/>
            </p14:nvContentPartPr>
            <p14:xfrm>
              <a:off x="5830570" y="6098540"/>
              <a:ext cx="375285" cy="71437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2"/>
            </p:blipFill>
            <p:spPr>
              <a:xfrm>
                <a:off x="5830570" y="6098540"/>
                <a:ext cx="375285" cy="714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2" name="墨迹 41"/>
              <p14:cNvContentPartPr/>
              <p14:nvPr/>
            </p14:nvContentPartPr>
            <p14:xfrm>
              <a:off x="5696585" y="6170295"/>
              <a:ext cx="661035" cy="6223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4"/>
            </p:blipFill>
            <p:spPr>
              <a:xfrm>
                <a:off x="5696585" y="6170295"/>
                <a:ext cx="66103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3" name="墨迹 42"/>
              <p14:cNvContentPartPr/>
              <p14:nvPr/>
            </p14:nvContentPartPr>
            <p14:xfrm>
              <a:off x="6410960" y="6125210"/>
              <a:ext cx="151765" cy="20574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6"/>
            </p:blipFill>
            <p:spPr>
              <a:xfrm>
                <a:off x="6410960" y="6125210"/>
                <a:ext cx="15176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4" name="墨迹 43"/>
              <p14:cNvContentPartPr/>
              <p14:nvPr/>
            </p14:nvContentPartPr>
            <p14:xfrm>
              <a:off x="6598920" y="6161405"/>
              <a:ext cx="169545" cy="8001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78"/>
            </p:blipFill>
            <p:spPr>
              <a:xfrm>
                <a:off x="6598920" y="6161405"/>
                <a:ext cx="16954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5" name="墨迹 44"/>
              <p14:cNvContentPartPr/>
              <p14:nvPr/>
            </p14:nvContentPartPr>
            <p14:xfrm>
              <a:off x="6562725" y="5920105"/>
              <a:ext cx="80645" cy="91948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0"/>
            </p:blipFill>
            <p:spPr>
              <a:xfrm>
                <a:off x="6562725" y="5920105"/>
                <a:ext cx="80645" cy="919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6" name="墨迹 45"/>
              <p14:cNvContentPartPr/>
              <p14:nvPr/>
            </p14:nvContentPartPr>
            <p14:xfrm>
              <a:off x="6759575" y="5893435"/>
              <a:ext cx="53340" cy="36576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2"/>
            </p:blipFill>
            <p:spPr>
              <a:xfrm>
                <a:off x="6759575" y="5893435"/>
                <a:ext cx="53340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7" name="墨迹 46"/>
              <p14:cNvContentPartPr/>
              <p14:nvPr/>
            </p14:nvContentPartPr>
            <p14:xfrm>
              <a:off x="6875780" y="6009640"/>
              <a:ext cx="160655" cy="3556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4"/>
            </p:blipFill>
            <p:spPr>
              <a:xfrm>
                <a:off x="6875780" y="6009640"/>
                <a:ext cx="16065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8" name="墨迹 47"/>
              <p14:cNvContentPartPr/>
              <p14:nvPr/>
            </p14:nvContentPartPr>
            <p14:xfrm>
              <a:off x="7268210" y="5955665"/>
              <a:ext cx="36195" cy="652145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6"/>
            </p:blipFill>
            <p:spPr>
              <a:xfrm>
                <a:off x="7268210" y="5955665"/>
                <a:ext cx="36195" cy="652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9" name="墨迹 48"/>
              <p14:cNvContentPartPr/>
              <p14:nvPr/>
            </p14:nvContentPartPr>
            <p14:xfrm>
              <a:off x="7304405" y="5893435"/>
              <a:ext cx="196215" cy="66929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88"/>
            </p:blipFill>
            <p:spPr>
              <a:xfrm>
                <a:off x="7304405" y="5893435"/>
                <a:ext cx="196215" cy="669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50" name="墨迹 49"/>
              <p14:cNvContentPartPr/>
              <p14:nvPr/>
            </p14:nvContentPartPr>
            <p14:xfrm>
              <a:off x="7295515" y="6143625"/>
              <a:ext cx="133985" cy="889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0"/>
            </p:blipFill>
            <p:spPr>
              <a:xfrm>
                <a:off x="7295515" y="614362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1" name="墨迹 50"/>
              <p14:cNvContentPartPr/>
              <p14:nvPr/>
            </p14:nvContentPartPr>
            <p14:xfrm>
              <a:off x="7304405" y="6259195"/>
              <a:ext cx="142875" cy="27305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2"/>
            </p:blipFill>
            <p:spPr>
              <a:xfrm>
                <a:off x="7304405" y="6259195"/>
                <a:ext cx="14287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2" name="墨迹 51"/>
              <p14:cNvContentPartPr/>
              <p14:nvPr/>
            </p14:nvContentPartPr>
            <p14:xfrm>
              <a:off x="7590155" y="5946775"/>
              <a:ext cx="26670" cy="52705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4"/>
            </p:blipFill>
            <p:spPr>
              <a:xfrm>
                <a:off x="7590155" y="5946775"/>
                <a:ext cx="26670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3" name="墨迹 52"/>
              <p14:cNvContentPartPr/>
              <p14:nvPr/>
            </p14:nvContentPartPr>
            <p14:xfrm>
              <a:off x="7607935" y="5857875"/>
              <a:ext cx="213995" cy="69596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6"/>
            </p:blipFill>
            <p:spPr>
              <a:xfrm>
                <a:off x="7607935" y="5857875"/>
                <a:ext cx="213995" cy="695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4" name="墨迹 53"/>
              <p14:cNvContentPartPr/>
              <p14:nvPr/>
            </p14:nvContentPartPr>
            <p14:xfrm>
              <a:off x="7652385" y="6045200"/>
              <a:ext cx="133985" cy="3556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98"/>
            </p:blipFill>
            <p:spPr>
              <a:xfrm>
                <a:off x="7652385" y="6045200"/>
                <a:ext cx="13398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5" name="墨迹 54"/>
              <p14:cNvContentPartPr/>
              <p14:nvPr/>
            </p14:nvContentPartPr>
            <p14:xfrm>
              <a:off x="7616825" y="6143625"/>
              <a:ext cx="142875" cy="3556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0"/>
            </p:blipFill>
            <p:spPr>
              <a:xfrm>
                <a:off x="7616825" y="6143625"/>
                <a:ext cx="14287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6" name="墨迹 55"/>
              <p14:cNvContentPartPr/>
              <p14:nvPr/>
            </p14:nvContentPartPr>
            <p14:xfrm>
              <a:off x="7929245" y="5893435"/>
              <a:ext cx="384175" cy="3556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2"/>
            </p:blipFill>
            <p:spPr>
              <a:xfrm>
                <a:off x="7929245" y="5893435"/>
                <a:ext cx="38417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7" name="墨迹 56"/>
              <p14:cNvContentPartPr/>
              <p14:nvPr/>
            </p14:nvContentPartPr>
            <p14:xfrm>
              <a:off x="7955915" y="5741670"/>
              <a:ext cx="241300" cy="785495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4"/>
            </p:blipFill>
            <p:spPr>
              <a:xfrm>
                <a:off x="7955915" y="5741670"/>
                <a:ext cx="241300" cy="7854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8" name="墨迹 57"/>
              <p14:cNvContentPartPr/>
              <p14:nvPr/>
            </p14:nvContentPartPr>
            <p14:xfrm>
              <a:off x="8001000" y="6116320"/>
              <a:ext cx="365760" cy="428625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06"/>
            </p:blipFill>
            <p:spPr>
              <a:xfrm>
                <a:off x="8001000" y="6116320"/>
                <a:ext cx="36576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9" name="墨迹 58"/>
              <p14:cNvContentPartPr/>
              <p14:nvPr/>
            </p14:nvContentPartPr>
            <p14:xfrm>
              <a:off x="8089900" y="6143625"/>
              <a:ext cx="339725" cy="535305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08"/>
            </p:blipFill>
            <p:spPr>
              <a:xfrm>
                <a:off x="8089900" y="6143625"/>
                <a:ext cx="339725" cy="535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60" name="墨迹 59"/>
              <p14:cNvContentPartPr/>
              <p14:nvPr/>
            </p14:nvContentPartPr>
            <p14:xfrm>
              <a:off x="5518150" y="5669915"/>
              <a:ext cx="44450" cy="117856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0"/>
            </p:blipFill>
            <p:spPr>
              <a:xfrm>
                <a:off x="5518150" y="5669915"/>
                <a:ext cx="44450" cy="1178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61" name="墨迹 60"/>
              <p14:cNvContentPartPr/>
              <p14:nvPr/>
            </p14:nvContentPartPr>
            <p14:xfrm>
              <a:off x="2678430" y="5544820"/>
              <a:ext cx="17780" cy="36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20"/>
            </p:blipFill>
            <p:spPr>
              <a:xfrm>
                <a:off x="2678430" y="554482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2" name="墨迹 61"/>
              <p14:cNvContentPartPr/>
              <p14:nvPr/>
            </p14:nvContentPartPr>
            <p14:xfrm>
              <a:off x="1571625" y="6223635"/>
              <a:ext cx="17780" cy="36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20"/>
            </p:blipFill>
            <p:spPr>
              <a:xfrm>
                <a:off x="1571625" y="622363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3" name="墨迹 62"/>
              <p14:cNvContentPartPr/>
              <p14:nvPr/>
            </p14:nvContentPartPr>
            <p14:xfrm>
              <a:off x="6812915" y="5973445"/>
              <a:ext cx="133985" cy="71755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14"/>
            </p:blipFill>
            <p:spPr>
              <a:xfrm>
                <a:off x="6812915" y="5973445"/>
                <a:ext cx="13398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4" name="墨迹 63"/>
              <p14:cNvContentPartPr/>
              <p14:nvPr/>
            </p14:nvContentPartPr>
            <p14:xfrm>
              <a:off x="6795135" y="6304280"/>
              <a:ext cx="205740" cy="36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16"/>
            </p:blipFill>
            <p:spPr>
              <a:xfrm>
                <a:off x="6795135" y="6304280"/>
                <a:ext cx="20574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5" name="墨迹 64"/>
              <p14:cNvContentPartPr/>
              <p14:nvPr/>
            </p14:nvContentPartPr>
            <p14:xfrm>
              <a:off x="6902450" y="5857875"/>
              <a:ext cx="26670" cy="749935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18"/>
            </p:blipFill>
            <p:spPr>
              <a:xfrm>
                <a:off x="6902450" y="5857875"/>
                <a:ext cx="26670" cy="749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6" name="墨迹 65"/>
              <p14:cNvContentPartPr/>
              <p14:nvPr/>
            </p14:nvContentPartPr>
            <p14:xfrm>
              <a:off x="6777355" y="6607810"/>
              <a:ext cx="330200" cy="1778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0"/>
            </p:blipFill>
            <p:spPr>
              <a:xfrm>
                <a:off x="6777355" y="6607810"/>
                <a:ext cx="33020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7" name="墨迹 66"/>
              <p14:cNvContentPartPr/>
              <p14:nvPr/>
            </p14:nvContentPartPr>
            <p14:xfrm>
              <a:off x="6402070" y="5589905"/>
              <a:ext cx="125095" cy="231775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22"/>
            </p:blipFill>
            <p:spPr>
              <a:xfrm>
                <a:off x="6402070" y="5589905"/>
                <a:ext cx="12509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8" name="墨迹 67"/>
              <p14:cNvContentPartPr/>
              <p14:nvPr/>
            </p14:nvContentPartPr>
            <p14:xfrm>
              <a:off x="6357620" y="5553710"/>
              <a:ext cx="160655" cy="28575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24"/>
            </p:blipFill>
            <p:spPr>
              <a:xfrm>
                <a:off x="6357620" y="5553710"/>
                <a:ext cx="16065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9" name="墨迹 68"/>
              <p14:cNvContentPartPr/>
              <p14:nvPr/>
            </p14:nvContentPartPr>
            <p14:xfrm>
              <a:off x="6590030" y="5544820"/>
              <a:ext cx="17780" cy="25908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26"/>
            </p:blipFill>
            <p:spPr>
              <a:xfrm>
                <a:off x="6590030" y="5544820"/>
                <a:ext cx="1778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70" name="墨迹 69"/>
              <p14:cNvContentPartPr/>
              <p14:nvPr/>
            </p14:nvContentPartPr>
            <p14:xfrm>
              <a:off x="6572250" y="5304155"/>
              <a:ext cx="124460" cy="178435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28"/>
            </p:blipFill>
            <p:spPr>
              <a:xfrm>
                <a:off x="6572250" y="5304155"/>
                <a:ext cx="12446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71" name="墨迹 70"/>
              <p14:cNvContentPartPr/>
              <p14:nvPr/>
            </p14:nvContentPartPr>
            <p14:xfrm>
              <a:off x="6741795" y="5562600"/>
              <a:ext cx="116205" cy="19685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0"/>
            </p:blipFill>
            <p:spPr>
              <a:xfrm>
                <a:off x="6741795" y="5562600"/>
                <a:ext cx="11620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72" name="墨迹 71"/>
              <p14:cNvContentPartPr/>
              <p14:nvPr/>
            </p14:nvContentPartPr>
            <p14:xfrm>
              <a:off x="7000875" y="5553710"/>
              <a:ext cx="142875" cy="48260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32"/>
            </p:blipFill>
            <p:spPr>
              <a:xfrm>
                <a:off x="7000875" y="5553710"/>
                <a:ext cx="142875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3" name="墨迹 72"/>
              <p14:cNvContentPartPr/>
              <p14:nvPr/>
            </p14:nvContentPartPr>
            <p14:xfrm>
              <a:off x="6759575" y="5678805"/>
              <a:ext cx="8890" cy="89535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34"/>
            </p:blipFill>
            <p:spPr>
              <a:xfrm>
                <a:off x="6759575" y="5678805"/>
                <a:ext cx="889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4" name="墨迹 73"/>
              <p14:cNvContentPartPr/>
              <p14:nvPr/>
            </p14:nvContentPartPr>
            <p14:xfrm>
              <a:off x="4946650" y="4304030"/>
              <a:ext cx="2625725" cy="11557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36"/>
            </p:blipFill>
            <p:spPr>
              <a:xfrm>
                <a:off x="4946650" y="4304030"/>
                <a:ext cx="2625725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5" name="墨迹 74"/>
              <p14:cNvContentPartPr/>
              <p14:nvPr/>
            </p14:nvContentPartPr>
            <p14:xfrm>
              <a:off x="3169920" y="1732280"/>
              <a:ext cx="17780" cy="36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20"/>
            </p:blipFill>
            <p:spPr>
              <a:xfrm>
                <a:off x="3169920" y="173228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6" name="墨迹 75"/>
              <p14:cNvContentPartPr/>
              <p14:nvPr/>
            </p14:nvContentPartPr>
            <p14:xfrm>
              <a:off x="5741670" y="2759075"/>
              <a:ext cx="249555" cy="3556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39"/>
            </p:blipFill>
            <p:spPr>
              <a:xfrm>
                <a:off x="5741670" y="2759075"/>
                <a:ext cx="24955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7" name="墨迹 76"/>
              <p14:cNvContentPartPr/>
              <p14:nvPr/>
            </p14:nvContentPartPr>
            <p14:xfrm>
              <a:off x="5795010" y="2794635"/>
              <a:ext cx="71755" cy="481965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41"/>
            </p:blipFill>
            <p:spPr>
              <a:xfrm>
                <a:off x="5795010" y="2794635"/>
                <a:ext cx="71755" cy="481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8" name="墨迹 77"/>
              <p14:cNvContentPartPr/>
              <p14:nvPr/>
            </p14:nvContentPartPr>
            <p14:xfrm>
              <a:off x="5812790" y="2937510"/>
              <a:ext cx="232410" cy="169545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43"/>
            </p:blipFill>
            <p:spPr>
              <a:xfrm>
                <a:off x="5812790" y="2937510"/>
                <a:ext cx="23241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9" name="墨迹 78"/>
              <p14:cNvContentPartPr/>
              <p14:nvPr/>
            </p14:nvContentPartPr>
            <p14:xfrm>
              <a:off x="6134100" y="2696210"/>
              <a:ext cx="214630" cy="133985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45"/>
            </p:blipFill>
            <p:spPr>
              <a:xfrm>
                <a:off x="6134100" y="2696210"/>
                <a:ext cx="21463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80" name="墨迹 79"/>
              <p14:cNvContentPartPr/>
              <p14:nvPr/>
            </p14:nvContentPartPr>
            <p14:xfrm>
              <a:off x="6116320" y="2812415"/>
              <a:ext cx="62865" cy="419735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47"/>
            </p:blipFill>
            <p:spPr>
              <a:xfrm>
                <a:off x="6116320" y="2812415"/>
                <a:ext cx="6286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81" name="墨迹 80"/>
              <p14:cNvContentPartPr/>
              <p14:nvPr/>
            </p14:nvContentPartPr>
            <p14:xfrm>
              <a:off x="6223635" y="2937510"/>
              <a:ext cx="196215" cy="889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49"/>
            </p:blipFill>
            <p:spPr>
              <a:xfrm>
                <a:off x="6223635" y="2937510"/>
                <a:ext cx="1962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82" name="墨迹 81"/>
              <p14:cNvContentPartPr/>
              <p14:nvPr/>
            </p14:nvContentPartPr>
            <p14:xfrm>
              <a:off x="6304280" y="2955290"/>
              <a:ext cx="35560" cy="48260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51"/>
            </p:blipFill>
            <p:spPr>
              <a:xfrm>
                <a:off x="6304280" y="2955290"/>
                <a:ext cx="3556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83" name="墨迹 82"/>
              <p14:cNvContentPartPr/>
              <p14:nvPr/>
            </p14:nvContentPartPr>
            <p14:xfrm>
              <a:off x="6527165" y="2669540"/>
              <a:ext cx="205740" cy="348615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53"/>
            </p:blipFill>
            <p:spPr>
              <a:xfrm>
                <a:off x="6527165" y="2669540"/>
                <a:ext cx="205740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4" name="墨迹 83"/>
              <p14:cNvContentPartPr/>
              <p14:nvPr/>
            </p14:nvContentPartPr>
            <p14:xfrm>
              <a:off x="6482715" y="2759075"/>
              <a:ext cx="393065" cy="1778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55"/>
            </p:blipFill>
            <p:spPr>
              <a:xfrm>
                <a:off x="6482715" y="2759075"/>
                <a:ext cx="3930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5" name="墨迹 84"/>
              <p14:cNvContentPartPr/>
              <p14:nvPr/>
            </p14:nvContentPartPr>
            <p14:xfrm>
              <a:off x="6590030" y="2857500"/>
              <a:ext cx="71120" cy="598170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57"/>
            </p:blipFill>
            <p:spPr>
              <a:xfrm>
                <a:off x="6590030" y="2857500"/>
                <a:ext cx="71120" cy="598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6" name="墨迹 85"/>
              <p14:cNvContentPartPr/>
              <p14:nvPr/>
            </p14:nvContentPartPr>
            <p14:xfrm>
              <a:off x="6670040" y="2910840"/>
              <a:ext cx="142875" cy="59817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59"/>
            </p:blipFill>
            <p:spPr>
              <a:xfrm>
                <a:off x="6670040" y="2910840"/>
                <a:ext cx="142875" cy="598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7" name="墨迹 86"/>
              <p14:cNvContentPartPr/>
              <p14:nvPr/>
            </p14:nvContentPartPr>
            <p14:xfrm>
              <a:off x="6643370" y="3062605"/>
              <a:ext cx="151765" cy="3556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61"/>
            </p:blipFill>
            <p:spPr>
              <a:xfrm>
                <a:off x="6643370" y="3062605"/>
                <a:ext cx="15176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8" name="墨迹 87"/>
              <p14:cNvContentPartPr/>
              <p14:nvPr/>
            </p14:nvContentPartPr>
            <p14:xfrm>
              <a:off x="6590030" y="3267710"/>
              <a:ext cx="17780" cy="360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20"/>
            </p:blipFill>
            <p:spPr>
              <a:xfrm>
                <a:off x="6590030" y="326771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9" name="墨迹 88"/>
              <p14:cNvContentPartPr/>
              <p14:nvPr/>
            </p14:nvContentPartPr>
            <p14:xfrm>
              <a:off x="6598920" y="3232150"/>
              <a:ext cx="187325" cy="1778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64"/>
            </p:blipFill>
            <p:spPr>
              <a:xfrm>
                <a:off x="6598920" y="3232150"/>
                <a:ext cx="1873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90" name="墨迹 89"/>
              <p14:cNvContentPartPr/>
              <p14:nvPr/>
            </p14:nvContentPartPr>
            <p14:xfrm>
              <a:off x="3366135" y="5348605"/>
              <a:ext cx="17780" cy="360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20"/>
            </p:blipFill>
            <p:spPr>
              <a:xfrm>
                <a:off x="3366135" y="534860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91" name="墨迹 90"/>
              <p14:cNvContentPartPr/>
              <p14:nvPr/>
            </p14:nvContentPartPr>
            <p14:xfrm>
              <a:off x="1875155" y="1169670"/>
              <a:ext cx="151765" cy="1089025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67"/>
            </p:blipFill>
            <p:spPr>
              <a:xfrm>
                <a:off x="1875155" y="1169670"/>
                <a:ext cx="151765" cy="1089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92" name="墨迹 91"/>
              <p14:cNvContentPartPr/>
              <p14:nvPr/>
            </p14:nvContentPartPr>
            <p14:xfrm>
              <a:off x="1981835" y="1089025"/>
              <a:ext cx="285750" cy="1151890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69"/>
            </p:blipFill>
            <p:spPr>
              <a:xfrm>
                <a:off x="1981835" y="1089025"/>
                <a:ext cx="285750" cy="1151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93" name="墨迹 92"/>
              <p14:cNvContentPartPr/>
              <p14:nvPr/>
            </p14:nvContentPartPr>
            <p14:xfrm>
              <a:off x="2035810" y="1473200"/>
              <a:ext cx="142875" cy="17780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71"/>
            </p:blipFill>
            <p:spPr>
              <a:xfrm>
                <a:off x="2035810" y="1473200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94" name="墨迹 93"/>
              <p14:cNvContentPartPr/>
              <p14:nvPr/>
            </p14:nvContentPartPr>
            <p14:xfrm>
              <a:off x="2026920" y="1651635"/>
              <a:ext cx="125095" cy="35560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73"/>
            </p:blipFill>
            <p:spPr>
              <a:xfrm>
                <a:off x="2026920" y="1651635"/>
                <a:ext cx="12509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5" name="墨迹 94"/>
              <p14:cNvContentPartPr/>
              <p14:nvPr/>
            </p14:nvContentPartPr>
            <p14:xfrm>
              <a:off x="2348230" y="1097915"/>
              <a:ext cx="80645" cy="1054100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75"/>
            </p:blipFill>
            <p:spPr>
              <a:xfrm>
                <a:off x="2348230" y="1097915"/>
                <a:ext cx="80645" cy="1054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6" name="墨迹 95"/>
              <p14:cNvContentPartPr/>
              <p14:nvPr/>
            </p14:nvContentPartPr>
            <p14:xfrm>
              <a:off x="2437765" y="1053465"/>
              <a:ext cx="347980" cy="1169670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77"/>
            </p:blipFill>
            <p:spPr>
              <a:xfrm>
                <a:off x="2437765" y="1053465"/>
                <a:ext cx="347980" cy="1169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7" name="墨迹 96"/>
              <p14:cNvContentPartPr/>
              <p14:nvPr/>
            </p14:nvContentPartPr>
            <p14:xfrm>
              <a:off x="2419350" y="1392555"/>
              <a:ext cx="142875" cy="8890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79"/>
            </p:blipFill>
            <p:spPr>
              <a:xfrm>
                <a:off x="2419350" y="139255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8" name="墨迹 97"/>
              <p14:cNvContentPartPr/>
              <p14:nvPr/>
            </p14:nvContentPartPr>
            <p14:xfrm>
              <a:off x="2428875" y="1598295"/>
              <a:ext cx="124460" cy="44450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81"/>
            </p:blipFill>
            <p:spPr>
              <a:xfrm>
                <a:off x="2428875" y="1598295"/>
                <a:ext cx="12446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9" name="墨迹 98"/>
              <p14:cNvContentPartPr/>
              <p14:nvPr/>
            </p14:nvContentPartPr>
            <p14:xfrm>
              <a:off x="571500" y="1097915"/>
              <a:ext cx="687070" cy="80645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83"/>
            </p:blipFill>
            <p:spPr>
              <a:xfrm>
                <a:off x="571500" y="1097915"/>
                <a:ext cx="68707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100" name="墨迹 99"/>
              <p14:cNvContentPartPr/>
              <p14:nvPr/>
            </p14:nvContentPartPr>
            <p14:xfrm>
              <a:off x="1482090" y="1115695"/>
              <a:ext cx="410845" cy="62865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85"/>
            </p:blipFill>
            <p:spPr>
              <a:xfrm>
                <a:off x="1482090" y="1115695"/>
                <a:ext cx="41084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101" name="墨迹 100"/>
              <p14:cNvContentPartPr/>
              <p14:nvPr/>
            </p14:nvContentPartPr>
            <p14:xfrm>
              <a:off x="2910840" y="1035685"/>
              <a:ext cx="544830" cy="107315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87"/>
            </p:blipFill>
            <p:spPr>
              <a:xfrm>
                <a:off x="2910840" y="1035685"/>
                <a:ext cx="54483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102" name="墨迹 101"/>
              <p14:cNvContentPartPr/>
              <p14:nvPr/>
            </p14:nvContentPartPr>
            <p14:xfrm>
              <a:off x="2866390" y="946150"/>
              <a:ext cx="374650" cy="937895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189"/>
            </p:blipFill>
            <p:spPr>
              <a:xfrm>
                <a:off x="2866390" y="946150"/>
                <a:ext cx="374650" cy="9378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103" name="墨迹 102"/>
              <p14:cNvContentPartPr/>
              <p14:nvPr/>
            </p14:nvContentPartPr>
            <p14:xfrm>
              <a:off x="3196590" y="1321435"/>
              <a:ext cx="339090" cy="80010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191"/>
            </p:blipFill>
            <p:spPr>
              <a:xfrm>
                <a:off x="3196590" y="1321435"/>
                <a:ext cx="33909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104" name="墨迹 103"/>
              <p14:cNvContentPartPr/>
              <p14:nvPr/>
            </p14:nvContentPartPr>
            <p14:xfrm>
              <a:off x="3053715" y="1330325"/>
              <a:ext cx="518160" cy="481965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193"/>
            </p:blipFill>
            <p:spPr>
              <a:xfrm>
                <a:off x="3053715" y="1330325"/>
                <a:ext cx="518160" cy="481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5" name="墨迹 104"/>
              <p14:cNvContentPartPr/>
              <p14:nvPr/>
            </p14:nvContentPartPr>
            <p14:xfrm>
              <a:off x="3169920" y="1464310"/>
              <a:ext cx="437515" cy="580390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195"/>
            </p:blipFill>
            <p:spPr>
              <a:xfrm>
                <a:off x="3169920" y="1464310"/>
                <a:ext cx="437515" cy="58039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660220" y="3452016"/>
            <a:ext cx="662305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90000"/>
              </a:lnSpc>
            </a:pPr>
            <a:r>
              <a:rPr lang="en-US" altLang="zh-CN" sz="5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5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：你叫什么名字？</a:t>
            </a:r>
            <a:br>
              <a:rPr lang="zh-CN" altLang="en-US" sz="5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5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5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：我叫</a:t>
            </a:r>
            <a:r>
              <a:rPr lang="en-US" altLang="zh-CN" sz="5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  <a:r>
              <a:rPr lang="zh-CN" altLang="en-US" sz="5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50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471695" y="1727992"/>
            <a:ext cx="242073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名字</a:t>
            </a:r>
            <a:endParaRPr lang="zh-CN" altLang="en-US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noun.</a:t>
            </a:r>
            <a:endParaRPr lang="en-US" altLang="zh-CN" sz="2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name</a:t>
            </a:r>
            <a:endParaRPr lang="en-US" altLang="zh-CN" sz="2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9388" y="260350"/>
            <a:ext cx="1225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70C0"/>
                </a:solidFill>
              </a:rPr>
              <a:t>生词扩展</a:t>
            </a:r>
            <a:endParaRPr lang="en-US" altLang="zh-CN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8801" y="844935"/>
            <a:ext cx="1223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míng</a:t>
            </a:r>
            <a:r>
              <a:rPr lang="en-US" altLang="zh-CN" sz="2800" dirty="0"/>
              <a:t> </a:t>
            </a:r>
            <a:r>
              <a:rPr lang="en-US" altLang="zh-CN" sz="2800" dirty="0" err="1"/>
              <a:t>zì</a:t>
            </a:r>
            <a:endParaRPr lang="zh-CN" alt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57625" y="449501"/>
            <a:ext cx="2209799" cy="220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5399" y="449501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2493390" y="3602589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jiào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499745" y="2759075"/>
              <a:ext cx="839470" cy="889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499745" y="2759075"/>
                <a:ext cx="83947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墨迹 7"/>
              <p14:cNvContentPartPr/>
              <p14:nvPr/>
            </p14:nvContentPartPr>
            <p14:xfrm>
              <a:off x="1981835" y="4687570"/>
              <a:ext cx="437515" cy="4826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6"/>
            </p:blipFill>
            <p:spPr>
              <a:xfrm>
                <a:off x="1981835" y="4687570"/>
                <a:ext cx="437515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2482215" y="4598670"/>
              <a:ext cx="473075" cy="58039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8"/>
            </p:blipFill>
            <p:spPr>
              <a:xfrm>
                <a:off x="2482215" y="4598670"/>
                <a:ext cx="473075" cy="580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3062605" y="4750435"/>
              <a:ext cx="98425" cy="42862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0"/>
            </p:blipFill>
            <p:spPr>
              <a:xfrm>
                <a:off x="3062605" y="4750435"/>
                <a:ext cx="9842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墨迹 10"/>
              <p14:cNvContentPartPr/>
              <p14:nvPr/>
            </p14:nvContentPartPr>
            <p14:xfrm>
              <a:off x="2946400" y="4902200"/>
              <a:ext cx="303530" cy="3556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2"/>
            </p:blipFill>
            <p:spPr>
              <a:xfrm>
                <a:off x="2946400" y="4902200"/>
                <a:ext cx="30353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2" name="墨迹 11"/>
              <p14:cNvContentPartPr/>
              <p14:nvPr/>
            </p14:nvContentPartPr>
            <p14:xfrm>
              <a:off x="3330575" y="4687570"/>
              <a:ext cx="35560" cy="16065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4"/>
            </p:blipFill>
            <p:spPr>
              <a:xfrm>
                <a:off x="3330575" y="4687570"/>
                <a:ext cx="3556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3" name="墨迹 12"/>
              <p14:cNvContentPartPr/>
              <p14:nvPr/>
            </p14:nvContentPartPr>
            <p14:xfrm>
              <a:off x="3410585" y="4928870"/>
              <a:ext cx="133985" cy="25908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6"/>
            </p:blipFill>
            <p:spPr>
              <a:xfrm>
                <a:off x="3410585" y="4928870"/>
                <a:ext cx="13398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4" name="墨迹 13"/>
              <p14:cNvContentPartPr/>
              <p14:nvPr/>
            </p14:nvContentPartPr>
            <p14:xfrm>
              <a:off x="3884295" y="4821555"/>
              <a:ext cx="35560" cy="25908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8"/>
            </p:blipFill>
            <p:spPr>
              <a:xfrm>
                <a:off x="3884295" y="4821555"/>
                <a:ext cx="3556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5" name="墨迹 14"/>
              <p14:cNvContentPartPr/>
              <p14:nvPr/>
            </p14:nvContentPartPr>
            <p14:xfrm>
              <a:off x="3759200" y="4785995"/>
              <a:ext cx="347980" cy="66992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0"/>
            </p:blipFill>
            <p:spPr>
              <a:xfrm>
                <a:off x="3759200" y="4785995"/>
                <a:ext cx="347980" cy="669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6" name="墨迹 15"/>
              <p14:cNvContentPartPr/>
              <p14:nvPr/>
            </p14:nvContentPartPr>
            <p14:xfrm>
              <a:off x="4187825" y="4812665"/>
              <a:ext cx="196215" cy="2857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2"/>
            </p:blipFill>
            <p:spPr>
              <a:xfrm>
                <a:off x="4187825" y="4812665"/>
                <a:ext cx="19621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7" name="墨迹 16"/>
              <p14:cNvContentPartPr/>
              <p14:nvPr/>
            </p14:nvContentPartPr>
            <p14:xfrm>
              <a:off x="4410710" y="4821555"/>
              <a:ext cx="196850" cy="31242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4"/>
            </p:blipFill>
            <p:spPr>
              <a:xfrm>
                <a:off x="4410710" y="4821555"/>
                <a:ext cx="19685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8" name="墨迹 17"/>
              <p14:cNvContentPartPr/>
              <p14:nvPr/>
            </p14:nvContentPartPr>
            <p14:xfrm>
              <a:off x="4687570" y="4830445"/>
              <a:ext cx="187960" cy="29464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6"/>
            </p:blipFill>
            <p:spPr>
              <a:xfrm>
                <a:off x="4687570" y="4830445"/>
                <a:ext cx="18796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9" name="墨迹 18"/>
              <p14:cNvContentPartPr/>
              <p14:nvPr/>
            </p14:nvContentPartPr>
            <p14:xfrm>
              <a:off x="5053965" y="4830445"/>
              <a:ext cx="241300" cy="29464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8"/>
            </p:blipFill>
            <p:spPr>
              <a:xfrm>
                <a:off x="5053965" y="4830445"/>
                <a:ext cx="24130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0" name="墨迹 19"/>
              <p14:cNvContentPartPr/>
              <p14:nvPr/>
            </p14:nvContentPartPr>
            <p14:xfrm>
              <a:off x="5295265" y="4857750"/>
              <a:ext cx="213995" cy="26733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0"/>
            </p:blipFill>
            <p:spPr>
              <a:xfrm>
                <a:off x="5295265" y="4857750"/>
                <a:ext cx="213995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1" name="墨迹 20"/>
              <p14:cNvContentPartPr/>
              <p14:nvPr/>
            </p14:nvContentPartPr>
            <p14:xfrm>
              <a:off x="5616575" y="4857750"/>
              <a:ext cx="312420" cy="26733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2"/>
            </p:blipFill>
            <p:spPr>
              <a:xfrm>
                <a:off x="5616575" y="4857750"/>
                <a:ext cx="312420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2" name="墨迹 21"/>
              <p14:cNvContentPartPr/>
              <p14:nvPr/>
            </p14:nvContentPartPr>
            <p14:xfrm>
              <a:off x="6018530" y="4839335"/>
              <a:ext cx="187325" cy="31305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4"/>
            </p:blipFill>
            <p:spPr>
              <a:xfrm>
                <a:off x="6018530" y="4839335"/>
                <a:ext cx="187325" cy="313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3" name="墨迹 22"/>
              <p14:cNvContentPartPr/>
              <p14:nvPr/>
            </p14:nvContentPartPr>
            <p14:xfrm>
              <a:off x="6357620" y="4580890"/>
              <a:ext cx="178435" cy="33909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6"/>
            </p:blipFill>
            <p:spPr>
              <a:xfrm>
                <a:off x="6357620" y="4580890"/>
                <a:ext cx="17843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4" name="墨迹 23"/>
              <p14:cNvContentPartPr/>
              <p14:nvPr/>
            </p14:nvContentPartPr>
            <p14:xfrm>
              <a:off x="6429375" y="5161280"/>
              <a:ext cx="17780" cy="36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8"/>
            </p:blipFill>
            <p:spPr>
              <a:xfrm>
                <a:off x="6429375" y="516128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5" name="墨迹 24"/>
              <p14:cNvContentPartPr/>
              <p14:nvPr/>
            </p14:nvContentPartPr>
            <p14:xfrm>
              <a:off x="1955165" y="6098540"/>
              <a:ext cx="1000125" cy="4508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0"/>
            </p:blipFill>
            <p:spPr>
              <a:xfrm>
                <a:off x="1955165" y="6098540"/>
                <a:ext cx="100012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6" name="墨迹 25"/>
              <p14:cNvContentPartPr/>
              <p14:nvPr/>
            </p14:nvContentPartPr>
            <p14:xfrm>
              <a:off x="3286125" y="5669915"/>
              <a:ext cx="17780" cy="22352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2"/>
            </p:blipFill>
            <p:spPr>
              <a:xfrm>
                <a:off x="3286125" y="5669915"/>
                <a:ext cx="1778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7" name="墨迹 26"/>
              <p14:cNvContentPartPr/>
              <p14:nvPr/>
            </p14:nvContentPartPr>
            <p14:xfrm>
              <a:off x="3500120" y="5643245"/>
              <a:ext cx="107315" cy="16065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4"/>
            </p:blipFill>
            <p:spPr>
              <a:xfrm>
                <a:off x="3500120" y="5643245"/>
                <a:ext cx="10731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8" name="墨迹 27"/>
              <p14:cNvContentPartPr/>
              <p14:nvPr/>
            </p14:nvContentPartPr>
            <p14:xfrm>
              <a:off x="3223260" y="5768340"/>
              <a:ext cx="232410" cy="5715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6"/>
            </p:blipFill>
            <p:spPr>
              <a:xfrm>
                <a:off x="3223260" y="5768340"/>
                <a:ext cx="232410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9" name="墨迹 28"/>
              <p14:cNvContentPartPr/>
              <p14:nvPr/>
            </p14:nvContentPartPr>
            <p14:xfrm>
              <a:off x="3455670" y="5812790"/>
              <a:ext cx="365760" cy="33083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8"/>
            </p:blipFill>
            <p:spPr>
              <a:xfrm>
                <a:off x="3455670" y="5812790"/>
                <a:ext cx="365760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0" name="墨迹 29"/>
              <p14:cNvContentPartPr/>
              <p14:nvPr/>
            </p14:nvContentPartPr>
            <p14:xfrm>
              <a:off x="3383915" y="6045200"/>
              <a:ext cx="45085" cy="30353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0"/>
            </p:blipFill>
            <p:spPr>
              <a:xfrm>
                <a:off x="3383915" y="6045200"/>
                <a:ext cx="4508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1" name="墨迹 30"/>
              <p14:cNvContentPartPr/>
              <p14:nvPr/>
            </p14:nvContentPartPr>
            <p14:xfrm>
              <a:off x="3429000" y="6080760"/>
              <a:ext cx="222885" cy="20574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2"/>
            </p:blipFill>
            <p:spPr>
              <a:xfrm>
                <a:off x="3429000" y="6080760"/>
                <a:ext cx="22288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2" name="墨迹 31"/>
              <p14:cNvContentPartPr/>
              <p14:nvPr/>
            </p14:nvContentPartPr>
            <p14:xfrm>
              <a:off x="3455670" y="6250305"/>
              <a:ext cx="142875" cy="5397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4"/>
            </p:blipFill>
            <p:spPr>
              <a:xfrm>
                <a:off x="3455670" y="6250305"/>
                <a:ext cx="14287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3" name="墨迹 32"/>
              <p14:cNvContentPartPr/>
              <p14:nvPr/>
            </p14:nvContentPartPr>
            <p14:xfrm>
              <a:off x="4000500" y="5401945"/>
              <a:ext cx="303530" cy="4508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6"/>
            </p:blipFill>
            <p:spPr>
              <a:xfrm>
                <a:off x="4000500" y="5401945"/>
                <a:ext cx="30353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4" name="墨迹 33"/>
              <p14:cNvContentPartPr/>
              <p14:nvPr/>
            </p14:nvContentPartPr>
            <p14:xfrm>
              <a:off x="3990975" y="5607685"/>
              <a:ext cx="18415" cy="29464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8"/>
            </p:blipFill>
            <p:spPr>
              <a:xfrm>
                <a:off x="3990975" y="5607685"/>
                <a:ext cx="1841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5" name="墨迹 34"/>
              <p14:cNvContentPartPr/>
              <p14:nvPr/>
            </p14:nvContentPartPr>
            <p14:xfrm>
              <a:off x="3973195" y="5643245"/>
              <a:ext cx="321945" cy="22352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0"/>
            </p:blipFill>
            <p:spPr>
              <a:xfrm>
                <a:off x="3973195" y="5643245"/>
                <a:ext cx="32194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6" name="墨迹 35"/>
              <p14:cNvContentPartPr/>
              <p14:nvPr/>
            </p14:nvContentPartPr>
            <p14:xfrm>
              <a:off x="4000500" y="5830570"/>
              <a:ext cx="258445" cy="53975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2"/>
            </p:blipFill>
            <p:spPr>
              <a:xfrm>
                <a:off x="4000500" y="5830570"/>
                <a:ext cx="25844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7" name="墨迹 36"/>
              <p14:cNvContentPartPr/>
              <p14:nvPr/>
            </p14:nvContentPartPr>
            <p14:xfrm>
              <a:off x="4161155" y="5535930"/>
              <a:ext cx="35560" cy="87503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4"/>
            </p:blipFill>
            <p:spPr>
              <a:xfrm>
                <a:off x="4161155" y="5535930"/>
                <a:ext cx="35560" cy="8750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8" name="墨迹 37"/>
              <p14:cNvContentPartPr/>
              <p14:nvPr/>
            </p14:nvContentPartPr>
            <p14:xfrm>
              <a:off x="4116070" y="6232525"/>
              <a:ext cx="205740" cy="14287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6"/>
            </p:blipFill>
            <p:spPr>
              <a:xfrm>
                <a:off x="4116070" y="6232525"/>
                <a:ext cx="20574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9" name="墨迹 38"/>
              <p14:cNvContentPartPr/>
              <p14:nvPr/>
            </p14:nvContentPartPr>
            <p14:xfrm>
              <a:off x="4312920" y="6125210"/>
              <a:ext cx="62230" cy="18796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68"/>
            </p:blipFill>
            <p:spPr>
              <a:xfrm>
                <a:off x="4312920" y="6125210"/>
                <a:ext cx="6223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40" name="墨迹 39"/>
              <p14:cNvContentPartPr/>
              <p14:nvPr/>
            </p14:nvContentPartPr>
            <p14:xfrm>
              <a:off x="3875405" y="6045200"/>
              <a:ext cx="62230" cy="481965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0"/>
            </p:blipFill>
            <p:spPr>
              <a:xfrm>
                <a:off x="3875405" y="6045200"/>
                <a:ext cx="62230" cy="481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1" name="墨迹 40"/>
              <p14:cNvContentPartPr/>
              <p14:nvPr/>
            </p14:nvContentPartPr>
            <p14:xfrm>
              <a:off x="3902075" y="5973445"/>
              <a:ext cx="642620" cy="51816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2"/>
            </p:blipFill>
            <p:spPr>
              <a:xfrm>
                <a:off x="3902075" y="5973445"/>
                <a:ext cx="642620" cy="518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2" name="墨迹 41"/>
              <p14:cNvContentPartPr/>
              <p14:nvPr/>
            </p14:nvContentPartPr>
            <p14:xfrm>
              <a:off x="4866640" y="5321935"/>
              <a:ext cx="392430" cy="139319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4"/>
            </p:blipFill>
            <p:spPr>
              <a:xfrm>
                <a:off x="4866640" y="5321935"/>
                <a:ext cx="392430" cy="1393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3" name="墨迹 42"/>
              <p14:cNvContentPartPr/>
              <p14:nvPr/>
            </p14:nvContentPartPr>
            <p14:xfrm>
              <a:off x="5544820" y="5339715"/>
              <a:ext cx="241300" cy="5334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6"/>
            </p:blipFill>
            <p:spPr>
              <a:xfrm>
                <a:off x="5544820" y="5339715"/>
                <a:ext cx="24130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4" name="墨迹 43"/>
              <p14:cNvContentPartPr/>
              <p14:nvPr/>
            </p14:nvContentPartPr>
            <p14:xfrm>
              <a:off x="5384165" y="5616575"/>
              <a:ext cx="732155" cy="125095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78"/>
            </p:blipFill>
            <p:spPr>
              <a:xfrm>
                <a:off x="5384165" y="5616575"/>
                <a:ext cx="73215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5" name="墨迹 44"/>
              <p14:cNvContentPartPr/>
              <p14:nvPr/>
            </p14:nvContentPartPr>
            <p14:xfrm>
              <a:off x="5616575" y="5473700"/>
              <a:ext cx="107315" cy="94615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0"/>
            </p:blipFill>
            <p:spPr>
              <a:xfrm>
                <a:off x="5616575" y="5473700"/>
                <a:ext cx="107315" cy="946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6" name="墨迹 45"/>
              <p14:cNvContentPartPr/>
              <p14:nvPr/>
            </p14:nvContentPartPr>
            <p14:xfrm>
              <a:off x="5384165" y="5946775"/>
              <a:ext cx="384175" cy="23241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2"/>
            </p:blipFill>
            <p:spPr>
              <a:xfrm>
                <a:off x="5384165" y="5946775"/>
                <a:ext cx="38417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7" name="墨迹 46"/>
              <p14:cNvContentPartPr/>
              <p14:nvPr/>
            </p14:nvContentPartPr>
            <p14:xfrm>
              <a:off x="5937885" y="5339715"/>
              <a:ext cx="196215" cy="110744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4"/>
            </p:blipFill>
            <p:spPr>
              <a:xfrm>
                <a:off x="5937885" y="5339715"/>
                <a:ext cx="196215" cy="1107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8" name="墨迹 47"/>
              <p14:cNvContentPartPr/>
              <p14:nvPr/>
            </p14:nvContentPartPr>
            <p14:xfrm>
              <a:off x="5857875" y="5812790"/>
              <a:ext cx="267335" cy="23241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6"/>
            </p:blipFill>
            <p:spPr>
              <a:xfrm>
                <a:off x="5857875" y="5812790"/>
                <a:ext cx="26733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9" name="墨迹 48"/>
              <p14:cNvContentPartPr/>
              <p14:nvPr/>
            </p14:nvContentPartPr>
            <p14:xfrm>
              <a:off x="6098540" y="5366385"/>
              <a:ext cx="17780" cy="36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38"/>
            </p:blipFill>
            <p:spPr>
              <a:xfrm>
                <a:off x="6098540" y="536638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50" name="墨迹 49"/>
              <p14:cNvContentPartPr/>
              <p14:nvPr/>
            </p14:nvContentPartPr>
            <p14:xfrm>
              <a:off x="6276975" y="5429250"/>
              <a:ext cx="241300" cy="231775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89"/>
            </p:blipFill>
            <p:spPr>
              <a:xfrm>
                <a:off x="6276975" y="5429250"/>
                <a:ext cx="24130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51" name="墨迹 50"/>
              <p14:cNvContentPartPr/>
              <p14:nvPr/>
            </p14:nvContentPartPr>
            <p14:xfrm>
              <a:off x="6304280" y="5634355"/>
              <a:ext cx="62230" cy="56261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1"/>
            </p:blipFill>
            <p:spPr>
              <a:xfrm>
                <a:off x="6304280" y="5634355"/>
                <a:ext cx="62230" cy="562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2" name="墨迹 51"/>
              <p14:cNvContentPartPr/>
              <p14:nvPr/>
            </p14:nvContentPartPr>
            <p14:xfrm>
              <a:off x="6366510" y="5616575"/>
              <a:ext cx="205740" cy="55372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3"/>
            </p:blipFill>
            <p:spPr>
              <a:xfrm>
                <a:off x="6366510" y="5616575"/>
                <a:ext cx="205740" cy="553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3" name="墨迹 52"/>
              <p14:cNvContentPartPr/>
              <p14:nvPr/>
            </p14:nvContentPartPr>
            <p14:xfrm>
              <a:off x="6375400" y="5920105"/>
              <a:ext cx="187325" cy="2667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5"/>
            </p:blipFill>
            <p:spPr>
              <a:xfrm>
                <a:off x="6375400" y="5920105"/>
                <a:ext cx="18732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4" name="墨迹 53"/>
              <p14:cNvContentPartPr/>
              <p14:nvPr/>
            </p14:nvContentPartPr>
            <p14:xfrm>
              <a:off x="6339840" y="6107430"/>
              <a:ext cx="213995" cy="89535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97"/>
            </p:blipFill>
            <p:spPr>
              <a:xfrm>
                <a:off x="6339840" y="6107430"/>
                <a:ext cx="21399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5" name="墨迹 54"/>
              <p14:cNvContentPartPr/>
              <p14:nvPr/>
            </p14:nvContentPartPr>
            <p14:xfrm>
              <a:off x="6598920" y="5447030"/>
              <a:ext cx="80010" cy="28575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99"/>
            </p:blipFill>
            <p:spPr>
              <a:xfrm>
                <a:off x="6598920" y="5447030"/>
                <a:ext cx="8001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6" name="墨迹 55"/>
              <p14:cNvContentPartPr/>
              <p14:nvPr/>
            </p14:nvContentPartPr>
            <p14:xfrm>
              <a:off x="6643370" y="5562600"/>
              <a:ext cx="276860" cy="714375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1"/>
            </p:blipFill>
            <p:spPr>
              <a:xfrm>
                <a:off x="6643370" y="5562600"/>
                <a:ext cx="276860" cy="714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7" name="墨迹 56"/>
              <p14:cNvContentPartPr/>
              <p14:nvPr/>
            </p14:nvContentPartPr>
            <p14:xfrm>
              <a:off x="6652260" y="5875655"/>
              <a:ext cx="160655" cy="6223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3"/>
            </p:blipFill>
            <p:spPr>
              <a:xfrm>
                <a:off x="6652260" y="5875655"/>
                <a:ext cx="16065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8" name="墨迹 57"/>
              <p14:cNvContentPartPr/>
              <p14:nvPr/>
            </p14:nvContentPartPr>
            <p14:xfrm>
              <a:off x="7125335" y="5259070"/>
              <a:ext cx="116205" cy="29464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05"/>
            </p:blipFill>
            <p:spPr>
              <a:xfrm>
                <a:off x="7125335" y="5259070"/>
                <a:ext cx="11620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9" name="墨迹 58"/>
              <p14:cNvContentPartPr/>
              <p14:nvPr/>
            </p14:nvContentPartPr>
            <p14:xfrm>
              <a:off x="6902450" y="5375275"/>
              <a:ext cx="571500" cy="80391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07"/>
            </p:blipFill>
            <p:spPr>
              <a:xfrm>
                <a:off x="6902450" y="5375275"/>
                <a:ext cx="571500" cy="803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60" name="墨迹 59"/>
              <p14:cNvContentPartPr/>
              <p14:nvPr/>
            </p14:nvContentPartPr>
            <p14:xfrm>
              <a:off x="7080885" y="5705475"/>
              <a:ext cx="178435" cy="53975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09"/>
            </p:blipFill>
            <p:spPr>
              <a:xfrm>
                <a:off x="7080885" y="5705475"/>
                <a:ext cx="17843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61" name="墨迹 60"/>
              <p14:cNvContentPartPr/>
              <p14:nvPr/>
            </p14:nvContentPartPr>
            <p14:xfrm>
              <a:off x="7170420" y="5839460"/>
              <a:ext cx="26670" cy="366395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1"/>
            </p:blipFill>
            <p:spPr>
              <a:xfrm>
                <a:off x="7170420" y="5839460"/>
                <a:ext cx="26670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2" name="墨迹 61"/>
              <p14:cNvContentPartPr/>
              <p14:nvPr/>
            </p14:nvContentPartPr>
            <p14:xfrm>
              <a:off x="7179310" y="5893435"/>
              <a:ext cx="267970" cy="30353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3"/>
            </p:blipFill>
            <p:spPr>
              <a:xfrm>
                <a:off x="7179310" y="5893435"/>
                <a:ext cx="26797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3" name="墨迹 62"/>
              <p14:cNvContentPartPr/>
              <p14:nvPr/>
            </p14:nvContentPartPr>
            <p14:xfrm>
              <a:off x="7214870" y="6196965"/>
              <a:ext cx="214630" cy="889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15"/>
            </p:blipFill>
            <p:spPr>
              <a:xfrm>
                <a:off x="7214870" y="6196965"/>
                <a:ext cx="2146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4" name="墨迹 63"/>
              <p14:cNvContentPartPr/>
              <p14:nvPr/>
            </p14:nvContentPartPr>
            <p14:xfrm>
              <a:off x="7804150" y="5205730"/>
              <a:ext cx="71755" cy="133985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17"/>
            </p:blipFill>
            <p:spPr>
              <a:xfrm>
                <a:off x="7804150" y="5205730"/>
                <a:ext cx="7175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5" name="墨迹 64"/>
              <p14:cNvContentPartPr/>
              <p14:nvPr/>
            </p14:nvContentPartPr>
            <p14:xfrm>
              <a:off x="7590155" y="5267960"/>
              <a:ext cx="62230" cy="401955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19"/>
            </p:blipFill>
            <p:spPr>
              <a:xfrm>
                <a:off x="7590155" y="5267960"/>
                <a:ext cx="62230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6" name="墨迹 65"/>
              <p14:cNvContentPartPr/>
              <p14:nvPr/>
            </p14:nvContentPartPr>
            <p14:xfrm>
              <a:off x="7679055" y="5339715"/>
              <a:ext cx="303530" cy="142875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1"/>
            </p:blipFill>
            <p:spPr>
              <a:xfrm>
                <a:off x="7679055" y="5339715"/>
                <a:ext cx="30353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7" name="墨迹 66"/>
              <p14:cNvContentPartPr/>
              <p14:nvPr/>
            </p14:nvContentPartPr>
            <p14:xfrm>
              <a:off x="7733030" y="5562600"/>
              <a:ext cx="196215" cy="79502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23"/>
            </p:blipFill>
            <p:spPr>
              <a:xfrm>
                <a:off x="7733030" y="5562600"/>
                <a:ext cx="196215" cy="795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8" name="墨迹 67"/>
              <p14:cNvContentPartPr/>
              <p14:nvPr/>
            </p14:nvContentPartPr>
            <p14:xfrm>
              <a:off x="7572375" y="5875655"/>
              <a:ext cx="481965" cy="6223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25"/>
            </p:blipFill>
            <p:spPr>
              <a:xfrm>
                <a:off x="7572375" y="5875655"/>
                <a:ext cx="48196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9" name="墨迹 68"/>
              <p14:cNvContentPartPr/>
              <p14:nvPr/>
            </p14:nvContentPartPr>
            <p14:xfrm>
              <a:off x="8268335" y="5321935"/>
              <a:ext cx="18415" cy="34798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27"/>
            </p:blipFill>
            <p:spPr>
              <a:xfrm>
                <a:off x="8268335" y="5321935"/>
                <a:ext cx="1841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70" name="墨迹 69"/>
              <p14:cNvContentPartPr/>
              <p14:nvPr/>
            </p14:nvContentPartPr>
            <p14:xfrm>
              <a:off x="8277225" y="5170170"/>
              <a:ext cx="205740" cy="437515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29"/>
            </p:blipFill>
            <p:spPr>
              <a:xfrm>
                <a:off x="8277225" y="5170170"/>
                <a:ext cx="20574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71" name="墨迹 70"/>
              <p14:cNvContentPartPr/>
              <p14:nvPr/>
            </p14:nvContentPartPr>
            <p14:xfrm>
              <a:off x="8357870" y="5455920"/>
              <a:ext cx="89535" cy="889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1"/>
            </p:blipFill>
            <p:spPr>
              <a:xfrm>
                <a:off x="8357870" y="5455920"/>
                <a:ext cx="895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72" name="墨迹 71"/>
              <p14:cNvContentPartPr/>
              <p14:nvPr/>
            </p14:nvContentPartPr>
            <p14:xfrm>
              <a:off x="8286750" y="5625465"/>
              <a:ext cx="124460" cy="2667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33"/>
            </p:blipFill>
            <p:spPr>
              <a:xfrm>
                <a:off x="8286750" y="5625465"/>
                <a:ext cx="12446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3" name="墨迹 72"/>
              <p14:cNvContentPartPr/>
              <p14:nvPr/>
            </p14:nvContentPartPr>
            <p14:xfrm>
              <a:off x="8188325" y="5768340"/>
              <a:ext cx="241300" cy="6223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35"/>
            </p:blipFill>
            <p:spPr>
              <a:xfrm>
                <a:off x="8188325" y="5768340"/>
                <a:ext cx="24130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4" name="墨迹 73"/>
              <p14:cNvContentPartPr/>
              <p14:nvPr/>
            </p14:nvContentPartPr>
            <p14:xfrm>
              <a:off x="8331200" y="5821680"/>
              <a:ext cx="53340" cy="330835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37"/>
            </p:blipFill>
            <p:spPr>
              <a:xfrm>
                <a:off x="8331200" y="5821680"/>
                <a:ext cx="53340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5" name="墨迹 74"/>
              <p14:cNvContentPartPr/>
              <p14:nvPr/>
            </p14:nvContentPartPr>
            <p14:xfrm>
              <a:off x="8348980" y="6036310"/>
              <a:ext cx="133985" cy="6223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39"/>
            </p:blipFill>
            <p:spPr>
              <a:xfrm>
                <a:off x="8348980" y="6036310"/>
                <a:ext cx="13398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6" name="墨迹 75"/>
              <p14:cNvContentPartPr/>
              <p14:nvPr/>
            </p14:nvContentPartPr>
            <p14:xfrm>
              <a:off x="8054340" y="5875655"/>
              <a:ext cx="196215" cy="35687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1"/>
            </p:blipFill>
            <p:spPr>
              <a:xfrm>
                <a:off x="8054340" y="5875655"/>
                <a:ext cx="19621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7" name="墨迹 76"/>
              <p14:cNvContentPartPr/>
              <p14:nvPr/>
            </p14:nvContentPartPr>
            <p14:xfrm>
              <a:off x="8188325" y="6062980"/>
              <a:ext cx="464185" cy="29464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43"/>
            </p:blipFill>
            <p:spPr>
              <a:xfrm>
                <a:off x="8188325" y="6062980"/>
                <a:ext cx="46418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8" name="墨迹 77"/>
              <p14:cNvContentPartPr/>
              <p14:nvPr/>
            </p14:nvContentPartPr>
            <p14:xfrm>
              <a:off x="8679180" y="5696585"/>
              <a:ext cx="45085" cy="133985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45"/>
            </p:blipFill>
            <p:spPr>
              <a:xfrm>
                <a:off x="8679180" y="5696585"/>
                <a:ext cx="4508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9" name="墨迹 78"/>
              <p14:cNvContentPartPr/>
              <p14:nvPr/>
            </p14:nvContentPartPr>
            <p14:xfrm>
              <a:off x="8813165" y="5732780"/>
              <a:ext cx="17780" cy="36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38"/>
            </p:blipFill>
            <p:spPr>
              <a:xfrm>
                <a:off x="8813165" y="573278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80" name="墨迹 79"/>
              <p14:cNvContentPartPr/>
              <p14:nvPr/>
            </p14:nvContentPartPr>
            <p14:xfrm>
              <a:off x="8911590" y="5705475"/>
              <a:ext cx="80010" cy="98425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48"/>
            </p:blipFill>
            <p:spPr>
              <a:xfrm>
                <a:off x="8911590" y="5705475"/>
                <a:ext cx="8001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81" name="墨迹 80"/>
              <p14:cNvContentPartPr/>
              <p14:nvPr/>
            </p14:nvContentPartPr>
            <p14:xfrm>
              <a:off x="8902700" y="5643245"/>
              <a:ext cx="17780" cy="89535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50"/>
            </p:blipFill>
            <p:spPr>
              <a:xfrm>
                <a:off x="8902700" y="5643245"/>
                <a:ext cx="1778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82" name="墨迹 81"/>
              <p14:cNvContentPartPr/>
              <p14:nvPr/>
            </p14:nvContentPartPr>
            <p14:xfrm>
              <a:off x="8795385" y="5687695"/>
              <a:ext cx="80645" cy="160655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52"/>
            </p:blipFill>
            <p:spPr>
              <a:xfrm>
                <a:off x="8795385" y="5687695"/>
                <a:ext cx="8064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83" name="墨迹 82"/>
              <p14:cNvContentPartPr/>
              <p14:nvPr/>
            </p14:nvContentPartPr>
            <p14:xfrm>
              <a:off x="5678805" y="6464935"/>
              <a:ext cx="1188085" cy="142875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54"/>
            </p:blipFill>
            <p:spPr>
              <a:xfrm>
                <a:off x="5678805" y="6464935"/>
                <a:ext cx="118808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4" name="墨迹 83"/>
              <p14:cNvContentPartPr/>
              <p14:nvPr/>
            </p14:nvContentPartPr>
            <p14:xfrm>
              <a:off x="7152640" y="6491605"/>
              <a:ext cx="687070" cy="116205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56"/>
            </p:blipFill>
            <p:spPr>
              <a:xfrm>
                <a:off x="7152640" y="6491605"/>
                <a:ext cx="68707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5" name="墨迹 84"/>
              <p14:cNvContentPartPr/>
              <p14:nvPr/>
            </p14:nvContentPartPr>
            <p14:xfrm>
              <a:off x="8152765" y="6410960"/>
              <a:ext cx="365760" cy="161290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58"/>
            </p:blipFill>
            <p:spPr>
              <a:xfrm>
                <a:off x="8152765" y="6410960"/>
                <a:ext cx="365760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6" name="墨迹 85"/>
              <p14:cNvContentPartPr/>
              <p14:nvPr/>
            </p14:nvContentPartPr>
            <p14:xfrm>
              <a:off x="1544320" y="5161280"/>
              <a:ext cx="17780" cy="36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38"/>
            </p:blipFill>
            <p:spPr>
              <a:xfrm>
                <a:off x="1544320" y="516128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7" name="墨迹 86"/>
              <p14:cNvContentPartPr/>
              <p14:nvPr/>
            </p14:nvContentPartPr>
            <p14:xfrm>
              <a:off x="1946275" y="812165"/>
              <a:ext cx="276860" cy="714375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61"/>
            </p:blipFill>
            <p:spPr>
              <a:xfrm>
                <a:off x="1946275" y="812165"/>
                <a:ext cx="276860" cy="714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8" name="墨迹 87"/>
              <p14:cNvContentPartPr/>
              <p14:nvPr/>
            </p14:nvContentPartPr>
            <p14:xfrm>
              <a:off x="1776730" y="981710"/>
              <a:ext cx="723265" cy="1330960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63"/>
            </p:blipFill>
            <p:spPr>
              <a:xfrm>
                <a:off x="1776730" y="981710"/>
                <a:ext cx="723265" cy="1330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9" name="墨迹 88"/>
              <p14:cNvContentPartPr/>
              <p14:nvPr/>
            </p14:nvContentPartPr>
            <p14:xfrm>
              <a:off x="2115820" y="1410335"/>
              <a:ext cx="160655" cy="89535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65"/>
            </p:blipFill>
            <p:spPr>
              <a:xfrm>
                <a:off x="2115820" y="1410335"/>
                <a:ext cx="16065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90" name="墨迹 89"/>
              <p14:cNvContentPartPr/>
              <p14:nvPr/>
            </p14:nvContentPartPr>
            <p14:xfrm>
              <a:off x="2205355" y="1857375"/>
              <a:ext cx="8890" cy="553085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67"/>
            </p:blipFill>
            <p:spPr>
              <a:xfrm>
                <a:off x="2205355" y="1857375"/>
                <a:ext cx="8890" cy="553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91" name="墨迹 90"/>
              <p14:cNvContentPartPr/>
              <p14:nvPr/>
            </p14:nvContentPartPr>
            <p14:xfrm>
              <a:off x="2223135" y="1741170"/>
              <a:ext cx="393065" cy="58928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69"/>
            </p:blipFill>
            <p:spPr>
              <a:xfrm>
                <a:off x="2223135" y="1741170"/>
                <a:ext cx="393065" cy="589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92" name="墨迹 91"/>
              <p14:cNvContentPartPr/>
              <p14:nvPr/>
            </p14:nvContentPartPr>
            <p14:xfrm>
              <a:off x="2196465" y="2258695"/>
              <a:ext cx="401955" cy="62865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71"/>
            </p:blipFill>
            <p:spPr>
              <a:xfrm>
                <a:off x="2196465" y="2258695"/>
                <a:ext cx="40195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100" name="墨迹 99"/>
              <p14:cNvContentPartPr/>
              <p14:nvPr/>
            </p14:nvContentPartPr>
            <p14:xfrm>
              <a:off x="3196590" y="615950"/>
              <a:ext cx="71120" cy="205105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73"/>
            </p:blipFill>
            <p:spPr>
              <a:xfrm>
                <a:off x="3196590" y="615950"/>
                <a:ext cx="7112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101" name="墨迹 100"/>
              <p14:cNvContentPartPr/>
              <p14:nvPr/>
            </p14:nvContentPartPr>
            <p14:xfrm>
              <a:off x="2821305" y="838835"/>
              <a:ext cx="62865" cy="313055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75"/>
            </p:blipFill>
            <p:spPr>
              <a:xfrm>
                <a:off x="2821305" y="838835"/>
                <a:ext cx="62865" cy="313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102" name="墨迹 101"/>
              <p14:cNvContentPartPr/>
              <p14:nvPr/>
            </p14:nvContentPartPr>
            <p14:xfrm>
              <a:off x="2830195" y="803275"/>
              <a:ext cx="857250" cy="20574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177"/>
            </p:blipFill>
            <p:spPr>
              <a:xfrm>
                <a:off x="2830195" y="803275"/>
                <a:ext cx="85725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103" name="墨迹 102"/>
              <p14:cNvContentPartPr/>
              <p14:nvPr/>
            </p14:nvContentPartPr>
            <p14:xfrm>
              <a:off x="3009265" y="1133475"/>
              <a:ext cx="339090" cy="196850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179"/>
            </p:blipFill>
            <p:spPr>
              <a:xfrm>
                <a:off x="3009265" y="1133475"/>
                <a:ext cx="33909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104" name="墨迹 103"/>
              <p14:cNvContentPartPr/>
              <p14:nvPr/>
            </p14:nvContentPartPr>
            <p14:xfrm>
              <a:off x="3124835" y="1330325"/>
              <a:ext cx="196850" cy="785495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181"/>
            </p:blipFill>
            <p:spPr>
              <a:xfrm>
                <a:off x="3124835" y="1330325"/>
                <a:ext cx="196850" cy="7854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105" name="墨迹 104"/>
              <p14:cNvContentPartPr/>
              <p14:nvPr/>
            </p14:nvContentPartPr>
            <p14:xfrm>
              <a:off x="2839085" y="1464310"/>
              <a:ext cx="839470" cy="80010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183"/>
            </p:blipFill>
            <p:spPr>
              <a:xfrm>
                <a:off x="2839085" y="1464310"/>
                <a:ext cx="83947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106" name="墨迹 105"/>
              <p14:cNvContentPartPr/>
              <p14:nvPr/>
            </p14:nvContentPartPr>
            <p14:xfrm>
              <a:off x="1124585" y="5625465"/>
              <a:ext cx="18415" cy="360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185"/>
            </p:blipFill>
            <p:spPr>
              <a:xfrm>
                <a:off x="1124585" y="5625465"/>
                <a:ext cx="18415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792163" y="3071812"/>
            <a:ext cx="56896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90000"/>
              </a:lnSpc>
            </a:pPr>
            <a:r>
              <a:rPr lang="en-US" altLang="zh-CN" sz="5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5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：你是哪国人？</a:t>
            </a:r>
            <a:br>
              <a:rPr lang="zh-CN" altLang="en-US" sz="5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5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5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：我是</a:t>
            </a:r>
            <a:r>
              <a:rPr lang="en-US" altLang="zh-CN" sz="5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  <a:r>
              <a:rPr lang="zh-CN" altLang="en-US" sz="5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人。</a:t>
            </a:r>
            <a:endParaRPr lang="zh-CN" altLang="en-US" sz="50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708660" y="1857375"/>
            <a:ext cx="386334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哪</a:t>
            </a:r>
            <a:endParaRPr lang="zh-CN" altLang="en-US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pron.</a:t>
            </a:r>
            <a:endParaRPr lang="zh-CN" altLang="en-US" sz="2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which/what</a:t>
            </a:r>
            <a:endParaRPr lang="zh-CN" altLang="en-US" sz="2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388" y="205266"/>
            <a:ext cx="1225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70C0"/>
                </a:solidFill>
              </a:rPr>
              <a:t>生词扩展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3865" y="904869"/>
            <a:ext cx="671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nă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3333725" y="3539591"/>
            <a:ext cx="198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nă</a:t>
            </a:r>
            <a:r>
              <a:rPr lang="en-US" altLang="zh-CN" dirty="0"/>
              <a:t>      </a:t>
            </a:r>
            <a:r>
              <a:rPr lang="en-US" altLang="zh-CN" dirty="0" err="1"/>
              <a:t>guó</a:t>
            </a:r>
            <a:r>
              <a:rPr lang="en-US" altLang="zh-CN" dirty="0"/>
              <a:t>      </a:t>
            </a:r>
            <a:r>
              <a:rPr lang="en-US" altLang="zh-CN" dirty="0" err="1"/>
              <a:t>rén</a:t>
            </a:r>
            <a:r>
              <a:rPr lang="en-US" altLang="zh-CN" dirty="0"/>
              <a:t>    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243785" y="213651"/>
            <a:ext cx="24288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660400" y="3000375"/>
              <a:ext cx="1723390" cy="11557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660400" y="3000375"/>
                <a:ext cx="1723390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8" name="墨迹 7"/>
              <p14:cNvContentPartPr/>
              <p14:nvPr/>
            </p14:nvContentPartPr>
            <p14:xfrm>
              <a:off x="2633980" y="2499995"/>
              <a:ext cx="259080" cy="56261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5"/>
            </p:blipFill>
            <p:spPr>
              <a:xfrm>
                <a:off x="2633980" y="2499995"/>
                <a:ext cx="259080" cy="562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9" name="墨迹 8"/>
              <p14:cNvContentPartPr/>
              <p14:nvPr/>
            </p14:nvContentPartPr>
            <p14:xfrm>
              <a:off x="2937510" y="2660650"/>
              <a:ext cx="259080" cy="30353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7"/>
            </p:blipFill>
            <p:spPr>
              <a:xfrm>
                <a:off x="2937510" y="2660650"/>
                <a:ext cx="25908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墨迹 9"/>
              <p14:cNvContentPartPr/>
              <p14:nvPr/>
            </p14:nvContentPartPr>
            <p14:xfrm>
              <a:off x="3276600" y="2303780"/>
              <a:ext cx="161290" cy="62484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9"/>
            </p:blipFill>
            <p:spPr>
              <a:xfrm>
                <a:off x="3276600" y="2303780"/>
                <a:ext cx="161290" cy="624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1" name="墨迹 10"/>
              <p14:cNvContentPartPr/>
              <p14:nvPr/>
            </p14:nvContentPartPr>
            <p14:xfrm>
              <a:off x="3544570" y="2678430"/>
              <a:ext cx="151765" cy="2857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1"/>
            </p:blipFill>
            <p:spPr>
              <a:xfrm>
                <a:off x="3544570" y="2678430"/>
                <a:ext cx="15176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2" name="墨迹 11"/>
              <p14:cNvContentPartPr/>
              <p14:nvPr/>
            </p14:nvContentPartPr>
            <p14:xfrm>
              <a:off x="3768090" y="2642870"/>
              <a:ext cx="125095" cy="26797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3"/>
            </p:blipFill>
            <p:spPr>
              <a:xfrm>
                <a:off x="3768090" y="2642870"/>
                <a:ext cx="12509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3" name="墨迹 12"/>
              <p14:cNvContentPartPr/>
              <p14:nvPr/>
            </p14:nvContentPartPr>
            <p14:xfrm>
              <a:off x="3964305" y="2687320"/>
              <a:ext cx="196850" cy="30353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5"/>
            </p:blipFill>
            <p:spPr>
              <a:xfrm>
                <a:off x="3964305" y="2687320"/>
                <a:ext cx="19685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4" name="墨迹 13"/>
              <p14:cNvContentPartPr/>
              <p14:nvPr/>
            </p14:nvContentPartPr>
            <p14:xfrm>
              <a:off x="2098040" y="4518025"/>
              <a:ext cx="3232785" cy="17843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7"/>
            </p:blipFill>
            <p:spPr>
              <a:xfrm>
                <a:off x="2098040" y="4518025"/>
                <a:ext cx="323278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5" name="墨迹 14"/>
              <p14:cNvContentPartPr/>
              <p14:nvPr/>
            </p14:nvContentPartPr>
            <p14:xfrm>
              <a:off x="2143125" y="6098540"/>
              <a:ext cx="892810" cy="4508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9"/>
            </p:blipFill>
            <p:spPr>
              <a:xfrm>
                <a:off x="2143125" y="6098540"/>
                <a:ext cx="89281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6" name="墨迹 15"/>
              <p14:cNvContentPartPr/>
              <p14:nvPr/>
            </p14:nvContentPartPr>
            <p14:xfrm>
              <a:off x="4473575" y="5937885"/>
              <a:ext cx="749935" cy="16954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1"/>
            </p:blipFill>
            <p:spPr>
              <a:xfrm>
                <a:off x="4473575" y="5937885"/>
                <a:ext cx="74993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7" name="墨迹 16"/>
              <p14:cNvContentPartPr/>
              <p14:nvPr/>
            </p14:nvContentPartPr>
            <p14:xfrm>
              <a:off x="2598420" y="1089025"/>
              <a:ext cx="8890" cy="49149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3"/>
            </p:blipFill>
            <p:spPr>
              <a:xfrm>
                <a:off x="2598420" y="1089025"/>
                <a:ext cx="8890" cy="491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8" name="墨迹 17"/>
              <p14:cNvContentPartPr/>
              <p14:nvPr/>
            </p14:nvContentPartPr>
            <p14:xfrm>
              <a:off x="2616200" y="1035685"/>
              <a:ext cx="250190" cy="38354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5"/>
            </p:blipFill>
            <p:spPr>
              <a:xfrm>
                <a:off x="2616200" y="1035685"/>
                <a:ext cx="250190" cy="38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9" name="墨迹 18"/>
              <p14:cNvContentPartPr/>
              <p14:nvPr/>
            </p14:nvContentPartPr>
            <p14:xfrm>
              <a:off x="2580640" y="1464310"/>
              <a:ext cx="285750" cy="2667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7"/>
            </p:blipFill>
            <p:spPr>
              <a:xfrm>
                <a:off x="2580640" y="1464310"/>
                <a:ext cx="28575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0" name="墨迹 19"/>
              <p14:cNvContentPartPr/>
              <p14:nvPr/>
            </p14:nvContentPartPr>
            <p14:xfrm>
              <a:off x="2928620" y="785495"/>
              <a:ext cx="490855" cy="98234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9"/>
            </p:blipFill>
            <p:spPr>
              <a:xfrm>
                <a:off x="2928620" y="785495"/>
                <a:ext cx="490855" cy="982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1" name="墨迹 20"/>
              <p14:cNvContentPartPr/>
              <p14:nvPr/>
            </p14:nvContentPartPr>
            <p14:xfrm>
              <a:off x="3000375" y="990600"/>
              <a:ext cx="240665" cy="7175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1"/>
            </p:blipFill>
            <p:spPr>
              <a:xfrm>
                <a:off x="3000375" y="990600"/>
                <a:ext cx="24066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2" name="墨迹 21"/>
              <p14:cNvContentPartPr/>
              <p14:nvPr/>
            </p14:nvContentPartPr>
            <p14:xfrm>
              <a:off x="2990850" y="1214120"/>
              <a:ext cx="205740" cy="889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3"/>
            </p:blipFill>
            <p:spPr>
              <a:xfrm>
                <a:off x="2990850" y="1214120"/>
                <a:ext cx="20574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3" name="墨迹 22"/>
              <p14:cNvContentPartPr/>
              <p14:nvPr/>
            </p14:nvContentPartPr>
            <p14:xfrm>
              <a:off x="2964180" y="937260"/>
              <a:ext cx="187960" cy="67881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5"/>
            </p:blipFill>
            <p:spPr>
              <a:xfrm>
                <a:off x="2964180" y="937260"/>
                <a:ext cx="187960" cy="678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4" name="墨迹 23"/>
              <p14:cNvContentPartPr/>
              <p14:nvPr/>
            </p14:nvContentPartPr>
            <p14:xfrm>
              <a:off x="3562350" y="741045"/>
              <a:ext cx="384175" cy="52641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7"/>
            </p:blipFill>
            <p:spPr>
              <a:xfrm>
                <a:off x="3562350" y="741045"/>
                <a:ext cx="384175" cy="526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5" name="墨迹 24"/>
              <p14:cNvContentPartPr/>
              <p14:nvPr/>
            </p14:nvContentPartPr>
            <p14:xfrm>
              <a:off x="3580765" y="866140"/>
              <a:ext cx="44450" cy="129476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9"/>
            </p:blipFill>
            <p:spPr>
              <a:xfrm>
                <a:off x="3580765" y="866140"/>
                <a:ext cx="44450" cy="129476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294639" y="1390015"/>
            <a:ext cx="584774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国</a:t>
            </a:r>
            <a:endParaRPr lang="zh-CN" altLang="en-US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noun.</a:t>
            </a:r>
            <a:endParaRPr lang="zh-CN" altLang="en-US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state, country</a:t>
            </a:r>
            <a:endParaRPr lang="en-US" altLang="zh-CN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388" y="205266"/>
            <a:ext cx="1225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70C0"/>
                </a:solidFill>
              </a:rPr>
              <a:t>生词扩展</a:t>
            </a:r>
            <a:endParaRPr lang="en-US" altLang="zh-CN" b="1" dirty="0">
              <a:solidFill>
                <a:srgbClr val="0070C0"/>
              </a:solidFill>
            </a:endParaRPr>
          </a:p>
        </p:txBody>
      </p:sp>
      <p:pic>
        <p:nvPicPr>
          <p:cNvPr id="8" name="图片 7" descr="753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4625" y="94615"/>
            <a:ext cx="2553970" cy="2553970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92163" y="3071812"/>
            <a:ext cx="56896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90000"/>
              </a:lnSpc>
            </a:pPr>
            <a:r>
              <a:rPr lang="en-US" altLang="zh-CN" sz="5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5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：你是哪国人？</a:t>
            </a:r>
            <a:br>
              <a:rPr lang="zh-CN" altLang="en-US" sz="5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5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5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：我是</a:t>
            </a:r>
            <a:r>
              <a:rPr lang="en-US" altLang="zh-CN" sz="5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  <a:r>
              <a:rPr lang="zh-CN" altLang="en-US" sz="5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人。</a:t>
            </a:r>
            <a:endParaRPr lang="zh-CN" altLang="en-US" sz="50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6"/>
          <p:cNvSpPr txBox="1"/>
          <p:nvPr/>
        </p:nvSpPr>
        <p:spPr>
          <a:xfrm>
            <a:off x="3333725" y="3539591"/>
            <a:ext cx="198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nă</a:t>
            </a:r>
            <a:r>
              <a:rPr lang="en-US" altLang="zh-CN" dirty="0"/>
              <a:t>      </a:t>
            </a:r>
            <a:r>
              <a:rPr lang="en-US" altLang="zh-CN" dirty="0" err="1"/>
              <a:t>guó</a:t>
            </a:r>
            <a:r>
              <a:rPr lang="en-US" altLang="zh-CN" dirty="0"/>
              <a:t>      </a:t>
            </a:r>
            <a:r>
              <a:rPr lang="en-US" altLang="zh-CN" dirty="0" err="1"/>
              <a:t>rén</a:t>
            </a:r>
            <a:r>
              <a:rPr lang="en-US" altLang="zh-CN" dirty="0"/>
              <a:t>    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464185" y="2401570"/>
              <a:ext cx="4446905" cy="41973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464185" y="2401570"/>
                <a:ext cx="444690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4" name="墨迹 13"/>
              <p14:cNvContentPartPr/>
              <p14:nvPr/>
            </p14:nvContentPartPr>
            <p14:xfrm>
              <a:off x="2089150" y="4714875"/>
              <a:ext cx="3089910" cy="14287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5"/>
            </p:blipFill>
            <p:spPr>
              <a:xfrm>
                <a:off x="2089150" y="4714875"/>
                <a:ext cx="308991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5" name="墨迹 14"/>
              <p14:cNvContentPartPr/>
              <p14:nvPr/>
            </p14:nvContentPartPr>
            <p14:xfrm>
              <a:off x="1419225" y="6179185"/>
              <a:ext cx="18415" cy="36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7"/>
            </p:blipFill>
            <p:spPr>
              <a:xfrm>
                <a:off x="1419225" y="6179185"/>
                <a:ext cx="18415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11"/>
          <p:cNvGraphicFramePr>
            <a:graphicFrameLocks noGrp="1"/>
          </p:cNvGraphicFramePr>
          <p:nvPr/>
        </p:nvGraphicFramePr>
        <p:xfrm>
          <a:off x="1582738" y="2057400"/>
          <a:ext cx="5111750" cy="3387727"/>
        </p:xfrm>
        <a:graphic>
          <a:graphicData uri="http://schemas.openxmlformats.org/drawingml/2006/table">
            <a:tbl>
              <a:tblPr/>
              <a:tblGrid>
                <a:gridCol w="1703388"/>
                <a:gridCol w="1704975"/>
                <a:gridCol w="1703387"/>
              </a:tblGrid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哪</a:t>
                      </a:r>
                      <a:endParaRPr kumimoji="0" lang="zh-CN" altLang="en-US" sz="2700" b="0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M.W.</a:t>
                      </a:r>
                      <a:endParaRPr kumimoji="0" lang="en-US" altLang="zh-CN" sz="2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N.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哪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本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词典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哪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张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地图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哪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个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/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位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学生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哪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国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人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 Box 118"/>
          <p:cNvSpPr txBox="1">
            <a:spLocks noChangeArrowheads="1"/>
          </p:cNvSpPr>
          <p:nvPr/>
        </p:nvSpPr>
        <p:spPr bwMode="auto">
          <a:xfrm>
            <a:off x="6840538" y="2847975"/>
            <a:ext cx="1763712" cy="523875"/>
          </a:xfrm>
          <a:prstGeom prst="rect">
            <a:avLst/>
          </a:prstGeom>
          <a:solidFill>
            <a:srgbClr val="FF99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6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哪词典 </a:t>
            </a:r>
            <a:r>
              <a:rPr lang="en-US" altLang="zh-CN" sz="2800">
                <a:solidFill>
                  <a:srgbClr val="006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×</a:t>
            </a:r>
            <a:endParaRPr lang="en-US" altLang="zh-CN" sz="2800">
              <a:solidFill>
                <a:srgbClr val="0066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11188" y="333375"/>
            <a:ext cx="17938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哪</a:t>
            </a:r>
            <a:endParaRPr lang="zh-CN" altLang="en-US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9387" y="205266"/>
            <a:ext cx="36856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70C0"/>
                </a:solidFill>
              </a:rPr>
              <a:t>Language points</a:t>
            </a:r>
            <a:endParaRPr lang="en-US" altLang="zh-CN" sz="28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5" name="墨迹 4"/>
              <p14:cNvContentPartPr/>
              <p14:nvPr/>
            </p14:nvContentPartPr>
            <p14:xfrm>
              <a:off x="2249805" y="2544445"/>
              <a:ext cx="366395" cy="8064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2"/>
            </p:blipFill>
            <p:spPr>
              <a:xfrm>
                <a:off x="2249805" y="2544445"/>
                <a:ext cx="36639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2330450" y="2562225"/>
              <a:ext cx="356870" cy="5397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4"/>
            </p:blipFill>
            <p:spPr>
              <a:xfrm>
                <a:off x="2330450" y="2562225"/>
                <a:ext cx="35687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墨迹 7"/>
              <p14:cNvContentPartPr/>
              <p14:nvPr/>
            </p14:nvContentPartPr>
            <p14:xfrm>
              <a:off x="3625215" y="2571750"/>
              <a:ext cx="1053465" cy="889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6"/>
            </p:blipFill>
            <p:spPr>
              <a:xfrm>
                <a:off x="3625215" y="2571750"/>
                <a:ext cx="105346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3089275" y="1704975"/>
              <a:ext cx="232410" cy="23241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8"/>
            </p:blipFill>
            <p:spPr>
              <a:xfrm>
                <a:off x="3089275" y="1704975"/>
                <a:ext cx="23241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3401695" y="1678305"/>
              <a:ext cx="142875" cy="21463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0"/>
            </p:blipFill>
            <p:spPr>
              <a:xfrm>
                <a:off x="3401695" y="1678305"/>
                <a:ext cx="14287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墨迹 10"/>
              <p14:cNvContentPartPr/>
              <p14:nvPr/>
            </p14:nvContentPartPr>
            <p14:xfrm>
              <a:off x="3625215" y="1669415"/>
              <a:ext cx="196215" cy="2413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2"/>
            </p:blipFill>
            <p:spPr>
              <a:xfrm>
                <a:off x="3625215" y="1669415"/>
                <a:ext cx="19621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2" name="墨迹 11"/>
              <p14:cNvContentPartPr/>
              <p14:nvPr/>
            </p14:nvContentPartPr>
            <p14:xfrm>
              <a:off x="3875405" y="1642745"/>
              <a:ext cx="106680" cy="2413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4"/>
            </p:blipFill>
            <p:spPr>
              <a:xfrm>
                <a:off x="3875405" y="1642745"/>
                <a:ext cx="10668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3" name="墨迹 12"/>
              <p14:cNvContentPartPr/>
              <p14:nvPr/>
            </p14:nvContentPartPr>
            <p14:xfrm>
              <a:off x="4062730" y="1642745"/>
              <a:ext cx="160655" cy="2857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6"/>
            </p:blipFill>
            <p:spPr>
              <a:xfrm>
                <a:off x="4062730" y="1642745"/>
                <a:ext cx="16065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4" name="墨迹 13"/>
              <p14:cNvContentPartPr/>
              <p14:nvPr/>
            </p14:nvContentPartPr>
            <p14:xfrm>
              <a:off x="4330700" y="1580515"/>
              <a:ext cx="142875" cy="2857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8"/>
            </p:blipFill>
            <p:spPr>
              <a:xfrm>
                <a:off x="4330700" y="1580515"/>
                <a:ext cx="14287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5" name="墨迹 14"/>
              <p14:cNvContentPartPr/>
              <p14:nvPr/>
            </p14:nvContentPartPr>
            <p14:xfrm>
              <a:off x="4473575" y="1589405"/>
              <a:ext cx="222885" cy="26797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0"/>
            </p:blipFill>
            <p:spPr>
              <a:xfrm>
                <a:off x="4473575" y="1589405"/>
                <a:ext cx="22288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6" name="墨迹 15"/>
              <p14:cNvContentPartPr/>
              <p14:nvPr/>
            </p14:nvContentPartPr>
            <p14:xfrm>
              <a:off x="4839335" y="1571625"/>
              <a:ext cx="321945" cy="2857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2"/>
            </p:blipFill>
            <p:spPr>
              <a:xfrm>
                <a:off x="4839335" y="1571625"/>
                <a:ext cx="32194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7" name="墨迹 16"/>
              <p14:cNvContentPartPr/>
              <p14:nvPr/>
            </p14:nvContentPartPr>
            <p14:xfrm>
              <a:off x="5223510" y="1553210"/>
              <a:ext cx="178435" cy="2413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4"/>
            </p:blipFill>
            <p:spPr>
              <a:xfrm>
                <a:off x="5223510" y="1553210"/>
                <a:ext cx="17843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8" name="墨迹 17"/>
              <p14:cNvContentPartPr/>
              <p14:nvPr/>
            </p14:nvContentPartPr>
            <p14:xfrm>
              <a:off x="5429250" y="1526540"/>
              <a:ext cx="231775" cy="25019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6"/>
            </p:blipFill>
            <p:spPr>
              <a:xfrm>
                <a:off x="5429250" y="1526540"/>
                <a:ext cx="23177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9" name="墨迹 18"/>
              <p14:cNvContentPartPr/>
              <p14:nvPr/>
            </p14:nvContentPartPr>
            <p14:xfrm>
              <a:off x="5581015" y="1455420"/>
              <a:ext cx="205105" cy="2857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8"/>
            </p:blipFill>
            <p:spPr>
              <a:xfrm>
                <a:off x="5581015" y="1455420"/>
                <a:ext cx="20510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0" name="墨迹 19"/>
              <p14:cNvContentPartPr/>
              <p14:nvPr/>
            </p14:nvContentPartPr>
            <p14:xfrm>
              <a:off x="5759450" y="1133475"/>
              <a:ext cx="80010" cy="71437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0"/>
            </p:blipFill>
            <p:spPr>
              <a:xfrm>
                <a:off x="5759450" y="1133475"/>
                <a:ext cx="80010" cy="714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1" name="墨迹 20"/>
              <p14:cNvContentPartPr/>
              <p14:nvPr/>
            </p14:nvContentPartPr>
            <p14:xfrm>
              <a:off x="1633855" y="1464310"/>
              <a:ext cx="8890" cy="33909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2"/>
            </p:blipFill>
            <p:spPr>
              <a:xfrm>
                <a:off x="1633855" y="1464310"/>
                <a:ext cx="889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2" name="墨迹 21"/>
              <p14:cNvContentPartPr/>
              <p14:nvPr/>
            </p14:nvContentPartPr>
            <p14:xfrm>
              <a:off x="1598295" y="1455420"/>
              <a:ext cx="160655" cy="24066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4"/>
            </p:blipFill>
            <p:spPr>
              <a:xfrm>
                <a:off x="1598295" y="1455420"/>
                <a:ext cx="16065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3" name="墨迹 22"/>
              <p14:cNvContentPartPr/>
              <p14:nvPr/>
            </p14:nvContentPartPr>
            <p14:xfrm>
              <a:off x="1633855" y="1696085"/>
              <a:ext cx="142875" cy="2730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6"/>
            </p:blipFill>
            <p:spPr>
              <a:xfrm>
                <a:off x="1633855" y="1696085"/>
                <a:ext cx="14287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4" name="墨迹 23"/>
              <p14:cNvContentPartPr/>
              <p14:nvPr/>
            </p14:nvContentPartPr>
            <p14:xfrm>
              <a:off x="1866265" y="1258570"/>
              <a:ext cx="267335" cy="61658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8"/>
            </p:blipFill>
            <p:spPr>
              <a:xfrm>
                <a:off x="1866265" y="1258570"/>
                <a:ext cx="267335" cy="616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5" name="墨迹 24"/>
              <p14:cNvContentPartPr/>
              <p14:nvPr/>
            </p14:nvContentPartPr>
            <p14:xfrm>
              <a:off x="1875155" y="1455420"/>
              <a:ext cx="160655" cy="5334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0"/>
            </p:blipFill>
            <p:spPr>
              <a:xfrm>
                <a:off x="1875155" y="1455420"/>
                <a:ext cx="16065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6" name="墨迹 25"/>
              <p14:cNvContentPartPr/>
              <p14:nvPr/>
            </p14:nvContentPartPr>
            <p14:xfrm>
              <a:off x="1884045" y="1535430"/>
              <a:ext cx="205105" cy="9842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2"/>
            </p:blipFill>
            <p:spPr>
              <a:xfrm>
                <a:off x="1884045" y="1535430"/>
                <a:ext cx="20510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7" name="墨迹 26"/>
              <p14:cNvContentPartPr/>
              <p14:nvPr/>
            </p14:nvContentPartPr>
            <p14:xfrm>
              <a:off x="1866265" y="1383665"/>
              <a:ext cx="124460" cy="41973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4"/>
            </p:blipFill>
            <p:spPr>
              <a:xfrm>
                <a:off x="1866265" y="1383665"/>
                <a:ext cx="124460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8" name="墨迹 27"/>
              <p14:cNvContentPartPr/>
              <p14:nvPr/>
            </p14:nvContentPartPr>
            <p14:xfrm>
              <a:off x="2258695" y="1258570"/>
              <a:ext cx="267970" cy="37528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6"/>
            </p:blipFill>
            <p:spPr>
              <a:xfrm>
                <a:off x="2258695" y="1258570"/>
                <a:ext cx="267970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9" name="墨迹 28"/>
              <p14:cNvContentPartPr/>
              <p14:nvPr/>
            </p14:nvContentPartPr>
            <p14:xfrm>
              <a:off x="2267585" y="1294765"/>
              <a:ext cx="98425" cy="82105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8"/>
            </p:blipFill>
            <p:spPr>
              <a:xfrm>
                <a:off x="2267585" y="1294765"/>
                <a:ext cx="98425" cy="821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0" name="墨迹 29"/>
              <p14:cNvContentPartPr/>
              <p14:nvPr/>
            </p14:nvContentPartPr>
            <p14:xfrm>
              <a:off x="2687320" y="1687195"/>
              <a:ext cx="250190" cy="2730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0"/>
            </p:blipFill>
            <p:spPr>
              <a:xfrm>
                <a:off x="2687320" y="1687195"/>
                <a:ext cx="25019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1" name="墨迹 30"/>
              <p14:cNvContentPartPr/>
              <p14:nvPr/>
            </p14:nvContentPartPr>
            <p14:xfrm>
              <a:off x="2830195" y="1544320"/>
              <a:ext cx="8890" cy="41973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2"/>
            </p:blipFill>
            <p:spPr>
              <a:xfrm>
                <a:off x="2830195" y="1544320"/>
                <a:ext cx="8890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2" name="墨迹 31"/>
              <p14:cNvContentPartPr/>
              <p14:nvPr/>
            </p14:nvContentPartPr>
            <p14:xfrm>
              <a:off x="6036310" y="1624965"/>
              <a:ext cx="178435" cy="2667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4"/>
            </p:blipFill>
            <p:spPr>
              <a:xfrm>
                <a:off x="6036310" y="1624965"/>
                <a:ext cx="17843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3" name="墨迹 32"/>
              <p14:cNvContentPartPr/>
              <p14:nvPr/>
            </p14:nvContentPartPr>
            <p14:xfrm>
              <a:off x="6089650" y="1544320"/>
              <a:ext cx="26670" cy="31305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6"/>
            </p:blipFill>
            <p:spPr>
              <a:xfrm>
                <a:off x="6089650" y="1544320"/>
                <a:ext cx="26670" cy="313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4" name="墨迹 33"/>
              <p14:cNvContentPartPr/>
              <p14:nvPr/>
            </p14:nvContentPartPr>
            <p14:xfrm>
              <a:off x="6473825" y="1339215"/>
              <a:ext cx="178435" cy="56261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8"/>
            </p:blipFill>
            <p:spPr>
              <a:xfrm>
                <a:off x="6473825" y="1339215"/>
                <a:ext cx="178435" cy="562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5" name="墨迹 34"/>
              <p14:cNvContentPartPr/>
              <p14:nvPr/>
            </p14:nvContentPartPr>
            <p14:xfrm>
              <a:off x="6670040" y="1303655"/>
              <a:ext cx="178435" cy="53530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0"/>
            </p:blipFill>
            <p:spPr>
              <a:xfrm>
                <a:off x="6670040" y="1303655"/>
                <a:ext cx="178435" cy="535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6" name="墨迹 35"/>
              <p14:cNvContentPartPr/>
              <p14:nvPr/>
            </p14:nvContentPartPr>
            <p14:xfrm>
              <a:off x="6858000" y="1794510"/>
              <a:ext cx="35560" cy="36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2"/>
            </p:blipFill>
            <p:spPr>
              <a:xfrm>
                <a:off x="6858000" y="1794510"/>
                <a:ext cx="355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7" name="墨迹 36"/>
              <p14:cNvContentPartPr/>
              <p14:nvPr/>
            </p14:nvContentPartPr>
            <p14:xfrm>
              <a:off x="5018405" y="3928745"/>
              <a:ext cx="1303655" cy="8953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4"/>
            </p:blipFill>
            <p:spPr>
              <a:xfrm>
                <a:off x="5018405" y="3928745"/>
                <a:ext cx="130365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8" name="墨迹 37"/>
              <p14:cNvContentPartPr/>
              <p14:nvPr/>
            </p14:nvContentPartPr>
            <p14:xfrm>
              <a:off x="5535930" y="4598670"/>
              <a:ext cx="732155" cy="11620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6"/>
            </p:blipFill>
            <p:spPr>
              <a:xfrm>
                <a:off x="5535930" y="4598670"/>
                <a:ext cx="73215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9" name="墨迹 38"/>
              <p14:cNvContentPartPr/>
              <p14:nvPr/>
            </p14:nvContentPartPr>
            <p14:xfrm>
              <a:off x="2196465" y="4607560"/>
              <a:ext cx="384175" cy="4445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68"/>
            </p:blipFill>
            <p:spPr>
              <a:xfrm>
                <a:off x="2196465" y="4607560"/>
                <a:ext cx="38417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40" name="墨迹 39"/>
              <p14:cNvContentPartPr/>
              <p14:nvPr/>
            </p14:nvContentPartPr>
            <p14:xfrm>
              <a:off x="2187575" y="5313045"/>
              <a:ext cx="374650" cy="6223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0"/>
            </p:blipFill>
            <p:spPr>
              <a:xfrm>
                <a:off x="2187575" y="5313045"/>
                <a:ext cx="37465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1" name="墨迹 40"/>
              <p14:cNvContentPartPr/>
              <p14:nvPr/>
            </p14:nvContentPartPr>
            <p14:xfrm>
              <a:off x="5687695" y="5330825"/>
              <a:ext cx="410845" cy="7112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2"/>
            </p:blipFill>
            <p:spPr>
              <a:xfrm>
                <a:off x="5687695" y="5330825"/>
                <a:ext cx="41084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2" name="墨迹 41"/>
              <p14:cNvContentPartPr/>
              <p14:nvPr/>
            </p14:nvContentPartPr>
            <p14:xfrm>
              <a:off x="4000500" y="5267960"/>
              <a:ext cx="285750" cy="62865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4"/>
            </p:blipFill>
            <p:spPr>
              <a:xfrm>
                <a:off x="4000500" y="5267960"/>
                <a:ext cx="285750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3" name="墨迹 42"/>
              <p14:cNvContentPartPr/>
              <p14:nvPr/>
            </p14:nvContentPartPr>
            <p14:xfrm>
              <a:off x="1455420" y="6000750"/>
              <a:ext cx="17780" cy="36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6"/>
            </p:blipFill>
            <p:spPr>
              <a:xfrm>
                <a:off x="1455420" y="6000750"/>
                <a:ext cx="1778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049927" y="1640861"/>
            <a:ext cx="5199062" cy="1929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3600" dirty="0">
                <a:ea typeface="华文楷体" panose="02010600040101010101" pitchFamily="2" charset="-122"/>
              </a:rPr>
              <a:t>她们</a:t>
            </a:r>
            <a:r>
              <a:rPr lang="zh-CN" altLang="en-US" sz="3600" dirty="0">
                <a:solidFill>
                  <a:srgbClr val="FF0000"/>
                </a:solidFill>
                <a:ea typeface="华文楷体" panose="02010600040101010101" pitchFamily="2" charset="-122"/>
              </a:rPr>
              <a:t>都</a:t>
            </a:r>
            <a:r>
              <a:rPr lang="zh-CN" altLang="en-US" sz="3600" dirty="0">
                <a:ea typeface="华文楷体" panose="02010600040101010101" pitchFamily="2" charset="-122"/>
              </a:rPr>
              <a:t>是学生。</a:t>
            </a:r>
            <a:endParaRPr lang="en-US" altLang="zh-CN" sz="3600" dirty="0"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3600" dirty="0">
                <a:ea typeface="华文楷体" panose="02010600040101010101" pitchFamily="2" charset="-122"/>
              </a:rPr>
              <a:t>They are all students.</a:t>
            </a:r>
            <a:endParaRPr lang="zh-CN" altLang="en-US" sz="3600" dirty="0">
              <a:ea typeface="华文楷体" panose="02010600040101010101" pitchFamily="2" charset="-122"/>
            </a:endParaRPr>
          </a:p>
        </p:txBody>
      </p:sp>
      <p:pic>
        <p:nvPicPr>
          <p:cNvPr id="3" name="Picture 8" descr="0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623682"/>
            <a:ext cx="18097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9" descr="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214" y="2126813"/>
            <a:ext cx="18002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442017" y="4156780"/>
            <a:ext cx="6124575" cy="1929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3600" dirty="0">
                <a:ea typeface="华文楷体" panose="02010600040101010101" pitchFamily="2" charset="-122"/>
              </a:rPr>
              <a:t>她们</a:t>
            </a:r>
            <a:r>
              <a:rPr lang="zh-CN" altLang="en-US" sz="3600" dirty="0">
                <a:solidFill>
                  <a:srgbClr val="0000FF"/>
                </a:solidFill>
                <a:ea typeface="华文楷体" panose="02010600040101010101" pitchFamily="2" charset="-122"/>
              </a:rPr>
              <a:t>也</a:t>
            </a:r>
            <a:r>
              <a:rPr lang="zh-CN" altLang="en-US" sz="3600" dirty="0">
                <a:solidFill>
                  <a:srgbClr val="FF0000"/>
                </a:solidFill>
                <a:ea typeface="华文楷体" panose="02010600040101010101" pitchFamily="2" charset="-122"/>
              </a:rPr>
              <a:t>都</a:t>
            </a:r>
            <a:r>
              <a:rPr lang="zh-CN" altLang="en-US" sz="3600" dirty="0">
                <a:ea typeface="华文楷体" panose="02010600040101010101" pitchFamily="2" charset="-122"/>
              </a:rPr>
              <a:t>是学生。</a:t>
            </a:r>
            <a:endParaRPr lang="en-US" altLang="zh-CN" sz="3600" dirty="0"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3600" dirty="0">
                <a:ea typeface="华文楷体" panose="02010600040101010101" pitchFamily="2" charset="-122"/>
              </a:rPr>
              <a:t>They are </a:t>
            </a:r>
            <a:r>
              <a:rPr lang="en-US" altLang="zh-CN" sz="3600" dirty="0">
                <a:solidFill>
                  <a:srgbClr val="FF0000"/>
                </a:solidFill>
                <a:ea typeface="华文楷体" panose="02010600040101010101" pitchFamily="2" charset="-122"/>
              </a:rPr>
              <a:t>all</a:t>
            </a:r>
            <a:r>
              <a:rPr lang="en-US" altLang="zh-CN" sz="3600" dirty="0">
                <a:ea typeface="华文楷体" panose="02010600040101010101" pitchFamily="2" charset="-122"/>
              </a:rPr>
              <a:t> students, </a:t>
            </a:r>
            <a:r>
              <a:rPr lang="en-US" altLang="zh-CN" sz="3600" dirty="0">
                <a:solidFill>
                  <a:srgbClr val="0070C0"/>
                </a:solidFill>
                <a:ea typeface="华文楷体" panose="02010600040101010101" pitchFamily="2" charset="-122"/>
              </a:rPr>
              <a:t>too</a:t>
            </a:r>
            <a:r>
              <a:rPr lang="en-US" altLang="zh-CN" sz="3600" dirty="0">
                <a:ea typeface="华文楷体" panose="02010600040101010101" pitchFamily="2" charset="-122"/>
              </a:rPr>
              <a:t>.</a:t>
            </a:r>
            <a:endParaRPr lang="zh-CN" altLang="en-US" sz="3600" dirty="0">
              <a:ea typeface="华文楷体" panose="02010600040101010101" pitchFamily="2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26249" y="483137"/>
            <a:ext cx="17938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都</a:t>
            </a:r>
            <a:endParaRPr lang="zh-CN" altLang="en-US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13399" y="64515"/>
            <a:ext cx="36856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70C0"/>
                </a:solidFill>
              </a:rPr>
              <a:t>Language points</a:t>
            </a:r>
            <a:endParaRPr lang="en-US" altLang="zh-CN" sz="28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7" name="墨迹 6"/>
              <p14:cNvContentPartPr/>
              <p14:nvPr/>
            </p14:nvContentPartPr>
            <p14:xfrm>
              <a:off x="1231900" y="2383790"/>
              <a:ext cx="678815" cy="8953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4"/>
            </p:blipFill>
            <p:spPr>
              <a:xfrm>
                <a:off x="1231900" y="2383790"/>
                <a:ext cx="67881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墨迹 7"/>
              <p14:cNvContentPartPr/>
              <p14:nvPr/>
            </p14:nvContentPartPr>
            <p14:xfrm>
              <a:off x="2714625" y="2553335"/>
              <a:ext cx="1240790" cy="6286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6"/>
            </p:blipFill>
            <p:spPr>
              <a:xfrm>
                <a:off x="2714625" y="2553335"/>
                <a:ext cx="1240790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墨迹 9"/>
              <p14:cNvContentPartPr/>
              <p14:nvPr/>
            </p14:nvContentPartPr>
            <p14:xfrm>
              <a:off x="1169670" y="2455545"/>
              <a:ext cx="830580" cy="10668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8"/>
            </p:blipFill>
            <p:spPr>
              <a:xfrm>
                <a:off x="1169670" y="2455545"/>
                <a:ext cx="83058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墨迹 10"/>
              <p14:cNvContentPartPr/>
              <p14:nvPr/>
            </p14:nvContentPartPr>
            <p14:xfrm>
              <a:off x="2714625" y="2428875"/>
              <a:ext cx="1214120" cy="9779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0"/>
            </p:blipFill>
            <p:spPr>
              <a:xfrm>
                <a:off x="2714625" y="2428875"/>
                <a:ext cx="121412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墨迹 11"/>
              <p14:cNvContentPartPr/>
              <p14:nvPr/>
            </p14:nvContentPartPr>
            <p14:xfrm>
              <a:off x="2098040" y="2589530"/>
              <a:ext cx="410845" cy="889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2"/>
            </p:blipFill>
            <p:spPr>
              <a:xfrm>
                <a:off x="2098040" y="2589530"/>
                <a:ext cx="41084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3" name="墨迹 12"/>
              <p14:cNvContentPartPr/>
              <p14:nvPr/>
            </p14:nvContentPartPr>
            <p14:xfrm>
              <a:off x="5857875" y="2026920"/>
              <a:ext cx="26670" cy="141097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4"/>
            </p:blipFill>
            <p:spPr>
              <a:xfrm>
                <a:off x="5857875" y="2026920"/>
                <a:ext cx="26670" cy="1410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4" name="墨迹 13"/>
              <p14:cNvContentPartPr/>
              <p14:nvPr/>
            </p14:nvContentPartPr>
            <p14:xfrm>
              <a:off x="5866765" y="1803400"/>
              <a:ext cx="2366010" cy="14287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6"/>
            </p:blipFill>
            <p:spPr>
              <a:xfrm>
                <a:off x="5866765" y="1803400"/>
                <a:ext cx="2366010" cy="142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5" name="墨迹 14"/>
              <p14:cNvContentPartPr/>
              <p14:nvPr/>
            </p14:nvContentPartPr>
            <p14:xfrm>
              <a:off x="5839460" y="3232150"/>
              <a:ext cx="2339975" cy="1968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8"/>
            </p:blipFill>
            <p:spPr>
              <a:xfrm>
                <a:off x="5839460" y="3232150"/>
                <a:ext cx="233997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6" name="墨迹 15"/>
              <p14:cNvContentPartPr/>
              <p14:nvPr/>
            </p14:nvContentPartPr>
            <p14:xfrm>
              <a:off x="2089150" y="2571750"/>
              <a:ext cx="294640" cy="6223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0"/>
            </p:blipFill>
            <p:spPr>
              <a:xfrm>
                <a:off x="2089150" y="2571750"/>
                <a:ext cx="29464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7" name="墨迹 16"/>
              <p14:cNvContentPartPr/>
              <p14:nvPr/>
            </p14:nvContentPartPr>
            <p14:xfrm>
              <a:off x="2642870" y="2482215"/>
              <a:ext cx="250190" cy="5334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2"/>
            </p:blipFill>
            <p:spPr>
              <a:xfrm>
                <a:off x="2642870" y="2482215"/>
                <a:ext cx="25019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8" name="墨迹 17"/>
              <p14:cNvContentPartPr/>
              <p14:nvPr/>
            </p14:nvContentPartPr>
            <p14:xfrm>
              <a:off x="2928620" y="3562350"/>
              <a:ext cx="401955" cy="4508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4"/>
            </p:blipFill>
            <p:spPr>
              <a:xfrm>
                <a:off x="2928620" y="3562350"/>
                <a:ext cx="40195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9" name="墨迹 18"/>
              <p14:cNvContentPartPr/>
              <p14:nvPr/>
            </p14:nvContentPartPr>
            <p14:xfrm>
              <a:off x="2223135" y="3589655"/>
              <a:ext cx="437515" cy="7112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6"/>
            </p:blipFill>
            <p:spPr>
              <a:xfrm>
                <a:off x="2223135" y="3589655"/>
                <a:ext cx="43751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0" name="墨迹 19"/>
              <p14:cNvContentPartPr/>
              <p14:nvPr/>
            </p14:nvContentPartPr>
            <p14:xfrm>
              <a:off x="2115820" y="2499995"/>
              <a:ext cx="830580" cy="22352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8"/>
            </p:blipFill>
            <p:spPr>
              <a:xfrm>
                <a:off x="2115820" y="2499995"/>
                <a:ext cx="83058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1" name="墨迹 20"/>
              <p14:cNvContentPartPr/>
              <p14:nvPr/>
            </p14:nvContentPartPr>
            <p14:xfrm>
              <a:off x="4438015" y="5027295"/>
              <a:ext cx="544195" cy="20510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0"/>
            </p:blipFill>
            <p:spPr>
              <a:xfrm>
                <a:off x="4438015" y="5027295"/>
                <a:ext cx="54419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2" name="墨迹 21"/>
              <p14:cNvContentPartPr/>
              <p14:nvPr/>
            </p14:nvContentPartPr>
            <p14:xfrm>
              <a:off x="7867015" y="6009640"/>
              <a:ext cx="615950" cy="17843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2"/>
            </p:blipFill>
            <p:spPr>
              <a:xfrm>
                <a:off x="7867015" y="6009640"/>
                <a:ext cx="61595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3" name="墨迹 22"/>
              <p14:cNvContentPartPr/>
              <p14:nvPr/>
            </p14:nvContentPartPr>
            <p14:xfrm>
              <a:off x="946150" y="4258945"/>
              <a:ext cx="169545" cy="190246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4"/>
            </p:blipFill>
            <p:spPr>
              <a:xfrm>
                <a:off x="946150" y="4258945"/>
                <a:ext cx="169545" cy="1902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4" name="墨迹 23"/>
              <p14:cNvContentPartPr/>
              <p14:nvPr/>
            </p14:nvContentPartPr>
            <p14:xfrm>
              <a:off x="1160780" y="4241165"/>
              <a:ext cx="1830070" cy="178625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6"/>
            </p:blipFill>
            <p:spPr>
              <a:xfrm>
                <a:off x="1160780" y="4241165"/>
                <a:ext cx="1830070" cy="1786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5" name="墨迹 24"/>
              <p14:cNvContentPartPr/>
              <p14:nvPr/>
            </p14:nvContentPartPr>
            <p14:xfrm>
              <a:off x="1026795" y="5839460"/>
              <a:ext cx="2071370" cy="8064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8"/>
            </p:blipFill>
            <p:spPr>
              <a:xfrm>
                <a:off x="1026795" y="5839460"/>
                <a:ext cx="207137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6" name="墨迹 25"/>
              <p14:cNvContentPartPr/>
              <p14:nvPr/>
            </p14:nvContentPartPr>
            <p14:xfrm>
              <a:off x="4660900" y="5000625"/>
              <a:ext cx="705485" cy="14287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0"/>
            </p:blipFill>
            <p:spPr>
              <a:xfrm>
                <a:off x="4660900" y="5000625"/>
                <a:ext cx="70548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7" name="墨迹 26"/>
              <p14:cNvContentPartPr/>
              <p14:nvPr/>
            </p14:nvContentPartPr>
            <p14:xfrm>
              <a:off x="5276850" y="5098415"/>
              <a:ext cx="18415" cy="36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2"/>
            </p:blipFill>
            <p:spPr>
              <a:xfrm>
                <a:off x="5276850" y="5098415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8" name="墨迹 27"/>
              <p14:cNvContentPartPr/>
              <p14:nvPr/>
            </p14:nvContentPartPr>
            <p14:xfrm>
              <a:off x="4750435" y="5036185"/>
              <a:ext cx="1892935" cy="8001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4"/>
            </p:blipFill>
            <p:spPr>
              <a:xfrm>
                <a:off x="4750435" y="5036185"/>
                <a:ext cx="189293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9" name="墨迹 28"/>
              <p14:cNvContentPartPr/>
              <p14:nvPr/>
            </p14:nvContentPartPr>
            <p14:xfrm>
              <a:off x="3401695" y="4875530"/>
              <a:ext cx="17780" cy="36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6"/>
            </p:blipFill>
            <p:spPr>
              <a:xfrm>
                <a:off x="3401695" y="4875530"/>
                <a:ext cx="1778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14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41682" y="775966"/>
            <a:ext cx="8060636" cy="530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安妮：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你好！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这是我们全家的照片。</a:t>
            </a: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我家有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三</a:t>
            </a: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口人：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爸爸、妈妈</a:t>
            </a: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和我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我没有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哥哥、姐姐，</a:t>
            </a: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也没有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弟弟、妹妹。</a:t>
            </a: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我爸爸是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老师，</a:t>
            </a: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妈妈是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大夫。</a:t>
            </a: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我是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学生。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你家有几口人？你爸爸、妈妈做什么工作？你有全家的照片吗？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                                               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林月                                                                                         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2008.6.10</a:t>
            </a:r>
            <a:endParaRPr lang="zh-CN" alt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3919855" y="2499995"/>
              <a:ext cx="803910" cy="1778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3919855" y="2499995"/>
                <a:ext cx="80391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3893185" y="1660525"/>
              <a:ext cx="160655" cy="35750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3893185" y="1660525"/>
                <a:ext cx="160655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4089400" y="1517650"/>
              <a:ext cx="285750" cy="39306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4089400" y="1517650"/>
                <a:ext cx="28575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4401820" y="1660525"/>
              <a:ext cx="223520" cy="20574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4401820" y="1660525"/>
                <a:ext cx="22352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3741420" y="1026795"/>
              <a:ext cx="169545" cy="30353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3741420" y="1026795"/>
                <a:ext cx="16954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4027170" y="857250"/>
              <a:ext cx="142875" cy="44640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4027170" y="857250"/>
                <a:ext cx="142875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4223385" y="1053465"/>
              <a:ext cx="410845" cy="2413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4223385" y="1053465"/>
                <a:ext cx="41084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4330700" y="847725"/>
              <a:ext cx="116205" cy="6286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4330700" y="847725"/>
                <a:ext cx="11620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4812665" y="1044575"/>
              <a:ext cx="187960" cy="63373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4812665" y="1044575"/>
                <a:ext cx="187960" cy="633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5098415" y="1124585"/>
              <a:ext cx="17780" cy="26797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5098415" y="1124585"/>
                <a:ext cx="1778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5143500" y="972820"/>
              <a:ext cx="97790" cy="889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5143500" y="972820"/>
                <a:ext cx="9779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5241290" y="1089025"/>
              <a:ext cx="250190" cy="2413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5241290" y="1089025"/>
                <a:ext cx="25019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5518150" y="1115695"/>
              <a:ext cx="160655" cy="2857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5518150" y="1115695"/>
                <a:ext cx="16065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5313045" y="767715"/>
              <a:ext cx="80010" cy="13398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5313045" y="767715"/>
                <a:ext cx="8001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3875405" y="1964055"/>
              <a:ext cx="8890" cy="16065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3875405" y="1964055"/>
                <a:ext cx="889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1339215" y="2973070"/>
              <a:ext cx="375285" cy="4508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1339215" y="2973070"/>
                <a:ext cx="37528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1330325" y="2312670"/>
              <a:ext cx="116205" cy="29464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1330325" y="2312670"/>
                <a:ext cx="11620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1464310" y="2446655"/>
              <a:ext cx="187325" cy="17843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1464310" y="2446655"/>
                <a:ext cx="18732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1473200" y="2348230"/>
              <a:ext cx="107315" cy="6223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1473200" y="2348230"/>
                <a:ext cx="10731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2214245" y="2383790"/>
              <a:ext cx="62230" cy="80391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2214245" y="2383790"/>
                <a:ext cx="62230" cy="803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2348230" y="2491105"/>
              <a:ext cx="223520" cy="5334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2348230" y="2491105"/>
                <a:ext cx="22352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2580640" y="2437765"/>
              <a:ext cx="53340" cy="8001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2580640" y="2437765"/>
                <a:ext cx="5334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2312670" y="3027045"/>
              <a:ext cx="267970" cy="1778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2312670" y="3027045"/>
                <a:ext cx="2679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8661400" y="2616200"/>
              <a:ext cx="267970" cy="33909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8"/>
            </p:blipFill>
            <p:spPr>
              <a:xfrm>
                <a:off x="8661400" y="2616200"/>
                <a:ext cx="267970" cy="339090"/>
              </a:xfrm>
              <a:prstGeom prst="rect"/>
            </p:spPr>
          </p:pic>
        </mc:Fallback>
      </mc:AlternateContent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安妮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473" y="388152"/>
            <a:ext cx="885825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 descr="大卫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7" y="375842"/>
            <a:ext cx="715963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山本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551" y="389741"/>
            <a:ext cx="719137" cy="143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马丁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973" y="389741"/>
            <a:ext cx="658813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11188" y="333375"/>
            <a:ext cx="17938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都</a:t>
            </a:r>
            <a:endParaRPr lang="zh-CN" altLang="en-US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3425" y="521257"/>
            <a:ext cx="95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dōu</a:t>
            </a:r>
            <a:endParaRPr lang="zh-CN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11188" y="1984413"/>
            <a:ext cx="8721726" cy="4095480"/>
            <a:chOff x="422274" y="1362244"/>
            <a:chExt cx="8721726" cy="4095480"/>
          </a:xfrm>
        </p:grpSpPr>
        <p:sp>
          <p:nvSpPr>
            <p:cNvPr id="2" name="Text Box 3"/>
            <p:cNvSpPr txBox="1">
              <a:spLocks noChangeArrowheads="1"/>
            </p:cNvSpPr>
            <p:nvPr/>
          </p:nvSpPr>
          <p:spPr bwMode="auto">
            <a:xfrm>
              <a:off x="422274" y="1362244"/>
              <a:ext cx="8721726" cy="4095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3200" dirty="0">
                  <a:ea typeface="华文楷体" panose="02010600040101010101" pitchFamily="2" charset="-122"/>
                </a:rPr>
                <a:t>1.</a:t>
              </a:r>
              <a:r>
                <a:rPr lang="zh-CN" altLang="en-US" sz="3200" dirty="0">
                  <a:ea typeface="华文楷体" panose="02010600040101010101" pitchFamily="2" charset="-122"/>
                </a:rPr>
                <a:t>他们</a:t>
              </a:r>
              <a:r>
                <a:rPr lang="zh-CN" altLang="en-US" sz="3200" dirty="0">
                  <a:solidFill>
                    <a:srgbClr val="FF0000"/>
                  </a:solidFill>
                  <a:ea typeface="华文楷体" panose="02010600040101010101" pitchFamily="2" charset="-122"/>
                </a:rPr>
                <a:t>都</a:t>
              </a:r>
              <a:r>
                <a:rPr lang="zh-CN" altLang="en-US" sz="3200" dirty="0">
                  <a:ea typeface="华文楷体" panose="02010600040101010101" pitchFamily="2" charset="-122"/>
                </a:rPr>
                <a:t>是学生。</a:t>
              </a:r>
              <a:r>
                <a:rPr lang="en-US" altLang="zh-CN" sz="2800" dirty="0">
                  <a:ea typeface="华文楷体" panose="02010600040101010101" pitchFamily="2" charset="-122"/>
                </a:rPr>
                <a:t>(They are </a:t>
              </a:r>
              <a:r>
                <a:rPr lang="en-US" altLang="zh-CN" sz="2800" dirty="0">
                  <a:solidFill>
                    <a:srgbClr val="FF0000"/>
                  </a:solidFill>
                  <a:ea typeface="华文楷体" panose="02010600040101010101" pitchFamily="2" charset="-122"/>
                </a:rPr>
                <a:t>all</a:t>
              </a:r>
              <a:r>
                <a:rPr lang="en-US" altLang="zh-CN" sz="2800" dirty="0">
                  <a:ea typeface="华文楷体" panose="02010600040101010101" pitchFamily="2" charset="-122"/>
                </a:rPr>
                <a:t> students.)</a:t>
              </a:r>
              <a:endParaRPr lang="en-US" altLang="zh-CN" sz="3200" dirty="0">
                <a:ea typeface="华文楷体" panose="02010600040101010101" pitchFamily="2" charset="-122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3200" dirty="0">
                  <a:ea typeface="华文楷体" panose="02010600040101010101" pitchFamily="2" charset="-122"/>
                </a:rPr>
                <a:t>2.</a:t>
              </a:r>
              <a:r>
                <a:rPr lang="zh-CN" altLang="en-US" sz="3200" dirty="0">
                  <a:ea typeface="华文楷体" panose="02010600040101010101" pitchFamily="2" charset="-122"/>
                </a:rPr>
                <a:t>他们</a:t>
              </a:r>
              <a:r>
                <a:rPr lang="zh-CN" altLang="en-US" sz="3200" dirty="0">
                  <a:solidFill>
                    <a:srgbClr val="FF0000"/>
                  </a:solidFill>
                  <a:ea typeface="华文楷体" panose="02010600040101010101" pitchFamily="2" charset="-122"/>
                </a:rPr>
                <a:t>都</a:t>
              </a:r>
              <a:r>
                <a:rPr lang="zh-CN" altLang="en-US" sz="3200" dirty="0">
                  <a:solidFill>
                    <a:srgbClr val="0000FF"/>
                  </a:solidFill>
                  <a:ea typeface="华文楷体" panose="02010600040101010101" pitchFamily="2" charset="-122"/>
                </a:rPr>
                <a:t>不</a:t>
              </a:r>
              <a:r>
                <a:rPr lang="zh-CN" altLang="en-US" sz="3200" dirty="0">
                  <a:ea typeface="华文楷体" panose="02010600040101010101" pitchFamily="2" charset="-122"/>
                </a:rPr>
                <a:t>是中国学生。</a:t>
              </a:r>
              <a:r>
                <a:rPr lang="en-US" altLang="zh-CN" sz="2800" dirty="0">
                  <a:ea typeface="华文楷体" panose="02010600040101010101" pitchFamily="2" charset="-122"/>
                </a:rPr>
                <a:t>(They are all not Chinese students/None of them are Chinese students.)</a:t>
              </a:r>
              <a:endParaRPr lang="zh-CN" altLang="en-US" sz="2800" dirty="0">
                <a:ea typeface="华文楷体" panose="02010600040101010101" pitchFamily="2" charset="-122"/>
              </a:endParaRPr>
            </a:p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3200" dirty="0">
                  <a:ea typeface="华文楷体" panose="02010600040101010101" pitchFamily="2" charset="-122"/>
                </a:rPr>
                <a:t>3.</a:t>
              </a:r>
              <a:r>
                <a:rPr lang="zh-CN" altLang="en-US" sz="3200" dirty="0">
                  <a:ea typeface="华文楷体" panose="02010600040101010101" pitchFamily="2" charset="-122"/>
                </a:rPr>
                <a:t>他们</a:t>
              </a:r>
              <a:r>
                <a:rPr lang="zh-CN" altLang="en-US" sz="3200" dirty="0">
                  <a:solidFill>
                    <a:srgbClr val="0000FF"/>
                  </a:solidFill>
                  <a:ea typeface="华文楷体" panose="02010600040101010101" pitchFamily="2" charset="-122"/>
                </a:rPr>
                <a:t>不</a:t>
              </a:r>
              <a:r>
                <a:rPr lang="zh-CN" altLang="en-US" sz="3200" dirty="0">
                  <a:solidFill>
                    <a:srgbClr val="FF0000"/>
                  </a:solidFill>
                  <a:ea typeface="华文楷体" panose="02010600040101010101" pitchFamily="2" charset="-122"/>
                </a:rPr>
                <a:t>都</a:t>
              </a:r>
              <a:r>
                <a:rPr lang="zh-CN" altLang="en-US" sz="3200" dirty="0">
                  <a:ea typeface="华文楷体" panose="02010600040101010101" pitchFamily="2" charset="-122"/>
                </a:rPr>
                <a:t>是加拿大学生。</a:t>
              </a:r>
              <a:r>
                <a:rPr lang="en-US" altLang="zh-CN" sz="2800" dirty="0">
                  <a:ea typeface="华文楷体" panose="02010600040101010101" pitchFamily="2" charset="-122"/>
                </a:rPr>
                <a:t>(They are not all Canadian students.)</a:t>
              </a:r>
              <a:endParaRPr lang="en-US" altLang="zh-CN" sz="3200" dirty="0">
                <a:ea typeface="华文楷体" panose="02010600040101010101" pitchFamily="2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090420" y="2374354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accent1">
                      <a:lumMod val="75000"/>
                    </a:schemeClr>
                  </a:solidFill>
                </a:rPr>
                <a:t>bú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684314" y="3920651"/>
              <a:ext cx="5334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accent1">
                      <a:lumMod val="75000"/>
                    </a:schemeClr>
                  </a:solidFill>
                </a:rPr>
                <a:t>bù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019427" y="4459920"/>
            <a:ext cx="195262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 jiā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ná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dà</a:t>
            </a:r>
            <a:endParaRPr lang="zh-CN" altLang="en-US" sz="2000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43008" y="0"/>
            <a:ext cx="1600992" cy="160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113399" y="64515"/>
            <a:ext cx="36856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70C0"/>
                </a:solidFill>
              </a:rPr>
              <a:t>Language points</a:t>
            </a:r>
            <a:endParaRPr lang="en-US" altLang="zh-CN" sz="28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1106805" y="2678430"/>
              <a:ext cx="2241550" cy="16954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7"/>
            </p:blipFill>
            <p:spPr>
              <a:xfrm>
                <a:off x="1106805" y="2678430"/>
                <a:ext cx="224155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3955415" y="2803525"/>
              <a:ext cx="3286125" cy="11620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9"/>
            </p:blipFill>
            <p:spPr>
              <a:xfrm>
                <a:off x="3955415" y="2803525"/>
                <a:ext cx="328612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7" name="墨迹 16"/>
              <p14:cNvContentPartPr/>
              <p14:nvPr/>
            </p14:nvContentPartPr>
            <p14:xfrm>
              <a:off x="3018155" y="1964055"/>
              <a:ext cx="3660775" cy="9842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11"/>
            </p:blipFill>
            <p:spPr>
              <a:xfrm>
                <a:off x="3018155" y="1964055"/>
                <a:ext cx="366077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8" name="墨迹 17"/>
              <p14:cNvContentPartPr/>
              <p14:nvPr/>
            </p14:nvContentPartPr>
            <p14:xfrm>
              <a:off x="1892935" y="3750310"/>
              <a:ext cx="213995" cy="3556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13"/>
            </p:blipFill>
            <p:spPr>
              <a:xfrm>
                <a:off x="1892935" y="3750310"/>
                <a:ext cx="21399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9" name="墨迹 18"/>
              <p14:cNvContentPartPr/>
              <p14:nvPr/>
            </p14:nvContentPartPr>
            <p14:xfrm>
              <a:off x="2401570" y="3678555"/>
              <a:ext cx="625475" cy="11620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15"/>
            </p:blipFill>
            <p:spPr>
              <a:xfrm>
                <a:off x="2401570" y="3678555"/>
                <a:ext cx="62547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20" name="墨迹 19"/>
              <p14:cNvContentPartPr/>
              <p14:nvPr/>
            </p14:nvContentPartPr>
            <p14:xfrm>
              <a:off x="2223135" y="4357370"/>
              <a:ext cx="2223770" cy="10731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17"/>
            </p:blipFill>
            <p:spPr>
              <a:xfrm>
                <a:off x="2223135" y="4357370"/>
                <a:ext cx="222377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1" name="墨迹 20"/>
              <p14:cNvContentPartPr/>
              <p14:nvPr/>
            </p14:nvContentPartPr>
            <p14:xfrm>
              <a:off x="1964055" y="5295265"/>
              <a:ext cx="1143000" cy="15176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19"/>
            </p:blipFill>
            <p:spPr>
              <a:xfrm>
                <a:off x="1964055" y="5295265"/>
                <a:ext cx="114300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2" name="墨迹 21"/>
              <p14:cNvContentPartPr/>
              <p14:nvPr/>
            </p14:nvContentPartPr>
            <p14:xfrm>
              <a:off x="3276600" y="5304155"/>
              <a:ext cx="1857375" cy="8001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21"/>
            </p:blipFill>
            <p:spPr>
              <a:xfrm>
                <a:off x="3276600" y="5304155"/>
                <a:ext cx="185737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3" name="墨迹 22"/>
              <p14:cNvContentPartPr/>
              <p14:nvPr/>
            </p14:nvContentPartPr>
            <p14:xfrm>
              <a:off x="1143000" y="5393055"/>
              <a:ext cx="642620" cy="1778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23"/>
            </p:blipFill>
            <p:spPr>
              <a:xfrm>
                <a:off x="1143000" y="5393055"/>
                <a:ext cx="64262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4" name="墨迹 23"/>
              <p14:cNvContentPartPr/>
              <p14:nvPr/>
            </p14:nvContentPartPr>
            <p14:xfrm>
              <a:off x="7125335" y="5339715"/>
              <a:ext cx="777240" cy="6223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25"/>
            </p:blipFill>
            <p:spPr>
              <a:xfrm>
                <a:off x="7125335" y="5339715"/>
                <a:ext cx="77724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5" name="墨迹 24"/>
              <p14:cNvContentPartPr/>
              <p14:nvPr/>
            </p14:nvContentPartPr>
            <p14:xfrm>
              <a:off x="1026795" y="5928995"/>
              <a:ext cx="2508885" cy="8064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27"/>
            </p:blipFill>
            <p:spPr>
              <a:xfrm>
                <a:off x="1026795" y="5928995"/>
                <a:ext cx="250888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6" name="墨迹 25"/>
              <p14:cNvContentPartPr/>
              <p14:nvPr/>
            </p14:nvContentPartPr>
            <p14:xfrm>
              <a:off x="1910715" y="3678555"/>
              <a:ext cx="794385" cy="8953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29"/>
            </p:blipFill>
            <p:spPr>
              <a:xfrm>
                <a:off x="1910715" y="3678555"/>
                <a:ext cx="79438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7" name="墨迹 26"/>
              <p14:cNvContentPartPr/>
              <p14:nvPr/>
            </p14:nvContentPartPr>
            <p14:xfrm>
              <a:off x="473075" y="5098415"/>
              <a:ext cx="17780" cy="36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31"/>
            </p:blipFill>
            <p:spPr>
              <a:xfrm>
                <a:off x="473075" y="5098415"/>
                <a:ext cx="1778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4320" y="314960"/>
            <a:ext cx="260096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New words:</a:t>
            </a:r>
            <a:endParaRPr lang="en-US" altLang="zh-CN" sz="3600" dirty="0"/>
          </a:p>
          <a:p>
            <a:r>
              <a:rPr lang="zh-CN" altLang="en-US" sz="4000" dirty="0"/>
              <a:t>请</a:t>
            </a:r>
            <a:endParaRPr lang="en-US" altLang="zh-CN" sz="4000" dirty="0"/>
          </a:p>
          <a:p>
            <a:r>
              <a:rPr lang="zh-CN" altLang="en-US" sz="4000" dirty="0"/>
              <a:t>进</a:t>
            </a:r>
            <a:endParaRPr lang="en-US" altLang="zh-CN" sz="4000" dirty="0"/>
          </a:p>
          <a:p>
            <a:r>
              <a:rPr lang="zh-CN" altLang="en-US" sz="4000" dirty="0"/>
              <a:t>外国</a:t>
            </a:r>
            <a:endParaRPr lang="en-US" altLang="zh-CN" sz="4000" dirty="0"/>
          </a:p>
          <a:p>
            <a:r>
              <a:rPr lang="zh-CN" altLang="en-US" sz="4000" dirty="0"/>
              <a:t>朋友</a:t>
            </a:r>
            <a:endParaRPr lang="en-US" altLang="zh-CN" sz="4000" dirty="0"/>
          </a:p>
          <a:p>
            <a:r>
              <a:rPr lang="zh-CN" altLang="en-US" sz="4000" dirty="0"/>
              <a:t>名字</a:t>
            </a:r>
            <a:endParaRPr lang="en-US" altLang="zh-CN" sz="4000" dirty="0"/>
          </a:p>
          <a:p>
            <a:r>
              <a:rPr lang="zh-CN" altLang="en-US" sz="4000" dirty="0"/>
              <a:t>哪</a:t>
            </a:r>
            <a:endParaRPr lang="en-US" altLang="zh-CN" sz="4000" dirty="0"/>
          </a:p>
          <a:p>
            <a:r>
              <a:rPr lang="zh-CN" altLang="en-US" sz="4000" dirty="0"/>
              <a:t>国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024805" y="2288618"/>
            <a:ext cx="7343775" cy="211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李小明和妹妹在宿舍，马丁敲门。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Li </a:t>
            </a:r>
            <a:r>
              <a:rPr lang="en-US" altLang="zh-CN" sz="32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Xiaoming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and his younger sister are at his </a:t>
            </a:r>
            <a:r>
              <a:rPr lang="en-US" altLang="zh-CN" sz="32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domitory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when Martin is knocking at the door.</a:t>
            </a: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250825" y="278291"/>
            <a:ext cx="2808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70C0"/>
                </a:solidFill>
                <a:latin typeface="宋体" panose="02010600030101010101" pitchFamily="2" charset="-122"/>
              </a:rPr>
              <a:t>课文 </a:t>
            </a:r>
            <a:r>
              <a:rPr lang="en-US" altLang="zh-CN" sz="2000" b="1">
                <a:solidFill>
                  <a:srgbClr val="0070C0"/>
                </a:solidFill>
                <a:latin typeface="宋体" panose="02010600030101010101" pitchFamily="2" charset="-122"/>
              </a:rPr>
              <a:t>Texts  </a:t>
            </a:r>
            <a:r>
              <a:rPr lang="zh-CN" altLang="en-US" sz="2000" b="1">
                <a:solidFill>
                  <a:srgbClr val="0070C0"/>
                </a:solidFill>
                <a:latin typeface="宋体" panose="02010600030101010101" pitchFamily="2" charset="-122"/>
              </a:rPr>
              <a:t>（三）</a:t>
            </a:r>
            <a:endParaRPr lang="zh-CN" altLang="en-US" sz="2000" b="1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5866765" y="1624965"/>
              <a:ext cx="187325" cy="67881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5866765" y="1624965"/>
                <a:ext cx="187325" cy="678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6152515" y="1633855"/>
              <a:ext cx="17780" cy="2413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6152515" y="1633855"/>
                <a:ext cx="1778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6170295" y="1419225"/>
              <a:ext cx="17780" cy="36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6170295" y="141922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6304280" y="1535430"/>
              <a:ext cx="151765" cy="29464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6304280" y="1535430"/>
                <a:ext cx="15176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6536055" y="1526540"/>
              <a:ext cx="151765" cy="2857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6536055" y="1526540"/>
                <a:ext cx="15176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6313170" y="1330325"/>
              <a:ext cx="187325" cy="2667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6313170" y="1330325"/>
                <a:ext cx="18732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6107430" y="2759075"/>
              <a:ext cx="160655" cy="1778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6107430" y="2759075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6553835" y="2776855"/>
              <a:ext cx="285750" cy="1778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6553835" y="2776855"/>
                <a:ext cx="2857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7045325" y="2312670"/>
              <a:ext cx="303530" cy="19621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7045325" y="2312670"/>
                <a:ext cx="30353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7447280" y="2286000"/>
              <a:ext cx="213995" cy="26733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7447280" y="2286000"/>
                <a:ext cx="213995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7696835" y="2312670"/>
              <a:ext cx="161290" cy="26797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7696835" y="2312670"/>
                <a:ext cx="16129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7518400" y="1972945"/>
              <a:ext cx="187325" cy="17018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7518400" y="1972945"/>
                <a:ext cx="187325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1178560" y="2776855"/>
              <a:ext cx="991235" cy="6223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1178560" y="2776855"/>
                <a:ext cx="99123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2428875" y="2785745"/>
              <a:ext cx="267335" cy="1778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2428875" y="2785745"/>
                <a:ext cx="2673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2910840" y="2750185"/>
              <a:ext cx="518160" cy="5334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2910840" y="2750185"/>
                <a:ext cx="51816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3821430" y="2830195"/>
              <a:ext cx="937895" cy="7175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3821430" y="2830195"/>
                <a:ext cx="93789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5304155" y="2812415"/>
              <a:ext cx="544195" cy="10731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5304155" y="2812415"/>
                <a:ext cx="54419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3839210" y="2026920"/>
              <a:ext cx="107315" cy="20510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3839210" y="2026920"/>
                <a:ext cx="10731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4009390" y="2009140"/>
              <a:ext cx="142875" cy="29464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4009390" y="2009140"/>
                <a:ext cx="14287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3830320" y="2160905"/>
              <a:ext cx="116205" cy="8001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3830320" y="2160905"/>
                <a:ext cx="11620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4044950" y="1758950"/>
              <a:ext cx="151765" cy="19621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4044950" y="1758950"/>
                <a:ext cx="15176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4410710" y="2026920"/>
              <a:ext cx="116205" cy="27686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4410710" y="2026920"/>
                <a:ext cx="11620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4589780" y="1794510"/>
              <a:ext cx="133985" cy="49149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4589780" y="1794510"/>
                <a:ext cx="133985" cy="491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4803775" y="2026920"/>
              <a:ext cx="142875" cy="2857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8"/>
            </p:blipFill>
            <p:spPr>
              <a:xfrm>
                <a:off x="4803775" y="2026920"/>
                <a:ext cx="14287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墨迹 27"/>
              <p14:cNvContentPartPr/>
              <p14:nvPr/>
            </p14:nvContentPartPr>
            <p14:xfrm>
              <a:off x="4777105" y="1803400"/>
              <a:ext cx="178435" cy="22352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0"/>
            </p:blipFill>
            <p:spPr>
              <a:xfrm>
                <a:off x="4777105" y="1803400"/>
                <a:ext cx="17843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墨迹 28"/>
              <p14:cNvContentPartPr/>
              <p14:nvPr/>
            </p14:nvContentPartPr>
            <p14:xfrm>
              <a:off x="2803525" y="2785745"/>
              <a:ext cx="687705" cy="8064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2"/>
            </p:blipFill>
            <p:spPr>
              <a:xfrm>
                <a:off x="2803525" y="2785745"/>
                <a:ext cx="68770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墨迹 29"/>
              <p14:cNvContentPartPr/>
              <p14:nvPr/>
            </p14:nvContentPartPr>
            <p14:xfrm>
              <a:off x="3669665" y="2803525"/>
              <a:ext cx="571500" cy="444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4"/>
            </p:blipFill>
            <p:spPr>
              <a:xfrm>
                <a:off x="3669665" y="2803525"/>
                <a:ext cx="5715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墨迹 30"/>
              <p14:cNvContentPartPr/>
              <p14:nvPr/>
            </p14:nvContentPartPr>
            <p14:xfrm>
              <a:off x="7348855" y="3339465"/>
              <a:ext cx="1009015" cy="12509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6"/>
            </p:blipFill>
            <p:spPr>
              <a:xfrm>
                <a:off x="7348855" y="3339465"/>
                <a:ext cx="100901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墨迹 31"/>
              <p14:cNvContentPartPr/>
              <p14:nvPr/>
            </p14:nvContentPartPr>
            <p14:xfrm>
              <a:off x="1178560" y="3812540"/>
              <a:ext cx="1473200" cy="3556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8"/>
            </p:blipFill>
            <p:spPr>
              <a:xfrm>
                <a:off x="1178560" y="3812540"/>
                <a:ext cx="147320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墨迹 32"/>
              <p14:cNvContentPartPr/>
              <p14:nvPr/>
            </p14:nvContentPartPr>
            <p14:xfrm>
              <a:off x="2098040" y="5786120"/>
              <a:ext cx="17780" cy="36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"/>
            </p:blipFill>
            <p:spPr>
              <a:xfrm>
                <a:off x="2098040" y="5786120"/>
                <a:ext cx="1778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260475" y="1016000"/>
            <a:ext cx="7343775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小明：请进！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马丁：小明，你好！</a:t>
            </a:r>
            <a:r>
              <a:rPr lang="en-US" altLang="zh-CN" sz="32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Yí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——？！这是谁？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小明：这是我妹妹。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小云，这是我的外国朋友马丁。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妹妹：您好！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马丁：你好！你叫什么名字？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妹妹：我叫李小云。您是哪国人？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马丁：我是加拿大人。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250825" y="278291"/>
            <a:ext cx="2808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70C0"/>
                </a:solidFill>
                <a:latin typeface="宋体" panose="02010600030101010101" pitchFamily="2" charset="-122"/>
              </a:rPr>
              <a:t>课文 </a:t>
            </a:r>
            <a:r>
              <a:rPr lang="en-US" altLang="zh-CN" sz="2000" b="1">
                <a:solidFill>
                  <a:srgbClr val="0070C0"/>
                </a:solidFill>
                <a:latin typeface="宋体" panose="02010600030101010101" pitchFamily="2" charset="-122"/>
              </a:rPr>
              <a:t>Texts  </a:t>
            </a:r>
            <a:r>
              <a:rPr lang="zh-CN" altLang="en-US" sz="2000" b="1">
                <a:solidFill>
                  <a:srgbClr val="0070C0"/>
                </a:solidFill>
                <a:latin typeface="宋体" panose="02010600030101010101" pitchFamily="2" charset="-122"/>
              </a:rPr>
              <a:t>（三）</a:t>
            </a:r>
            <a:endParaRPr lang="zh-CN" altLang="en-US" sz="2000" b="1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0825" y="812800"/>
            <a:ext cx="9195461" cy="467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妹妹：你们班都是加拿大学生吗？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马丁：不都是。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妹妹：你们班有多少加拿大学生？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马丁：我们班有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22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个学生，两个加拿大学生。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妹妹：你们都学习汉语吗？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马丁：我们都学习汉语。你学习什么？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妹妹：我学习英语。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250825" y="333375"/>
            <a:ext cx="2808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70C0"/>
                </a:solidFill>
                <a:latin typeface="宋体" panose="02010600030101010101" pitchFamily="2" charset="-122"/>
              </a:rPr>
              <a:t>课文 </a:t>
            </a:r>
            <a:r>
              <a:rPr lang="en-US" altLang="zh-CN" sz="2000" b="1">
                <a:solidFill>
                  <a:srgbClr val="0070C0"/>
                </a:solidFill>
                <a:latin typeface="宋体" panose="02010600030101010101" pitchFamily="2" charset="-122"/>
              </a:rPr>
              <a:t>Texts  </a:t>
            </a:r>
            <a:r>
              <a:rPr lang="zh-CN" altLang="en-US" sz="2000" b="1">
                <a:solidFill>
                  <a:srgbClr val="0070C0"/>
                </a:solidFill>
                <a:latin typeface="宋体" panose="02010600030101010101" pitchFamily="2" charset="-122"/>
              </a:rPr>
              <a:t>（三）</a:t>
            </a:r>
            <a:endParaRPr lang="zh-CN" altLang="en-US" sz="2000" b="1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2732405" y="5447030"/>
              <a:ext cx="1151890" cy="444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2732405" y="5447030"/>
                <a:ext cx="115189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2830195" y="5848350"/>
              <a:ext cx="62865" cy="2857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2830195" y="5848350"/>
                <a:ext cx="6286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2803525" y="5830570"/>
              <a:ext cx="187325" cy="4826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2803525" y="5830570"/>
                <a:ext cx="187325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3035935" y="5937885"/>
              <a:ext cx="44450" cy="19621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3035935" y="5937885"/>
                <a:ext cx="4445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3018155" y="5643245"/>
              <a:ext cx="187325" cy="1778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3018155" y="5643245"/>
                <a:ext cx="1873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3196590" y="5857875"/>
              <a:ext cx="151765" cy="24955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3196590" y="5857875"/>
                <a:ext cx="15176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3437890" y="5857875"/>
              <a:ext cx="169545" cy="58039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3437890" y="5857875"/>
                <a:ext cx="169545" cy="580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3928745" y="5866765"/>
              <a:ext cx="187325" cy="50863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3928745" y="5866765"/>
                <a:ext cx="187325" cy="508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4161155" y="5955665"/>
              <a:ext cx="205105" cy="20574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4161155" y="5955665"/>
                <a:ext cx="20510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4223385" y="5661025"/>
              <a:ext cx="178435" cy="16065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4223385" y="5661025"/>
                <a:ext cx="17843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4509135" y="4964430"/>
              <a:ext cx="223520" cy="47371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4509135" y="4964430"/>
                <a:ext cx="223520" cy="473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4598670" y="5196840"/>
              <a:ext cx="196215" cy="2667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4598670" y="5196840"/>
                <a:ext cx="19621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4553585" y="5366385"/>
              <a:ext cx="214630" cy="9842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4553585" y="5366385"/>
                <a:ext cx="21463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4848225" y="5179060"/>
              <a:ext cx="500380" cy="76771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4848225" y="5179060"/>
                <a:ext cx="500380" cy="767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5500370" y="4982210"/>
              <a:ext cx="116205" cy="46482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5500370" y="4982210"/>
                <a:ext cx="116205" cy="464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5732780" y="5071745"/>
              <a:ext cx="17780" cy="36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5732780" y="507174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5643245" y="5241290"/>
              <a:ext cx="62230" cy="23241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5643245" y="5241290"/>
                <a:ext cx="6223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5795010" y="5205730"/>
              <a:ext cx="107315" cy="20510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5795010" y="5205730"/>
                <a:ext cx="10731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5991225" y="5062855"/>
              <a:ext cx="179070" cy="39306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5991225" y="5062855"/>
                <a:ext cx="17907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3053715" y="3357245"/>
              <a:ext cx="776605" cy="3556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3053715" y="3357245"/>
                <a:ext cx="77660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3143250" y="1490980"/>
              <a:ext cx="383540" cy="49974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3143250" y="1490980"/>
                <a:ext cx="383540" cy="499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3571875" y="1741170"/>
              <a:ext cx="178435" cy="19621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3571875" y="1741170"/>
                <a:ext cx="17843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3473450" y="1616075"/>
              <a:ext cx="133985" cy="36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3473450" y="1616075"/>
                <a:ext cx="133985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360170" y="2927033"/>
            <a:ext cx="494348" cy="99250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6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</a:t>
            </a:r>
            <a:endParaRPr kumimoji="0" lang="en-US" altLang="zh-CN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5400" dirty="0"/>
              <a:t>04</a:t>
            </a:r>
            <a:br>
              <a:rPr lang="en-US" altLang="zh-CN" sz="5400" dirty="0"/>
            </a:br>
            <a:r>
              <a:rPr lang="en-US" altLang="zh-CN" sz="5400" dirty="0"/>
              <a:t>New structure of Chinese characters</a:t>
            </a:r>
            <a:endParaRPr lang="en-US" altLang="zh-CN" sz="5400" dirty="0"/>
          </a:p>
        </p:txBody>
      </p:sp>
    </p:spTree>
    <p:custDataLst>
      <p:tags r:id="rId3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3"/>
          <p:cNvSpPr txBox="1"/>
          <p:nvPr/>
        </p:nvSpPr>
        <p:spPr>
          <a:xfrm>
            <a:off x="175895" y="15875"/>
            <a:ext cx="8024495" cy="2517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汉字基本结构</a:t>
            </a:r>
            <a:endParaRPr kumimoji="0" lang="zh-CN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Basic structure of Chinese characters</a:t>
            </a:r>
            <a:endParaRPr kumimoji="0" lang="zh-CN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6.  </a:t>
            </a:r>
            <a:r>
              <a:rPr kumimoji="0" lang="en-US" altLang="zh-CN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Enclosed structure </a:t>
            </a:r>
            <a:endParaRPr kumimoji="0" lang="en-US" altLang="zh-CN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(1) Enclosed structure on three sides</a:t>
            </a:r>
            <a:r>
              <a:rPr kumimoji="0" lang="zh-CN" alt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三面包围</a:t>
            </a:r>
            <a:endParaRPr kumimoji="0" lang="en-US" altLang="zh-CN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</p:txBody>
      </p:sp>
      <p:sp>
        <p:nvSpPr>
          <p:cNvPr id="61442" name="AutoShape 2" descr="们的笔顺"/>
          <p:cNvSpPr>
            <a:spLocks noChangeAspect="1"/>
          </p:cNvSpPr>
          <p:nvPr/>
        </p:nvSpPr>
        <p:spPr>
          <a:xfrm>
            <a:off x="4457700" y="3314700"/>
            <a:ext cx="2286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 pitchFamily="34" charset="0"/>
              <a:ea typeface="华文新魏" panose="02010800040101010101" pitchFamily="2" charset="-122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4919663" y="2381250"/>
              <a:ext cx="9525" cy="27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4919663" y="2381250"/>
                <a:ext cx="9525" cy="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7634288" y="2124075"/>
              <a:ext cx="9525" cy="27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7634288" y="2124075"/>
                <a:ext cx="9525" cy="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7529513" y="4176713"/>
              <a:ext cx="9525" cy="27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2"/>
            </p:blipFill>
            <p:spPr>
              <a:xfrm>
                <a:off x="7529513" y="4176713"/>
                <a:ext cx="9525" cy="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7377113" y="3881438"/>
              <a:ext cx="9525" cy="27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2"/>
            </p:blipFill>
            <p:spPr>
              <a:xfrm>
                <a:off x="7377113" y="3881438"/>
                <a:ext cx="9525" cy="270"/>
              </a:xfrm>
              <a:prstGeom prst="rect"/>
            </p:spPr>
          </p:pic>
        </mc:Fallback>
      </mc:AlternateContent>
      <p:pic>
        <p:nvPicPr>
          <p:cNvPr id="2" name="图片 1" descr="6038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3205" y="2658745"/>
            <a:ext cx="3809365" cy="3809365"/>
          </a:xfrm>
          <a:prstGeom prst="rect">
            <a:avLst/>
          </a:prstGeom>
        </p:spPr>
      </p:pic>
      <p:sp>
        <p:nvSpPr>
          <p:cNvPr id="8" name="Text Box 3"/>
          <p:cNvSpPr txBox="1"/>
          <p:nvPr/>
        </p:nvSpPr>
        <p:spPr>
          <a:xfrm>
            <a:off x="6557645" y="3407410"/>
            <a:ext cx="273240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  <a:sym typeface="+mn-ea"/>
              </a:rPr>
              <a:t>tóng: together</a:t>
            </a:r>
            <a:endParaRPr kumimoji="0" lang="en-US" altLang="zh-CN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同学：</a:t>
            </a:r>
            <a:r>
              <a:rPr kumimoji="0" lang="en-US" altLang="zh-CN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classmate</a:t>
            </a:r>
            <a:endParaRPr kumimoji="0" lang="en-US" altLang="zh-CN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  <a:sym typeface="+mn-ea"/>
              </a:rPr>
              <a:t>tóng</a:t>
            </a:r>
            <a:r>
              <a:rPr kumimoji="0" lang="en-US" altLang="zh-CN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  <a:sym typeface="+mn-ea"/>
              </a:rPr>
              <a:t> </a:t>
            </a:r>
            <a:r>
              <a:rPr kumimoji="0" lang="en-US" altLang="zh-CN" sz="2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  <a:sym typeface="+mn-ea"/>
              </a:rPr>
              <a:t>xué</a:t>
            </a:r>
            <a:endParaRPr kumimoji="0" lang="zh-CN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华文新魏" panose="02010800040101010101" pitchFamily="2" charset="-122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5625465" y="2794635"/>
              <a:ext cx="35560" cy="80391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5625465" y="2794635"/>
                <a:ext cx="35560" cy="803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墨迹 8"/>
              <p14:cNvContentPartPr/>
              <p14:nvPr/>
            </p14:nvContentPartPr>
            <p14:xfrm>
              <a:off x="5643245" y="2767965"/>
              <a:ext cx="527050" cy="87503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0"/>
            </p:blipFill>
            <p:spPr>
              <a:xfrm>
                <a:off x="5643245" y="2767965"/>
                <a:ext cx="527050" cy="8750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墨迹 9"/>
              <p14:cNvContentPartPr/>
              <p14:nvPr/>
            </p14:nvContentPartPr>
            <p14:xfrm>
              <a:off x="5786120" y="2928620"/>
              <a:ext cx="223520" cy="355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2"/>
            </p:blipFill>
            <p:spPr>
              <a:xfrm>
                <a:off x="5786120" y="2928620"/>
                <a:ext cx="22352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墨迹 10"/>
              <p14:cNvContentPartPr/>
              <p14:nvPr/>
            </p14:nvContentPartPr>
            <p14:xfrm>
              <a:off x="5786120" y="3071495"/>
              <a:ext cx="35560" cy="2413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4"/>
            </p:blipFill>
            <p:spPr>
              <a:xfrm>
                <a:off x="5786120" y="3071495"/>
                <a:ext cx="3556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2" name="墨迹 11"/>
              <p14:cNvContentPartPr/>
              <p14:nvPr/>
            </p14:nvContentPartPr>
            <p14:xfrm>
              <a:off x="5821680" y="3089275"/>
              <a:ext cx="214630" cy="16065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6"/>
            </p:blipFill>
            <p:spPr>
              <a:xfrm>
                <a:off x="5821680" y="3089275"/>
                <a:ext cx="21463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3" name="墨迹 12"/>
              <p14:cNvContentPartPr/>
              <p14:nvPr/>
            </p14:nvContentPartPr>
            <p14:xfrm>
              <a:off x="5839460" y="3223260"/>
              <a:ext cx="133985" cy="5334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8"/>
            </p:blipFill>
            <p:spPr>
              <a:xfrm>
                <a:off x="5839460" y="3223260"/>
                <a:ext cx="133985" cy="5334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3"/>
          <p:cNvSpPr txBox="1"/>
          <p:nvPr/>
        </p:nvSpPr>
        <p:spPr>
          <a:xfrm>
            <a:off x="-72073" y="-132762"/>
            <a:ext cx="9516745" cy="2517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汉字基本结构</a:t>
            </a:r>
            <a:endParaRPr kumimoji="0" lang="zh-CN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Basic structure of Chinese characters</a:t>
            </a:r>
            <a:endParaRPr kumimoji="0" lang="zh-CN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6.  </a:t>
            </a:r>
            <a:r>
              <a:rPr kumimoji="0" lang="en-US" altLang="zh-CN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Enclosed structure </a:t>
            </a:r>
            <a:endParaRPr kumimoji="0" lang="en-US" altLang="zh-CN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(2) Enclosed structure on two sides</a:t>
            </a:r>
            <a:r>
              <a:rPr kumimoji="0" lang="zh-CN" alt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两面包围：右上包围</a:t>
            </a:r>
            <a:endParaRPr kumimoji="0" lang="en-US" altLang="zh-CN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</p:txBody>
      </p:sp>
      <p:sp>
        <p:nvSpPr>
          <p:cNvPr id="61442" name="AutoShape 2" descr="们的笔顺"/>
          <p:cNvSpPr>
            <a:spLocks noChangeAspect="1"/>
          </p:cNvSpPr>
          <p:nvPr/>
        </p:nvSpPr>
        <p:spPr>
          <a:xfrm>
            <a:off x="4457700" y="3314700"/>
            <a:ext cx="2286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 pitchFamily="34" charset="0"/>
              <a:ea typeface="华文新魏" panose="02010800040101010101" pitchFamily="2" charset="-122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4919663" y="2381250"/>
              <a:ext cx="9525" cy="27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4919663" y="2381250"/>
                <a:ext cx="9525" cy="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7634288" y="2124075"/>
              <a:ext cx="9525" cy="27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7634288" y="2124075"/>
                <a:ext cx="9525" cy="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7529513" y="4176713"/>
              <a:ext cx="9525" cy="27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2"/>
            </p:blipFill>
            <p:spPr>
              <a:xfrm>
                <a:off x="7529513" y="4176713"/>
                <a:ext cx="9525" cy="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7377113" y="3881438"/>
              <a:ext cx="9525" cy="27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2"/>
            </p:blipFill>
            <p:spPr>
              <a:xfrm>
                <a:off x="7377113" y="3881438"/>
                <a:ext cx="9525" cy="270"/>
              </a:xfrm>
              <a:prstGeom prst="rect"/>
            </p:spPr>
          </p:pic>
        </mc:Fallback>
      </mc:AlternateContent>
      <p:pic>
        <p:nvPicPr>
          <p:cNvPr id="7" name="图片 6" descr="1440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2090" y="2600325"/>
            <a:ext cx="3809365" cy="3809365"/>
          </a:xfrm>
          <a:prstGeom prst="rect">
            <a:avLst/>
          </a:prstGeom>
        </p:spPr>
      </p:pic>
      <p:sp>
        <p:nvSpPr>
          <p:cNvPr id="8" name="Text Box 3"/>
          <p:cNvSpPr txBox="1"/>
          <p:nvPr/>
        </p:nvSpPr>
        <p:spPr>
          <a:xfrm>
            <a:off x="5575935" y="3407410"/>
            <a:ext cx="3714115" cy="3207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  <a:sym typeface="+mn-ea"/>
              </a:rPr>
              <a:t>xí: </a:t>
            </a:r>
            <a:r>
              <a:rPr kumimoji="0" lang="en-US" altLang="zh-CN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study</a:t>
            </a:r>
            <a:endParaRPr kumimoji="0" lang="en-US" altLang="zh-CN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学习</a:t>
            </a:r>
            <a:r>
              <a:rPr kumimoji="0" lang="zh-CN" alt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：</a:t>
            </a:r>
            <a:r>
              <a:rPr kumimoji="0" lang="en-US" altLang="zh-CN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to study, to learn</a:t>
            </a:r>
            <a:endParaRPr kumimoji="0" lang="en-US" altLang="zh-CN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  <a:sym typeface="+mn-ea"/>
              </a:rPr>
              <a:t>xué</a:t>
            </a:r>
            <a:r>
              <a:rPr kumimoji="0" lang="en-US" altLang="zh-CN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  <a:sym typeface="+mn-ea"/>
              </a:rPr>
              <a:t> </a:t>
            </a:r>
            <a:r>
              <a:rPr kumimoji="0" lang="en-US" altLang="zh-CN" sz="2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  <a:sym typeface="+mn-ea"/>
              </a:rPr>
              <a:t>xí</a:t>
            </a:r>
            <a:endParaRPr kumimoji="0" lang="zh-CN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华文新魏" panose="02010800040101010101" pitchFamily="2" charset="-122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2" name="墨迹 1"/>
              <p14:cNvContentPartPr/>
              <p14:nvPr/>
            </p14:nvContentPartPr>
            <p14:xfrm>
              <a:off x="6938010" y="2723515"/>
              <a:ext cx="607060" cy="12319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8"/>
            </p:blipFill>
            <p:spPr>
              <a:xfrm>
                <a:off x="6938010" y="2723515"/>
                <a:ext cx="607060" cy="1231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墨迹 8"/>
              <p14:cNvContentPartPr/>
              <p14:nvPr/>
            </p14:nvContentPartPr>
            <p14:xfrm>
              <a:off x="7054215" y="2981960"/>
              <a:ext cx="178435" cy="13398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0"/>
            </p:blipFill>
            <p:spPr>
              <a:xfrm>
                <a:off x="7054215" y="2981960"/>
                <a:ext cx="17843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墨迹 9"/>
              <p14:cNvContentPartPr/>
              <p14:nvPr/>
            </p14:nvContentPartPr>
            <p14:xfrm>
              <a:off x="6955790" y="3348355"/>
              <a:ext cx="285750" cy="38417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2"/>
            </p:blipFill>
            <p:spPr>
              <a:xfrm>
                <a:off x="6955790" y="3348355"/>
                <a:ext cx="285750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墨迹 10"/>
              <p14:cNvContentPartPr/>
              <p14:nvPr/>
            </p14:nvContentPartPr>
            <p14:xfrm>
              <a:off x="7929245" y="2785745"/>
              <a:ext cx="544830" cy="117856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4"/>
            </p:blipFill>
            <p:spPr>
              <a:xfrm>
                <a:off x="7929245" y="2785745"/>
                <a:ext cx="544830" cy="1178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2" name="墨迹 11"/>
              <p14:cNvContentPartPr/>
              <p14:nvPr/>
            </p14:nvContentPartPr>
            <p14:xfrm>
              <a:off x="7991475" y="3080385"/>
              <a:ext cx="187960" cy="2667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6"/>
            </p:blipFill>
            <p:spPr>
              <a:xfrm>
                <a:off x="7991475" y="3080385"/>
                <a:ext cx="18796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3" name="墨迹 12"/>
              <p14:cNvContentPartPr/>
              <p14:nvPr/>
            </p14:nvContentPartPr>
            <p14:xfrm>
              <a:off x="7875905" y="3339465"/>
              <a:ext cx="321310" cy="41084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8"/>
            </p:blipFill>
            <p:spPr>
              <a:xfrm>
                <a:off x="7875905" y="3339465"/>
                <a:ext cx="321310" cy="41084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800" dirty="0"/>
              <a:t>05</a:t>
            </a:r>
            <a:br>
              <a:rPr lang="en-US" altLang="zh-CN" sz="4800" dirty="0"/>
            </a:br>
            <a:r>
              <a:rPr lang="en-US" altLang="zh-CN" sz="4800" dirty="0"/>
              <a:t>New radicals</a:t>
            </a:r>
            <a:endParaRPr lang="en-US" altLang="zh-CN" sz="4800" dirty="0"/>
          </a:p>
        </p:txBody>
      </p:sp>
      <p:sp>
        <p:nvSpPr>
          <p:cNvPr id="67586" name="AutoShape 2" descr="们的笔顺"/>
          <p:cNvSpPr>
            <a:spLocks noChangeAspect="1"/>
          </p:cNvSpPr>
          <p:nvPr/>
        </p:nvSpPr>
        <p:spPr>
          <a:xfrm>
            <a:off x="4457700" y="3314700"/>
            <a:ext cx="2286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360170" y="2927033"/>
            <a:ext cx="494348" cy="99250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6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3</a:t>
            </a:r>
            <a:endParaRPr kumimoji="0" lang="en-US" altLang="zh-CN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 txBox="1"/>
          <p:nvPr/>
        </p:nvSpPr>
        <p:spPr>
          <a:xfrm>
            <a:off x="4514215" y="878205"/>
            <a:ext cx="5297805" cy="1960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related to“city”</a:t>
            </a:r>
            <a:endParaRPr kumimoji="0" lang="en-US" altLang="zh-CN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positioned on the right</a:t>
            </a:r>
            <a:endParaRPr kumimoji="0" lang="en-US" altLang="zh-CN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pic>
        <p:nvPicPr>
          <p:cNvPr id="3" name="图片 2" descr="截屏2021-03-27 下午3.32.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565" y="669925"/>
            <a:ext cx="2527935" cy="2249805"/>
          </a:xfrm>
          <a:prstGeom prst="rect">
            <a:avLst/>
          </a:prstGeom>
        </p:spPr>
      </p:pic>
      <p:pic>
        <p:nvPicPr>
          <p:cNvPr id="4" name="图片 3" descr="1598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05" y="3632835"/>
            <a:ext cx="2566670" cy="2566670"/>
          </a:xfrm>
          <a:prstGeom prst="rect">
            <a:avLst/>
          </a:prstGeom>
        </p:spPr>
      </p:pic>
      <p:sp>
        <p:nvSpPr>
          <p:cNvPr id="5" name="Text Box 3"/>
          <p:cNvSpPr txBox="1"/>
          <p:nvPr/>
        </p:nvSpPr>
        <p:spPr>
          <a:xfrm>
            <a:off x="3846195" y="3745865"/>
            <a:ext cx="529780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multi-pronunciation character</a:t>
            </a:r>
            <a:endParaRPr kumimoji="0" lang="en-US" altLang="zh-CN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  <a:sym typeface="+mn-ea"/>
              </a:rPr>
              <a:t>dōu: b</a:t>
            </a:r>
            <a:r>
              <a:rPr kumimoji="0" lang="en-US" altLang="zh-CN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  <a:sym typeface="+mn-ea"/>
              </a:rPr>
              <a:t>oth/all</a:t>
            </a:r>
            <a:endParaRPr kumimoji="0" lang="zh-CN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 Regular" panose="02020603050405020304" charset="0"/>
                <a:ea typeface="华文新魏" panose="02010800040101010101" pitchFamily="2" charset="-122"/>
                <a:cs typeface="Times New Roman Regular" panose="02020603050405020304" charset="0"/>
              </a:rPr>
              <a:t>dū</a:t>
            </a:r>
            <a:r>
              <a:rPr kumimoji="0" lang="en-US" altLang="zh-CN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华文新魏" panose="02010800040101010101" pitchFamily="2" charset="-122"/>
                <a:cs typeface="+mn-cs"/>
              </a:rPr>
              <a:t>: capital of a country</a:t>
            </a:r>
            <a:endParaRPr kumimoji="0" lang="en-US" altLang="zh-CN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华文新魏" panose="02010800040101010101" pitchFamily="2" charset="-122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3848100" y="2535555"/>
              <a:ext cx="348615" cy="66992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3848100" y="2535555"/>
                <a:ext cx="348615" cy="669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4143375" y="2750185"/>
              <a:ext cx="26670" cy="78549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4143375" y="2750185"/>
                <a:ext cx="26670" cy="7854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3973195" y="2901950"/>
              <a:ext cx="170180" cy="355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3973195" y="2901950"/>
                <a:ext cx="17018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3982085" y="3053715"/>
              <a:ext cx="18415" cy="36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3982085" y="3053715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3776980" y="3071495"/>
              <a:ext cx="446405" cy="19621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3776980" y="3071495"/>
                <a:ext cx="44640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墨迹 10"/>
              <p14:cNvContentPartPr/>
              <p14:nvPr/>
            </p14:nvContentPartPr>
            <p14:xfrm>
              <a:off x="4446905" y="2785745"/>
              <a:ext cx="419735" cy="53594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4"/>
            </p:blipFill>
            <p:spPr>
              <a:xfrm>
                <a:off x="4446905" y="2785745"/>
                <a:ext cx="419735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2" name="墨迹 11"/>
              <p14:cNvContentPartPr/>
              <p14:nvPr/>
            </p14:nvContentPartPr>
            <p14:xfrm>
              <a:off x="4482465" y="2857500"/>
              <a:ext cx="178435" cy="3302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6"/>
            </p:blipFill>
            <p:spPr>
              <a:xfrm>
                <a:off x="4482465" y="2857500"/>
                <a:ext cx="17843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3" name="墨迹 12"/>
              <p14:cNvContentPartPr/>
              <p14:nvPr/>
            </p14:nvContentPartPr>
            <p14:xfrm>
              <a:off x="5366385" y="2366010"/>
              <a:ext cx="125095" cy="7175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8"/>
            </p:blipFill>
            <p:spPr>
              <a:xfrm>
                <a:off x="5366385" y="2366010"/>
                <a:ext cx="12509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4" name="墨迹 13"/>
              <p14:cNvContentPartPr/>
              <p14:nvPr/>
            </p14:nvContentPartPr>
            <p14:xfrm>
              <a:off x="5259070" y="2508885"/>
              <a:ext cx="160655" cy="3556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0"/>
            </p:blipFill>
            <p:spPr>
              <a:xfrm>
                <a:off x="5259070" y="2508885"/>
                <a:ext cx="16065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5" name="墨迹 14"/>
              <p14:cNvContentPartPr/>
              <p14:nvPr/>
            </p14:nvContentPartPr>
            <p14:xfrm>
              <a:off x="5330825" y="2544445"/>
              <a:ext cx="44450" cy="17018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2"/>
            </p:blipFill>
            <p:spPr>
              <a:xfrm>
                <a:off x="5330825" y="2544445"/>
                <a:ext cx="44450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6" name="墨迹 15"/>
              <p14:cNvContentPartPr/>
              <p14:nvPr/>
            </p14:nvContentPartPr>
            <p14:xfrm>
              <a:off x="5304155" y="2616200"/>
              <a:ext cx="178435" cy="19621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4"/>
            </p:blipFill>
            <p:spPr>
              <a:xfrm>
                <a:off x="5304155" y="2616200"/>
                <a:ext cx="17843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7" name="墨迹 16"/>
              <p14:cNvContentPartPr/>
              <p14:nvPr/>
            </p14:nvContentPartPr>
            <p14:xfrm>
              <a:off x="5143500" y="2767965"/>
              <a:ext cx="26670" cy="25019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6"/>
            </p:blipFill>
            <p:spPr>
              <a:xfrm>
                <a:off x="5143500" y="2767965"/>
                <a:ext cx="2667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8" name="墨迹 17"/>
              <p14:cNvContentPartPr/>
              <p14:nvPr/>
            </p14:nvContentPartPr>
            <p14:xfrm>
              <a:off x="5161280" y="2830195"/>
              <a:ext cx="365760" cy="14287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8"/>
            </p:blipFill>
            <p:spPr>
              <a:xfrm>
                <a:off x="5161280" y="2830195"/>
                <a:ext cx="36576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9" name="墨迹 18"/>
              <p14:cNvContentPartPr/>
              <p14:nvPr/>
            </p14:nvContentPartPr>
            <p14:xfrm>
              <a:off x="5295265" y="2955290"/>
              <a:ext cx="17780" cy="36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0"/>
            </p:blipFill>
            <p:spPr>
              <a:xfrm>
                <a:off x="5295265" y="295529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0" name="墨迹 19"/>
              <p14:cNvContentPartPr/>
              <p14:nvPr/>
            </p14:nvContentPartPr>
            <p14:xfrm>
              <a:off x="5205730" y="3027045"/>
              <a:ext cx="213995" cy="6223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2"/>
            </p:blipFill>
            <p:spPr>
              <a:xfrm>
                <a:off x="5205730" y="3027045"/>
                <a:ext cx="21399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1" name="墨迹 20"/>
              <p14:cNvContentPartPr/>
              <p14:nvPr/>
            </p14:nvContentPartPr>
            <p14:xfrm>
              <a:off x="5250180" y="3267710"/>
              <a:ext cx="232410" cy="33083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4"/>
            </p:blipFill>
            <p:spPr>
              <a:xfrm>
                <a:off x="5250180" y="3267710"/>
                <a:ext cx="232410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2" name="墨迹 21"/>
              <p14:cNvContentPartPr/>
              <p14:nvPr/>
            </p14:nvContentPartPr>
            <p14:xfrm>
              <a:off x="5080635" y="3178810"/>
              <a:ext cx="214630" cy="33909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6"/>
            </p:blipFill>
            <p:spPr>
              <a:xfrm>
                <a:off x="5080635" y="3178810"/>
                <a:ext cx="21463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3" name="墨迹 22"/>
              <p14:cNvContentPartPr/>
              <p14:nvPr/>
            </p14:nvContentPartPr>
            <p14:xfrm>
              <a:off x="3803650" y="2062480"/>
              <a:ext cx="250190" cy="2857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8"/>
            </p:blipFill>
            <p:spPr>
              <a:xfrm>
                <a:off x="3803650" y="2062480"/>
                <a:ext cx="25019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4" name="墨迹 23"/>
              <p14:cNvContentPartPr/>
              <p14:nvPr/>
            </p14:nvContentPartPr>
            <p14:xfrm>
              <a:off x="4098290" y="2089150"/>
              <a:ext cx="178435" cy="25908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0"/>
            </p:blipFill>
            <p:spPr>
              <a:xfrm>
                <a:off x="4098290" y="2089150"/>
                <a:ext cx="17843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5" name="墨迹 24"/>
              <p14:cNvContentPartPr/>
              <p14:nvPr/>
            </p14:nvContentPartPr>
            <p14:xfrm>
              <a:off x="3821430" y="2080260"/>
              <a:ext cx="151765" cy="12509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2"/>
            </p:blipFill>
            <p:spPr>
              <a:xfrm>
                <a:off x="3821430" y="2080260"/>
                <a:ext cx="15176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6" name="墨迹 25"/>
              <p14:cNvContentPartPr/>
              <p14:nvPr/>
            </p14:nvContentPartPr>
            <p14:xfrm>
              <a:off x="3830320" y="1758950"/>
              <a:ext cx="232410" cy="16065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4"/>
            </p:blipFill>
            <p:spPr>
              <a:xfrm>
                <a:off x="3830320" y="1758950"/>
                <a:ext cx="23241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7" name="墨迹 26"/>
              <p14:cNvContentPartPr/>
              <p14:nvPr/>
            </p14:nvContentPartPr>
            <p14:xfrm>
              <a:off x="4438015" y="2187575"/>
              <a:ext cx="213995" cy="38417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6"/>
            </p:blipFill>
            <p:spPr>
              <a:xfrm>
                <a:off x="4438015" y="2187575"/>
                <a:ext cx="21399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8" name="墨迹 27"/>
              <p14:cNvContentPartPr/>
              <p14:nvPr/>
            </p14:nvContentPartPr>
            <p14:xfrm>
              <a:off x="4723765" y="2321560"/>
              <a:ext cx="267335" cy="16954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8"/>
            </p:blipFill>
            <p:spPr>
              <a:xfrm>
                <a:off x="4723765" y="2321560"/>
                <a:ext cx="26733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9" name="墨迹 28"/>
              <p14:cNvContentPartPr/>
              <p14:nvPr/>
            </p14:nvContentPartPr>
            <p14:xfrm>
              <a:off x="4723765" y="2205355"/>
              <a:ext cx="169545" cy="889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0"/>
            </p:blipFill>
            <p:spPr>
              <a:xfrm>
                <a:off x="4723765" y="2205355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0" name="墨迹 29"/>
              <p14:cNvContentPartPr/>
              <p14:nvPr/>
            </p14:nvContentPartPr>
            <p14:xfrm>
              <a:off x="5509260" y="2152015"/>
              <a:ext cx="196215" cy="3302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2"/>
            </p:blipFill>
            <p:spPr>
              <a:xfrm>
                <a:off x="5509260" y="2152015"/>
                <a:ext cx="19621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1" name="墨迹 30"/>
              <p14:cNvContentPartPr/>
              <p14:nvPr/>
            </p14:nvContentPartPr>
            <p14:xfrm>
              <a:off x="5723890" y="2223135"/>
              <a:ext cx="187325" cy="13398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4"/>
            </p:blipFill>
            <p:spPr>
              <a:xfrm>
                <a:off x="5723890" y="2223135"/>
                <a:ext cx="18732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2" name="墨迹 31"/>
              <p14:cNvContentPartPr/>
              <p14:nvPr/>
            </p14:nvContentPartPr>
            <p14:xfrm>
              <a:off x="5937885" y="2205355"/>
              <a:ext cx="285750" cy="44640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6"/>
            </p:blipFill>
            <p:spPr>
              <a:xfrm>
                <a:off x="5937885" y="2205355"/>
                <a:ext cx="285750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3" name="墨迹 32"/>
              <p14:cNvContentPartPr/>
              <p14:nvPr/>
            </p14:nvContentPartPr>
            <p14:xfrm>
              <a:off x="5759450" y="2018030"/>
              <a:ext cx="178435" cy="889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8"/>
            </p:blipFill>
            <p:spPr>
              <a:xfrm>
                <a:off x="5759450" y="2018030"/>
                <a:ext cx="17843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4" name="墨迹 33"/>
              <p14:cNvContentPartPr/>
              <p14:nvPr/>
            </p14:nvContentPartPr>
            <p14:xfrm>
              <a:off x="3875405" y="5696585"/>
              <a:ext cx="285750" cy="71755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0"/>
            </p:blipFill>
            <p:spPr>
              <a:xfrm>
                <a:off x="3875405" y="5696585"/>
                <a:ext cx="28575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5" name="墨迹 34"/>
              <p14:cNvContentPartPr/>
              <p14:nvPr/>
            </p14:nvContentPartPr>
            <p14:xfrm>
              <a:off x="4027170" y="5616575"/>
              <a:ext cx="35560" cy="33909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2"/>
            </p:blipFill>
            <p:spPr>
              <a:xfrm>
                <a:off x="4027170" y="5616575"/>
                <a:ext cx="3556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6" name="墨迹 35"/>
              <p14:cNvContentPartPr/>
              <p14:nvPr/>
            </p14:nvContentPartPr>
            <p14:xfrm>
              <a:off x="3794760" y="5848350"/>
              <a:ext cx="518160" cy="17907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4"/>
            </p:blipFill>
            <p:spPr>
              <a:xfrm>
                <a:off x="3794760" y="5848350"/>
                <a:ext cx="51816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7" name="墨迹 36"/>
              <p14:cNvContentPartPr/>
              <p14:nvPr/>
            </p14:nvContentPartPr>
            <p14:xfrm>
              <a:off x="3776980" y="5696585"/>
              <a:ext cx="437515" cy="66992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6"/>
            </p:blipFill>
            <p:spPr>
              <a:xfrm>
                <a:off x="3776980" y="5696585"/>
                <a:ext cx="437515" cy="669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8" name="墨迹 37"/>
              <p14:cNvContentPartPr/>
              <p14:nvPr/>
            </p14:nvContentPartPr>
            <p14:xfrm>
              <a:off x="4036060" y="6009640"/>
              <a:ext cx="26670" cy="51752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8"/>
            </p:blipFill>
            <p:spPr>
              <a:xfrm>
                <a:off x="4036060" y="6009640"/>
                <a:ext cx="26670" cy="517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9" name="墨迹 38"/>
              <p14:cNvContentPartPr/>
              <p14:nvPr/>
            </p14:nvContentPartPr>
            <p14:xfrm>
              <a:off x="4089400" y="6036310"/>
              <a:ext cx="133985" cy="455295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0"/>
            </p:blipFill>
            <p:spPr>
              <a:xfrm>
                <a:off x="4089400" y="6036310"/>
                <a:ext cx="133985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0" name="墨迹 39"/>
              <p14:cNvContentPartPr/>
              <p14:nvPr/>
            </p14:nvContentPartPr>
            <p14:xfrm>
              <a:off x="4062730" y="6196965"/>
              <a:ext cx="133985" cy="2667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2"/>
            </p:blipFill>
            <p:spPr>
              <a:xfrm>
                <a:off x="4062730" y="6196965"/>
                <a:ext cx="13398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1" name="墨迹 40"/>
              <p14:cNvContentPartPr/>
              <p14:nvPr/>
            </p14:nvContentPartPr>
            <p14:xfrm>
              <a:off x="4027170" y="6322060"/>
              <a:ext cx="187325" cy="13398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4"/>
            </p:blipFill>
            <p:spPr>
              <a:xfrm>
                <a:off x="4027170" y="6322060"/>
                <a:ext cx="18732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2" name="墨迹 41"/>
              <p14:cNvContentPartPr/>
              <p14:nvPr/>
            </p14:nvContentPartPr>
            <p14:xfrm>
              <a:off x="4384040" y="5715000"/>
              <a:ext cx="259080" cy="61595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6"/>
            </p:blipFill>
            <p:spPr>
              <a:xfrm>
                <a:off x="4384040" y="5715000"/>
                <a:ext cx="259080" cy="615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3" name="墨迹 42"/>
              <p14:cNvContentPartPr/>
              <p14:nvPr/>
            </p14:nvContentPartPr>
            <p14:xfrm>
              <a:off x="4384040" y="5723890"/>
              <a:ext cx="17780" cy="1115695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8"/>
            </p:blipFill>
            <p:spPr>
              <a:xfrm>
                <a:off x="4384040" y="5723890"/>
                <a:ext cx="17780" cy="11156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4" name="墨迹 43"/>
              <p14:cNvContentPartPr/>
              <p14:nvPr/>
            </p14:nvContentPartPr>
            <p14:xfrm>
              <a:off x="5634355" y="1607185"/>
              <a:ext cx="2232660" cy="8001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0"/>
            </p:blipFill>
            <p:spPr>
              <a:xfrm>
                <a:off x="5634355" y="1607185"/>
                <a:ext cx="223266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5" name="墨迹 44"/>
              <p14:cNvContentPartPr/>
              <p14:nvPr/>
            </p14:nvContentPartPr>
            <p14:xfrm>
              <a:off x="6134100" y="1499870"/>
              <a:ext cx="1839595" cy="187325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2"/>
            </p:blipFill>
            <p:spPr>
              <a:xfrm>
                <a:off x="6134100" y="1499870"/>
                <a:ext cx="183959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6" name="墨迹 45"/>
              <p14:cNvContentPartPr/>
              <p14:nvPr/>
            </p14:nvContentPartPr>
            <p14:xfrm>
              <a:off x="4848225" y="5518150"/>
              <a:ext cx="973455" cy="98425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4"/>
            </p:blipFill>
            <p:spPr>
              <a:xfrm>
                <a:off x="4848225" y="5518150"/>
                <a:ext cx="97345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7" name="墨迹 46"/>
              <p14:cNvContentPartPr/>
              <p14:nvPr/>
            </p14:nvContentPartPr>
            <p14:xfrm>
              <a:off x="5491480" y="5786120"/>
              <a:ext cx="80645" cy="3556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6"/>
            </p:blipFill>
            <p:spPr>
              <a:xfrm>
                <a:off x="5491480" y="5786120"/>
                <a:ext cx="8064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8" name="墨迹 47"/>
              <p14:cNvContentPartPr/>
              <p14:nvPr/>
            </p14:nvContentPartPr>
            <p14:xfrm>
              <a:off x="5500370" y="5696585"/>
              <a:ext cx="17780" cy="366395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8"/>
            </p:blipFill>
            <p:spPr>
              <a:xfrm>
                <a:off x="5500370" y="5696585"/>
                <a:ext cx="17780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9" name="墨迹 48"/>
              <p14:cNvContentPartPr/>
              <p14:nvPr/>
            </p14:nvContentPartPr>
            <p14:xfrm>
              <a:off x="5321935" y="5946775"/>
              <a:ext cx="339090" cy="142875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0"/>
            </p:blipFill>
            <p:spPr>
              <a:xfrm>
                <a:off x="5321935" y="5946775"/>
                <a:ext cx="33909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0" name="墨迹 49"/>
              <p14:cNvContentPartPr/>
              <p14:nvPr/>
            </p14:nvContentPartPr>
            <p14:xfrm>
              <a:off x="5348605" y="5946775"/>
              <a:ext cx="223520" cy="357505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2"/>
            </p:blipFill>
            <p:spPr>
              <a:xfrm>
                <a:off x="5348605" y="5946775"/>
                <a:ext cx="223520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1" name="墨迹 50"/>
              <p14:cNvContentPartPr/>
              <p14:nvPr/>
            </p14:nvContentPartPr>
            <p14:xfrm>
              <a:off x="5482590" y="6098540"/>
              <a:ext cx="26670" cy="32131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4"/>
            </p:blipFill>
            <p:spPr>
              <a:xfrm>
                <a:off x="5482590" y="6098540"/>
                <a:ext cx="2667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2" name="墨迹 51"/>
              <p14:cNvContentPartPr/>
              <p14:nvPr/>
            </p14:nvContentPartPr>
            <p14:xfrm>
              <a:off x="5500370" y="6107430"/>
              <a:ext cx="133985" cy="26797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6"/>
            </p:blipFill>
            <p:spPr>
              <a:xfrm>
                <a:off x="5500370" y="6107430"/>
                <a:ext cx="13398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3" name="墨迹 52"/>
              <p14:cNvContentPartPr/>
              <p14:nvPr/>
            </p14:nvContentPartPr>
            <p14:xfrm>
              <a:off x="5500370" y="6196965"/>
              <a:ext cx="89535" cy="3556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8"/>
            </p:blipFill>
            <p:spPr>
              <a:xfrm>
                <a:off x="5500370" y="6196965"/>
                <a:ext cx="8953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4" name="墨迹 53"/>
              <p14:cNvContentPartPr/>
              <p14:nvPr/>
            </p14:nvContentPartPr>
            <p14:xfrm>
              <a:off x="5509260" y="6339840"/>
              <a:ext cx="98425" cy="4445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0"/>
            </p:blipFill>
            <p:spPr>
              <a:xfrm>
                <a:off x="5509260" y="6339840"/>
                <a:ext cx="9842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5" name="墨迹 54"/>
              <p14:cNvContentPartPr/>
              <p14:nvPr/>
            </p14:nvContentPartPr>
            <p14:xfrm>
              <a:off x="5669915" y="5848350"/>
              <a:ext cx="259080" cy="893445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2"/>
            </p:blipFill>
            <p:spPr>
              <a:xfrm>
                <a:off x="5669915" y="5848350"/>
                <a:ext cx="259080" cy="893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6" name="墨迹 55"/>
              <p14:cNvContentPartPr/>
              <p14:nvPr/>
            </p14:nvContentPartPr>
            <p14:xfrm>
              <a:off x="5455920" y="5777230"/>
              <a:ext cx="160655" cy="4445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4"/>
            </p:blipFill>
            <p:spPr>
              <a:xfrm>
                <a:off x="5455920" y="5777230"/>
                <a:ext cx="16065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7" name="墨迹 56"/>
              <p14:cNvContentPartPr/>
              <p14:nvPr/>
            </p14:nvContentPartPr>
            <p14:xfrm>
              <a:off x="5482590" y="5687695"/>
              <a:ext cx="142875" cy="428625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6"/>
            </p:blipFill>
            <p:spPr>
              <a:xfrm>
                <a:off x="5482590" y="5687695"/>
                <a:ext cx="142875" cy="42862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800" dirty="0"/>
              <a:t>02</a:t>
            </a:r>
            <a:br>
              <a:rPr lang="en-US" altLang="zh-CN" sz="4800" dirty="0"/>
            </a:br>
            <a:r>
              <a:rPr lang="en-US" altLang="zh-CN" sz="4800" dirty="0"/>
              <a:t>New words</a:t>
            </a:r>
            <a:endParaRPr lang="en-US" altLang="zh-CN" sz="4800" dirty="0"/>
          </a:p>
        </p:txBody>
      </p:sp>
      <p:sp>
        <p:nvSpPr>
          <p:cNvPr id="67586" name="AutoShape 2" descr="们的笔顺"/>
          <p:cNvSpPr>
            <a:spLocks noChangeAspect="1"/>
          </p:cNvSpPr>
          <p:nvPr/>
        </p:nvSpPr>
        <p:spPr>
          <a:xfrm>
            <a:off x="4457700" y="3314700"/>
            <a:ext cx="2286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buClrTx/>
            </a:pPr>
            <a:endParaRPr lang="zh-CN" altLang="en-US" sz="1350" dirty="0">
              <a:latin typeface="Corbel" panose="020B0503020204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360170" y="2927033"/>
            <a:ext cx="494348" cy="99250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altLang="zh-CN" sz="6000" b="1" spc="6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4</a:t>
            </a:r>
            <a:endParaRPr lang="en-US" altLang="zh-CN" sz="6000" b="1" spc="6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850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400" dirty="0">
                <a:solidFill>
                  <a:schemeClr val="tx2"/>
                </a:solidFill>
                <a:latin typeface="宋体" panose="02010600030101010101" pitchFamily="2" charset="-122"/>
                <a:cs typeface="+mj-cs"/>
              </a:rPr>
              <a:t>练习 </a:t>
            </a:r>
            <a:r>
              <a:rPr lang="en-US" altLang="zh-CN" sz="4400" dirty="0" err="1">
                <a:solidFill>
                  <a:schemeClr val="tx2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liànxí</a:t>
            </a:r>
            <a:endParaRPr lang="en-US" altLang="zh-CN" sz="4400" dirty="0">
              <a:solidFill>
                <a:schemeClr val="tx2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66" y="1610139"/>
            <a:ext cx="8103660" cy="2503811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2" y="1262269"/>
            <a:ext cx="8868983" cy="34389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6590030" y="2794635"/>
              <a:ext cx="213995" cy="1778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6590030" y="2794635"/>
                <a:ext cx="2139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1285875" y="2750185"/>
              <a:ext cx="303530" cy="3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1285875" y="2750185"/>
                <a:ext cx="30353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5857875" y="2785745"/>
              <a:ext cx="464185" cy="2667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5857875" y="2785745"/>
                <a:ext cx="46418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墨迹 5"/>
              <p14:cNvContentPartPr/>
              <p14:nvPr/>
            </p14:nvContentPartPr>
            <p14:xfrm>
              <a:off x="2455545" y="2776855"/>
              <a:ext cx="946150" cy="889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9"/>
            </p:blipFill>
            <p:spPr>
              <a:xfrm>
                <a:off x="2455545" y="2776855"/>
                <a:ext cx="94615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墨迹 6"/>
              <p14:cNvContentPartPr/>
              <p14:nvPr/>
            </p14:nvContentPartPr>
            <p14:xfrm>
              <a:off x="3401695" y="2223135"/>
              <a:ext cx="625475" cy="56261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1"/>
            </p:blipFill>
            <p:spPr>
              <a:xfrm>
                <a:off x="3401695" y="2223135"/>
                <a:ext cx="625475" cy="562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墨迹 7"/>
              <p14:cNvContentPartPr/>
              <p14:nvPr/>
            </p14:nvContentPartPr>
            <p14:xfrm>
              <a:off x="4143375" y="2741295"/>
              <a:ext cx="1678305" cy="65151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3"/>
            </p:blipFill>
            <p:spPr>
              <a:xfrm>
                <a:off x="4143375" y="2741295"/>
                <a:ext cx="1678305" cy="651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9" name="墨迹 8"/>
              <p14:cNvContentPartPr/>
              <p14:nvPr/>
            </p14:nvContentPartPr>
            <p14:xfrm>
              <a:off x="4750435" y="2669540"/>
              <a:ext cx="365760" cy="123253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5"/>
            </p:blipFill>
            <p:spPr>
              <a:xfrm>
                <a:off x="4750435" y="2669540"/>
                <a:ext cx="365760" cy="1232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" name="墨迹 9"/>
              <p14:cNvContentPartPr/>
              <p14:nvPr/>
            </p14:nvContentPartPr>
            <p14:xfrm>
              <a:off x="6705600" y="2232025"/>
              <a:ext cx="920115" cy="50927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7"/>
            </p:blipFill>
            <p:spPr>
              <a:xfrm>
                <a:off x="6705600" y="2232025"/>
                <a:ext cx="920115" cy="509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1" name="墨迹 10"/>
              <p14:cNvContentPartPr/>
              <p14:nvPr/>
            </p14:nvContentPartPr>
            <p14:xfrm>
              <a:off x="7590155" y="2071370"/>
              <a:ext cx="26670" cy="36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9"/>
            </p:blipFill>
            <p:spPr>
              <a:xfrm>
                <a:off x="7590155" y="2071370"/>
                <a:ext cx="2667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2" name="墨迹 11"/>
              <p14:cNvContentPartPr/>
              <p14:nvPr/>
            </p14:nvContentPartPr>
            <p14:xfrm>
              <a:off x="7116445" y="2062480"/>
              <a:ext cx="1151890" cy="82169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1"/>
            </p:blipFill>
            <p:spPr>
              <a:xfrm>
                <a:off x="7116445" y="2062480"/>
                <a:ext cx="1151890" cy="8216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3" name="墨迹 12"/>
              <p14:cNvContentPartPr/>
              <p14:nvPr/>
            </p14:nvContentPartPr>
            <p14:xfrm>
              <a:off x="3169920" y="5321935"/>
              <a:ext cx="312420" cy="7112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3"/>
            </p:blipFill>
            <p:spPr>
              <a:xfrm>
                <a:off x="3169920" y="5321935"/>
                <a:ext cx="31242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4" name="墨迹 13"/>
              <p14:cNvContentPartPr/>
              <p14:nvPr/>
            </p14:nvContentPartPr>
            <p14:xfrm>
              <a:off x="3027045" y="5572125"/>
              <a:ext cx="499745" cy="20510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5"/>
            </p:blipFill>
            <p:spPr>
              <a:xfrm>
                <a:off x="3027045" y="5572125"/>
                <a:ext cx="49974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5" name="墨迹 14"/>
              <p14:cNvContentPartPr/>
              <p14:nvPr/>
            </p14:nvContentPartPr>
            <p14:xfrm>
              <a:off x="3152140" y="5241290"/>
              <a:ext cx="97790" cy="94678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7"/>
            </p:blipFill>
            <p:spPr>
              <a:xfrm>
                <a:off x="3152140" y="5241290"/>
                <a:ext cx="97790" cy="9467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6" name="墨迹 15"/>
              <p14:cNvContentPartPr/>
              <p14:nvPr/>
            </p14:nvContentPartPr>
            <p14:xfrm>
              <a:off x="3321685" y="5259070"/>
              <a:ext cx="53340" cy="86614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9"/>
            </p:blipFill>
            <p:spPr>
              <a:xfrm>
                <a:off x="3321685" y="5259070"/>
                <a:ext cx="53340" cy="8661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7" name="墨迹 16"/>
              <p14:cNvContentPartPr/>
              <p14:nvPr/>
            </p14:nvContentPartPr>
            <p14:xfrm>
              <a:off x="2910840" y="5259070"/>
              <a:ext cx="98425" cy="8064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1"/>
            </p:blipFill>
            <p:spPr>
              <a:xfrm>
                <a:off x="2910840" y="5259070"/>
                <a:ext cx="9842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8" name="墨迹 17"/>
              <p14:cNvContentPartPr/>
              <p14:nvPr/>
            </p14:nvContentPartPr>
            <p14:xfrm>
              <a:off x="2803525" y="5491480"/>
              <a:ext cx="178435" cy="58928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3"/>
            </p:blipFill>
            <p:spPr>
              <a:xfrm>
                <a:off x="2803525" y="5491480"/>
                <a:ext cx="178435" cy="589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9" name="墨迹 18"/>
              <p14:cNvContentPartPr/>
              <p14:nvPr/>
            </p14:nvContentPartPr>
            <p14:xfrm>
              <a:off x="2794635" y="6009640"/>
              <a:ext cx="848360" cy="24955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5"/>
            </p:blipFill>
            <p:spPr>
              <a:xfrm>
                <a:off x="2794635" y="6009640"/>
                <a:ext cx="848360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0" name="墨迹 19"/>
              <p14:cNvContentPartPr/>
              <p14:nvPr/>
            </p14:nvContentPartPr>
            <p14:xfrm>
              <a:off x="5053965" y="5196840"/>
              <a:ext cx="205105" cy="13398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7"/>
            </p:blipFill>
            <p:spPr>
              <a:xfrm>
                <a:off x="5053965" y="5196840"/>
                <a:ext cx="20510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1" name="墨迹 20"/>
              <p14:cNvContentPartPr/>
              <p14:nvPr/>
            </p14:nvContentPartPr>
            <p14:xfrm>
              <a:off x="4955540" y="5438140"/>
              <a:ext cx="393065" cy="9779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9"/>
            </p:blipFill>
            <p:spPr>
              <a:xfrm>
                <a:off x="4955540" y="5438140"/>
                <a:ext cx="39306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2" name="墨迹 21"/>
              <p14:cNvContentPartPr/>
              <p14:nvPr/>
            </p14:nvContentPartPr>
            <p14:xfrm>
              <a:off x="4982210" y="5562600"/>
              <a:ext cx="250190" cy="44704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1"/>
            </p:blipFill>
            <p:spPr>
              <a:xfrm>
                <a:off x="4982210" y="5562600"/>
                <a:ext cx="250190" cy="447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3" name="墨迹 22"/>
              <p14:cNvContentPartPr/>
              <p14:nvPr/>
            </p14:nvContentPartPr>
            <p14:xfrm>
              <a:off x="5018405" y="5598795"/>
              <a:ext cx="303530" cy="29464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3"/>
            </p:blipFill>
            <p:spPr>
              <a:xfrm>
                <a:off x="5018405" y="5598795"/>
                <a:ext cx="30353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4" name="墨迹 23"/>
              <p14:cNvContentPartPr/>
              <p14:nvPr/>
            </p14:nvContentPartPr>
            <p14:xfrm>
              <a:off x="4803775" y="5286375"/>
              <a:ext cx="98425" cy="8001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5"/>
            </p:blipFill>
            <p:spPr>
              <a:xfrm>
                <a:off x="4803775" y="5286375"/>
                <a:ext cx="9842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5" name="墨迹 24"/>
              <p14:cNvContentPartPr/>
              <p14:nvPr/>
            </p14:nvContentPartPr>
            <p14:xfrm>
              <a:off x="4714875" y="5581015"/>
              <a:ext cx="196215" cy="45529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7"/>
            </p:blipFill>
            <p:spPr>
              <a:xfrm>
                <a:off x="4714875" y="5581015"/>
                <a:ext cx="196215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6" name="墨迹 25"/>
              <p14:cNvContentPartPr/>
              <p14:nvPr/>
            </p14:nvContentPartPr>
            <p14:xfrm>
              <a:off x="4723765" y="5964555"/>
              <a:ext cx="1026795" cy="26797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9"/>
            </p:blipFill>
            <p:spPr>
              <a:xfrm>
                <a:off x="4723765" y="5964555"/>
                <a:ext cx="102679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7" name="墨迹 26"/>
              <p14:cNvContentPartPr/>
              <p14:nvPr/>
            </p14:nvContentPartPr>
            <p14:xfrm>
              <a:off x="7063105" y="5259070"/>
              <a:ext cx="17780" cy="36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1"/>
            </p:blipFill>
            <p:spPr>
              <a:xfrm>
                <a:off x="7063105" y="525907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8" name="墨迹 27"/>
              <p14:cNvContentPartPr/>
              <p14:nvPr/>
            </p14:nvContentPartPr>
            <p14:xfrm>
              <a:off x="6724015" y="5509260"/>
              <a:ext cx="17780" cy="36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1"/>
            </p:blipFill>
            <p:spPr>
              <a:xfrm>
                <a:off x="6724015" y="550926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9" name="墨迹 28"/>
              <p14:cNvContentPartPr/>
              <p14:nvPr/>
            </p14:nvContentPartPr>
            <p14:xfrm>
              <a:off x="6732905" y="5410835"/>
              <a:ext cx="499745" cy="9842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4"/>
            </p:blipFill>
            <p:spPr>
              <a:xfrm>
                <a:off x="6732905" y="5410835"/>
                <a:ext cx="49974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0" name="墨迹 29"/>
              <p14:cNvContentPartPr/>
              <p14:nvPr/>
            </p14:nvContentPartPr>
            <p14:xfrm>
              <a:off x="6795135" y="5491480"/>
              <a:ext cx="330200" cy="50927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6"/>
            </p:blipFill>
            <p:spPr>
              <a:xfrm>
                <a:off x="6795135" y="5491480"/>
                <a:ext cx="330200" cy="509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1" name="墨迹 30"/>
              <p14:cNvContentPartPr/>
              <p14:nvPr/>
            </p14:nvContentPartPr>
            <p14:xfrm>
              <a:off x="6839585" y="5669915"/>
              <a:ext cx="339725" cy="2857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8"/>
            </p:blipFill>
            <p:spPr>
              <a:xfrm>
                <a:off x="6839585" y="5669915"/>
                <a:ext cx="33972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2" name="墨迹 31"/>
              <p14:cNvContentPartPr/>
              <p14:nvPr/>
            </p14:nvContentPartPr>
            <p14:xfrm>
              <a:off x="7036435" y="5170170"/>
              <a:ext cx="71120" cy="10668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0"/>
            </p:blipFill>
            <p:spPr>
              <a:xfrm>
                <a:off x="7036435" y="5170170"/>
                <a:ext cx="7112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3" name="墨迹 32"/>
              <p14:cNvContentPartPr/>
              <p14:nvPr/>
            </p14:nvContentPartPr>
            <p14:xfrm>
              <a:off x="6581140" y="5214620"/>
              <a:ext cx="151765" cy="8064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2"/>
            </p:blipFill>
            <p:spPr>
              <a:xfrm>
                <a:off x="6581140" y="5214620"/>
                <a:ext cx="15176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4" name="墨迹 33"/>
              <p14:cNvContentPartPr/>
              <p14:nvPr/>
            </p14:nvContentPartPr>
            <p14:xfrm>
              <a:off x="6544945" y="5535930"/>
              <a:ext cx="884555" cy="687705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4"/>
            </p:blipFill>
            <p:spPr>
              <a:xfrm>
                <a:off x="6544945" y="5535930"/>
                <a:ext cx="884555" cy="6877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5" name="墨迹 34"/>
              <p14:cNvContentPartPr/>
              <p14:nvPr/>
            </p14:nvContentPartPr>
            <p14:xfrm>
              <a:off x="8027670" y="4982210"/>
              <a:ext cx="151765" cy="15176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6"/>
            </p:blipFill>
            <p:spPr>
              <a:xfrm>
                <a:off x="8027670" y="4982210"/>
                <a:ext cx="15176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6" name="墨迹 35"/>
              <p14:cNvContentPartPr/>
              <p14:nvPr/>
            </p14:nvContentPartPr>
            <p14:xfrm>
              <a:off x="7982585" y="5232400"/>
              <a:ext cx="196850" cy="3302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8"/>
            </p:blipFill>
            <p:spPr>
              <a:xfrm>
                <a:off x="7982585" y="5232400"/>
                <a:ext cx="19685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7" name="墨迹 36"/>
              <p14:cNvContentPartPr/>
              <p14:nvPr/>
            </p14:nvContentPartPr>
            <p14:xfrm>
              <a:off x="7991475" y="5518150"/>
              <a:ext cx="678815" cy="22352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0"/>
            </p:blipFill>
            <p:spPr>
              <a:xfrm>
                <a:off x="7991475" y="5518150"/>
                <a:ext cx="678815" cy="22352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16" y="1222513"/>
            <a:ext cx="9148616" cy="391601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7322" y="45143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Read the text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00430" y="1700530"/>
            <a:ext cx="7089140" cy="3753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key points: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我们班有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...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学生（男生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13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、女生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）。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我们班有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...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老师。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这是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...。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我们学习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...。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850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400" dirty="0">
                <a:solidFill>
                  <a:schemeClr val="tx2"/>
                </a:solidFill>
                <a:latin typeface="宋体" panose="02010600030101010101" pitchFamily="2" charset="-122"/>
                <a:cs typeface="+mj-cs"/>
              </a:rPr>
              <a:t>练习 </a:t>
            </a:r>
            <a:r>
              <a:rPr lang="en-US" altLang="zh-CN" sz="4400" dirty="0" err="1">
                <a:solidFill>
                  <a:schemeClr val="tx2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liànxí</a:t>
            </a:r>
            <a:endParaRPr lang="en-US" altLang="zh-CN" sz="4400" dirty="0">
              <a:solidFill>
                <a:schemeClr val="tx2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52413" y="1178243"/>
            <a:ext cx="74702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+mn-ea"/>
              </a:rPr>
              <a:t>Oral practice: Introduce your class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5433"/>
            <a:ext cx="9064488" cy="4601818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00113" y="1700213"/>
            <a:ext cx="54006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Please read the following numbers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850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400" dirty="0">
                <a:solidFill>
                  <a:schemeClr val="tx2"/>
                </a:solidFill>
                <a:latin typeface="宋体" panose="02010600030101010101" pitchFamily="2" charset="-122"/>
                <a:cs typeface="+mj-cs"/>
              </a:rPr>
              <a:t>练习 </a:t>
            </a:r>
            <a:r>
              <a:rPr lang="en-US" altLang="zh-CN" sz="4400" dirty="0" err="1">
                <a:solidFill>
                  <a:schemeClr val="tx2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liànxí</a:t>
            </a:r>
            <a:endParaRPr lang="en-US" altLang="zh-CN" sz="4400" dirty="0">
              <a:solidFill>
                <a:schemeClr val="tx2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0600" y="2514917"/>
            <a:ext cx="146685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endParaRPr lang="en-US" altLang="zh-CN" dirty="0"/>
          </a:p>
          <a:p>
            <a:r>
              <a:rPr lang="en-US" altLang="zh-CN" dirty="0"/>
              <a:t>12</a:t>
            </a:r>
            <a:endParaRPr lang="en-US" altLang="zh-CN" dirty="0"/>
          </a:p>
          <a:p>
            <a:r>
              <a:rPr lang="en-US" altLang="zh-CN" dirty="0"/>
              <a:t>35</a:t>
            </a:r>
            <a:endParaRPr lang="en-US" altLang="zh-CN" dirty="0"/>
          </a:p>
          <a:p>
            <a:r>
              <a:rPr lang="en-US" altLang="zh-CN" dirty="0"/>
              <a:t>47</a:t>
            </a:r>
            <a:endParaRPr lang="en-US" altLang="zh-CN" dirty="0"/>
          </a:p>
          <a:p>
            <a:r>
              <a:rPr lang="en-US" altLang="zh-CN" dirty="0"/>
              <a:t>58</a:t>
            </a:r>
            <a:endParaRPr lang="en-US" altLang="zh-CN" dirty="0"/>
          </a:p>
          <a:p>
            <a:r>
              <a:rPr lang="en-US" altLang="zh-CN" dirty="0"/>
              <a:t>96</a:t>
            </a:r>
            <a:endParaRPr lang="en-US" altLang="zh-CN" dirty="0"/>
          </a:p>
          <a:p>
            <a:r>
              <a:rPr lang="en-US" altLang="zh-CN" dirty="0"/>
              <a:t>27</a:t>
            </a:r>
            <a:endParaRPr lang="en-US" altLang="zh-CN" dirty="0"/>
          </a:p>
          <a:p>
            <a:r>
              <a:rPr lang="en-US" altLang="zh-CN" dirty="0"/>
              <a:t>60</a:t>
            </a:r>
            <a:endParaRPr lang="en-US" altLang="zh-CN" dirty="0"/>
          </a:p>
          <a:p>
            <a:r>
              <a:rPr lang="en-US" altLang="zh-CN" dirty="0"/>
              <a:t>11</a:t>
            </a:r>
            <a:endParaRPr lang="en-US" altLang="zh-CN" dirty="0"/>
          </a:p>
          <a:p>
            <a:r>
              <a:rPr lang="en-US" altLang="zh-CN" dirty="0"/>
              <a:t>79</a:t>
            </a:r>
            <a:endParaRPr lang="en-US" altLang="zh-CN" dirty="0"/>
          </a:p>
          <a:p>
            <a:r>
              <a:rPr lang="en-US" altLang="zh-CN" dirty="0"/>
              <a:t>84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919480" y="3919855"/>
              <a:ext cx="527050" cy="2667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919480" y="3919855"/>
                <a:ext cx="52705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1446530" y="2517775"/>
              <a:ext cx="365760" cy="25908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4"/>
            </p:blipFill>
            <p:spPr>
              <a:xfrm>
                <a:off x="1446530" y="2517775"/>
                <a:ext cx="36576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1544320" y="3437890"/>
              <a:ext cx="89535" cy="24066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6"/>
            </p:blipFill>
            <p:spPr>
              <a:xfrm>
                <a:off x="1544320" y="3437890"/>
                <a:ext cx="8953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1571625" y="3410585"/>
              <a:ext cx="321310" cy="27686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8"/>
            </p:blipFill>
            <p:spPr>
              <a:xfrm>
                <a:off x="1571625" y="3410585"/>
                <a:ext cx="32131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墨迹 8"/>
              <p14:cNvContentPartPr/>
              <p14:nvPr/>
            </p14:nvContentPartPr>
            <p14:xfrm>
              <a:off x="1651635" y="3455670"/>
              <a:ext cx="17780" cy="10668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0"/>
            </p:blipFill>
            <p:spPr>
              <a:xfrm>
                <a:off x="1651635" y="3455670"/>
                <a:ext cx="1778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墨迹 9"/>
              <p14:cNvContentPartPr/>
              <p14:nvPr/>
            </p14:nvContentPartPr>
            <p14:xfrm>
              <a:off x="1687195" y="3464560"/>
              <a:ext cx="80645" cy="8001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2"/>
            </p:blipFill>
            <p:spPr>
              <a:xfrm>
                <a:off x="1687195" y="3464560"/>
                <a:ext cx="8064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墨迹 10"/>
              <p14:cNvContentPartPr/>
              <p14:nvPr/>
            </p14:nvContentPartPr>
            <p14:xfrm>
              <a:off x="1562100" y="3562350"/>
              <a:ext cx="214630" cy="9842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4"/>
            </p:blipFill>
            <p:spPr>
              <a:xfrm>
                <a:off x="1562100" y="3562350"/>
                <a:ext cx="21463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2" name="墨迹 11"/>
              <p14:cNvContentPartPr/>
              <p14:nvPr/>
            </p14:nvContentPartPr>
            <p14:xfrm>
              <a:off x="1884045" y="3429000"/>
              <a:ext cx="178435" cy="5334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6"/>
            </p:blipFill>
            <p:spPr>
              <a:xfrm>
                <a:off x="1884045" y="3429000"/>
                <a:ext cx="17843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3" name="墨迹 12"/>
              <p14:cNvContentPartPr/>
              <p14:nvPr/>
            </p14:nvContentPartPr>
            <p14:xfrm>
              <a:off x="2009140" y="3375025"/>
              <a:ext cx="44450" cy="42862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8"/>
            </p:blipFill>
            <p:spPr>
              <a:xfrm>
                <a:off x="2009140" y="3375025"/>
                <a:ext cx="4445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4" name="墨迹 13"/>
              <p14:cNvContentPartPr/>
              <p14:nvPr/>
            </p14:nvContentPartPr>
            <p14:xfrm>
              <a:off x="2196465" y="3410585"/>
              <a:ext cx="178435" cy="6286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0"/>
            </p:blipFill>
            <p:spPr>
              <a:xfrm>
                <a:off x="2196465" y="3410585"/>
                <a:ext cx="17843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5" name="墨迹 14"/>
              <p14:cNvContentPartPr/>
              <p14:nvPr/>
            </p14:nvContentPartPr>
            <p14:xfrm>
              <a:off x="2223135" y="3392805"/>
              <a:ext cx="267970" cy="25908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2"/>
            </p:blipFill>
            <p:spPr>
              <a:xfrm>
                <a:off x="2223135" y="3392805"/>
                <a:ext cx="26797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6" name="墨迹 15"/>
              <p14:cNvContentPartPr/>
              <p14:nvPr/>
            </p14:nvContentPartPr>
            <p14:xfrm>
              <a:off x="1696085" y="3115945"/>
              <a:ext cx="1151890" cy="33972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4"/>
            </p:blipFill>
            <p:spPr>
              <a:xfrm>
                <a:off x="1696085" y="3115945"/>
                <a:ext cx="115189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7" name="墨迹 16"/>
              <p14:cNvContentPartPr/>
              <p14:nvPr/>
            </p14:nvContentPartPr>
            <p14:xfrm>
              <a:off x="2696210" y="3249930"/>
              <a:ext cx="250190" cy="15176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6"/>
            </p:blipFill>
            <p:spPr>
              <a:xfrm>
                <a:off x="2696210" y="3249930"/>
                <a:ext cx="25019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8" name="墨迹 17"/>
              <p14:cNvContentPartPr/>
              <p14:nvPr/>
            </p14:nvContentPartPr>
            <p14:xfrm>
              <a:off x="3161030" y="3330575"/>
              <a:ext cx="115570" cy="31242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8"/>
            </p:blipFill>
            <p:spPr>
              <a:xfrm>
                <a:off x="3161030" y="3330575"/>
                <a:ext cx="11557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9" name="墨迹 18"/>
              <p14:cNvContentPartPr/>
              <p14:nvPr/>
            </p14:nvContentPartPr>
            <p14:xfrm>
              <a:off x="3383915" y="3401695"/>
              <a:ext cx="26670" cy="21463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0"/>
            </p:blipFill>
            <p:spPr>
              <a:xfrm>
                <a:off x="3383915" y="3401695"/>
                <a:ext cx="2667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0" name="墨迹 19"/>
              <p14:cNvContentPartPr/>
              <p14:nvPr/>
            </p14:nvContentPartPr>
            <p14:xfrm>
              <a:off x="3375025" y="3161030"/>
              <a:ext cx="89535" cy="3556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2"/>
            </p:blipFill>
            <p:spPr>
              <a:xfrm>
                <a:off x="3375025" y="3161030"/>
                <a:ext cx="8953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1" name="墨迹 20"/>
              <p14:cNvContentPartPr/>
              <p14:nvPr/>
            </p14:nvContentPartPr>
            <p14:xfrm>
              <a:off x="928370" y="5572125"/>
              <a:ext cx="901700" cy="9779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4"/>
            </p:blipFill>
            <p:spPr>
              <a:xfrm>
                <a:off x="928370" y="5572125"/>
                <a:ext cx="90170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2" name="墨迹 21"/>
              <p14:cNvContentPartPr/>
              <p14:nvPr/>
            </p14:nvContentPartPr>
            <p14:xfrm>
              <a:off x="1857375" y="4205605"/>
              <a:ext cx="267335" cy="12509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6"/>
            </p:blipFill>
            <p:spPr>
              <a:xfrm>
                <a:off x="1857375" y="4205605"/>
                <a:ext cx="26733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3" name="墨迹 22"/>
              <p14:cNvContentPartPr/>
              <p14:nvPr/>
            </p14:nvContentPartPr>
            <p14:xfrm>
              <a:off x="1990725" y="4152265"/>
              <a:ext cx="295275" cy="32131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8"/>
            </p:blipFill>
            <p:spPr>
              <a:xfrm>
                <a:off x="1990725" y="4152265"/>
                <a:ext cx="29527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4" name="墨迹 23"/>
              <p14:cNvContentPartPr/>
              <p14:nvPr/>
            </p14:nvContentPartPr>
            <p14:xfrm>
              <a:off x="2437765" y="4205605"/>
              <a:ext cx="124460" cy="6159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0"/>
            </p:blipFill>
            <p:spPr>
              <a:xfrm>
                <a:off x="2437765" y="4205605"/>
                <a:ext cx="124460" cy="615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5" name="墨迹 24"/>
              <p14:cNvContentPartPr/>
              <p14:nvPr/>
            </p14:nvContentPartPr>
            <p14:xfrm>
              <a:off x="2741295" y="4250055"/>
              <a:ext cx="8890" cy="2413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2"/>
            </p:blipFill>
            <p:spPr>
              <a:xfrm>
                <a:off x="2741295" y="4250055"/>
                <a:ext cx="889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6" name="墨迹 25"/>
              <p14:cNvContentPartPr/>
              <p14:nvPr/>
            </p14:nvContentPartPr>
            <p14:xfrm>
              <a:off x="2669540" y="4080510"/>
              <a:ext cx="214630" cy="1778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4"/>
            </p:blipFill>
            <p:spPr>
              <a:xfrm>
                <a:off x="2669540" y="4080510"/>
                <a:ext cx="214630" cy="177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00113" y="1700213"/>
            <a:ext cx="5400675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：你们班有多少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________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：我们班有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____________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" name="Group 26"/>
          <p:cNvGraphicFramePr>
            <a:graphicFrameLocks noGrp="1"/>
          </p:cNvGraphicFramePr>
          <p:nvPr/>
        </p:nvGraphicFramePr>
        <p:xfrm>
          <a:off x="3851275" y="3213100"/>
          <a:ext cx="3900488" cy="309562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951038"/>
                <a:gridCol w="1949450"/>
              </a:tblGrid>
              <a:tr h="619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u="none" strike="noStrike" cap="none" normalizeH="0" baseline="0" dirty="0">
                          <a:ln>
                            <a:noFill/>
                          </a:ln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学生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52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u="none" strike="noStrike" cap="none" normalizeH="0" baseline="0" dirty="0">
                          <a:ln>
                            <a:noFill/>
                          </a:ln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男生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37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u="none" strike="noStrike" cap="none" normalizeH="0" baseline="0">
                          <a:ln>
                            <a:noFill/>
                          </a:ln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女生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18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u="none" strike="noStrike" cap="none" normalizeH="0" baseline="0">
                          <a:ln>
                            <a:noFill/>
                          </a:ln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日本学生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24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u="none" strike="noStrike" cap="none" normalizeH="0" baseline="0">
                          <a:ln>
                            <a:noFill/>
                          </a:ln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法国学生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16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850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400" dirty="0">
                <a:solidFill>
                  <a:schemeClr val="tx2"/>
                </a:solidFill>
                <a:latin typeface="宋体" panose="02010600030101010101" pitchFamily="2" charset="-122"/>
                <a:cs typeface="+mj-cs"/>
              </a:rPr>
              <a:t>练习 </a:t>
            </a:r>
            <a:r>
              <a:rPr lang="en-US" altLang="zh-CN" sz="4400" dirty="0" err="1">
                <a:solidFill>
                  <a:schemeClr val="tx2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liànxí</a:t>
            </a:r>
            <a:endParaRPr lang="en-US" altLang="zh-CN" sz="4400" dirty="0">
              <a:solidFill>
                <a:schemeClr val="tx2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00113" y="915353"/>
            <a:ext cx="54006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Complete the dialogue.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00430" y="1700530"/>
            <a:ext cx="6717030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Example: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范例：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我叫安妮，是加拿大人。大卫是我的同学，他是法国人。我们班有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22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个学生，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个法国学生。我们都学习汉语。我们有两个汉语老师，一个是丁老师，一个是张老师。林月是我的中国朋友。他们班有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30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个人，都是中国学生。他们都学习英语。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850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4400" dirty="0">
                <a:solidFill>
                  <a:schemeClr val="tx2"/>
                </a:solidFill>
                <a:latin typeface="宋体" panose="02010600030101010101" pitchFamily="2" charset="-122"/>
                <a:cs typeface="+mj-cs"/>
              </a:rPr>
              <a:t>练习 </a:t>
            </a:r>
            <a:r>
              <a:rPr lang="en-US" altLang="zh-CN" sz="4400" dirty="0" err="1">
                <a:solidFill>
                  <a:schemeClr val="tx2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liànxí</a:t>
            </a:r>
            <a:endParaRPr lang="en-US" altLang="zh-CN" sz="4400" dirty="0">
              <a:solidFill>
                <a:schemeClr val="tx2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91811" y="1125538"/>
            <a:ext cx="54006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+mn-ea"/>
              </a:rPr>
              <a:t>Introduce your class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14325" y="528637"/>
            <a:ext cx="8294688" cy="51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作业：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Homework: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抄写生词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遍。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  Copy the new words for 3 times and submit it by </a:t>
            </a:r>
            <a:r>
              <a:rPr 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next class.(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同学、男生、男、女生、女、都、请、进、外国、朋友、名字、哪国）</a:t>
            </a:r>
            <a:endParaRPr 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2.Read the text(1)(2)(3)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3. Introduce your class, imitating the example shown in this lesson.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 Box 7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7235825" y="6086475"/>
            <a:ext cx="1439863" cy="3667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返回生词页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840037" y="123825"/>
            <a:ext cx="2808288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4800" dirty="0">
                <a:ea typeface="华文楷体" panose="02010600040101010101" pitchFamily="2" charset="-122"/>
              </a:rPr>
              <a:t>我们班</a:t>
            </a:r>
            <a:endParaRPr lang="zh-CN" altLang="en-US" sz="4800" dirty="0"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4800" dirty="0">
                <a:ea typeface="华文楷体" panose="02010600040101010101" pitchFamily="2" charset="-122"/>
              </a:rPr>
              <a:t>全班</a:t>
            </a:r>
            <a:endParaRPr lang="zh-CN" altLang="en-US" sz="4800" dirty="0"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4800" dirty="0">
                <a:ea typeface="华文楷体" panose="02010600040101010101" pitchFamily="2" charset="-122"/>
              </a:rPr>
              <a:t>我们全班</a:t>
            </a:r>
            <a:endParaRPr lang="zh-CN" altLang="en-US" sz="4800" dirty="0">
              <a:ea typeface="华文楷体" panose="02010600040101010101" pitchFamily="2" charset="-122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381317" y="1336123"/>
            <a:ext cx="245872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班 </a:t>
            </a:r>
            <a:r>
              <a:rPr lang="zh-CN" altLang="en-US" sz="4500" dirty="0">
                <a:solidFill>
                  <a:schemeClr val="tx2"/>
                </a:solidFill>
                <a:latin typeface="Times New Roman Regular" panose="02020603050405020304" charset="0"/>
                <a:ea typeface="楷体" panose="02010609060101010101" pitchFamily="49" charset="-122"/>
                <a:cs typeface="Times New Roman Regular" panose="02020603050405020304" charset="0"/>
              </a:rPr>
              <a:t>bān</a:t>
            </a:r>
            <a:endParaRPr lang="zh-CN" altLang="en-US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noun.</a:t>
            </a:r>
            <a:endParaRPr lang="en-US" altLang="zh-CN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class</a:t>
            </a:r>
            <a:endParaRPr lang="en-US" altLang="zh-CN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0" y="30508"/>
            <a:ext cx="1225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70C0"/>
                </a:solidFill>
              </a:rPr>
              <a:t>生词扩展</a:t>
            </a:r>
            <a:endParaRPr lang="en-US" altLang="zh-CN" b="1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989637" y="28892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440952" y="3146425"/>
            <a:ext cx="63214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相关词组</a:t>
            </a:r>
            <a:r>
              <a:rPr lang="en-US" altLang="zh-CN" sz="2800" b="1" dirty="0"/>
              <a:t>:</a:t>
            </a:r>
            <a:endParaRPr lang="zh-CN" altLang="en-US" sz="2800" b="1" dirty="0"/>
          </a:p>
          <a:p>
            <a:r>
              <a:rPr lang="zh-CN" altLang="en-US" sz="2800" dirty="0"/>
              <a:t> </a:t>
            </a:r>
            <a:r>
              <a:rPr lang="en-US" altLang="zh-CN" sz="2800" dirty="0"/>
              <a:t>monitor        </a:t>
            </a:r>
            <a:endParaRPr lang="en-US" altLang="zh-CN" sz="2800" dirty="0">
              <a:latin typeface="方正楷体拼音字库"/>
            </a:endParaRPr>
          </a:p>
          <a:p>
            <a:r>
              <a:rPr lang="zh-CN" altLang="en-US" sz="2800" dirty="0"/>
              <a:t> </a:t>
            </a:r>
            <a:r>
              <a:rPr lang="en-US" altLang="zh-CN" sz="2800" dirty="0"/>
              <a:t>class</a:t>
            </a:r>
            <a:r>
              <a:rPr lang="zh-CN" altLang="en-US" sz="2800" dirty="0"/>
              <a:t> </a:t>
            </a:r>
            <a:endParaRPr lang="en-US" altLang="zh-CN" sz="2800" dirty="0"/>
          </a:p>
          <a:p>
            <a:endParaRPr lang="en-US" altLang="zh-CN" sz="2800" dirty="0">
              <a:solidFill>
                <a:srgbClr val="002060"/>
              </a:solidFill>
            </a:endParaRPr>
          </a:p>
          <a:p>
            <a:r>
              <a:rPr lang="zh-CN" altLang="en-US" sz="2800" dirty="0">
                <a:solidFill>
                  <a:srgbClr val="002060"/>
                </a:solidFill>
              </a:rPr>
              <a:t>班：</a:t>
            </a:r>
            <a:r>
              <a:rPr lang="en-US" altLang="zh-CN" sz="2800" dirty="0">
                <a:solidFill>
                  <a:srgbClr val="002060"/>
                </a:solidFill>
              </a:rPr>
              <a:t>(duty, shift)</a:t>
            </a:r>
            <a:endParaRPr lang="en-US" altLang="zh-CN" sz="2800" dirty="0">
              <a:solidFill>
                <a:srgbClr val="002060"/>
              </a:solidFill>
            </a:endParaRPr>
          </a:p>
          <a:p>
            <a:r>
              <a:rPr lang="zh-CN" altLang="en-US" sz="2800" dirty="0">
                <a:solidFill>
                  <a:srgbClr val="002060"/>
                </a:solidFill>
              </a:rPr>
              <a:t>上班 </a:t>
            </a:r>
            <a:r>
              <a:rPr lang="en-US" altLang="zh-CN" sz="2800" dirty="0">
                <a:solidFill>
                  <a:srgbClr val="002060"/>
                </a:solidFill>
              </a:rPr>
              <a:t>go to work</a:t>
            </a:r>
            <a:r>
              <a:rPr lang="zh-CN" altLang="en-US" sz="2800" dirty="0">
                <a:solidFill>
                  <a:srgbClr val="002060"/>
                </a:solidFill>
              </a:rPr>
              <a:t>  </a:t>
            </a:r>
            <a:endParaRPr lang="en-US" altLang="zh-CN" sz="2800" dirty="0">
              <a:solidFill>
                <a:srgbClr val="002060"/>
              </a:solidFill>
            </a:endParaRPr>
          </a:p>
          <a:p>
            <a:r>
              <a:rPr lang="zh-CN" altLang="en-US" sz="2800" dirty="0">
                <a:solidFill>
                  <a:srgbClr val="002060"/>
                </a:solidFill>
              </a:rPr>
              <a:t>下班 </a:t>
            </a:r>
            <a:r>
              <a:rPr lang="en-US" altLang="zh-CN" sz="2800" dirty="0">
                <a:solidFill>
                  <a:srgbClr val="002060"/>
                </a:solidFill>
              </a:rPr>
              <a:t>go off work</a:t>
            </a:r>
            <a:r>
              <a:rPr lang="zh-CN" altLang="en-US" sz="2800" dirty="0">
                <a:solidFill>
                  <a:srgbClr val="002060"/>
                </a:solidFill>
              </a:rPr>
              <a:t> </a:t>
            </a:r>
            <a:endParaRPr lang="en-US" altLang="zh-CN" sz="2800" dirty="0">
              <a:solidFill>
                <a:srgbClr val="002060"/>
              </a:solidFill>
            </a:endParaRP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337080" y="3562837"/>
            <a:ext cx="305724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班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(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bān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长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(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zhǎng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班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(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bān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级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(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j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í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上班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(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bān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下班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(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bān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墨迹 4"/>
              <p14:cNvContentPartPr/>
              <p14:nvPr/>
            </p14:nvContentPartPr>
            <p14:xfrm>
              <a:off x="3794760" y="2205355"/>
              <a:ext cx="241300" cy="8953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3"/>
            </p:blipFill>
            <p:spPr>
              <a:xfrm>
                <a:off x="3794760" y="2205355"/>
                <a:ext cx="24130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3768090" y="2607310"/>
              <a:ext cx="259080" cy="16954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5"/>
            </p:blipFill>
            <p:spPr>
              <a:xfrm>
                <a:off x="3768090" y="2607310"/>
                <a:ext cx="25908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3937635" y="2508885"/>
              <a:ext cx="8890" cy="46418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7"/>
            </p:blipFill>
            <p:spPr>
              <a:xfrm>
                <a:off x="3937635" y="2508885"/>
                <a:ext cx="8890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3785870" y="2893060"/>
              <a:ext cx="312420" cy="39306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9"/>
            </p:blipFill>
            <p:spPr>
              <a:xfrm>
                <a:off x="3785870" y="2893060"/>
                <a:ext cx="31242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1" name="墨迹 10"/>
              <p14:cNvContentPartPr/>
              <p14:nvPr/>
            </p14:nvContentPartPr>
            <p14:xfrm>
              <a:off x="4124960" y="2544445"/>
              <a:ext cx="62865" cy="21463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1"/>
            </p:blipFill>
            <p:spPr>
              <a:xfrm>
                <a:off x="4124960" y="2544445"/>
                <a:ext cx="6286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2" name="墨迹 11"/>
              <p14:cNvContentPartPr/>
              <p14:nvPr/>
            </p14:nvContentPartPr>
            <p14:xfrm>
              <a:off x="4178935" y="2115820"/>
              <a:ext cx="133985" cy="13398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3"/>
            </p:blipFill>
            <p:spPr>
              <a:xfrm>
                <a:off x="4178935" y="2115820"/>
                <a:ext cx="133985" cy="133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3" name="墨迹 12"/>
              <p14:cNvContentPartPr/>
              <p14:nvPr/>
            </p14:nvContentPartPr>
            <p14:xfrm>
              <a:off x="4473575" y="2276475"/>
              <a:ext cx="196215" cy="2730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5"/>
            </p:blipFill>
            <p:spPr>
              <a:xfrm>
                <a:off x="4473575" y="2276475"/>
                <a:ext cx="19621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4" name="墨迹 13"/>
              <p14:cNvContentPartPr/>
              <p14:nvPr/>
            </p14:nvContentPartPr>
            <p14:xfrm>
              <a:off x="4392930" y="2642870"/>
              <a:ext cx="232410" cy="9842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7"/>
            </p:blipFill>
            <p:spPr>
              <a:xfrm>
                <a:off x="4392930" y="2642870"/>
                <a:ext cx="23241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5" name="墨迹 14"/>
              <p14:cNvContentPartPr/>
              <p14:nvPr/>
            </p14:nvContentPartPr>
            <p14:xfrm>
              <a:off x="4544695" y="2526665"/>
              <a:ext cx="17780" cy="50927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9"/>
            </p:blipFill>
            <p:spPr>
              <a:xfrm>
                <a:off x="4544695" y="2526665"/>
                <a:ext cx="17780" cy="509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6" name="墨迹 15"/>
              <p14:cNvContentPartPr/>
              <p14:nvPr/>
            </p14:nvContentPartPr>
            <p14:xfrm>
              <a:off x="4295140" y="3115945"/>
              <a:ext cx="615950" cy="9842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1"/>
            </p:blipFill>
            <p:spPr>
              <a:xfrm>
                <a:off x="4295140" y="3115945"/>
                <a:ext cx="61595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7" name="墨迹 16"/>
              <p14:cNvContentPartPr/>
              <p14:nvPr/>
            </p14:nvContentPartPr>
            <p14:xfrm>
              <a:off x="2366010" y="1669415"/>
              <a:ext cx="17780" cy="36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3"/>
            </p:blipFill>
            <p:spPr>
              <a:xfrm>
                <a:off x="2366010" y="1669415"/>
                <a:ext cx="1778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789304" y="3115945"/>
            <a:ext cx="756602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4400" dirty="0">
                <a:ea typeface="华文楷体" panose="02010600040101010101" pitchFamily="2" charset="-122"/>
              </a:rPr>
              <a:t>你们班有</a:t>
            </a:r>
            <a:r>
              <a:rPr lang="zh-CN" altLang="en-US" sz="4400" dirty="0">
                <a:solidFill>
                  <a:srgbClr val="FF0000"/>
                </a:solidFill>
                <a:ea typeface="华文楷体" panose="02010600040101010101" pitchFamily="2" charset="-122"/>
              </a:rPr>
              <a:t>多少</a:t>
            </a:r>
            <a:r>
              <a:rPr lang="zh-CN" altLang="en-US" sz="4400" dirty="0">
                <a:ea typeface="华文楷体" panose="02010600040101010101" pitchFamily="2" charset="-122"/>
              </a:rPr>
              <a:t>学生？</a:t>
            </a:r>
            <a:endParaRPr lang="zh-CN" altLang="en-US" sz="4400" dirty="0"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4400" dirty="0">
                <a:ea typeface="华文楷体" panose="02010600040101010101" pitchFamily="2" charset="-122"/>
              </a:rPr>
              <a:t>(</a:t>
            </a:r>
            <a:r>
              <a:rPr lang="en-US" altLang="zh-CN" sz="4400" dirty="0">
                <a:solidFill>
                  <a:srgbClr val="FF0000"/>
                </a:solidFill>
                <a:ea typeface="华文楷体" panose="02010600040101010101" pitchFamily="2" charset="-122"/>
              </a:rPr>
              <a:t>How many </a:t>
            </a:r>
            <a:r>
              <a:rPr lang="en-US" altLang="zh-CN" sz="4400" dirty="0">
                <a:ea typeface="华文楷体" panose="02010600040101010101" pitchFamily="2" charset="-122"/>
              </a:rPr>
              <a:t>students are there in your class?)</a:t>
            </a:r>
            <a:endParaRPr lang="zh-CN" altLang="en-US" sz="4400" dirty="0">
              <a:ea typeface="华文楷体" panose="02010600040101010101" pitchFamily="2" charset="-122"/>
            </a:endParaRP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624195" y="288925"/>
            <a:ext cx="1730375" cy="173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4570" y="281305"/>
            <a:ext cx="1715770" cy="171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22935" y="1584960"/>
            <a:ext cx="759841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多少 </a:t>
            </a:r>
            <a:r>
              <a:rPr lang="en-US" altLang="zh-CN" sz="4500" dirty="0">
                <a:solidFill>
                  <a:schemeClr val="tx2"/>
                </a:solidFill>
                <a:latin typeface="Times New Roman Regular" panose="02020603050405020304" charset="0"/>
                <a:ea typeface="楷体" panose="02010609060101010101" pitchFamily="49" charset="-122"/>
                <a:cs typeface="Times New Roman Regular" panose="02020603050405020304" charset="0"/>
              </a:rPr>
              <a:t>duō  shăo</a:t>
            </a:r>
            <a:endParaRPr lang="en-US" altLang="zh-CN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pron.</a:t>
            </a:r>
            <a:endParaRPr lang="en-US" altLang="zh-CN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how much/how many</a:t>
            </a:r>
            <a:endParaRPr lang="en-US" altLang="zh-CN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388" y="260350"/>
            <a:ext cx="1225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70C0"/>
                </a:solidFill>
              </a:rPr>
              <a:t>生词扩展</a:t>
            </a:r>
            <a:endParaRPr lang="en-US" altLang="zh-CN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490855" y="3589655"/>
              <a:ext cx="285750" cy="56261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490855" y="3589655"/>
                <a:ext cx="285750" cy="562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2946400" y="4170045"/>
              <a:ext cx="1419860" cy="12509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2946400" y="4170045"/>
                <a:ext cx="141986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2249805" y="4124960"/>
              <a:ext cx="53975" cy="6286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2249805" y="4124960"/>
                <a:ext cx="5397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4286250" y="3295015"/>
              <a:ext cx="1035685" cy="89281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4286250" y="3295015"/>
                <a:ext cx="1035685" cy="8928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4312920" y="4616450"/>
              <a:ext cx="169545" cy="39306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4312920" y="4616450"/>
                <a:ext cx="16954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4446905" y="4660900"/>
              <a:ext cx="231775" cy="444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4446905" y="4660900"/>
                <a:ext cx="23177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4509135" y="4580890"/>
              <a:ext cx="160655" cy="47307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4509135" y="4580890"/>
                <a:ext cx="160655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4687570" y="4714875"/>
              <a:ext cx="250190" cy="23177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4687570" y="4714875"/>
                <a:ext cx="25019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4964430" y="4572000"/>
              <a:ext cx="187960" cy="38354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4964430" y="4572000"/>
                <a:ext cx="187960" cy="38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5107305" y="4705350"/>
              <a:ext cx="375285" cy="26797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5107305" y="4705350"/>
                <a:ext cx="37528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5482590" y="4687570"/>
              <a:ext cx="294640" cy="2857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5482590" y="4687570"/>
                <a:ext cx="29464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4143375" y="2893060"/>
              <a:ext cx="133350" cy="26797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4143375" y="2893060"/>
                <a:ext cx="13335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4152265" y="2919730"/>
              <a:ext cx="133985" cy="26797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4152265" y="2919730"/>
                <a:ext cx="13398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4348480" y="2946400"/>
              <a:ext cx="142875" cy="18732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4348480" y="2946400"/>
                <a:ext cx="14287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4526915" y="2919730"/>
              <a:ext cx="187960" cy="21399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4526915" y="2919730"/>
                <a:ext cx="18796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4589780" y="2696210"/>
              <a:ext cx="151765" cy="7175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4589780" y="2696210"/>
                <a:ext cx="15176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4857750" y="2857500"/>
              <a:ext cx="169545" cy="31242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4857750" y="2857500"/>
                <a:ext cx="16954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5062855" y="2723515"/>
              <a:ext cx="116205" cy="43751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5062855" y="2723515"/>
                <a:ext cx="116205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5232400" y="2857500"/>
              <a:ext cx="652145" cy="74993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5232400" y="2857500"/>
                <a:ext cx="652145" cy="749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6625590" y="2410460"/>
              <a:ext cx="222885" cy="1841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6625590" y="2410460"/>
                <a:ext cx="22288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6500495" y="2330450"/>
              <a:ext cx="133985" cy="30353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6500495" y="2330450"/>
                <a:ext cx="13398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6223635" y="2410460"/>
              <a:ext cx="643255" cy="83947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6223635" y="2410460"/>
                <a:ext cx="643255" cy="8394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6536055" y="2696210"/>
              <a:ext cx="80645" cy="4508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8"/>
            </p:blipFill>
            <p:spPr>
              <a:xfrm>
                <a:off x="6536055" y="2696210"/>
                <a:ext cx="8064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墨迹 27"/>
              <p14:cNvContentPartPr/>
              <p14:nvPr/>
            </p14:nvContentPartPr>
            <p14:xfrm>
              <a:off x="6456045" y="2794635"/>
              <a:ext cx="240665" cy="38417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0"/>
            </p:blipFill>
            <p:spPr>
              <a:xfrm>
                <a:off x="6456045" y="2794635"/>
                <a:ext cx="24066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墨迹 28"/>
              <p14:cNvContentPartPr/>
              <p14:nvPr/>
            </p14:nvContentPartPr>
            <p14:xfrm>
              <a:off x="6464935" y="2973070"/>
              <a:ext cx="374650" cy="64325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2"/>
            </p:blipFill>
            <p:spPr>
              <a:xfrm>
                <a:off x="6464935" y="2973070"/>
                <a:ext cx="374650" cy="643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墨迹 29"/>
              <p14:cNvContentPartPr/>
              <p14:nvPr/>
            </p14:nvContentPartPr>
            <p14:xfrm>
              <a:off x="6553835" y="3214370"/>
              <a:ext cx="205740" cy="1778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4"/>
            </p:blipFill>
            <p:spPr>
              <a:xfrm>
                <a:off x="6553835" y="3214370"/>
                <a:ext cx="20574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墨迹 30"/>
              <p14:cNvContentPartPr/>
              <p14:nvPr/>
            </p14:nvContentPartPr>
            <p14:xfrm>
              <a:off x="7473950" y="2526665"/>
              <a:ext cx="44450" cy="38417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6"/>
            </p:blipFill>
            <p:spPr>
              <a:xfrm>
                <a:off x="7473950" y="2526665"/>
                <a:ext cx="44450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墨迹 31"/>
              <p14:cNvContentPartPr/>
              <p14:nvPr/>
            </p14:nvContentPartPr>
            <p14:xfrm>
              <a:off x="7295515" y="2723515"/>
              <a:ext cx="53340" cy="30353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8"/>
            </p:blipFill>
            <p:spPr>
              <a:xfrm>
                <a:off x="7295515" y="2723515"/>
                <a:ext cx="5334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墨迹 32"/>
              <p14:cNvContentPartPr/>
              <p14:nvPr/>
            </p14:nvContentPartPr>
            <p14:xfrm>
              <a:off x="7643495" y="2705100"/>
              <a:ext cx="205105" cy="10731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0"/>
            </p:blipFill>
            <p:spPr>
              <a:xfrm>
                <a:off x="7643495" y="2705100"/>
                <a:ext cx="20510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墨迹 33"/>
              <p14:cNvContentPartPr/>
              <p14:nvPr/>
            </p14:nvContentPartPr>
            <p14:xfrm>
              <a:off x="7152640" y="2875280"/>
              <a:ext cx="526415" cy="92837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2"/>
            </p:blipFill>
            <p:spPr>
              <a:xfrm>
                <a:off x="7152640" y="2875280"/>
                <a:ext cx="526415" cy="92837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348038" y="1844675"/>
            <a:ext cx="2808287" cy="377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ea typeface="华文楷体" panose="02010600040101010101" pitchFamily="2" charset="-122"/>
              </a:rPr>
              <a:t>学习汉语</a:t>
            </a:r>
            <a:endParaRPr lang="zh-CN" altLang="en-US" sz="3600" dirty="0"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ea typeface="华文楷体" panose="02010600040101010101" pitchFamily="2" charset="-122"/>
              </a:rPr>
              <a:t>学习英语</a:t>
            </a:r>
            <a:endParaRPr lang="zh-CN" altLang="en-US" sz="3600" dirty="0"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ea typeface="华文楷体" panose="02010600040101010101" pitchFamily="2" charset="-122"/>
              </a:rPr>
              <a:t>学汉语</a:t>
            </a:r>
            <a:endParaRPr lang="zh-CN" altLang="en-US" sz="3600" dirty="0"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ea typeface="华文楷体" panose="02010600040101010101" pitchFamily="2" charset="-122"/>
              </a:rPr>
              <a:t>学英语</a:t>
            </a:r>
            <a:endParaRPr lang="zh-CN" altLang="en-US" sz="3600" dirty="0">
              <a:ea typeface="华文楷体" panose="02010600040101010101" pitchFamily="2" charset="-122"/>
            </a:endParaRP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2480636" y="593725"/>
            <a:ext cx="6538912" cy="1008063"/>
          </a:xfrm>
          <a:prstGeom prst="wedgeRoundRectCallout">
            <a:avLst>
              <a:gd name="adj1" fmla="val -76102"/>
              <a:gd name="adj2" fmla="val 4118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你们学习什么？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What do you learn?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41630" y="2403475"/>
            <a:ext cx="30067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</a:t>
            </a:r>
            <a:r>
              <a:rPr lang="en-US" altLang="zh-CN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习</a:t>
            </a:r>
            <a:r>
              <a:rPr lang="en-US" altLang="zh-CN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4500" dirty="0">
                <a:solidFill>
                  <a:schemeClr val="tx2"/>
                </a:solidFill>
                <a:latin typeface="Times New Roman Regular" panose="02020603050405020304" charset="0"/>
                <a:ea typeface="楷体" panose="02010609060101010101" pitchFamily="49" charset="-122"/>
                <a:cs typeface="Times New Roman Regular" panose="02020603050405020304" charset="0"/>
              </a:rPr>
              <a:t>xué </a:t>
            </a:r>
            <a:r>
              <a:rPr lang="en-US" altLang="zh-CN" sz="4500" dirty="0">
                <a:solidFill>
                  <a:schemeClr val="tx2"/>
                </a:solidFill>
                <a:latin typeface="Times New Roman Regular" panose="02020603050405020304" charset="0"/>
                <a:ea typeface="楷体" panose="02010609060101010101" pitchFamily="49" charset="-122"/>
                <a:cs typeface="Times New Roman Regular" panose="02020603050405020304" charset="0"/>
              </a:rPr>
              <a:t>(</a:t>
            </a:r>
            <a:r>
              <a:rPr lang="zh-CN" altLang="en-US" sz="4500" dirty="0">
                <a:solidFill>
                  <a:schemeClr val="tx2"/>
                </a:solidFill>
                <a:latin typeface="Times New Roman Regular" panose="02020603050405020304" charset="0"/>
                <a:ea typeface="楷体" panose="02010609060101010101" pitchFamily="49" charset="-122"/>
                <a:cs typeface="Times New Roman Regular" panose="02020603050405020304" charset="0"/>
              </a:rPr>
              <a:t>xí</a:t>
            </a:r>
            <a:r>
              <a:rPr lang="en-US" altLang="zh-CN" sz="4500" dirty="0">
                <a:solidFill>
                  <a:schemeClr val="tx2"/>
                </a:solidFill>
                <a:latin typeface="Times New Roman Regular" panose="02020603050405020304" charset="0"/>
                <a:ea typeface="楷体" panose="02010609060101010101" pitchFamily="49" charset="-122"/>
                <a:cs typeface="Times New Roman Regular" panose="02020603050405020304" charset="0"/>
              </a:rPr>
              <a:t>)</a:t>
            </a:r>
            <a:endParaRPr lang="zh-CN" altLang="en-US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verb.</a:t>
            </a:r>
            <a:endParaRPr lang="en-US" altLang="zh-CN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to study/ </a:t>
            </a:r>
            <a:endParaRPr lang="en-US" altLang="zh-CN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to learn</a:t>
            </a:r>
            <a:endParaRPr lang="en-US" altLang="zh-CN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441959" y="1782128"/>
            <a:ext cx="2208212" cy="220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41959" y="4351734"/>
            <a:ext cx="2208213" cy="220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4365624" y="1736536"/>
            <a:ext cx="122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hàn</a:t>
            </a:r>
            <a:r>
              <a:rPr lang="en-US" altLang="zh-CN" dirty="0"/>
              <a:t> </a:t>
            </a:r>
            <a:r>
              <a:rPr lang="en-US" altLang="zh-CN" dirty="0" err="1"/>
              <a:t>yŭ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365624" y="2701925"/>
            <a:ext cx="122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yīng</a:t>
            </a:r>
            <a:r>
              <a:rPr lang="en-US" altLang="zh-CN" dirty="0"/>
              <a:t> </a:t>
            </a:r>
            <a:r>
              <a:rPr lang="en-US" altLang="zh-CN" dirty="0" err="1"/>
              <a:t>yŭ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7911465" y="2660650"/>
              <a:ext cx="142875" cy="9842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7911465" y="2660650"/>
                <a:ext cx="14287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8116570" y="2562225"/>
              <a:ext cx="107315" cy="1524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8116570" y="2562225"/>
                <a:ext cx="10731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8304530" y="2428875"/>
              <a:ext cx="133985" cy="3657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8304530" y="2428875"/>
                <a:ext cx="133985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7884795" y="2884170"/>
              <a:ext cx="44450" cy="33909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7884795" y="2884170"/>
                <a:ext cx="4445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墨迹 10"/>
              <p14:cNvContentPartPr/>
              <p14:nvPr/>
            </p14:nvContentPartPr>
            <p14:xfrm>
              <a:off x="7947025" y="2866390"/>
              <a:ext cx="580390" cy="18732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2"/>
            </p:blipFill>
            <p:spPr>
              <a:xfrm>
                <a:off x="7947025" y="2866390"/>
                <a:ext cx="58039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2" name="墨迹 11"/>
              <p14:cNvContentPartPr/>
              <p14:nvPr/>
            </p14:nvContentPartPr>
            <p14:xfrm>
              <a:off x="8072120" y="3124835"/>
              <a:ext cx="250190" cy="64325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4"/>
            </p:blipFill>
            <p:spPr>
              <a:xfrm>
                <a:off x="8072120" y="3124835"/>
                <a:ext cx="250190" cy="643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3" name="墨迹 12"/>
              <p14:cNvContentPartPr/>
              <p14:nvPr/>
            </p14:nvContentPartPr>
            <p14:xfrm>
              <a:off x="7929245" y="3437890"/>
              <a:ext cx="678815" cy="8001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6"/>
            </p:blipFill>
            <p:spPr>
              <a:xfrm>
                <a:off x="7929245" y="3437890"/>
                <a:ext cx="67881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4" name="墨迹 13"/>
              <p14:cNvContentPartPr/>
              <p14:nvPr/>
            </p14:nvContentPartPr>
            <p14:xfrm>
              <a:off x="7973695" y="4572000"/>
              <a:ext cx="419735" cy="96393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8"/>
            </p:blipFill>
            <p:spPr>
              <a:xfrm>
                <a:off x="7973695" y="4572000"/>
                <a:ext cx="419735" cy="963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5" name="墨迹 14"/>
              <p14:cNvContentPartPr/>
              <p14:nvPr/>
            </p14:nvContentPartPr>
            <p14:xfrm>
              <a:off x="8018780" y="4830445"/>
              <a:ext cx="178435" cy="5397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0"/>
            </p:blipFill>
            <p:spPr>
              <a:xfrm>
                <a:off x="8018780" y="4830445"/>
                <a:ext cx="17843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6" name="墨迹 15"/>
              <p14:cNvContentPartPr/>
              <p14:nvPr/>
            </p14:nvContentPartPr>
            <p14:xfrm>
              <a:off x="7938135" y="4982210"/>
              <a:ext cx="285750" cy="33083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2"/>
            </p:blipFill>
            <p:spPr>
              <a:xfrm>
                <a:off x="7938135" y="4982210"/>
                <a:ext cx="285750" cy="33083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60985" y="5139690"/>
            <a:ext cx="30067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汉语</a:t>
            </a:r>
            <a:endParaRPr lang="en-US" altLang="zh-CN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noun.</a:t>
            </a:r>
            <a:endParaRPr lang="zh-CN" altLang="en-US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4500" dirty="0">
                <a:solidFill>
                  <a:schemeClr val="tx2"/>
                </a:solidFill>
                <a:latin typeface="Times New Roman Regular" panose="02020603050405020304" charset="0"/>
                <a:ea typeface="楷体" panose="02010609060101010101" pitchFamily="49" charset="-122"/>
                <a:cs typeface="Times New Roman Regular" panose="02020603050405020304" charset="0"/>
              </a:rPr>
              <a:t>hàn yŭ</a:t>
            </a:r>
            <a:endParaRPr lang="zh-CN" altLang="en-US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Chinese</a:t>
            </a:r>
            <a:endParaRPr lang="en-US" altLang="zh-CN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英语</a:t>
            </a:r>
            <a:endParaRPr lang="zh-CN" altLang="en-US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45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noun</a:t>
            </a:r>
            <a:endParaRPr lang="zh-CN" altLang="en-US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4500" dirty="0">
                <a:solidFill>
                  <a:schemeClr val="tx2"/>
                </a:solidFill>
                <a:latin typeface="Times New Roman Regular" panose="02020603050405020304" charset="0"/>
                <a:ea typeface="楷体" panose="02010609060101010101" pitchFamily="49" charset="-122"/>
                <a:cs typeface="Times New Roman Regular" panose="02020603050405020304" charset="0"/>
              </a:rPr>
              <a:t>yīng yŭ</a:t>
            </a:r>
            <a:endParaRPr lang="zh-CN" altLang="en-US" sz="4500" dirty="0">
              <a:solidFill>
                <a:schemeClr val="tx2"/>
              </a:solidFill>
              <a:latin typeface="Times New Roman Regular" panose="02020603050405020304" charset="0"/>
              <a:ea typeface="楷体" panose="02010609060101010101" pitchFamily="49" charset="-122"/>
              <a:cs typeface="Times New Roman Regular" panose="02020603050405020304" charset="0"/>
            </a:endParaRPr>
          </a:p>
          <a:p>
            <a:r>
              <a:rPr lang="en-US" altLang="zh-CN" sz="4500" dirty="0">
                <a:solidFill>
                  <a:schemeClr val="tx2"/>
                </a:solidFill>
                <a:latin typeface="Times New Roman Regular" panose="02020603050405020304" charset="0"/>
                <a:ea typeface="楷体" panose="02010609060101010101" pitchFamily="49" charset="-122"/>
                <a:cs typeface="Times New Roman Regular" panose="02020603050405020304" charset="0"/>
              </a:rPr>
              <a:t>English</a:t>
            </a:r>
            <a:endParaRPr lang="zh-CN" altLang="en-US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45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 descr="2262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7710" y="93980"/>
            <a:ext cx="2607945" cy="2607945"/>
          </a:xfrm>
          <a:prstGeom prst="rect">
            <a:avLst/>
          </a:prstGeom>
        </p:spPr>
      </p:pic>
      <p:pic>
        <p:nvPicPr>
          <p:cNvPr id="7" name="图片 6" descr="8179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655" y="93980"/>
            <a:ext cx="2607945" cy="2607945"/>
          </a:xfrm>
          <a:prstGeom prst="rect">
            <a:avLst/>
          </a:prstGeom>
        </p:spPr>
      </p:pic>
      <p:pic>
        <p:nvPicPr>
          <p:cNvPr id="8" name="图片 7" descr="7326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710" y="2835275"/>
            <a:ext cx="2607310" cy="2607310"/>
          </a:xfrm>
          <a:prstGeom prst="rect">
            <a:avLst/>
          </a:prstGeom>
        </p:spPr>
      </p:pic>
      <p:pic>
        <p:nvPicPr>
          <p:cNvPr id="11" name="图片 10" descr="8179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020" y="2835275"/>
            <a:ext cx="2607945" cy="260794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95605" y="5913120"/>
            <a:ext cx="310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语：</a:t>
            </a:r>
            <a:r>
              <a:rPr lang="en-US" altLang="zh-CN" sz="2400" dirty="0"/>
              <a:t>a language</a:t>
            </a:r>
            <a:endParaRPr lang="en-US" altLang="zh-C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2" name="墨迹 1"/>
              <p14:cNvContentPartPr/>
              <p14:nvPr/>
            </p14:nvContentPartPr>
            <p14:xfrm>
              <a:off x="4723765" y="3330575"/>
              <a:ext cx="160655" cy="7112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5"/>
            </p:blipFill>
            <p:spPr>
              <a:xfrm>
                <a:off x="4723765" y="3330575"/>
                <a:ext cx="16065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3" name="墨迹 2"/>
              <p14:cNvContentPartPr/>
              <p14:nvPr/>
            </p14:nvContentPartPr>
            <p14:xfrm>
              <a:off x="9125585" y="919480"/>
              <a:ext cx="18415" cy="3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7"/>
            </p:blipFill>
            <p:spPr>
              <a:xfrm>
                <a:off x="9125585" y="919480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" name="墨迹 4"/>
              <p14:cNvContentPartPr/>
              <p14:nvPr/>
            </p14:nvContentPartPr>
            <p14:xfrm>
              <a:off x="9125585" y="544195"/>
              <a:ext cx="18415" cy="3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7"/>
            </p:blipFill>
            <p:spPr>
              <a:xfrm>
                <a:off x="9125585" y="544195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墨迹 8"/>
              <p14:cNvContentPartPr/>
              <p14:nvPr/>
            </p14:nvContentPartPr>
            <p14:xfrm>
              <a:off x="2223135" y="5313045"/>
              <a:ext cx="393065" cy="6223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0"/>
            </p:blipFill>
            <p:spPr>
              <a:xfrm>
                <a:off x="2223135" y="5313045"/>
                <a:ext cx="39306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墨迹 9"/>
              <p14:cNvContentPartPr/>
              <p14:nvPr/>
            </p14:nvContentPartPr>
            <p14:xfrm>
              <a:off x="2383790" y="5250180"/>
              <a:ext cx="17780" cy="30353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2"/>
            </p:blipFill>
            <p:spPr>
              <a:xfrm>
                <a:off x="2383790" y="5250180"/>
                <a:ext cx="1778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3" name="墨迹 12"/>
              <p14:cNvContentPartPr/>
              <p14:nvPr/>
            </p14:nvContentPartPr>
            <p14:xfrm>
              <a:off x="2437765" y="5214620"/>
              <a:ext cx="106680" cy="38417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4"/>
            </p:blipFill>
            <p:spPr>
              <a:xfrm>
                <a:off x="2437765" y="5214620"/>
                <a:ext cx="106680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4" name="墨迹 13"/>
              <p14:cNvContentPartPr/>
              <p14:nvPr/>
            </p14:nvContentPartPr>
            <p14:xfrm>
              <a:off x="2249805" y="5661025"/>
              <a:ext cx="71755" cy="40195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6"/>
            </p:blipFill>
            <p:spPr>
              <a:xfrm>
                <a:off x="2249805" y="5661025"/>
                <a:ext cx="71755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5" name="墨迹 14"/>
              <p14:cNvContentPartPr/>
              <p14:nvPr/>
            </p14:nvContentPartPr>
            <p14:xfrm>
              <a:off x="2286000" y="5723890"/>
              <a:ext cx="285750" cy="18732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8"/>
            </p:blipFill>
            <p:spPr>
              <a:xfrm>
                <a:off x="2286000" y="5723890"/>
                <a:ext cx="28575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6" name="墨迹 15"/>
              <p14:cNvContentPartPr/>
              <p14:nvPr/>
            </p14:nvContentPartPr>
            <p14:xfrm>
              <a:off x="2115820" y="5875655"/>
              <a:ext cx="491490" cy="14287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0"/>
            </p:blipFill>
            <p:spPr>
              <a:xfrm>
                <a:off x="2115820" y="5875655"/>
                <a:ext cx="49149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7" name="墨迹 16"/>
              <p14:cNvContentPartPr/>
              <p14:nvPr/>
            </p14:nvContentPartPr>
            <p14:xfrm>
              <a:off x="2062480" y="5634355"/>
              <a:ext cx="375285" cy="70548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2"/>
            </p:blipFill>
            <p:spPr>
              <a:xfrm>
                <a:off x="2062480" y="5634355"/>
                <a:ext cx="375285" cy="7054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8" name="墨迹 17"/>
              <p14:cNvContentPartPr/>
              <p14:nvPr/>
            </p14:nvContentPartPr>
            <p14:xfrm>
              <a:off x="2401570" y="5911215"/>
              <a:ext cx="482600" cy="38417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4"/>
            </p:blipFill>
            <p:spPr>
              <a:xfrm>
                <a:off x="2401570" y="5911215"/>
                <a:ext cx="482600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9" name="墨迹 18"/>
              <p14:cNvContentPartPr/>
              <p14:nvPr/>
            </p14:nvContentPartPr>
            <p14:xfrm>
              <a:off x="2937510" y="5572125"/>
              <a:ext cx="196215" cy="7112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6"/>
            </p:blipFill>
            <p:spPr>
              <a:xfrm>
                <a:off x="2937510" y="5572125"/>
                <a:ext cx="19621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0" name="墨迹 19"/>
              <p14:cNvContentPartPr/>
              <p14:nvPr/>
            </p14:nvContentPartPr>
            <p14:xfrm>
              <a:off x="2884170" y="5821680"/>
              <a:ext cx="285750" cy="37528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8"/>
            </p:blipFill>
            <p:spPr>
              <a:xfrm>
                <a:off x="2884170" y="5821680"/>
                <a:ext cx="285750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1" name="墨迹 20"/>
              <p14:cNvContentPartPr/>
              <p14:nvPr/>
            </p14:nvContentPartPr>
            <p14:xfrm>
              <a:off x="3187700" y="5330825"/>
              <a:ext cx="178435" cy="39306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0"/>
            </p:blipFill>
            <p:spPr>
              <a:xfrm>
                <a:off x="3187700" y="5330825"/>
                <a:ext cx="17843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2" name="墨迹 21"/>
              <p14:cNvContentPartPr/>
              <p14:nvPr/>
            </p14:nvContentPartPr>
            <p14:xfrm>
              <a:off x="3178810" y="5491480"/>
              <a:ext cx="294640" cy="23241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2"/>
            </p:blipFill>
            <p:spPr>
              <a:xfrm>
                <a:off x="3178810" y="5491480"/>
                <a:ext cx="29464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3" name="墨迹 22"/>
              <p14:cNvContentPartPr/>
              <p14:nvPr/>
            </p14:nvContentPartPr>
            <p14:xfrm>
              <a:off x="3027045" y="5678805"/>
              <a:ext cx="517525" cy="11620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4"/>
            </p:blipFill>
            <p:spPr>
              <a:xfrm>
                <a:off x="3027045" y="5678805"/>
                <a:ext cx="51752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4" name="墨迹 23"/>
              <p14:cNvContentPartPr/>
              <p14:nvPr/>
            </p14:nvContentPartPr>
            <p14:xfrm>
              <a:off x="3214370" y="5866765"/>
              <a:ext cx="35560" cy="29464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6"/>
            </p:blipFill>
            <p:spPr>
              <a:xfrm>
                <a:off x="3214370" y="5866765"/>
                <a:ext cx="3556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5" name="墨迹 24"/>
              <p14:cNvContentPartPr/>
              <p14:nvPr/>
            </p14:nvContentPartPr>
            <p14:xfrm>
              <a:off x="3267710" y="5911215"/>
              <a:ext cx="214630" cy="19621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8"/>
            </p:blipFill>
            <p:spPr>
              <a:xfrm>
                <a:off x="3267710" y="5911215"/>
                <a:ext cx="214630" cy="19621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background20181097_1*i*0"/>
  <p:tag name="KSO_WM_TEMPLATE_CATEGORY" val="background"/>
  <p:tag name="KSO_WM_TEMPLATE_INDEX" val="20181097"/>
  <p:tag name="KSO_WM_UNIT_INDEX" val="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background20181097_1*i*11"/>
  <p:tag name="KSO_WM_TEMPLATE_CATEGORY" val="background"/>
  <p:tag name="KSO_WM_TEMPLATE_INDEX" val="20181097"/>
  <p:tag name="KSO_WM_UNIT_INDEX" val="1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background20181097_1*i*12"/>
  <p:tag name="KSO_WM_TEMPLATE_CATEGORY" val="background"/>
  <p:tag name="KSO_WM_TEMPLATE_INDEX" val="20181097"/>
  <p:tag name="KSO_WM_UNIT_INDEX" val="1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background20181097_1*i*13"/>
  <p:tag name="KSO_WM_TEMPLATE_CATEGORY" val="background"/>
  <p:tag name="KSO_WM_TEMPLATE_INDEX" val="20181097"/>
  <p:tag name="KSO_WM_UNIT_INDEX" val="13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background20181097_1*i*14"/>
  <p:tag name="KSO_WM_TEMPLATE_CATEGORY" val="background"/>
  <p:tag name="KSO_WM_TEMPLATE_INDEX" val="20181097"/>
  <p:tag name="KSO_WM_UNIT_INDEX" val="14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background20181097_1*i*15"/>
  <p:tag name="KSO_WM_TEMPLATE_CATEGORY" val="background"/>
  <p:tag name="KSO_WM_TEMPLATE_INDEX" val="20181097"/>
  <p:tag name="KSO_WM_UNIT_INDEX" val="15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background20181097_1*i*16"/>
  <p:tag name="KSO_WM_TEMPLATE_CATEGORY" val="background"/>
  <p:tag name="KSO_WM_TEMPLATE_INDEX" val="20181097"/>
  <p:tag name="KSO_WM_UNIT_INDEX" val="16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background20181097_1*i*17"/>
  <p:tag name="KSO_WM_TEMPLATE_CATEGORY" val="background"/>
  <p:tag name="KSO_WM_TEMPLATE_INDEX" val="20181097"/>
  <p:tag name="KSO_WM_UNIT_INDEX" val="17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background20181097_1*i*18"/>
  <p:tag name="KSO_WM_TEMPLATE_CATEGORY" val="background"/>
  <p:tag name="KSO_WM_TEMPLATE_INDEX" val="20181097"/>
  <p:tag name="KSO_WM_UNIT_INDEX" val="18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background20181097_1*i*19"/>
  <p:tag name="KSO_WM_TEMPLATE_CATEGORY" val="background"/>
  <p:tag name="KSO_WM_TEMPLATE_INDEX" val="20181097"/>
  <p:tag name="KSO_WM_UNIT_INDEX" val="19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background20181097_1*i*20"/>
  <p:tag name="KSO_WM_TEMPLATE_CATEGORY" val="background"/>
  <p:tag name="KSO_WM_TEMPLATE_INDEX" val="20181097"/>
  <p:tag name="KSO_WM_UNIT_INDEX" val="20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background20181097_1*i*3"/>
  <p:tag name="KSO_WM_TEMPLATE_CATEGORY" val="background"/>
  <p:tag name="KSO_WM_TEMPLATE_INDEX" val="20181097"/>
  <p:tag name="KSO_WM_UNIT_INDEX" val="3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background20181097_1*i*21"/>
  <p:tag name="KSO_WM_TEMPLATE_CATEGORY" val="background"/>
  <p:tag name="KSO_WM_TEMPLATE_INDEX" val="20181097"/>
  <p:tag name="KSO_WM_UNIT_INDEX" val="2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background20181097_1*i*22"/>
  <p:tag name="KSO_WM_TEMPLATE_CATEGORY" val="background"/>
  <p:tag name="KSO_WM_TEMPLATE_INDEX" val="20181097"/>
  <p:tag name="KSO_WM_UNIT_INDEX" val="22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background20181097_1*i*23"/>
  <p:tag name="KSO_WM_TEMPLATE_CATEGORY" val="background"/>
  <p:tag name="KSO_WM_TEMPLATE_INDEX" val="20181097"/>
  <p:tag name="KSO_WM_UNIT_INDEX" val="23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background20181097_1*i*25"/>
  <p:tag name="KSO_WM_TEMPLATE_CATEGORY" val="background"/>
  <p:tag name="KSO_WM_TEMPLATE_INDEX" val="20181097"/>
  <p:tag name="KSO_WM_UNIT_INDEX" val="25"/>
</p:tagLst>
</file>

<file path=ppt/tags/tag24.xml><?xml version="1.0" encoding="utf-8"?>
<p:tagLst xmlns:p="http://schemas.openxmlformats.org/presentationml/2006/main">
  <p:tag name="KSO_WM_TAG_VERSION" val="1.0"/>
  <p:tag name="KSO_WM_TEMPLATE_CATEGORY" val="custom"/>
  <p:tag name="KSO_WM_TEMPLATE_INDEX" val="20183057"/>
</p:tagLst>
</file>

<file path=ppt/tags/tag25.xml><?xml version="1.0" encoding="utf-8"?>
<p:tagLst xmlns:p="http://schemas.openxmlformats.org/presentationml/2006/main">
  <p:tag name="KSO_WM_TAG_VERSION" val="1.0"/>
  <p:tag name="KSO_WM_TEMPLATE_CATEGORY" val="custom"/>
  <p:tag name="KSO_WM_TEMPLATE_INDEX" val="20183057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097_1"/>
  <p:tag name="KSO_WM_TEMPLATE_CATEGORY" val="custom"/>
  <p:tag name="KSO_WM_TEMPLATE_INDEX" val="20183057"/>
  <p:tag name="KSO_WM_TEMPLATE_SUBCATEGORY" val="combine"/>
  <p:tag name="KSO_WM_TEMPLATE_THUMBS_INDEX" val="1、6、10、15、19、23、26、29、37"/>
</p:tagLst>
</file>

<file path=ppt/tags/tag27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727_6*a*1"/>
  <p:tag name="KSO_WM_TEMPLATE_CATEGORY" val="custom"/>
  <p:tag name="KSO_WM_TEMPLATE_INDEX" val="20203727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3727_6*i*1"/>
  <p:tag name="KSO_WM_TEMPLATE_CATEGORY" val="custom"/>
  <p:tag name="KSO_WM_TEMPLATE_INDEX" val="20203727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SLIDE_ID" val="custom20203727_6"/>
  <p:tag name="KSO_WM_TEMPLATE_SUBCATEGORY" val="0"/>
  <p:tag name="KSO_WM_TEMPLATE_MASTER_TYPE" val="1"/>
  <p:tag name="KSO_WM_TEMPLATE_COLOR_TYPE" val="1"/>
  <p:tag name="KSO_WM_SLIDE_ITEM_CNT" val="0"/>
  <p:tag name="KSO_WM_SLIDE_INDEX" val="6"/>
  <p:tag name="KSO_WM_TAG_VERSION" val="1.0"/>
  <p:tag name="KSO_WM_BEAUTIFY_FLAG" val="#wm#"/>
  <p:tag name="KSO_WM_TEMPLATE_CATEGORY" val="custom"/>
  <p:tag name="KSO_WM_TEMPLATE_INDEX" val="20203727"/>
  <p:tag name="KSO_WM_SLIDE_TYPE" val="sectionTitle"/>
  <p:tag name="KSO_WM_SLIDE_SUBTYPE" val="pureTxt"/>
  <p:tag name="KSO_WM_SLIDE_LAYOUT" val="a_e"/>
  <p:tag name="KSO_WM_SLIDE_LAYOUT_CNT" val="1_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background20181097_1*i*4"/>
  <p:tag name="KSO_WM_TEMPLATE_CATEGORY" val="background"/>
  <p:tag name="KSO_WM_TEMPLATE_INDEX" val="20181097"/>
  <p:tag name="KSO_WM_UNIT_INDEX" val="4"/>
</p:tagLst>
</file>

<file path=ppt/tags/tag30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3884_7*e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VALUE" val="0"/>
  <p:tag name="KSO_WM_UNIT_PRESET_TEXT" val="1"/>
</p:tagLst>
</file>

<file path=ppt/tags/tag31.xml><?xml version="1.0" encoding="utf-8"?>
<p:tagLst xmlns:p="http://schemas.openxmlformats.org/presentationml/2006/main">
  <p:tag name="KSO_WM_UNIT_TABLE_BEAUTIFY" val="smartTable{03d218e4-cb90-45b3-ba25-a8dacca018b9}"/>
</p:tagLst>
</file>

<file path=ppt/tags/tag3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3884_7*e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VALUE" val="0"/>
  <p:tag name="KSO_WM_UNIT_PRESET_TEXT" val="1"/>
</p:tagLst>
</file>

<file path=ppt/tags/tag33.xml><?xml version="1.0" encoding="utf-8"?>
<p:tagLst xmlns:p="http://schemas.openxmlformats.org/presentationml/2006/main">
  <p:tag name="KSO_WM_TAG_VERSION" val="1.0"/>
  <p:tag name="KSO_WM_TEMPLATE_CATEGORY" val="custom"/>
  <p:tag name="KSO_WM_TEMPLATE_INDEX" val="20183057"/>
  <p:tag name="KSO_WM_UNIT_TYPE" val="a"/>
  <p:tag name="KSO_WM_UNIT_INDEX" val="1"/>
  <p:tag name="KSO_WM_UNIT_ID" val="custom20183057_7*a*1"/>
  <p:tag name="KSO_WM_UNIT_LAYERLEVEL" val="1"/>
  <p:tag name="KSO_WM_UNIT_VALUE" val="64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ECTION ONE"/>
</p:tagLst>
</file>

<file path=ppt/tags/tag34.xml><?xml version="1.0" encoding="utf-8"?>
<p:tagLst xmlns:p="http://schemas.openxmlformats.org/presentationml/2006/main">
  <p:tag name="KSO_WM_TAG_VERSION" val="1.0"/>
  <p:tag name="KSO_WM_SLIDE_ITEM_CNT" val="1"/>
  <p:tag name="KSO_WM_SLIDE_LAYOUT" val="a"/>
  <p:tag name="KSO_WM_SLIDE_LAYOUT_CNT" val="1"/>
  <p:tag name="KSO_WM_SLIDE_TYPE" val="sectionTitle"/>
  <p:tag name="KSO_WM_BEAUTIFY_FLAG" val="#wm#"/>
  <p:tag name="KSO_WM_COMBINE_RELATE_SLIDE_ID" val="background20181097_2"/>
  <p:tag name="KSO_WM_TEMPLATE_CATEGORY" val="custom"/>
  <p:tag name="KSO_WM_TEMPLATE_INDEX" val="20183057"/>
  <p:tag name="KSO_WM_SLIDE_ID" val="custom20183057_7"/>
  <p:tag name="KSO_WM_SLIDE_INDEX" val="7"/>
  <p:tag name="KSO_WM_TEMPLATE_SUBCATEGORY" val="combine"/>
  <p:tag name="KSO_WM_SLIDE_SUBTYPE" val="pureTxt"/>
</p:tagLst>
</file>

<file path=ppt/tags/tag35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3884_7*e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VALUE" val="0"/>
  <p:tag name="KSO_WM_UNIT_PRESET_TEXT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background20181097_1*i*5"/>
  <p:tag name="KSO_WM_TEMPLATE_CATEGORY" val="background"/>
  <p:tag name="KSO_WM_TEMPLATE_INDEX" val="20181097"/>
  <p:tag name="KSO_WM_UNIT_INDEX" val="5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background20181097_1*i*6"/>
  <p:tag name="KSO_WM_TEMPLATE_CATEGORY" val="background"/>
  <p:tag name="KSO_WM_TEMPLATE_INDEX" val="20181097"/>
  <p:tag name="KSO_WM_UNIT_INDEX" val="6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background20181097_1*i*7"/>
  <p:tag name="KSO_WM_TEMPLATE_CATEGORY" val="background"/>
  <p:tag name="KSO_WM_TEMPLATE_INDEX" val="20181097"/>
  <p:tag name="KSO_WM_UNIT_INDEX" val="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background20181097_1*i*8"/>
  <p:tag name="KSO_WM_TEMPLATE_CATEGORY" val="background"/>
  <p:tag name="KSO_WM_TEMPLATE_INDEX" val="20181097"/>
  <p:tag name="KSO_WM_UNIT_INDEX" val="8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background20181097_1*i*9"/>
  <p:tag name="KSO_WM_TEMPLATE_CATEGORY" val="background"/>
  <p:tag name="KSO_WM_TEMPLATE_INDEX" val="20181097"/>
  <p:tag name="KSO_WM_UNIT_INDEX" val="9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background20181097_1*i*10"/>
  <p:tag name="KSO_WM_TEMPLATE_CATEGORY" val="background"/>
  <p:tag name="KSO_WM_TEMPLATE_INDEX" val="20181097"/>
  <p:tag name="KSO_WM_UNIT_INDEX" val="1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03">
      <a:dk1>
        <a:srgbClr val="000000"/>
      </a:dk1>
      <a:lt1>
        <a:srgbClr val="FFFFFF"/>
      </a:lt1>
      <a:dk2>
        <a:srgbClr val="F7E366"/>
      </a:dk2>
      <a:lt2>
        <a:srgbClr val="E7E6E6"/>
      </a:lt2>
      <a:accent1>
        <a:srgbClr val="FFE463"/>
      </a:accent1>
      <a:accent2>
        <a:srgbClr val="F4E480"/>
      </a:accent2>
      <a:accent3>
        <a:srgbClr val="C9C9C9"/>
      </a:accent3>
      <a:accent4>
        <a:srgbClr val="000000"/>
      </a:accent4>
      <a:accent5>
        <a:srgbClr val="FEC73F"/>
      </a:accent5>
      <a:accent6>
        <a:srgbClr val="EAEAEA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5368</Words>
  <Application>WPS 演示</Application>
  <PresentationFormat>全屏显示(4:3)</PresentationFormat>
  <Paragraphs>765</Paragraphs>
  <Slides>58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58</vt:i4>
      </vt:variant>
    </vt:vector>
  </HeadingPairs>
  <TitlesOfParts>
    <vt:vector size="84" baseType="lpstr">
      <vt:lpstr>Arial</vt:lpstr>
      <vt:lpstr>宋体</vt:lpstr>
      <vt:lpstr>Wingdings</vt:lpstr>
      <vt:lpstr>Franklin Gothic Book</vt:lpstr>
      <vt:lpstr>华文楷体</vt:lpstr>
      <vt:lpstr>Roboto</vt:lpstr>
      <vt:lpstr>AMGDT</vt:lpstr>
      <vt:lpstr>华文新魏</vt:lpstr>
      <vt:lpstr>汉仪尚巍手书W</vt:lpstr>
      <vt:lpstr>Corbel</vt:lpstr>
      <vt:lpstr>微软雅黑</vt:lpstr>
      <vt:lpstr>楷体</vt:lpstr>
      <vt:lpstr>Times New Roman Regular</vt:lpstr>
      <vt:lpstr>Times New Roman</vt:lpstr>
      <vt:lpstr>方正楷体拼音字库</vt:lpstr>
      <vt:lpstr>Calibri</vt:lpstr>
      <vt:lpstr>Arial Unicode MS</vt:lpstr>
      <vt:lpstr>等线 Light</vt:lpstr>
      <vt:lpstr>Calibri Light</vt:lpstr>
      <vt:lpstr>等线</vt:lpstr>
      <vt:lpstr>Wingdings 2</vt:lpstr>
      <vt:lpstr>Franklin Gothic Book</vt:lpstr>
      <vt:lpstr>Calibri</vt:lpstr>
      <vt:lpstr>MS PGothic</vt:lpstr>
      <vt:lpstr>Office 主题​​</vt:lpstr>
      <vt:lpstr>2_Office 主题​​</vt:lpstr>
      <vt:lpstr>PowerPoint 演示文稿</vt:lpstr>
      <vt:lpstr>PowerPoint 演示文稿</vt:lpstr>
      <vt:lpstr>01 Review</vt:lpstr>
      <vt:lpstr>PowerPoint 演示文稿</vt:lpstr>
      <vt:lpstr>02 New words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03 Language points and text 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03 Language points and text 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03 Language points and text 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04 New structure of Chinese characters</vt:lpstr>
      <vt:lpstr>PowerPoint 演示文稿</vt:lpstr>
      <vt:lpstr>PowerPoint 演示文稿</vt:lpstr>
      <vt:lpstr>05 New radicals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enigma1997</dc:creator>
  <cp:lastModifiedBy>Administrator</cp:lastModifiedBy>
  <cp:revision>54</cp:revision>
  <dcterms:created xsi:type="dcterms:W3CDTF">2021-05-17T08:28:00Z</dcterms:created>
  <dcterms:modified xsi:type="dcterms:W3CDTF">2021-12-08T07:07:19Z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7AA59D6F03724DBE94F872CC6F836C22</vt:lpwstr>
  </property>
  <property fmtid="{D5CDD505-2E9C-101B-9397-08002B2CF9AE}" pid="4" name="MSIP_Label_a59b6cd5-d141-4a33-8bf1-0ca04484304f_Enabled">
    <vt:lpwstr>true</vt:lpwstr>
  </property>
  <property fmtid="{D5CDD505-2E9C-101B-9397-08002B2CF9AE}" pid="5" name="MSIP_Label_a59b6cd5-d141-4a33-8bf1-0ca04484304f_SetDate">
    <vt:lpwstr>2021-12-02T06:24:56Z</vt:lpwstr>
  </property>
  <property fmtid="{D5CDD505-2E9C-101B-9397-08002B2CF9AE}" pid="6" name="MSIP_Label_a59b6cd5-d141-4a33-8bf1-0ca04484304f_Method">
    <vt:lpwstr>Standard</vt:lpwstr>
  </property>
  <property fmtid="{D5CDD505-2E9C-101B-9397-08002B2CF9AE}" pid="7" name="MSIP_Label_a59b6cd5-d141-4a33-8bf1-0ca04484304f_Name">
    <vt:lpwstr>restricted-default</vt:lpwstr>
  </property>
  <property fmtid="{D5CDD505-2E9C-101B-9397-08002B2CF9AE}" pid="8" name="MSIP_Label_a59b6cd5-d141-4a33-8bf1-0ca04484304f_SiteId">
    <vt:lpwstr>38ae3bcd-9579-4fd4-adda-b42e1495d55a</vt:lpwstr>
  </property>
  <property fmtid="{D5CDD505-2E9C-101B-9397-08002B2CF9AE}" pid="9" name="MSIP_Label_a59b6cd5-d141-4a33-8bf1-0ca04484304f_ActionId">
    <vt:lpwstr>63fa325e-e828-4a64-bab7-dd48b5fb3fe7</vt:lpwstr>
  </property>
  <property fmtid="{D5CDD505-2E9C-101B-9397-08002B2CF9AE}" pid="10" name="MSIP_Label_a59b6cd5-d141-4a33-8bf1-0ca04484304f_ContentBits">
    <vt:lpwstr>0</vt:lpwstr>
  </property>
  <property fmtid="{D5CDD505-2E9C-101B-9397-08002B2CF9AE}" pid="11" name="Document_Confidentiality">
    <vt:lpwstr>Restricted</vt:lpwstr>
  </property>
</Properties>
</file>