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06" r:id="rId4"/>
    <p:sldId id="261" r:id="rId5"/>
    <p:sldId id="259" r:id="rId6"/>
    <p:sldId id="263" r:id="rId7"/>
    <p:sldId id="267" r:id="rId8"/>
    <p:sldId id="271" r:id="rId9"/>
    <p:sldId id="274" r:id="rId10"/>
    <p:sldId id="258" r:id="rId11"/>
    <p:sldId id="308" r:id="rId12"/>
    <p:sldId id="260" r:id="rId13"/>
    <p:sldId id="309" r:id="rId14"/>
    <p:sldId id="262" r:id="rId15"/>
    <p:sldId id="270" r:id="rId16"/>
    <p:sldId id="277" r:id="rId17"/>
    <p:sldId id="280" r:id="rId18"/>
    <p:sldId id="290" r:id="rId19"/>
    <p:sldId id="272" r:id="rId20"/>
    <p:sldId id="310" r:id="rId21"/>
    <p:sldId id="275" r:id="rId22"/>
    <p:sldId id="317" r:id="rId23"/>
    <p:sldId id="312" r:id="rId24"/>
    <p:sldId id="311" r:id="rId25"/>
    <p:sldId id="279" r:id="rId26"/>
    <p:sldId id="316" r:id="rId28"/>
    <p:sldId id="313" r:id="rId29"/>
    <p:sldId id="314" r:id="rId30"/>
    <p:sldId id="315" r:id="rId31"/>
    <p:sldId id="336" r:id="rId32"/>
    <p:sldId id="318" r:id="rId33"/>
    <p:sldId id="319" r:id="rId34"/>
    <p:sldId id="32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149 322,'8'4,"-5"-4,0 0,0 0,0 0,0 0,0-1,0 1,0-1,0 1,1-1,0 0,-1 1,0-1,0 1,0 0,0 0,0 0,0 0,0 0,0 1,0-1,0 0,0 0,0 0,0 0,0-1,0 1,0-1,0 1,0 0,0 0,0 0,0 0,0 0,0 0,0-1,0 1,0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147 838,'13'-3,"-10"3,0 0,0 0,0 0,0 0,0 1,0-1,1 0,-1 0,0 0,0 0,0 0,0 0,1 0,-1 0,1 0,-1 0,2 0,-2-1,1 1,0 0,-1-1,1 1,-1-1,1 1,-1 0,0 0,0 0,0 0,0 0,0-1,0 1,0 0,0 0,0-1,0 1,0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1764 827,'1'7,"-1"-4,0 0,-1 0,1 0,-1 0,1 0,-1 0,1 1,-1-1,1 0,-1 1,1 0,-1-1,1 0,0 0,-1 0,1 1,0-1,-1 0,1 0,0 0,-1 0,2-6,0 0,0-1,0 1,0 0,0 0,0 0,0 0,1 0,-1 0,1 0,-1 0,1 0,1 1,0 1,0 0,0 0,0 1,0 0,-2 3,-1 0,0 0,0 0,0 0,-1 0,1 0,0 0,-1 0,1 0,-1 0,0 0,1 0,0 0,0 0,0 0,0 0,0-6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466 318,'-11'14,"10"-11,1 0,3-1,0-3,0-1,0 0,0-1,-1 0,-1 0,-2 6,1 0,0 0,1 0,-1 0,0 0,0 0,0 0,-1 0,1 0,-1 0,0 0,-1 0,0 0,-1 0,0-1,0-3,3-2,0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477 336,'14'-1,"-11"-2,0 0,-3 0,-3 1,0 2,0 1,0 1,0 1,1 0,1 0,1 0,0 0,3 0,0-2,0-1,0 0,0-1,0 0,0 0,0-1,-2-1,-1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485 296,'11'7,"-8"-6,0-1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400 450,'20'-4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547 389,'10'1,"-6"-1,0-1,-1 1,0-1,1 0,-1 0,0 1,-6 0,0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559 378,'2'10,"-2"-7,0 0,0 0,0 0,0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572 384,'-2'10,"0"-7,1 0,0 0,-1 0,-1-1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548 417,'11'-2,"-8"2,1-2,-1 1,0 0,0-1,-6 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555 421,'2'13,"-1"-10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571 422,'-9'14,"6"-12,0 1,0 0,-1 0,2 0,-1-1,0 0,0 0,6-3,0 0,0-1,1 0,-1 1,0-1,0 1,0 0,0-1,0 1,1-1,-1 1,0-1,0 0,-3-1,-3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478 867,'3'0,"1"-1,-1 1,0-1,0 0,0 1,0 0,0 0,0 0,0 0,0 0,0 0,0 0,0 0,0 0,0 0,0 0,0 1,1-1,-1 0,0 0,0 0,0 0,0 0,0 1,0-1,0 0,0 0,0 0,0 0,0 0,0 0,0 0,0 0,-6 0,-1 1,1-1,0 1,0-1,0 1,0 0,0-1,0 0,0 0,-3 0,2 0,1 0,0 0,-3 1,3-1,0 0,0 0,0 1,-1-1,1 0,0 0,0 0,0 0,0 1,0-1,0 1,0-1,3 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565 421,'-3'5,"2"-2,1 0,-1 0,1 1,-1-1,1 1,0 0,0 0,0-1,0 1,0-1,0 0,0 0,0 0,0 0,0 0,0 0,0 0,0 0,-1-6,1 0,0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602 389,'3'14,"-3"-11,0 1,0-1,0 0,0 0,0 0,0 0,2-6,-2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611 399,'15'-2,"-12"2,0-1,0 1,-5 3,-1-1,0 0,0 0,0 0,0-1,0 1,6-1,0-1,0-1,0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605 426,'11'-3,"-8"1,0 1,0 0,0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592 445,'18'-6,"-14"5,-1 0,1 0,-1 0,0 0,0 0,0 0,0 0,0-1,0 1,-3-2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615 404,'0'7,"0"-4,0 0,0 0,0 0,0 0,1 1,-1 0,0 0,0-1,0 2,0-1,1 0,-1 0,0 0,0 0,1-1,-1 0,0 0,1 0,-1 0,1 0,-2-6,1 0,-1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615 444,'-2'9,"2"-6,-2 0,1 1,-1-1,0 0,-1 0,1 0,-1 0,0-1,0-1,0-2,2-2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616 446,'17'16,"-14"-14,0 1,1-1,-1 0,1 0,0-1,-1 0,0-1,1 0,0-2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47 365,'2'0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36,'4'15,"-3"-12,0 0,0 0,-1 0,1 0,0-6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654 861,'11'1,"-8"-1,0 0,1 0,-1 0,1 0,-1 0,1-1,-1 1,2 0,-2 0,2-1,-2 1,1 0,-1-1,1 1,0 0,0-1,-1 1,1-1,-1 0,0 1,0-1,0 1,0-1,0 1,0-1,0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41,'-5'8,"4"-5,0 0,-1 0,1 1,0-1,-1 1,1-1,0 1,0 0,0 0,0-1,0 1,0-1,0 0,0 0,0 0,1-6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57,'2'10,"-2"-7,-1 0,1 0,0-6,1 0,-1 0,0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 22,'13'-2,"-10"2,0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205 116,'13'2,"-10"-3,0 0,0-1,-1-1,0 0,-2 0,-3 1,0 2,0 2,1 1,0 0,0 0,0 0,2 0,0 0,0 0,1 0,1 0,1-3,0 0,0-1,0-2,-1 0,1 0,-1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242 101,'0'9,"0"-6,0 0,0 0,0 0,0 0,0-6,0 0,0 0,0 0,1 0,1 0,0 0,1 1,0 1,0 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212 85,'6'0,"-3"0,0 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192 153,'-7'3,"5"0,1 0,1 0,0 0,2 0,1-1,0 0,-2 1,-2 0,-1 0,-1-2,0 0,2-4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209 169,'-3'-11,"0"13,1 1,1 0,0 0,0 0,1 0,0 0,3-3,0-3,-1 0,0 0,0 0,-1 0,-2 6,1 0,-1 0,1 0,0 0,3-3,-1-3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223 163,'0'12,"0"-9,0-6,0 0,1 0,1 0,0 0,1 2,0 3,-3 1,1 0,-1 0,0 0,0 0,-1-6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198 145,'5'-3,"-2"3,0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728 854,'18'4,"-14"-3,0-1,0 1,-1-1,1 0,-1 0,0 1,1-1,-1 0,0 0,0 0,0 1,1-1,-1 0,14 2,-12-2,0 1,-1 0,2 0,-2-1,0 1,-1-1,1 1,-1 0,1 0,-1 0,3 0,-2 0,-1-1,1 1,0 0,2 1,-2-1,0 0,0 0,2 0,-2 1,0-1,0 0,0 0,0 0,0 0,0 0,0 0,1 0,-1 0,-1 0,0-1,2 1,-2 0,0 0,0-1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184 215,'-6'2,"3"0,2 1,1 0,1 0,2-1,0 1,-2 0,-2 0,-1 0,-1-1,3-5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195 221,'1'10,"-2"-7,1 0,0 0,0 0,-1-6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190 199,'6'5,"-3"-4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176 273,'2'11,"-2"-8,0 0,1 0,-1 0,0 0,3-1,-2-5,0 0,0 0,1 0,-1 0,0 0,0 0,0 0,0 6,-1 0,0 0,0 0,1 0,-1 0,3-2,-2-4,0 0,1 0,-1 0,1 0,-1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212 274,'-2'9,"2"-6,-1 0,1 0,0 0,3-1,0-5,-1 0,1 0,-1 0,0 0,-1 6,0 0,-1 0,0 0,0 0,0-6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215 254,'2'7,"-1"-4,2-1,-1-5,0 0,0 0,0 0,0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184 319,'-2'7,"2"-4,-1 0,1 0,0 0,-1 0,1 0,-1 0,1 0,-1 1,1-1,0 0,0 0,0-6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193 333,'1'14,"-1"-11,-1 0,1 0,0 0,0-6,0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194 316,'2'0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195 316,'7'13,"-7"-10,0 0,0 0,-1 0,1 0,0 0,0 0,0 0,0 0,3-2,0-2,-1-2,0 0,0 0,-1 0,1 0,-1 0,1 0,-1 0,-1 6,-1 0,1 0,0 0,0 0,0 0,0 0,0 0,-2-6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954 876,'8'10,"-6"-7,1-1,0 1,0 0,0 0,0-1,-2 1,1 0,-3 0,-2-1,0-1,0-1,-1 0,0 1,1-1,0 0,-3 0,3 0,0 0,-1 0,0 1,0-1,1 0,-1 0,0 0,0 0,1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206 307,'6'6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173 331,'11'-2,"-7"1,-1 1,0 0,0 0,0 0,0 0,0 0,0 0,0 0,0-1,0 1,0 0,0 0,0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297 307,'-1'5,"0"-2,1 1,-1-1,1 0,-1 1,1 0,-1-1,1 1,-1-1,1 1,0-1,-1 1,1-1,0 0,0 0,0 1,-1-1,1 0,0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311 340,'-1'6,"1"-3,-1 0,1 0,0 0,0 0,0 0,0 0,0 0,0-6,0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309 324,'2'0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323 336,'-1'7,"0"-4,1 0,0 0,0 0,0 0,0 0,0 0,0 0,0 0,3-2,0-3,0-1,-1 0,0 0,0 0,-1 0,0 0,1 0,-1 0,-1 6,0 0,0 0,-1 0,1 0,0 0,1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324 308,'7'7,"-4"-5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190 384,'-10'0,"8"3,1 0,0 0,0 0,1 0,0 0,0 0,3-2,0-3,-1-1,-1 0,1 0,-1 0,-1 0,0 0,0 6,0 0,0 0,0 0,0 0,0 0,0 0,-1 0,1 0,0 0,-1 0,1 1,0-1,-1 0,1 0,0 0,0 0,-1 0,2-6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204 398,'0'6,"0"-3,0 0,0 0,0 0,0 0,0 0,0 0,0 0,0-6,0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202 374,'3'2,"0"-2,0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874 863,'-6'5,"3"-3,0-1,0 1,-1-1,1 2,0-2,0 2,0-1,0 1,0-1,0 0,0 0,1 1,-1-1,0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248 438,'-2'4,"2"-1,-1 0,1 0,0 0,-1 0,1 1,-1-1,1 0,-1 0,0 1,1-1,-1 0,0-6,2 0,0 0,0 0,1 0,-1 0,2 0,0 1,0 1,0 2,-1 2,-1 0,-1 0,-1 0,0 0,0 0,-1 0,0 0,-1 0,0-1,0-1,1-4,2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281 461,'-5'-4,"2"4,0 2,2 1,-1 0,1 0,1 0,-1 0,1 0,0 0,3-3,0-3,-1 0,1 0,-2 0,1 0,0 0,1 2,-3 4,0 0,0 0,0 0,1 0,0 0,-1-6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266 436,'8'-4,"-5"3,0 1,0 0,0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345 485,'1'6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351 506,'-1'4,"1"-1,0 0,-1 0,1 0,0 0,0 0,0 0,-1 0,1 0,0 0,0 0,0 0,0 0,0 0,-1 0,1 0,-1 0,1 0,-1 0,0 0,-1 0,-1-3,0-1,1-2,2 0,0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368 507,'-1'4,"0"-1,1 0,-1 0,1 0,0 0,-1 0,1 0,0 0,0-6,0 0,0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368 487,'6'-1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381 502,'-2'9,"2"-6,0 0,0 0,0 0,0 0,0 0,0 0,3-1,0-3,-1-2,1 0,-1 0,0 0,0 0,-1 0,1 0,-1 0,1 0,-1 0,0 6,-1 0,0 0,1 0,-1 0,0 0,0 0,1 0,-1 0,1 0,0 0,-1-6,0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384 475,'4'3,"-3"0,0 0,1 0,1-1,-2-5,0 0,1 0,-1 0,1 0,0 0,-1 0,1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453 323,'3'2,"0"-2,0 1,0-1,0 0,0 0,0 0,0 0,0 0,0 0,0-1,0 1,0 0,-4-3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820 887,'1'6,"-2"-3,0 0,0 0,0 0,0 0,0 0,1 0,3-1,0-2,0-1,0 0,1 0,-1 0,1 1,0-1,-1 1,1-1,0 1,0 0,0-1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439 274,'6'1,"-3"-1,0 0,-6 3,1 0,0 0,0 0,5-2,0-3,0 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461 273,'-2'5,"2"-2,0 0,3-3,0-2,-1-1,0 0,-1 0,-1 6,0 0,-1 0,1 0,3-3,0-1,-1-2,1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486 271,'-5'5,"5"-2,3-1,0-4,-2-1,0 0,-2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480 260,'6'-6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503 277,'-1'6,"1"-3,0 0,0 0,-1-6,1 0,0 0,1 0,1 0,1 1,0 2,-2 3,-1 0,0 0,0-6,1 0,0 0,2 1,-1 5,-2 0,0 0,0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525 272,'3'7,"-3"-4,0 0,0-6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526 266,'2'0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532 268,'1'8,"-2"-5,1 0,0 0,1-6,-1 0,1 0,0 0,2 2,0 4,-3 0,0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550 273,'-4'1,"3"2,1 0,3-4,-1-2,-1 0,0 0,-1 6,0 0,0 0,0 0,0 0,0 0,-1 0,1 0,0 0,-1 0,1 0,-1 0,0 0,-2 0,0-3,1-3,1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525 264,'5'-5,"-2"4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223 973,'2'0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307 398,'9'2,"-6"-2,0-1,0 1,0-1,0 1,0 0,0 0,0-1,0 1,0 0,0 0,0-1,0 1,0-1,0 1,0-1,0 1,0-1,0 0,0 1,0-1,0 1,0 0,0-1,0 1,0-1,0 1,0-1,0 1,0-1,0 1,0 0,0 0,0 0,0 0,-6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493 401,'8'1,"-5"-1,0 0,0-1,0 1,0 0,0-1,0 1,0-1,0 1,0 0,0-1,0 1,0 0,0-1,0 1,0-1,0 1,-6-1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735 383,'11'0,"-8"0,0 0,0 0,0 0,0 0,0 0,0 0,0 1,0-1,0 0,0 0,0 0,0 0,0 0,0 0,0 0,0 0,0 0,0 0,0 0,0 0,0 0,0 0,0 0,0 0,0 0,0 0,0 0,0 0,0 0,0 0,0 1,0-1,0 0,0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719 414,'9'2,"-6"-2,0 0,0 0,0 0,0 0,0 0,0 0,0 0,0 1,0-1,0 0,0 0,0 0,0 0,0 0,0 0,0 0,0 0,0 0,0 0,1 0,-1 0,0 0,0 0,0 0,0 0,0 1,0-1,0 0,0 0,0 0,0 0,0 0,0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514 324,'4'1,"-1"-2,0 1,0-1,0 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514 326,'21'1,"-18"-1,0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721 478,'7'2,"-4"-2,0 0,0 0,0 0,0 0,0 0,0 0,0 0,0 0,0 0,0 0,0 0,0 0,0 0,0 1,0-1,0 0,0 0,0 0,0 0,0 0,0 0,0 0,0 0,0 0,0 0,0 0,0 0,0 0,0 0,0 0,0 0,0 0,0 0,0 0,0 0,0 0,0 0,0 0,0 0,0 0,0 0,-6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498 471,'3'1,"0"-1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458 499,'4'2,"-1"-2,0-1,0 1,0 0,-4 3,-1 0,0 0,0 0,0 0,0 0,0 0,1 0,-1 0,5-2,0-2,0-1,0-1,-1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481 482,'0'10,"0"-7,-1 0,1 0,-1 0,1 0,0 0,0 1,-1 0,1-1,0 0,0 0,0 0,-1-6,2 0,0 0,-1 0,1 0,0 0,1 0,-1 0,0 0,2 1,0 4,-3 1,1 0,-1 0,0 0,0 0,0 0,0 0,0 0,-1-6,1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1326 797,'16'1,"-13"-1,0 0,2 0,-2 0,1-1,-1 1,0 0,2 0,-2 0,0 0,0 0,4-1,-4 1,0 0,1-1,1 1,0-1,0 1,-1-1,-1 1,2-1,0 1,-2 0,0 0,2-1,-1 1,-1-1,0 1,2 0,0-1,-2 1,0 0,0 0,2-1,-2 1,2 0,-2-1,0 1,0 0,0 0,2-1,-2 1,0 0,0 0,0 0,0-1,0 1,5-1,-5 1,0 0,0 0,0 0,0 0,2-1,-2 1,0 0,2 0,-2 0,0-1,0 1,2 0,-2 0,0 0,0-1,2 1,-2 0,0 0,0 0,2-1,-2 1,2 0,-2 0,2 0,0 0,0-1,-1 1,-1 0,4 0,-3 0,0 0,-1 0,1 0,1 0,-1 0,-1 0,0 0,0 0,2 0,-2 0,0 1,0-1,0 1,-8 1,2-2,-2 0,2 0,-1 0,0 0,0 0,0 0,1 0,-2 0,0 0,0 0,2 0,0 0,0 0,0 0,0 0,0-1,0 1,0 0,0 0,-1 0,1 0,0-1,-1 1,1 0,-1 0,1 0,0 0,-1-1,1 1,0 0,-1 0,1 0,-1 0,1 0,0-1,-1 1,1 0,-1 0,1 0,0 0,-1-1,1 1,0 0,-1 0,1 0,-4 0,4 0,-1 0,1 0,-1 0,0 0,-3 0,4 0,-1 0,0 0,1 0,-1 0,0 0,1 0,-1 0,1 0,-1 0,1 0,0 0,-1 0,-3 0,0 0,4 0,-1 0,1 0,-1 0,0 0,1 0,-1 0,1 0,0 1,-1-1,1 0,-1 0,1 0,0 0,0 0,0 1,-1-1,1 0,0 0,0 1,0-1,0 0,-2 0,2 0,0 1,-2-1,1 0,0 1,1-1,0 0,-1 0,1 1,0-1,0 0,0 0,6 2,0-1,1-1,0 0,0 0,1 0,0 0,-2 0,0 0,0 0,0 0,1-1,-1 1,5-1,-4 1,0-1,0 1,6-1,-6 0,1 1,11-2,-10 1,-1 0,1 1,-1-1,1 0,-1 1,7-1,-6 0,-1 1,7-2,-6 2,0-1,0 1,7-1,-1 0,-5 1,-1 0,7-1,6 1,-5-1,-8 1,0 0,1 0,11 0,-6 0,-7 0,1 0,-1 0,5 0,-5 1,0-1,-1 0,1 0,-1 0,0 0,0 0,0 0,0 0,0 0,-1 0,1 0,-1 0,4 0,-4 0,5 0,-3 0,-2 0,1 0,-1 0,0 0,-6 0,0 0,0 0,-3 0,2 0,0 0,-1 0,0 0,2 0,0 0,-5 0,4 0,1 0,0 0,0 0,0 1,-1-1,0 0,1 0,-1 0,0 1,-1-1,1 0,0 0,-1 0,0 1,0-1,-1 0,1 1,-7-1,6 1,0-1,-1 1,1-1,-1 1,1-1,-1 1,0 0,0-1,-7 2,0-1,7 0,0 0,0 0,0 0,-7 1,7-1,0 0,0 0,1 1,-1-1,0 0,0 0,0 0,1 0,-1 1,1-1,-1 0,1 0,-1 0,1 1,0-1,1 0,-1 0,1 0,0 0,0 0,1 0,0-1,0 1,0 0,1 0,0-1,0 1,-1 0,1-1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499 504,'-1'15,"0"-12,1 0,0 0,3-1,0-5,-1 0,-1 0,1 0,-1 0,1 0,-1 0,0 6,-1 0,0 0,1 0,-1 0,0 0,0 0,0-6,-1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502 485,'9'9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568 444,'2'4,"-2"-1,0 0,0 0,0 0,0 0,0 0,0 0,0 0,-1 0,1 0,0-6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583 459,'2'11,"-2"-8,1 0,-1 0,-1-6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579 432,'5'10,"-3"-7,1-4,-1-2,0 0,0 0,-1 0,1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675 208,'-1'8,"0"-5,-1 0,1 0,0 1,0-1,0 0,-1 0,1 0,0 0,0 0,1-6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674 215,'8'2,"-5"-3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677 225,'9'-1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675 238,'10'-3,"-10"0,-2 6,2 0,-1 0,1 1,0-1,0 0,0 0,2-6,-2 0,1 0,0 0,0 0,0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696 213,'1'4,"-1"-1,-1 0,1 0,0 0,0 0,0-6,0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452 972,'2'0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698 216,'8'-3,"-6"6,-2 0,1 0,-1 0,3-1,0-2,0-2,-1-1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703 232,'-1'13,"0"-10,1 0,1-6,0 0,0 0,1 0,1 2,0 0,-1 4,-2 0,0 0,-2 0,0 0,0 0,-1-2,3-4,1 0,-1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725 199,'1'6,"-1"-3,0 0,0 0,0 0,0 0,0-6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728 202,'2'0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729 202,'1'4,"1"-1,1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741 198,'-2'9,"1"-6,0 0,-1 0,3-6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741 204,'2'0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742 204,'3'3,"-3"0,3-2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745 218,'-12'3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728 233,'9'-1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823 855,'21'-3,"-18"2,0 0,0 0,0 1,0-1,0 1,0-1,1 0,-1 1,0 0,0-1,0 1,0-1,0 1,0 0,0 0,1 0,0 0,0-1,0 1,-1 0,0 0,1 0,0 0,-1 0,0 0,0 0,0 0,0 0,0 0,0 0,0 0,0 0,0 0,1 0,-1 0,0 0,0 0,0 0,0 0,0 0,0 0,0 0,0 1,0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168 946,'2'0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727 245,'7'-2,"-4"1,0 0,0-1,0 1,-2-2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742 230,'-4'10,"4"-7,-1 0,0 0,1 0,2 0,1-3,0 0,0-1,0 0,0 0,0-1,0 0,0 0,0 0,-1-1,-3 0,0 0,-1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776 222,'18'-2,"-15"2,1-1,-1 0,0 1,0-1,0 1,0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780 231,'22'-1,"-18"1,0-1,0 1,0-1,-1 1,0 0,0 0,0-1,0 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462 208,'20'-1,"-17"1,0 0,0 0,1 0,-1-1,1 1,-1 0,0 0,0 0,0 0,0 0,1 0,-1 0,0-1,0 1,0 0,0 0,0 0,0 0,0 0,0 1,0-1,0 1,0-1,0 1,0-1,0 0,0 0,0 0,0 0,0 0,0 0,0 0,0 0,0 0,0 0,0 0,1 0,-1 0,0 1,1-1,-1 1,0-1,0 1,0 0,0 0,0-1,0 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436 130,'-5'-14,"2"16,1 1,0 0,1 0,0 0,0 0,0 1,0 0,0 0,1 0,-1 1,0-1,0 0,1-1,-1 1,1-1,0 0,-1 0,1 0,0 0,-1-6,1 0,0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406 153,'7'1,"-4"-2,0-1,0 0,0 1,0-1,0 1,-3 4,-1 0,1 0,0 0,1 0,2-3,-1-3,-1 0,0 0,-2 0,-2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438 145,'8'4,"-8"-1,-1 0,2-6,1 0,-1 0,1 0,1 1,-2 5,-1 0,0 0,0 0,-1 0,3-6,0 0,0 0,1 1,-2 5,-1 0,3-6,0 1,-1 5,-2 0,3-1,0-2,0-1,0-1,0 0,0 0,-2-1,-4 1,0 4,0 0,1 1,1 0,4-4,0-1,0 0,0 1,-3 4,0 0,0 0,3-3,-2-3,1 0,-2 0,0 0,3 3,0 1,0-2,0 0,-1-2,0 0,-5 2,0 2,1 2,1 0,-1 0,1 0,1 0,-1 0,1 0,3-3,0-1,-1-2,1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527 133,'2'0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528 133,'4'16,"-1"-14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119 447,'8'5,"-5"-4,0-1,0 1,0 0,0 0,0-1,0 1,0-1,0 1,0-1,0 0,0 0,0 0,0 0,0 0,5 0,-5 0,0 0,0 0,0 0,1 0,0 0,-1 0,2 0,-2 0,0 0,3 0,-3 0,0-1,2 1,-2 0,0 0,1-1,-1 1,0 0,1 0,1-1,-1 1,-1 0,0 0,0-1,3 1,-3 0,1 0,-1 0,0 0,0 0,0 0,0 0,0 0,0 0,0 0,0 0,1 1,0-1,-1 1,1-1,-1 1,0-1,0 0,1 1,0-1,-1 1,1-1,-1 0,3 1,-3-1,0 1,0-1,0 0,0 1,0-1,0 0,0 1,0-1,0 0,0 0,0 0,0 1,0-1,0 0,0 1,0-1,-6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438 184,'-12'14,"11"-11,0 0,0 0,1-6,1 0,-1 0,-3 2,2 4,1 0,0 0,0 0,2 0,1-2,0-2,0-1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383 217,'-1'9,"0"-6,0 0,0 0,0 0,0 0,-1 1,0 0,1 0,-1-1,1 0,-1 0,1 0,-1 0,-1-1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376 241,'10'14,"-8"-11,1-1,0 1,0-1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688 109,'-4'4,"3"-1,0 0,0 1,1-1,0 0,0 0,0 0,0 0,2 0,0 0,0 0,-2 0,0 0,0 0,-1 0,0 0,1 0,0 0,0 0,0 0,0 0,1 0,-1 0,0 0,1 1,-1-1,0 0,0 0,0 0,0 0,0 0,0 1,0-1,-1 0,1 0,0 1,0-1,0 0,0 0,-3-3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786 184,'9'1,"-6"-1,0 0,0 0,0-1,0 1,0 0,0 0,1 0,-1 0,1 0,-1 0,0 0,0 0,0 0,0 0,0 1,0-1,0 0,0 0,0 1,0-1,0 0,0 1,0-1,0 0,-6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75,'-1'9,"0"-6,0 0,0 0,0-6,3 0,-1 0,0 0,1 0,1 2,0 2,-2 2,-1 0,-1 0,1 0,-1 0,1 0,-1 0,3-6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86,'9'-1,"-6"0,-1-2,-2 0,-3 2,0 2,0 0,2 2,-1 0,1 0,1 0,0 0,3-2,0-1,0 0,0-1,0-1,0 1,0-1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80,'-5'-6,"3"9,0 0,0 0,1 0,1 0,3-2,0-2,0-1,-1-1,0 0,-3 6,0 0,0 0,1 0,-1 0,0 0,1 0,-1 0,1 0,-1 0,0 0,0 0,-1 0,-1-1,0-1,1-4,1 0,1-1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910 89,'-4'-6,"2"9,-1 0,2 0,0 0,4-1,0-4,0 0,0 0,-3 5,0 0,0 0,3-3,0-2,-2-1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73,'6'4,"-3"-4,0-1,-6 2,2 2,1 0,-1 0,0 0,1 0,0 0,0 0,3-1,0-4,-1-1,1 0,-1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677 159,'-2'8,"1"-5,-2-1,1 1,0 0,1 0,0 0,-1 0,-1 0,1 0,-1 0,1 0,1 0,-1 0,0 0,0 1,0-1,1 0,-1 0,0 0,-1 1,0-1,0 0,0 0,1 0,-1-1,0 1,1 0,-2 1,2-1,-1-1,0 0,0 0,0 1,0-1,0 0,0 0,0 0,0 0,0 1,0-1,1 1,-1 0,0-1,0 1,0-1,0 0,0 0,0 0,0-1,0 2,0-2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68,'2'0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945 85,'-3'14,"3"-17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84,'1'7,"-1"-4,3-6,-2 0,1 0,0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962 87,'6'2,"-4"-5,-2 0,-3 3,2 3,-1 0,0 0,1 0,2 0,2-3,0 0,0-1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714 232,'19'-1,"-16"1,0-1,0 0,0 0,0 1,0 0,-1 3,1-1,0 0,0-2,0 0,0 1,1-1,-1 0,0 0,0 0,0 0,0 0,0 0,0 0,0 0,0 0,0 0,0 0,1 0,-1 0,1 0,-1 0,0 0,0 1,0-1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708 252,'8'-1,"-4"0,-1 0,0 1,1-1,0 1,-1 0,0-1,0 1,0 0,0 0,0 1,0 0,0 0,0 0,0-1,1 0,-1 1,0-1,0 0,0 0,0 0,1 0,-1 0,1 0,-1 0,1 0,0 0,0 0,0 0,0 0,0 1,-1-1,1 0,-1 0,0 1,0-1,0 0,0 0,0-1,-5-2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852 199,'-4'10,"4"-7,0 0,1 0,1 0,0 0,1-1,0-2,-1-3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868 196,'9'17,"-7"-14,-1 0,1 0,-1 0,0 0,0 0,0 0,-1-6,-1-1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883 196,'-5'10,"3"-7,1 0,-1 0,1 0,-1 0,0 1,1-1,0 0,-1 0,3-6,0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900 190,'5'16,"-5"-13,0 1,-1 0,1 0,-1 0,0 0,0 0,0 0,-1 0,1 0,-1 0,0 0,1-1,-2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677 166,'7'7,"-5"-4,1 0,-2 0,1 0,-1 0,1 0,0 0,0 0,1-1,0 0,-1 1,1-2,0 1,-1 1,1-1,0 1,0 0,0 0,0 0,0 0,0-1,0 1,0-1,0 0,0 0,0 0,-1 1,1-1,0 0,-1 1,1-1,0 0,0-1,0 0,-1 2,1-2,0 1,0-1,0 1,0-1,0 1,0 0,0-1,0 1,0-1,0 1,0-1,0-1,0 2,0 1,0-1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659 250,'12'5,"-9"-3,0 0,0-1,0 1,0-1,0 1,1 1,-1-2,0 1,0 0,0-1,-6-2,0 1,1-3,-1 1,0 0,0-1,0 1,0 0,0 0,0 0,1-1,-1 2,0 1,0-1,0 1,2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624 316,'9'4,"-6"-4,0-1,0 1,0-1,0 0,0 0,0 0,0 0,0 0,0 0,0 0,0 0,0 0,0 1,0-1,0 1,0-1,0 1,0 0,0-1,0 1,0-1,0 1,0-1,0 0,0 0,0 0,0 0,0 0,0 0,-6 2,1 2,-1 0,0 0,1 0,0 0,0 0,1 0,0 0,-1 0,0 0,0 0,0 0,0 0,0 0,0 0,0 0,0 0,0 0,0 0,-1-1,2 1,-1 0,0 0,0 0,0 0,-1 0,0-1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132 550,'8'-4,"-5"4,0 1,0 0,0-1,0 1,0-1,0 0,0 0,0 0,1 1,-1-1,0 0,1 1,0-1,0 0,1 0,-2 0,0 0,0 0,0 0,0 0,0 1,0-1,0 0,0 0,0 0,0 0,0 0,0 0,0 0,0 0,1 0,0 0,-1 0,1 0,0 0,0 0,0 0,0 0,0-1,0 1,0 0,0 0,-1 0,1 0,0 0,-1 0,1 0,-1 0,1 0,0 0,1 0,-2 0,1 0,-1 0,0-1,1 1,-1 0,0 0,0-1,1 1,-1 0,0 0,2-1,-2 1,2 0,-2-1,0 1,0 0,0-1,1 1,0-1,-1 1,1 0,0-1,0 1,0 0,0 0,-1 0,0 0,1 0,-1 0,0 0,1 0,-1 0,0 0,0 0,0 1,0-1,0 0,0 1,1-1,-1 1,1-1,-1 1,2 0,-2-1,0 1,-6 0,-1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634 522,'1'8,"0"-5,-1 0,0 0,0 0,-1 0,1 0,-1 0,0 0,0 0,1 0,-1 0,0 0,1 0,0 1,-1-1,1 0,-1 0,1 0,-1 0,1 0,0 0,-1 0,1 0,0 0,0 0,0 0,0 0,0 1,0-1,0 0,0 2,0-2,0 0,0 0,0 0,0 0,-1 0,1 0,0 0,-1 0,4-3,-2 3,1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633 518,'10'-1,"-7"1,0-1,0 1,0 0,0-1,0 1,0-1,0 1,0-1,0 1,0 0,-6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1480 386,'12'-2,"-9"2,1 0,0 0,0 0,1-1,0 1,-2 0,0 0,0 0,2 0,-2 0,0 0,3 0,0 1,-3-1,0 0,0 0,0 1,1-1,1 0,-1 1,0-1,-1 0,-6-3,-1 3,1-1,-1 1,1 0,-3 0,3 0,-1 0,1 0,-1 0,-1 0,-12 2,7 0,5-2,1 1,-1 0,1-1,0 1,0-1,0 1,1-1,0 0,0 1,0-1,-1 1,0 0,1-1,6 2,0-2,1 0,0-1,-1 1,2-1,-2 0,1 1,-1-1,1 0,-1 1,1-1,0 0,0 1,0-1,0 1,-1-1,1 1,-1-1,1 1,-1-1,0 1,3 0,-3 0,2-1,-1 1,0-1,0 1,-1-1,-2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1512 949,'-27'1,"2"0,-10 3,-10 2,-4 2,-1 2,4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1644 409,'21'0,"-12"1,-3-1,1 0,-4 0,1 0,12 1,-12 0,0-1,0 0,0 1,0-1,4 1,-4-1,-1 1,1-1,2 1,-3 0,0-1,2 0,-1 1,-1-1,0 1,-6-1,-1 0,1 0,-2 0,1 0,1 0,0 0,-1 0,0 0,1 0,-1 0,0 0,0 0,-5 0,0 0,4 0,0 0,0 0,0 0,0 0,0 0,0 0,-4 0,1 0,5 0,-1 0,1 0,0 0,0 0,-2 0,1 0,1 0,0 0,6 1,1-1,-1 0,0 0,0 0,1 0,0 0,0 0,0 0,1 0,-1 0,1 1,0-1,-1 0,1 0,0 0,-1 1,1-1,-1 0,0 0,0 0,1 0,-1 0,0 1,-1-1,1 0,-1 0,0 0,0 1,0-1,2 0,0 0,-2 0,0 1,-11 4,4-4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675 514,'9'-2,"-6"2,0 0,-3 3,0 0,0 0,0 0,0 0,-1 0,1 0,-1 0,0 0,0 0,1 0,-1 0,0 0,1 0,-1 0,1 0,-1 0,1 0,-1 0,1 0,-1 0,1 0,-1 1,1-1,0 0,0 0,-1 0,1 0,-1 0,1 0,-1 0,1 0,-1 0,1 0,0 0,0 0,-1 0,1 0,0 0,0 0,-1 0,1 0,0 0,0 0,-3-4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631 576,'9'1,"-6"0,0-1,0 1,0-1,0 1,0-1,0 1,0-1,0 1,0-1,0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626 646,'9'-4,"-6"4,0 0,0-1,0 0,0 1,0 0,0-1,0 1,0 0,0 0,0-1,0 1,0 0,0 0,0-1,0 1,0-1,-6-1,0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740 459,'0'6,"0"-3,-1 0,1 0,-1 0,0 0,0 0,1 0,-1 0,0 0,0 0,0 0,1 0,-1 0,-1 0,2 0,-1 0,-1 0,1 0,0 0,0 0,-1 0,0 0,0 0,0 0,0 0,-1-1,0 1,1 0,-1-1,0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724 525,'12'1,"-9"-2,0 1,0-1,0 1,0 0,0 0,0 0,0-1,0 1,0 0,0-1,0 1,0-1,0 0,0 1,0 0,0-1,0 1,0 0,0-1,0 1,0-1,0 1,0-1,0 1,0 0,0-1,-6 1,0 0,0 0,0 0,0 0,0 0,-2 0,2 0,0 0,-1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746 522,'0'5,"0"-2,0 0,1 0,-1 0,0 0,0 0,0 0,0 0,0 0,0 0,0 0,0 0,0 0,1 0,-1 2,1-2,-1 0,1 0,-1 0,0 0,0 0,1 0,-1 0,0 0,0 0,0 0,0 0,0 0,1 2,-1-2,0 0,1 0,-1 0,0 0,0 0,1 1,-1-1,0 0,0 0,0 0,1 0,-1 0,0 0,1 0,-1 0,0 0,1 0,-1 0,0 0,1 0,-1 0,0 1,0-1,1 0,-1 0,0 0,1 0,-1 0,0 0,1 0,-1 0,0 0,0 0,1 1,-1-1,0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751 584,'9'-2,"-6"2,0 0,0-1,0 1,0-1,0 1,0-1,0 1,3-1,-3 0,0 0,0 1,0-1,0 1,0-1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757 619,'9'1,"-6"-1,0 0,0 0,0 0,0 0,0 0,0 0,0-1,0 1,0 0,0-1,0 1,0 0,0 0,-6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132 660,'13'-3,"-10"3,0 0,0 0,0 0,0 0,0 0,0 0,1 0,1 0,-2 0,0 0,3-1,-3 1,0-1,1 1,-1-1,0 1,2-1,0 1,-2-1,0 1,0-1,0 1,0-1,0 1,0-1,0 1,2 0,-2 0,0 0,0 0,0 0,0 0,0 0,0 0,0 1,0-1,1 0,-1 0,0 0,0 0,0 0,1 0,0 0,-1 0,3 0,-3 0,0 0,0 0,1 0,-1 0,0 0,1 0,0 0,-1 0,0 0,1 0,1 0,-2 0,0 0,0 0,0-1,0 1,0 0,1 0,-1 0,1 0,-1 0,0-1,1 1,1 0,-2 0,0 0,0 1,0-1,0 1,0-1,0 0,0 1,0-1,0 0,0 1,0-1,0 0,0 0,0 0,0 0,0 0,1 0,-1 0,0 0,0 0,0 0,0 0,0 0,0 0,1 0,-1 0,0 0,0 0,0 0,0-1,0 1,0 0,0 0,0 0,0-1,0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1006 107,'10'1,"-7"-2,0 0,0 0,0 1,0 0,0 0,0-1,0 1,0 0,0 0,0-1,0 1,0-1,0 1,0-1,0 1,0-1,-6 2,0 0,0-1,0 2,0-1,0-1,0 0,0 1,0-1,0 0,0 0,0 0,0 0,0 0,0 0,0 0,0 0,0 1,0-1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630 782,'2'10,"-2"-7,0 0,0 0,0 0,0 5,0-5,0 0,0 0,0 2,0 2,0 2,0-5,1 0,-1 1,0-1,0 0,0 1,1-2,-1 2,1 2,0-4,0 1,0-1,0 0,-1 0,2 3,-1-3,-1 0,0 0,0-6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628 781,'15'0,"-12"-1,0 0,0 0,0 0,0 1,0 0,0 0,0 0,0 0,0 0,0 0,0 2,0-1,0-1,0 2,0 0,-3 1,0 0,-1 0,1 0,0 0,-1 0,1 0,0 0,-1 0,1 0,0 1,0-1,-1 1,1-1,0 0,0 0,0 0,0 0,0 0,0 0,0 0,0 0,-1 0,1 0,0 0,0 0,0 0,-1 0,1 0,0 0,-1 0,1 0,0 0,0 0,0 0,-1 0,1 0,0 1,0-1,0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637 841,'9'-1,"-4"1,-2 0,0 0,0 0,0 0,1 0,-1 0,0 0,0 0,0 0,0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628 900,'10'-2,"-7"1,0 0,0 0,0 0,0 1,0-1,0 0,0 1,0 0,0-1,0 1,0 0,0 0,1 0,-1 0,0 0,0 0,0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717 755,'0'8,"0"-5,1 0,0 0,0 0,-1 0,0 0,2 4,-2-4,0 2,1-2,-1 0,0 2,0-2,0 0,1 0,-1 0,0 0,0 0,0 0,0 0,0 0,0 0,0 0,-1 0,1 2,0-2,-1 0,1 2,-1-2,1 0,-1 1,0-1,1 0,-1 0,0 0,1 0,-1 1,-1 0,1 0,0 0,-1-1,1 0,-1 1,0 0,0-1,-1 1,0 0,0-1,-5 4,5-5,0 0,0-1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726 754,'15'-8,"-12"8,0-1,0 1,0 0,0 0,0 0,0 0,0 0,0 0,0 0,0 0,0 0,1 0,-1 0,0 0,0 0,0 0,-1 3,-2 0,0 0,0 0,-1 0,1 0,-1 0,1 0,0 0,-1 0,1 0,-1 5,1-5,0 0,0 0,-1 0,1 0,0 0,0 0,-1 0,1 0,0 0,-1 0,1 0,0 0,0 0,0 0,0 0,0 0,0 0,0 0,0 0,0 0,0 0,0 0,1 0,-1 0,0 0,1 0,-1 0,0 0,0 0,1 0,-1 0,0 0,1 0,-1 0,0 0,0 0,1 0,-1 0,0 0,0 1,0-1,1 0,-1 1,0 0,0-1,0 0,0 0,0 0,-3-1,0-2,0 0,0-2,0 0,1-1,-1 1,-1-2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733 814,'14'-3,"-11"3,0-1,0 0,0 0,-6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731 845,'8'-1,"-5"1,0-1,0 1,0 0,0-1,0 1,0 0,-7 1,1-1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264 914,'2'0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176 337,'13'-7,"-10"7,0-1,0 1,0 0,0 0,0-1,0 1,0 0,1 0,-1 0,0-1,0 1,1 0,-1 0,3 0,-3 0,1 0,-1 0,1-1,0 1,0 0,-1 0,0 0,0-1,0 1,0 0,0 0,0 0,0 0,0 0,0 0,-6 1,0-1,0 0,0 0,0 0,0 0,-1 0,1-1,0 1,0 0,0 0,-2 0,0 0,1 0,0 0,1 0,0 0,0 1,0-1,-1 1,0-1,1 0,0 0,0 1,0-1,0 0,0 1,0-1,0 0,-1 0,1 0,0-1,0 0,0 1,0-1,0 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944 173,'9'3,"-6"-3,0 0,0 0,0-1,0 0,0 0,0 1,0-1,0 1,0 0,0-1,0 1,0-1,0 1,0-1,0 1,0-1,0 1,0 0,0-1,0 1,0-1,0 1,0-1,0 0,0 1,0-1,0 0,0 1,0-1,0 1,0-1,0 1,0-1,0 0,0 1,0-1,0 1,0 0,0-1,0 1,0-1,0 1,0-1,0 1,1-1,-1 1,0-1,0 1,1 0,-1 0,1 0,-1 0,0-1,0 1,0 0,0 0,0 0,0 0,0-1,-6 1,0-1,0 1,0 0,0 0,0 0,-1 1,0-1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486 336,'17'-3,"-13"3,-1 0,2 0,-2 0,0-1,0 1,0 0,2 0,-2 0,0 0,0-1,0 1,1 0,0 0,-1 0,0 0,0 0,2 0,-2 0,0 0,0 0,0 0,-6-1,0 1,-1 0,1 0,0 0,0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357 338,'15'0,"-12"0,0 0,1 0,1 0,0 0,-2 0,10 0,-9 1,1-1,-2 0,0 1,3-1,-3 1,0-1,-6 0,0 0,0 0,-3 0,2 0,0 0,-1 0,-1 0,2 0,1 0,-1-1,-1 1,2-1,0 1,6-1,0 1,2 0,1 0,-2 0,0 0,0 0,-1 0,1 0,-1 0,0-1,0 1,0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389 247,'0'-8,"2"5,1 1,0-1,0 1,0 0,1 0,0 0,-1 0,0 1,1-1,-1 1,1-2,0 1,-1 1,0-1,0 1,0 0,1 0,-1 0,0 0,1 1,-1-1,0 1,0 0,0-1,3 0,-2 1,0 0,0-1,1 1,-1 0,0 0,2 0,-2 0,4-1,-4 1,0 0,0 0,1 0,-1 0,1 0,0 0,0 0,0 1,0-1,0 1,-2-1,2 1,-2-1,2 1,-2-1,7 1,-5 0,0 0,-1 0,-1-1,8 2,-6-1,1 1,-1-1,-1 0,0 0,0 0,0 0,-1 0,1 0,0 0,0 0,0 1,-1-1,1 0,-1 1,1-1,-1 0,1 0,-1 0,0 0,1 1,-1 0,0-1,0 0,0 1,0-1,0 0,-6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720 213,'5'14,"-4"-11,0 0,0 0,0 0,0 0,0 0,0 0,-1 0,1 0,-4-3,0 0,0-1,0 1,0 0,0 0,-1-1,1 1,-5 0,5 0,0-1,0 1,-1 0,1 0,-1 0,1 0,0 0,-1 0,1 0,0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176 433,'7'4,"-4"-4,0 0,0 0,0 0,0 0,0 0,0 0,0 0,0 0,0-1,1 1,-1 0,0 0,0 0,0 0,0 0,0 0,0 0,0 0,0 0,0 0,0 0,0 0,1 0,-1 0,2 0,-2 0,0 0,0 0,0 0,2 0,-2 0,2 1,7-1,-9 0,0 0,0 0,0 0,0 1,1-1,-1 0,5 0,-5 0,0 0,0 0,0 0,0 0,0 0,0 0,0 0,0 0,0 0,0 1,0-1,0 0,0 0,0 1,1-1,-1 0,0 0,0 0,0 1,0-1,0 0,0 1,0-1,0 0,0 0,0 0,0 0,1 0,-1 0,0-1,0 1,0 0,0-1,0 1,-4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492 433,'7'10,"-5"-7,1-1,0-2,0 0,0-2,0-1,0 1,0-1,0 0,0 1,0-1,0 0,0 1,0 1,0 1,0 3,-1 0,0 0,1-1,0 1,0-2,0 0,0-1,0 0,0-2,0 0,0 1,0 1,1 1,-1 0,0 1,0-1,-1 2,1-2,2 3,-1-1,-1-2,0-1,0 0,0 0,0-2,0 1,0-2,0 1,0 1,0-1,0 1,0 1,0 0,1 1,-1 0,0 1,0 0,0-1,0 0,0-1,0 0,0 0,0-1,0 0,0-1,0 1,0-1,0 0,0 0,2 0,-2 0,0 0,0 1,0 1,0-1,0 1,0 1,0 0,-1 2,1-1,-6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65 500,'3'9,"-1"-6,0 0,0 0,-1 0,0 0,0 1,0-1,2 0,-2 0,1 0,0 0,0 0,-1 0,1 0,0 0,0 0,1-1,0-4,-1-1,-1 0,2 0,-1 0,4-4,-3 4,0-1,1 0,-1 0,0 0,0-1,-1 2,2-2,0 1,1-3,-3 4,1-1,-1 1,1-1,-1 1,1-1,0 0,0 0,0 0,-1 1,1 0,-3 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156 640,'10'-1,"-7"0,0 1,0 0,0 0,0 0,1-1,-1 1,0-1,2 1,-2-1,0 1,0 0,0-1,0 1,0 0,0 0,0 0,0 0,0 0,0 0,0 0,0 0,0 1,0-1,0 1,0 0,0-1,0 1,0-1,1 0,-7 1,-3-1,2 1,0-1,1 0,0 0,-3 1,3 0,0-1,0 1,-1-1,1 1,0-1,0 0,-2 0,2 0,0 0,0 0,0-1,1 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298 639,'10'2,"-7"-2,0 0,5 0,-5 0,0 0,0 0,0 0,1-1,-1 1,3 0,5 0,-7 0,2 0,0 0,-2-1,2 1,-2 0,0 0,0 0,-1 0,0 0,1 0,-1 0,2 0,0 0,-2 0,0 0,2 1,-2-1,0 0,-6 1,-1-1,0 1,1-1,0 0,0 1,-3-1,2 0,1 0,-1 0,0 0,0 0,1 0,-2 0,-3-1,3 1,-6-1,6 0,2 1,0 0,-2-1,2 1,-2-1,1 1,1 0,-1 0,1-1,-1 1,0 0,0 0,1 0,0 0,0 0,0 0,0 0,0 0,6 1,0-1,2 0,-1 0,0 0,1 0,-1 0,-1-1,2 1,-1 0,-1 0,1 0,-1 0,1 0,1 0,-2 1,0-1,0 0,1 1,0-1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161 748,'13'-2,"-10"2,0 0,0-1,1 1,0-1,-1 0,1 0,-1 1,0-1,0 1,0-1,1 1,-1 0,0-1,1 1,-1-1,0 1,0 0,1-1,0 1,-1-1,0 1,0 0,0 0,0 0,1 0,-1 0,0 0,0 0,1 0,-1 0,1 0,0-1,-1 1,0 0,0 0,0 0,0 0,0 0,0 0,0 0,0 1,0-1,0 0,0 0,-6-2,0 2,0 0,-1 0,1 0,-2 0,1 0,1 0,0 0,0 0,-6 1,6-1,-1 0,0 0,-1 0,1 0,0 0,0 0,0 0,0 0,0 0,0 0,-1 0,1 0,0 1,1-1,-1 0,1 0,0 0,0 0,0 0,0 0,0 0,0 0,0 0,0 0,0 0,6 1,0 0,0-1,1 1,0 0,0-1,-1 1,1-1,-1 0,0 1,1-1,-1 0,9 0,-9 0,1 0,0 0,3 0,-3 0,0 0,-1 0,1 0,4 0,-5 0,0 0,1-1,-1 1,0 0,1 0,-1 0,1 0,0 0,-1-1,0 1,0 0,2 0,-2 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1042 111,'0'6,"1"-3,0 0,0 0,0 0,0 0,0 0,0 0,-1 0,0 0,0 0,0 0,0 0,-1 0,1 0,-1 0,1 0,0 0,0 0,0 0,-1 0,1 0,0 0,0 0,0 0,-1 0,1 0,-1 0,0 0,1 0,-1 0,0 0,0 0,0 0,1 0,-1 0,1 0,-1 0,0 0,0 0,0 0,-1 0,0 1,1-1,-1 0,0 0,0 0,1 0,-1 0,-1 0,0 1,0-1,0 0,0 0,0 0,0 0,-1 0,0 0,-2 2,3-4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600 740,'27'-2,"-24"2,1 0,0 0,0 0,0 0,-1-1,1 1,-1 0,1 0,-1 0,4 0,-2 0,0 0,0 0,-2 0,2-1,0 1,-2 0,2 0,0 0,2 0,-2 0,0 0,-1 0,-1 0,1 0,0 0,-1 0,0 0,1 0,0 0,-1 0,0 0,0 0,1 1,-1-1,1 1,-2 2,-5-2,0-1,0 1,0-1,-2 0,2 0,0 0,0 0,0 0,0 0,-1 0,-4 0,1 0,2 0,0-1,0 1,0 0,2 0,-2-1,-1 1,1 0,2 0,0 0,-2 0,2 0,0 0,0 0,0 0,-2 0,2 0,0 0,0 0,-2 0,2 0,-2 0,2 0,-1 1,1-1,-1 0,-1 1,1-1,0 1,0 0,0-1,1 1,-2 0,2 0,0 0,0-1,0 1,0 0,0 1,6 0,0-2,0 0,0 0,0 0,0 0,1 0,-1 0,0 0,1 0,1-1,-1 1,-1 0,1-1,-1 1,0 0,0-1,0 1,2-1,-2 1,0 0,0-1,0 1,0 0,5-1,-5 0,1 1,-1-1,2 1,-1 0,-1-1,1 1,0-1,0 1,0 0,0-1,0 1,0 0,-1 0,1 0,0 0,0 0,2 0,-3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1033 753,'2'0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97 161,'8'2,"-5"-2,0 0,0 0,0 0,0 0,1 0,0 0,0 0,-1 0,0 0,0 0,0 0,0 0,0 0,0 0,0 0,1-1,-1 1,0 0,3 0,-3 0,0 0,0 0,1 0,0 0,-1-1,0 1,0 0,0 0,0 0,0-1,0 1,0 0,-6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316 159,'18'0,"-9"0,-6 0,0 0,0 0,0 0,0 0,0 0,5-1,-4 1,0 0,0 0,0 0,1 0,3 0,-3 0,-1 0,0 0,8 0,-8 0,4 0,-4 0,1 0,-1 0,1 0,-1 0,0 0,0 0,-1 0,7 0,-7 0,1 0,-1 0,1 0,1 0,-2 0,0 0,0 0,0-1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75 366,'2'0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76 366,'3'-1,"0"1,0 0,0 0,0 0,0-1,0 1,0 0,0-1,0 1,0 0,10 0,-10 0,2 0,-2 0,1 0,0-1,-1 1,0 0,1 0,-1 0,1 0,-1 0,1 0,-1 0,1 0,-1 0,1 0,0 0,0 0,-1-1,1 1,-1 0,1 0,-1 0,1 0,0 0,0 0,-1 0,3-1,-2 1,-1 0,1 0,0 0,1 0,-1 0,0 0,0 0,0 0,0 0,1 0,-1 0,0 0,0 0,0 0,0 0,-1 0,3 0,-2 0,0 0,-1 1,1-1,0 0,0 0,-1 0,1 0,-1 1,1-1,-1 0,1 0,0 0,-1 1,1-1,0 0,1 0,-2 0,2 0,-1 1,1-1,-2 0,0 0,2 0,-2 0,0 0,1 0,0 0,0 0,0 0,-1 0,0 0,1 0,-1 0,0-1,0 1,0 0,0 0,0 0,0 0,0 0,0 0,-6-1,0 1,0-1,0 1,0 0,0 0,0 0,0 0,-1 0,-3 0,4 0,-1 1,1-1,0 0,0 0,0 0,0 0,0 0,-1 0,0 1,0-1,1 0,-1 0,0 0,0 1,0-1,0 0,0 0,0 0,-4 1,4-1,0 0,0 0,0 0,0 0,0 0,0 0,-1 0,-10 0,11 0,-2 0,3 0,-1 0,-4 0,5 0,-1 0,1 0,-1 0,1 0,-5 0,4 0,1 0,-3-1,-3 1,5 0,1 0,-1-1,1 1,-6 0,6 0,-1 0,0 0,0 0,1 0,-1 0,0 0,1 0,-1 0,1 0,0 1,-1-1,0 0,1 0,0 0,0 0,-1 0,1 0,0 0,0 0,0 0,0 0,0 0,0 0,0 0,0 0,0-1,0 1,0-1,0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255 486,'28'0,"-25"0,0 1,0-1,0 0,0 0,0 0,2-1,-2 1,0 0,0-1,1 1,0-1,0 1,0-1,-1 1,0 0,0-1,0 1,0 0,4-1,-4 1,0-1,0 1,0 0,0 0,2-1,-2 1,1 0,-1 0,1 0,1 0,-1 0,-1 0,1 0,-1 0,1 0,0 0,4 0,-5 0,1 0,0 0,-1 0,1 0,0 0,0 0,-1 0,1 0,0 0,0 0,-1 0,0 0,1 0,0 0,-1 0,1 0,0 0,-1 0,5 0,-3 0,-1 0,3 0,-3 0,-1 0,4-1,-3 1,-1 0,1-1,-1 1,2 0,-1 0,-1 0,0 0,1 0,-1 0,2-1,-1 1,-1 0,2 0,0-1,0 1,0 0,0 0,-2 0,2-1,0 1,-2 0,0 0,5 0,-5 0,2 0,-2-1,8 1,-8 0,0 0,2 0,-2 0,0 0,2 0,-2 0,0 0,0 0,8 0,-8 0,0 0,0 0,0 0,3 0,-3 0,0 0,0 0,0 0,0 0,0 0,0 0,0 0,0 0,0 0,3 0,1 0,-4 0,0 0,0 0,0 0,0 0,0 0,0 0,0 0,0 0,3 0,-3 0,0 1,0-1,0 0,8 1,-8-1,3 0,-3 0,0 0,2 1,1-1,-3 0,13 1,-11-1,0 0,0 0,2 1,-3-1,-1 0,1 1,1-1,5 1,-6 0,0-1,0 0,6 1,-6-1,1 1,-2-1,0 0,0 1,0-1,0 1,1-1,-1 0,0 0,1 0,0 0,-1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107 574,'13'7,"-10"-6,0-1,0 1,0 0,0 1,0-1,0 0,0 0,0 0,0 0,0-1,0 0,1 0,-1 0,0 0,1 0,-1-1,0 1,1-1,0 1,-1-1,0 1,0-1,0 1,0 0,0 0,1 0,-1 0,0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241 591,'16'0,"-13"0,0 0,0-1,-6 1,-1 0,1 0,0 1,-2-1,2 0,0 1,-2-1,1 1,-1 0,8 0,4-2,-3 1,0 0,-1 0,1 0,-1 0,0 0,0 0,0 0,-6 0,0 1,0-1,0 0,7 0,-1 0,2-1,-1 0,-1 1,0-1,-7 1,0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299 585,'9'2,"-6"-3,0 1,0-1,0 1,0-1,0 1,0 0,0 0,0 0,0 0,0 0,0 0,0 0,0 0,0 0,0 0,0 0,0 0,0-1,0 1,0 0,0 0,0 0,0 0,0 0,-6 1,0-1,0 0,0 0,0 0,0 0,0 0,0 1,0-1,0 0,0 0,0 1,-1-1,0 0,1 0,0 0,0 0,0 0,0 0,0 0,0 0,0 0,0 0,0 0,-1 1,1-1,6 1,0-1,1 0,-1 0,0 0,0 0,0-1,0 1,0 0,0 0,-6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1048 201,'2'7,"0"-4,0 0,0 0,0 0,0 1,1-2,0 1,0-1,0 0,0 0,0 0,0 0,0 0,0 0,0-1,0 1,0 0,0 0,0-1,0 1,0 0,0-1,0 1,0-1,0 1,0 0,0-1,0 1,0-1,0-1,0 1,0 0,0 1,0 1,0 0,0-1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395 594,'9'-4,"-6"3,0 1,0-1,0 1,0 0,0-1,1 1,-1 0,2 0,-1 0,0 0,0 0,-1 0,0 0,0 0,0 0,0 0,1-1,-1 1,0 0,0 0,0 0,0 0,0 0,0-1,0 1,0-1,0 1,0 0,-6 0,0 0,-1 0,0 0,0 0,1 0,0-1,0 1,0 0,0 0,0-1,-3 1,2 0,0 0,0 0,1 0,0 0,0 0,0 0,0 0,0 1,6 1,0-2,0 1,1-1,4 1,-4-1,1 0,4 0,-6 0,1 1,-1-1,0 0,6 0,-6-1,-6-1,0 2,-1 0,1 0,-1-1,1 1,-2 0,2 0,0 0,0 0,0 0,0 0,0 0,-1 1,1-1,-1 0,1 1,0-1,0 0,0 0,0 1,0-1,6 1,1 0,-1-1,0 1,0-1,0 1,0-1,0 0,1 0,-1 1,0-1,1 0,-1 0,3 0,-2 0,-1 0,1 0,-1 0,0-1,0 1,0-1,-6 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518 581,'9'-3,"-6"2,0 1,0 0,0-1,0 1,1 0,-1 0,0 0,0 0,0 0,1 0,3 0,-4 0,0 0,0 0,-6 0,0 0,-1 0,1 0,0 0,0 0,0 0,0 0,0 0,-2 0,2 0,-2 0,2 0,-1 1,1-1,0 1,6 0,0-1,0 0,1 0,5 1,-6-1,1 0,-1 1,8 0,-8-1,3 0,-3 0,-6 0,0 0,-1 0,1 0,0-1,-1 1,0 0,0 0,0 0,0 0,0 0,-6 1,7-1,0 0,2 3,5-1,-1-1,0 0,1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117 690,'12'-1,"-9"0,0 1,0 1,0-1,0 1,0-1,0 1,0 0,0-1,0 0,0 1,0-1,0 0,0 0,0 0,0 0,0 0,0 0,0 1,0-1,1 0,-1 0,0 0,0 0,0 0,0 0,0 0,0 0,1 0,-1 0,-6-1,0 0,-2 0,2 0,0 0,0 1,0-1,0 1,0 0,0-1,0 1,-3 0,2 0,1 0,-1 0,1 0,-1 0,1 0,-1 0,1 1,-3-1,3 0,0 1,0-1,2 3,5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247 686,'10'4,"-6"-4,-1 0,0 0,-6-2,0 2,-1 0,0 1,1-1,0 0,-1 0,1 1,6 0,1-1,1 0,3 0,-5 0,0 0,-6 1,0 0,-1 0,1-1,-1 0,1 0,6 0,1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290 686,'12'2,"-9"-2,0 0,0 0,0 0,0 0,1 0,-1 0,0 0,0 0,0-1,1 1,-1 0,0-1,0 1,0 0,1-1,-1 1,0-1,0 1,1-1,-1 1,0-1,0 1,0-1,0 1,-6 0,-1 0,1 0,-1 1,-6 0,6-1,1 0,-1 0,-2 1,3-1,0 0,0 0,-1 0,-3 1,4-1,0 0,0 1,0-1,0 1,-2 0,2-1,5 3,1-2,0-1,0 0,0 1,1-1,-1 0,0 0,1 0,-1 0,0 0,0 0,0 0,0 0,0 0,1 0,0 0,-1 0,0 0,0 0,1 1,-7 2,0-2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407 699,'8'2,"-5"-2,4 0,-4 0,0 0,0-1,0 1,0 0,0 0,2 0,-2 0,0 0,1-1,-1 1,1 0,-1 0,2 0,-2 0,0 0,2 0,-2 0,0 0,0 0,0 0,0 0,0-1,0 1,0 0,1-1,-1 1,2 0,-2-1,0 1,0 0,1-1,-1 1,1 0,-1-1,1 1,-1-1,0 1,0 0,0 0,1 0,-1 0,0 0,-6-1,0 0,0 0,-1 0,1 0,0 0,-1 0,1 0,-1 0,0 0,0 0,0 0,-3 0,4 1,0 0,-2 0,0 0,2 0,0 0,-5 0,2 0,3 0,-2 1,2-1,0 0,-2 1,1 0,1-1,-1 1,-1 0,1 0,1 0,0-1,-2 1,2 0,0 0,0 0,0-1,0 1,0-1,0 1,0-1,0 0,0 0,0 0,6 0,0-1,0 1,2-1,-2 1,3-1,-3 1,0 0,1-1,-1 1,0-1,0 1,0 0,1 0,2 0,-3 0,1 0,0 0,0-1,0 1,0 0,0 0,0 0,6 0,-6 0,-1 0,1 0,0 0,0 0,0 0,0 0,0 0,0 0,-1 0,0 0,0 0,1 0,0 0,-1 0,0 0,2 0,-1 0,-1 0,-7 0,1 0,0 0,-2 0,2 0,0 0,-4 0,3 0,0 0,0 0,-1 1,-10 3,12-3,0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118 792,'11'0,"-8"0,0 0,0 0,0 0,1 0,-1-1,5 1,-5-1,0 1,0 0,0 0,1 0,-1 0,10 0,-10 0,0 0,4-1,-4 0,0 1,0 0,-6-1,0 2,0 0,0 0,0 0,-1 0,1-1,0 1,0-1,0 1,-2 0,2 0,0-1,-3 0,3 1,0-1,0 0,0 0,0 0,0 0,0 0,-4 0,4 0,0 0,0 0,0 1,0-1,2 3,4-2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262 799,'-12'-1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248 798,'-15'-1,"11"0,1 0,0 1,6 2,0-2,0 0,1-2,-1 1,0 0,0 0,1 0,-1 0,0 0,0 0,1 0,-7 1,0 0,0 0,0 0,0 0,0 1,0 0,0-1,3 3,3-3,0 1,0-1,0 0,0 0,0 0,0 1,-6-1,0 1,0-1,0 0,-1 1,1-1,0 2,0-1,2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296 789,'10'-3,"-7"3,2-2,5 1,-7 0,1 1,-1 0,0 0,4 0,-4 0,1 0,-1 0,1 1,-1-1,1 0,-1 1,0-1,-6-2,0 2,-4-1,4 1,-1 0,0 0,0 0,0 1,0 0,1-1,-1 1,0-1,-1 1,1 0,1-1,-1 1,1-1,0 0,0 1,0-1,0 0,0 0,6 2,0-1,0 0,0-1,0 0,0 1,2-1,-1 0,0 1,-1-1,0 0,0 0,0 0,0 0,1 0,-1 0,1 0,-1 0,0 0,0 0,0-1,0 1,2-1,-2 1,0-1,0 1,0-1,-6 0,0 2,0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131 368,'11'2,"-8"-2,0 0,0 0,0-1,0 1,0 0,0-1,0 1,0 0,0 0,0 0,0 0,0 0,0 0,1 0,-1 0,0 0,0 0,0 0,0 0,0 0,0 0,0 0,0 0,0 0,0 0,0 0,0 0,0 0,2 1,-2-1,0 0,0 0,0 0,0 0,0 0,0 0,0 0,0 0,-6 0,0 0,0 0,0 0,0 0,0 1,0-1,0 0,0 0,0 0,0 1,0-1,0 0,0 0,0 0,0 0,0 0,0 0,0 0,0 1,0-1,0 0,0 0,-1 0,1 0,-1 0,1 0,0 0,-3 0,3 0,0 0,0 0,0 0,0 0,-1 0,1 0,0 0,0 1,0-1,0 1,0 0,0-1,6 2,0-1,0-1,0 1,1 0,-1-1,1 1,-1-1,0 1,0-1,0 0,0 1,0-1,1 0,-1 1,0-1,1 0,-1 0,0 1,0-1,0 0,0 0,0 0,0 1,0-1,0 0,0 0,0 1,0-1,0 1,0-1,0 0,0 1,0-1,0 1,0-1,0 1,0-1,-1-3,-5 5,0-1,-1-1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405 785,'13'2,"-10"-2,0 0,0 0,0 1,0-1,3 0,-3 1,3-1,-1 0,-2 0,3 1,1-1,-4 0,0 0,0 0,-6 1,0-1,-2 0,1 0,1 0,-1 0,0 0,1 0,0 0,-1 0,1 0,0 0,0 0,6 1,0-1,1 1,0-1,-1 0,0 0,0 1,1-1,-1 0,1 0,1 1,-1-1,0 0,0 0,0 1,0-1,-1 0,3 0,-2 0,0 0,0 1,0-1,0 0,-1 0,0 1,1-1,-1 0,1 0,-1 0,0 0,0 0,-6-1,0 0,-2 1,1-1,0 1,0 0,1-1,0 1,-2 0,2 0,0 0,0 0,0 0,0 0,0 0,-1 0,1 1,0-1,0 0,-1 1,1-1,-1 0,1 1,0-1,-1 1,1-1,0 1,-1-1,1 1,0-1,-6 1,6 0,0-1,-2 1,1 0,0 0,0 0,1 0,0-1,0 1,6 0,1-2,0 1,1 0,0 0,0-1,-2 1,0-1,1 1,-1 0,4-1,-4 0,1 1,-1 0,1-1,0 1,-1-1,1 1,-1-1,1 1,-1-1,1 1,-1-1,0 1,1-1,-1 1,0-1,0 1,0 0,0-1,0 1,0-1,0 1,0 0,11-1,-9 0,0 1,2 0,-2 0,-1 0,1 0,-1 0,0 1,-1 0,2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209 969,'2'0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182 1009,'2'0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1012 539,'8'7,"-7"-4,1 2,-2-2,1 0,0 0,0 0,0 0,-1 0,0 0,1 0,0 0,-1 0,0 0,0 0,1 0,-1 0,0 0,1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1023 542,'12'-3,"-9"3,0-1,1 1,-1-1,0 1,0-1,0 0,0 1,0-1,0 1,0-1,0 1,0-1,0 1,0 0,0 0,0 0,0 0,0 0,0 0,0 0,0 0,0 0,-2 3,-1 0,0 0,0 0,0 0,-1 0,1 0,-1 0,1 0,-1 0,0 0,1 0,-1 0,1 0,-1 0,0 1,1-1,-1 0,1 0,-1 0,-2-3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1028 596,'10'-5,"-7"5,0 0,1-1,-1 1,0 0,0 0,0 0,0 0,0 0,1 0,-1-1,0 1,0 0,0-1,0 1,0-1,0 0,0 0,0 1,0 0,0 0,-6 0,0 0,0 1,0 0,0-1,0 1,0-1,0 1,-3 1,3-1,0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964 635,'9'0,"-6"0,0 0,0 0,1 0,-1 0,1 0,-1-1,0 1,2 0,-2-1,0 1,0 0,0 0,3-1,-3 1,2-1,-1 1,-1 0,1-1,-1 1,0 0,0-1,0 1,0 0,1-1,-1 1,4-1,0 0,-4 1,0-1,2 1,-2 0,0-1,1 1,-1 0,0-1,0 1,1 0,-1 0,1-1,0 1,1 0,-1-1,-1 1,0 0,0 0,0 0,0 0,0 0,0 0,0 0,1 0,0 0,-1 0,0 0,-6-1,0 1,-7 3,3-1,1 0,3-2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1059 629,'-2'5,"1"-2,0 0,-1 1,1-1,1 0,-1 0,0 0,0 0,0 0,0 0,-1 0,1 0,0 0,-1 0,0 2,2-2,3-3,0-1,0 1,0 0,0-1,0 1,0 0,0 0,0-1,0 1,0-1,0 1,0 0,0-1,0 1,0 0,0-1,0 1,0-1,0 1,0-1,0 1,0 0,0 0,0 0,-3 3,0 0,0 0,0 0,-1 0,0 0,0 0,0 0,1 0,-1 0,1 0,0 0,-1 0,0 0,1 0,-1 0,0 0,0 0,0 0,0 0,0 0,0 0,0 0,1 0,-2 0,-1-4,0-1,1-1,-1 0,0 1,0-1,-1 1,1 0,-1 1,0 0,1 1,-2-1,2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695 936,'2'0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111 270,'6'7,"-3"-6,0 0,0 1,0-1,0 0,0-1,0 0,0 1,0-1,0 0,0 0,0 0,0 0,1 0,-1 0,0 0,1 0,0-1,-1 1,0-1,0 1,0-1,0 1,1-1,0 1,0-1,-1 1,0-1,0 1,0-1,0 1,0-1,0 1,0 0,1-1,-1 1,0 0,2-1,-2 1,0 0,0-1,0 1,0 0,2 0,-2 0,0-1,-6 0,0 1,0 0,-1 0,1 0,0 1,0-1,0 1,0 0,0 0,0 0,0 0,0 0,-3 1,3-2,-2 2,2-2,0 1,0 0,0 0,0-1,-1 1,0-1,0 1,0-1,1 0,-2 1,2-1,0 0,0 0,0 0,-1 0,0 0,0 0,1 0,0 0,0 0,0 0,-2 0,-1-1,3 1,0 0,-1-1,1 0,0 1,0-1,0 1,0-1,6 1,0 0,0 0,1 0,-1 0,0 0,0 0,0 0,0 0,0 0,1 0,-1-1,0 1,1 0,1-1,-1 1,0-1,-1 1,1 0,0 0,0-1,0 1,0 0,0 0,0 0,0 0,0 0,-1 0,7-1,-6 1,0 0,-1-1,0 1,0 0,0 0,1 0,0-1,-1 1,0 0,0-1,0 1,2-1,-2 1,0-1,0 1,0-1,-6 3,1 1,-1-2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333 473,'12'1,"-9"-1,0 0,0 0,0 0,0 0,0 0,0 0,0 0,0 0,0 0,0 0,0 0,0 0,0 0,0 0,0 0,0 0,0 1,0-1,0 0,0 0,0 0,0 1,0-1,0 0,0 0,0 0,0 0,0 0,0 0,1 0,-1 0,1-1,-1 1,0 0,0 0,0-1,0 1,0-1,-6 0,0 1,0-1,0 1,0 0,0 0,0-1,0 1,0 0,0 0,-1 0,1 0,0 1,-1-1,0 0,1 0,0 0,0 0,-1 0,0 1,1-1,0 0,0 0,0 0,0 0,0 0,0 0,0 0,0 0,0 0,0 0,0 0,0 0,0 0,0 0,0 0,0-1,0 1,0 0,0 0,0 0,6 2,0-1,0-1,0 1,0-1,0 0,0 0,0 0,0 0,0 1,0-1,1 1,-1-1,0 0,0 0,1 0,0 0,-1 0,1 0,1 0,-2 0,1 0,0 0,-1 1,1-1,0 1,0-1,-1 0,0 0,0 0,0 1,0-1,0 1,0-1,-6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142 406,'8'1,"-5"-2,0 1,0 0,0 0,0 0,2 0,-2 0,0 0,0 0,0 0,1 0,0 0,0 0,0 0,-1 0,1 0,-1-1,1 1,3 0,-4 0,1-1,0 1,1 0,-1-1,0 1,1 0,-1 0,0-1,-1 1,3 0,0 0,-1 0,-1 0,-1 0,5 0,-4 0,3-1,-3 1,-1 0,1 0,-1 0,1 0,0 0,-1 0,-6 0,0 0,0 0,0 0,0 0,0 1,0-1,0 0,-1 1,0-1,0 1,1-1,-1 0,1 1,-1-1,0 0,-2 1,2-1,0 0,0 1,0-1,0 1,0-1,0 0,0 0,0 0,0 0,0 0,0 0,0 0,0 0,0 0,0 0,1 0,-1 0,0 0,0 0,0 0,-1 0,2 1,-6 0,6-1,0 0,0 1,0-1,0 0,0 1,0-1,0 0,0 1,0 0,0-1,0 0,5 3,1-2,0-1,0 1,2 0,-2-1,0 0,0 0,0 0,0 0,0 0,1 0,9-1,-9 0,2 1,-2-1,0 1,0-1,0 1,0 0,0-1,-1 1,1 0,0-1,0 1,0 0,0 0,0-1,0 1,0 0,0 0,-1 0,1 0,-1 0,0 0,1 0,-1 1,1 0,-1-1,2 2,-2-1,0 0,0 0,0 1,0-1,0 0,0-1,0 1,0-1,0 1,-3-4,-3 3,0 2,0-1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310 277,'14'3,"-11"-3,0 1,0-1,1 0,-1 0,0 0,0 0,0 0,1 0,0 0,-1 0,0-1,0 1,0 0,0 0,0 0,1 0,-1 0,1 0,0-1,0 1,0 0,-1 0,0 0,1 1,-1-1,0 0,0 0,1 1,-1-1,2 0,-2 1,0-1,0 1,2-1,-2 1,0-1,0 1,0-1,0 1,4 0,-4-1,0 0,0 0,0 0,0 0,1 0,-1 0,0 0,0 0,0 1,0-1,0 0,0 0,2 0,-2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113 583,'9'1,"-6"-1,0 0,0 0,0 0,0 0,0 0,0 0,0 1,0-1,0 0,0 1,0-1,0 1,0-1,0 0,0 1,0-1,5 0,-5 0,0 0,0 0,0 0,0-1,0 1,0-1,0 1,0 0,0 0,-6-2,0 2,0-1,0 1,0-1,0 1,-1 0,1-1,0 1,0 0,0-1,0 1,0 0,0 0,0 0,0 0,0 0,0 0,0 0,0 0,0 0,0 0,0 0,0 0,0 0,0 0,0 1,0-1,0 0,0 0,0 0,0-1,0 0,0 0,0 1,0 2,0-1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225 593,'9'1,"-6"-1,0 0,1 0,-1 0,1 0,-1 0,0 0,0 0,0 0,0 0,0 0,-6-1,0 1,0-1,-3 1,3 0,-1 0,1 0,0 0,0 0,0 0,5 3,2-3,0 1,-1-1,1 0,-1 1,0-1,0 0,1 1,0-1,-1 0,-7 0,1 1,0-1,0 0,0 0,-2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226 470,'0'13,"0"-10,0 1,-1-1,1 0,-1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219 444,'10'5,"-8"-2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253 466,'-11'4,"14"-2,0-1,0 0,0 1,0 0,-3 1,0 0,-3-1,0-1,0 0,0 0,0-1,0 1,0 0,1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45 455,'29'-3,"-26"3,0-1,0 0,0 1,2-2,-8 2,-1 1,1 1,0 0,-2 3,2-2,0 0,1 0,0 0,-2 3,3-3,-1 0,1 0,0 1,-1 0,1-1,0 0,-2-1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90 476,'-5'19,"5"-16,3-2,0-4,-1 0,0-2,-1 2,0 0,0 0,-1 0,1 0,-2 0,-2 3,0 1,0 2,3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125 486,'-9'-15,"6"17,1 1,1 0,0 0,1 0,-1 0,1 0,0 0,0 0,0 0,3-3,-1-3,1 0,-2 0,1 0,0-1,1-1,-2 2,1 0,0-1,0 1,-1 0,0 0,0-2,-1 0,0 1,0 1,-1 6,0 0,0 0,0 0,0 0,0 0,0 0,1 0,-1 0,0 0,1 0,0 0,-1 0,1 0,0 0,0 0,2 0,1-1,0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749 371,'-3'7,"2"-4,0 0,0 0,0 0,-1 0,1 0,-1 0,0 0,0 0,0 0,1 0,-1 0,-1 0,1 0,0 0,0 0,0 0,0 0,-1-1,-1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152 485,'-10'-16,"9"19,0 1,1-1,0 3,0-3,0 0,1 0,2-2,0-4,-1 0,-1 0,0 0,1 6,-2 0,0 0,0 0,0 0,0 0,0 0,3 0,0-2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162 470,'4'13,"-4"-10,1 2,0-2,0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181 464,'-11'16,"9"-12,0 0,0 0,0 0,0-1,0 1,0-1,0 2,-1 0,1-1,0 1,-1-1,1-1,1 0,-1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299 584,'12'2,"-9"-2,0 0,1 1,0 0,-1-1,1 0,0 1,0-1,-1 0,1 0,-1 1,0-1,0 0,0 0,0 0,0 0,-6-3,0 2,-1 0,1 1,0 0,-1-1,-1 1,2 0,0 0,-4 0,4 1,0-1,0 1,0 0,7 0,0-1,0 0,-1 0,0 0,1 0,-1 0,0 0,0 0,1 0,-1 0,1 0,0 1,-1-1,0 0,0 0,0 0,-6-2,0 2,0 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408 588,'4'0,"-1"-1,0 1,0 0,0 0,0-1,0 1,-4-3,-2 3,0 0,0 0,0 0,0 0,0 0,-1 0,1 0,0 0,0 1,7-1,-1 0,0 0,1 0,0 0,-1 0,0 0,0 0,-4 3,-2-2,0 0,0-1,0 1,0 0,0-1,6 0,0 0,1 0,0 1,0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436 447,'-17'-12,"14"13,2 2,-1 0,2 1,0 0,0-1,-1 0,1 0,0 1,-1-1,1 0,0 0,0 0,0 1,0 2,0-3,0 0,0 0,0 0,-3-3,1-3,5 2,0 1,0 0,0 0,0 0,2 0,-1 0,-1 1,1-1,0 1,-1 0,2 1,-3 1,-3 0,-2-2,0 1,0-1,0 1,0-1,0-1,0 1,0 0,0 0,-1-1,0 1,1-1,0 0,0 0,0-1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425 437,'9'4,"-6"-2,0-2,0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420 428,'-1'9,"1"-6,-1 0,0 0,0 0,1 0,0 0,-1 0,1 0,0 0,-1 0,-1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283 583,'5'19,"-1"-18,-1-2,0-1,0-1,-1 0,1 1,0-1,0 1,0 0,0 0,0 1,0 1,0 3,-2 0,2 0,-1 0,1-2,0-1,0 0,0 0,0-1,0 0,0-1,0 1,1-2,-1 1,0 0,0 1,0 2,0 1,0 1,-1 0,1-1,0 1,0-1,0-2,0 0,0 0,0-2,0 1,0-1,0 0,0 1,0 0,0 1,0 0,0 3,0-1,0 0,0-1,0-1,1 0,-1 0,0-1,0 0,1 0,-1-1,1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507 510,'12'12,"-9"-12,0 1,2 0,0-1,-1 0,1 0,-2 0,1 0,0 0,0 0,-1 0,0 0,1-1,0 1,0-1,-1 0,0 1,1-1,-1 0,0 0,0 0,-1-2,-5 3,0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795 339,'15'1,"-12"-1,0 0,1 0,-1-1,0 1,0 0,0 0,0 0,1 0,0 0,-1 0,1 0,-1 0,1 0,0 0,-1 0,1 0,0 1,3-1,-3 0,0 0,0 0,-1 1,1-1,0 0,0 0,0 0,0 0,-1 0,1 0,2 0,0 0,-2 0,0 0,0 0,-1 0,2 0,-1 0,0 0,0 0,-1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749 366,'7'12,"-5"-9,0 0,0 0,0 0,0 0,-1 0,2 1,0-1,0 0,0-1,0 0,0 0,0 0,0 0,1 0,-1 0,0-1,0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570 513,'-11'27,"10"-23,-1 1,1 0,0-2,0 1,1-1,-1 1,-1 0,2-1,-1 1,1-1,-1 1,1-1,0 0,0 1,0-1,0 1,0-1,0 0,1-6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554 562,'25'-3,"-21"2,-1 1,0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599 549,'1'21,"-2"-18,0 2,0-2,1-10,0 4,0 0,0 0,0 0,1-2,0 1,0 1,2 2,1 5,-1-3,0 1,1-1,0 1,-1-2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643 544,'-8'20,"7"-17,1 0,-1 1,0-1,1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635 525,'13'4,"-10"-3,0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677 560,'-1'-17,"-1"14,-1 2,0 4,-2 12,4-12,0 1,0 0,1-1,0 0,3-3,0-4,2-3,-3 4,0 0,0-1,0 1,1-1,-1-1,0 1,-1 1,1-1,0 1,0-4,-1 3,-1 1,0-1,1 1,-1-1,0 1,0 0,-3 4,3 2,-1 0,1 0,-1 1,0 0,0 0,1 0,-1 0,0 0,0 2,0-2,0 2,1-2,0 0,-1-1,1 0,0 1,0-1,1 0,4 0,-2-3,0 0,0-1,0-1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724 547,'-13'-9,"10"11,1 1,1 0,-1 0,1 1,0-1,0 1,0-1,1 0,0 0,1 0,2-2,0-2,0-1,2-1,-2 0,-1 0,1 0,-1-1,0 1,1 0,-1 0,0 6,-2 0,1 1,0 0,0-1,2 0,-2 0,1 0,1 0,-1 0,1-2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756 534,'7'24,"-6"-21,0 0,0 0,0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796 538,'-7'7,"4"-3,0-1,0 1,-1 0,2-1,-2 1,1-1,-2 2,3-2,-1 0,0 0,0 0,0 0,0-1,0 1,-5 5,6-5,-1 0,-1 2,0 0,0-1,1 0,0 0,1-1,-1-1,2 1,-3 3,1-5,0-1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400 679,'11'3,"-8"-2,0 0,0-1,0 1,0-1,0 0,-4-3,-2 3,0 0,0 0,-1 0,0 0,1-1,-1 1,1 0,0 0,-3 2,4 1,4 0,1-3,1 1,0-1,2 0,-2-1,-1 1,3-1,-3 1,0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744 408,'15'11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482 605,'-11'4,"9"-1,0 0,0 0,1 1,-1-1,0 0,1 0,-1 2,0-2,1 0,1 1,-1 0,1-1,0 0,0 0,0 0,0 0,0 0,3 0,0-2,0-1,0-2,-1-1,0 0,0 0,-1 0,1 0,-1-1,0 1,-1 0,1 0,-2 0,-2 1,0 1,0 0,0 1,0 1,0 1,0 0,1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391 783,'18'8,"-14"-8,-1 0,0 0,0 0,0 0,0 0,0-1,-6 0,0 1,0 0,-1 0,0-1,0 1,0 0,0 0,1 0,-1 0,4 3,3-3,0 0,2 1,-2-1,2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493 726,'-11'2,"7"1,1 0,0-2,0 2,0-1,-2 3,2-2,-2 4,3-4,0 0,3 0,2-3,0 0,6 0,-4 0,-1 0,-1 0,1 1,0-1,-1 0,1 0,-1 0,0 0,0-3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493 728,'-4'10,"3"-7,1 1,-1 1,0 0,1-2,-1 2,0 0,1-2,-1 0,1 0,0 0,0 0,0 0,-1 0,1 0,0 2,0-1,0 0,0-1,0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108 687,'9'2,"-5"-1,-1-1,0 0,0 0,1 0,-1 0,1 0,-1-1,0 1,0-1,0 1,0 0,0-1,0 1,0 0,0 0,0 0,0 0,0 1,1-1,-1 1,0-1,1 1,1-1,-2 0,0 0,0 0,-5 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240 691,'9'1,"-6"-1,0 0,0-1,0 1,-6 0,0 0,0 0,0 1,0-1,0 1,0-1,0 0,8 1,-2-1,1 0,0 0,-1 0,0-1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288 680,'5'6,"-5"-3,1 0,-1 0,2 0,0 0,0 0,1-2,0-3,-1-1,1 1,-1-1,0 0,0 0,3-3,-2 1,0 4,-1 4,-1 1,0-1,0 1,0-1,0 0,1 0,1-1,0-2,1-1,-1 0,0 0,1-2,4-2,-5 3,0 1,0 0,0 1,0 1,0 1,-1 1,1 0,0-1,0 0,0-1,0-1,0 0,0 0,0-2,1 1,-1 0,0 0,0-1,0 1,0 0,1 1,-1 0,0 2,-2 1,1 0,1-2,0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463 699,'21'1,"-18"-1,1 0,0 0,-1 0,0 0,0 1,1-1,-1 0,1 0,0 0,-1 0,1 0,0 0,1 0,-1 0,1 0,-1 0,-1 0,2 0,0 0,-1 0,4 0,-3 0,-2 0,4 0,-4 0,4 0,-4 0,17 1,-14-1,-2 0,-1 0,0 0,0 0,0 0,0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621 682,'19'16,"-16"-15,0 0,1 1,-1-1,1 0,-1 0,0 1,0 1,-6-1,-3 1,3-2,-11 4,11-4,-1 0,1 0,-1 0,1 0,0 0,-1 0,1 0,-1 0,1 0,0-1,-1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647 912,'2'0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737 438,'27'0,"-27"3,-1 0,0 0,-1 0,0 0,0 0,-1 0,1 0,-1-1,0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98 792,'10'8,"-7"-10,0 1,0-1,0-1,0 2,0-2,0 2,0 0,0 2,0 2,0-1,0-1,0 1,0-2,0 0,0 0,0 0,0 0,0 0,0-1,0 0,0 0,0 0,0 0,0 0,0 1,0 0,0 3,0-1,0-1,0-1,0-1,0-1,0 1,0 0,0 0,0 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251 788,'10'2,"-13"-4,0 2,0 0,0 0,0 0,0 0,0 0,4 3,2-3,0 0,0 0,0 1,0-1,-6 0,0 0,0 0,0 0,-1 0,1 0,0 0,5 3,1-2,0 0,0-1,0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293 796,'3'12,"-3"-9,0 0,0 0,0 0,0 0,3-5,-2-1,1 0,0 0,-1 0,2 0,0 0,-1 0,1 0,0 2,0 0,0 3,-1 1,-1 0,0 0,-1 0,1 0,0 1,-1 0,1-1,2 7,-1-7,1-2,0-1,0-1,1-3,-1 1,-1 0,1 0,0 0,0 0,0 3,0 0,0 2,0 0,1-1,-1-2,1-2,-1 0,-1 0,1 0,0 1,0 1,0 2,0 1,-1 1,0 0,0 0,0 0,1-1,0 0,0-2,2 0,1-3,-3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1071 558,'6'8,"-6"-5,2 0,-1 0,0 0,0 0,0 0,0 0,0 0,0 0,0 0,0 0,0 0,1 0,-1 0,0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1080 560,'10'-1,"-7"1,0-1,0 1,0-1,0 1,0-1,0 1,0 0,0-1,0 1,0 0,0 0,1 0,-1 0,0 0,0-1,0 1,0 0,0 0,0 0,0 0,0 0,0 0,0 0,0 0,0 0,0 1,0 1,-3 1,0 0,-1 0,1 0,-1 0,0 0,1 0,-1 0,0 0,0 0,0 0,0 0,0 0,0 0,0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1092 585,'13'0,"-10"-1,0 1,0-1,0 1,2-1,-2 1,0 0,0 0,0-1,0 1,0 0,0 0,0 0,0 1,0-1,0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1100 610,'11'-1,"-8"0,0 1,0-1,0 1,0 0,0 0,0 0,0 0,0 0,0 1,0-1,0 0,0 0,0 0,0 0,0 0,0 0,0-1,0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1071 625,'-1'7,"0"-4,1 0,0 0,0 0,-1 0,1 0,-1 0,1 0,-2 1,1-1,0 0,-1 0,0 0,0 0,0 0,1 0,-1 0,-1-1,1 1,-1-1,1 1,-1-1,0 1,-1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1064 665,'12'-3,"-9"2,0 1,0 0,0-1,0 1,0 0,0 0,0 0,0 0,0 0,0-1,1 1,-1-1,0 1,0 0,0-1,0 1,1-1,-1 1,1-1,-1 1,0 0,0-1,0 1,0 0,1-1,-1 1,0 0,0 0,0 0,0-1,0 1,0 0,0 0,0 0,0 0,0 0,-2-3,-4 3,0 0,0 0,0 1,-1 0,1-1,-1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1099 703,'12'0,"-9"0,0-1,0 1,0-1,0 1,0-1,0 1,0-1,0 1,0 0,0-1,0 0,0 0,0 0,0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820 384,'22'12,"-19"-11,0-1,0 1,0-1,-3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1128 627,'5'8,"-4"-5,0 0,-1 0,1 0,0 0,-1 0,1 0,-1 0,1 0,-1 0,0 0,1 0,-1 0,0 0,0 0,0 0,0 0,1 0,-1 0,0 0,1 0,-1 0,1 0,-1 0,0 0,0 0,1 0,-1 0,0 0,0 0,0 0,0 0,0 0,0 0,0 0,0 0,-3-3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1014 760,'14'1,"-11"-2,0 1,0 0,0 0,0-1,0 1,0 0,0-1,0 1,0 0,0-1,0 1,1-1,-1 1,0-1,0 1,0-1,0 1,0-1,0 1,1-1,-1 1,0-1,0 1,1-1,-1 1,0 0,0-1,0 1,0 0,1-1,-1 1,1 0,0-1,0 1,0-1,0 1,-1 0,0-1,0 1,0 0,0 0,1 0,0 0,-1 0,0 0,0 0,1-1,-1 1,1 0,-1-1,0 1,0 0,0 0,0 0,0 0,0 0,0 0,0 0,0 0,0 0,0 0,0-1,0 1,0 0,1 0,-1 0,0 0,0 0,-6 2,0-2,0 0,0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1371 602,'10'-2,"-7"1,0 0,0 1,0 0,0-1,1 1,-1-1,0 1,0-1,0 1,0-1,0 1,0 0,1-1,-1 1,0 0,0-1,1 1,0-1,-1 1,0 0,0-1,0 1,0 0,0 0,1 0,-1 0,0 0,0 0,0 0,0-1,0 1,0 0,-6-1,0 1,0 0,0 0,0 0,0 1,0 0,0-1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1393 569,'6'5,"-6"-2,1 0,-1 0,0 0,0 0,1 0,-1 0,0 0,0 0,0 0,0 0,0 0,0 0,0 0,0 0,0 0,0 0,0 0,0 0,1 0,-1 0,0 0,0 0,0 0,0 1,0-1,0 0,0 0,0 0,0 0,0 0,0 0,0 0,0 0,0 0,0 1,0-1,0 0,0 0,0-6,-1 0,0-1,1 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1450 522,'5'8,"-4"-5,0 0,-1 0,0 2,0-2,0 1,0-1,0 0,0 0,0 3,0-3,0 0,0 0,0 1,0 0,1-1,-1 0,0 0,1 1,-1 0,1-1,-1 0,0 0,0 1,1 0,-1-1,1 1,-1-1,0 0,0 0,0 0,0 0,0 0,0 0,0 0,0 0,0 0,0 0,0 0,-1 0,1 0,-1 1,1-1,0 0,0 0,0 0,0 0,0 0,0 0,0-6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1405 629,'10'-3,"-7"2,0 1,0-1,0 0,0 1,0-1,0 1,0-1,0 1,0-1,0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1413 654,'11'0,"-8"-1,0 1,0-1,0 1,0 0,0-1,0 1,-6 2,0-1,0-1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1330 710,'14'-1,"-11"1,0-1,0 0,0 1,0-1,0 0,0 0,0 0,0 1,0-1,0 1,0-1,0 1,0-1,1 0,-1 1,0-1,0 0,1 1,-1-1,0 1,0-1,3 0,-3 1,0-1,0 1,0-1,0 1,0-1,0 1,0-1,0 1,0-1,0 1,0 0,0 0,0-1,0 1,0 0,1 0,-1 0,0 0,0 0,2 0,-2 0,0 0,0 0,1-1,-1 1,0 0,0 0,0 1,-6 1,0-2,0 1,0-1,0 0,0 1,0-1,0 0,0 0,0 0,0 0,0 1,0-1,-1 1,1-1,-2 1,2-1,-2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1641 253,'-3'10,"2"-7,-1 0,0 2,1-1,0-1,0 0,0 0,0 4,1-4,0 0,0 0,1 0,1 0,0 0,1 0,0-1,0-1,0-1,0 0,4-2,-4 1,0 0,0-1,1 1,-1-2,0 1,-1-1,-1 0,0 0,-1 0,1 0,-1 0,1-1,-1 0,0 1,0 0,-2 0,-1-2,1 2,-2-1,1 1,0 1,0 2,0 0,0 0,0 1,-1 1,1-1,0 1,-1 0,1 0,-1 0,0 1,0 0,1 0,-1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1671 94,'-12'-5,"9"7,0 0,1 1,-1 0,1 0,-1 0,1 1,2-1,-1 2,1-2,0 0,0 1,0-1,1 0,0 0,0 0,2-1,0 1,0-2,0-1,0 0,0 0,0-1,0-1,0 2,0-2,0 0,0 0,0 0,-1-1,-1 0,0 0,-1 0,0-1,0 1,-1 0,1 0,-2 0,1 0,-1 0,-1 1,0 0,0 0,0 1,0 0,-3 1,3 0,0 2,1 1,1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799 436,'24'0,"-18"-1,-2 1,0 0,-1-1,1 1,0 0,0 0,3-1,-4 1,0 0,0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1402 715,'-1'8,"0"-5,-1 0,1 0,-2 2,1-2,-2 3,2-2,0 0,0 0,0-1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1442 725,'10'7,"-7"-6,0 2,0-1,0 0,-1 1,-2-6,-3 1,0-1,-2 2,2 0,1-2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1511 578,'0'7,"-1"-4,1 0,-1 1,1-1,-1 0,1 0,-1 0,1 0,-1 0,1 0,0 0,-1 0,1 0,0 0,0 0,-1 0,1 0,0 0,0 0,0 0,0 1,0-1,0 0,0 0,0 0,0 0,0 0,0 0,0 1,0-1,0 0,0 0,0 0,0 1,0-1,0 0,0 0,0 0,0 0,-1 0,-1 0,1 0,-1 0,-1 0,1 0,-1 0,-2 1,1-1,1-1,0 0,0-2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1509 566,'10'0,"-7"0,0 1,0-1,0 0,0 0,0 0,0-1,0 1,0 0,0 0,0 0,0 0,-1 3,-2 0,0 0,0 0,-1 0,1 0,0 0,0 0,0 0,-1 0,1 0,0 0,0 0,-1 0,1 0,0 0,0 0,0 0,0 0,-1 0,1 1,0-1,0 1,0-1,0 1,0-1,0 0,0 0,0 0,0 0,0 0,0 0,0 0,0 0,0 0,1 1,-1-1,0 0,0 0,0 0,0 0,0 0,0 0,0 0,0 0,0 0,0 0,0 0,0 0,0 0,0 0,0 0,0 0,0 0,-1 0,-2-2,1-4,-1 0,0 0,1 0,-1-1,0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1507 628,'8'-4,"-5"3,0 0,0 0,0 0,0 1,0-1,-3 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1502 647,'9'1,"-6"-1,0 0,0-1,0 1,0 0,-1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739 827,'6'8,"-6"-5,0 0,0 0,0 0,0 0,0 0,0 0,0 0,0 0,0 0,0 0,0 0,0 0,0 0,0 0,-3-4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745 823,'13'-1,"-10"0,0 1,0-1,0 1,0 0,1-1,-1 1,0 0,0 0,0 0,0 3,-3 0,0 0,0 0,0 0,0 0,0 0,-1 1,0-1,1 0,-1 0,1 0,-1 0,1 0,-1 0,-2-2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747 842,'15'1,"-12"-1,0 0,0 0,0 0,1 0,-1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738 875,'23'-2,"-20"1,1 1,1-1,-2 1,2 0,-1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838 414,'-5'18,"4"-15,-1 1,1-1,0 0,0 0,0 0,0 0,-1 0,1 0,-1 0,0 0,-1-1,0-1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698 879,'7'11,"-7"-8,0 0,0 0,0 0,0 0,0 0,0 1,0-1,0 0,-1 1,0-1,0 0,0 1,-1 0,0-1,1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713 903,'21'-2,"-18"2,2-1,-2 1,0 0,1 0,-1 0,0-1,6 1,-6 0,1 0,0-1,-1 1,1 0,-1 0,0 0,0-1,0 1,0-1,0 1,-6-1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767 884,'0'9,"0"-6,0 0,0 0,0 0,0 0,0 1,0 0,0 0,0 1,0-1,0-1,0 0,0 0,0 0,0 0,0 0,0 0,0 1,0-1,0 0,0 0,0 0,-2-6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749 934,'13'2,"-10"-2,0 0,0 0,0 0,0 0,0 0,0-1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719 967,'20'-1,"-17"1,2-1,-2 1,0 0,1-1,0 1,0 0,0 0,-1 0,6 0,-6 0,0 0,0 0,0 0,2 0,-2 0,0 1,0-1,1 0,-1 0,0 0,0 0,0 0,0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838 860,'20'0,"-16"0,1 0,-2 0,1 0,5-1,-5 1,0 0,0-1,0 1,0-1,0 1,-1-1,0 1,0 0,0-1,0 1,0 0,0-1,-6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860 832,'0'17,"0"-13,0 0,0 0,-1-1,1 1,0-1,0 1,0-1,0 0,0 0,-1 2,1-2,0 2,0-2,0 2,-1 0,1 0,0-1,-1-1,1 1,0-1,0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895 814,'7'14,"-7"-11,0 0,0 0,0 0,0 0,0 0,0 0,0 0,0 0,0 4,-1-4,1 1,0-1,0 0,0 1,-1 0,1-1,0 1,0 0,1-1,-1 2,1-2,-1 0,0 0,0 0,0 0,0 2,0-2,-3-5,2-1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865 889,'18'-6,"-15"5,0 1,0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861 907,'13'-1,"-10"0,0 0,0 1,0-1,0-1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833 432,'4'13,"-2"-10,0 0,0 0,1-1,-1 1,1-1,-1 1,1-1,0-1,0 1,0-1,0 1,0-1,0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827 943,'15'-2,"-11"1,-1 0,0 1,0-1,1 0,-1 0,0 0,7-1,-6 1,1 0,-2 0,3-1,-3 1,0 0,0 1,0-1,0 0,2 0,-2 0,0 0,0 0,0 0,0 0,0-1,0 1,-6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877 943,'-9'14,"7"-11,-1-1,0 1,0-2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890 948,'2'0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947 865,'2'0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890 954,'2'0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895 939,'-1'7,"1"-4,1 0,0 0,1 0,1-1,-2 1,-3-6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947 864,'3'2,"-3"2,0-1,0 0,0 0,0 0,0 0,0 1,0-1,-1 1,0-1,1 1,-1-1,0 1,0 0,1 0,-1-1,0 0,1 0,-1 0,0 0,1 0,-2 0,1 0,0 0,-2-1,0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947 847,'16'1,"-13"-1,0 0,0 0,0 0,0 0,0 1,0-1,0 2,-2 1,-1 0,0 0,0 0,0 0,0 0,0 0,0 0,0 0,0 0,0 1,1-1,-1 1,0-1,0 1,0-1,0 1,0 0,0 0,0 0,0 0,0 0,0-1,-1 1,1 0,0-1,-1 1,1-1,-1 1,1-1,0 0,0 0,0 0,0 0,0 0,-1 1,-2-2,0-4,0-1,0 1,0-1,0-1,0 2,1-2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954 882,'17'0,"-14"-1,2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951 908,'16'-2,"-13"1,0 0,0 0,0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904 386,'12'1,"-9"-1,0 0,0 0,0 0,0 0,0-1,0 0,-7 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1051 847,'2'11,"-2"-8,-1 1,1 1,-1-1,1-1,-1 5,0 5,0-10,0 2,1-2,0 2,-1-2,1 2,0 0,0-1,0-1,0 1,0 1,0-1,0-1,0 0,0 0,0 0,0-6,0-1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1055 838,'18'-1,"-15"1,0 0,1 0,-1 0,0 0,0 0,0 0,0 0,0 0,0 1,0 0,1 0,-1-1,0 1,0 0,0 0,-2 2,0 0,-1 0,0 0,0 1,0-1,0 1,-1 13,1-14,0 0,0 2,0-2,0 0,0 0,0 0,0 0,0 0,0 0,0 0,0 0,0 0,0 0,0 2,0-2,-1 1,1 2,0-3,0 0,0 0,0 0,-1 0,0 0,-2-2,2-4,-1 0,0-3,1 3,-1-1,-1 0,0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1058 883,'26'-1,"-23"1,0 0,1-1,0 1,0-1,0 1,-1 0,0 0,-6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1049 939,'17'2,"-14"-3,0 1,0 0,0 0,0 0,0 0,1 0,-1 0,4-1,-4 1,0 0,0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1366 834,'-12'-20,"8"22,1-1,-1 1,-1 1,1 0,0 0,0 0,1 0,1 0,1 0,1 1,0-1,0 0,2 0,0 0,1 0,1 0,0-1,-1 1,1 1,-1-1,0 0,0 0,-1 1,-1-1,-1 2,0-1,-1-1,-1 0,-2 1,-2 0,2-1,1-1,-4 1,0 0,4-3,-1 0,2-4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1371 877,'-5'38,"8"-38,1-2,-1 0,2-2,-2 2,0-1,0-1,0 1,0-1,0 0,-1 0,0 0,0 1,0 0,-2 8,-1-1,0 0,0-1,0 1,0 0,0 0,0 1,0-1,1-1,0 1,0 0,2-1,1-1,0-2,0 0,0-2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1439 876,'-10'35,"9"-32,0 0,1-6,2-1,0-1,0 1,1 0,-1 0,0 0,1 1,-1 0,0 0,1 1,0 0,0 6,-3 0,0-1,-1 1,1 1,-1 1,1-2,0-1,0 1,0 1,1-2,1 0,1-1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1510 912,'7'-32,"-8"29,0 0,-2 2,-1 0,1 2,0 2,0 1,1-1,-2 5,2-3,-1 0,2-1,0 0,0 4,5-7,-2-4,2 1,-1-2,0 1,1-1,0 0,-2 1,1-2,-1 2,0 0,0 0,0 0,0 0,0 0,0-1,0 1,5-11,-5 11,-1 0,0 0,0 0,2-5,-2 4,0-1,-1 1,1 0,-1 1,0 0,-3 7,2 0,-1 1,-2 7,3-9,0 1,0-1,-1 1,1 0,0 0,0 1,0-1,0 0,-1 0,2 0,-1 1,0-2,0 1,1 0,-1 0,1-1,-1 0,1 3,0-1,0-1,0 0,1 0,0-1,0 1,1-1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1580 891,'-13'-9,"11"13,-1 1,0-1,2-1,-2 1,2-1,-1 1,1 0,0 0,1-1,3-5,0 0,-1-1,3-1,-1 0,-1 1,1-1,-1 1,1 0,-1 1,0 1,0 0,-1 4,-1 0,-1 0,0 1,-1 0,0 0,1-1,-1 1,0 2,1-2,0-1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1613 875,'4'35,"-4"-28,0-4,1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894 424,'29'-1,"-25"0,-1 0,1 1,5-2,-6 1,1 0,-1 0,0 0,0 0,-1-2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1682 854,'-30'33,"27"-29,-5 5,1 2,3-6,0 1,-1 0,-3 6,-13 16,17-23,1 0,-1-1,-2 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1326 936,'9'3,"-5"-2,0 0,0 0,-1-1,0 0,2 1,-1-1,-1 1,0-1,1 0,0 0,0 0,-1 0,1 1,0-1,-1 0,1 0,-1 0,1 0,-1 1,1-1,-1 0,0 0,0 0,0 1,0-1,0 0,2 0,-1 0,0 1,-1-1,0 0,-6-2,-4 1,2 1,2 0,-2-1,-1 1,3 0,0 0,-1 0,1-1,0 1,-1 0,1 0,-4 0,3 0,1 0,-1 0,1 0,-1 0,1 0,0 1,-1-1,-1 0,2 1,0-1,0 1,-1-1,0 1,1 0,0 0,7 2,0-3,1 0,-2 0,0 0,0 1,0-1,1 0,-1 0,1 0,0 0,0 0,1 0,-1 0,0 0,0 0,5 0,-1 0,-4 0,1 0,-1 0,0 0,0 0,-1 0,1 0,-1 0,1 0,2 0,-1 0,-1 0,-1 0,0 0,-10 0,3 0,1 0,0 0,-2 0,2 0,-1 0,1 0,-2 0,2 1,-2-1,0 1,2 0,-2-1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1056 989,'42'1,"-39"-1,3 0,-3 0,0 0,-7 0,1 1,-1 0,0-1,-3 1,4-1,-2 1,2-1,-2 1,0 0,1-1,-1 1,2-1,0 0,6 0,0 0,1 0,0 0,-1 0,2 0,-1-1,-1 1,2 0,-1-1,2 1,-3 0,0-1,0 1,0 0,-6 1,-1 0,1-1,0 1,0-1,0 0,-1 0,0 0,0 0,0 0,1 0,-1 0,1 0,6 1,0-1,0 1,0-1,0 0,1 0,-1 1,0-1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548 221,'8'-1,"-5"1,0 1,1-1,1 1,-1-1,-1 0,0 1,0-1,1 0,-1 0,1 0,-1 0,0 0,0 0,0 0,0 0,0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529 338,'12'0,"-9"0,1 0,-1 0,1 0,0 0,0 0,0 0,-1 0,1 0,-1 0,0 0,0 0,0 0,0 0,0 0,0 0,0 0,0 0,0 0,0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528 472,'28'-1,"-25"1,0 0,0 0,0 0,0 0,0 0,1 0,-1 0,0 0,1 0,-1 0,1 0,-1 0,1 0,-1 0,0 0,0 0,0 0,0-1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525 596,'17'-1,"-14"0,0 1,0 0,0-1,0 0,1 1,-1-1,0 1,1-1,-1 1,2 0,2-1,-2 1,0 0,-1 0,0 0,0-1,0 1,0 0,-1 0,1 0,0-1,-1 1,1 0,-1-1,0 1,0-1,-6-1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511 712,'15'-1,"-12"1,0 0,0 0,0 0,0-1,1 1,0 0,-1-1,0 1,0 0,1-1,-1 1,0 0,0-1,1 1,-1 0,0-1,0 1,0 0,0-1,1 1,0-1,-1 1,0 0,0-1,0 1,0-1,-6 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517 838,'12'0,"-9"0,0 0,1 0,1 0,0-1,-1 1,-1 0,0 0,0-1,2 1,-2 0,4-1,-2 0,-1 1,-1-1,0 1,0 0,2-1,-2 1,0 0,0 0,2-1,-2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504 952,'11'1,"-8"-1,0 0,0 0,0 0,0 0,0 0,0 0,1-1,-1 1,1 0,-1-1,1 1,0 0,-1-1,0 1,0-1,0 1,0 0,0 0,0 0,1-1,-1 1,0 0,0 0,0 0,0 0,0 0,0-1,0 1,0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927 401,'-5'21,"4"-18,0 0,-1 1,0-1,1 0,-1 0,0 0,1 0,-2 2,1-2,-1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526 217,'15'2,"-12"-2,0 0,1 0,-1 0,0-1,0 0,1 1,0-1,-1 0,4 0,0 0,-3 1,1 0,-1-1,-1 1,0 0,1 0,-1 0,0 0,0 0,-6-1,0-1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703 154,'2'0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704 154,'-2'5,"1"-8,2 0,1 0,0 0,-1 0,1 0,0 0,0 0,-1 0,1 0,-1 0,1 0,-2 0,1 6,-1 0,0 0,0 0,-1 1,1-1,-1 0,1 0,-1 0,1 0,0 0,-1 1,0-1,1 1,-1-1,0 0,1 0,-1 0,1 0,-1 1,1-1,-1 2,0-2,1 0,-1 0,1 0,-1 1,0-1,1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690 209,'11'-2,"-8"2,0 0,0 0,0-1,0 1,0 0,0 0,0 0,0-1,1 1,-1 0,1 0,-1-1,0 1,0 0,-6-2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697 162,'14'9,"-11"-7,0 0,0-1,0 1,-3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233 973,'2'0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1294 132,'18'0,"-15"-1,0 1,0-1,0 1,1-1,-1 1,0 0,1 0,-1 0,0 0,1 0,-1 0,1 0,-1 0,0 0,-6-2,0 2,-1 0,1 0,-2 0,1 0,1 0,0 0,-11-1,10 1,1 0,-1 0,1 0,0 0,0 0,0 0,0 0,6 0,1 0,0 0,0 0,-1 1,2-1,0 0,0 0,-2 0,2 1,-1-1,-1 0,2 1,-1-1,2 0,-3 0,0 1,0-1,0 0,0 0,-6 1,0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974 257,'15'11,"-12"-9,0-1,0 0,0 0,0 1,0-2,0 1,2 1,-1-1,0 0,-1-1,0 1,1-1,0 0,0 0,2 1,-2-1,-1 0,2 0,-1 0,-1 0,2 0,0-1,2 1,-4 0,2-1,0 1,-2 0,2-1,0 0,-1 1,-1-1,1 0,-1 1,1-1,-1 1,1-1,1 0,-1-1,0 1,0 0,-1 0,1-1,-1 0,0 1,0-1,0 0,0 0,0-2,0 2,-1-1,0 0,0 0,-1 0,0 0,0 0,-1 0,-1-3,-1 3,1 0,-2-1,0 1,1 0,-1 0,0 1,0-1,0 1,0 1,0-1,0 0,0 0,0 0,0 0,0 1,-1-1,1 0,0 0,-1 1,0-1,1 1,-1 0,0 0,0 0,0 0,0 0,-2 0,2 1,0 0,1 0,-1-1,1 1,-1 0,1 0,-1-1,1 1,-1 0,1 0,-1 0,1 0,-1 1,-1-1,1 1,-1-1,1 1,0 0,0 0,1 0,-3 0,3 1,0-1,0 1,0 0,0 1,-1 0,2 0,-1 0,1 0,0 0,0 0,0 0,1 0,0 0,0 1,0-1,0 0,0 0,0 0,0 0,1 0,0 0,0 0,0 0,1 0,0 1,1-1,0 0,0 0,1 0,0 0,0-1,0 0,0 0,0-1,0-1,0 1,0-1,0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529 977,'1'8,"-1"-5,1 0,0 0,0 0,0 0,-1 0,1 0,0 0,-1 0,0 0,1 0,0 0,0 0,2 0,0-1,0 0,0 0,0-1,0 1,1 0,3 0,-3-1,1 0,-1 0,0 0,0 0,0 0,0 0,-1-1,0 0,1-1,-1 0,1 0,0-1,0 0,1-1,-1 1,0-1,-1-1,1 1,-1-2,0 1,-1 0,1 0,-2 0,1 1,-1 0,0-1,-1 1,1-1,-1 0,0-1,-1 1,0 0,0-1,-2-1,1 1,-1 1,-1 0,1 0,-1 1,0 0,0 0,-1 0,1 1,-1 0,1 1,-1 0,0 1,1 0,1 0,-2 0,2 0,-2 2,0-1,2 0,-2 1,0 0,0 0,1 1,-1-1,1 1,0 0,1 0,0 1,1-1,0 0,0 2,1-2,0 0,0 1,1-1,0 0,0 0,0 1,0 0,0-1,2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722 956,'-2'19,"2"-15,-1-1,0 1,0-1,1 0,-1 0,1 0,0 0,0-6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1293 332,'13'-8,"-10"8,0 0,0 0,0 0,0 0,0 0,1-1,0 1,-1-1,0 1,0-1,1 1,-1 0,0-1,0 1,0 0,0-1,0 1,1 0,-1 0,0-1,1 1,-1 0,0 0,0 0,0-1,1 1,0-1,-1 1,0 0,0 0,1 0,-1 0,0 0,1 0,0 0,0 0,-1 0,0 0,0 0,0 0,0 0,0-1,1 1,-1 0,2 0,-2 0,0 0,0 0,1-1,-1 0,0-1,0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924 420,'3'12,"-2"-9,0 0,1 0,-1 0,1 0,0 0,0 0,1-1,0 0,0 0,0-1,0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720 952,'10'0,"-7"0,0 0,0-1,0 1,0 0,0 0,0 0,0 0,0 1,-1 2,-1 0,-1 0,0 0,0 0,0 0,0 0,0 0,0 0,0 0,0 0,0 0,0 0,0 1,-1-1,1 0,-1 0,1 0,0 0,0 0,-1 0,1 0,-1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718 984,'10'-3,"-7"4,1-1,-1 0,1 0,0 1,-1-1,1 1,-1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718 1016,'18'-4,"-15"4,0 0,0 0,0 0,0 0,0 0,0 0,0 0,0 0,0 0,1 0,-1 0,0 0,0 0,0 0,0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888 772,'12'-1,"-8"1,-1 0,1 0,-1 0,1 0,0 0,0 0,-1 0,1 0,0 0,0 0,0 0,0 0,-1 0,2 0,-2 0,0 0,1 0,-1 0,-9-2,3 1,0 1,0 0,0 0,0 0,0 0,-1 0,1 0,-3 1,2-1,1 0,-1 1,1-1,0 0,0 0,0 0,0 0,6-2,0 2,0-1,0 1,1 0,0 0,0-1,3 1,-4 0,1 0,-1-1,0 1,0 0,0 0,-6 0,0 0,0 1,0 0,0-1,0 1,0 0,0 0,0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596 374,'10'1,"-7"0,0-1,0 1,0-1,0 0,0 0,0 1,0-1,0 0,0 0,0 1,0-1,0 0,1 0,-1 0,0 0,1 0,-1 0,0 0,1 0,-1 0,0 0,1 0,0 0,-1 0,1-1,-1 1,3 0,-2 0,0 0,0 0,0 0,0 0,0 0,2 0,-3 0,0 0,1 0,0 0,-1 0,1 0,0 0,0 0,1 0,-1 0,1 0,0 0,0 0,0 0,0 0,0 0,-2 0,2 0,-2 0,2 0,-2 0,2-1,-2 1,0 0,0 0,2 0,-2 0,0 0,0-1,0 1,3 0,-3 0,0 0,0 0,0 0,0-1,1 1,-1 0,0 0,0 0,1 0,-1 0,0-1,0 1,0 0,0 0,1 0,-1 0,0-1,1 1,-1 0,0 0,0 0,1 0,-1 0,0 0,1 0,-1 0,1 0,-1 0,0 0,4 0,3 0,-6-1,-1 1,4 0,0 0,-4 0,0 0,4 0,0 0,-4 0,1 0,0 0,-1 0,1 0,3 0,0 0,-4 0,1 0,0 0,-1 0,1 0,0 0,-1 0,5 1,0-1,-4 0,-1 0,1 0,0 0,3 0,-3 0,-1 0,1 0,0 0,-1 0,1 1,0-1,-1 0,8 0,-7 0,0 0,-1 1,1-1,-1 0,1 0,11 1,-12-1,4 1,-3-1,0 0,-1 0,1 1,-1-1,1 0,-1 1,1-1,-1 0,1 0,-1 1,1-1,-1 0,1 1,-1-1,1 0,-1 0,0 1,1-1,-1 0,1 1,-1-1,1 0,-1 0,1 1,-1-1,1 0,-1 0,1 1,-1-1,1 0,-1 0,1 1,3-1,-3 0,-1 0,1 1,-1-1,1 0,-1 0,1 0,-1 0,1 1,-1-1,0 0,1 0,-1 1,0-1,1 0,-1 0,0 0,0 1,1-1,2 0,-3 0,0 0,0 0,1 0,1 1,-1-1,-1 0,0 0,0 0,0 0,0 0,1 0,-1 0,0 0,0 1,0-1,0 0,1 0,-1 0,3 0,-3 0,0 0,0 0,0 0,0 0,0 0,0 0,2 0,-2 0,0 0,0 0,0 0,1-1,-1 1,2 0,2-1,-4 1,1-1,1 1,-1-1,-1 0,1 0,-1 0,0 0,0 0,0 0,0-1,0 1,0-1,1-1,-1 1,0-1,0 0,0-1,-1 1,-1 0,0 0,0-1,-1 1,1 0,-1 0,-1 0,0 0,-2 0,1 0,-1 0,0 0,0 0,-1 0,1 1,-1 0,1 0,-1 1,1 0,0 0,-1 0,0 0,0 0,0 0,0 0,-1 0,1 1,-1-1,1 0,-1 1,2-1,-2 1,2 0,-2-1,0 0,2 1,0 0,0 0,-2-1,2 1,0-1,0 1,0 0,0-1,0 1,0 0,0-1,0 1,0 0,0 0,0-1,0 1,-1 0,1-1,0 1,0 0,-1-1,1 1,0 0,0 0,-1-1,1 1,-1 0,1 0,0 0,-1-1,1 1,-1 0,1 0,-1-1,1 1,-4 0,3 0,0-1,1 1,-1 0,0 0,0 0,0 0,0 0,1-1,-1 1,0 0,0 0,0 0,0 0,0-1,0 1,0 0,0 0,0-1,0 1,0 0,0 0,0-1,0 1,0-1,0 1,0 0,0-1,0 1,0 0,0 0,0-1,0 1,0-1,0 1,0 0,0-1,0 1,1-1,-1 1,0 0,0-1,0 1,0 0,0-1,0 1,0-1,-4 1,4-1,0 1,-3 0,-20-2,23 2,1 0,-1 0,-4-1,-3 1,3 0,0-1,5 1,-5 0,4 0,1 0,-1 0,1 0,-15-1,8 1,-6-1,13 1,0 0,-4 0,1 0,-3-1,2 1,1 0,2 0,-5 0,6 0,0-1,-4 1,1 0,3 0,0 0,0 0,0 0,0 0,0 0,0-1,-3 1,3 0,0 0,0 0,-3 0,3 0,0 0,0 0,0 0,0 0,0 0,-3 0,3 0,0 0,-3 0,3 0,0 0,0 0,-2 0,2 0,0 0,-2 1,0-1,2 0,0 0,0 1,-2-1,0 0,2 0,-2 1,0 0,0-1,2 0,-2 1,0-1,0 1,0 0,0-1,0 1,-4 1,6-2,-1 1,1 0,-1-1,0 1,0 0,1 0,-1 0,0 0,0-1,1 1,-1 0,1 0,-1 0,1 0,-1 0,1 0,0 0,0 0,0 0,0 0,0 0,0 0,-1 1,1-1,0 1,0-1,0 0,-1 1,1 0,0-1,0 1,0-1,0 1,1 1,-1-1,0 0,-2 2,2-2,0 1,-1 0,2 0,-1-1,2 1,-1 0,2 0,0 0,2 2,0-2,0 0,1 0,0-1,0 0,0 0,1 0,-1 0,0-1,0 0,0 0,1 0,0 1,-1-2,0 1,1 0,-1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 1043,'2'0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426 542,'157'0,"-104"-17,-1 17,0-16,1 16,-1 0,0 0,1-17,-1 17,1 0,-1-16,0 16,18-17,-18 17,1-16,-1 16,1-17,-1 17,0-16,18 16,-17-17,-1 17,0-16,1-1,-1 17,0-16,1 16,-1-17,1 1,-106 32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608 472,'315'0,"-262"0,-1 0,1 0,-1 0,1 0,-1 0,1 0,-1 0,1 0,-1 0,1 0,-1-16,1 16,-1 0,1 0,-1 0,1 0,0 0,-1 0,1-16,17 16,-18 0,1-16,-1 16,1 0,-1-16,1 16,-1 0,1 0,-1-17,1 17,-1-16,1 16,-1-16,1 0,-1 16,1-16,-1 0,-104 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808 436,'210'-31,"-157"31,-1 0,1 0,-1 0,1 0,-1 0,1 0,-1 0,18 0,0 0,35 0,-17 0,-36 0,18 0,0 0,0 0,-17 0,-1 0,18 0,18 0,-36 0,18-16,0 16,0 0,53-16,-71 0,1 16,-1-15,1 15,-1-16,1 0,-1 16,-104 0,-1 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1156 432,'158'-16,"-106"16,1 0,-1 0,1 0,0 0,-1 0,1 0,-1 0,1 0,-1 0,1 0,-1 0,18 0,1 0,-19 0,1 0,-1 0,36 0,-18 0,-18 0,1 0,17 0,-17 0,-1 0,1 16,-1-16,1 0,-1 17,18-17,-17 16,0-16,-1 0,1 16,-1-16,1 0,-1 0,1 17,-1-17,1 0,-1 16,-104-49,-1 33,1 0,-1 0,1 0,-1 0,1 0,-1 0,1 0,-1 0,0 0,1 0,-1 0,-52 0,35 0,0 0,0-16,-18 16,18 0,0 0,-17 0,17 0,0 0,17 0,-17 0,0 0,0 0,-53 16,53-16,0 0,17 17,-17-17,18 16,-18-16,17 0,1 0,-1 0,1 16,-1-16,106 0,-1 0,1 0,17 0,0 0,17 0,-34 0,-1 0,1 0,0 0,-1 0,1 0,52 16,0-16,-53 0,1 0,17 0,-17 0,-1 0,18 0,-17 17,-1-17,18 0,-17 0,0 0,-1 0,1 16,-1-16,1 0,-1 0,1 0,-1 16,1-16,0 0,17 0,0 0,0 17,-18-17,1 0,-106-17,1 17,-18 0,17 0,-34-16,-1 16,0 0,36 0,-1 0,1 0,-1 0,-17 0,18 0,-1 0,-35 0,36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990 373,'4'18,"-5"-13,0-2,0 1,-1 1,1-2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1231 608,'228'-163,"-176"163,1 16,-1-16,1 16,17-16,-18 0,19 0,-19 0,18 17,-17-17,17 0,0 0,0 0,0 0,0 0,0 0,0-17,0 17,0 0,-17 0,17 0,0-16,17 16,-17 0,-17-16,0 16,34 0,-34-17,-1 17,1 0,-1-16,1 16,-1 0,1 0,-1 0,-104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1422 423,'227'24,"-175"-24,1 0,-1 0,1 0,-1 0,0 0,1 0,-1 0,1 0,-1 0,0 0,18 0,0 0,0 0,0 0,0 0,-18 0,0 0,18 0,-17 0,-1 0,0 0,1 0,-1 0,1 0,-106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1392 444,'33'243,"-17"-191,-16 0,0 0,0 0,0 0,0 18,0-18,-16 0,-1 35,1-35,16 0,-16 0,-17 0,1 0,-17-17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1273 509,'239'-53,"-187"36,-1 17,0 0,0 35,-33 17,-18 0,17 0,-17 1,17-1,0 17,-17-16,17-1,-17 0,0 18,0-18,0 0,0 53,0-53,0 0,0 0,0 18,0-18,0 0,0 0,0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1267 505,'426'-40,"-375"40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1277 618,'238'-79,"-187"47,0 16,0 16,0-16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1470 457,'27'555,"-41"-503,14 0,0 0,-13 0,13 0,0 0,0 0,0 0,13-104,14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1473 519,'241'-34,"-190"16,1 1,34 17,-35 17,1 1,-1-1,1 18,-52 17,0 0,0 0,0 17,0-17,0 0,0 17,0-17,0 104,-17-86,17-18,0 0,0 0,0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1475 475,'326'0,"-274"0,-1 0,1 0,16 0,-16 0,-52 40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1469 557,'172'-14,"-120"14,-1-15,1 15,17-14,-1 14,-16-14,0 14,-1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997 384,'20'-4,"-17"4,0-1,0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1690 477,'158'-67,"-88"67,-17 0,17 0,-18 17,1-17,17 16,-17-16,17 17,-18 0,19-17,-1 0,0 16,0-16,35 0,-17 0,-18 0,0 17,18-17,17 0,-35 0,-17 0,52 17,18-17,-36 16,-16 1,16-1,1 1,-18 0,70-1,-52 1,-35-17,17 0,-18 0,19 0,-19 0,36 17,-36-17,-104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1677 438,'9'433,"-9"-364,0-17,0 0,0 17,-9-17,9 0,0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1675 531,'224'-35,"-172"18,-1 17,18-17,-17 17,-1-17,1 17,0 0,-1 0,-16 51,-52 1,17-1,-18 52,1-52,0 18,17-18,-17 0,-1 1,-33-35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1679 498,'290'-27,"-239"27,1 0,-1-13,0 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1679 566,'307'-61,"-256"46,0 15,0-15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1653 484,'91'414,"-91"-363,0 1,0 0,-30-1,14 1,1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1662 610,'398'-31,"-329"31,0-16,-17 16,17-15,0-1,-17 1,0-1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1925 490,'0'380,"-17"-328,0 0,17 17,-17-17,17 0,-18 0,1-104,-34 0,-1 17,1 18,102 17,1 0,-1 0,1 0,-1 0,1 17,-1 1,-51 34,-17-1,-34-16,-1 0,1-1,-1-17,1-17,-1 18,104-18,-1 0,1 0,-1 0,1 0,-1 0,0 0,18 0,-18 0,1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1753 463,'2'0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1815 453,'-29'693,"14"-624,0 1,0-18,15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994 409,'26'-8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1789 439,'59'346,"-74"-294,15 0,-14 0,-1 0,15 0,-15 0,0 17,15 1,0-18,0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1731 512,'364'-43,"-312"43,17-14,-17 14,0 0,17 0,1 0,-18 0,0 0,0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1924 537,'224'-70,"-173"70,1 17,0 1,-1-1,-16 35,-18 0,-17 1,-35-1,-16 0,-18 0,17-17,1 0,-1-1,-17 1,18-17,-18 16,0 19,18-19,-1 1,104-17,-1-18,1 0,-1 0,18-18,-17 18,17-17,17-1,-35 1,-85 69,-1 0,1 0,0 1,-1-1,1 0,-18 0,18 0,-18 0,18 1,68-106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1762 515,'165'286,"-149"-236,34-50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1896 462,'-31'486,"31"-434,-16 35,16-17,-15-1,15-17,-16 0,1 0,15 0,-16 1,16-1,31-122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1805 458,'233'0,"-199"52,-34 1,0 16,0-17,16 1,-16 16,0 36,0-1,0-34,0 0,0-1,0 1,0 0,0-18,0 18,0-18,-16 18,16-18,0 0,0 0,0 1,0-106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1807 477,'2'0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1798 534,'338'-27,"-287"14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1798 630,'269'-113,"-219"97,-100-16,-17 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125 822,'175'47,"-122"-47,0 0,-1 0,1 0,0 0,-1-16,1 16,-1-15,1 15,0 0,-1-16,1 16,0 0,-1 0,1 0,0 0,-1-16,1 16,-1 0,1 0,0 0,-1 0,1 0,0-16,-1 16,1 0,0 0,-1 0,1 0,-1 0,1 0,0 0,-1 0,1 0,0 0,-1 0,1 0,-1 0,1-15,0 15,-1 0,1 0,0 0,-1 0,1 0,0 0,-1-16,1 16,-1 0,1 0,0 0,-1 0,1 0,0 0,-1-16,1 16,-1 0,-104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970 436,'24'-5,"-21"5,1-1,-1 0,0 0,2-1,-1 0,-1 1,0-1,0 0,-5 5,1 0,1 2,0 0,0-2,0 0,0 0,1 0,0 0,0 1,2 1,-1-2,0 0,1 0,-1 0,1-4,-2-2,0 0,-1 0,1-2,-1 0,1 1,-1 1,1-1,0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346 738,'174'30,"-121"-15,-1-15,0 0,1 0,-1 0,0 0,0 0,1 0,-1 0,0 0,1-15,-1 15,0 0,1 0,-1 0,0 0,0-15,1 15,-1 0,0 0,1 0,-1 15,0-15,1 15,-106 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943 2695,'-261'-53,"209"53,0 0,-1-17,1-1,0-34,0 17,17-18,18 0,-18-17,35 0,-18 18,18-18,0 17,0-17,0 18,0-18,-17 17,17-17,0 0,0 17,0-17,0 0,0 18,0-18,17 0,1 17,-1 0,1 1,-1-1,18-17,0 0,-1 18,19-1,-19 1,19 34,-1-34,0 17,0 17,18 1,0-1,-1 1,-17 17,1-18,-1 18,0 0,18 18,-18-1,0 1,0 17,1 17,-19 1,1 17,-35-18,18 1,-18 17,0 0,0-18,0 19,-18 16,1 1,-1-1,1-34,17-1,-17 1,17-1,-18 1,1 0,-1 17,18-18,-17 1,0-1,-1 1,1-1,-1 1,1 17,-35 70,34-52,-17-1,1-17,16 18,-17-18,1-18,16 1,-34-1,0-17,-53-35,53 0,0-35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1280 2506,'-297'0,"245"0,-1 0,1 0,0-17,-1-1,1 1,-1-18,1 0,0 0,17-18,17 1,-17-18,18 17,-1 1,18-1,-17-157,17 140,17 0,1-17,-18 34,17-34,18 17,-17-18,17 36,0-18,-1 0,1 17,0 1,0-1,0 1,18 17,-1-18,18 1,0 34,-18 1,0-1,18 1,-17-1,-1 18,0-17,18 17,-18 0,1 0,-1 0,1 35,-1-18,53 53,-70-17,0-1,17 36,-35-36,18 1,-17-1,-1 1,1-1,-1 1,-17-1,18 1,-18 17,0-18,0 1,0 17,0-18,0 1,-18 17,1-18,-1 1,1-1,-1 18,-17-17,18-1,-35 18,-1 0,18-17,0-1,-17 1,0-18,-1 17,1-17,-1 18,1-1,0-17,-1 0,1 0,0-17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182 856,'2'0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129 863,'2'0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213 1080,'-88'-198,"141"181,-1 1,1 16,-1 0,1 0,-1 0,1 0,-1 0,1 16,-1-16,1 0,-1 0,1 17,-1-17,1 0,-1 0,1 0,-1 0,1 0,-1 0,1 0,17 0,17 0,-34 0,17 0,-18 0,1 0,-1 0,1 0,-1 0,1 0,17 0,-18 0,1 0,-1 16,18 1,-17-17,-1 16,1-16,-88 50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646 734,'140'0,"-88"0,0 0,1 0,-1 15,1-15,-1 0,0 0,1 15,-1-15,1 0,-1 0,0 0,1 0,-1 0,1 0,-1 15,0-15,1 0,-1 0,1 0,-1 0,0 0,1 0,-1 0,18 0,-18 0,1 0,-1 0,1 0,-71 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1337 762,'279'15,"-209"-15,-1-15,1 15,0 0,0 0,0-15,-18 15,0 0,1 0,-106-15,-17 15,-17 0,0 15,-35-15,35 15,-36 0,19-15,34 0,18 16,-71-16,54 15,-1-15,0 0,18 0,-18 0,0 15,18-15,-1 0,1 0,139 0,-34 0,16 0,1 0,52 0,-52-15,0 15,0 0,0-15,-18 15,0 0,1 0,-1-16,0 16,1 0,-1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911 728,'157'74,"-104"-74,-1 0,0 0,1 0,-1 0,1 0,-1 0,0-15,1 15,16 0,-16 0,-1-14,1 14,16 0,-16 0,-1-15,18 15,-18 0,1 0,-1-15,0 15,1 0,-1 0,1 0,-106 0,1 0,-1 0,1 0,0 0,-1 0,-16 0,-36 0,0 0,53 0,-36 0,1 0,-18 0,53 15,-18-15,18 0,-35 0,17 15,-18-15,36 0,-18 0,0 14,18-14,104 15,1-15,-1 0,18 0,-18 0,1 0,-1 0,18 0,-18 0,36 0,-36 0,18 0,-18 0,18 0,-18-15,1 15,16 0,-16 0,-1 0,36 0,-36 0,0-14,-104 14,-18 0,18 0,-1 0,-17 0,18 0,-18 0,0 0,1 14,16-14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1093 840,'158'0,"-105"0,0 0,17 0,0 0,-18 0,1 0,0 0,17 0,-18 0,19 0,16 0,-16 0,-1 0,0 0,53 0,-71 0,18 0,36 0,-54-16,18 16,1 0,-1 0,17-17,-34 17,17-16,53 16,-70 0,-1-17,1 17,0 0,52-16,-35 16,-17-17,-1 17,1-16,-106 32,1-16,-1 0,-17 17,0-1,17-16,0 17,-17-17,18 16,-19 1,-86-1,86-16,-16 17,-36-17,70 0,1 16,-36-16,0 0,36 0,-36 0,35 17,1-17,-36 0,35 0,1 0,-36 0,0 0,36 0,-36 0,18 0,-18 0,18 16,0-16,0 0,17 0,-17 0,17 0,1 0,-1 0,106 0,-1 0,1 0,35 0,-36 0,18 0,1 0,-1 0,0-16,-18 16,19 0,16 0,1 0,0 0,-36 0,1 0,35 0,-36 0,1 0,0 0,34 0,-34 0,-1 0,1 0,0 16,-1-16,54 0,-54 0,1 17,35-17,-36 0,1 0,35 16,-1-16,1 0,-18 0,-17 0,17 0,-18 0,19 17,-1-17,-18 0,19 0,-19 0,1 0,-1-17,-104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1084 362,'-10'18,"7"-15,1 0,0 0,-1 0,0 1,0-1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1463 812,'2'0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513 935,'2'0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463 907,'2'0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498 781,'2'0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586 457,'211'0,"-158"17,0-17,17 0,-17 16,18-16,-19 0,19 0,-18 0,17 0,-17 0,52 0,-52 0,71 0,-36 0,-18-16,-17 16,35 0,0-17,0 17,-35-16,35 16,0 0,0-16,-35 16,35 0,0-16,-36 16,36 0,0 0,0-17,1 17,-37 0,19 0,-18 0,-1 0,19 0,-18 0,35 0,-18 0,-17 0,17 0,18 0,-17 0,-18 0,17 0,0 0,1 0,-1 0,1 0,-1 0,1 0,-1 0,0 0,18 0,-17 0,-1 0,1 0,-1 0,0 0,1 0,-1 0,36 0,-36 0,-17-16,18 16,-19 0,19 0,-1-16,1 16,-19 0,19 0,-1 0,1 0,105 0,-106-16,18 16,-35 0,0 0,0 0,52-17,-34 17,-18 0,-1 0,1 0,0 0,0 0,0-16,-1 16,1 0,0 0,0 0,0 0,0 0,-1 0,1 0,0 0,17 0,-17 0,0 0,17 0,1 0,17 0,-18 0,18 16,0-16,-35 17,18-17,-19 16,19 0,17-16,-35 16,35 1,-18-17,1 16,-1 0,18-16,-18 16,18-16,-17 17,105-17,-123 0,0 0,17 0,-17 0,0 0,-1-17,-104 17,-1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629 758,'-330'420,"278"-368,17 1,0-1,0 1,-17-1,0-34,87 34,17-52,0 35,0-17,0 17,1-18,-1 18,0 18,-17-1,-1 0,1 1,0-1,0 1,-1-1,1 1,0-1,17 1,0-1,-17 1,17-1,-17 1,0-1,-1 1,1-1,0 1,-18-1,-17 1,52-18,1-53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277 778,'140'57,"-88"-57,0 0,1 0,-1 0,0 0,1 0,-1 0,18 0,156 0,-173 0,-1 0,18 0,0 0,-1 0,-16 0,-1 0,0 0,1 0,17 0,-18 0,0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378 664,'47'380,"-47"-328,-16 0,1 17,-1-17,0 17,0-17,1 0,-17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322 669,'222'17,"-171"0,0 18,-34 16,-17 0,-17 18,-17-18,-17 1,17-1,-17 1,16-1,-16 1,102-18,1-34,-1 0,17 0,-17 0,1-17,-1 17,0-17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443 837,'463'-45,"-412"45,-102 15,0 0,-1-15,1 15,-1-15,1 0,-1 0,1 0,102 0,18 0,0 14,-18-14,0 0,18 0,-18 15,1-15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1083 380,'4'27,"-4"-23,-1-1,0 1,1-1,-1 0,0 0,1 0,-1-6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441 671,'24'377,"-24"-325,0-1,-12 0,0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510 960,'-33'51,"33"1,0-1,0 1,0-1,17 1,32-35,1-34,-1-18,-32-16,-1-1,1 1,-17-18,0 18,0-1,0 1,-17-18,1 18,-1-1,-32 35,-1 51,1 18,32 16,1-16,16-1,0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84 507,'194'34,"-142"-34,1 0,0 0,0 0,-1 0,1 0,0 0,0 0,0 0,-1 0,19 0,-19 0,1-17,0 17,0 0,0-17,-1 17,1 0,0 0,0 0,0 0,-1 0,1 17,0-17,0 0,-1 0,1 0,0 0,17 17,1-17,-18 0,-1 17,1-17,35 0,-18 0,1 0,-1 0,-17 0,0 0,0 0,17 0,-17 0,-1 0,19 0,-1 0,1-17,-1 17,0 0,1 0,-19 0,19 0,-18 0,17 0,-17 0,0 17,-1-17,1 17,0 0,17-17,-17 17,0 0,0 0,-1 0,1-17,0 17,17 0,-17-17,0 0,0 17,-1-17,1 0,53 16,-36-16,71 0,-71 17,-17-17,17 0,-17 0,0 0,0 0,0 0,-1 0,1 0,18 0,104 17,-122-17,0 0,0 0,0 0,-1 0,1 0,0 0,0 0,0 17,17-17,-17 0,-1 0,19 17,-18-17,-1 0,1 0,0 0,0 0,0 0,-1 0,1 0,0 0,0 0,-1-17,-104-17,-1 34,0 0,0 0,1 0,-1 17,0-17,0 0,0 17,-17-17,17 17,-17-17,-1 17,-34-17,35 17,-1-17,18 17,-17-17,0 0,-1 17,1-17,0 17,-1-17,1 0,17 17,0-17,0 17,1-17,-1 0,0 0,0 0,1 0,-1 0,0 0,106-17,0 17,-1 0,1 0,0 0,0 0,-1 0,19 0,-18 0,17-17,0 17,-17 0,17 0,1 0,17-17,-35 17,-1 0,1-17,0 17,0 0,17 0,-17-17,0 17,-1 0,1 0,0 0,-141 17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1108 597,'246'-16,"-193"1,-1 15,106-16,-105 16,0-15,0 15,17 0,-17 0,-1-16,1 16,17 0,1 0,-1 0,0 0,-17 0,-1 0,19 0,-19 0,1 16,0-16,0 0,-1 0,1 0,35 0,-18 15,-17-15,17 0,-17 0,-1 0,19 0,34 16,-17-16,-18 0,0 0,1 15,-1-15,0 0,-17 0,17 0,36 0,-36 0,-17 0,17 0,-17 0,17 0,-17 0,105 0,-106 0,1 0,0 0,0 0,-1 0,1 16,17-16,-17 0,0 0,-1 0,1 0,0 0,-1 0,-104 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117 944,'439'-84,"-369"67,0 0,-17 0,-1 17,1-17,0 17,-1-17,1 17,17-17,-17 0,17 17,18-17,-18 17,0-17,0 0,-17 17,35-17,-18 17,0-16,0 16,1 0,-1-17,0 17,-17-17,17 17,105-17,-105 17,1 0,-1-17,0 17,0 0,-17 0,0 0,-1 0,1 0,-1 0,1 0,0 0,-1 0,19 0,-19 0,1 0,0 0,-1-17,1 17,-1 0,-104 0,-1 0,1 0,-1 0,0 0,-17 17,0-17,-18 17,0-17,18 17,18-17,-19 17,19-17,-19 17,1-17,0 0,17 0,-34 0,34 0,0 0,18 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1201 2047,'246'280,"-194"-262,18-1,-17 1,17-1,-17-17,0 18,17-18,0 0,-17 0,-1 0,18 0,1 0,16 0,-16 0,-19 0,18-18,1 18,-19 0,18-17,18-1,35-17,-35 18,-18-1,-17 1,17-1,0-17,0 18,0-18,1 0,-1 0,-18 0,19 0,-36-18,17 18,1-17,0-1,-18 1,17 0,-16-1,-19 1,18-1,-17-17,-1 18,18-1,-35 1,18-1,-18-17,17 18,-17-1,0 1,0 0,-17-1,-1 1,1-18,-18 17,-18 1,0-1,-34 1,34 17,0 17,1-17,-18 18,17-1,-35 1,18-1,0 1,0-1,17 18,-35 0,36 0,-36-17,35 17,0 0,-34 0,34 0,0 0,1 0,-1 0,1 0,-1 0,-35 0,35 0,1 0,-1 0,1 17,-36-17,35 18,-35-18,36 0,-36 17,0 1,18-1,17-17,-17 18,18-1,-19 1,19-1,-1 1,-17 17,17-18,-17 18,17 18,-34 17,52-18,-18 1,18-1,17 18,-17-17,0-1,35 0,-17 1,17-1,-18 1,18-1,0 1,0-1,0 1,18-1,-1 1,1-1,17 0,0 1,0-1,18-17,-1 18,1-36,0 1,-1 17,1-18,17 1,-17-18,17 17,-18 1,1-18,0 17,-1-17,1 18,0-18,-36 52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223 1084,'175'32,"-123"-32,0 0,1 0,-1 0,0 0,1 0,-1 16,0-16,1 0,-1 0,0 0,1 0,-1 0,0 0,1 0,17-16,-18 16,0 0,1 0,-1 0,0 0,1 0,-1 0,0 0,1 0,-1 0,1 0,-106-16,1 16,-1-16,1 16,0-15,-1 15,-16-16,16 16,1 0,0 0,-1 0,1 0,-1 0,-16 0,16 0,1 0,-18 0,0 0,18 0,0 0,-1 0,1 0,0 0,-1-16,1 16,104 0,1 0,-1 0,0 0,18 0,0 0,17 0,-34 0,-1 0,70 0,-70 0,1 0,-1 0,70 0,-34 0,-36 0,0-16,-104-16,0 32,-1 0,-17 0,1 0,16 0,1 0,-1 0,1 16,0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729 2617,'-403'-158,"351"106,17-1,17 1,1-1,17 1,0-1,0-17,0 18,0-1,0 1,0 0,0-1,0 1,0-1,0 1,17-1,-17-34,18 17,-1 17,1-17,34 0,-17 18,18-18,17 35,-18 0,1 0,-1 0,18 0,0 0,-17 35,-1-18,18 18,0-17,-17 17,-1 0,18 0,-18 17,1 1,-1-1,18 1,-17-1,17 1,0 17,-18-18,18 36,-17-36,-1 18,1 0,-1 0,1 0,-18 18,17-1,-17 1,-17-1,17 1,-18-1,1 1,-1-1,-17 18,18-17,-18-1,0 1,0-1,0 0,-18 1,1-1,-1 1,1-1,-1 1,1-1,-18 1,0-1,0 1,-18-18,18 17,-17-17,-1 18,-17-1,18 1,-1-1,1-17,-1 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1250 954,'139'158,"-104"-106,-18 1,36-1,-19 1,19-1,-18 1,17-1,0 1,0-18,-17 17,17-17,-34 18,17-1,0 1,-88-18,1-18,-18 18,18-17,0 17,0 17,-18 1,35-1,-17-17,-18 35,35-17,-17-1,0 1,-1-1,18 1,1-1,-19 18,-16 53,16-53,19-18,-36 18,35-17,0-1,-17 1,0-18,-1-18,1-17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67 860,'2'0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1083 394,'23'-3,"-20"3,0 0,0-1,0 1,0-1,0 1,0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221 755,'2'0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1182 537,'193'-16,"-141"16,1-15,-1 15,1-16,-1 16,1 0,-1-15,1 15,-1-16,1 16,-1 0,1 0,-1-15,1 15,-1 0,1 0,-1-16,1 16,0 0,-1 0,1 0,-1 0,18 0,0 0,-17 0,-1 0,1 0,-1 0,1 0,-1 0,1 0,-1 0,1 0,-1 0,1 0,-1 0,1 0,-1 0,-104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1288 424,'296'27,"-244"-27,0 0,1 0,-1 13,0-13,0 0,1 0,16 0,-17 0,1 0,34 0,-35-13,17 13,-16 0,-1 0,0 0,0 0,1-14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1410 306,'-156'242,"156"-173,-18-17,1-1,17 1,0 0,0 0,0-1,52-68,-35-35,18 1,-18-1,18 0,0 0,-18 1,35-18,-17 17,-1 0,18 35,-52 69,0-1,-17 36,17-36,0 18,0-17,0 17,17 0,35 0,-17-17,17-52,0 0,0-52,0-17,0 17,-18-17,18 0,-17 0,0 18,-1-18,-34 17,18-17,-18 17,-18 0,-34 35,52 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1886 262,'-172'383,"120"-296,35-35,-35 17,17-17,-17 18,18 17,-18-17,18-1,16 1,-16-18,17 0,-18 0,87-121,0 16,-18 1,18 18,0-19,0 19,-18-19,18 36,0-18,-1 53,-51 34,0 0,-17 0,0 0,17 0,-17 1,17-1,51-17,19-35,16-18,-34 1,17-1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1744 783,'-209'-190,"139"259,18-17,17 0,0-1,18 1,17 0,52-18,0-51,1-35,34-17,-52 18,17 16,0 18,-52 69,0-1,0 1,17 0,36-35,-1-17,0-35,0 1,-17-18,17 18,1-18,-19 0,1 1,17-1,-17 0,0-17,0 18,0-18,-18 17,-52 121,0-17,18-1,-18 53,18-53,-1 18,1-17,17 0,0-1,0 1,0 0,52 0,18-35,-1-17,88-17,-105-1,1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1361 309,'500'-9,"-448"9,17 0,17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1853 1094,'-209'-226,"174"278,-17 0,17 0,0 18,0-1,18-17,17 0,52-34,-17-71,35-16,-18 17,35-35,-52 18,17 17,-17-18,-1 18,1-18,0 1,-18 0,1 16,-1 1,-17 0,18-104,-71 156,36 52,0 0,-18 18,-17 155,17-103,35-18,0-34,0-1,0-17,17 0,18 0,0 0,34 18,19-35,-36-35,0-18,0 1,-17-35,17 0,-17-18,0 1,17-1,-35 1,1 17,-1 0,-17-18,0 18,-52 69,17 36,0-1,1 0,-1 0,17 0,-16 0,34 0,52-17,0-52,0-1,0-17,1 18,-53 69,34 0,-34 0,35 0,17-17,1-17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1545 281,'-30'343,"30"-291,15 17,0-18,0 1,31-18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2463 275,'-416'470,"381"-418,-17 18,17-18,1 0,-18 35,0 0,0-18,0 1,-18 17,36-35,-1 0,-17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1092 404,'17'1,"-14"-2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1658 278,'-74'412,"74"-361,0 0,0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1586 260,'2'0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1797 272,'-182'120,"182"-51,17-18,32 1,1-1,0-33,-1 33,-16 1,-33-1,-49-34,-1 0,34 35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1668 275,'170'57,"-119"-57,-1 0,1 0,0 0,0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1777 267,'-103'465,"103"-413,0 0,0 0,0-1,52-16,-1-52,1-1,0-16,-1-18,1 18,0-18,17-17,0 0,-35 121,-51-1,17 1,0 0,0 0,69-70,-17-16,-18-18,1 0,-18 1,-17-18,0 17,-52 18,0-1,1 35,-1-17,-17 17,17 17,18 35,-1 0,35-1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2037 944,'-169'-226,"135"278,17 0,0 0,0 0,0 0,-17 0,34 0,51-34,0-53,-17-17,17 0,-17 0,-18 0,18 0,-17 0,17-18,-17 18,17 0,-17 0,0 0,-17 0,17 0,-17-17,0 17,-51 104,34 0,17 0,-17 17,0-17,17 0,0 0,-17 18,17-18,0 17,0-17,0 0,0 0,0 0,17 0,0 0,17 0,17-34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2088 362,'-169'-85,"119"136,16 1,17-1,-17 17,17-16,17-1,51-17,0-51,-1-17,-16-18,17 1,-17-17,0 16,-18 104,-16-1,0 35,0-35,0 0,0 0,17 1,34-18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1801 271,'57'376,"-57"-325,0 1,0-1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2729 271,'-312'365,"260"-312,-18-1,18 0,0 0,0 18,0-1,35-17,-35 18,17 0,-17-1,17 1,1-18,-1 0,18 0,-18 1,87-88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1850 258,'266'171,"-299"-120,0 1,-17-18,0 0,0 17,33 1,67-52,0 17,0-17,0 0,-17 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1098 414,'24'-1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1847 308,'2'0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713 937,'2'0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1426 480,'331'-16,"-261"16,-18 0,0 0,1 0,-1 0,0 0,1 0,-1 0,18 0,-18 0,0 0,1-16,-1 16,0 0,0 0,1 0,34 16,-35 0,1-16,-106-16,1 16,0-16,-18 16,18 0,-1-17,1 17,-18 0,18-16,0 16,-1 0,1 0,-18 0,18 0,0 0,-1 16,1-16,-35 17,35-1,-1 0,1-16,0 16,-1-16,106 17,-1-17,18 0,0 0,-18 0,0 0,0 0,18 0,-18 0,1 0,-1 0,0 0,1 0,-1 0,0 0,1-17,-1 17,0 0,0-16,-104 0,0 16,0 0,-1 0,-16 0,16 16,1-16,-18 16,18-16,0 0,-18 17,18-17,-1 16,-16-16,16 0,1 16,0-16,-1 0,-16 16,16-16,1 17,104-1,1-16,-1 0,0 0,1 0,-1 0,18 0,-1 0,-16-16,16 16,-16 0,34-17,-17 17,-18 0,0-16,0 16,18 0,-18-16,1 0,-106 48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1511 481,'192'17,"-122"-1,-18 1,1-17,-1 0,0 0,1 0,-1 0,18 0,0 0,0 0,0 0,-1-17,1 17,0 0,0-16,-18 16,1-17,16 17,-16-16,-1-1,1 17,-1-16,0 16,18-17,-17 17,-106 0,-17 0,18 17,0-17,-36 16,36-16,0 17,-1-1,1-16,-53 17,35-1,0-16,1 17,-141 16,105-16,35-1,-34 1,51-1,-34-16,35 17,-1-1,-17-16,18 0,104-16,1-1,-1 1,1-1,16 17,1-16,17 16,-34 0,-1 0,36-17,-36 17,0 0,1 0,34-16,-35 16,1 0,-1 0,18 0,-18 0,36 0,-19 0,-16-17,17 17,-1 0,1 0,-17 0,-1 0,-104 0,-1 0,1 0,0 0,-1 0,-34 0,35 17,-1-17,-17 0,-17 0,17 0,-17 0,35 0,-18 0,17 0,1 0,0 0,-1 0,106 0,-1 0,0 0,18 0,17 0,1 0,-18 0,-18 0,0 0,18 0,-17 0,16 16,-16-16,-1 0,0 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1697 495,'228'33,"-176"-33,36 0,-35 0,17 16,0-16,0 0,-17 16,17-16,18 0,-1 0,1 0,-35 0,35 16,-36-16,36 0,-36 0,36 0,0 0,-35 0,-1 0,36 0,0 0,-36 0,1 0,35 0,-36 0,1 0,35 0,-1 0,1 0,-18-16,0 16,1 0,-1 0,-18-16,1 16,0 0,-1-16,18 0,-17 16,0-17,-1-15,-104 32,-1 0,0-16,1 16,-1 0,-17 0,0 0,0 0,-18 0,18 0,17 0,0 0,-34 0,34 0,0 0,-52 16,53-16,-1 0,-17 0,17 0,1 0,-1 0,0 0,1 16,-1-16,-17 0,-35 0,52 0,0 0,1 0,-1 0,0 0,1 0,-1 0,1 16,-36-16,35 0,-35 0,-17 0,35 17,0-17,17 0,-17 0,17 0,106 16,17-16,-17-16,17 16,-17 0,17 0,18 0,-36 0,36 0,-35 0,-1 0,18 0,-17 0,0 0,-1 0,18 0,-17 0,0 0,17 0,-18 0,19 0,-19 0,18 0,1 0,-19 0,18 0,1 0,-19 0,18 0,1 0,-19 16,89-16,-89 0,1 0,-1 0,54 0,-54 16,1-16,35 0,-1 0,-34 0,17 0,-17 0,-1 0,-104-16,-1 16,1-16,-36 16,-17-17,34 17,1 0,0 0,0-16,-18 16,18 0,17 0,-34-16,-1 16,-52-16,52 16,35 0,-87 0,52-16,36 16,-36 0,35 0,1 0,-36-16,35 16,1 0,-36 0,35 0,1 0,-36 0,35 0,-34 0,16 0,-16 0,16 0,19 0,-18 0,0 0,17 0,-87 0,87 0,0 0,1 0,-1 0,106 0,-1 0,1 0,0 16,-1 0,1 32,-1-15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1186 570,'280'15,"-227"-15,0 14,17-14,0 0,-18 0,1 0,0 0,17 0,-18 0,36 0,70-14,17 14,-105 0,-17 0,17-15,0 15,0 0,0 0,70 0,-70 0,-17 0,17 0,0 0,-17 0,17 0,-18 0,1 0,-1 0,1 0,17-15,-17 15,-1 0,1-15,-1 15,-104 0,-1 0,1 0,-1 0,1 0,-1 0,-17 0,0 15,0-15,0 0,-18 0,18 15,0-15,0 0,0 15,17-15,-17 0,0 14,0-14,17 0,-17 15,17-15,1 0,-18 0,17 0,123-15,-17 15,69 0,-51-14,16 14,-17 0,-17 0,35 0,-1 0,88 0,-87 0,-18 0,0 0,0 0,0 0,-17-15,0 15,-1 0,1 0,-1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1378 632,'158'64,"-106"-64,1 0,0 0,-1 0,1 0,-1 0,1 0,17 0,-17 0,17 0,0 0,-17 0,-1 0,1 0,0 0,-1-16,1 16,17 0,-17 0,-1 0,18-16,-17 16,17 0,-17 0,17 0,-18-16,1 16,17 0,0-16,-17 16,17-17,-17 17,17-16,-18 16,1-16,0 16,17-16,-18 16,1-16,0 16,-1 0,1 0,-1 0,1 0,0 0,-1-16,-104 16,-19 0,-16 16,34-16,1 0,-36 0,-17 16,35-16,-36 0,1 16,35-16,-88 16,-35 0,123-16,17 0,-17 17,18-17,-18 16,17-16,-17 0,17 0,1 0,-1 16,0-16,1 0,-1 0,-17 0,17 0,1 0,-1 0,1-16,-1 16,0 0,1 0,-1-16,106-17,17 33,-17 0,-1 0,53 0,-34 0,-1 0,0 0,0 0,-17 0,17 0,17 0,1 0,0 0,-1 0,1 0,-35 0,34 16,-34-16,0 0,-1 0,36 0,-36 0,36 0,-18 0,-17 0,17 0,-17 0,17 0,0 0,-17 0,-1 0,1 0,-1 0,1 0,0 0,-1 0,1 0,-18 49,17-17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1577 611,'366'0,"-244"0,-69 0,-1 0,0 0,1 0,17 0,-18 0,18 0,-1 0,-16 0,51 0,-51 0,-1 0,0 0,1 0,-1-16,18 0,-18 16,1-16,-106-16,1 32,0 0,-1 0,1 16,0-16,-1 16,1-16,-18 16,0 0,1-16,-1 16,0-1,0-15,18 16,-18-16,18 16,-1-16,1 0,0 0,-1 16,1-16,-18 0,18 0,0 0,-1-32,106 16,-1 16,0 0,1 0,-1 0,0 0,1 0,-1 0,0 0,18 0,0 0,-18 0,1 0,-1 0,35 0,-17 0,-18 0,1 0,-1 0,0 0,1 0,16 0,-16 0,-1 0,0 0,-104 16,0-16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1697 649,'316'49,"-263"-49,-1 0,1 0,-1 0,1 0,0 0,-1 0,1 0,0 0,-1 0,1 0,0 0,-1 0,1 0,0 0,17 0,0 0,-17 0,-1 0,36 0,-35 0,-1 0,1 0,0 0,17 0,-18 0,1 0,0 0,-1 0,18 0,18 0,-35-16,17 16,-17 0,17 0,0-17,-17 17,34 0,-34-16,0 16,17-16,-17 16,34 0,-34-17,0 17,-1-16,1-1,0 17,-1-16,1 16,-1-17,-104 1,-18 16,17 0,-17 16,17-16,0 0,1 0,-18 0,-18 0,18 0,0 0,17 0,-17 0,0 0,-1 0,-16 0,16 0,19 17,-18-17,-18 0,18 0,-1 0,1 16,0-16,0 0,0 0,-1 17,19-17,-18 0,17 16,0-16,1 0,-1 0,0 0,-17 0,18 0,-1 0,0 0,1 0,-1-16,0 16,1-17,-1 17,106-16,17 16,-17 0,-1 0,1 16,-1-16,1 0,0 0,-1 0,19 0,-19 0,18 17,1-17,-1 0,18 0,-18 0,0 0,0 16,0-16,1 0,16 0,-17 17,18-17,-18 0,1 0,-1 0,18 16,-18-16,0 16,0-16,0 17,0-17,1 0,-19 0,1 0,0 16,-1-16,1 0,0 0,-1 0,1 0,-106 33,1-16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1058 578,'157'18,"-157"34,0 0,0 0,0 0,17 0,-17 17,0-17,18 0,-18 1,17-1,-17 0,18 0,-18 0,34 0,-16 0,34-17,0-35,1 0,-1-35,18-34,-18 16,0 19,-17-18,0 0,17 17,-17-17,17 0,-17 0,17 0,18-18,-35 18,17 0,-17 0,0-17,0 17,-1-1,19-16,-18 17,-88 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143 501,'18'-1,"-15"1,0-1,0 1,0-1,0 1,0 0,0-1,1 1,-1 0,1 0,-1-1,1 1,-1 0,1 0,0-1,-1 1,1 0,0-1,0 1,-1 0,1-1,1 1,-1-1,0 1,0 0,0-1,-1 1,1 0,-1 0,1 0,-1 0,1-1,-1 1,1 0,0 0,-1 0,1 0,-1 0,0 0,1 0,-1 0,0 0,1 0,-1-1,1 1,-1 0,0 0,0 0,0 0,0 0,0 0,1-1,-1 1,0 0,1 0,-1-1,0 1,0 0,0-1,0-1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1071 435,'-1'18,"1"-15,0 0,0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560 975,'2'0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2566 547,'-69'-138,"17"138,0 17,0 0,0-17,-35 18,35-1,0 0,0-17,104 0,0 0,0-17,17 17,18-17,-18-1,1 18,-1 0,1-17,-18 17,0 0,-52 52,-52-18,-18 18,18-18,0 1,0-1,0 0,0 1,0-1,0 1,0-1,0-17,0 1,87-70,17 18,0-1,17 1,-17 16,0-16,0 0,0-1,-104 1,0 34,-35 69,35-35,0 0,-34 18,34 0,0-18,-1 1,1-1,-52 52,35-34,121-35,0-34,35 17,-35 0,0 0,17 0,35 0,-34 0,-1 0,0 0,1 0,-18 0,0 0,0-18,-35-33,-17-1,-34 1,-1-1,0 0,-17 1,0-1,17 0,1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2185 346,'154'244,"-171"-192,17 18,-17-18,17 0,-17 18,17-18,-17 1,17-1,0 0,-18 0,18 18,0 0,-17 0,17-18,0 0,0 0,0 1,-17-1,0 0,-34-34,0-36,-1-17,1 18,0-35,-18 34,18-17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1850 330,'143'74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1906 341,'94'155,"-110"-103,1-1,15 1,-16 0,0-1,0 1,1 17,15-18,-16 1,0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1921 312,'-50'83,"67"-33,-1-1,17 1,17-34,-33-65,16-1,0 0,-17 1,17-1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1185 691,'246'15,"-194"-15,1-15,17 15,-17 0,-1-14,1 14,-1 0,1 0,0 0,34 0,-17 0,-17 0,0 0,-1 0,18 0,1-14,-1 14,-18 0,1 0,0 0,-1 0,18 14,0-14,1 0,-1 0,0 14,0-14,0 15,-17-15,17 0,-17 14,17-14,-18 0,18 0,18 0,-35 0,17 0,18 0,-36 0,18 0,-17 0,0-14,-1 14,1 0,-1-15,-104 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1394 780,'210'-47,"-158"47,0 0,1 0,-1 0,18 0,-18 0,1 0,-1 0,18 0,-18 0,1 0,-1 0,1 0,-1-16,0 16,1 0,17 0,-18 0,18-16,-18 16,1 0,-1-15,0 15,1 0,-1 0,1 0,-106-32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2111 675,'-155'17,"103"0,1 0,-1 17,0 0,1 0,-1 0,0 18,0-18,18 17,68 0,18-51,0 17,0-17,-1 17,1 0,17-17,-17 17,-1-17,1 0,0 0,0 0,-1 0,-16-51,-35 0,0 0,-17 0,-1-1,1 1,0 0,17 0,0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1649 697,'246'-16,"-193"16,-1 0,18 0,-17 0,0 0,-1 0,1 0,0 0,-1 0,1 0,0 0,-1 0,19 0,16 16,-17-16,1 0,-19 0,19 0,-1 0,-18 16,19-16,-1 0,18 16,-18-1,18-15,-18 0,0 16,0-16,53 16,-53-16,-17 0,17 16,0-16,0 0,1 0,-1 0,0 0,0 0,0 0,-17 0,0 0,-1 0,1-16,0 0,17 16,-17-16,-1 1,1-1,-36-32,-69 48,-1-16,0 16,1 0,-1 0,1 0,-19 0,19 0,-1 0,0 0,-34 0,34 0,-17 0,17 0,-35 0,-17 0,35 16,17-16,-17 0,0 0,-18 0,18 0,-18 0,18 0,-53 0,35 0,18 0,-18 0,18 0,17 0,-17 0,0 0,0 0,0 0,-1 0,19 0,-18 0,17 0,0 0,1 0,-1 0,-17 0,0 0,17 0,0 0,1 0,-1 0,0 0,1 0,-1 16,0-16,1 0,-1 0,106 16,-1-16,1 0,0 0,17 16,-18-16,1 0,17 16,-17-16,0 15,17-15,-18 0,19 16,-1-16,-17 0,17 16,18-16,-18 0,0 0,-17 0,17 0,0 0,18 0,-18 0,18 0,-18 0,18 0,-18 0,-17 0,17 0,17 0,-16 0,16 0,-16 0,-1 0,35 0,-35 0,-17 0,17 0,0 0,-17 0,17 0,0 0,-17 0,0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1093 442,'9'16,"-6"-13,0 0,1 0,-1-2,0-1,0 1,0-1,0-1,-2-2,-1 0,-2 0,1 0,-1 0,-1 0,1-1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1187 1068,'18'-134,"34"118,1-1,-1 0,1 17,0 0,-1-17,1 17,-1-16,1 16,0 0,-1 0,1-17,-1 17,71 0,-53 0,0 0,0-17,1 17,-1 0,-18 0,1 0,0 0,-1 0,18 0,0 0,-17 0,0 0,-1 0,1 0,-1-17,36 17,-35 0,-1 0,18 0,-17 0,17 0,-17 0,34 0,-34 0,0-16,-1 16,1 0,-1-17,1 17,0 0,-1 0,1 0,-1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1384 771,'157'12,"-105"-12,1 12,-1-12,0 0,0 0,18 0,17 0,-34 0,16 0,1 0,-17 0,16 0,-16-12,-1 12,0 0,1 0,-1 0,0 0,0 0,18-12,0 12,-18 0,1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2159 763,'-190'171,"138"-136,1 16,-1-34,0 35,0-18,0 0,1 1,-1-1,0 0,104-17,0-17,-1 18,18-18,1 17,-1-17,-18 17,18-17,1 0,-19 0,1 0,0 0,-18-52,-16 1,-18 0,0-1,0 1,0-1,0 1,0-1,0 1,0-1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1580 821,'175'34,"-122"-34,0 0,-1 17,19-17,-19 0,1 0,17 0,0 0,-17 0,34 0,-34 0,0-17,-1 17,19 0,-19 0,1-17,-1 17,19 0,-19-17,1 17,17 0,-17 0,-1 0,1 0,0 0,-1 0,18 0,-17 0,17 0,-17 0,-1 0,19 0,-19 0,18 0,-17 0,17 0,-17 0,17 0,-17 0,-1 0,1 0,17 0,0 0,-17 0,0 0,-1 0,1 0,-1 0,1 0,17 0,-17 0,-1 0,-104-17,-1 17,1-17,-1 17,0 0,1 0,-1-17,-35 17,18 0,18 0,-1 0,0 0,-17 0,0 0,-18 17,18-17,0 0,17 17,-17-17,17 0,1 0,-18 17,17-17,-17 0,17 17,-17-17,0 0,17 0,-17 17,0-17,17 0,1 0,-1 0,0 0,1 0,-1 0,0 0,-17 0,0 0,-18 0,36 0,-1 0,-17 0,17 0,1 0,-1 0,0 0,106 17,17 0,-17-17,17 0,-17 17,17-17,-18 0,19 17,-19-17,18 0,18 0,-18 0,-17 17,35-17,-18 0,-18 0,36 17,0-17,-35 0,34 17,-34-17,0 0,34 16,-34-16,0 17,-1-17,1 0,-1 0,1 17,0-17,-1 17,1-17,35 17,-1-17,1 17,-35 0,17-17,0 17,-17-17,-1 17,18-17,-17 0,0 17,-1-17,-104 0,-1 0,0 17,-17 0,18-17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1207 819,'-17'100,"69"-133,-17-17,18 17,-18-17,17 16,1 1,-1 16,0 17,1 17,-18 33,0 0,0 0,0 0,17-33,1-17,-1-34,18-32,-18 32,18-16,-17 0,-1 34,1-1,-1 17,-17 50,-18 0,1 0,17 0,-18 0,36-33,-1-34,1-16,-1-17,0 16,-17-16,18 34,-1-18,1 34,-1 0,1 34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1393 647,'2'0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1387 630,'69'274,"-51"-223,-18 1,0-1,17 0,-17 1,52-35,-35-68,18-1,-18-16,18 16,-1 1,1 0,17 16,-18 87,-16-1,-1 0,-17 1,17-1,35-102,-17-1,-1-16,1 17,17-1,0 35,0 51,-18 18,-17-1,1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2479 677,'245'0,"-192"0,-1 0,1 0,-1-16,-104 16,-1 0,1 0,-1 0,1 16,-1-16,1 16,-1-16,1 16,-18 0,17-16,-17 0,18 17,-1-17,1 16,-1-16,1 0,122-16,-18 16,1 0,17-17,-18 17,18 0,0 0,-17-16,17 16,52 0,-52 0,0 0,-17 0,-106 0,-17 16,18-16,-1 0,1 0,-1 0,1 0,-123 0,105 0,0 0,0 0,0 0,0 0,0 0,-105 0,70 0,35 0,0 0,17 0,1 0,-1 0,-34 17,34-17,106 32,-1-32,18 0,-17 16,52-16,-53 0,36 0,-36 0,36 0,-36 0,1 16,-1-16,36 0,-36 0,1 0,-1 0,1 0,-1 0,36 0,-36 0,1 0,-1 0,1 0,34 0,1 0,-18 0,-18 0,36 0,-18 0,0 0,-18 0,18-16,-17 16,-1-16,-69-33,-36 49,-17-16,0 0,18 16,-1 0,1 0,-1-16,-17 16,18 0,-18-16,0 16,-18 0,18 0,-17 0,17-16,17 16,-34 0,-18 0,52 0,-17 0,0 0,0 0,0 0,18 16,-1-16,1 0,122 32,0-32,0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1657 651,'171'74,"-240"-74,18-15,0 15,0 0,-17 0,16-14,1 14,0 0,102-30,0 30,18 0,-1 0,-17 0,17 0,-16 0,-1 15,-17 29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530 871,'2'0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1118 428,'2'0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560 871,'2'0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561 871,'-1'5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555 881,'2'0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590 853,'2'0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526 1391,'280'-85,"-227"67,-1 1,18 0,0 0,0 0,0 0,-17-1,35 1,-36 0,1 17,-1-17,88-17,-87 34,-1-18,18 18,-17-17,-1 0,18 17,-17-17,0 17,-1-17,1 0,-1 17,1-18,-1 18,1-17,-1 0,36 0,-1 0,-17 0,-17-1,-1 1,-104 0,-1 17,-17 0,-17 0,-1 17,1 0,34-17,1 18,-1-1,-17 0,18 0,-19 0,19 18,-18-18,0 17,17-17,-17 18,18-18,-18 17,17 0,-17-16,18 16,-1-17,-35 35,18-1,18-17,-1 18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1222 1670,'105'209,"-52"-174,-1 0,1-17,-1 17,53-18,-53 1,53-1,-52-17,17 0,0 18,0-18,-18 0,1 0,51 0,-51-18,17 1,0-1,-18 1,1-1,-1-17,71-69,-71 34,-34 17,-1-16,1-19,-18 36,0-18,0-70,-18 70,1 18,-1-18,1 18,-1 0,1-1,-18 1,17-1,-17 1,0 0,-17-1,-1 18,1 0,17-17,-18 35,1-18,-1 17,-16-17,-1 0,17 18,-17-1,18 18,-18-17,0 17,0 0,0 0,17 0,1 0,0 17,-1 1,-17 17,18 0,-1 0,1-18,-1 36,1-19,-1 1,18 18,0-1,0 0,0 1,18-1,-1 18,1-18,17 1,0-1,0 1,0-1,0 0,0 18,0 0,35-18,-18 1,1-1,-1 1,18-1,-17 0,17 1,17-1,1-17,-1 0,1 0,-1-18,-34 36,34-36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945 486,'2'0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957 473,'2'0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958 473,'-3'0,"5"-3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1374 1926,'438'0,"-386"0,1-18,-1 18,1 0,17 0,17 0,-17-17,-17 17,17-18,-18 1,1-1,-1 1,1-18,34-18,1-34,-18 17,-18-17,1-1,-36 36,18-1,-35 1,18-18,-18 17,0 1,0 0,0-1,-18 1,-17-18,0 0,-17 17,-1 1,1 17,-1 17,1-17,-1 0,1 18,-1-18,-34 0,-71 0,88 17,0 1,-35 17,35 0,-52 17,52 1,0-1,17 18,-17-17,18 17,-1 0,-34 35,34-18,1 1,-1-1,18 18,-17 0,17 0,0 0,17-18,1 18,-1 0,1 0,-1 0,1 0,-1 0,18-17,0-1,-17 18,17-18,0 18,-18 0,18-17,0 52,0-53,0 1,18 17,-1-18,36 1,-1-53,1 0,-1-18,1-17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1135 425,'11'14,"-10"-17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2574 2239,'-349'-53,"296"36,1 17,0 0,-1-18,1 18,-1 0,1-17,-1 17,1-18,-35 1,34 17,1-18,-18-17,0 0,18 0,-1 0,1 0,-18-35,35 18,-17-1,17 1,0-18,17 18,1-1,-1 1,1-1,-1 1,1-1,-1 1,1-36,17 36,0-18,0 17,0 1,0 0,35-18,17 0,18 17,-17 18,17 0,17-17,-17 17,0 0,0 0,17 0,-17 0,-18 17,36 1,-1-1,0 1,-17-1,17 1,-17 17,88 17,-106 1,0-1,1 36,17 17,-35 0,0-18,-18 1,-17-1,18 1,-18-1,0 18,0 35,-18 70,1-123,-18 18,17 0,1 0,-18 0,0 0,0-17,0 34,-17-35,17 1,-35-1,17-17,-34 18,35-18,-18-18,0 1,17-1,1-17,-18 0,18 0,-18 0,17 0,1 0,0 0,-18 0,17 18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1679 929,'275'-33,"-224"50,-102-17,-1-17,1 17,-35 0,34-17,1 17,-1-16,18-34,51 0,35 33,-1-16,1 16,-1 0,1 17,-1-16,1 16,-1 0,-102 0,-1 0,1-17,-1 17,1 17,-1-17,1 16,51 34,51-50,1 17,-1-17,1 0,16 0,-16 17,-1-17,1 16,-1 1,1-17,-104 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1592 655,'175'14,"-123"0,36-14,-36 15,0-15,1 0,-1 0,1 0,-1 0,88 0,-88 0,18 0,0 0,-17 0,-1 0,1 0,-1 0,0 0,1 0,-1 0,1 0,-1 0,1 0,-1 0,0 0,1 0,-1 0,1 0,-1 0,1 0,-106 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3125 644,'-541'16,"489"-1,-18-15,0 16,1-16,-1 15,0-15,0 16,1-16,-1 0,-17 15,17-15,0 16,-17-16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1622 712,'-17'-67,"69"84,1-17,17 0,0 17,-17-17,0 0,-1 16,1-16,17 0,0 17,1-17,-1 0,-18 0,1 0,17 0,-17 0,17 0,35 17,-17-17,-18 0,1 17,-1-17,0 0,35 17,-52-17,17 16,0-16,124 17,-72 0,-34-17,35 17,-35-17,-18 17,18-17,35 17,-53-17,0 0,35 16,-34-16,-19 0,54 17,-36-17,-18 0,1 0,0 0,-1 0,-104-17,-1 1,-35-1,36 17,-1 0,0-17,1 17,-18 0,-1-17,1 17,0 0,17 0,-17-17,-18 17,18 0,17 0,-34 0,-1 0,0 0,35 0,-34 0,34 0,-35 0,-35 0,71 0,-1 0,-35 0,18 0,17 0,-17 0,18 0,-19 0,-16 0,16 17,19-17,-18 0,-18 0,18 0,-36 0,18 0,36 0,-18 0,17-17,-17 17,17 0,0-17,1 17,-1 0,36-50,69 50,1 0,0 0,-1 0,18 0,1 0,-19 0,18 0,-17 0,35 0,-18 0,18 0,0 17,-1-17,1 17,-35-17,-1 0,36 16,-35-16,0 0,-1 17,1-17,0 17,-1-17,1 0,35 17,-36-17,1 17,0-17,-1 0,1 17,35-17,-36 0,1 16,0-16,17 17,-18-17,36 0,0 17,0-17,17 17,-52-17,-1 0,19 0,-19 0,1 17,0-17,-1 0,1 0,0 16,-106-16,0 0,-17-16,17 16,-17-17,0 0,0 17,-18-17,35 0,-34 1,-1 16,35-17,0 17,1-17,-36 17,35-17,1 17,-1 0,0 0,1 0,-1-17,0 17,1 0,-54 0,54 0,-1 0,-17 0,17 0,1 0,-54 0,54 0,-1 0,0 0,-34 0,34 0,0 0,1 0,-19 0,19 0,-18 0,-1 17,19-17,-19 0,19 0,-1 17,-17-17,17 0,1 17,-1-17,0 0,1 0,-1 17,0-17,1 0,-1 0,106-17,-1 0,1 17,17 0,-17 0,0 0,-1 0,1 0,-1 0,1 17,140-17,-105 17,-35-17,17 0,18 0,-18 16,0-16,-17 0,17 0,0 17,-17-17,35 0,-1 17,-16-17,16 17,-34-17,17 0,-17 17,17-17,0 0,0 16,-17-16,17 0,18 17,-18-17,-17 0,0 0,-1 0,1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1765 664,'2'0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1644 769,'421'102,"-351"-102,-17 17,17-17,0 17,-17 0,17-17,0 17,-17-17,17 17,-18-17,36 17,-35 0,52 1,-17-18,17 17,-52 0,-1-17,53 17,1 0,-54 0,36-17,-35 17,-1-17,71 34,-70-34,69 17,-52-17,1 17,16 0,-17-17,1 17,-19-17,1 0,-1 17,-104-34,-1-17,1 17,-1 0,0 0,1 0,-1 17,1-17,-1 17,0 0,1-17,-1 17,-17-17,17 17,1 0,-1-17,0 17,1 0,-53-17,52 17,-70-17,71 17,-36 0,0-18,36 18,-1 0,0 0,-34-17,-19 17,19 0,34-17,-35 17,1 0,34 0,0-17,-17 17,18 0,-18 0,-36 0,1 0,52 0,1 0,-1 0,1 0,-1 0,106 0,-1 17,18 0,-17 18,0-18,-1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1106 838,'45'158,"-45"-106,16 1,-16 0,0-1,0 1,0-1,0 1,0-1,15 1,-15 0,0 17,0-18,0 18,0-17,0 0,0-1,0 18,0-17,0 17,0-17,0 17,0-18,0 1,0 17,0-17,0 17,0-18,0 18,0-17,0 35,15-36,-15 1,0-1,0 1,0 0,0-1,0 1,0-1,0 1,0 0,0-1,0 1,0-1,-15 1,0-1,15-104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1112 868,'210'-35,"-158"35,18 0,-18 0,1 18,-1-18,0 0,1 0,34 0,-35 0,1 0,17 0,0 0,17 0,-35 0,1 0,17 0,-18 0,0 0,1 0,-1 0,18 0,-18 0,1 17,-1-17,-17 53,-35-1,0 1,0-1,0 1,0 0,0-1,0 1,0-1,0 1,0 0,0 17,0 0,0 0,0 0,18 18,-18-1,0-17,0-17,0 35,0-18,0-18,0 54,0-19,-18-17,18 0,0 1,0-19,0 18,0-17,0-1,0 1,0 0,0-1,0 36,0-36,0 1,0 0,0-1,-17 1,17-1,0 1,-53-36,1-34,-1-18,1 0,0 0,-36-18,36 1,0 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1127 955,'519'-30,"-467"14,18 16,-18-15,17 0,-17 15,0-15,0 15,-104 15,-18-15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1179 405,'-3'16,"2"-13,-1 0,-1 0,1 0,0 0,0 0,0 0,1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1293 855,'-79'223,"63"-172,0 18,0-18,0 18,16-18,0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1126 967,'225'-15,"-172"15,16-14,-17 14,0 0,0 0,0-15,0 15,17 0,-17 0,1-15,-1 15,0 0,0-15,0 15,-104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1149 907,'0'413,"0"-361,0 0,0 16,0-16,0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1141 955,'274'-34,"-205"34,-18 0,35 0,-34 17,-18 34,-34 0,0 0,-17 0,-18-1,1 1,0 0,17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1149 1055,'358'-62,"-307"46,0-15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1241 992,'174'16,"-122"-32,0 16,0 0,0-15,18 15,-18 0,0-16,0 16,0-15,1 15,-1-16,0 16,0-15,0 15,0 0,0-16,0 16,1 0,-106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1361 895,'190'12,"-138"-12,0 0,0 0,18 0,-1 0,-17 0,0 0,17 0,-17 0,0 0,0 0,0 0,0 0,-104 12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1364 928,'433'9,"-381"-9,0 0,18 0,-18 0,0 0,0 0,0 0,0-9,0 9,0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1587 822,'-31'558,"31"-488,0-1,0 1,0 0,0 17,-16-17,16-1,0-16,0 16,0 1,0-18,0 1,-46-18,30-88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1487 914,'293'-70,"-242"53,1 17,0 0,-1 0,1 0,0 17,-1 18,-16 17,-35 0,0 0,0 0,0 0,0 0,-17 0,17 0,-18 17,1 18,17-35,0 0,0 0,-17 0,17 0,-17 0,-35-70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1208 426,'-13'22,"10"-19,0 1,0-1,0 0,0-1,-1 1,-3 2,10-4,0-1,1-1,0 1,-1-1,0 1,0-1,0 1,0-2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1480 858,'346'0,"-295"0,18 0,-17 0,17 0,-17 0,0 0,0 0,0 0,-70 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1487 908,'430'-24,"-378"24,0 0,-1 0,1 0,0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1452 893,'16'312,"0"-259,-16-1,16 0,0 0,-16 17,16 1,1-1,-1-17,-16 0,16 0,-16 0,16 1,0-1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1467 936,'348'0,"-296"0,0 0,35 0,-35 0,18 0,-18 0,18 0,-18 0,0 0,0 0,0 0,18 0,-18 0,0 0,1-9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1597 901,'0'279,"0"-210,0-17,0 1,0-1,0 0,0 18,0-18,0 18,0-18,-15 35,15-35,-15 0,15 0,0 1,-16-1,16 0,0 0,-15 1,-15-106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1495 956,'257'9,"-205"-9,-1 0,1 0,-1 0,0 0,1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1459 980,'314'9,"-261"-9,-1 0,18 0,0 0,17 0,1 0,-18 0,0 0,-18 0,18 0,0 0,0 0,-1 0,-16 0,-1 0,18 0,0 0,-18 0,1 0,-1 0,1 0,-1-9,1 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1568 936,'261'0,"-208"0,-1 0,18 0,-18 0,70 0,-52-15,69 15,-69 0,-1-14,1 14,35-15,-36 15,-16-15,16 15,-16-15,-106 15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1688 839,'0'367,"0"-314,0 17,0 0,0 17,0 1,0-1,0 1,-16-36,16 1,0-1,-15 36,15-36,0 1,-16-1,16 1,0 34,0-34,-15 34,-1 18,16-35,0-17,-15-1,15 1,-16-1,16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1660 829,'29'157,"-29"-104,0-1,0 18,0 0,0-17,0 17,0-18,0 70,0-69,0 34,0-34,0-1,0 1,0 34,0-34,0 34,0 0,0 1,0-18,0 17,0-17,-15-17,15-1,0 18,0 0,-14-17,-31-71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1206 456,'8'15,"-5"-13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1588 952,'360'-14,"-308"-1,-1 15,1-14,-1 14,1-14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1590 936,'271'-12,"-221"12,1-12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1569 1107,'453'-32,"-384"32,-17-16,18 16,0-16,-18 16,18-17,-18 17,0 0,0-16,0 0,1 16,-1-16,0 16,0-16,1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1927 960,'-218'324,"184"-273,-16 0,16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1621 969,'199'266,"-150"-282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1823 871,'0'158,"0"-106,-16 36,16-18,0-18,-16 36,16-36,0 1,0 69,0-69,-16 17,16 52,0-69,0 17,0-18,0 1,0-1,-16 1,16-1,0 1,0-1,0 71,0-36,-17 1,17-18,-16-18,16 18,-16-17,16-1,0 1,-32-106,16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1665 926,'398'-70,"-347"70,1 0,0 0,0 0,0 0,0 0,0 0,-35 53,17-1,-34 1,18-1,-18 1,0 17,0 0,0 17,0-34,0 17,0 0,0 35,0-17,0-1,0-34,0 0,0 52,0 0,0-18,0-34,0-1,0 89,0-54,0 1,0-18,-18 17,18 1,0-35,0-1,-17 1,17-1,0 1,0-1,-17 1,0-1,-35-104,34-1,-16 1,17-18,-18 17,18 1,-18-18,18 17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1684 931,'497'-40,"-446"40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1676 1073,'292'-64,"-240"47,0 1,-1 16,1-16,17 0,-18 16,1-32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1754 988,'261'-30,"-192"14,1 16,34 0,-51 0,-1-15,0 15,0 0,0 0,1 0,-1 0,17 0,-17 0,1 0,-1 0,17 0,-16 0,-106-15,1 15,0-15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1234 409,'27'-4,"-24"3,0 1,0-1,0 1,0-1,-6-2,0 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227 496,'157'0,"-105"0,0 0,0 0,0 17,0-17,0 0,0 0,0 0,0 0,0-17,0 17,1 0,-1-16,0 16,-104-17,0 17,-1 0,1 0,0 0,0 17,0-17,0 0,0 0,0 16,-17-16,16 0,1 0,0 17,0-17,0 0,0 0,0 17,0-17,104 33,0-16,0-17,0 16,0-16,18 0,17 17,-35-17,0 0,0 0,0 0,0 0,0 0,0 0,0 0,0 0,-104 0,0 0,0 0,-17 0,16 0,1 0,0 0,0 0,0 0,0 0,104-17,0 17,0 0,18 0,-18 0,0-16,0 16,0 0,0 0,0 0,-34 49,-53 1,17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286 471,'173'28,"-121"-28,18 0,-18 0,0 0,0 0,0 0,0 0,0 0,0 0,0 0,0 15,-104-44,0 29,0-14,0 14,0 0,-18 0,1 0,17 0,-17 0,-1 0,18 14,0-14,0 14,0-14,104 29,0-29,17 0,1 0,-1-14,-17 14,18-15,-18 15,0 0,17-14,-17 14,17 0,1-14,-1 14,1 0,-18 0,-104 0,-18 14,18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387 468,'381'30,"-329"-30,-1 0,1 0,0 0,0 0,0 0,0 15,0-15,0 0,-104 0,0 0,0 0,-17 0,0 0,-1 0,-33 14,33-14,1 0,17 0,-17 0,17 0,0 0,104 15,0-15,17 0,1 0,-1 0,-17 0,17 0,0 0,-17 0,0 0,0 0,0 0,0 0,-104 0,0 0,0 0,0 0,0 0,-34 0,34 0,0 0,0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730 1729,'0'175,"35"-123,17-34,1 17,-1 0,0 0,1 0,-1-18,1-17,-1 0,18 18,-18-18,1 0,52 0,-53-18,0 1,1-1,-1 1,1-1,-1-17,0 18,1-18,-1 0,1-18,-36 1,18-53,-17 53,-1-53,-17 52,18 1,-18 0,0-1,0 1,0-1,0-69,-18 69,18 1,-17-1,-1 1,1 0,-18-1,0 1,-18 17,1 17,0-34,-1 17,1 0,-1 0,1 17,-1-17,1 18,0 17,-1 0,1 0,-1 0,1 17,0 1,-1-1,1 18,-1-17,1 17,0 0,-1-18,1 18,-1 0,1 18,0-18,17 17,0 1,0-1,0 0,0 1,17-1,1 1,-18-1,17 1,1-1,17 1,0-1,0 0,0 18,17-17,-17-1,18 1,-1-1,1 1,17-1,-18 0,18 1,18-1,-18 1,34-1,-16-17,-1 0,1 0,-1-17,1-1,-1 1,0-18,1 0,-1 0,36 0,-36 0,18-18,-18 1,18-1,-18-17,1 0,-18-17,0-1,0 1,0-1,-18 1,1-1,-1 1,1 0,-18-18,17 0,-17 17,0 1,0-1,0 1,0 0,0-1,-35 1,18-1,-1 1,-17-1,0 1,-17-1,-1 1,18 0,-34-1,16 36,1-18,-18 17,0 1,0-1,18 18,-18-17,17 17,-16 0,16 17,1-17,-1 35,-34 0,-18 35,70 0,-17-18,34 1,1-1,-18 18,17-17,1 34,17-34,0-1,0 0,0 18,0-17,0-1,17 1,1-1,-1 1,18-1,-17 0,34 1,-17-1,18-17,-18 18,17-36,0 1,1-18,-1 0,1 0,-1 0,0-18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445 499,'0'192,"0"-140,0 1,0-1,-15 18,15-1,0-16,0-1,0 18,0 0,0-1,-15 36,15-35,0 0,-16-1,16-16,-15 16,15-16,-15 17,15-18,0 0,-15 1,15-106,0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359 548,'192'18,"-139"-18,-1 0,0 0,1-18,17 18,-18 0,1 0,16-17,1 17,-17 0,34 0,-35-18,1 18,17 0,-18 0,1-17,16 17,1 0,-17 0,-1 0,1 0,-1 0,0 0,1 0,-1 0,1 0,-18 52,-35 1,0-1,0 18,-18-18,18 0,0 1,-17 16,17-16,-18-1,1 35,17-35,0 18,-18-17,1 16,17 1,-53 192,36-193,-1-16,1-1,-1 0,-34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355 567,'349'24,"-297"-24,0 0,1 0,-1 0,0 0,0 0,18 0,-17 0,-1 0,0 0,0 0,1 0,16 0,-16 0,-1 0,0 0,1 0,-1-12,0 12,1 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645 498,'16'122,"-16"-69,-16-1,0 0,16 1,-16-1,16 0,-16 1,16-1,-17 1,17-1,0 0,0 18,0 0,0-18,0 1,0-1,0 0,0 1,0-1,0 1,0-1,0 0,0 1,0-1,-16 0,16 1,-16-1,0 1,-16-106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506 568,'192'34,"-140"-34,18 0,-18 0,88-34,-88 34,0-18,1 18,-1 0,0 0,1 0,-1-17,0 17,1-18,-1 18,0 0,1-17,16 17,-16 0,-1 0,0 0,-17 52,0 0,-17 1,-18-1,0 0,0 0,0 18,0-18,0 0,0 0,0 18,0-18,-18 18,18-18,-17 0,17 1,0-1,0 0,-18 0,18 0,0 1,-17-1,-36-17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507 569,'157'32,"-105"-32,0 15,0 1,1 0,-1 0,0-16,18 0,-18 0,0 0,0 15,0-15,1 0,-1 0,0 0,0 0,1 0,-1 0,0 0,0 0,0 16,1-16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1259 378,'1'6,"-1"-2,0 1,0 0,0-2,0 0,0 0,0 0,0 1,-1-1,1 0,-1 1,1-1,-1 0,1 0,-1 0,1 0,-1 0,1 2,-1-2,0 1,0 2,1-3,0 0,0 0,-1-6,1-1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677 495,'29'331,"-29"-278,0-1,0 0,0 1,-14-1,14 0,0 1,-15 16,15-16,0-1,-14 18,14-18,0 18,0-18,0 1,-14-1,14 0,0 1,0-1,0 0,14 1,15-106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656 509,'296'-17,"-244"17,1 0,-1 0,0 0,0 0,1 0,-1 0,17 0,36 0,-53 0,0 0,1 0,-1 17,0-17,0 18,1-1,-1 18,0 0,-34 17,-18 1,0-1,0 0,0 1,0-1,-18 0,18 1,0-1,0 0,0 1,0-1,-17 0,17 1,0-1,-18 0,18 18,0 0,0-18,0 18,-17 35,17-53,0 0,0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648 583,'540'12,"-488"-12,18 0,-18-12,18 12,-18 0,0 0,18-12,-18 12,35 0,-34 0,-1 0,0 0,0 0,1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784 492,'78'366,"-78"-278,0-19,0 1,0 17,0-17,0 17,0-17,0-18,0 18,0 17,0-17,15 0,-15-18,0 1,16 34,-16-35,0 1,0-106,0 1,0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791 547,'383'-35,"-330"35,16 0,-16 0,-1 0,18 0,-18 0,0-17,0 17,1 0,-1 0,18 0,-18 0,0 0,0 0,1 35,-1-18,-17 35,-18 18,-17-18,0 0,0 1,0 16,0 1,18-18,-18 0,0 1,0-1,0 0,-18 0,18 0,0 18,0-18,-17 18,17-18,0 0,-18 0,-17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797 638,'486'-29,"-382"29,-17-15,-35 15,35 0,-35 0,0-15,0 15,1 0,-1-15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324 977,'2'0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759 547,'2'0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262 955,'2'0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277 521,'2'0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1254 395,'-4'19,"3"-16,-1 0,0 1,-1-1,2 0,-1 0,-1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471 669,'13'2,"-10"-2,0 0,0 0,0 0,0 0,1 0,-1 0,0 0,2 0,-1 0,-1 0,0 0,1 0,-1 0,1 0,0 0,6-1,-6 1,1-1,-1 1,2 0,-3 0,1 0,0 0,-1 0,1 0,3 0,-3 0,-1 0,1 0,1 0,-1 0,-1 0,2 0,1 0,-3 0,1 0,-1 0,1 0,1 0,-1 0,-1 0,1 0,-1 1,1-1,0 0,-1 1,1-1,-1 0,5 1,-5-1,0 1,0-1,-6-1,0 0,0 1,0-1,-3 1,3-1,0 1,0 0,-1-1,1 1,-1 0,0-1,0 1,1 0,-1 0,0 0,-1 0,0 0,2 0,0 0,-2 0,0 0,2 0,0 0,-2 0,2 0,-2 0,2 1,0-1,-2 0,2 1,0-1,-2 0,0 0,1 1,1-1,-2 0,1 1,1-1,-1 0,0 0,-1 0,2 1,0-1,-1 0,1 0,0 0,0 0,0 0,0 0,0 0,8 2,-2-2,1 0,-1 0,3 0,-1 0,-1 0,0 0,1 0,6-1,-8 1,1 0,-1 0,2-1,0 1,0 0,0 0,0 0,7 0,-7 0,-1 0,1 0,0 1,1-1,-2 0,-1 0,1 0,1 1,-1-1,0 0,0 0,-1 0,0 0,0 0,2 0,0 0,-2 0,0 1,-9 0,2 0,0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116 581,'9'0,"-6"0,0 0,0 0,0 0,0 0,1 0,-1 0,0 0,0 0,0 0,0 0,1 0,-1-1,0 1,0 0,0-1,0 1,0 0,2 0,-2 0,0 0,8 0,-8 0,0 0,0 0,2-1,1 1,-2 0,-1-1,0 1,2 0,0 0,-1 0,-1 0,4 0,-4 0,0 0,0 0,0 1,0-1,1 1,-1-1,0 0,1 1,-1-1,0 0,0 0,0 1,0-1,0 0,0 0,0 0,0 0,0-1,-6-1,0 1,0 1,0 0,0 0,0 0,0 0,0 0,-1 0,1 0,0 0,0 0,0 0,-1 0,1 0,0 0,0 0,0 0,-1 0,-1 0,2 0,0 0,-1 0,1 0,-1 0,1 0,0 0,0 0,0 0,0 0,0 0,-1 1,1-1,0 0,-1 1,1-1,0 1,0-1,0 1,0 0,0-1,0 0,0 1,0-1,0 1,-1 0,1 0,-1-1,1 1,0-1,0 1,0-1,0 0,-1 1,1-1,0 0,0 0,0 0,0 0,0 0,0 0,0 0,0 0,0 0,0 0,0 0,0 0,6 0,0 0,0 0,0-1,1 1,-1 0,0 0,0 0,4 0,-4 1,0-1,3 0,-2 1,-1-1,0 0,1 1,6-1,-3 0,-4 0,2 0,-2-1,1 1,-1 0,0-1,1 1,-1 0,0-1,0 1,1-1,-1 1,1 0,0 0,0 0,-1 0,0 0,0 0,1 1,0-1,0 1,-1-1,0 0,0 1,0-1,0 1,0-1,0 0,0 1,0-1,1 0,-1 1,0-1,0 1,1-1,-1 1,0-1,0 0,1 1,-1-1,0 1,0-1,0 0,1 0,-1 1,0-1,0 0,0 0,0 0,0 0,-6-2,0 2,0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350 576,'12'-1,"-9"1,-6-1,-1 1,1 1,0-1,0 1,6-1,0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412 579,'14'2,"-11"-2,0 0,1 0,-1 0,0 0,2 0,-2 0,1 0,1-1,-2 1,1 0,-1 0,1-1,2 1,-2 0,0 0,0-1,0 1,0 0,0 0,3 0,-3 0,-1 0,1 0,0 0,0 0,0 0,0 0,-1 0,2 0,-1 0,0 0,0 1,2-1,-3 0,1 0,0 1,0-1,-1 0,1 0,0 0,-1 0,0 0,0 0,0 0,1 0,0 0,-1 0,2 0,-2 0,0 0,0 0,-6-1,0 1,0 0,0 0,0-1,-1 1,1 0,-1 0,0 1,1-1,0 0,0 0,-1 0,0 0,1 0,-1 0,-1 1,1-1,0 0,0 0,1 0,-1 0,1 0,-1 0,0 0,0 0,1 0,-1 0,0 0,1 0,-1 0,1 0,-1-1,1 1,0 0,0 0,-1 0,1-1,0 1,0 0,0 0,0 0,0 0,0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402 473,'-12'8,"10"-5,1 0,-1 0,2 0,-1 0,-1 2,2-2,0 0,0 0,0 1,0-1,0 0,0 0,1 0,-1 0,1 0,-1 2,0-2,0 1,0 0,0-1,0 0,0 0,0 0,0 1,0-1,0 0,1 0,-1 0,0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398 481,'21'0,"-18"0,1 0,-1 0,0 0,0 0,0 0,0-1,0 1,0 0,1 0,-1 0,0 0,0 0,2 0,-2 0,0 0,0 0,0 0,0 1,0-1,0 1,0 2,-1 0,0 1,-1-1,0 0,-1 0,0 0,0 0,0 0,0 0,0 0,0 0,0 0,0 1,0 0,0-1,-1 0,1 0,0 0,-1 4,0-4,0 1,0 1,0 0,0 0,0-2,0 1,0 0,0 1,1-2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491 501,'0'28,"0"-25,0 0,0 0,0 0,0 0,0 1,0-1,0 1,0 0,0-1,0 0,0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495 488,'22'-7,"-19"6,0 1,0 0,1 0,0 0,0 0,-1 0,0 0,1 0,0 0,0-1,-1 1,0 0,1 0,-1 0,0 0,1 0,-1 0,1 0,-1 0,0 0,1 0,-1 0,0 0,0 0,0 0,0 0,1 0,-1 1,0-1,0 0,1 0,-1 1,-1 2,-1 0,1 0,-1 0,-1 0,0 0,0 0,0 0,0 0,0 1,0-1,0 0,0 0,0 0,0 5,0-5,-1 0,1 0,-1 0,1 0,-1 0,1 2,0-2,-1 0,1 0,0 0,-1 0,-1 0,-1-3,0 2,0-1,0 0,0-1,-1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523 570,'22'2,"-18"-1,-1-1,0 0,8 1,-7-1,0 1,-1-1,1 0,1 0,-1 0,0 0,-1-1,0 1,2 0,-2-1,1 1,0 0,-1-1,1 1,-1-1,0 1,0-1,0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99 781,'2'0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783 498,'20'1,"-17"-1,1 0,-1 0,0 0,0 0,0 0,1 0,-1 0,0 0,0-1,1 1,-1 0,1 0,-1 0,1 0,-1 0,0 0,1 0,-1 0,1 0,-1 0,0 0,1-1,0 1,0 0,-1 0,0 0,0 0,0-1,0 1,0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1272 397,'11'24,"-9"-20,1-2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100 781,'5'-4,"-2"4,0 1,0-1,0 1,0-1,0 1,0-1,0 0,0 0,1 0,-1 0,0 0,0 1,0-1,0 0,0 1,1-1,-1 0,2 0,-2 0,0 0,1 0,-1 0,1 0,0 0,1 0,-2 0,1-1,-1 1,0 0,0-1,0 1,5-1,-4 1,-1 0,3-1,-3 1,0 0,1-1,11 0,-11 1,-1 0,0 0,2-1,0 1,-2 0,0 0,0 0,0 0,0 0,0 0,0 0,0 0,1 0,-1 0,0 0,0 0,0 0,0 1,0-1,-7 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348 774,'11'-3,"-8"2,0 0,0 0,0 1,0-1,-6 0,0 1,0 0,0 0,0 0,0 1,0-1,0 1,0 0,-1 0,0 2,4 0,4-1,-1-1,0-1,2 1,-2-1,0 0,-6 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418 777,'7'1,"-4"-1,0 0,0 0,0-1,0 1,0-1,0 0,0 0,-6-1,-2 2,0 0,2 0,0 0,0 0,0 1,0-1,0 0,-2 1,2-1,0 0,-1 1,0 0,0-1,1 0,0 1,6 2,1-3,-1 0,0 0,1 1,-1-1,0 0,0 0,1 0,-1 0,0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476 772,'9'6,"-6"-6,1 1,-1-1,0 0,0 0,0 0,0 0,1-1,-1 1,0 0,0 0,1 0,-1 0,0 0,0 0,-1-3,-5 2,0 1,0 0,0 0,0 0,0 0,0 0,-2 1,1-1,0 1,1-1,-1 1,1 0,-1 1,1-1,0 0,6 1,0-2,0 0,0 0,1 0,-1 0,1-1,0 1,0-1,1 1,-2-1,0 1,0 0,0-1,0 0,0 0,-6-1,0 2,0 1,0 2,-1-1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193 889,'17'0,"-14"0,0 0,0 1,0-1,0 0,0 0,0 0,0 0,0 0,0 0,0 0,0-1,0 1,0 0,0-1,0 1,0-1,0 0,0 1,1-1,-1 1,0-1,0 1,0-1,0 1,1-1,-1 1,1-1,-1 1,0 0,0-1,1 1,-1 0,1 0,-1-1,1 1,0 0,-1-1,1 1,-1 0,0 0,0 0,0 0,0 0,3-1,-3 1,0 0,0 0,0 0,0 0,0 0,2 0,-2 0,0 0,1 0,-1 0,0 0,0-1,3 0,-3 1,0 0,0-1,0 1,0 0,2 0,-2 0,4 0,-4 0,0 0,3 0,-2 0,2 0,-3 0,-6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161 882,'12'4,"-9"-4,0 1,6 0,-6-1,0 0,0 1,0-1,0 0,1 0,-1 0,0 0,1 0,0 0,0 0,-1 0,1 0,1 0,-1 0,-1 0,0 0,0 0,0 0,2 0,-2 0,0 0,1 0,0 0,-1 0,1 0,0 0,0 0,-1 0,3 0,-3 0,0 0,4 0,-3 0,0 0,-1 0,1 0,0 0,0 0,1 0,-1 0,-1 0,2 0,-1 0,-1 0,2 0,2 0,-2 0,-2 0,2 0,-2 0,0 0,2 0,0 0,0 0,-2 0,2 0,-2 0,0 0,4 0,-2 0,-1 0,1 1,-1-1,0 0,-1 1,0-1,0 0,0 1,0-1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243 778,'-6'4,"6"0,0-1,0 0,0 1,0-1,-1 1,1-1,-1 2,1-2,-1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230 796,'4'13,"-4"-10,1 0,0 0,0 0,1-7,-2 1,2 0,0 0,1 1,0-1,4-1,-4 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486 875,'16'-3,"-13"3,0-1,1 1,-7 1,-1 0,1 0,0-1,0 1,0 0,0-1,6-1,0 1,-2 3,-2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542 883,'9'-1,"-6"1,0-1,0 1,0 0,2-1,-2 1,0-1,0 1,0-1,0 1,0 0,0 0,0 0,0 0,0 0,0 0,0 0,0 0,0 0,0 0,0 0,1 0,-1 0,1 0,4 1,-4-1,-1 0,0 1,0-1,0 0,0 0,0 0,0 0,1 0,1 0,-2 0,1 0,0 0,-1 0,1 0,-1 0,1 0,5 0,-5 0,0 0,0 0,0 0,0 0,0 0,0 0,0 0,0 0,-1 0,1 0,0-1,0 1,0 0,0 0,0 0,0 0,1 0,-1 0,-1 0,1 0,0 0,-1 0,0 0,1 0,-1 0,0 0,0 0,0 0,1 1,-1 0,0-1,1 1,-1-1,-6 2,0-2,0 0,0 1,0-1,0 0,0 0,-4 0,4 0,0 0,0 0,-1 0,1 0,-1 0,1 0,-1 0,1 0,-1 0,1 0,0 0,-1 0,-1 0,2 0,0 0,-1 0,-1 0,1 0,0 0,0 0,0 0,0 0,0 0,0 0,0 1,1-1,-1 0,0 0,0 0,1 0,-1 0,0 1,0-1,0 0,0 0,-3 0,4 1,-1-1,1 0,-1 0,0 0,1 0,-1 0,1 0,-1-1,-2 1,3-1,-1 1,1-1,-5 0,3 1,-3-1,5 1,-1 0,1 0,0 0,-1 0,0 0,1 0,0 0,0 0,0 0,0 0,0 0,0 0,0 1,0-1,0 1,6-1,0 1,0-1,4 0,-4 0,2 1,-2-1,1 0,-1 1,1-1,0 0,0 1,0-1,0 0,-1 1,1-1,3 0,-2 0,-1 0,-1 0,1 0,0 0,0 0,-1 0,3 0,-1 0,-1 0,0 0,0 0,0 0,0 0,0 0,0 0,0 0,0 0,0 0,-1-1,1 1,-1 0,0 0,1 0,-1-1,1 1,-1 0,2 0,-2 0,1 0,2 0,-3 0,1 0,-1 0,0 0,2 1,-2-1,0 0,0 0,0 0,0 0,1 1,0-1,-1 0,0 0,0 1,0-1,0 1,0-1,0 1,0-1,0 1,0-1,0 0,0 1,0 0,0 0,-3 2,-3-2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1293 354,'2'0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1034 614,'10'0,"-7"0,0 0,1 1,-1-1,0 1,1 0,-1 0,0 1,0 0,-1 1,-1 0,-1 1,0-1,-3 0,1 0,-1 0,-2 3,2-4,-1 2,1-2,-1 1,0 0,0-1,1 0,0 0,0 0,6 0,0-2,1 0,-1 0,1 0,-1 0,0 0,1-1,-1 1,4-1,-4 1,1-1,0 1,-1-1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1122 618,'-11'28,"10"-22,1-3,0 1,0-1,0 1,0-1,2 0,1 1,0-4,0 0,1-1,-1-1,4-7,-6 6,1-1,-1 0,-1 1,1-1,-1 1,0-3,0 2,0 1,0 0,0-2,-2 1,0 1,-2 1,1 2,0 0,0 1,1 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1165 622,'-2'13,"2"-10,0 1,0 0,0 0,0-1,0 2,1-2,0 0,1 0,1 0,0-3,0 0,0 0,0-2,0 0,-1-1,1 0,-1 0,0-1,0 0,-1 1,0-1,0-1,0 1,-1 0,1 0,-1 1,0 0,-1-1,0 1,-2 1,0 2,0-1,-2 2,1 0,1 0,0 1,0 0,2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1238 611,'-5'8,"3"-4,1 0,0 0,0-1,0 5,1-5,-1 1,1 0,0-1,0 1,2 0,1-1,0-1,0-1,1-1,-1-1,0-1,4-6,-5 5,-1 0,0-1,0 1,0-1,0 0,0-1,0 2,-1-1,0 1,0-5,0 5,-2-2,0 2,-1 1,0 1,0 1,0 1,-1 2,1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999 712,'18'3,"-15"-3,0 1,0-1,0 1,0-1,1 0,0 0,0 0,1 0,-1 0,3 0,-4 0,0 0,0 0,2 0,-2 0,3 0,-2 0,-1-1,0 1,4 0,-4 0,1 0,-1-1,1 1,3 0,-4 0,1 0,-1-1,1 1,-1 0,1 0,0 0,-1-1,1 1,-1 0,1 0,3 0,-4 0,1 0,0 0,-1-1,1 1,0 0,0 0,-1 0,1 0,0 0,0-1,3 1,-3 0,-1 0,1 0,3-1,0 1,-3 0,-1-1,3 1,4-1,-5 1,-2 0,0 0,1-1,1 1,3-1,-4 0,4 0,-11-1,-1 2,0 0,0 0,1 0,-2 0,2 0,0 0,-4 0,4 0,-1 0,-3 0,-14 0,17 0,-1 0,1 0,-1 0,1 1,-1-1,-4 1,4-1,-4 1,4-1,0 0,0 1,0-1,1 0,-1 1,0-1,0 1,-5 0,5-1,1 0,-1 1,0-1,0 1,0-1,0 1,1-1,-1 0,0 1,1-1,-1 1,1-1,-1 1,1-1,-1 1,1-1,0 0,0 1,0-1,0 1,0-1,0 0,0 0,1 1,-1-1,1 0,0 1,-1-1,1 0,-2 1,2-1,0 0,-1 1,0-1,0 1,1-1,-2 0,2 0,6 1,0-1,1 0,-1 0,1 0,1 0,-1 0,-1 0,0 0,0 0,0 0,0 0,1 0,-1 0,0 0,1 0,-1 0,5-1,0 1,-4 0,0-1,1 1,-1 0,1-1,0 1,-1 0,1-1,0 1,0-1,0 1,1-1,-1 1,0-1,1 1,-1-1,1 1,5-1,-5 0,-1 0,1 1,-1-1,1 1,0-1,0 1,0-1,0 1,17-2,-17 1,0 1,-1-1,1 1,0-1,0 1,-1 0,6-1,-6 1,0 0,0 0,-1 0,1-1,0 1,-1 0,0 0,0 0,0 0,0 0,0-1,-1 1,0 0,0 0,0 0,2 0,0-1,-2 1,0 0,-7 0,0-1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222 460,'31'-2,"-28"2,0 0,1 0,-1 0,0 0,1 0,-1 0,0 0,3 0,-1-1,-1 1,0 0,0-1,-1 1,4-1,-2 1,-1 0,-1 0,6 0,-5-1,1 1,10 0,-6 0,-6-1,2 1,0 0,1 0,-1-1,0 1,-1 0,-1 0,10-1,-8 1,-2 0,1 0,-1 0,1 0,-1 0,2 0,2 0,-4 0,2 0,-1 0,1 0,-1 1,-1-1,22 2,-21-2,0 0,1 1,1-1,0 0,-3 0,1 0,-1 0,1 0,4 0,-5 0,0 0,1 0,0 0,-1 0,-5 3,-1-1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254 649,'8'2,"-5"-2,0 0,0 0,0-1,0 1,0 0,1 0,0-1,0 1,8-2,-7 1,-1 1,-1-1,0 1,1-1,-1 1,0-1,0 0,2 1,-2-1,2 1,-1 0,0 0,-1 0,0 0,7 0,-7 0,2 0,-1 0,0-1,4 1,-4 0,0 0,1 0,-1-1,-1 1,1 0,0 0,0 0,0 0,0 0,0 0,0 0,0 0,2 1,-2-1,0 0,0 0,-1 0,1 0,0 0,-1 0,0 0,0 0,1 0,0 0,-1 0,1 0,-1 0,0-1,0 1,1 0,-1 0,1 0,-1 0,1 0,-1 0,1 0,-1 0,2 0,-2-1,0 1,0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924 552,'14'-1,"-11"3,0-1,0 1,0 0,0-1,0 0,0 1,-6-1,0-2,0-1,0 0,0-1,0 2,0 0,0-1,-1 1,1 1,0 0,0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892 578,'15'0,"-12"0,0 0,0-1,0 1,0 0,0-1,0 1,0 0,0-1,0 1,1 0,-1 0,0-1,0 1,0 0,0 0,0 0,0 0,0-1,0 1,1 0,-1 0,0 0,1 0,0-1,0 1,-1 0,0 0,1-1,-1 1,0 0,0 0,0 0,-6 0,0 0,0 0,-1 1,1-1,0 1,0-1,0 0,-1 1,1-1,0 0,0 0,0 0,0 0,0 1,0-1,0 0,-1 1,1-1,0 0,0 0,0 1,0-1,0 0,0 1,0-1,0 0,0 1,0-1,0 0,0 1,0-1,0 0,0 1,0-1,0 0,0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925 600,'1'16,"-1"-13,1 0,-1 0,1 1,-1-1,0 1,1-1,-1 0,1 0,-2-6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1312 366,'-12'11,"9"-9,0 0,0 1,0-1,0 0,1 1,5-3,0-1,0 0,1 0,-1 0,0 0,0 0,0 1,0 0,0-1,0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925 603,'13'-2,"-10"1,0 1,0-1,0 1,0-1,0 1,0 0,0-1,0 1,0 0,0 0,-1 3,-3 0,0 1,0 3,0-3,0-1,1 0,-1 2,-2-4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924 634,'10'-2,"-7"2,0 0,0-1,1 1,-1 0,0-1,0 1,0 0,0-1,0 1,0 0,0 0,0 0,-6 0,0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833 665,'4'9,"-4"-6,0 0,1 0,0 0,0 0,0 0,0 0,0 0,0 0,0 0,-1 0,1 0,-1 0,1 0,-1 0,1 0,0 1,-1-1,1 0,0 0,0 0,-1 0,1 0,0 0,0 0,-1 0,1 0,0 0,0 0,0 0,0 0,-3-6,1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841 672,'17'1,"-14"-1,0 0,0-1,0 1,0 0,0-1,0 1,0-1,1 1,-1-1,1 1,0-1,-1 0,2 0,-2 1,1-1,-1 1,0-1,1 1,-1-1,1 1,0-1,-1 0,0 1,0-1,0 1,0 0,0-1,1 0,-1 1,0 0,1-1,-1 1,1-1,0 1,0-1,0 1,-1-1,0 1,0 0,1 0,-1 0,0-1,0 1,0 0,1 0,-1 0,1 0,-1 0,0 0,0 0,0 0,0 1,0-1,0 1,0-1,0 0,0 2,-2 1,0 0,-1 0,0 0,0 0,0 0,0 0,0 0,0 0,0 0,0 0,0 0,-1 0,1 0,0 0,0 0,0 0,-1 0,1 1,0-1,-1 0,1 0,0 0,0 0,-1 0,1 0,-1 0,1 0,0 0,0 0,-1 0,1 0,0 0,0 0,-1 0,1 0,-1 0,0 0,1 0,-1 0,-2-2,0-4,1 0,-1 0,1 0,-1 1,0 0,0-1,0 1,-1-1,0-1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919 697,'2'7,"-1"-4,0 0,1 0,-2 0,1 0,0 0,0 1,0-1,0 0,-1 0,1-6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924 691,'15'-1,"-12"1,0-1,0 0,0 1,0-1,1 1,-1-1,1 0,-1 0,0 1,0 0,0-1,0 1,0 0,0 0,0 0,-1 3,-2 0,0 0,0 0,0 0,0 0,0 0,0 0,0 0,-1 2,1-2,0 0,-1 0,-2-2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930 729,'9'-3,"-6"3,0-1,0 1,1-1,-1 1,2 0,-2 0,0 0,0-1,0 1,0 0,0 0,0 0,0-1,0 1,0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1164 601,'8'8,"-5"-6,-1 1,0 0,1 0,0 0,-1 0,1 0,0-1,-6-1,0-1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1215 586,'0'8,"1"-5,0 0,0 0,0 0,0 0,-1 0,1 0,-1 0,-3-4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1278 597,'3'9,"-6"-7,0 1,-1-1,-1 1,2-2,-2 2,2-2,-1 0,1 1,-4 1,3-1,-3 1,3-1,1 0,0 0,-1-1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1304 356,'-3'8,"4"-5,2 0,-2 0,1 0,-2 0,-1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1121 661,'9'-4,"-6"4,0 0,0 0,0 0,0 0,0 0,1 0,-1 0,0-1,0 1,0 0,0 0,0-1,0 1,0 0,0-1,0 1,1 0,1-1,0 1,-2 0,0-1,1 1,-1 0,1-1,0 0,-1 1,0 0,0-1,0 1,3 0,-3-1,0 1,1 0,-1 0,0 0,1 0,-1 0,1 0,6-1,-7 1,1 0,-1 0,0 0,0 0,0 0,0 0,0 0,0 0,0 0,0 0,0 0,0 0,1 0,-1 0,0 0,0 0,-6-2,0 2,0 0,0 0,-1 0,1 0,-2 0,0 1,2-1,0 0,0 0,0 1,-1-1,-4 1,4-1,-1 0,1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1199 679,'-2'9,"0"-6,0 0,-1 1,0-1,-1 1,0 0,-1 0,0-1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1247 684,'11'2,"-8"0,-1 1,1-1,-1 1,1-1,0 1,0 0,-1 0,1-1,-5-5,-1 2,0-1,-1 0,0 1,1 0,0-1,-2 0,2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432 781,'4'-6,"-3"3,2-1,-1 1,0 0,0 0,1-1,-1 1,0 0,0-3,0 3,-1 0,0 0,1 0,1 0,-1 0,-1 0,1 0,-1 0,0 6,1 0,0 0,1 1,-1 0,0-1,-1 0,1 0,-1 0,0 0,0 1,0-1,0 0,0 0,0 0,0 0,0 0,1 1,-1 0,0 1,0-2,0 0,0 0,0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436 814,'9'0,"-6"0,0-1,0 0,0 1,1-1,-1 0,0 1,-4 3,-1 0,-1-1,0 1,0 1,0-2,0 1,0 1,-2 0,2-1,0 0,0 0,2 0,-2 0,0 0,0 0,1 0,-1-1,0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454 833,'2'16,"-2"-13,0 0,0 0,0 1,0 0,1-1,-1 0,1 0,-1 2,1-2,-1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478 835,'15'12,"-13"-9,0 0,1-1,-5-5,-1 2,0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397 961,'16'1,"-13"-1,0-1,1-1,-1 1,0 0,0 0,-5 4,0 0,0 0,-1 0,0 1,0-1,0 0,1 0,-1-1,0 0,1 1,-1-1,0 0,0-1,0 1,0-2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398 958,'12'10,"-10"-7,0 0,0 0,0 0,1-1,-1 1,1 0,0 0,0 0,0-1,0 0,-5-5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467 918,'-10'5,"7"-3,-1 0,1 0,0-1,-1 1,1 0,-1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1298 403,'12'-1,"-9"1,0-1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450 929,'7'9,"-7"-6,1 0,-1 0,0 0,1 0,-1 1,0 1,0-1,0 1,0 1,0-3,0 1,0 0,1 1,-1-2,0 1,0-1,0 1,0 0,0 0,0 0,0 0,0 0,0 0,0-1,0 0,0 0,0 0,0 0,-3-5,2-4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492 911,'12'17,"-9"-14,0-2,-1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479 952,'20'-3,"-17"2,0 0,0 0,0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479 979,'14'-2,"-11"0,0 1,0 0,0 0,1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483 996,'2'0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495 966,'-1'11,"1"-8,0 0,0 0,0 0,1 0,-1 0,0 0,0 0,0 0,0 0,0 0,0 0,0 0,-1 0,1 0,-1 0,-2-3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479 989,'12'0,"-9"-1,0 1,0-1,0 1,0 0,0-1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469 1020,'15'0,"-12"0,0-1,0-1,1 1,-1 0,0 0,0 0,1 1,0-1,-1 0,1 1,-1-1,0 1,0-1,0 1,-3-3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570 957,'14'1,"-11"-2,0 1,0 0,0-1,0 1,0-1,0 1,0-1,1 1,0-1,0 1,-1-1,0 1,1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609 936,'5'13,"-5"-10,0 3,0-3,0 0,-1 1,1-1,-1 1,1 0,-1-1,1 1,0-1,0 0,-1 0,1 0,0 1,0-1,0 0,0 1,0-1,-1 0,1 0,-3-4,2-2,-1 0,-1 0,0 0,0 0,0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1289 421,'14'-1,"-11"1,0 0,0-1,0 1,0-1,0 1,1-1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576 975,'2'0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552 942,'10'13,"-7"-11,-1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583 976,'10'5,"-7"-4,-6-2,1-2,-1 2,0-1,0 0,0 1,0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535 975,'14'2,"-11"-2,1 0,-1 0,0 1,0-1,0 0,-6 1,0 0,1 2,0 0,1 0,1 0,0 0,2 0,-1 0,2-1,0 0,0 0,-2 1,-4-1,0 0,0 0,0-1,-1 1,-1 0,2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538 1020,'15'4,"-12"-3,0-1,0 1,0 0,0 0,0 0,0 0,0 0,1-1,0 1,0 0,-1-1,0 1,0-1,1 1,-1-1,0 0,2 0,-2 1,0-1,0 0,0 0,0 1,1-1,-1 1,0-1,0 0,0 0,1 0,0 0,-1 0,0 0,0 0,0 0,0 0,-3-3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737 951,'-20'8,"18"-5,-1 0,1 1,-1 2,1-2,0 1,1 0,0 1,0-2,1 0,1 10,0-11,1 0,-1 0,1 0,3 1,-2-3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777 965,'-24'17,"22"-14,1 0,2 0,2-1,0 0,0-1,0 0,0 1,0 0,-2 1,-1 1,-2-1,-1 0,1 0,-2-1,0 1,0-1,1-1,-1-1,1 0,1-3,3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814 991,'-6'-22,"3"23,0 1,0 0,1 1,0 1,1-1,0 1,0 2,1-3,0 0,1 0,2-3,0-1,0-2,1-1,-2 1,0 0,-1 0,1 0,0 0,-1 6,-1 0,0 1,-1-1,1 0,0 0,0 0,0 0,1 0,1 0,1-2,0 0,0-1,0 0,1-1,1-1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874 991,'-6'-26,"1"24,1 1,1 2,0 1,0 1,1 0,0 1,0 0,0 2,1-2,-1 3,1-4,1 0,0 0,3-2,0-2,0-1,0-1,-1 0,1 0,-2 0,2-3,-2 3,1-1,-1 0,1-1,-1 1,1 0,-1 0,0 1,0-1,0 0,0 0,-1 0,0 1,1 0,-1 0,0 0,0 0,0 0,-2 6,2 1,-1 0,1 0,0-1,-1 2,1 0,0-2,0 0,-1 0,1 2,0 3,-1-5,1 0,0 0,0 0,0 2,0-2,0 2,0 3,0-4,0 0,0 0,0 0,0 0,0-1,0 0,-1-7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910 947,'25'23,"-23"-20,0 0,0 1,-1-1,0 1,0-1,-1 2,0-1,-1-1,-1 4,0-2,0-1,1-1,-2 1,-1 2,0 0,1-3,-1 1,1 0,0-1,-1 1,1-2,-2 1,2-2,0 0,-1-1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1312 390,'-3'15,"2"-12,0 0,1 1,-1 0,0-1,1 1,-1 1,0-1,0 0,1 1,-2 1,2-2,-1 0,1-1,-1 1,1-1,0 0,-1 0,1 0,0 0,2-7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116 423,'30'5,"-26"-4,-1-1,0 1,1-1,-1 1,1-1,-1 0,1 0,0 1,0-1,-1 0,0 0,1 0,0 0,0 0,-1 0,0 0,0 0,0 1,0-1,0 0,0 0,-6 1,0-1,0 0,0 0,0 0,0 0,-1 0,0 0,0 0,0 0,-9 0,8 0,0 0,2 0,-2 0,2-1,-2 1,0 0,-6-1,7 1,0-1,0 1,-1-1,0 1,1-1,1 1,0 0,6 0,2-1,-1 0,0 0,-1 1,2-1,-2 1,0-1,2 1,-1 0,-1 0,1 0,-1 0,1 0,-1 0,1 0,-1 0,1 0,-1 1,1 0,-1-1,1 1,-1-1,0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52 595,'10'0,"-7"0,0-1,0 1,0 0,0-1,0 1,0-1,0 1,0-1,0 1,0 0,0 0,0-1,0 1,1 0,-1 0,0 0,0 0,0 1,0-1,0 0,0 0,0 0,0 0,0 0,-6-2,0 2,-1 0,1 0,-1 0,1 0,0 1,0-1,0 0,0 0,0 0,-1 0,-4 0,5 0,0 0,0 0,0-1,0 1,-1 0,1 0,0 0,-1 0,1 0,0 0,0 1,0-1,0 0,0 2,0-1,0 0,0-1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442 598,'15'-1,"-12"1,0 0,2 1,-1-1,1 0,-2 0,2 0,-2 1,0-1,0 0,1 0,-1 0,0 0,7 0,-6 0,-1 0,0 0,1 0,-1 0,0 0,1 0,-1 0,1 0,-1 0,1 0,-1 0,1 0,2 0,-2 0,-1 0,0 0,0 0,2 0,0 0,-1-1,2 1,-3-1,-6 0,0 0,0 1,-1 0,1-1,-2 1,2 0,0 0,0-1,0 1,-1 0,1-1,-1 1,0 0,0 0,0-1,0 1,0 0,0 0,-1 0,1 0,0-1,-1 1,1 0,0 0,-4 0,4 0,1 1,-4-1,4 0,-1 1,1-1,7 2,-1-2,2 0,2 0,-4 0,1 0,-1 0,1 1,4-1,-4 0,0 0,0 0,3 1,0-1,-4 0,0 0,0 1,0-1,0 0,2 1,-1-1,0 1,-7 1,-1-2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168 578,'11'8,"-7"-8,-1 0,0 0,0 0,2 0,-1 0,0 0,0 0,0 0,0 0,0 0,-1-1,3 1,-3 0,1 0,-1-1,0 1,1 0,-1 0,0 0,0-1,-6 0,0 1,0 0,0 0,-1 0,1 0,-1 1,-2-1,2 1,1-1,-1 1,1-1,-4 1,3-1,-1 1,1-1,0 1,0 0,1-1,-1 1,7 1,0-2,0 0,2 0,-1-1,0 1,0-1,0 1,-1 0,1-1,-1 1,0-1,0 1,0-1,0 1,0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179 619,'3'29,"-3"-26,0 1,1-1,-1 0,1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205 620,'-15'28,"10"-21,3-4,1 0,-3 2,1 0,-1 0,1 0,1-2,1 0,-2 2,1-2,-1 2,0-1,0 1,2-2,-3 3,3-3,-1 1,0-1,0 0,0 0,0 1,1-1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203 639,'1'14,"-1"-11,0 0,0 0,0 0,1 0,2-1,0-2,0-2,0 0,0-1,0 0,-2 0,1 0,0 0,0-1,0-1,-2 2,1-1,-1 1,-1 0,-2 1,0 1,0 0,0 1,0 1,0 0,0 1,-1 1,3 0,0 0,0 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234 625,'-1'18,"1"-15,0 1,0 1,0-1,0-1,1 0,2-2,0-1,0-3,0 0,-1 0,0 0,0 0,-1 0,1 0,0-1,0 1,0-1,0 1,-1 0,0 0,0 0,-1 6,-1 0,0 0,0 0,0 1,1-1,-1 0,1 0,0 0,0 0,0 0,0 0,0 0,2 0,-1 0,2-2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283 627,'0'17,"-1"-14,1 0,0 0,-1 0,1 0,0 0,-3-4,3-2,0 0,0 0,1 0,-1 0,1 0,0 0,0 0,0 0,1 0,0 0,1 3,0 1,0 0,0 1,0 0,1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288 582,'27'-2,"-24"2,0 1,0-1,0 1,0-1,0 1,0-1,0 1,0-1,3 1,-1 0,-2-1,1 1,0-1,0 0,-1 0,1 0,0-1,-1 0,0 1,-7-1,0 1,1 0,0 0,-1 0,0 1,-1-1,0 1,2-1,0 0,0 0,-1 1,1-1,0 0,0 1,0-1,-1 1,1 0,-1-1,1 1,0 0,0-1,0 1,0 0,-2 1,2-1,2 2,6-3,-2 0,2 0,0-1,-1 1,-1 0,2-1,-1 0,0 1,-1 0,1-1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1344 396,'15'1,"-12"0,0 2,-3 0,-1 0,-1 0,-1 0,1 0,-1-1,2 1,1 0,3-2,0-1,0 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811 590,'32'2,"-28"-2,-1 1,0-1,5 0,-2 1,-2-1,-1 0,0 0,1 1,-1-1,0 0,0 0,2 0,-1 1,0-1,-1 0,0 0,0 0,0 0,-6-2,0 2,-1-1,1 0,0 1,0 0,0-1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853 672,'5'8,"-3"-5,1 0,0-1,-1 1,0 0,1-1,-2 1,2-1,0 0,-6-1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809 743,'10'-1,"-7"0,0 1,0-1,0 1,0-1,0 0,0 1,0-1,0 0,0 0,0 1,0-1,0 0,0 1,0-1,0 0,0 0,0 0,0 1,0-2,0 2,0-1,0 0,0 0,0 0,0-1,0 1,-6 2,1 2,0 0,-1 0,1 0,-1-1,1 1,0 0,0 0,0 0,1 0,0 0,-2 0,1 0,-3 3,2-3,2 0,-2 0,1 0,0 0,-1 1,1-1,0 0,-2 3,1-3,1 0,-1 0,0 0,1 0,-1 0,0 1,0-1,0 0,0 0,0-1,-2 2,2-3,-1 1,-5 3,5-2,0-1,0 1,0-1,1 0,-1 0,-1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856 779,'2'8,"-1"-4,-1 0,0-1,0 0,0 0,0 0,0 0,0 2,0-2,0 1,0 0,0-1,0 0,0 0,0 0,0 0,0 0,0 1,0 0,0-1,0 0,0 0,0 0,0 0,0 0,0 0,0 0,0 0,0 0,0 0,0 0,0 0,0 0,0 0,0 0,0 0,0 0,0 0,0 0,0 0,0 0,0 0,0 0,-2-6,1 0,1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858 797,'15'9,"-12"-7,-1 1,1-1,0 1,0 0,0 0,-5-6,-1 2,0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918 741,'3'7,"-3"-4,0 0,0 1,0-1,0 0,0 1,0-1,0 0,0 0,0 0,0 0,0 0,0 0,-1 0,1 0,0 0,-1 0,1 0,0 0,0 0,0 0,0 0,0 0,0 1,0-1,0 0,0 0,0 0,0 0,0 0,0 0,0 0,0 0,0 0,0 0,0 0,0 0,0 0,1 1,0-1,0 0,0 0,1 0,1-1,0 0,0 0,0-1,0 0,1 0,-1 0,0-1,0 1,0 0,0-1,1 1,-1-1,0 0,0 0,0 0,0 0,0 0,0 0,0 0,0 0,0-1,0 0,0 0,0 0,0 0,0 0,-2-2,0 0,-1 0,0 0,0 0,0 0,0 0,-2-4,1 3,0 1,0-1,0 1,0-2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1112 686,'2'0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1113 686,'-9'-5,"12"3,-1 5,-2 0,-1 0,-1 1,1-1,0 0,0 0,0 0,0 0,-1 0,2 0,-2 0,1 0,0 0,0 0,0 0,0 0,0 0,0 1,-1 0,1-1,1 0,-1 0,0 0,0 0,0 0,0 0,-1 0,1 0,-1 0,0 0,0 1,1-1,-1 0,0 0,0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1090 741,'12'-1,"-9"1,0-1,0 1,0-1,1 1,-1-1,0 1,0-1,0 1,0-1,1 1,0-1,-1 1,0 0,0-1,0 1,0-1,0 1,0-1,0 1,0 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1150 674,'0'7,"0"-4,-1 0,1 0,0 0,-1 0,1 0,0 0,0 0,0 0,0 0,0 1,0-1,0 0,0 0,0 0,0 0,0 0,0 2,0-2,0 1,0 0,0-1,0 1,0 0,0-1,1 3,-1-3,1 1,-1 0,0-1,1 0,-1 0,0 1,0-1,0 0,1 0,-1 0,0 0,0 0,0 0,0 1,1-1,-1 1,0-1,1 0,-1 0,0 1,0-1,1 0,-1 0,0 3,0-3,0 0,0 0,0 2,0 0,0-2,0 0,0 0,0 0,0 0,0 0,0 0,0 0,-1 0,1 1,0 0,-1-1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1349 450,'2'0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1082 852,'10'-5,"-7"3,1 1,-1-1,0 0,0 1,0-1,0 1,3-2,-2 0,-1 1,0 1,1-1,1-1,-2 2,2-2,-2 1,2 0,-1 0,2-1,-2 1,0 0,0 0,0 0,0 1,2-2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1226 667,'-2'7,"1"-4,-1 0,1 0,0 0,-1 0,0 0,1 0,-1 0,1 0,0 0,-1 1,0 0,1-1,-2 3,1-3,-1 1,2-1,-1 0,0 0,-2 3,1-2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1209 715,'16'1,"-13"-1,0-1,0 1,0 0,0-1,0 1,0 0,0-1,0 1,0-1,3 1,-3 0,2-1,-2 1,0 0,0 0,0 0,0 0,0 0,0 0,0 0,0 0,0 0,0 0,0 0,0 1,0 0,-2 2,0 0,0 0,-1 0,0 0,0 0,-1 0,1 0,-1 0,0 1,1-1,-2 1,2-1,-1 1,0 0,0-1,0 0,0 1,0-1,1 0,-1 0,0 0,1 0,-1 1,1-1,-1 0,1 0,-1 2,0-1,0 0,1-1,-1 1,0-1,1 0,-1 0,0 0,1 0,-1 0,0 0,0 1,1 0,-1-1,0 1,1-1,-1 1,1-1,-1 0,1 0,-1 0,0 0,0 1,0 0,0-1,0 0,-1 0,1 0,0 0,0 0,0 0,-1 0,0 0,-1-1,0-3,2-2,-2-1,1-2,0 2,-1-3,2 4,-1 0,1 0,-1-1,1 1,-1 0,0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1235 711,'-2'8,"1"-5,0 0,0 0,1 0,-1 0,0 0,1 0,-1 0,0 0,1 0,-2 2,2-2,-1 1,0-1,0 3,-1-3,2 0,-2 1,1-1,0 2,0-1,-1-1,1 0,-1 0,1 0,-1 0,1 0,-2 1,0-1,0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1280 711,'1'7,"-2"-4,1 0,-1 0,-1 0,1 0,0 0,0 0,0 0,0 0,0 0,0 0,-1 1,1-1,0 1,-1 0,0 0,1 0,-1 0,0-1,0 2,1-2,-1 1,0-1,1 0,-1 0,0 1,-1 0,-1 0,2 0,-2-1,-1 1,0-1,1 1,1-3,-1 3,1-3,0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63 438,'14'-4,"-11"4,0 0,0 0,0 0,0-1,0 1,0-1,0 0,0 0,1-1,-1 1,0 0,-1-2,-4 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56 536,'13'5,"-10"-5,0 0,0 1,0-1,0 0,0 0,0 0,0 0,0 0,0 0,0 0,0 0,0 0,0 0,0 0,0-1,0 1,2 0,-2 0,0 0,0 0,0 0,0 0,0 1,0-1,-6 0,0 0,0 0,0 0,0 1,0-1,-1 1,0-1,-3 1,4 0,-1-1,-1 1,2-1,-1 1,1 0,0-1,0 0,-3 1,3 0,0 0,-1-1,1 1,0-1,0 0,0 0,0 1,0-1,6 2,0-1,0-1,10 1,-9-1,-1 0,4-1,1 0,-5 0,2 1,9-1,-7 0,-2 1,-1 0,-1 0,1-1,-1 1,0 0,0-1,-6 2,-1 0,0 1,0 0,0-1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62 648,'10'1,"-7"0,0-1,0 0,0 0,2 0,-2 0,1 0,0 0,0-1,-1 0,0 1,0-1,1 0,1 0,-1 1,-1-1,1 1,-1 0,0 0,1 0,0 0,0 0,0 0,-1 0,0 0,0 0,-7-2,1 1,0 1,-1-1,1 1,0 0,-13 0,12 0,0 0,0 0,-1 0,-1 1,1-1,1 1,-1-1,1 0,1 1,-1-1,0 1,1-1,0 1,0-1,-2 1,2 0,-3 0,3 0,0-1,0 1,0-1,6 1,1 0,0-1,0 0,1 0,-1 0,-1 0,1 0,-1 0,3 0,-3 0,1 0,0 0,0 0,0 0,1 0,3-1,-4 1,0 0,0 0,-1 0,1 0,-1 0,0 0,-4-3,-2 1,1-1,-1 3,0 0,0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578 472,'9'9,"-6"-6,-1 0,1-1,1 2,0-3,2 2,-2-1,3 0,-4-1,0 0,2 0,2 1,-4-1,2 1,4 2,-6-4,5 4,-5-2,1 0,1 0,0 1,-2-2,1 2,-3 0,-4-2,0 1,0-1,0 1,-1 0,0 1,0 1,0 0,1-1,0 0,0 0,0 0,0 0,0 1,-1 0,1 0,0 0,0-1,0 1,-1 1,0-1,1-2,0 1,0-1,0 0,0 0,2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47 432,'11'-1,"-8"1,0 0,0 0,0 0,0 0,0 0,0 0,1 0,0 0,-1 0,0 0,0 0,0 0,0 0,0 0,0 0,0 0,2 0,-1 0,0 0,-1 0,0 0,0 0,0 0,1 0,-1 0,1 0,1 0,-1 0,0 0,-1 0,1-1,0 1,1 0,-1 0,-1 0,2-1,-1 1,-1 0,2-1,-1 1,-1 0,4-1,-2 0,0 1,0 0,0-1,-1 1,-1 0,1 0,-1-1,1 1,0 0,-1 0,1 0,-1 0,0 0,3 0,-3 0,0 0,1 0,0 0,0 0,-7 0,0 0,0-1,0 1,0 0,0 0,-1 0,0 0,1 0,0 0,0 0,-1 0,0 1,0-1,1 0,-1 1,-1-1,1 0,1 1,-2-1,2 0,-2 0,2 0,-4 1,4-1,0 0,-2 1,2-1,0 0,-2 0,2 0,0 1,0-1,0 0,0 0,-2 0,2 1,0-1,-4 0,4 0,-1 0,1 0,-1 1,0-1,0 0,0 1,0-1,0 0,0 0,0 0,0 1,1-1,-1 0,0 0,1 0,-2 1,2-1,0 0,0 0,0 0,0 0,0 0,0 0,6 1,1 0,-1-1,0 0,0 0,0 0,0 0,0 0,1 0,-1 0,0 0,1 0,0 0,0 0,-1 0,2 0,-1 0,0 0,-1 0,3 0,-2 1,0-1,0 0,0 0,0 1,0-1,-1 0,0 0,1 1,-1-1,0 0,0 0,1 0,-1 0,0 0,2 0,-2 0,0 0,0-1,0 1,0 0,0-1,0 1,1-1,0 1,0 0,-1-1,1 1,-1 0,1-1,-1 1,1-1,0 1,-1 0,1 0,-1 0,0 0,0-1,0 1,0 0,1 0,-1 0,1 0,-1 0,0 0,0 0,0 0,0-1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350 942,'2'0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633 451,'36'0,"-31"0,-1 0,1-1,0 1,0 0,0 0,-2 0,0-1,0 1,0 0,0 0,0 0,0 0,0 0,0-1,1 1,-1 0,1 0,-1 0,0 0,1 0,-1-1,1 1,-1 0,0 0,1 0,-1 0,1 0,-1 0,1 0,3 0,-3 0,-1 0,1-1,3 1,-3 0,-1 0,1 0,3 0,-4 0,1 0,-1 0,1-1,3 1,-3 0,0 0,-1 0,1 0,-1 0,1 0,0 0,-1 0,1 0,-1 0,1 0,0 0,-1-1,1 1,-1 0,1 0,-1 0,0 0,1 0,-1 0,1 0,-1 0,0 0,0 0,7 0,-7 0,0 0,0 0,0 0,0 0,0 0,0 0,2 0,0 0,0 0,-1 0,3 0,-3 0,-1 0,1 0,2 0,-3 0,0 0,0 1,0-1,-4-3,-2 2,4 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88 313,'19'11,"-16"-11,0 1,-1 2,-2 0,-1 0,-1 0,-1-1,-1 2,2-1,-1-1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124 273,'2'0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84 311,'10'-10,"-7"9,0 1,0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120 268,'3'15,"-3"-12,0 1,0-1,0 1,0 1,0 0,0 0,0 0,0 0,-1 2,1-4,0 1,0-1,0 2,0-2,-1 0,1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143 292,'-22'16,"19"-14,1 1,0 0,3 0,2-2,0 0,0 0,0 0,0-1,0 1,0 1,0-1,0-1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153 297,'7'20,"-7"-17,0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184 285,'-11'11,"8"-8,0 1,0 1,-2 0,3-2,0 0,0 1,-2 2,2-2,0-1,1 0,-1 1,1-1,-1 1,1 0,0-1,0 1,-1-1,0 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227 434,'-13'-14,"13"11,0 0,0 0,1-1,0 1,-1 0,1 0,0-2,0 2,-1 0,2-1,0-1,0 2,-1 0,1 0,0 0,1 0,-1 0,1-1,-1 1,1 0,0 0,0 2,0 0,0 1,0 2,0-1,0 1,0 0,0 1,-1 0,0 0,0 0,-1 0,0 1,0-1,-1 1,0 0,0 0,-1 0,1-1,-1 1,0 0,0-1,0 0,0 1,0-1,0 1,1-1,-2 1,1-1,-1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162 748,'10'2,"-7"-2,0 0,0 1,0-1,0 0,1 1,0-1,0 1,0-1,0 0,0 0,-1 0,0 0,1 0,-1 0,1 0,-1 0,0 0,0 0,0-1,1 1,-1 0,0-1,0 1,0 0,0-1,1 1,-1-1,1 1,-1-1,1 0,1 0,-2 1,1-1,1 0,-1 0,-1 1,0-1,1 1,0 0,-1-1,0 1,0 0,0-1,0 1,1 0,-1 0,0-1,0 1,1 0,-1 0,0 0,1-1,0 1,0 0,-1 0,1 0,0 0,-1 0,1 0,0 0,0 0,0 0,0 0,0 0,2 0,-3 0,1 0,0 0,0 0,0 0,0 0,-1 0,1 0,0 0,0 0,0 0,0 0,-1 0,1 0,1 0,-1 0,-1 0,0-1,0 1,1 0,-1 0,0 0,0 0,0 0,0 0,0 0,0 0,0 0,-2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1317 507,'24'0,"-21"0,1 0,-1 0,0 0,1 0,-1 0,1 0,-1 0,0 0,0 0,0 0,0 0,0 0,1 0,0 0,-1 0,3 0,-3 0,0 0,0 0,0 0,0 0,0 0,0 0,0 0,0 0,1 0,0 0,-1 0,1 0,-1 0,0 1,0-1,0 1,1-1,0 1,-1-1,0 1,0-1,0 1,0-1,0 0,0 1,0 0,0 0,0-1,0 1,0 1,0-2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328 496,'-10'6,"9"-3,1 0,0 0,0 0,1 0,2-2,0-2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995 584,'9'3,"-6"-3,0 1,0 0,0-1,0 1,0-1,0 1,0-1,0 0,0 1,0-1,0 1,-6-1,-1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973 657,'14'3,"-11"-4,0 1,0-1,0 0,0 1,0-1,1 0,-1 0,0 1,1-2,-1 1,0 0,0 0,0 0,0-1,0 1,1 0,-1-1,0 1,0 0,0-1,0 0,-6 2,2 3,0 0,-1 0,2 0,-1 1,1 0,0-1,-1 0,1 1,0-1,-1 0,1 0,0 0,-1 0,1 0,-1 1,1-1,-1 0,1 2,-1-1,1-1,-1 0,1 0,0 1,-1-1,1 1,0-1,0 0,0 0,0 0,-1 0,1 0,0 0,0 0,0 1,0-1,0 0,0 0,0 0,3-4,-2-2,1 0,-1 0,1 0,-1 0,2-1,-1 1,0-1,0 0,1-2,0 1,-2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1110 560,'-5'6,"2"-4,0 0,0-1,0 1,0-1,0 0,-1 1,0-1,0 0,0 1,0-1,0 1,0-1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1077 591,'3'8,"-3"-5,-1 0,0 0,1 0,-1 0,1 0,0 1,-1-1,0 1,1-1,-1 0,0 1,1-1,0 0,-1 1,1 0,0-1,0 0,0 0,0 0,0 0,0 0,0 0,0 0,0-6,1 0,-1 0,1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1090 591,'11'-1,"-8"1,0-1,0 0,0 0,0 1,0-1,0 1,0 0,0-1,0 1,0 0,0 1,-2 2,0 0,-1 0,0 0,0 2,0-2,0 0,0 0,0 1,0 0,0-1,0 0,0 0,0 2,0-1,-1 0,1-1,0 0,0 1,-1-1,1 0,0 0,0 1,0-1,0 0,-1 0,1 1,0 0,0-1,0 6,0-6,0 0,0 0,0 0,0 0,-1 2,1-1,0 1,-1-2,1 0,0 0,0 0,0 0,0 1,0 2,0-2,0-1,0 8,0-7,0-1,0 1,0-1,0 1,0-1,0 1,-1-1,1 0,0 0,0 0,-3-2,1-4,-1 0,1 0,1 0,-2 0,1 0,0 0,0 0,0 0,0 0,-1-1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1080 616,'12'0,"-9"1,0-1,0 0,0 0,0 0,0 0,0 0,0 1,0-1,-6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1083 637,'12'1,"-9"-1,0 0,0 0,0 0,1 0,-1 0,0 0,0 0,0 0,0 0,-6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1062 669,'11'2,"-8"-2,0 0,0-1,0 1,0 0,0 0,1 0,-1-1,0 1,0 0,0 0,0 0,0-1,0 1,0 0,0 0,0-1,0 1,0-1,0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1136 667,'-4'8,"2"-5,0 1,0-1,1 0,-2 1,1-1,0 0,0 0,0 0,0 1,-1 0,1 0,-1 0,0 0,0 0,-1 0,0 1,0-1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1162 654,'22'0,"-18"0,0 0,-1-1,0 1,0 0,0-1,0 1,0-1,0 1,1-1,-1 1,1 0,-1-1,0 1,0-1,0 1,0-1,0 1,0-1,0 0,-6-2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335 477,'-1'9,"1"-6,0 0,0 0,0 0,0 0,0 0,0 0,0 0,0 0,-1-6,2 0,1 0,-1 0,0 0,2 2,-2 4,-1 0,1 0,-1 0,1 0,-1 0,1 0,-1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1212 582,'7'5,"-5"-2,-1 0,0 0,-1 0,0 0,1 0,-1 0,0 0,0 1,0-1,-1 5,1-4,0 0,0 0,0 0,-1 1,1 4,0-5,0 0,0 2,-1-2,1 0,0 0,0 0,0 4,0-4,0 1,0-2,0 0,0 0,0 1,-1-1,1 0,0 1,0-1,-1 2,1-2,0 0,0 0,0 1,0-1,0 1,-1-1,1 0,0 0,0 0,0 0,0 1,-1-1,1 0,-1 0,-2-3,0-2,1-1,0 0,-1 1,2-1,-2 0,1 0,0 0,-1 0,0-1,1 0,0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1160 692,'15'6,"-12"-4,0 0,0-1,0 0,0 0,0 0,0 0,0 0,-6 0,0-1,0-1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1315 573,'18'11,"-15"-10,0 0,-6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1286 631,'19'-3,"-16"1,0 1,0 0,0-1,0 1,0-1,0 1,-1-2,-2 6,0 0,0 0,0 1,0-1,0 2,-1-1,1 1,0 0,0 0,0 0,0-1,-1-1,1 2,0 0,-1-1,1-1,0 1,0-1,0 1,-1 0,1 0,0-1,0 1,0-1,0 1,0 0,0 0,0-1,0 0,-1 0,1-6,1-1,1 1,-1-1,0 0,1-1,1 1,-2 1,1-1,-1 1,0 0,2-2,-1 0,1 0,-2 2,2-1,-2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1362 566,'19'-1,"-16"1,0 0,1 0,-1-1,0 1,0 0,1-1,-1 0,0 0,0 1,-6 0,0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1386 564,'-1'21,"0"-16,1-2,-1 2,1-2,0 0,-1 0,1 0,0 0,0 0,-1 0,1 2,-1 1,1 0,-1 2,1-3,-1-2,1 1,0 1,0 0,-1-2,1 0,0 0,0 0,0-6,0-1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1380 576,'26'-2,"-23"2,1-1,-1 1,0 0,0 0,0 0,0 1,0 1,-2 1,-1 0,1 1,0-1,-1 3,0-3,0 0,1 0,-1 1,0 2,0-1,0 0,0 0,0 2,0-4,0 0,0 0,0 0,0 3,0-3,0 3,0 1,0-4,0 0,0 0,0 1,0-1,0 0,-1 4,1-4,0 3,-1 0,1-1,0-2,0 0,0 2,0-1,0 1,0 2,0-2,0 0,0 0,1 13,-1-15,0 2,0-1,1 0,-1-1,0 1,1 5,-1-5,0-1,0 0,0 0,-1-6,-1 0,0-1,0 1,1 0,-1 0,1 0,-4-4,3 3,0 0,1-1,-1 1,0-1,0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1392 611,'31'0,"-28"0,0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1384 641,'25'-4,"-22"4,0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1352 679,'31'-5,"-27"5,-1-1,1 0,-1 0,0 1,0-1,0 1,1-1,-1 0,0 0,0 0,0 1,-6 2,1 1,0 0,0 0,0 0,1 0,-2 1,1-1,-3 2,3-2,-1 0,0 0,-1 1,1-1,-1 0,1 0,-1 1,0-1,1 0,0-1,0 1,0-1,0 0,0 1,0-1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356 493,'4'14,"-4"-11,3-4,-2-2,0 0,0 0,0 0,1 0,-1 6,-1 0,0 0,0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1460 638,'27'-3,"-24"2,0 1,1-1,3 0,-3 0,0 1,-1-1,1 1,0-1,-1 1,1-1,-1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1502 581,'2'9,"-1"-6,0 0,0 0,-1 0,0 0,0 0,1 0,-1 1,0 0,1 0,-1 1,0-2,1 2,-1 0,0-2,1 0,-1 2,1-2,-1 0,0 2,1-2,-1 2,0 0,1 0,-1 1,0-3,1 2,-1 0,0 0,0-1,0 0,0-1,0 1,0-1,0 1,0-1,0 1,-1 0,1-1,-1 1,1-1,-1 0,0 0,-2-5,2-1,0 0,-1 0,1 0,-1 0,1 0,-1 0,0-1,-1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1473 678,'18'7,"-15"-7,0 1,0 0,0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1024 916,'16'10,"-13"-10,0-1,1 1,0-1,0 1,0-1,-1 0,1 1,0-1,0 1,0-1,0 0,-1 0,10-2,-10 3,1-1,-1 1,1-1,-1 1,1 0,0-1,0 1,0-1,-1 1,0 0,0 0,0 0,0 0,0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1129 868,'-16'33,"14"-29,0 1,-1 3,0 0,0-3,2-2,-1 2,0-2,0 2,-4 5,3-5,-4 5,5-7,-1 1,0 0,0 0,0-1,0 0,1 0,-3 1,2-2,0 0,-4 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1113 916,'11'19,"-10"-16,0 0,0 0,0 1,1 0,-1-1,1 0,-1 0,0 0,1 0,0 0,-1 0,1 1,1-1,-1 0,1 0,0 0,0 0,2 1,-2-1,0-1,0 0,0 1,1 0,-1 0,0 1,1 0,-1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1323 799,'15'24,"-14"-21,1 0,-1 0,0 0,0 0,-3 0,-1-2,0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1271 832,'3'24,"-3"-21,0 1,0 0,-1 1,1-2,-1 0,0 0,0 0,1 1,-1-1,0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1271 852,'26'-6,"-22"5,0 1,-1-1,1 0,-1 1,1-1,-1 1,2 0,-2-1,2 1,0-1,0 1,0 0,-1-1,-1 1,1 0,0 0,-1 0,1 0,-1 0,0 0,1 0,-1 0,1 0,-1 0,0 1,-2 2,-3 0,-1-2,-1 1,0 0,1-1,0 0,-1 1,-1-1,1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1300 884,'25'-3,"-21"2,-1 1,3-1,-2 0,0 1,1-1,-1 0,-1 1,1 0,-1-1,0 1,0 0,-3 3,-2 0,-2 1,1-1,0 0,-1 1,-2 0,3-1,-1 0,1-1,-1 1,1 1,-1-1,0 0,0-1,1 1,-2 1,1-2,-1 1,2-1,0-1,-1 1,1-1,0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386 488,'1'15,"-1"-12,0 0,-1-6,1 0,1 0,-1 0,1 0,1 0,1 1,0 2,0 1,-3 2,0 0,0 0,0 0,0 0,0 0,0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1363 909,'12'20,"-12"-16,1-1,-1 1,0 0,1-1,-1 0,0 0,0 1,0-1,-1 0,1 1,-1-1,1 1,-1 0,1 0,-1 0,0 0,0-1,1 1,-1-1,0 0,0 1,0 0,1 0,-1 0,0 0,0 2,0-3,-1 1,1-1,0 1,-1 1,1-1,0 0,0 0,-1 0,0-1,0 0,-1 0,0-2,2-4,-1-1,2 0,-1 0,0-1,-1-3,1 3,0 0,1 2,0 0,-1-1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1363 931,'-19'17,"15"-14,0-1,-2 2,0-1,2-1,0 0,1 0,-1-1,0 2,1-2,0 1,0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1365 964,'-25'14,"22"-12,0 0,0-1,0 1,-1 0,0-1,1 0,-1 1,0 0,-1-1,1 1,-1-1,1 1,-1-1,1-1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1440 919,'-17'13,"14"-12,0 0,-1 1,1-1,-1 0,0 1,0-1,0 0,0 1,0-1,0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1368 956,'19'10,"-16"-8,0-1,0 0,0 1,1-1,-1 1,0-1,1 1,-1 0,0-1,1 0,0 1,-1-1,1 0,0 0,-1 0,0 0,2 0,-1 0,-1 0,0 0,1-1,5 2,-5-1,1 0,-1 0,0 0,0 0,-1-1,1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279 262,'210'0,"-157"0,-1 0,1 0,-1 0,1 0,-1 0,1-12,-1 12,1 0,-1 0,1 0,0 0,-1 0,1 0,17 0,-18 0,18 0,-17 0,17 0,-18 0,18 0,-17 0,-1 0,1 0,0 0,-1 0,18 0,-17 0,-1 0,1 0,-1 0,1 0,-1 0,1 0,-1 0,1 0,-1 0,1 0,-1-12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499 356,'175'-47,"-122"63,0-16,-1 0,1 0,-1 0,1 0,0 0,-1 0,1 0,-1 0,1 0,0 0,-1 0,18 0,53 0,-70 0,-1 0,18 0,1 0,-1 0,-18-16,1 16,-1 0,1 0,17-16,0 16,0 0,-17 0,0-16,-1 16,1 0,-1 0,1 0,0 0,-1-15,1 15,0 0,-1 0,1 0,17-16,-18 16,1 0,0 0,-1 0,1-16,-1 32,-104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681 331,'176'0,"-124"0,1 0,0 0,-1 0,54 0,-36 0,0 0,36 0,-36 0,-17 0,0 0,-1 0,1 0,0-16,34 16,-34 0,17 0,-17 0,0 0,17 0,-17 0,17 0,-17 0,17-15,-17 15,17 0,-17 0,17 0,-17 0,17-16,-17 16,17 0,0 0,-17-15,17 15,-17 0,0 0,17 0,-17 0,17-16,0 16,0 0,-17 0,17 0,-17 0,0 0,17-15,-17 15,17 0,-17 0,17 0,-17 0,-1 0,1 0,0 0,-1 0,36 0,-35-16,17 16,-17 0,17 0,-17 0,0 0,-1 16,1-16,0 0,-1 0,-87 46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282 347,'139'74,"-87"-74,0 0,18 0,-18 0,0 0,0-15,0 15,0 0,18 0,-1-14,-16 14,16 0,-17 0,0 0,0-15,1 15,-1 0,-122 44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478 360,'173'-9,"-122"9,1 0,-1 0,1 0,0 0,-1 0,1 0,0 0,-104 0,0 0,1 0,-1 0,0 0,-34 0,35 0,-1 0,-17 0,0 0,18 0,-1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361 481,'8'6,"-5"-5,-6-3,0 1,0 0,0 0,0 1,0-1,6 1,0 0,0 0,0 0,0 0,-6 0,0 0,0 0,0 0,0 0,0-1,6 1,-1 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467 486,'369'0,"-317"0,1 0,0 0,-1 0,1 0,0 0,-1 0,1 0,0 0,-1 0,1 0,0 0,17-16,-17 16,35 0,70 0,-88 0,53 0,-18-16,-52 16,17 0,-17 0,87-16,-87 16,70-15,-18 15,18-16,-53 16,0-16,36 16,-54 0,19-16,-19 16,1 0,17 0,-17 0,0 0,-1 0,1 0,0 0,-1 0,36 0,-35 0,-1 0,1-16,0 16,-1 0,1-16,0 16,-1 0,-104 0,-1 0,0 16,18 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292 701,'245'-99,"-193"83,1 16,-1-17,1 0,-1 17,0-16,1 16,-1-17,18 17,-17 0,-1-16,1 16,-1 0,0 0,1 0,17 0,-18 0,1 0,-1 0,1 0,-1 0,0-17,18 17,-17 0,-1 0,1 0,17-16,-18 16,1-17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492 576,'140'16,"-88"-32,1 16,-1-16,1 16,-1 0,1-16,16 16,1 0,0 0,-17-15,-1 15,1-16,-1 16,1 0,-1-16,0 16,1 0,-1 0,1 0,17-16,0 16,-18 0,0 0,1-16,-1 16,18 0,-17 0,-1-16,1 16,-1 0,1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639 457,'192'40,"-140"-40,0 0,1 0,-1 0,0 0,18 0,-18 0,1 0,34 0,-35 0,35 0,-34 0,-1 0,18 0,-18-13,18 13,-18-14,0 14,1 0,-1 0,0-13,1 26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758 812,'193'-17,"-140"0,-1 0,1 17,0-17,0 17,-1-16,18-1,-17 17,0-17,-1 17,1-17,17 17,1-17,-19 17,18-17,-17 17,0 0,0 0,-1-17,1 17,228-17,-229 17,19 0,-19 0,19 0,-1 0,-17 0,87-17,-52 17,-18 0,-17 0,17 0,0 0,-17 0,-1 0,36 0,-17 0,-19 0,18 0,18 0,0 0,-35 0,-1 0,19-17,-19 17,1 0,0 0,-1-17,1 17,0 0,-1-17,1 17,0-16,-1-18,-17-17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1013 458,'294'30,"-242"-15,0-15,0 0,0 0,0 14,0-14,17 0,0 0,-17 0,0 15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289 591,'226'-14,"-174"14,18 0,-18 0,0 0,0 0,0 14,0-14,0 14,0-14,1 0,-1 15,0-15,0 14,0-14,0 0,0-14,-34-29,-70 43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295 765,'262'47,"-209"-47,-1 0,1 0,-1 0,1-16,-1 16,1 0,-1-15,1 15,-1-16,1 16,-1-15,1-1,17 16,-18-15,1 15,-1 0,1 0,-1 0,1 0,-1 0,1 0,-1 0,1 0,-1 0,1-16,-1 16,1 0,-1 0,18 0,-17 0,-1 0,1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443 772,'262'15,"-209"-15,-1 0,18 0,-18 0,1 0,-1 0,18 0,-17 0,-1 0,1 0,17 0,-18 0,53-15,-53 15,1 0,-1-15,1 15,-1 0,1 0,-1 0,0-16,1 16,-1 0,1 0,-1-15,1 15,-1-15,1 15,-106-15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308 884,'122'-80,"-52"80,-17 0,-1 0,18 0,0 0,-18 0,1 16,-1-16,1 0,-1 0,0 16,18-16,0 0,-17 0,-1 0,1 0,34 0,-35 0,1 16,-1 0,1-16,-1 16,1-16,-1 15,0-15,1 16,-1-16,1 16,-1-16,1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899 475,'3'6,"-2"-3,1 0,0 0,-1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445 871,'228'0,"-175"0,0 0,-1 0,1 0,0 0,0 0,-1-14,1 14,0 0,-1 0,19 0,-19-15,1 15,17 0,-17-14,0 14,-1 0,19 0,-19-14,1 14,35 0,-18 0,18 0,-18 0,-17 0,0 0,35 0,-36 0,19 0,-1 0,-17 0,-1 0,18 0,-17 0,17 0,-17 0,17 0,-17 0,17 0,53 0,-17 0,-54 0,1 0,0 0,0 0,34 0,1 14,-35-14,17 0,-17 0,0 0,34 0,-34 0,0 0,17 0,-17 0,0 0,-1 14,1-14,0 0,-1 0,1 0,0 15,-1-15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298 976,'176'0,"-124"0,1 16,-1-16,19 0,-19 0,1 15,0-15,-1 0,1 0,0 15,17-15,-18 0,19 0,-19 0,1 0,0 0,-1 0,1 0,0 0,-1-15,1 15,17 0,-17 0,-1 0,19 0,-19-15,1 15,17 0,-17-16,-1 16,1 0,0 0,-1-15,1 15,0 0,-1-15,19 15,-19 0,1-15,0 15,-1 0,1 0,0 0,-1 0,1 0,35 0,-36 0,1 0,0 0,-1 0,1 15,0-15,-1 0,1 15,-1-15,1 0,0 0,-1 15,-104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573 935,'281'15,"-228"-15,-1 15,1-15,0 0,-1 0,1 15,0-15,-1 0,1 0,0 0,-1 0,1 0,0 0,-1 0,36 0,-35 0,17 0,-17 0,-1 0,1 14,0-14,-1 0,19 0,-19 0,1 0,0 0,-1 15,19-15,-1 0,-17 0,-1 0,1 0,17 0,-17 0,0 0,17 0,-18 0,1 0,17 0,-17 0,0 0,17 0,0 0,-17 0,17 0,-17-15,-1 15,1 0,35 0,-35-14,17 14,-18 0,1 0,17 0,-17 0,0 0,-1 0,1 0,0 0,-1 0,-104-15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807 923,'208'9,"-122"-9,-34 0,0 0,17 0,-17 0,0 0,0 0,0 0,0 0,17 0,-17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891 931,'157'0,"-104"0,-1 0,0 0,1 0,-1 0,18 0,0 0,0 0,0 0,-18 0,0 0,1 0,-1 0,0 0,1 9,-1-9,1 0,-1 0,18 0,0 0,0 0,-18 0,0 0,1 0,-1 0,1 0,-106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1022 924,'175'12,"-123"-12,1 0,-1 0,18 0,-17 0,-1 12,1-12,-1 0,1 0,17 0,-18 0,1 0,-1 0,1 0,16 0,-16 0,34 0,-17 0,-17 0,-1 0,18 0,-17 0,-1 0,1 0,-1 0,1 0,-1 0,1 0,-1 0,1 0,-1-12,1 12,-106 0,1-12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348 1025,'158'16,"-105"-16,-1 0,1 15,0-15,-1 0,18 0,1 0,-19 0,1 0,35 0,-36 0,1 0,0 0,-1 0,19 0,-19 0,1 0,-1 0,1 0,0 0,-1 0,1 16,17-16,-17 15,0-15,-1 0,1 0,0 0,-1 0,1 0,0 16,17-16,-18 0,1 0,17 0,-17 0,0 0,17 0,0 15,-17-15,69 0,-51 0,34 0,-52 0,17 16,-18-16,71 0,-70 0,0 0,-1 0,1 0,0 0,17 0,-18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558 1030,'191'84,"-139"-84,0 16,0 1,0-17,0 17,1 0,-1-17,0 16,0 1,0-17,0 0,0 17,0 0,0-1,0-16,1 34,-1-1,-52-83,-52 50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649 1037,'175'14,"-123"-14,0 0,35 0,-17 14,0-14,-18 0,36 0,-36 15,0-15,18 0,0 0,-18 0,1 0,-1 0,0 0,1 14,-1-14,0 0,1 0,-1 0,0 0,1 0,-1 0,1 0,-106-14,1 14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764 1052,'228'0,"-175"0,0 0,-1 0,1 0,35 0,-36-16,1 16,0 0,-1 0,1 0,0 0,17 0,-18 0,1 0,0 0,17 0,18 0,-36 0,19 0,-19 0,19 0,-19 16,18-16,1 0,-19 0,19 0,-1 0,0 0,-17 0,17 0,0 0,0 16,36-16,-36 0,0 0,0 0,-17 0,17 15,0-15,-17 0,35 16,-18-16,-17 0,-1 0,1 0,0 16,-1-16,19 0,-1 16,-18-16,1 15,0-15,-1 0,-104 16,-18-16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909 469,'-7'10,"4"-8,1 1,0 0,-1 0,0 0,0-1,1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454 226,'155'-16,"-104"0,1 0,-1 1,1-1,-1 0,18 0,-17 0,-1 0,1 16,-87 48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816 87,'-236'313,"202"-261,17 17,1 1,-1-1,17-17,-17 0,0 18,17-18,0 17,0-17,0 0,0 1,34-1,16-70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585 256,'150'133,"-133"-183,-1 0,-16-16,0 16,-16 0,-34 33,0 17,0 33,0 1,16 32,1-16,33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673 987,'-152'-69,"152"121,0 0,0 0,51-35,-35-69,18 0,0-17,-17 17,17 0,-18-1,18-16,0 17,-17 0,0 0,-1 0,-16 0,17-1,-17 1,17 0,-17 0,0 0,0 0,-17 0,-33 69,33 35,0 18,0-18,0 17,17 1,-17-1,17-17,0 18,-16-18,16 0,0 17,0-16,0-1,0 0,0 17,16-17,-16 0,51-34,0-18,-1-35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835 233,'-220'-136,"187"187,16 0,0 0,17 0,0 1,0-1,0 0,17 0,33-51,1-17,0-34,-18 0,18 0,-34-1,0 1,16 102,-33 1,0 16,0-17,17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577 98,'14'203,"0"-118,1-35,-1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1540 88,'-191'192,"104"-105,70-35,-53 18,36-18,-1 0,0 1,1-1,-1 0,0 0,1 1,-1-1,-17 0,17 1,0-1,18 0,-52 53,34-36,0 1,1-18,-1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678 121,'-161'-17,"161"67,0-1,0 1,0 0,32-1,16-49,17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695 85,'59'409,"-44"-358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1355 80,'-121'348,"70"-278,-1 17,1 0,-1 0,-17 0,35-35,-18 35,-17-17,35-1,0 1,16-18,1 0,0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924 470,'-1'9,"0"-6,1 0,0 0,-1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807 299,'117'239,"-84"-290,-16 0,17-34,-34 33,16 1,-16 0,-16 0,-1 0,-33 34,-1 34,1 17,0 17,16 0,1 0,33 1,0-1,67-34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769 78,'-17'274,"17"-223,0 0,51-51,-18-51,1 0,0-1,0 1,-18 0,-16-1,0 1,0 102,0 1,-16-1,16 0,0 1,0-1,0 0,0 0,16 1,35-18,0-34,-1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837 188,'17'120,"-17"-69,-17 0,17 1,-17-1,17 1,-17-1,0-102,17-18,0 18,0-1,17-16,0-1,-17 18,17 0,-17-1,51 18,0 34,0 0,1 17,-1 0,0 0,17 18,-17-18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1223 1830,'-280'-297,"245"227,0-35,18 35,-1 0,1 18,-1-18,18 18,0-53,0 0,0 53,0 0,18-1,-1 1,18-18,0 0,18 0,-18 18,17 0,1 17,-1 0,1 17,0 1,17-1,-18 1,18-1,-17 18,-1 0,1 0,-1-17,36 17,-35 0,34 0,1 0,-18 0,-17 0,17 17,-18-17,18 18,-17-18,17 17,-18-17,19 18,-19-1,18 1,18 17,-18 0,-18 0,18-1,1 1,-1 18,-35-1,17-17,1 35,-1 17,-34-34,17-1,-18 18,-17-18,18 18,-1 0,-17 0,0-1,0-16,0-1,0 1,-17-1,-18 0,0 1,-18-1,1 0,-1-34,-17-1,0 1,-18-1,1 1,34-18,1 0,-36 17,36-17,-36 18,35-18,-34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967 71,'-15'122,"15"-70,-14 0,0 35,14-18,0 1,0-1,0 1,0 16,14-16,0 34,1-17,-15-35,14 18,-14-18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1035 98,'254'120,"-237"-69,-17 0,0 1,-34-1,-16 0,-1-17,0 0,0 1,1-18,-1 0,0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957 101,'24'274,"-24"-223,0 1,0 16,0-16,0-1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960 84,'2'0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961 84,'329'620,"-312"-568,-17 0,0-104,0 0,0 1,0-18,0 17,0 0,17 1,-17-1,18 0,34 18,-1 34,1 17,0 17,0-16,0 16,0-17,0 1,0-1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1102 75,'-76'483,"76"-431,-15 17,15-17,0-1,45-16,1-35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922 455,'2'0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994 83,'398'28,"-328"-28,16 0,-34 0,18 15,-19-15,19 0,-18 14,0-14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1228 56,'-51'416,"35"-329,-1-17,0-1,0-17,0 0,1 35,-1-35,0 0,17-104,0 0,50 0,-33 0,34-18,-18 18,1 0,16 0,1 35,-35 69,-16 0,0 0,17 17,-17-17,0 0,0 1,0-1,0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1591 1387,'17'-349,"-69"314,1 0,-1 18,1 17,-1 0,0 35,18 17,0 1,-1-1,1 0,0 18,16 0,1-18,0 1,17 16,17-16,35-53,-1-35,18-18,-17 1,-1 0,-34-1,18 1,-1 0,-17-1,18-16,-18-1,0 0,0 18,0-18,18 0,-18 0,0-17,0 17,-17 0,17 0,-17 1,18-36,-18 35,0 18,17-18,-34 122,-18 71,18-54,0-16,0 34,17-35,-35 36,35-1,-17-35,17 35,0 1,0-36,0 35,0 1,0-19,0 1,0 0,0 17,0-17,17 0,18-18,-1 1,18-53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1482 298,'-171'-221,"136"272,1 0,17 0,-35 69,18-35,17-34,17 0,51-51,1-34,-1 17,-16-34,16 0,-17-18,1 18,-1 0,0 0,18 85,-52 17,17 0,0 1,-17-1,17 0,0 0,0 0,35-51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1161 76,'116'292,"-99"-241,-17 18,16-18,1 1,-1-1,1 1,32-52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2768 62,'-332'403,"297"-351,-17 1,-1 17,1-17,-1 17,1 0,-18 0,0 17,18-17,-88 123,71-88,-1-17,0 34,-70 88,88-87,-18 0,18-18,-18 17,17-17,1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740 1991,'-244'-210,"209"158,0 0,0-1,17 1,-17-1,18 1,-1-1,1 1,-1 0,18-1,-17 1,17-1,0 1,17-1,36 1,-18 0,17-1,-17 1,0-1,18 1,-19-1,19 1,-1 0,1 17,-1 0,1 0,-1 0,0 17,1 1,17-36,0 36,-18-18,0 35,1-18,-1 18,18-17,-17 17,-1 0,0 0,1 35,-36 17,18 1,0-1,0 1,0-1,17-34,1 17,-1 17,-17 0,-17 1,-1-1,1 1,-1-1,-17 1,0-1,18 0,-18 18,0-17,0-1,0 18,0-18,0 1,-18-1,1 1,-1-1,1 1,17-1,-18 0,1 1,-18-1,17 1,-34-18,17 17,-17-17,-1 0,1-17,-1-18,1 0,-1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362 341,'189'81,"-138"-81,1 0,-1 0,1 0,-1 0,1 0,-1-16,1 0,-104 0,1 32,-1-16,1 16,-1 0,-16 1,16-17,1 16,-1 16,104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545 434,'176'-17,"-123"34,-1-17,1 0,0 16,0-16,34 0,-16 0,-1 0,18 0,-36 0,1 0,0 0,0 0,-1 0,-104-33,-1 33,0 0,0 0,1 0,-1 0,0 0,1 0,-1 0,0 0,1 0,-1 17,0-17,0 16,1 0,-1 0,0-16,-17 17,17-17,1 16,-1-16,106 0,-1-16,1-1,0 17,0-16,-1 16,1-16,0 16,17 0,-17 0,-1-16,1 16,0 0,-1 0,1 0,0-17,-1 17,1 0,0-16,0 16,-1 0,1 0,17 0,-17-16,17 16,-17 0,0 0,-1 0,1 0,17 0,-17 0,0-16,-1 16,19 0,-19 0,19 0,-19 0,19 0,-1-17,-17 17,17 0,18 0,-18 0,0 0,123 0,-87 0,-36 0,0 0,1 0,-1 0,0 0,-17 0,17 0,36 0,-54 0,19 0,-1 0,-17 0,34 0,-34 0,17 0,-17-16,17 16,-17 0,0 0,-1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1044 1958,'-298'-157,"263"104,18 1,-1 0,-17-1,18-17,-1 18,-17-18,18 17,-1-17,18 18,0 0,0-1,0 1,0-1,0-17,18 18,-1-1,1 1,17-1,0 1,0 0,35-18,-18 17,88-17,-87 35,-1 18,36-18,-35 17,52 1,-53-1,1 1,17 17,-18-18,123 1,-122 17,17 0,0 0,-17 17,17-17,-18 18,1-1,17 1,-18-1,1 1,-1 17,1-18,17 18,0 0,-17 18,-1-18,1 17,-18 1,0-1,-18 0,18 18,-17 0,17 0,-18 0,18 0,-17-17,-18-1,17 0,-17 1,0-1,-17 1,-1-1,1 18,-1-17,-17-1,-17 0,17 1,0-1,-18 1,1-18,17 17,-18-17,1 18,-18-1,-1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955 477,'-8'-9,"5"10,0 1,2 1,-1 0,2 0,-1 0,1 0,1 0,2-3,0 0,0-2,0 0,0 0,-1-1,0 0,-1 0,0 0,-1 7,0-1,0 0,0 0,0 0,1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281 574,'193'-126,"-141"142,1-16,0 16,-1-1,1 1,-1 0,1-16,-1 0,1 0,0 0,-1-16,1 16,-1 0,1-16,-1 16,1-15,0 15,-1 0,1 0,-1 0,1 0,0 0,-1 15,1-15,17 0,-18 16,1-16,-1 0,1 0,17 0,-17 0,17 0,-18 0,1 0,17 0,-17 0,-1 0,18 0,-17 0,17 0,0 0,-17 0,-1 0,1 0,-1 16,-87-63,-17 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1022 458,'327'43,"-276"-43,1 0,-1 14,1-14,-1 0,1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489 523,'164'-35,"-114"35,-50 52,-17 0,1 0,-1 17,17 0,-16 0,-1 0,1 0,0 0,-1-17,1 0,-1 0,-16 0,17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475 544,'205'-9,"-154"9,1 0,-1 0,0 0,1 0,-1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699 502,'-132'103,"99"-52,17 1,16-1,16 1,34-18,-1 0,0 1,1-18,-50 34,-50-17,1-16,0 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561 522,'204'0,"-152"0,16 0,-17 0,0-9,0 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772 492,'-152'415,"136"-346,16-17,-17 18,0-19,17 19,0-18,0-1,50-33,1-18,-1-18,1-16,-1-1,-16-17,16 18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866 473,'-84'365,"67"-278,-17-17,34-18,-33 17,16 1,0-1,-16 53,16-70,0 1,51-106,33-68,-17 34,-16 35,33-18,-16 53,-18 86,-33 1,0-18,0 17,-17-16,1-1,16 17,0-17,0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690 513,'-14'186,"-1"-135,1 0,0-1,14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643 488,'24'91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152 660,'13'2,"-10"-2,0 0,0-1,0 1,0-1,0 1,0 0,1-1,-1 1,1-1,-1 1,0-1,0 1,1 0,-1-1,1 1,-1-1,1 1,-1-1,1 1,-1-1,0 0,1 1,-1-1,1 1,-1-1,0 1,0 0,0-1,2 1,-2 0,0-1,0 1,0-1,0 1,0-1,0 1,0-1,0 1,0-1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953 436,'7'9,"-5"-6,1-1,-2 1,2 0,-1 0,1 0,-1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906 503,'-202'206,"152"-172,50 18,34-1,16-33,0-18,1 17,-1 0,1 0,-1 35,-83-1,-18-34,1 0,-1 1,1-1,-1-17,1 17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724 654,'17'222,"1"-307,16 33,1-33,17 16,17 1,-17 68,-1 51,-33 1,-18-1,0 0,0 1,0-1,0 0,17 0,-17 1,52-87,-35-16,18 0,-18 0,18-1,-18-16,17 17,18-18,-17 18,17 68,-35 34,0 1,1-1,-18 0,17 1,0-1,-17 0,0 0,17 1,1-1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786 496,'129'290,"-113"-239,-16 1,16-1,-16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1993 496,'-122'140,"70"-88,-1 18,-16 0,-1-1,18-34,17 18,-34 16,16-16,-16 34,-18 0,52-34,-35 34,53-35,-53 18,53-18,-35 18,17 0,-17-18,17 1,0-1,18 0,-18 18,0-17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749 465,'261'12,"-208"-12,51 0,-51 0,-1 0,0 0,0 0,18 0,-18 0,18 0,-18 0,1 0,16 0,-16 0,-1 0,35 0,-35 0,1 0,16 0,-16-12,-106 12,1-12,0 12,-1 0,1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1972 1985,'-421'18,"369"-36,-1 18,0-17,1-1,-1 18,1-17,-1-18,0 17,1 1,-1-18,1 0,-1-17,18-1,18 1,17-1,-18 1,18 0,0-1,0 1,18-1,-18 1,17 0,1-18,17 17,-18 1,18 0,0-18,0 17,18 1,-18 0,18-1,-1 18,18-17,0 0,1 34,-19-17,18 18,0-1,35-17,-34 18,-1-1,17 1,-17-1,1 18,-19-17,18 17,0 0,-17 0,17 0,18 0,-18 17,18-17,-18 18,0 17,0-18,0 18,0-17,18 34,-36-17,1 0,-1 0,1 0,17 17,-17 1,-1-1,1 35,-36-34,-17-1,0 0,0 36,-17-18,-18-18,17 0,-17 1,0-1,18 1,-36-1,-17 0,17 1,1-18,-1 17,1-17,-18 0,-18 35,35-35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1856 608,'-156'-313,"104"313,0 52,-1 0,36 0,-18 1,1-1,16 0,-17 17,35-16,0-1,53-18,51-34,-52 0,0-17,0-18,0 1,0-19,-17 1,17 0,-17 0,-18 0,1 0,-53 104,0 0,35 0,-35 18,18-18,0 17,-1-17,-16 18,16 0,1-18,-18 35,18-18,-1-17,1 0,-18 1,18-1,-18 0,-17-17,0-35,0 0,0 0,0-18,-18-17,18 18,0 0,0-18,0 0,0-17,-1 0,19 0,-1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1012 305,'-44'254,"29"-203,0 0,15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952 279,'143'179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1710 268,'-311'17,"294"36,-1-1,-16 36,17-1,-1-34,-33 192,33-193,18 18,-17 52,-18 1,35-71,-17 18,17 0,-17-17,0 17,-1-18,1 18,0-18,17 1,-17-1,-1 1,1-1,0 18,0 0,-1-17,1-1,17 1,0-106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341 570,'-10'-7,"7"6,0 4,0 1,2-1,-1 0,1 1,0-1,1 0,3-3,0 0,0-2,0 0,-1-1,1 0,-2 0,0 0,0 0,-2 6,0 0,1 0,-1 0,1 0,0 0,0 1,0 0,-1 1,1-2,0 0,0 1,-1-1,1 0,-1 0,1 0,-1 0,1 0,-1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956 310,'360'9,"-308"-9,16 0,18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1227 285,'-83'277,"50"-225,-1 0,18 17,-18-17,18 17,-1-17,17 0,0 17,0-17,17 0,33-52,0 0,-1 0,1-18,0-16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991 296,'275'80,"-223"-63,-1-1,1 0,17-16,-18 16,18 0,-17-16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1200 455,'226'17,"-174"-1,1-16,-1 17,18-17,-18 17,0-17,18 16,-18 1,70 0,-70-1,18 1,-18-17,-87-50,-17 50,-18-17,0 17,18-16,0 16,0 0,0 0,-1-17,-16 17,16 0,-16 0,17 0,-18 0,18 0,0 0,-1 0,1 0,-18 17,18-1,0 1,104 0,0-17,1 0,-1 0,0 0,18 0,-18 16,18-16,-1 0,1 0,0 0,-18 0,35 0,-35 0,0 0,-104 0,0 0,0 0,-1 0,1 0,-18 0,18 0,-17 0,-18 0,34 0,-16 0,16 0,106 0,51 0,-52 17,18-17,0 0,-1 0,18 16,-17-16,0 0,-1 17,36-17,-53 0,18 17,-1-17,-17 0,1 0,-106-34,1 34,0-16,0 16,-1-17,1 1,0 16,35 49,69-32,0 0,0-1,1-16,-106 34,1-18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511 666,'226'-16,"-173"16,-1 0,18 0,-1 0,-16-17,17 17,-18-16,0 16,0-16,1 16,-106-17,-16 34,16-1,-16 0,16-16,1 17,-18-1,1-16,-1 16,17 0,-16-16,-1 17,18-1,-1-16,-69 16,70-16,104 17,1-17,-1 0,0 0,1-17,-1 17,18-16,-18 0,0 16,1-17,-1 17,0-16,0 16,1-16,-1 16,0-16,1 16,-1 0,0-17,1 1,-1 16,0 0,1 0,-1-16,0 16,1-17,-1 17,-104-16,-1 16,1 0,-18 0,18 16,0-16,-1 17,1-17,0 16,-1 0,1 1,0-1,-1 0,1 0,104-16,1 0,-1 0,0 0,18 0,0-16,0 16,-1 0,-16-16,-1 16,18-16,-18 16,0 0,1-17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426 534,'-14'257,"14"-205,-14-1,14 1,0-1,0 1,0-1,14 1,29-52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1180 538,'-173'156,"104"-86,17-18,0 0,-17-17,17 17,0-17,1 17,68 0,-17 0,-17 1,-1-1,-16 0,16 0,-16 18,-1-1,18-17,-17 0,16 0,1 1,69-71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445 875,'277'34,"-225"-86,-35 1,18-18,-35 18,0 0,-17-1,-35 35,0 17,-18 34,18 1,18 16,-1 0,0 1,1 51,-1-35,35-16,0-1,17 1,35-18,18-34,-18 0,17-34,-17 16,0-16,0 17,0-17,0-18,17 1,-17 17,17-18,-17 1,18-1,-18 1,0 17,-87 85,0 0,-17 1,18-1,-1 1,35-1,35 1,-53-1,-34-34,0 0,0 0,0 1,0-1,1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754 554,'-100'172,"67"-121,-17 1,34 0,-1-1,-16 35,33-17,-17-18,17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483 608,'2'0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357 575,'-2'16,"1"-13,1-6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944 619,'-122'122,"87"-70,1 17,16-17,-17 35,18-35,-18 52,18-51,-1 33,18-33,-17 33,17-16,0 17,0-35,35 0,69-17,-34-87,-18-1,0 19,0-36,-17 18,0-17,17-18,-34 17,16 1,-16-1,-1 1,18 17,-35 0,17 0,-17 104,0 0,-17 17,17 1,0-18,0 35,0 0,-17-18,17 0,0 1,17-18,0 0,36-17,-1-35,0-35,0-17,0 0,-17 0,17-18,-17 1,17-18,-17 0,-17 0,16 0,-16 18,-1 0,1 16,-18 1,0 0,-18 0,-34 35,0 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1199 607,'-278'644,"243"-592,18 0,-18 0,18 1,-18 34,-17 0,34-18,-17-17,18 1,34-106,18 1,17-17,-17-1,0 18,0-18,17 18,-17-18,0 18,17 17,0 1,-17 86,-35 0,0 18,0-18,0 0,0 0,0 0,0 1,35-1,-1 0,19-35,-1-17,0 0,18-34,-18-1,0 17,0-16,-17-19,0 1,17-35,-34 35,-18 0,17-18,-17 18,-17 0,-36 34,1 18,-17 35,16 0,1 0,0 17,17 0,18 0,-1 1,1-1,17 0,52-17,0-35,1-18,16-16,-17-1,53-35,-53 18,0 17,-52 87,0 1,-17-1,-1 0,1 0,17 0,-17 1,34 16,35-69,0 0,1-17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1088 612,'-169'382,"135"-312,17-1,0-16,-16 16,33-17,-34 18,17-18,17 0,-17 0,17 0,0 0,0 0,51 1,-1-53,1 0,0-18,0-17,-1 18,18-35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733 631,'432'9,"-362"-9,-19 0,19 0,16 0,1 0,-18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926 637,'-61'326,"46"-275,0 1,15-1,0 0,0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847 604,'109'109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1261 751,'-153'-120,"103"137,-1 17,0 1,0-1,0 35,51-18,34 1,17-35,0 17,0 1,-1-18,1 0,0 0,-17 35,-51-1,-34-17,0-16,1-1,-18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912 640,'363'9,"-293"-9,-19 0,19 0,-18 0,17 0,0 0,-17-9,0 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1179 625,'-171'484,"154"-432,0 17,0-17,0-1,0 1,68-17,0-35,0-18,0-16,1 17,-1-18,0 1,0-1,0-17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1462 587,'-239'628,"221"-576,-16 35,0 0,0 0,0 0,-1-17,18 17,-17-34,17-1,17 0,-17 1,85-141,-16 54,-18-36,0 0,17 0,1 1,-18-1,17 0,0 18,1 0,-18 104,-34 18,-17-18,0 0,-17 18,16 0,-16-18,17 18,-17-18,0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350 554,'2'0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1136 630,'-63'292,"47"-241,0 0,0 18,0-18,0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1012 601,'91'179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1404 627,'-389'34,"389"17,17 1,34-18,-1 0,1 0,0 0,-17 17,-34 0,-51-16,0-1,1-17,-1 0,0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1071 591,'338'225,"-321"-174,-34 1,-17 0,-16-17,-1-1,17 18,-17-17,1 16,16 1,51 0,33-35,18 1,-17-18,0 0,33 17,-67 35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1071 669,'2'0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400 826,'2'0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509 924,'140'66,"-88"-49,1-17,17 0,-18 17,1-17,-1 0,1 16,-1-16,18 0,0 17,-17-17,-1 0,18 0,-17 17,52-17,-53 0,1 0,-1 0,1 0,-1 0,1 0,34-17,-17 17,-17 0,17-17,-18 17,1 0,-1 0,1 0,-1 0,1 0,-1-16,-104-18,-1 34,-17 0,18 0,-18 0,17 0,1 0,-1 0,-34 0,17 0,0 0,0 0,0 0,-88 0,106 0,-18 0,0 0,0 0,-18 0,36 0,-18 0,17 0,1 0,-1 0,1 0,-18 0,17 0,-17-16,18 16,-1 0,106 16,17-16,-18 0,18 0,0 0,0-16,0 16,0 0,0-17,35 17,-35 0,0-17,0 17,0-16,0 16,0 0,0 0,0-17,0 17,0 0,-17 0,17 0,-18 0,1 0,-1 0,1 0,-1 0,1 0,-106-33,1 16,-1 0,1 1,-1 16,-34-17,34 17,-17 0,0 0,0 0,-17 17,17-1,17-16,-17 17,0 0,-175 33,158-17,17-16,0-1,-18 18,18-18,0 1,0-17,0 17,0-1,18-16,-36 0,36-16,-1-1,106 34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1055 2599,'-368'-105,"316"70,-1-17,36-1,-18 1,17-1,1-34,-1 34,1 1,17-1,0 1,-18-18,18-18,0 36,0 0,0-53,0 35,0 17,-17 1,17-1,0 1,0-1,0 1,0-1,0 1,0-1,17 1,36-18,-18 17,17 18,1 0,-1 0,1 18,-1-1,1 1,-1 17,1 0,-1 0,1 0,-1 0,1 0,-1 0,1 17,-1 1,1-18,-1 17,1 1,-1-1,1 1,-1-1,1 1,-1-1,1 1,-1-1,18 1,0 17,0-18,-17 18,-1-17,1-1,-1 18,18 0,-17 0,-1 18,1-1,-36 1,1-1,-18 1,0-1,0 18,0-17,0-1,0 1,0-1,-18 0,1 53,-1-35,1-17,-1-1,1 1,-1 17,-17-18,18 1,-18 17,17 0,-17-18,18 1,-36-1,18 1,-17-1,-1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532 788,'211'-31,"-159"31,1 0,0-16,0 16,17 0,0-16,-17 16,-1 0,1 0,17 0,-17 0,0 0,-1 0,1 0,17 0,-17 0,17 0,-17 0,17 0,53 0,-52 0,52 0,-53 0,18 0,-18 0,18 16,-18-16,-17 0,17 0,-17 16,34-16,-16 15,-19-15,36 0,0 16,-35-16,35 0,-1 16,1-16,0 0,0 16,-18-16,-17 0,17 0,18 0,-18 0,0 15,-17-15,17 0,-17 0,35 0,-35 0,17 0,-18 0,1 0,17 16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1127 719,'190'154,"-138"-137,0 17,-35 18,-69-18,0-17,1 0,-18 0,0 18,0-18,-17 17,17 0,0 1,0-1,17-17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369 563,'0'12,"0"-9,0 0,0 0,1 0,2-3,0 0,0-2,-1-1,0 0,-1 0,1 0,-1 0,1 0,-2 6,0 0,0 0,0 0,0 0,1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842 701,'430'122,"-378"-122,-1 0,1 0,0 0,-104 52,-17-18,18 19,-18-1,0 0,0 0,0 17,0-17,18 18,-1-18,17 18,18-1,0 0,17-16,0-1,0 0,34 0,18-17,0-35,17 0,0 0,-18 0,1 0,-1-18,1 1,0 17,-1-17,1-1,0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802 731,'462'24,"-411"-24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1049 728,'-157'331,"122"-278,18-1,34-122,18 18,0-1,0 1,17 0,-17 0,-1-1,19 106,-53-1,0 0,0 0,0 18,17-17,0-1,18 18,17-18,70 0,-70-52,18 0,-18 0,17-17,-16-18,-1 0,0 0,0-52,0 35,18-70,-53 69,1 1,-18 0,-70 34,1 18,16 0,-16 0,-36 35,53-35,0 18,0 16,17 19,53-1,34-35,0 36,0 17,-17-18,0 0,-18 0,0 36,1-19,-18-16,0 16,0 1,-18 0,1 17,0-35,-18 1,0-1,-17-17,-18 0,18-1,0 1,0-17,-18-1,18 1,0-18,-18 0,18 0,0-35,35-18,17 1,0-35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1109 703,'-82'608,"66"-556,0 35,-1 0,-15-17,15-1,1 1,16-18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1040 734,'-78'444,"47"-393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946 710,'2'0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1380 729,'-373'172,"322"-138,51 18,68-18,-17-17,0 1,0-1,-1 0,18 52,-51-18,0 1,-68-1,-17-34,18 1,-35-1,34-17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1301 700,'-102'435,"85"-383,-17 17,-1 18,18-17,-17 17,17-18,0 1,0-18,0 0,51-104,17-17,-17 16,18 1,-18 0,0 0,17 17,0 0,1 18,-1 17,0 35,-51 34,0 1,0-18,-17 35,17-35,-17 0,0 0,0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1036 749,'377'27,"-326"-27,0 13,18-13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2163 723,'-642'35,"572"17,18-18,-17 36,34-18,-17 35,34-35,-16 0,-1 52,0 0,35-52,-17 35,17-18,17 1,1-18,34 0,0-35,0 1,0-18,174-52,-174 34,17-16,35-36,-52 35,18-17,-36 0,53-35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382 544,'11'5,"-8"-4,0 0,-6-2,0 0,0 1,0 0,0-1,0 0,0 0,0 0,0 1,0 0,0 1,6 1,0-2,0 0,0 0,0 0,0-1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1955 706,'-139'35,"69"35,35-18,0 0,-17 0,17 1,0-1,1 0,-1 0,-70 123,70-123,1 18,16-18,-17 18,18-18,-18 0,0 35,18-17,17 0,0-18,0 0,70-52,-1-35,1-34,-18 16,0-16,1 17,-1-18,-17 0,-1 18,19-18,-1 105,-52 52,0-35,0 1,0-1,0 0,0 0,0 1,0-1,70-17,-1-53,1-16,-18-1,18-18,-1 19,-17-36,1 18,-1-18,0 18,-17-1,0 1,0 122,-35-18,-18 0,18 1,-17-1,-1 18,18-18,-17 35,0-35,17 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1245 723,'40'196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1538 813,'-223'622,"206"-570,-18 0,18-104,51-17,35-69,-17 86,-18-17,18 0,-1-1,-16 1,68-52,-34 52,-17 52,16 34,-50 70,-1-36,-17 19,0-19,0 19,-17-19,-1 1,18 0,-34 0,34 0,-34 17,16-17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1290 1163,'365'0,"-330"-69,0 17,-18 0,0 0,1 0,-1 0,-17 1,-52 33,0 70,17 0,-17 17,35-17,-18 0,17 0,1 0,-18 17,35-17,0-1,52-51,18-17,-18 0,0 0,18-18,-18 0,35-16,-17-1,-1 0,-17 35,18-53,34 1,-52 17,0 18,1-18,-106 87,-33-1,16 18,18 0,-18 0,53 0,-18-1,35 1,0 0,52 86,-34-86,-1 0,-17 0,-35 0,-17-35,0 0,0 1,0-18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1362 1281,'450'-138,"-381"69,-17 34,18-34,-53 17,18 0,-18 0,0 0,-69 35,-17 17,-35 17,52 18,-17 51,34-34,1 0,-1 17,18-17,-18 35,35-35,0-1,0 1,0 0,17 0,53 0,34-17,-52-18,17 0,0 0,-17-17,121 18,-86-18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1464 879,'685'-65,"-632"65,17 0,-17 0,-1 0,19 0,-1 0,0 0,1 16,-1-16,0 0,0 17,18-17,-18 16,18-16,-17 0,16 16,-16-16,104 17,-87-1,-18-16,18 16,0-16,0 0,0 16,-18-16,106 17,-106-17,18 0,-18 0,0 0,1 0,-1 16,18-16,-18 0,176 16,-176-16,-17 0,17 0,-17 0,0 0,52 17,-52-17,-1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562 923,'2'0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541 956,'193'15,"-140"-15,0 0,-1 0,1 0,0 0,17 0,-17 0,0 0,-1 0,1 0,0-15,-1 15,1 0,0 0,0-14,-1 14,1 0,0 0,-1 0,1 0,17 0,1 0,-19 0,1 0,0 0,0 0,-1 0,1 0,17 0,-17 0,0-14,-1 14,1 0,0 0,17 0,-17 0,-1 0,1 0,17 0,-17 0,17 0,18 0,-35 0,0 0,35 0,17 0,0 0,-34 0,-1 0,-17 0,-1 14,1-14,0 0,0 0,17 0,-17 0,-1 14,1-14,0 0,-1 0,1 15,35-15,-35 0,-1 0,19 0,-19 0,19 14,-1-14,-17 0,-1 0,-104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757 1165,'228'-65,"-175"49,-1 16,1 0,0-16,-1 16,19 0,-19 0,1 0,-1 0,1 0,0-17,17 17,18 0,-18 0,18 0,-36 0,1 0,0 0,-1 0,36 0,-35-16,-1 16,1 0,0 0,-1 0,18 0,18 0,-35 0,-1 0,19 0,-1 0,-18 0,19 0,-19 0,36 0,-18 0,-17 0,-1 0,36 0,-18 0,-17 0,0 0,34 0,-34 16,0-16,-1 0,19 0,-19 0,1 17,-1-1,-69 33,-18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674 651,'194'-17,"-142"17,1 0,0 0,0 0,0 0,0-17,17 17,0 0,-17 0,0 0,17-17,1 17,-1 0,1 0,17-17,0 17,0 0,-35 0,35-17,-36 17,36 0,-35 0,0-17,0 17,52 0,-52-17,0 17,0 0,0 0,-1-17,1 17,0 0,18-17,-19 17,1 0,18 0,-19-17,19 17,-18-17,-1 17,19-16,-1 16,71-17,-71 0,1 17,-1-17,1 17,-1-17,1 17,-1-17,-17 17,17-17,18 17,-17-17,-1 17,0-17,1 17,-1-17,1 17,-18-17,17 17,0 0,1 0,-1-17,1 17,-1 0,0 0,1 0,-18 0,17-17,1 17,-1 0,0 0,1 0,-1 0,-17 0,17 0,1 0,-1 0,1 0,-1 0,1 0,69 0,-69 0,-1 0,1 0,-1 0,-17 0,17 0,1 0,-1 0,0 0,1 0,-1 0,1 0,-1 0,1 0,-1 0,0 0,1 0,-1 0,1 0,69 0,-87 0,18 0,-18 0,17 0,-17 0,17 0,-17 0,0 0,0 0,-1 0,1 0,35 17,-35-17,0 0,17 0,-17 0,18 0,-1 0,0 0,-17 0,0 0,0 0,0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863 591,'-17'-10,"14"12,2 1,-1 0,1 0,0 0,1 0,1 0,1 0,1-2,0-1,0-1,0-2,-1 0,-1 0,2-2,-1 2,0 0,-1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2206 214,'192'209,"-139"-192,-1 0,0 1,1 17,-1-1,-34 19,-106-1,18-17,-17-1,35 1,0-17,-18 16,0-16,0 16,-69 36,51-35,1 0,17-1,-17 1,0 17,-1 1,19-1,-19-18,19 19,-1-1,0-17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1249 209,'220'183,"-152"-149,-18-1,1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1606 494,'244'0,"-192"-17,1 17,-1-18,0 1,18 17,-18-18,1 1,-1-1,18 1,-18-1,0 1,1-1,17 1,-18-1,0 1,1-1,-106 53,1 35,0-17,17-1,0 1,-18 17,1-18,0 36,-1-18,1-18,0 18,-1 0,1-17,0 17,-1 0,1 0,-18 0,18 0,0 0,-1 17,1-17,0 0,17-17,-18 17,1 0,17-18,0 18,0-17,1-1,-19 18,36-17,-18-1,0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1237 296,'12'490,"-12"-403,0-17,0-17,0-1,0 1,0 34,0-34,0-1,0 18,0-17,0-1,0 1,0 69,0-69,0-1,0 1,0-1,0 1,0-1,-12 36,12 139,0-174,0-1,0 1,24-106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1236 306,'307'341,"-239"-272,-17-18,0-17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1273 292,'45'208,"-45"-156,16 17,-16 1,0-1,0-17,0 17,0 18,15-35,-15 0,0 0,15 0,-15 0,0-104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1275 431,'243'-35,"-191"18,0 0,0 17,0-18,-1 1,1 17,0-17,18-1,-18 18,0 0,0-17,0 17,0 35,-52 17,0 0,0 0,0-1,-18 19,18-18,-17 0,17 0,0 17,-17-17,17 17,0-17,0 17,0-17,0 0,-52-34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1269 507,'347'-65,"-277"65,-18-16,35 16,-18-17,-17 17,18-16,-18 16,17-16,0 0,-16-1,-1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1854 332,'-274'521,"256"-468,-16 34,-17-1,16-16,1 17,0-35,0 0,16 0,-16 0,17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1471 333,'17'278,"-34"-208,17-18,-17 0,-1 1,1-1,17 17,-17-17,-1 1,1-1,0 0,0 18,-1-1,1-17,17 1,0-1,0 0,52-17,0 0,0-35,0 0,-1 0,1 0,0 0,0-18,0 1,0-1,0 1,0 0,17-18,-17-17,0 17,-18-17,-17-1,-17 1,18-17,-18-53,0 70,0-70,0 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868 551,'-1'9,"1"-6,0 0,0 0,0 0,0 0,0 0,1 0,-1 0,0 0,0 0,-1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1370 305,'294'593,"-277"-541,18 18,-1-17,1 34,16-17,-33-18,16 18,35 34,-34-34,-18-18,18 1,-18-1,35 18,-18-18,-16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2201 303,'-52'226,"0"-156,0-18,-34 35,34-17,-86 86,86-69,0-17,0-1,0 1,0 17,18-35,-1 0,1 0,-1 1,52-106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1433 308,'276'539,"-259"-487,35 35,-18-17,35 34,-52-51,35-1,-17 0,-1 0,18 0,-18 0,1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2535 299,'-417'400,"347"-330,18-18,-17 17,-1-16,18 16,0-17,0 18,17-18,-17 18,17-18,1 0,-1 0,0 0,-17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1922 238,'0'332,"-17"-262,0-18,0 18,17 0,-17-18,0 36,0-36,17 1,-17-1,0 0,0 1,0-1,0 53,1-53,-1 1,0-1,0 1,-17 34,17-17,0-18,-17 1,0-1,17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1537 360,'557'-46,"-470"46,-18 0,1 0,-1 0,1-15,0 15,-18 0,0-15,0 15,0-15,1 15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1546 415,'260'-15,"-208"15,0-15,0 15,0 0,0-16,0 16,17-15,-17 15,0-15,0 15,0 0,0-15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1773 240,'-131'351,"131"-281,0 0,0 17,0-34,-16 0,16-1,0 18,0-17,0-1,0 18,0-17,0 52,0-35,0-17,0-1,0 19,-16-19,16 18,0-17,0-1,0 1,0 0,0-1,0 36,0-36,0 1,0 35,0-1,0-17,-17 0,17 88,0-105,-16 34,16-34,0-1,0-104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1514 472,'332'15,"-279"-15,17 0,17-15,-17 15,-18-15,36 15,-1-16,1 16,-1-15,1 15,17-15,-35 15,-1 0,1 0,0 0,0 0,-17 0,-1 0,1 0,-1 0,1 0,-1 0,1-15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1953 284,'-101'700,"85"-577,16-53,-17 0,0-18,17 18,-17-17,0 17,1-18,-1 71,-17-1,17-69,17-1,-16 1,16-1,-17 1,0 34,17 18,0-52,0-1,0 1,17-106,-17-17,0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884 569,'0'14,"0"-11,0 0,0 0,3-2,0-3,-1-1,-1 0,0 0,-1 0,1 0,-1 0,0 0,0 0,-3 1,-1 2,1 2,1 1,1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1641 325,'260'-35,"-190"35,-18 0,0-18,0 18,0 0,0 0,0 0,0 0,1 0,-1 18,0-1,0 1,0 17,0 0,-35 17,1 1,-18-1,0 1,0-1,0 18,0-17,0-1,0 53,0-52,0 34,0-34,0-1,-18 36,18-36,0 1,0-1,-17 36,17-36,0 1,-17 34,17-34,0 34,-18-17,18 0,0 35,0-52,0 17,0 0,0 0,0-18,-17 1,-35-106,34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1649 339,'432'45,"-380"-45,34 0,-34 0,0 0,0 0,-1 0,-33 46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1640 432,'451'14,"-381"-28,34 14,-52 0,17-15,0 15,-16-14,51 0,-52 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2027 292,'-150'484,"116"-415,1 0,16-17,0 0,-16 0,16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1747 305,'426'161,"-375"-161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2225 269,'-68'491,"34"-403,16-18,1-18,0 18,17-17,-34 87,17-70,0 0,0 1,0-1,-17 70,17-70,-17 70,-18 53,52-123,-34 53,17-70,0 69,0-34,17-18,-17 0,17 53,0-53,0-17,0-1,0 1,0-1,0-104,17-18,0 17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1881 287,'537'104,"-485"-104,0 17,-1-17,1 17,0 1,-34 34,-53-1,-17 1,0-17,0-1,0 18,-17 0,0 0,17 0,0-17,0-1,-17 1,17-1,0-16,0 16,0-17,0 1,0-18,104 0,0 0,0-18,0 18,0 0,34-17,-34 17,0 0,0 0,17 0,1 0,-18 0,17 0,-17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2740 265,'-104'403,"69"-333,0 0,1 0,16-18,-34 71,0-36,18 1,-1-36,0 36,18-35,-35 34,35-34,-18 34,0-34,-17 87,0-18,18-52,-1 0,0 18,18-36,0 1,-1-1,-16 18,-1-17,18-1,-18-104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1802 352,'271'271,"-237"-220,-1 0,18-17,-51-85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2627 263,'-347'87,"295"-53,0 18,0 0,17 0,0 0,1 0,16 0,-16 18,16-18,-17 0,18 0,0 0,-1 0,18 0,-17 0,34 17,35-51,18-18,-1 0,-17 0,0 0,35-18,-17 18,17-17,-1 0,-34 17,1-18,16 18,35 0,-34-17,-18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902 566,'0'12,"-1"-9,1 0,-1 0,1 0,0-6,1 0,0 0,0 0,1 0,0 0,1 0,0 0,0 2,-2 4,0 0,-1 0,0 0,0 0,0 0,0 0,0 0,0 0,2-6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2612 289,'-173'140,"173"-87,-17 17,0 0,17 0,-18 0,1-18,0 36,17-1,-18-34,1 34,17-34,-17-1,0 106,-1-35,18-71,-17 1,0 139,17-139,-17-1,17 1,-18 34,1-17,0 0,17-17,-17-1,17 18,-18-17,18-1,-52-17,1-87,33-1,1-17,-17 0,16 18,-16-36,34 18,-17 18,-1-18,1 17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1882 329,'-13'498,"-1"-447,1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1884 353,'530'283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1910 414,'2'0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1739 492,'839'17,"-787"-17,0 0,36-17,-1 17,0-17,-17 17,-17-18,-1 18,1-17,-106 0,1 17,-1 0,-34 0,0 0,17 0,17 17,-17-17,1 0,16 17,-17-17,-17 18,17-18,0 17,0-17,0 17,0-17,1 17,-71 0,87-17,-17 17,18-17,-158 52,158-35,104 18,1-18,17 0,-18-17,88 0,-88 0,1 0,-1 0,1 0,16 0,-16 0,-1 0,18 0,-17 0,-1 0,0 0,1 0,-1 0,36 0,-19 0,1 0,-17 0,-106 17,-17-17,18 0,-35 0,-1 17,36-17,0 0,-1 0,-34 18,34-18,1 0,-1 17,1-17,-35 17,17 0,17 17,1 18,35 17,51-18,19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1735 488,'508'-17,"-455"17,17 0,-17 0,34-16,1 16,17 0,-35 0,-17 0,17 0,70 0,-87 16,17-16,0 0,0 17,-17-17,17 0,-17 0,17 17,35-17,-52 17,52-17,0 17,-35-17,0 16,-17-16,-1 0,-104 0,-1 0,-17 0,0 0,17 0,1 0,-1-16,1 16,-1 0,0 0,-192 0,175-17,17 17,-17 0,0 0,0 0,0 0,17-17,-17 17,-70 0,87 0,0 0,-17 0,18 0,-18 0,17 0,0 0,-17 0,-17 0,34 0,-35-17,18 17,0 0,0 0,17 0,1-17,-1 17,123-33,-17 33,34-17,-16 17,-1 0,0 0,18 0,-36 0,1 0,34 0,-34 0,0 0,-1 0,1 0,-1 0,36 0,-35 17,-1-17,1 0,-1 17,36-17,0 16,-1-16,-16 17,-1-17,0 17,0 0,-17-17,-1 17,1-17,-1 16,1 1,-70 34,-36-51,-17 0,0 16,17-16,-35 0,36 0,-1 0,1 0,-1 0,0 0,-17 0,18 0,-19 0,19 17,-18-17,17 0,-17 0,17 0,-17 0,-52 17,69-17,-17 0,17 0,1 0,-1 17,-17-17,0 17,17-17,0 16,124 1,-19-17,18 0,1 0,-1-17,-18 17,1 0,-1 0,1 0,0-16,-1 16,1 0,17 0,-17 0,-1 0,18-17,-17 17,0 0,-1 0,1 0,-1-17,1 17,17 0,53 0,-36 0,-16 0,-1 0,-18 0,1 0,0 0,-1 0,1 0,-106 0,1 0,-1-17,0 17,1-17,-1 1,1 16,-1 0,0-17,1 17,-1 0,1-17,-1 0,0 17,1-17,-1 17,1 0,-1 0,0-16,1 16,-1 0,-17 0,17 0,-17 0,18-17,-1 17,0 0,-17 0,-17-17,17 17,17 0,0 0,-157-17,140 17,17 0,106 0,-1 0,18 0,1 0,16 0,1 0,-35 0,-1 0,36 0,-36 0,1 0,17 0,123 17,-105-17,-1 0,-16 0,-19 17,1-17,-1 0,1 0,-106 33,1-16,-18-17,-18 17,-87 0,122-17,0 0,1 0,-1 17,-17-17,17 0,1 0,-71 16,71-16,-1 0,0 0,-17 0,18 0,-1 17,-35-17,36 0,-1 0,-17 0,0 0,17 0,1 0,-1 0,106 0,-1 0,18 0,-17 0,0 0,34-17,1 17,-36 0,1 0,35-16,-36 16,1 0,35 0,-36 0,36 0,-18 0,-17 0,17 0,-18 0,19 0,-19-17,-104 0,-1 17,0-17,1 17,-1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1571 545,'-86'173,"86"-121,-34 17,17 17,-17 1,17-18,0 0,-18-17,18 0,0 0,0-104,17 0,0 0,17 0,0-17,0 17,0 0,1 0,-1 1,0-1,17 0,-17 0,17 0,18 0,-1 18,1 16,-1 1,0 17,1 0,-18 52,-34 0,0 0,0 0,0-1,-17 19,17-19,0 19,0 16,-17-34,17 0,-17 0,-1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2128 773,'-225'-277,"173"312,0-1,-17 18,0 0,17 17,-17 0,17 18,0-18,0 52,18-52,-1-17,35 0,0-1,69-33,-17-53,0 1,17-18,-17 0,17 0,0-17,-17 0,-17 17,-1 0,1-17,0 17,-18 121,-34 18,17-36,-18 1,18 17,0 1,0-19,35 1,17-52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1539 501,'-121'466,"104"-414,-18 0,87-104,0 0,-17 0,-1 1,18-1,-17 0,-1 0,18 0,0 18,0 68,-52 35,0-17,0 0,0 0,-17 0,0 17,-1 0,1-17,69-104,-17 0,16-17,1 0,0 0,0 0,0 0,0 17,17-17,-17 69,-34 52,-18-1,0 1,0 0,-18 17,1 0,17-17,-17 17,-1 0,-16-17,34 0,0-1,52-33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1485 1048,'309'-34,"-258"-18,1-17,-18 17,18-17,-35 17,0 0,-17 0,0 0,-17 0,-35 35,-16 17,16 17,1 18,-18 17,18 0,-18 0,52-1,-34 19,16-1,1 0,17 0,17-17,0 17,17-17,35 0,-1-18,18-34,-18 18,18-18,-1 0,1-18,-18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836 672,'30'-2,"-26"1,-1 1,1 0,0 0,0-1,-1 1,0 0,0 0,0 0,0 0,0 0,0 0,0 0,0-1,0 1,0-1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948 573,'-9'-9,"6"10,1 2,-1 0,2 0,0 0,0 0,0 0,1 0,0 0,3-2,-1-4,1 1,-2-1,1 0,1 0,-1 0,0 0,1 2,-3 4,0 0,-1 0,1 0,0 0,0 1,0 0,0 0,1 0,-1-1,0 0,0 0,0 0,0 0,0 0,-3-2,0-2,0 0,0-1,0 0,0 0,0-1,0 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1499 546,'2'0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1548 488,'59'606,"-59"-537,0-17,0 0,0 0,15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2943 489,'-471'472,"419"-420,-1 1,-16 16,16-16,1-1,-70 88,70-88,17 18,-18-17,-51 69,69-70,0 1,-35 34,35-17,1 0,-1 0,0 0,17-18,1 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1806 817,'0'414,"52"-466,-1-17,-17 0,17 0,-34 17,18-17,-1-17,0-104,-34 139,-103 16,52 35,0 17,-18 18,18-1,-34 18,16 0,35 0,17 17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1822 576,'-190'622,"190"-570,52-69,0 0,0-18,0-17,51-17,-34 0,-17 0,18 0,-36 17,18-17,17 0,-17 0,-17 17,17 0,-35 121,-34-17,-18 0,0 17,1 0,-1 0,18 0,0 0,-1 0,18-17,18 0,16 0,18-35,0 0,0 1,0-18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489 262,'-1'3,"1"0,0 0,0 0,0 0,0 0,0 0,0 0,0 0,0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501 278,'2'3,"-1"0,-1 0,1 0,-1 0,0 0,1 0,-1-6,0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498 259,'1'3,"0"0,0 0,2-4,-1-2,-1 0,1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533 273,'0'7,"0"-4,0 0,0 0,0 0,3-3,-2-3,1 0,0 0,-1 0,1 0,0 0,-1 6,-1 0,0 0,0 0,0 0,1 0,2-3,-2-3,0 0,0 0,0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566 277,'-1'3,"1"0,-1 0,1 0,0 0,0 0,3-2,0-2,-1-2,1 1,-1-1,0 0,0 0,-1 6,-1 0,1 0,0 0,0-6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878 548,'10'-1,"-7"1,0 0,0 0,0-1,-6 1,0 0,0 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1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571 261,'3'4,"0"-1,0-2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104 447,'9'0,"-1"0,-5 0,4 1,-2 0,2 0,-1 1,1-2,-1 0,-3 1,1-1,-1 1,2-1,-2 0,1 2,-1-2,0 0,0 0,2 0,-2 0,4 0,0 0,0 0,-2 0,0 0,1 0,-2 0,2 0,0 1,-2-1,0 0,-1 2,0-2,1 0,-1 0,0 0,0 0,1 0,-1 0,2 0,-2 0,0 0,0 0,0 0,0 0,1 0,0 0,-1 0,0 0,0 0,0 0,2 0,-1 0,3 0,3 0,1 0,0 0,-3 0,0 0,-3 0,1 0,-3 0,3 0,-3 0,2 0,0 0,1 0,-3 0,1 0,0 0,0 0,1 0,-2 0,0 0,0 0,0 0,1 0,-1 0,0 0,0 0,1 0,0 0,-1 0,0 0,1 0,-1 0,2 0,-2 0,1 0,-1 0,1 0,-1 0,1 0,1 0,-2 0,1 0,0 0,-1 0,0 0,1 0,-1 0,1 0,0 0,0 0,-1 0,2 0,-1 0,0 0,-1 0,0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29,'4'6,"-3"-3,1 0,0 0,0 0,0 0,-1 0,1 0,0 0,0 0,-4-6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27,'5'-1,"-2"0,0 0,0 0,0 0,0 0,0 0,0 0,0 0,0 0,0 0,0 1,0 0,0 0,-1 3,-2 0,-1 0,0 0,0 0,0 0,0 0,0 0,0 0,0 0,1 0,-1 0,0 0,0-6,1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37,'5'-1,"-2"-1,0 1,0 0,0 0,0-1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56,'11'-4,"-8"3,0-1,0 1,0 0,0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75,'1'5,"-1"-2,0 1,0-1,-1 1,1-1,0 0,-1 0,0 0,1 0,-1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82,'8'2,"-5"-3,0-1,0 1,0 0,0 0,0-1,0 1,0 0,0 0,0 1,0-1,0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466 104,'7'-3,"-4"2,0 0,0-1,0 1,0 0,0 0,0-1,0 1,-6 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65,'6'5,"-6"-2,0 0,0 0,0 0,-1 0,1 0,0 0,0 0,-1 0,1 0,0 0,0 0,0 0,0 0,0 0,-1-6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624 775,'9'3,"-6"-3,0 0,0 0,0 0,0 1,0-1,0 0,0-1,0 1,0 0,0-1,0 1,0-1,0 1,0 0,0 0,0 0,1 0,-1-1,2 1,-2 0,1 0,-1 0,0 0,0 0,1 0,-1 0,1 0,-1-1,0 1,0 0,0 0,0 0,0 0,2-1,-2 1,0 0,4 0,-4-1,0 1,0 0,0-1,0 1,0 0,0-1,0 1,0 0,0 0,0 0,0-1,0 1,0 0,0 0,0 0,0 0,1 0,-1 0,0 0,1 0,-1 0,0 0,0 0,1 0,-1 0,0 0,0 0,0 0,0 0,0 0,0 0,0 0,0 0,0-1,0 1,1 0,-1 0,0-1,0 1,0 0,0-1,0 0,0 1,0-1,0 1,0 0,-6-1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442 132,'6'-2,"-3"2,0-1,0 0,0 0,0-1,0 1,0 1,0-1,0 0,0-1,0 2,0-1,0 0,0 1,0-1,0 0,0 0,0 1,0-1,0 1,0 0,0 0,0 0,0 0,0 1,0 0,0 0,-6-2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195 389,'2'0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560 114,'2'0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560 114,'2'0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396 87,'6'2,"-3"-2,0-2,0 1,0-1,0 1,0 0,0 0,0 0,0-1,0 1,0 0,0 0,0-1,0 2,0-1,0 0,0 0,0 0,0 1,-6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66,'7'1,"-6"2,-1 0,0 0,0 0,0 0,0 0,0 0,0 0,0 0,0 0,0 0,0 0,0 0,0 0,0 0,0 0,0 0,0 0,0 0,0 0,0 0,0 0,0-6,0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59,'4'2,"-1"-2,-2 3,-1 0,0 0,0 0,0 0,0 0,0 0,0 0,0 0,0 0,0 0,0 0,0 0,0 0,1 0,-1 0,0 0,0 0,0 0,0 0,0 0,0 0,0 0,0 0,-1 0,1 0,-1-6,1-1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98,'10'-1,"-7"1,0-2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420 117,'10'-3,"-7"2,0-1,0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402 148,'9'-2,"-5"0,-1 1,1 0,-1-1,0 2,1-2,0 1,-1 0,0 0,0-1,0 2,0-1,0 0,0 0,0 0,0 1,-6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952 784,'9'-2,"-6"2,0 0,0 0,0-1,0 1,1 0,-1 0,1 0,0 0,-1 0,1 0,-1 0,0 0,0 0,0 0,1-1,-1 1,0 0,0 0,1 0,-1 0,0 0,0 0,0 0,0-1,1 1,-1 0,0 0,0 0,0 0,0 0,0 0,0-1,0 1,0 0,1 0,0 0,0 0,-1 0,0 0,0 0,0 0,0 0,0 0,-6 0,0 0,-1 0,0 0,0 0,1 0,0 0,-1 0,1 0,-3-1,2 1,1 0,-1 0,-1-1,1 1,1-1,-1 1,1 0,-2-1,0 1,2 0,-1-1,1 1,-1-1,1 1,-1-1,1 1,-1 0,-1-1,1 1,0-1,0 1,0-1,1 1,-1 0,1 0,0 0,0 0,0 0,0 0,0-1,0 1,6 2,0-2,0 1,0-1,2 1,-2-1,0 0,0 0,1 0,0 1,0-1,0 0,-1 0,1 0,-1 1,0-1,0 0,2 0,0 0,0 0,0 0,-1 0,-1 1,1-1,0 0,-1 0,1 0,0 0,0 0,0 0,0 0,0 0,0 0,-1 1,1-1,-1 0,1 0,-1 1,2-1,-2 0,0 0,-6 0,0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422 149,'-2'5,"1"-2,0 0,0 0,-1 0,1 0,0 0,-1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432 151,'9'9,"-7"-6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60,'4'6,"-4"-3,1 0,-1 0,0 0,0 0,0 0,0 0,0 0,0 0,0 0,0 0,0 0,0 0,0 0,0 1,0-1,0 0,0 1,0-1,0 1,0-1,-1 1,1-1,0 0,0 0,-1 0,1 0,0 1,0-1,0 1,-1-1,1 1,0 0,0-1,-1 1,1-1,-1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67,'5'-10,"-2"9,0 1,0 0,0 0,0 1,0 1,-3 1,1 0,-1 0,0 0,0 0,0 0,0 0,0 0,0 0,0 0,0 0,1 0,-1 1,0-1,0 0,0 0,0 0,1 0,-1 0,0 0,0 0,0 0,0 0,0 0,0 0,0 0,0 0,0 0,0 0,-1 0,1 0,0 0,0 0,0 0,-1 0,1 0,0 0,0 0,0 0,0 0,-1 0,1 0,0 0,0 0,-1 0,-2-2,0-3,1-1,-1-1,0 0,1 0,1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473 101,'10'0,"-7"-1,0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472 134,'9'-3,"-6"2,0 0,0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105 184,'10'13,"-9"-10,-4-4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134 174,'-2'12,"0"-9,1 0,-1 0,0 0,0 0,-1 0,0-1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99 215,'7'7,"-4"-7,0-1,1 0,-1-1,0 0,0 0,0 1,0-2,0 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92 256,'6'5,"-3"-7,0 0,0 0,0 0,0 0,0 0,0 1,0-1,0 0,0 1,0-1,0 0,0 1,0-1,-6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66 793,'0'14,"0"-11,0 0,0 0,0 0,0 0,0 0,0 1,0-1,0 0,1 0,-1 0,0 0,1 0,-1 0,1 0,0 0,-1 0,1 0,0 0,1 0,-1 0,-1 0,1 0,0 0,0 0,0 1,1 0,-1-1,0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124 231,'-1'4,"1"-1,-1 1,0-1,0 0,0 1,-1-1,1 1,-1 0,1-1,-1 1,0-1,0 0,1 0,-2 1,0-1,0-1,0-1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125 258,'9'5,"-6"-2,0-1,0 0,-1 1,0 0,0 0,-5-5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79 190,'2'0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71 222,'6'4,"-3"-5,0-1,0 0,-6 4,1 1,1 0,-1 0,1 0,0 0,1 0,-1 0,1 0,0 0,0 0,0 0,3-2,0 0,0 0,-2 2,-1 0,0 0,-1 0,-1 0,0 0,0 0,-1-1,1 1,-1-2,0-1,3-3,3 1,0 0,0 0,0 2,0 0,0 1,0 0,0-1,0 1,0 0,0 0,0 0,0 0,0 1,0 0,0 0,0-1,0 1,0-1,0 1,0-1,0 0,0 0,0-1,0 1,1 0,-1-1,0 0,0 0,0 0,0 0,0-1,0 0,0 0,0 0,0 0,0-1,0-1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183 183,'6'2,"-3"-2,0 0,0 0,0 0,0 0,0 0,0 0,0-1,0 0,0 0,0 0,0 0,0 0,0 0,0 1,0-1,-6 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206 172,'3'8,"-3"-5,0 0,0 0,0 0,0 0,0 0,0 0,0 0,0-6,0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224 167,'-1'13,"0"-10,0 1,0 0,0-1,-1 0,1 0,0 0,-1 0,0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194 213,'-3'8,"2"-5,-2 0,2 0,-1 0,0 1,0-1,1 0,-1 0,1 0,-1 0,1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191 230,'0'6,"0"-3,0 0,0 0,0 0,0 0,0 1,0-1,0 0,0 0,0 0,0 1,0-1,0 0,0 1,0-1,0 0,0 0,0 0,0 0,0-6,1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231 242,'-5'5,"2"-1,0-1,0 0,1 1,-1-1,0 0,1 0,0 0,-1-2,0 1,2-5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62 794,'9'-3,"-6"2,0 1,0 0,0 0,1-1,-1 1,0 0,0 0,0 0,0-1,0 1,0 0,0 0,0-1,0 1,1 0,0 0,-1 0,1 0,-1 1,-2 2,-1 0,0 0,0 0,0 0,0 0,0 0,0 0,1 1,-1-1,0 1,1-1,-1 0,1 0,0 0,0 0,0 0,0 0,0 0,0 0,0 0,0 0,0 0,-1 0,-1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211 240,'1'5,"-1"-2,0 0,0 0,0 0,0 0,0 0,0 0,0 0,0 0,0 0,0 0,3 0,0-2,0-1,0 0,0 0,0 0,0-1,0 0,0 1,0-1,0 0,0 0,0 0,0-1,0 1,0-1,-3-1,0 0,0 0,0 0,0 0,0 0,0-1,0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295 263,'14'14,"-11"-14,0 0,0-1,-3-2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366 223,'-1'-12,"-1"9,-1 2,0 1,0 1,1 2,1 0,-1 0,1 0,0 0,1 0,-1 0,0 0,0 0,0 1,1-1,-1 1,0 0,0 0,1 0,-1-1,0 1,1 0,-1 0,1 0,-1 0,1 0,-1-1,1 1,-1 0,1-1,0 1,-1-1,1 1,0-1,0 0,0 0,0-6,0 0,0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326 264,'11'-4,"-8"3,0 0,0 1,0-1,0 1,0-1,-6-1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302 237,'-3'10,"2"-7,0 0,0 0,0 0,1 0,1 0,1 0,1-1,0-1,0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378 224,'-5'13,"4"-10,0 0,0 1,0-1,-1 1,1-1,0 1,0 0,0-1,0 0,-1 0,2 0,-1 0,0 0,2-6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385 261,'-6'5,"5"-2,0 0,1 0,3-1,0-2,0-2,0-1,-1 0,-1 0,-1 0,-1 0,-2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409 253,'0'7,"-1"-4,1 0,-1 0,1 0,0 0,0 0,3-3,0-2,-2-1,2 0,-1 0,0 0,0 0,0 0,1 1,-3 5,0 0,0 1,0-1,0 0,1 0,2-2,0-2,0 0,0-1,0 0,-1-1,0 0,-1 0,1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448 265,'15'1,"-12"-2,0-1,0 0,-1-1,-2 0,-2 0,-1 3,0 1,1 2,-1 0,2 0,0 0,1 0,0 0,0 0,2 0,1-2,0-1,0 0,0-1,0 0,0 0,0-1,-1-1,0 0,-3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486 250,'2'12,"-2"-9,0 0,-1 0,1 0,-1 0,1-6,1 0,1 0,0 0,-1 0,1 0,0 0,1 0,0 1,0 1,-1 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66 876,'15'2,"-12"-3,0 1,0-2,0 2,0-1,0 0,1 1,-1 0,0 0,0 0,0 0,4-1,-3 1,-1-1,0 1,0 0,0 0,0 0,0 0,0-1,0 1,0 0,0 1,0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529 250,'-6'0,"3"2,0 1,1 0,2 0,2 0,1-2,0 1,-1 1,0 0,-2 0,-1 0,-2-1,0-1,0 1,0 0,0-2,0 0,1-3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546 224,'11'11,"-10"-7,-1-1,1 1,-1-1,0 1,1-1,-1 0,0 0,0 2,0-2,0 0,-1 0,1 0,0 1,-1-1,1 0,-1 1,0-1,0 0,0 1,1 0,-1-1,0 1,0 0,-1-1,1 1,0 0,0-1,0 1,-1 0,1 0,-1-1,1 1,-1-1,0 0,0 0,0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271 328,'5'6,"-3"-3,0 0,-1 0,1 0,-1 0,0 0,-1 0,-1-6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296 316,'7'8,"-5"-5,-3 0,-1 0,0 1,0 0,0-1,0 0,0 0,1 0,-1 0,0 0,1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276 367,'6'-1,"-3"0,0 0,0-1,0 1,0 0,0 0,0 0,0 0,0 0,-6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257 399,'8'2,"-5"-3,0 0,0 0,0-1,0 1,0-1,0 1,0-1,0 1,0-1,0 1,0 0,0 0,0 0,0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287 368,'6'6,"-6"-3,-1 0,0 0,0 0,0 0,0 1,0 0,-1 0,1-1,0 0,0 0,-1 0,1 0,-1 0,0 0,0 0,0 0,-1 0,0 0,0-2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292 399,'10'9,"-7"-7,0 1,0 0,-1 0,0 0,0 0,-1 0,-3-6,1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241 336,'8'4,"-5"-1,0-2,0 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228 376,'11'4,"-8"-5,0 0,0-1,0 0,0 0,0 0,-1-1,-5 4,0 2,1 0,-1 0,1 0,0 0,1 0,0 0,0 0,0 0,1 0,0 0,2 0,1-1,0-2,0 0,0 0,-2 3,-2 0,-1 0,-1 0,1 0,-1 0,0 0,0 0,0-2,0 1,0-1,2-4,4 1,0 0,0 1,0-1,0 1,0 0,0 1,0 0,0 1,0 1,0 0,0 0,-1 1,1-2,-1 2,1-2,0 2,0-1,0 0,-1 1,1-2,0 1,0 0,0-1,0 1,0-1,0 0,0 0,0 0,0 0,0 0,0-1,1 0,-1 0,1 0,-1-1,0 0,0-2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188 871,'2'0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176 188,'0'3,"-3"0,1 1,-1-1,1 0,0 0,0 0,0 0,1 0,0 0,1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173 216,'5'3,"-4"0,-3 0,1 1,0 0,0-1,0 0,-1 1,1-1,-1 1,1 0,-1 0,1-1,-1 0,0 0,1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173 243,'3'5,"-3"-2,0 0,0 0,0 0,0 0,0 0,0 0,0 0,0 0,0 0,0 0,0 0,0 0,0 0,1 0,-1 0,0 0,0 0,0 0,1 0,-1 0,-3-7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195 192,'5'2,"-2"-3,0 0,0 1,0-1,0 0,0 0,0 0,0 0,0 0,0 0,0 0,0 3,-1 1,-2 0,-1 0,0 0,-1 1,1-1,0 0,0 0,0 0,0 0,0 0,0 0,0 0,0 0,0 0,0 0,-1 0,1-6,1 0,0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203 215,'8'-2,"-5"1,0 0,0 0,0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194 246,'10'-4,"-7"2,0 0,0 0,0 0,0 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193 204,'5'2,"-5"1,0 0,0 0,-1 0,1 0,-1 0,1 0,0 0,0 0,0 0,-1 0,1 0,0 0,0 0,0 0,0 0,0 0,0 0,0 0,0 0,0 0,0 0,0 0,0 0,0 0,0 0,0 0,0 0,1 0,-1 0,1 0,2-2,0-3,-1-1,-1 0,1-1,-1 1,0 0,1-1,0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240 244,'-6'7,"4"-4,-1-1,1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199 252,'6'-1,"-3"2,0 0,0 1,0 0,0 0,0 0,0 0,0 0,0 1,0-1,-1 1,1-1,0 0,-1 1,1-2,0 1,0 0,0 0,0-1,0 1,0-2,0 1,0-1,0 0,0-1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315 206,'-4'13,"3"-10,0 0,0 0,-1 1,1-1,0 0,1 0,-1 0,0 0,0 0,0 0,0 0,1 0,-1 0,1 0,1 0,2-1,0 0,0-1,0 0,0 1,0 1,0-1,0 1,0 0,0 0,-1 0,-5-4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189 871,'-8'14,"5"-15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325 225,'3'8,"-4"-5,0 0,-1 0,1 0,0 0,0 1,0-1,-1 1,1-1,-1 0,0 0,0 1,0-1,0 1,0-1,-1 0,0 0,0-1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286 246,'9'-1,"-6"0,0-1,0 1,0 1,0-1,0 0,0 1,0-1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355 188,'0'3,"2"0,0 0,-1 0,-1 0,-1 0,-1 0,1 0,-1 0,0 0,0 0,0 0,1 0,-1 0,2 0,2 0,1-2,0 1,-1 1,0 0,-2 0,1 1,-1-1,0 0,-1 1,1 0,-1-1,1 0,-1 0,1 0,-1 0,1 0,-1 0,0 1,0-1,0 0,1 0,-1 0,-1 0,-1-3,2-3,0 0,0 0,1 0,-1-1,0 0,-1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326 258,'11'-2,"-8"1,0 0,0 0,0 1,0-1,0 0,0 0,0 1,0-1,0 0,0 0,0 0,0 1,0-1,0 0,0 0,-6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296 359,'-1'9,"0"-6,0 0,0 0,-1 0,0 0,1 0,0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310 359,'11'8,"-8"-7,-1 2,-2-6,-1 0,-1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315 328,'-1'7,"1"-3,0-1,0 0,0 0,0 0,-1 1,1-1,0 1,0-1,0 1,-1 0,1 0,0-1,0 1,-1 3,1-3,0 0,0-1,-1 0,1 0,0 0,0 0,0 1,-1-1,1 0,0 0,0 0,0 0,-1 0,1-6,0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338 344,'5'7,"-2"-6,0-1,0 0,0 1,0 0,-2 2,-2 0,-2 0,1 0,-1-1,0 1,0 0,0 0,0-1,0 0,0 0,0 0,0 0,6-3,0-1,0 1,0-1,0 1,0 0,0 0,0-1,0 0,0 1,0-1,0 0,0 0,0 1,0 0,0-1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349 334,'-1'7,"1"-4,-1 0,1 0,-1 0,0 1,0 0,1-1,-1 0,0 1,0-1,0 1,0-1,0 0,0 1,0-1,0 0,0 0,0 0,0 0,0 0,-1 0,0 0,0 0,0 0,-1-2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341 385,'10'8,"-8"-5,0 0,1 0,-1 0,1-1,0 1,0-1,0 0,0 1,1-1,-1 0,0-1,0 0,0 0,1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147 878,'10'-1,"-7"1,0 1,0 0,0 0,0-1,0 0,0 0,0 0,0 0,0 0,0 0,0 0,0 0,0 0,0 0,0 0,0 0,0 0,0 0,0 0,0 0,0 0,0 1,0-1,0 0,0 1,0-1,0 0,0 0,0 0,0 0,1 0,-1 0,0 1,0-1,1 0,-1 0,0 0,1 0,0 0,0 0,0 0,0 0,-1 0,0-1,0 1,1 0,-1 0,0 0,1 0,-1-1,0 1,0 0,1 0,-1 0,0 0,0 0,0 0,1 0,-1 0,1 1,0-1,1 0,1 1,2-1,-4 0,-1 1,0-1,0 0,0 0,1 0,0 0,0 1,-1-1,0 0,3 0,-2 1,0-1,-1 0,0 1,0 0,0-1,-6-2,0 0,0 1,0 0,-1 0,0 0,1 1,0 0,-6-1,6 1,0 0,0 0,0 0,0 0,0 0,-1 0,1 0,0 0,0 0,-1 0,1 0,0 0,0 0,0 0,0 0,-1 0,1 0,0 0,0 0,0 0,-1 0,1-1,0 1,0 0,-1 0,1 0,0-1,-1 1,1 0,0 0,0 0,0 0,0 0,-1 0,1 0,0 0,0 0,0 0,-1 0,0 0,1 0,0 0,0 0,0 0,-1 0,1 0,0 0,0 1,-1-1,1 0,0 1,0-1,0 0,0 0,0 0,0 1,0-1,0 0,0 0,0 0,0 0,0 0,0 0,0 0,0 0,0 0,0 1,0 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431 365,'-9'11,"9"-8,0 0,0 0,0 0,0 0,1 0,1 0,1-1,0-1,0-2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458 349,'0'7,"0"-4,0 1,-1-1,1 0,-1 0,1 0,-1 0,1 0,-1 1,0-1,1 0,0 1,-1 0,1-1,-1 0,1 0,1-6,-1 0,1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473 362,'-8'10,"6"-7,-1 0,2 0,1 0,3-1,0-2,0 1,0-1,0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487 366,'-1'10,"0"-7,0 0,1 0,0 0,0 0,0 0,1 0,2-2,0-3,-1-1,1 0,-2 0,2 0,-2 0,1 0,-1 0,0 0,-1 6,-1 0,1 0,0 0,0 0,0 0,1 0,0 0,2-2,0 0,0-3,0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544 379,'-4'-11,"1"11,1 3,-1 0,1 0,1 0,0 0,0 0,1 0,3-1,0-2,0-3,-1 0,0 0,0 0,0 0,-3 6,0 0,1 0,0 0,1 0,1 0,1-3,0-1,0 0,-1-2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569 374,'-1'6,"1"-3,-1 0,1 0,0 0,0 0,0 0,0 0,0 0,0 0,1-6,-1 0,0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563 348,'2'0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525 334,'9'10,"-7"-7,1-1,-1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596 338,'1'8,"0"-5,-1 0,1 1,-1-1,0 0,0 0,0 1,0-1,0 1,0-1,0 1,0 0,-1 0,0 0,0 0,0 0,0-1,0 1,-1 1,0 0,0-1,1-1,-2 1,1-1,-1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136 438,'2'0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1297 660,'13'-2,"-10"2,0 0,0 0,0 0,0 1,0-1,0 0,0 0,0 0,0 0,0 0,0 0,1 0,-1 0,0 1,0-1,0 0,0 0,0 0,0 0,1 0,0 0,-1 0,1 0,-1 0,0 0,1 0,-1 0,0 0,0 0,1 0,-1 0,0 1,0-1,0 0,1 0,-1 1,0-1,0 0,0 1,0-1,0 0,0 0,0 1,0-1,0 0,0 0,2 1,-2-1,1 1,-1-1,0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1246 855,'13'-3,"-10"3,0-1,0 1,0-1,0 1,0-1,0 1,0-1,0 1,0 0,0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29,'4'4,"-1"-3,0-1,0 1,0 1,0 0,0 0,-1 1,1-1,-6-2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419 68,'6'3,"-3"-3,0-1,0-1,0 1,0 0,0 0,0 0,0 1,0-1,1 0,-1-1,1 1,-1 0,0 0,0 0,0 1,0-1,0 1,0-1,0 0,0 1,0 0,0 0,0 0,0 0,0 0,0 0,0-1,0 1,0 0,0-1,0 2,-6 0,0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76,'3'6,"-3"-3,2 0,0 0,-1 0,1 0,-2 0,1 0,0 0,0 0,-1-6,0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78,'5'0,"-2"-1,0 1,0-1,0 1,0 0,0 0,0-1,0 1,0 0,0 1,-4 2,-1 0,0 0,0 0,0 0,1 0,-1 0,1 0,0-6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465 105,'9'-3,"-6"2,0 1,0-1,0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425 123,'2'7,"-1"-4,-1 0,1 0,0 0,-1 0,1 0,-1 0,1 0,0 0,-1 0,1 0,0 0,-1 0,1 0,-1 0,1 0,-1 0,1 0,-1 0,1 0,-1 0,1 0,-1-6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432 132,'4'-1,"-1"1,0-1,0 1,0-1,0 1,0 0,0-1,0 1,0-1,0 1,0-1,0 1,0-1,0 1,0-1,0 0,0 0,0 1,0-1,0 0,0 1,0-1,0 1,0-1,0 1,0 0,0 0,0 0,0-1,0 1,0 0,0 1,0 1,0 0,-2 1,-1 0,-1 0,1 0,-1 0,0 0,0 1,1-1,-1 0,0 0,1 0,-1 0,0 0,0 0,0 0,0 0,1 0,-1 0,0 0,0 0,0 0,0 0,0 0,0 0,0 0,0 0,0 0,0 0,-1 0,-1-2,0-3,2-1,-1 0,-1 0,1 0,-1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461 143,'3'6,"-3"-3,1 0,0 0,0 0,0 0,0 0,0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463 145,'4'0,"-1"0,0-1,0 0,0 1,0-1,0 1,0-1,0 0,0 0,0 0,0 0,0 2,0 1,-2 1,-3 0,1 0,-1 0,1 0,0 0,-1 0,1 0,0 0,0-6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464 170,'8'-1,"-5"0,0 0,0 0,0 0,0 0,0 1,0 0,0-1,0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1336 820,'10'-2,"-7"2,0 0,0-1,0 1,0-1,0 1,0 0,0-1,0 1,0 0,2 0,-2 0,-6 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94 254,'3'0,"1"0,-1 0,0 0,1 0,0 0,-1 0,0 0,0-2,1 2,0 0,0-1,-1-1,1 1,-1 1,0 0,0-2,0 2,1-1,-1 0,0 1,1-1,-1 1,0 0,1 0,1 0,-2 0,1 0,-1-2,1 2,-1 0,0 0,0 0,0 0,1-1,-1 1,0 0,0 0,0-2,0 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273 168,'0'8,"0"-5,0 0,0 0,0 0,0 0,0 0,0 0,0 0,1 0,2-3,-2-3,1 0,-1 0,0 0,0 0,1 0,-1 0,0 0,0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296 193,'2'0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299 304,'26'-7,"-22"6,-1 1,0 0,0 0,0-1,0 1,0 0,0 0,0 0,0 0,0 0,0 0,0 0,0 1,0-1,0 0,0 0,0 0,0 0,0 0,0 0,0 0,1 0,-1 0,0 0,0 0,0 1,0-1,0 0,0 0,0 0,0 0,0 0,0 0,0-1,0 1,0 0,0 0,0 0,0 0,0 0,0 0,0 0,-6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98,'4'5,"-2"-2,1 0,-1 0,1-2,-1 2,0 0,-1-6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495 89,'5'1,"-3"2,1-1,-1 1,0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72,'9'7,"-6"-7,-3 3,-1 0,0 0,-1 0,1 0,-1 1,1-1,0 0,-1 1,1 0,-1-1,0 0,0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455 147,'8'5,"-5"-5,0 1,0-1,0-1,0 0,0 0,0 0,1 0,-1 0,1 0,-1 0,1 0,-1 0,0 1,0-1,1 0,-1 0,0 0,1 0,-1 1,0-1,0 0,0 1,1 0,-1-1,0 1,0 0,-6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486 171,'0'6,"-1"-3,-1 0,2 0,-3 2,2-1,-1-1,0 0,0 0,-1 0,0-1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509 162,'7'3,"-4"-1,0-1,0 1,0 0,0 0,0 0,0 0,0 0,0 1,-1 0,0 0,-5-4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1304 877,'13'1,"-10"-2,0 0,0 0,1 0,0 0,0 1,0-1,0 0,-1 0,0 1,1-1,-1 0,0 1,1 0,-1-1,1 1,-1 0,0 0,0-1,0 1,0 0,0-1,0 1,0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89,'6'11,"-5"-8,1 0,-2 0,1 0,0 0,-1-6,0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87,'7'7,"-6"-4,0 1,0-1,0 0,0-6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86,'6'0,"-3"2,0 0,-3 1,0 0,-2 0,1 0,-1 1,0-1,-1 1,0-1,0 0,1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581 143,'4'1,"-1"-1,0-1,0 1,0 0,0 0,0-1,0 1,0-1,0 1,0-1,0 1,1-1,0 1,0-1,-1 1,0 0,1-1,-1 1,0 0,0-1,1 1,-1 0,0-1,0 1,0 0,0 0,0 0,0 0,0 0,-6-1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615 161,'-3'8,"1"-5,0 0,0 0,-1 0,2 0,-2 0,1 0,-1-1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640 159,'11'9,"-9"-6,1 0,0 0,-1 0,1 0,-1 0,0 0,-5-2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805 420,'5'1,"-2"-2,0 1,0 0,0 0,0 0,0 0,0 0,0 0,0 0,0 0,0 0,0 0,0 0,1 0,-1 0,0 0,0-1,0 1,0 0,0 0,0 0,0 0,0 0,0-1,0 1,0 0,0 0,0 0,0-1,0 1,0 0,-6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849 413,'-11'-2,"8"1,1-2,1 0,0 0,1 0,0 0,0 0,0 0,1 0,0 0,1 0,0 0,1 0,0 1,0 0,0 2,0 0,0 2,-1 1,-1 0,0 0,-1 0,0 0,0 0,0 0,-1 0,1 0,-1 0,1 0,-2 0,1 0,-1 0,0 0,-1-1,0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748 180,'7'12,"-7"-9,-1 0,0 0,-1 0,1 0,-1 0,1 0,0 0,0 0,1 0,0 0,0 0,0 0,0 0,1 0,1 0,1-1,0 0,0 0,0-2,0 0,0 0,-3 3,-2 0,2 0,-1 0,1 0,0 0,0 0,0 0,0 0,1 0,-1 0,0 0,0 0,0 0,0 0,0 0,0 0,0 0,0 0,0 1,-1-1,1 0,0 0,-1 0,1 0,-1 1,1-1,-1 1,0 0,0-1,-2 0,0-3,0-1,0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467 267,'-8'0,"5"0,0 0,0-1,0 0,0-1,1-1,1 0,0 0,0 0,1 0,-1 0,1 0,0 0,0 0,0 0,1 0,1 0,-1 0,1 0,1 0,0 1,0 0,0 1,0 0,0 0,0 0,0 1,0 0,0 0,0 0,0 0,0 0,0 1,0 1,0 0,0 1,-2 0,0 0,0 0,0 0,-1 0,0 0,-1 0,0 0,0 0,-1 0,1 0,-2 1,1-1,-1 1,0-2,1 1,-1-1,0 0,0-1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1361 837,'-1'12,"0"-9,0 0,0 1,0 0,0-1,0 1,-2 3,1-4,1 0,0 0,-1 1,0 0,0-1,1 0,-1 0,-1 0,2 0,-2 0,1 0,-1 0,0 0,1 0,-1-2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299 567,'4'-2,"-1"2,0 0,0 0,0-1,0 1,0-1,0 1,0 0,0-1,0 1,0-1,0 1,0-1,0 1,0 0,0 0,0 0,0 0,0 0,0 0,0 0,0 0,0 0,0 1,0 0,0 0,0 0,0 0,0-1,0 1,0-1,0 0,0 0,0 1,0-1,0 0,0 0,0 0,0 0,0 0,0 0,0 0,0 0,0 0,0 0,0 0,0 0,0 0,0 0,0 0,0 0,0 1,0-1,0 0,0-1,0 1,0 0,0 0,0-1,0 1,0 0,0 0,0 0,0 0,0 0,0 0,0 0,0 0,0 0,0 0,0-1,0 1,0 0,0 0,0 0,0 0,0 0,0 0,0 0,0 0,0 0,0 0,0 0,0 0,0 0,0 0,0 0,0 0,0-1,-3-2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172 198,'7'0,"-4"0,0 0,0 0,0 0,0 0,0-1,0 1,0-1,0 0,0 0,0 1,0-1,0 1,0-1,0 1,0-1,0 1,0-1,0 1,0 0,0-1,1 1,-1 0,0-1,1 1,-1 0,0 0,0 0,0 0,0-1,0 1,0 0,0 0,0 0,0 0,0 0,0 0,1 0,-1 0,1 0,-1 0,0 1,0-1,0 0,0 1,0-1,0 1,-3-4,-3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758 171,'17'-1,"-14"1,0 0,1 0,-1-1,1 1,0 0,0 0,-1 0,1 0,0 0,0 0,0 0,0 0,0 0,0 0,0 0,1-1,-1 1,0 0,0 0,-1 0,0 0,1-1,0 1,0 0,-1 0,0 0,0 0,0-1,0 1,0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704 138,'7'-22,"-4"20,0 1,0 0,0 1,0 0,0 1,0 1,0 1,-1 0,-1 0,0 0,-1 0,1 0,-1 0,0 0,0 0,0 0,-1 0,0 0,0 0,-1 0,1 0,-1 0,0 0,0 0,-1-1,0 0,0-2,0 0,1-3,-1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219 267,'19'-1,"-16"2,0-1,0 0,0 0,0-1,0 0,0 1,0-1,1 1,-1 0,0 1,0-1,0 0,0 0,0 0,0 0,0 1,0-1,0 0,0 0,0 1,0-1,0 0,1-1,-1 1,0-1,0 1,0-1,1 0,0-1,0 2,-1-1,0 1,0 0,0 1,0-1,0 0,0 1,1-1,-1 0,0 0,0 0,0 0,0-1,0 1,1 0,-1-1,1 1,-1 0,1 0,-1 0,1 0,-1-1,1 1,0 0,0-1,0 1,0-1,0 1,-1-1,2 1,-1-1,-1 1,1-1,1 1,-1-1,0 1,0 0,0-1,-1 1,1 0,-1 1,0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615 173,'26'2,"-21"-2,-1 0,1 0,-1 0,0 0,-1 0,1-1,0 1,0 0,0 0,-1-1,1 1,-1 0,1 0,-1 0,0 0,-6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617 185,'19'3,"-15"-3,-1 0,1 0,1 0,-1 0,-1 0,2 0,0 0,0 0,0 0,-1 0,-1 0,2 0,-1 0,1 0,-2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116 379,'4'-1,"-1"1,0 0,0 0,0 0,0 0,0 0,0 0,0-1,0 1,0 0,0-1,0 0,0 1,0-1,0 1,0 0,0-1,0 1,0 0,0 0,0 0,0 0,0 0,0 1,0-1,0 0,0 0,0 1,0-1,0 0,0 0,0 0,0 0,0 0,0 0,0 0,0 0,0 0,0 0,0 0,0 0,0 0,-6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125 389,'9'-2,"-6"2,0-2,0 1,0 1,0-1,0 1,0-1,0 1,1 0,0 0,-1 0,0 0,0 0,1 0,-1 0,0 1,0-1,1 0,-1 1,0-1,1 0,-1 1,1 0,0-1,0 1,-1-1,0 1,0-1,0 1,0-1,0 1,0-1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526 193,'-3'15,"3"-12,0 0,-1 0,1 0,0 0,-1 0,1 0,0 0,0 0,0 1,0-1,0 1,0-1,0 1,0-1,0 0,0 1,0-1,0 0,0 1,0-1,-1 0,1 0,0 0,-3-2,2-4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1362 872,'-2'8,"2"-5,0 0,0 0,0 0,1 0,1 0,1 0,-1 0,1 0,-1 0,0 0,0 0,0 0,1 0,-1 0,1-1,0 0,0 0,0 0,0-1,0 0,2 0,-2 0,1-1,-1 0,0 0,-7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540 190,'2'15,"-2"-11,0 0,0 0,0-1,1 2,-1 0,0-2,0 0,0 0,0 0,0 0,0 0,1 0,-1 0,0 0,0 0,1 2,-1-2,0 2,1-1,-1-1,0 0,1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473 377,'-8'-10,"7"7,0 0,0 0,1 0,0 0,0-1,0 1,1 0,0 0,-1 0,1 0,1 0,-1 0,1 0,0 0,1 1,0 2,0 0,0 1,0 1,-1 1,-1 0,0 0,0 0,-1 0,0 0,0 0,0 0,0 0,0 0,-1 0,1 0,-1 0,1 0,-1 0,0 0,1 0,-1 0,0 0,-1 0,0 0,0 0,-1-2,0-3,1-1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254 450,'-3'6,"1"-3,0 0,1 0,-2 0,2 0,-1 0,0 0,0 0,5-1,0-1,0-1,0 0,0 0,0 0,0-1,0 1,0 0,0-1,0 1,0 0,0 0,-1-3,-4 0,0 0,1 0,-1 0,0 0,0 0,1 0,-2 1,1-1,0 0,1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276 443,'13'3,"-10"-3,0 0,0 0,0 0,1 0,-1 0,1 0,-1 0,1-1,0 1,0 0,-1 0,0 0,0 0,0 0,-6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278 456,'9'-1,"-6"1,1 0,0-1,-1 1,0-1,0 1,0 0,0 0,1-1,-1 1,0 0,0 0,1 0,-1-1,0 1,0 0,0-1,1 1,-1 0,0 0,0-1,0 1,0 0,-6-1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452 410,'6'4,"-3"-4,0 0,0-1,0 1,0-1,0 0,-6 4,0 0,1 0,-1 1,1-1,0 0,0 1,0 0,0 1,0-1,1-1,-1 1,1-1,0 1,-1 0,1-1,0 0,-1 1,1-1,0 0,0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460 435,'4'19,"-4"-16,0 1,1-1,-1 0,0 0,0 0,1 0,-1 0,0 1,0-1,0 0,1 0,-1-6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485 449,'14'14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193 200,'8'-2,"-5"2,0 0,0-1,0 2,0 0,0-1,0 0,0 0,0 0,0 0,0 0,0-1,0 1,0 0,0 0,0 0,0 0,0-1,0 1,0 0,0 1,0 0,0-1,0 1,0-1,0 0,0 0,0 0,0 0,0 0,0 0,0 0,0 0,0 0,0 0,0 0,0 0,0 0,0 1,0-1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269 109,'1'7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1464 871,'22'0,"-19"0,0 0,0 0,0 0,0 0,0 0,0 0,0 0,0 0,0 0,0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267 124,'1'7,"-1"-4,0 0,0 0,0 0,-1 1,1-1,0 0,0 0,-1 0,1 0,-3-2,0-3,2-1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276 129,'2'9,"-2"-6,0-6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278 113,'2'0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279 113,'9'8,"-11"-5,1 0,1 0,0 0,0 0,0 0,1 0,2-4,-1-2,0 0,0 0,-1 0,1 0,-1 6,-1 0,0 0,0 0,0 0,-1-6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97,'4'6,"-3"-3,2-2,-1-4,0 0,0 0,1 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556 175,'6'2,"-3"-2,0 0,0-1,0 1,-4 3,-1 0,-1-1,1 1,-1 0,1 0,0 0,5-3,0-1,0-1,0 0,0 0,0 0,-3-1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585 145,'1'14,"-1"-11,0 0,0 0,0 0,-1 0,1 0,0 0,-1 0,1 0,-1 0,2-6,0 0,0 0,0 0,0 0,1 0,0 0,1 3,-3 3,1 0,-1 0,0 0,-1 0,1 0,-1 0,2-6,0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602 171,'2'4,"-3"-1,1 0,-1 0,4-3,0-3,-1 0,1 0,-1 0,0 0,-2 6,-1 0,0 0,1 0,0 0,0 0,0 0,1-6,-1 0,0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602 150,'11'6,"-8"-3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573 248,'-5'-15,"5"12,0 0,0 0,0 0,0 0,1 0,0 0,0 0,1 0,1 1,-1-1,1 2,0 0,0 1,0 0,0 2,-1 1,0 0,-2 0,1 0,-1 0,0 0,1 0,-1 0,0 0,0 0,0 0,-1 0,0 0,-1 0,-1 0,0 0,0-1,0-1,0 0,0-3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1455 895,'32'3,"-28"-3,0 1,-1-1,1 0,-1 0,1 0,0 0,-1 1,0-1,0 0,0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616 247,'22'10,"-19"-8,0 1,0 0,-1 0,0 0,-1 0,0 0,0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660 265,'5'11,"-5"-8,-1 0,-2-3,0 1,0 0,0-1,0 0,-1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688 292,'-1'-11,"-2"13,0 1,0 0,1 0,0 0,1 0,4-1,0-2,0-2,0 0,-1-1,0 0,-4 6,0 0,1 0,0 0,0 0,0 0,1 0,-2 1,1-1,0 0,0 0,0 0,0 0,-2 0,1 0,-1-2,1-4,1 0,1 0,1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697 291,'0'7,"-1"-4,0 0,0 0,2-6,1 0,0 0,0 0,1 1,-1-1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705 297,'8'3,"-5"-4,0-1,-2-1,0 0,-4 1,0 5,0 0,1 0,0 0,1 0,1 0,1 0,2-2,0-1,0-1,0-2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722 300,'10'0,"-8"-3,-1 0,-4 2,0 1,1 3,0 0,1 0,1 0,2 0,1-2,0-1,0-1,0-1,0 0,-2-1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737 289,'15'2,"-12"-2,0 0,-1-3,-5 2,0-1,2 5,0 0,0 0,0 1,-1 0,2-1,0 0,2 0,1-3,0 0,0-1,0-1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670 352,'-8'11,"6"-8,0 1,1-1,-1 0,1 0,0 0,1 0,3-1,0-2,0 0,0-2,0 0,0-1,-1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678 370,'11'0,"-8"-3,-2 0,-1 0,-3 2,0 1,0 2,0 1,2 0,-1 0,1 0,1 0,0 0,3-2,0-1,0 0,0-1,0 0,0 0,0-1,0-1,-1 0,-1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714 344,'-2'9,"2"-6,-1 0,0 0,0 0,1 0,-1 1,0-1,1 0,0 0,0 0,1-6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1572 835,'12'3,"-9"-1,0-1,0 0,0 0,0 1,0 0,0 1,0-1,-1 1,-1 0,0 0,-1 0,-2 0,0 0,-1-1,0 1,0 0,0-1,0 1,0 0,0-1,0 0,0 0,-1 1,1-1,0 1,0-2,2 2,4-2,0-1,0 0,0 1,0-1,0 0,0 0,1 0,0 1,-1-1,0 0,0 0,1 0,0 0,0 1,-1-1,0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712 370,'12'1,"-9"-2,0 0,-1-2,-2 0,-3 1,0 2,1 3,0 0,2 0,-1 0,1 0,0 0,2 0,1-3,0-1,0 0,0-1,0 0,0 0,-1-1,0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753 342,'-2'13,"1"-10,0 0,0 1,0-1,1 0,-1 0,0 0,1 0,1-6,1 0,1 0,0 0,0 1,0 1,0 1,-3 3,-1 0,-1 0,0 0,0 0,-1-1,1 1,-1-1,2-5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770 364,'-1'13,"0"-10,0 0,0 0,1-6,1 0,1 0,0 0,1 0,0 1,-1-1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783 377,'4'-8,"-4"5,-3 5,2 1,-1 0,1 0,1 0,3-1,0-4,0 0,0 0,-6 5,3 0,0 0,3-2,0-2,0-1,-1-1,-1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798 359,'13'3,"-10"-3,-5-3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808 358,'-2'6,"2"-3,-1 0,1 0,-1 0,0 0,1 0,0 0,3-2,0-1,-1-3,1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816 378,'12'-6,"-12"3,0 0,-3 2,0 2,0 2,1 0,1 0,1 0,1 0,2-2,0 0,0 0,0-1,0-1,0 0,0-1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160 145,'0'7,"0"-4,0 0,0 0,0 0,0 0,3-1,-1-5,-1 0,1 0,-1 0,0 0,1 0,-2 0,2 0,-2 6,0 0,0 0,0 0,0 0,0 0,1 0,2-3,-2-3,1 0,-1 0,0 0,0 0,0 0,0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193 143,'-1'5,"0"-2,1 0,0 0,0 0,3-3,-1-3,1 0,-1 0,-1 0,1 0,-1 0,0 6,-1 0,0 0,0 0,1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196 120,'1'6,"0"-3,0 0,2-4,-2-2,0 0,1 0,-1 0,1 0,-2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1683 828,'-17'18,"14"-15,0 0,0-1,0 0,0 1,1 0,-1-1,1 1,2 0,3-2,0 0,0 0,0-1,0 0,1 1,-1 0,0-1,0 0,1 1,0 0,-1-1,0 0,0 0,0 0,0 1,0-1,1 1,-1-1,-2-3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492-96,'2'0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54,'2'0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54,'2'0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214 303,'11'-1,"-8"1,0-1,0 0,0 0,0 1,0 0,0-1,0 0,-6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212 314,'9'1,"-6"-1,0 0,0 0,0 0,0 0,0-1,0 1,0 0,0 0,0 0,0 0,-6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220 364,'-8'4,"7"-7,-1 0,0 0,2 6,1 0,0 0,0 0,0 0,0 0,2-2,0-1,0 0,-3-3,-1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218 331,'-1'5,"1"-2,0 0,-1 0,1 1,-1-1,1 0,0 0,-1 0,1 0,0-6,0 0,-1 0,0 0,-2 2,3 4,0 0,1 0,0 0,0 0,2-4,0-1,0-1,0 1,-1-1,-1 0,-1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155 433,'8'-1,"-5"0,0 0,0 1,1-1,-1 0,1 0,-1 0,0 0,0 1,0-1,0 0,0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210 409,'13'0,"-10"-1,0 1,0-1,0 0,0 0,0 0,0 0,0 0,-6-2,0 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233 391,'-1'8,"2"-5,-1 0,0 0,0 1,0-1,0 1,0 0,0-1,0 1,0-1,1 1,-1 0,0-1,0 1,0 0,1-1,-1 1,0 0,0 0,0-1,0 1,0-1,0 0,0 0,0 0,-3-2,2-4,0-1,1 1,0 0,0-1,0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9701" units="cm"/>
      <inkml:brushProperty name="height" value="0.09701" units="cm"/>
      <inkml:brushProperty name="color" value="#ffc000"/>
    </inkml:brush>
  </inkml:definitions>
  <inkml:trace contextRef="#ctx0" brushRef="#br0">1687 828,'-4'19,"3"-13,0-3,1 1,-1 0,0 0,0 0,1-1,-1 1,1 0,-1-1,1 0,0 1,-1-1,1 4,0-3,0-1,0 0,0 0,0 0,0 0,1-6,-1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229 420,'-5'14,"4"-11,0 1,0 0,0-1,0 0,0 0,-1 0,1 0,0 0,-1 0,0 0,0-6,2-1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227 427,'15'9,"-12"-8,0 1,0-2,-3-3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220 455,'12'-4,"-9"2,0 1,0-1,0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266 401,'8'3,"-5"-3,0-1,0 0,0 0,0 1,0-1,0 1,-1 3,-3 0,-1 0,-1 0,1 0,-1-1,0 1,0-1,1 1,-2 0,1 0,0 0,6-4,0-1,0 1,0-1,0 1,0 0,1 0,-1 0,0 0,0 1,0-1,0 1,0 1,-3 2,-2 0,-1 0,1 1,-1-1,1 0,-1 0,0 0,0-1,0-1,0-2,2-2,0 0,1 0,-1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277 391,'-3'-1,"4"4,-1 0,1 0,-1 0,0 0,1 0,-1 1,0-1,0 1,1 0,-1 0,0 0,0 0,0-1,0 1,0-1,0 1,0-1,0 1,0 0,0 0,0 0,-1-1,1 1,0-1,-1-6,1-1,0 0,0 1,0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299 381,'14'16,"-11"-14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483 386,'-1'5,"-2"-2,1 0,0 0,0 0,-1 0,0 0,0 1,1-1,-1 0,0 0,0 0,0 0,0-2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481 390,'19'11,"-15"-9,0-1,-1 1,0-1,0 0,0 0,0 0,0-2,-4-2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484 410,'3'5,"-3"-2,0 0,0 0,0 0,0 0,0 0,0 0,0 1,0-1,1 1,-1-1,0 1,1-1,-1 1,1 0,-1-1,1 0,-1 1,1-1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7T14:52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493 514,'-4'-6,"1"9,2-6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4321-D8C4-4410-8189-8316C10D19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69BF-393F-4DBD-A1F3-28B00D201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369BF-393F-4DBD-A1F3-28B00D2015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C5F3-DA8A-4F5B-875F-2A014B1855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4D62-B824-496C-9827-E1CEDCB5EA6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0.xml"/><Relationship Id="rId8" Type="http://schemas.openxmlformats.org/officeDocument/2006/relationships/image" Target="../media/image290.png"/><Relationship Id="rId7" Type="http://schemas.openxmlformats.org/officeDocument/2006/relationships/customXml" Target="../ink/ink299.xml"/><Relationship Id="rId6" Type="http://schemas.openxmlformats.org/officeDocument/2006/relationships/image" Target="../media/image289.png"/><Relationship Id="rId5" Type="http://schemas.openxmlformats.org/officeDocument/2006/relationships/customXml" Target="../ink/ink298.xml"/><Relationship Id="rId4" Type="http://schemas.openxmlformats.org/officeDocument/2006/relationships/image" Target="../media/image288.png"/><Relationship Id="rId3" Type="http://schemas.openxmlformats.org/officeDocument/2006/relationships/customXml" Target="../ink/ink297.xml"/><Relationship Id="rId2" Type="http://schemas.openxmlformats.org/officeDocument/2006/relationships/image" Target="../media/image287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95.png"/><Relationship Id="rId17" Type="http://schemas.openxmlformats.org/officeDocument/2006/relationships/customXml" Target="../ink/ink304.xml"/><Relationship Id="rId16" Type="http://schemas.openxmlformats.org/officeDocument/2006/relationships/image" Target="../media/image294.png"/><Relationship Id="rId15" Type="http://schemas.openxmlformats.org/officeDocument/2006/relationships/customXml" Target="../ink/ink303.xml"/><Relationship Id="rId14" Type="http://schemas.openxmlformats.org/officeDocument/2006/relationships/image" Target="../media/image293.png"/><Relationship Id="rId13" Type="http://schemas.openxmlformats.org/officeDocument/2006/relationships/customXml" Target="../ink/ink302.xml"/><Relationship Id="rId12" Type="http://schemas.openxmlformats.org/officeDocument/2006/relationships/image" Target="../media/image292.png"/><Relationship Id="rId11" Type="http://schemas.openxmlformats.org/officeDocument/2006/relationships/customXml" Target="../ink/ink301.xml"/><Relationship Id="rId10" Type="http://schemas.openxmlformats.org/officeDocument/2006/relationships/image" Target="../media/image291.png"/><Relationship Id="rId1" Type="http://schemas.openxmlformats.org/officeDocument/2006/relationships/customXml" Target="../ink/ink296.xml"/></Relationships>
</file>

<file path=ppt/slides/_rels/slide11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2.xml"/><Relationship Id="rId9" Type="http://schemas.openxmlformats.org/officeDocument/2006/relationships/customXml" Target="../ink/ink309.xml"/><Relationship Id="rId89" Type="http://schemas.openxmlformats.org/officeDocument/2006/relationships/customXml" Target="../ink/ink352.xml"/><Relationship Id="rId88" Type="http://schemas.openxmlformats.org/officeDocument/2006/relationships/customXml" Target="../ink/ink351.xml"/><Relationship Id="rId87" Type="http://schemas.openxmlformats.org/officeDocument/2006/relationships/customXml" Target="../ink/ink350.xml"/><Relationship Id="rId86" Type="http://schemas.openxmlformats.org/officeDocument/2006/relationships/image" Target="../media/image335.png"/><Relationship Id="rId85" Type="http://schemas.openxmlformats.org/officeDocument/2006/relationships/customXml" Target="../ink/ink349.xml"/><Relationship Id="rId84" Type="http://schemas.openxmlformats.org/officeDocument/2006/relationships/image" Target="../media/image334.png"/><Relationship Id="rId83" Type="http://schemas.openxmlformats.org/officeDocument/2006/relationships/customXml" Target="../ink/ink348.xml"/><Relationship Id="rId82" Type="http://schemas.openxmlformats.org/officeDocument/2006/relationships/image" Target="../media/image333.png"/><Relationship Id="rId81" Type="http://schemas.openxmlformats.org/officeDocument/2006/relationships/customXml" Target="../ink/ink347.xml"/><Relationship Id="rId80" Type="http://schemas.openxmlformats.org/officeDocument/2006/relationships/image" Target="../media/image332.png"/><Relationship Id="rId8" Type="http://schemas.openxmlformats.org/officeDocument/2006/relationships/image" Target="../media/image298.png"/><Relationship Id="rId79" Type="http://schemas.openxmlformats.org/officeDocument/2006/relationships/customXml" Target="../ink/ink346.xml"/><Relationship Id="rId78" Type="http://schemas.openxmlformats.org/officeDocument/2006/relationships/image" Target="../media/image331.png"/><Relationship Id="rId77" Type="http://schemas.openxmlformats.org/officeDocument/2006/relationships/customXml" Target="../ink/ink345.xml"/><Relationship Id="rId76" Type="http://schemas.openxmlformats.org/officeDocument/2006/relationships/customXml" Target="../ink/ink344.xml"/><Relationship Id="rId75" Type="http://schemas.openxmlformats.org/officeDocument/2006/relationships/customXml" Target="../ink/ink343.xml"/><Relationship Id="rId74" Type="http://schemas.openxmlformats.org/officeDocument/2006/relationships/image" Target="../media/image330.png"/><Relationship Id="rId73" Type="http://schemas.openxmlformats.org/officeDocument/2006/relationships/customXml" Target="../ink/ink342.xml"/><Relationship Id="rId72" Type="http://schemas.openxmlformats.org/officeDocument/2006/relationships/image" Target="../media/image329.png"/><Relationship Id="rId71" Type="http://schemas.openxmlformats.org/officeDocument/2006/relationships/customXml" Target="../ink/ink341.xml"/><Relationship Id="rId70" Type="http://schemas.openxmlformats.org/officeDocument/2006/relationships/image" Target="../media/image328.png"/><Relationship Id="rId7" Type="http://schemas.openxmlformats.org/officeDocument/2006/relationships/customXml" Target="../ink/ink308.xml"/><Relationship Id="rId69" Type="http://schemas.openxmlformats.org/officeDocument/2006/relationships/customXml" Target="../ink/ink340.xml"/><Relationship Id="rId68" Type="http://schemas.openxmlformats.org/officeDocument/2006/relationships/image" Target="../media/image327.png"/><Relationship Id="rId67" Type="http://schemas.openxmlformats.org/officeDocument/2006/relationships/customXml" Target="../ink/ink339.xml"/><Relationship Id="rId66" Type="http://schemas.openxmlformats.org/officeDocument/2006/relationships/image" Target="../media/image326.png"/><Relationship Id="rId65" Type="http://schemas.openxmlformats.org/officeDocument/2006/relationships/customXml" Target="../ink/ink338.xml"/><Relationship Id="rId64" Type="http://schemas.openxmlformats.org/officeDocument/2006/relationships/image" Target="../media/image325.png"/><Relationship Id="rId63" Type="http://schemas.openxmlformats.org/officeDocument/2006/relationships/customXml" Target="../ink/ink337.xml"/><Relationship Id="rId62" Type="http://schemas.openxmlformats.org/officeDocument/2006/relationships/customXml" Target="../ink/ink336.xml"/><Relationship Id="rId61" Type="http://schemas.openxmlformats.org/officeDocument/2006/relationships/image" Target="../media/image324.png"/><Relationship Id="rId60" Type="http://schemas.openxmlformats.org/officeDocument/2006/relationships/customXml" Target="../ink/ink335.xml"/><Relationship Id="rId6" Type="http://schemas.openxmlformats.org/officeDocument/2006/relationships/image" Target="../media/image297.png"/><Relationship Id="rId59" Type="http://schemas.openxmlformats.org/officeDocument/2006/relationships/image" Target="../media/image323.png"/><Relationship Id="rId58" Type="http://schemas.openxmlformats.org/officeDocument/2006/relationships/customXml" Target="../ink/ink334.xml"/><Relationship Id="rId57" Type="http://schemas.openxmlformats.org/officeDocument/2006/relationships/image" Target="../media/image322.png"/><Relationship Id="rId56" Type="http://schemas.openxmlformats.org/officeDocument/2006/relationships/customXml" Target="../ink/ink333.xml"/><Relationship Id="rId55" Type="http://schemas.openxmlformats.org/officeDocument/2006/relationships/image" Target="../media/image321.png"/><Relationship Id="rId54" Type="http://schemas.openxmlformats.org/officeDocument/2006/relationships/customXml" Target="../ink/ink332.xml"/><Relationship Id="rId53" Type="http://schemas.openxmlformats.org/officeDocument/2006/relationships/image" Target="../media/image320.png"/><Relationship Id="rId52" Type="http://schemas.openxmlformats.org/officeDocument/2006/relationships/customXml" Target="../ink/ink331.xml"/><Relationship Id="rId51" Type="http://schemas.openxmlformats.org/officeDocument/2006/relationships/image" Target="../media/image319.png"/><Relationship Id="rId50" Type="http://schemas.openxmlformats.org/officeDocument/2006/relationships/customXml" Target="../ink/ink330.xml"/><Relationship Id="rId5" Type="http://schemas.openxmlformats.org/officeDocument/2006/relationships/customXml" Target="../ink/ink307.xml"/><Relationship Id="rId49" Type="http://schemas.openxmlformats.org/officeDocument/2006/relationships/image" Target="../media/image318.png"/><Relationship Id="rId48" Type="http://schemas.openxmlformats.org/officeDocument/2006/relationships/customXml" Target="../ink/ink329.xml"/><Relationship Id="rId47" Type="http://schemas.openxmlformats.org/officeDocument/2006/relationships/customXml" Target="../ink/ink328.xml"/><Relationship Id="rId46" Type="http://schemas.openxmlformats.org/officeDocument/2006/relationships/image" Target="../media/image317.png"/><Relationship Id="rId45" Type="http://schemas.openxmlformats.org/officeDocument/2006/relationships/customXml" Target="../ink/ink327.xml"/><Relationship Id="rId44" Type="http://schemas.openxmlformats.org/officeDocument/2006/relationships/image" Target="../media/image316.png"/><Relationship Id="rId43" Type="http://schemas.openxmlformats.org/officeDocument/2006/relationships/customXml" Target="../ink/ink326.xml"/><Relationship Id="rId42" Type="http://schemas.openxmlformats.org/officeDocument/2006/relationships/image" Target="../media/image315.png"/><Relationship Id="rId41" Type="http://schemas.openxmlformats.org/officeDocument/2006/relationships/customXml" Target="../ink/ink325.xml"/><Relationship Id="rId40" Type="http://schemas.openxmlformats.org/officeDocument/2006/relationships/image" Target="../media/image314.png"/><Relationship Id="rId4" Type="http://schemas.openxmlformats.org/officeDocument/2006/relationships/image" Target="../media/image296.png"/><Relationship Id="rId39" Type="http://schemas.openxmlformats.org/officeDocument/2006/relationships/customXml" Target="../ink/ink324.xml"/><Relationship Id="rId38" Type="http://schemas.openxmlformats.org/officeDocument/2006/relationships/image" Target="../media/image313.png"/><Relationship Id="rId37" Type="http://schemas.openxmlformats.org/officeDocument/2006/relationships/customXml" Target="../ink/ink323.xml"/><Relationship Id="rId36" Type="http://schemas.openxmlformats.org/officeDocument/2006/relationships/image" Target="../media/image312.png"/><Relationship Id="rId35" Type="http://schemas.openxmlformats.org/officeDocument/2006/relationships/customXml" Target="../ink/ink322.xml"/><Relationship Id="rId34" Type="http://schemas.openxmlformats.org/officeDocument/2006/relationships/image" Target="../media/image311.png"/><Relationship Id="rId33" Type="http://schemas.openxmlformats.org/officeDocument/2006/relationships/customXml" Target="../ink/ink321.xml"/><Relationship Id="rId32" Type="http://schemas.openxmlformats.org/officeDocument/2006/relationships/image" Target="../media/image310.png"/><Relationship Id="rId31" Type="http://schemas.openxmlformats.org/officeDocument/2006/relationships/customXml" Target="../ink/ink320.xml"/><Relationship Id="rId30" Type="http://schemas.openxmlformats.org/officeDocument/2006/relationships/image" Target="../media/image309.png"/><Relationship Id="rId3" Type="http://schemas.openxmlformats.org/officeDocument/2006/relationships/customXml" Target="../ink/ink306.xml"/><Relationship Id="rId29" Type="http://schemas.openxmlformats.org/officeDocument/2006/relationships/customXml" Target="../ink/ink319.xml"/><Relationship Id="rId28" Type="http://schemas.openxmlformats.org/officeDocument/2006/relationships/image" Target="../media/image308.png"/><Relationship Id="rId27" Type="http://schemas.openxmlformats.org/officeDocument/2006/relationships/customXml" Target="../ink/ink318.xml"/><Relationship Id="rId26" Type="http://schemas.openxmlformats.org/officeDocument/2006/relationships/image" Target="../media/image307.png"/><Relationship Id="rId25" Type="http://schemas.openxmlformats.org/officeDocument/2006/relationships/customXml" Target="../ink/ink317.xml"/><Relationship Id="rId24" Type="http://schemas.openxmlformats.org/officeDocument/2006/relationships/image" Target="../media/image306.png"/><Relationship Id="rId23" Type="http://schemas.openxmlformats.org/officeDocument/2006/relationships/customXml" Target="../ink/ink316.xml"/><Relationship Id="rId22" Type="http://schemas.openxmlformats.org/officeDocument/2006/relationships/image" Target="../media/image305.png"/><Relationship Id="rId21" Type="http://schemas.openxmlformats.org/officeDocument/2006/relationships/customXml" Target="../ink/ink315.xml"/><Relationship Id="rId20" Type="http://schemas.openxmlformats.org/officeDocument/2006/relationships/image" Target="../media/image304.png"/><Relationship Id="rId2" Type="http://schemas.openxmlformats.org/officeDocument/2006/relationships/image" Target="../media/image44.png"/><Relationship Id="rId19" Type="http://schemas.openxmlformats.org/officeDocument/2006/relationships/customXml" Target="../ink/ink314.xml"/><Relationship Id="rId18" Type="http://schemas.openxmlformats.org/officeDocument/2006/relationships/image" Target="../media/image303.png"/><Relationship Id="rId17" Type="http://schemas.openxmlformats.org/officeDocument/2006/relationships/customXml" Target="../ink/ink313.xml"/><Relationship Id="rId16" Type="http://schemas.openxmlformats.org/officeDocument/2006/relationships/image" Target="../media/image302.png"/><Relationship Id="rId15" Type="http://schemas.openxmlformats.org/officeDocument/2006/relationships/customXml" Target="../ink/ink312.xml"/><Relationship Id="rId14" Type="http://schemas.openxmlformats.org/officeDocument/2006/relationships/image" Target="../media/image301.png"/><Relationship Id="rId13" Type="http://schemas.openxmlformats.org/officeDocument/2006/relationships/customXml" Target="../ink/ink311.xml"/><Relationship Id="rId12" Type="http://schemas.openxmlformats.org/officeDocument/2006/relationships/image" Target="../media/image300.png"/><Relationship Id="rId11" Type="http://schemas.openxmlformats.org/officeDocument/2006/relationships/customXml" Target="../ink/ink310.xml"/><Relationship Id="rId10" Type="http://schemas.openxmlformats.org/officeDocument/2006/relationships/image" Target="../media/image299.png"/><Relationship Id="rId1" Type="http://schemas.openxmlformats.org/officeDocument/2006/relationships/customXml" Target="../ink/ink30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7.xml"/><Relationship Id="rId8" Type="http://schemas.openxmlformats.org/officeDocument/2006/relationships/image" Target="../media/image338.png"/><Relationship Id="rId7" Type="http://schemas.openxmlformats.org/officeDocument/2006/relationships/customXml" Target="../ink/ink356.xml"/><Relationship Id="rId6" Type="http://schemas.openxmlformats.org/officeDocument/2006/relationships/image" Target="../media/image337.png"/><Relationship Id="rId5" Type="http://schemas.openxmlformats.org/officeDocument/2006/relationships/customXml" Target="../ink/ink355.xml"/><Relationship Id="rId4" Type="http://schemas.openxmlformats.org/officeDocument/2006/relationships/image" Target="../media/image336.png"/><Relationship Id="rId35" Type="http://schemas.openxmlformats.org/officeDocument/2006/relationships/slideLayout" Target="../slideLayouts/slideLayout2.xml"/><Relationship Id="rId34" Type="http://schemas.openxmlformats.org/officeDocument/2006/relationships/customXml" Target="../ink/ink370.xml"/><Relationship Id="rId33" Type="http://schemas.openxmlformats.org/officeDocument/2006/relationships/customXml" Target="../ink/ink369.xml"/><Relationship Id="rId32" Type="http://schemas.openxmlformats.org/officeDocument/2006/relationships/image" Target="../media/image350.png"/><Relationship Id="rId31" Type="http://schemas.openxmlformats.org/officeDocument/2006/relationships/customXml" Target="../ink/ink368.xml"/><Relationship Id="rId30" Type="http://schemas.openxmlformats.org/officeDocument/2006/relationships/image" Target="../media/image349.png"/><Relationship Id="rId3" Type="http://schemas.openxmlformats.org/officeDocument/2006/relationships/customXml" Target="../ink/ink354.xml"/><Relationship Id="rId29" Type="http://schemas.openxmlformats.org/officeDocument/2006/relationships/customXml" Target="../ink/ink367.xml"/><Relationship Id="rId28" Type="http://schemas.openxmlformats.org/officeDocument/2006/relationships/image" Target="../media/image348.png"/><Relationship Id="rId27" Type="http://schemas.openxmlformats.org/officeDocument/2006/relationships/customXml" Target="../ink/ink366.xml"/><Relationship Id="rId26" Type="http://schemas.openxmlformats.org/officeDocument/2006/relationships/image" Target="../media/image347.png"/><Relationship Id="rId25" Type="http://schemas.openxmlformats.org/officeDocument/2006/relationships/customXml" Target="../ink/ink365.xml"/><Relationship Id="rId24" Type="http://schemas.openxmlformats.org/officeDocument/2006/relationships/image" Target="../media/image346.png"/><Relationship Id="rId23" Type="http://schemas.openxmlformats.org/officeDocument/2006/relationships/customXml" Target="../ink/ink364.xml"/><Relationship Id="rId22" Type="http://schemas.openxmlformats.org/officeDocument/2006/relationships/image" Target="../media/image345.png"/><Relationship Id="rId21" Type="http://schemas.openxmlformats.org/officeDocument/2006/relationships/customXml" Target="../ink/ink363.xml"/><Relationship Id="rId20" Type="http://schemas.openxmlformats.org/officeDocument/2006/relationships/image" Target="../media/image344.png"/><Relationship Id="rId2" Type="http://schemas.openxmlformats.org/officeDocument/2006/relationships/image" Target="../media/image44.png"/><Relationship Id="rId19" Type="http://schemas.openxmlformats.org/officeDocument/2006/relationships/customXml" Target="../ink/ink362.xml"/><Relationship Id="rId18" Type="http://schemas.openxmlformats.org/officeDocument/2006/relationships/image" Target="../media/image343.png"/><Relationship Id="rId17" Type="http://schemas.openxmlformats.org/officeDocument/2006/relationships/customXml" Target="../ink/ink361.xml"/><Relationship Id="rId16" Type="http://schemas.openxmlformats.org/officeDocument/2006/relationships/image" Target="../media/image342.png"/><Relationship Id="rId15" Type="http://schemas.openxmlformats.org/officeDocument/2006/relationships/customXml" Target="../ink/ink360.xml"/><Relationship Id="rId14" Type="http://schemas.openxmlformats.org/officeDocument/2006/relationships/image" Target="../media/image341.png"/><Relationship Id="rId13" Type="http://schemas.openxmlformats.org/officeDocument/2006/relationships/customXml" Target="../ink/ink359.xml"/><Relationship Id="rId12" Type="http://schemas.openxmlformats.org/officeDocument/2006/relationships/image" Target="../media/image340.png"/><Relationship Id="rId11" Type="http://schemas.openxmlformats.org/officeDocument/2006/relationships/customXml" Target="../ink/ink358.xml"/><Relationship Id="rId10" Type="http://schemas.openxmlformats.org/officeDocument/2006/relationships/image" Target="../media/image339.png"/><Relationship Id="rId1" Type="http://schemas.openxmlformats.org/officeDocument/2006/relationships/customXml" Target="../ink/ink353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24.xml"/><Relationship Id="rId98" Type="http://schemas.openxmlformats.org/officeDocument/2006/relationships/customXml" Target="../ink/ink423.xml"/><Relationship Id="rId97" Type="http://schemas.openxmlformats.org/officeDocument/2006/relationships/customXml" Target="../ink/ink422.xml"/><Relationship Id="rId96" Type="http://schemas.openxmlformats.org/officeDocument/2006/relationships/image" Target="../media/image394.png"/><Relationship Id="rId95" Type="http://schemas.openxmlformats.org/officeDocument/2006/relationships/customXml" Target="../ink/ink421.xml"/><Relationship Id="rId94" Type="http://schemas.openxmlformats.org/officeDocument/2006/relationships/customXml" Target="../ink/ink420.xml"/><Relationship Id="rId93" Type="http://schemas.openxmlformats.org/officeDocument/2006/relationships/customXml" Target="../ink/ink419.xml"/><Relationship Id="rId92" Type="http://schemas.openxmlformats.org/officeDocument/2006/relationships/image" Target="../media/image393.png"/><Relationship Id="rId91" Type="http://schemas.openxmlformats.org/officeDocument/2006/relationships/customXml" Target="../ink/ink418.xml"/><Relationship Id="rId90" Type="http://schemas.openxmlformats.org/officeDocument/2006/relationships/image" Target="../media/image392.png"/><Relationship Id="rId9" Type="http://schemas.openxmlformats.org/officeDocument/2006/relationships/customXml" Target="../ink/ink375.xml"/><Relationship Id="rId89" Type="http://schemas.openxmlformats.org/officeDocument/2006/relationships/customXml" Target="../ink/ink417.xml"/><Relationship Id="rId88" Type="http://schemas.openxmlformats.org/officeDocument/2006/relationships/image" Target="../media/image391.png"/><Relationship Id="rId87" Type="http://schemas.openxmlformats.org/officeDocument/2006/relationships/customXml" Target="../ink/ink416.xml"/><Relationship Id="rId86" Type="http://schemas.openxmlformats.org/officeDocument/2006/relationships/customXml" Target="../ink/ink415.xml"/><Relationship Id="rId85" Type="http://schemas.openxmlformats.org/officeDocument/2006/relationships/image" Target="../media/image390.png"/><Relationship Id="rId84" Type="http://schemas.openxmlformats.org/officeDocument/2006/relationships/customXml" Target="../ink/ink414.xml"/><Relationship Id="rId83" Type="http://schemas.openxmlformats.org/officeDocument/2006/relationships/image" Target="../media/image389.png"/><Relationship Id="rId82" Type="http://schemas.openxmlformats.org/officeDocument/2006/relationships/customXml" Target="../ink/ink413.xml"/><Relationship Id="rId81" Type="http://schemas.openxmlformats.org/officeDocument/2006/relationships/image" Target="../media/image388.png"/><Relationship Id="rId80" Type="http://schemas.openxmlformats.org/officeDocument/2006/relationships/customXml" Target="../ink/ink412.xml"/><Relationship Id="rId8" Type="http://schemas.openxmlformats.org/officeDocument/2006/relationships/image" Target="../media/image354.png"/><Relationship Id="rId79" Type="http://schemas.openxmlformats.org/officeDocument/2006/relationships/image" Target="../media/image387.png"/><Relationship Id="rId78" Type="http://schemas.openxmlformats.org/officeDocument/2006/relationships/customXml" Target="../ink/ink411.xml"/><Relationship Id="rId77" Type="http://schemas.openxmlformats.org/officeDocument/2006/relationships/image" Target="../media/image386.png"/><Relationship Id="rId76" Type="http://schemas.openxmlformats.org/officeDocument/2006/relationships/customXml" Target="../ink/ink410.xml"/><Relationship Id="rId75" Type="http://schemas.openxmlformats.org/officeDocument/2006/relationships/image" Target="../media/image385.png"/><Relationship Id="rId74" Type="http://schemas.openxmlformats.org/officeDocument/2006/relationships/customXml" Target="../ink/ink409.xml"/><Relationship Id="rId73" Type="http://schemas.openxmlformats.org/officeDocument/2006/relationships/image" Target="../media/image384.png"/><Relationship Id="rId72" Type="http://schemas.openxmlformats.org/officeDocument/2006/relationships/customXml" Target="../ink/ink408.xml"/><Relationship Id="rId71" Type="http://schemas.openxmlformats.org/officeDocument/2006/relationships/image" Target="../media/image383.png"/><Relationship Id="rId70" Type="http://schemas.openxmlformats.org/officeDocument/2006/relationships/customXml" Target="../ink/ink407.xml"/><Relationship Id="rId7" Type="http://schemas.openxmlformats.org/officeDocument/2006/relationships/customXml" Target="../ink/ink374.xml"/><Relationship Id="rId69" Type="http://schemas.openxmlformats.org/officeDocument/2006/relationships/image" Target="../media/image382.png"/><Relationship Id="rId68" Type="http://schemas.openxmlformats.org/officeDocument/2006/relationships/customXml" Target="../ink/ink406.xml"/><Relationship Id="rId67" Type="http://schemas.openxmlformats.org/officeDocument/2006/relationships/image" Target="../media/image381.png"/><Relationship Id="rId66" Type="http://schemas.openxmlformats.org/officeDocument/2006/relationships/customXml" Target="../ink/ink405.xml"/><Relationship Id="rId65" Type="http://schemas.openxmlformats.org/officeDocument/2006/relationships/image" Target="../media/image380.png"/><Relationship Id="rId64" Type="http://schemas.openxmlformats.org/officeDocument/2006/relationships/customXml" Target="../ink/ink404.xml"/><Relationship Id="rId63" Type="http://schemas.openxmlformats.org/officeDocument/2006/relationships/image" Target="../media/image379.png"/><Relationship Id="rId62" Type="http://schemas.openxmlformats.org/officeDocument/2006/relationships/customXml" Target="../ink/ink403.xml"/><Relationship Id="rId61" Type="http://schemas.openxmlformats.org/officeDocument/2006/relationships/image" Target="../media/image378.png"/><Relationship Id="rId60" Type="http://schemas.openxmlformats.org/officeDocument/2006/relationships/customXml" Target="../ink/ink402.xml"/><Relationship Id="rId6" Type="http://schemas.openxmlformats.org/officeDocument/2006/relationships/image" Target="../media/image353.png"/><Relationship Id="rId59" Type="http://schemas.openxmlformats.org/officeDocument/2006/relationships/image" Target="../media/image377.png"/><Relationship Id="rId58" Type="http://schemas.openxmlformats.org/officeDocument/2006/relationships/customXml" Target="../ink/ink401.xml"/><Relationship Id="rId57" Type="http://schemas.openxmlformats.org/officeDocument/2006/relationships/customXml" Target="../ink/ink400.xml"/><Relationship Id="rId56" Type="http://schemas.openxmlformats.org/officeDocument/2006/relationships/image" Target="../media/image376.png"/><Relationship Id="rId55" Type="http://schemas.openxmlformats.org/officeDocument/2006/relationships/customXml" Target="../ink/ink399.xml"/><Relationship Id="rId54" Type="http://schemas.openxmlformats.org/officeDocument/2006/relationships/image" Target="../media/image375.png"/><Relationship Id="rId53" Type="http://schemas.openxmlformats.org/officeDocument/2006/relationships/customXml" Target="../ink/ink398.xml"/><Relationship Id="rId52" Type="http://schemas.openxmlformats.org/officeDocument/2006/relationships/image" Target="../media/image374.png"/><Relationship Id="rId51" Type="http://schemas.openxmlformats.org/officeDocument/2006/relationships/customXml" Target="../ink/ink397.xml"/><Relationship Id="rId50" Type="http://schemas.openxmlformats.org/officeDocument/2006/relationships/image" Target="../media/image373.png"/><Relationship Id="rId5" Type="http://schemas.openxmlformats.org/officeDocument/2006/relationships/customXml" Target="../ink/ink373.xml"/><Relationship Id="rId49" Type="http://schemas.openxmlformats.org/officeDocument/2006/relationships/customXml" Target="../ink/ink396.xml"/><Relationship Id="rId48" Type="http://schemas.openxmlformats.org/officeDocument/2006/relationships/image" Target="../media/image372.png"/><Relationship Id="rId47" Type="http://schemas.openxmlformats.org/officeDocument/2006/relationships/customXml" Target="../ink/ink395.xml"/><Relationship Id="rId46" Type="http://schemas.openxmlformats.org/officeDocument/2006/relationships/image" Target="../media/image371.png"/><Relationship Id="rId45" Type="http://schemas.openxmlformats.org/officeDocument/2006/relationships/customXml" Target="../ink/ink394.xml"/><Relationship Id="rId44" Type="http://schemas.openxmlformats.org/officeDocument/2006/relationships/image" Target="../media/image370.png"/><Relationship Id="rId43" Type="http://schemas.openxmlformats.org/officeDocument/2006/relationships/customXml" Target="../ink/ink393.xml"/><Relationship Id="rId42" Type="http://schemas.openxmlformats.org/officeDocument/2006/relationships/image" Target="../media/image369.png"/><Relationship Id="rId41" Type="http://schemas.openxmlformats.org/officeDocument/2006/relationships/customXml" Target="../ink/ink392.xml"/><Relationship Id="rId40" Type="http://schemas.openxmlformats.org/officeDocument/2006/relationships/customXml" Target="../ink/ink391.xml"/><Relationship Id="rId4" Type="http://schemas.openxmlformats.org/officeDocument/2006/relationships/image" Target="../media/image352.png"/><Relationship Id="rId39" Type="http://schemas.openxmlformats.org/officeDocument/2006/relationships/customXml" Target="../ink/ink390.xml"/><Relationship Id="rId38" Type="http://schemas.openxmlformats.org/officeDocument/2006/relationships/image" Target="../media/image368.png"/><Relationship Id="rId37" Type="http://schemas.openxmlformats.org/officeDocument/2006/relationships/customXml" Target="../ink/ink389.xml"/><Relationship Id="rId36" Type="http://schemas.openxmlformats.org/officeDocument/2006/relationships/image" Target="../media/image367.png"/><Relationship Id="rId35" Type="http://schemas.openxmlformats.org/officeDocument/2006/relationships/customXml" Target="../ink/ink388.xml"/><Relationship Id="rId34" Type="http://schemas.openxmlformats.org/officeDocument/2006/relationships/image" Target="../media/image366.png"/><Relationship Id="rId33" Type="http://schemas.openxmlformats.org/officeDocument/2006/relationships/customXml" Target="../ink/ink387.xml"/><Relationship Id="rId32" Type="http://schemas.openxmlformats.org/officeDocument/2006/relationships/image" Target="../media/image365.png"/><Relationship Id="rId31" Type="http://schemas.openxmlformats.org/officeDocument/2006/relationships/customXml" Target="../ink/ink386.xml"/><Relationship Id="rId30" Type="http://schemas.openxmlformats.org/officeDocument/2006/relationships/image" Target="../media/image364.png"/><Relationship Id="rId3" Type="http://schemas.openxmlformats.org/officeDocument/2006/relationships/customXml" Target="../ink/ink372.xml"/><Relationship Id="rId29" Type="http://schemas.openxmlformats.org/officeDocument/2006/relationships/customXml" Target="../ink/ink385.xml"/><Relationship Id="rId28" Type="http://schemas.openxmlformats.org/officeDocument/2006/relationships/image" Target="../media/image363.png"/><Relationship Id="rId27" Type="http://schemas.openxmlformats.org/officeDocument/2006/relationships/customXml" Target="../ink/ink384.xml"/><Relationship Id="rId26" Type="http://schemas.openxmlformats.org/officeDocument/2006/relationships/image" Target="../media/image362.png"/><Relationship Id="rId25" Type="http://schemas.openxmlformats.org/officeDocument/2006/relationships/customXml" Target="../ink/ink383.xml"/><Relationship Id="rId24" Type="http://schemas.openxmlformats.org/officeDocument/2006/relationships/image" Target="../media/image361.png"/><Relationship Id="rId23" Type="http://schemas.openxmlformats.org/officeDocument/2006/relationships/customXml" Target="../ink/ink382.xml"/><Relationship Id="rId221" Type="http://schemas.openxmlformats.org/officeDocument/2006/relationships/slideLayout" Target="../slideLayouts/slideLayout2.xml"/><Relationship Id="rId220" Type="http://schemas.openxmlformats.org/officeDocument/2006/relationships/customXml" Target="../ink/ink486.xml"/><Relationship Id="rId22" Type="http://schemas.openxmlformats.org/officeDocument/2006/relationships/image" Target="../media/image44.png"/><Relationship Id="rId219" Type="http://schemas.openxmlformats.org/officeDocument/2006/relationships/image" Target="../media/image453.png"/><Relationship Id="rId218" Type="http://schemas.openxmlformats.org/officeDocument/2006/relationships/customXml" Target="../ink/ink485.xml"/><Relationship Id="rId217" Type="http://schemas.openxmlformats.org/officeDocument/2006/relationships/image" Target="../media/image452.png"/><Relationship Id="rId216" Type="http://schemas.openxmlformats.org/officeDocument/2006/relationships/customXml" Target="../ink/ink484.xml"/><Relationship Id="rId215" Type="http://schemas.openxmlformats.org/officeDocument/2006/relationships/image" Target="../media/image451.png"/><Relationship Id="rId214" Type="http://schemas.openxmlformats.org/officeDocument/2006/relationships/customXml" Target="../ink/ink483.xml"/><Relationship Id="rId213" Type="http://schemas.openxmlformats.org/officeDocument/2006/relationships/image" Target="../media/image450.png"/><Relationship Id="rId212" Type="http://schemas.openxmlformats.org/officeDocument/2006/relationships/customXml" Target="../ink/ink482.xml"/><Relationship Id="rId211" Type="http://schemas.openxmlformats.org/officeDocument/2006/relationships/image" Target="../media/image449.png"/><Relationship Id="rId210" Type="http://schemas.openxmlformats.org/officeDocument/2006/relationships/customXml" Target="../ink/ink481.xml"/><Relationship Id="rId21" Type="http://schemas.openxmlformats.org/officeDocument/2006/relationships/customXml" Target="../ink/ink381.xml"/><Relationship Id="rId209" Type="http://schemas.openxmlformats.org/officeDocument/2006/relationships/image" Target="../media/image448.png"/><Relationship Id="rId208" Type="http://schemas.openxmlformats.org/officeDocument/2006/relationships/customXml" Target="../ink/ink480.xml"/><Relationship Id="rId207" Type="http://schemas.openxmlformats.org/officeDocument/2006/relationships/image" Target="../media/image447.png"/><Relationship Id="rId206" Type="http://schemas.openxmlformats.org/officeDocument/2006/relationships/customXml" Target="../ink/ink479.xml"/><Relationship Id="rId205" Type="http://schemas.openxmlformats.org/officeDocument/2006/relationships/image" Target="../media/image446.png"/><Relationship Id="rId204" Type="http://schemas.openxmlformats.org/officeDocument/2006/relationships/customXml" Target="../ink/ink478.xml"/><Relationship Id="rId203" Type="http://schemas.openxmlformats.org/officeDocument/2006/relationships/image" Target="../media/image445.png"/><Relationship Id="rId202" Type="http://schemas.openxmlformats.org/officeDocument/2006/relationships/customXml" Target="../ink/ink477.xml"/><Relationship Id="rId201" Type="http://schemas.openxmlformats.org/officeDocument/2006/relationships/image" Target="../media/image444.png"/><Relationship Id="rId200" Type="http://schemas.openxmlformats.org/officeDocument/2006/relationships/customXml" Target="../ink/ink476.xml"/><Relationship Id="rId20" Type="http://schemas.openxmlformats.org/officeDocument/2006/relationships/image" Target="../media/image360.png"/><Relationship Id="rId2" Type="http://schemas.openxmlformats.org/officeDocument/2006/relationships/image" Target="../media/image351.png"/><Relationship Id="rId199" Type="http://schemas.openxmlformats.org/officeDocument/2006/relationships/image" Target="../media/image443.png"/><Relationship Id="rId198" Type="http://schemas.openxmlformats.org/officeDocument/2006/relationships/customXml" Target="../ink/ink475.xml"/><Relationship Id="rId197" Type="http://schemas.openxmlformats.org/officeDocument/2006/relationships/image" Target="../media/image442.png"/><Relationship Id="rId196" Type="http://schemas.openxmlformats.org/officeDocument/2006/relationships/customXml" Target="../ink/ink474.xml"/><Relationship Id="rId195" Type="http://schemas.openxmlformats.org/officeDocument/2006/relationships/image" Target="../media/image441.png"/><Relationship Id="rId194" Type="http://schemas.openxmlformats.org/officeDocument/2006/relationships/customXml" Target="../ink/ink473.xml"/><Relationship Id="rId193" Type="http://schemas.openxmlformats.org/officeDocument/2006/relationships/image" Target="../media/image440.png"/><Relationship Id="rId192" Type="http://schemas.openxmlformats.org/officeDocument/2006/relationships/customXml" Target="../ink/ink472.xml"/><Relationship Id="rId191" Type="http://schemas.openxmlformats.org/officeDocument/2006/relationships/image" Target="../media/image439.png"/><Relationship Id="rId190" Type="http://schemas.openxmlformats.org/officeDocument/2006/relationships/customXml" Target="../ink/ink471.xml"/><Relationship Id="rId19" Type="http://schemas.openxmlformats.org/officeDocument/2006/relationships/customXml" Target="../ink/ink380.xml"/><Relationship Id="rId189" Type="http://schemas.openxmlformats.org/officeDocument/2006/relationships/image" Target="../media/image438.png"/><Relationship Id="rId188" Type="http://schemas.openxmlformats.org/officeDocument/2006/relationships/customXml" Target="../ink/ink470.xml"/><Relationship Id="rId187" Type="http://schemas.openxmlformats.org/officeDocument/2006/relationships/image" Target="../media/image437.png"/><Relationship Id="rId186" Type="http://schemas.openxmlformats.org/officeDocument/2006/relationships/customXml" Target="../ink/ink469.xml"/><Relationship Id="rId185" Type="http://schemas.openxmlformats.org/officeDocument/2006/relationships/image" Target="../media/image436.png"/><Relationship Id="rId184" Type="http://schemas.openxmlformats.org/officeDocument/2006/relationships/customXml" Target="../ink/ink468.xml"/><Relationship Id="rId183" Type="http://schemas.openxmlformats.org/officeDocument/2006/relationships/image" Target="../media/image435.png"/><Relationship Id="rId182" Type="http://schemas.openxmlformats.org/officeDocument/2006/relationships/customXml" Target="../ink/ink467.xml"/><Relationship Id="rId181" Type="http://schemas.openxmlformats.org/officeDocument/2006/relationships/image" Target="../media/image434.png"/><Relationship Id="rId180" Type="http://schemas.openxmlformats.org/officeDocument/2006/relationships/customXml" Target="../ink/ink466.xml"/><Relationship Id="rId18" Type="http://schemas.openxmlformats.org/officeDocument/2006/relationships/image" Target="../media/image359.png"/><Relationship Id="rId179" Type="http://schemas.openxmlformats.org/officeDocument/2006/relationships/image" Target="../media/image433.png"/><Relationship Id="rId178" Type="http://schemas.openxmlformats.org/officeDocument/2006/relationships/customXml" Target="../ink/ink465.xml"/><Relationship Id="rId177" Type="http://schemas.openxmlformats.org/officeDocument/2006/relationships/image" Target="../media/image432.png"/><Relationship Id="rId176" Type="http://schemas.openxmlformats.org/officeDocument/2006/relationships/customXml" Target="../ink/ink464.xml"/><Relationship Id="rId175" Type="http://schemas.openxmlformats.org/officeDocument/2006/relationships/image" Target="../media/image431.png"/><Relationship Id="rId174" Type="http://schemas.openxmlformats.org/officeDocument/2006/relationships/customXml" Target="../ink/ink463.xml"/><Relationship Id="rId173" Type="http://schemas.openxmlformats.org/officeDocument/2006/relationships/image" Target="../media/image430.png"/><Relationship Id="rId172" Type="http://schemas.openxmlformats.org/officeDocument/2006/relationships/customXml" Target="../ink/ink462.xml"/><Relationship Id="rId171" Type="http://schemas.openxmlformats.org/officeDocument/2006/relationships/image" Target="../media/image429.png"/><Relationship Id="rId170" Type="http://schemas.openxmlformats.org/officeDocument/2006/relationships/customXml" Target="../ink/ink461.xml"/><Relationship Id="rId17" Type="http://schemas.openxmlformats.org/officeDocument/2006/relationships/customXml" Target="../ink/ink379.xml"/><Relationship Id="rId169" Type="http://schemas.openxmlformats.org/officeDocument/2006/relationships/image" Target="../media/image428.png"/><Relationship Id="rId168" Type="http://schemas.openxmlformats.org/officeDocument/2006/relationships/customXml" Target="../ink/ink460.xml"/><Relationship Id="rId167" Type="http://schemas.openxmlformats.org/officeDocument/2006/relationships/image" Target="../media/image427.png"/><Relationship Id="rId166" Type="http://schemas.openxmlformats.org/officeDocument/2006/relationships/customXml" Target="../ink/ink459.xml"/><Relationship Id="rId165" Type="http://schemas.openxmlformats.org/officeDocument/2006/relationships/image" Target="../media/image426.png"/><Relationship Id="rId164" Type="http://schemas.openxmlformats.org/officeDocument/2006/relationships/customXml" Target="../ink/ink458.xml"/><Relationship Id="rId163" Type="http://schemas.openxmlformats.org/officeDocument/2006/relationships/image" Target="../media/image425.png"/><Relationship Id="rId162" Type="http://schemas.openxmlformats.org/officeDocument/2006/relationships/customXml" Target="../ink/ink457.xml"/><Relationship Id="rId161" Type="http://schemas.openxmlformats.org/officeDocument/2006/relationships/image" Target="../media/image424.png"/><Relationship Id="rId160" Type="http://schemas.openxmlformats.org/officeDocument/2006/relationships/customXml" Target="../ink/ink456.xml"/><Relationship Id="rId16" Type="http://schemas.openxmlformats.org/officeDocument/2006/relationships/image" Target="../media/image358.png"/><Relationship Id="rId159" Type="http://schemas.openxmlformats.org/officeDocument/2006/relationships/image" Target="../media/image423.png"/><Relationship Id="rId158" Type="http://schemas.openxmlformats.org/officeDocument/2006/relationships/customXml" Target="../ink/ink455.xml"/><Relationship Id="rId157" Type="http://schemas.openxmlformats.org/officeDocument/2006/relationships/image" Target="../media/image422.png"/><Relationship Id="rId156" Type="http://schemas.openxmlformats.org/officeDocument/2006/relationships/customXml" Target="../ink/ink454.xml"/><Relationship Id="rId155" Type="http://schemas.openxmlformats.org/officeDocument/2006/relationships/image" Target="../media/image421.png"/><Relationship Id="rId154" Type="http://schemas.openxmlformats.org/officeDocument/2006/relationships/customXml" Target="../ink/ink453.xml"/><Relationship Id="rId153" Type="http://schemas.openxmlformats.org/officeDocument/2006/relationships/image" Target="../media/image420.png"/><Relationship Id="rId152" Type="http://schemas.openxmlformats.org/officeDocument/2006/relationships/customXml" Target="../ink/ink452.xml"/><Relationship Id="rId151" Type="http://schemas.openxmlformats.org/officeDocument/2006/relationships/image" Target="../media/image419.png"/><Relationship Id="rId150" Type="http://schemas.openxmlformats.org/officeDocument/2006/relationships/customXml" Target="../ink/ink451.xml"/><Relationship Id="rId15" Type="http://schemas.openxmlformats.org/officeDocument/2006/relationships/customXml" Target="../ink/ink378.xml"/><Relationship Id="rId149" Type="http://schemas.openxmlformats.org/officeDocument/2006/relationships/image" Target="../media/image418.png"/><Relationship Id="rId148" Type="http://schemas.openxmlformats.org/officeDocument/2006/relationships/customXml" Target="../ink/ink450.xml"/><Relationship Id="rId147" Type="http://schemas.openxmlformats.org/officeDocument/2006/relationships/image" Target="../media/image417.png"/><Relationship Id="rId146" Type="http://schemas.openxmlformats.org/officeDocument/2006/relationships/customXml" Target="../ink/ink449.xml"/><Relationship Id="rId145" Type="http://schemas.openxmlformats.org/officeDocument/2006/relationships/image" Target="../media/image416.png"/><Relationship Id="rId144" Type="http://schemas.openxmlformats.org/officeDocument/2006/relationships/customXml" Target="../ink/ink448.xml"/><Relationship Id="rId143" Type="http://schemas.openxmlformats.org/officeDocument/2006/relationships/image" Target="../media/image415.png"/><Relationship Id="rId142" Type="http://schemas.openxmlformats.org/officeDocument/2006/relationships/customXml" Target="../ink/ink447.xml"/><Relationship Id="rId141" Type="http://schemas.openxmlformats.org/officeDocument/2006/relationships/image" Target="../media/image414.png"/><Relationship Id="rId140" Type="http://schemas.openxmlformats.org/officeDocument/2006/relationships/customXml" Target="../ink/ink446.xml"/><Relationship Id="rId14" Type="http://schemas.openxmlformats.org/officeDocument/2006/relationships/image" Target="../media/image357.png"/><Relationship Id="rId139" Type="http://schemas.openxmlformats.org/officeDocument/2006/relationships/image" Target="../media/image413.png"/><Relationship Id="rId138" Type="http://schemas.openxmlformats.org/officeDocument/2006/relationships/customXml" Target="../ink/ink445.xml"/><Relationship Id="rId137" Type="http://schemas.openxmlformats.org/officeDocument/2006/relationships/image" Target="../media/image412.png"/><Relationship Id="rId136" Type="http://schemas.openxmlformats.org/officeDocument/2006/relationships/customXml" Target="../ink/ink444.xml"/><Relationship Id="rId135" Type="http://schemas.openxmlformats.org/officeDocument/2006/relationships/image" Target="../media/image411.png"/><Relationship Id="rId134" Type="http://schemas.openxmlformats.org/officeDocument/2006/relationships/customXml" Target="../ink/ink443.xml"/><Relationship Id="rId133" Type="http://schemas.openxmlformats.org/officeDocument/2006/relationships/image" Target="../media/image410.png"/><Relationship Id="rId132" Type="http://schemas.openxmlformats.org/officeDocument/2006/relationships/customXml" Target="../ink/ink442.xml"/><Relationship Id="rId131" Type="http://schemas.openxmlformats.org/officeDocument/2006/relationships/image" Target="../media/image409.png"/><Relationship Id="rId130" Type="http://schemas.openxmlformats.org/officeDocument/2006/relationships/customXml" Target="../ink/ink441.xml"/><Relationship Id="rId13" Type="http://schemas.openxmlformats.org/officeDocument/2006/relationships/customXml" Target="../ink/ink377.xml"/><Relationship Id="rId129" Type="http://schemas.openxmlformats.org/officeDocument/2006/relationships/image" Target="../media/image408.png"/><Relationship Id="rId128" Type="http://schemas.openxmlformats.org/officeDocument/2006/relationships/customXml" Target="../ink/ink440.xml"/><Relationship Id="rId127" Type="http://schemas.openxmlformats.org/officeDocument/2006/relationships/image" Target="../media/image407.png"/><Relationship Id="rId126" Type="http://schemas.openxmlformats.org/officeDocument/2006/relationships/customXml" Target="../ink/ink439.xml"/><Relationship Id="rId125" Type="http://schemas.openxmlformats.org/officeDocument/2006/relationships/image" Target="../media/image406.png"/><Relationship Id="rId124" Type="http://schemas.openxmlformats.org/officeDocument/2006/relationships/customXml" Target="../ink/ink438.xml"/><Relationship Id="rId123" Type="http://schemas.openxmlformats.org/officeDocument/2006/relationships/image" Target="../media/image405.png"/><Relationship Id="rId122" Type="http://schemas.openxmlformats.org/officeDocument/2006/relationships/customXml" Target="../ink/ink437.xml"/><Relationship Id="rId121" Type="http://schemas.openxmlformats.org/officeDocument/2006/relationships/image" Target="../media/image404.png"/><Relationship Id="rId120" Type="http://schemas.openxmlformats.org/officeDocument/2006/relationships/customXml" Target="../ink/ink436.xml"/><Relationship Id="rId12" Type="http://schemas.openxmlformats.org/officeDocument/2006/relationships/image" Target="../media/image356.png"/><Relationship Id="rId119" Type="http://schemas.openxmlformats.org/officeDocument/2006/relationships/customXml" Target="../ink/ink435.xml"/><Relationship Id="rId118" Type="http://schemas.openxmlformats.org/officeDocument/2006/relationships/image" Target="../media/image403.png"/><Relationship Id="rId117" Type="http://schemas.openxmlformats.org/officeDocument/2006/relationships/customXml" Target="../ink/ink434.xml"/><Relationship Id="rId116" Type="http://schemas.openxmlformats.org/officeDocument/2006/relationships/image" Target="../media/image402.png"/><Relationship Id="rId115" Type="http://schemas.openxmlformats.org/officeDocument/2006/relationships/customXml" Target="../ink/ink433.xml"/><Relationship Id="rId114" Type="http://schemas.openxmlformats.org/officeDocument/2006/relationships/image" Target="../media/image401.png"/><Relationship Id="rId113" Type="http://schemas.openxmlformats.org/officeDocument/2006/relationships/customXml" Target="../ink/ink432.xml"/><Relationship Id="rId112" Type="http://schemas.openxmlformats.org/officeDocument/2006/relationships/image" Target="../media/image400.png"/><Relationship Id="rId111" Type="http://schemas.openxmlformats.org/officeDocument/2006/relationships/customXml" Target="../ink/ink431.xml"/><Relationship Id="rId110" Type="http://schemas.openxmlformats.org/officeDocument/2006/relationships/image" Target="../media/image399.png"/><Relationship Id="rId11" Type="http://schemas.openxmlformats.org/officeDocument/2006/relationships/customXml" Target="../ink/ink376.xml"/><Relationship Id="rId109" Type="http://schemas.openxmlformats.org/officeDocument/2006/relationships/customXml" Target="../ink/ink430.xml"/><Relationship Id="rId108" Type="http://schemas.openxmlformats.org/officeDocument/2006/relationships/image" Target="../media/image398.png"/><Relationship Id="rId107" Type="http://schemas.openxmlformats.org/officeDocument/2006/relationships/customXml" Target="../ink/ink429.xml"/><Relationship Id="rId106" Type="http://schemas.openxmlformats.org/officeDocument/2006/relationships/image" Target="../media/image397.png"/><Relationship Id="rId105" Type="http://schemas.openxmlformats.org/officeDocument/2006/relationships/customXml" Target="../ink/ink428.xml"/><Relationship Id="rId104" Type="http://schemas.openxmlformats.org/officeDocument/2006/relationships/customXml" Target="../ink/ink427.xml"/><Relationship Id="rId103" Type="http://schemas.openxmlformats.org/officeDocument/2006/relationships/customXml" Target="../ink/ink426.xml"/><Relationship Id="rId102" Type="http://schemas.openxmlformats.org/officeDocument/2006/relationships/image" Target="../media/image396.png"/><Relationship Id="rId101" Type="http://schemas.openxmlformats.org/officeDocument/2006/relationships/customXml" Target="../ink/ink425.xml"/><Relationship Id="rId100" Type="http://schemas.openxmlformats.org/officeDocument/2006/relationships/image" Target="../media/image395.png"/><Relationship Id="rId10" Type="http://schemas.openxmlformats.org/officeDocument/2006/relationships/image" Target="../media/image355.png"/><Relationship Id="rId1" Type="http://schemas.openxmlformats.org/officeDocument/2006/relationships/customXml" Target="../ink/ink37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91.xml"/><Relationship Id="rId8" Type="http://schemas.openxmlformats.org/officeDocument/2006/relationships/image" Target="../media/image454.png"/><Relationship Id="rId7" Type="http://schemas.openxmlformats.org/officeDocument/2006/relationships/customXml" Target="../ink/ink490.xml"/><Relationship Id="rId6" Type="http://schemas.openxmlformats.org/officeDocument/2006/relationships/customXml" Target="../ink/ink489.xml"/><Relationship Id="rId56" Type="http://schemas.openxmlformats.org/officeDocument/2006/relationships/slideLayout" Target="../slideLayouts/slideLayout2.xml"/><Relationship Id="rId55" Type="http://schemas.openxmlformats.org/officeDocument/2006/relationships/image" Target="../media/image477.png"/><Relationship Id="rId54" Type="http://schemas.openxmlformats.org/officeDocument/2006/relationships/customXml" Target="../ink/ink514.xml"/><Relationship Id="rId53" Type="http://schemas.openxmlformats.org/officeDocument/2006/relationships/image" Target="../media/image476.png"/><Relationship Id="rId52" Type="http://schemas.openxmlformats.org/officeDocument/2006/relationships/customXml" Target="../ink/ink513.xml"/><Relationship Id="rId51" Type="http://schemas.openxmlformats.org/officeDocument/2006/relationships/image" Target="../media/image475.png"/><Relationship Id="rId50" Type="http://schemas.openxmlformats.org/officeDocument/2006/relationships/customXml" Target="../ink/ink512.xml"/><Relationship Id="rId5" Type="http://schemas.openxmlformats.org/officeDocument/2006/relationships/customXml" Target="../ink/ink488.xml"/><Relationship Id="rId49" Type="http://schemas.openxmlformats.org/officeDocument/2006/relationships/image" Target="../media/image474.png"/><Relationship Id="rId48" Type="http://schemas.openxmlformats.org/officeDocument/2006/relationships/customXml" Target="../ink/ink511.xml"/><Relationship Id="rId47" Type="http://schemas.openxmlformats.org/officeDocument/2006/relationships/image" Target="../media/image473.png"/><Relationship Id="rId46" Type="http://schemas.openxmlformats.org/officeDocument/2006/relationships/customXml" Target="../ink/ink510.xml"/><Relationship Id="rId45" Type="http://schemas.openxmlformats.org/officeDocument/2006/relationships/image" Target="../media/image472.png"/><Relationship Id="rId44" Type="http://schemas.openxmlformats.org/officeDocument/2006/relationships/customXml" Target="../ink/ink509.xml"/><Relationship Id="rId43" Type="http://schemas.openxmlformats.org/officeDocument/2006/relationships/image" Target="../media/image471.png"/><Relationship Id="rId42" Type="http://schemas.openxmlformats.org/officeDocument/2006/relationships/customXml" Target="../ink/ink508.xml"/><Relationship Id="rId41" Type="http://schemas.openxmlformats.org/officeDocument/2006/relationships/image" Target="../media/image470.png"/><Relationship Id="rId40" Type="http://schemas.openxmlformats.org/officeDocument/2006/relationships/customXml" Target="../ink/ink507.xml"/><Relationship Id="rId4" Type="http://schemas.openxmlformats.org/officeDocument/2006/relationships/image" Target="../media/image44.png"/><Relationship Id="rId39" Type="http://schemas.openxmlformats.org/officeDocument/2006/relationships/image" Target="../media/image469.png"/><Relationship Id="rId38" Type="http://schemas.openxmlformats.org/officeDocument/2006/relationships/customXml" Target="../ink/ink506.xml"/><Relationship Id="rId37" Type="http://schemas.openxmlformats.org/officeDocument/2006/relationships/image" Target="../media/image468.png"/><Relationship Id="rId36" Type="http://schemas.openxmlformats.org/officeDocument/2006/relationships/customXml" Target="../ink/ink505.xml"/><Relationship Id="rId35" Type="http://schemas.openxmlformats.org/officeDocument/2006/relationships/image" Target="../media/image467.png"/><Relationship Id="rId34" Type="http://schemas.openxmlformats.org/officeDocument/2006/relationships/customXml" Target="../ink/ink504.xml"/><Relationship Id="rId33" Type="http://schemas.openxmlformats.org/officeDocument/2006/relationships/image" Target="../media/image466.png"/><Relationship Id="rId32" Type="http://schemas.openxmlformats.org/officeDocument/2006/relationships/customXml" Target="../ink/ink503.xml"/><Relationship Id="rId31" Type="http://schemas.openxmlformats.org/officeDocument/2006/relationships/image" Target="../media/image465.png"/><Relationship Id="rId30" Type="http://schemas.openxmlformats.org/officeDocument/2006/relationships/customXml" Target="../ink/ink502.xml"/><Relationship Id="rId3" Type="http://schemas.openxmlformats.org/officeDocument/2006/relationships/customXml" Target="../ink/ink487.xml"/><Relationship Id="rId29" Type="http://schemas.openxmlformats.org/officeDocument/2006/relationships/image" Target="../media/image464.png"/><Relationship Id="rId28" Type="http://schemas.openxmlformats.org/officeDocument/2006/relationships/customXml" Target="../ink/ink501.xml"/><Relationship Id="rId27" Type="http://schemas.openxmlformats.org/officeDocument/2006/relationships/image" Target="../media/image463.png"/><Relationship Id="rId26" Type="http://schemas.openxmlformats.org/officeDocument/2006/relationships/customXml" Target="../ink/ink500.xml"/><Relationship Id="rId25" Type="http://schemas.openxmlformats.org/officeDocument/2006/relationships/customXml" Target="../ink/ink499.xml"/><Relationship Id="rId24" Type="http://schemas.openxmlformats.org/officeDocument/2006/relationships/image" Target="../media/image462.png"/><Relationship Id="rId23" Type="http://schemas.openxmlformats.org/officeDocument/2006/relationships/customXml" Target="../ink/ink498.xml"/><Relationship Id="rId22" Type="http://schemas.openxmlformats.org/officeDocument/2006/relationships/image" Target="../media/image461.png"/><Relationship Id="rId21" Type="http://schemas.openxmlformats.org/officeDocument/2006/relationships/customXml" Target="../ink/ink497.xml"/><Relationship Id="rId20" Type="http://schemas.openxmlformats.org/officeDocument/2006/relationships/image" Target="../media/image460.png"/><Relationship Id="rId2" Type="http://schemas.openxmlformats.org/officeDocument/2006/relationships/image" Target="../media/image149.GIF"/><Relationship Id="rId19" Type="http://schemas.openxmlformats.org/officeDocument/2006/relationships/customXml" Target="../ink/ink496.xml"/><Relationship Id="rId18" Type="http://schemas.openxmlformats.org/officeDocument/2006/relationships/image" Target="../media/image459.png"/><Relationship Id="rId17" Type="http://schemas.openxmlformats.org/officeDocument/2006/relationships/customXml" Target="../ink/ink495.xml"/><Relationship Id="rId16" Type="http://schemas.openxmlformats.org/officeDocument/2006/relationships/image" Target="../media/image458.png"/><Relationship Id="rId15" Type="http://schemas.openxmlformats.org/officeDocument/2006/relationships/customXml" Target="../ink/ink494.xml"/><Relationship Id="rId14" Type="http://schemas.openxmlformats.org/officeDocument/2006/relationships/image" Target="../media/image457.png"/><Relationship Id="rId13" Type="http://schemas.openxmlformats.org/officeDocument/2006/relationships/customXml" Target="../ink/ink493.xml"/><Relationship Id="rId12" Type="http://schemas.openxmlformats.org/officeDocument/2006/relationships/image" Target="../media/image456.png"/><Relationship Id="rId11" Type="http://schemas.openxmlformats.org/officeDocument/2006/relationships/customXml" Target="../ink/ink492.xml"/><Relationship Id="rId10" Type="http://schemas.openxmlformats.org/officeDocument/2006/relationships/image" Target="../media/image455.png"/><Relationship Id="rId1" Type="http://schemas.openxmlformats.org/officeDocument/2006/relationships/image" Target="../media/image148.GIF"/></Relationships>
</file>

<file path=ppt/slides/_rels/slide15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image" Target="../media/image522.png"/><Relationship Id="rId90" Type="http://schemas.openxmlformats.org/officeDocument/2006/relationships/customXml" Target="../ink/ink559.xml"/><Relationship Id="rId9" Type="http://schemas.openxmlformats.org/officeDocument/2006/relationships/customXml" Target="../ink/ink518.xml"/><Relationship Id="rId89" Type="http://schemas.openxmlformats.org/officeDocument/2006/relationships/image" Target="../media/image521.png"/><Relationship Id="rId88" Type="http://schemas.openxmlformats.org/officeDocument/2006/relationships/customXml" Target="../ink/ink558.xml"/><Relationship Id="rId87" Type="http://schemas.openxmlformats.org/officeDocument/2006/relationships/image" Target="../media/image520.png"/><Relationship Id="rId86" Type="http://schemas.openxmlformats.org/officeDocument/2006/relationships/customXml" Target="../ink/ink557.xml"/><Relationship Id="rId85" Type="http://schemas.openxmlformats.org/officeDocument/2006/relationships/image" Target="../media/image519.png"/><Relationship Id="rId84" Type="http://schemas.openxmlformats.org/officeDocument/2006/relationships/customXml" Target="../ink/ink556.xml"/><Relationship Id="rId83" Type="http://schemas.openxmlformats.org/officeDocument/2006/relationships/image" Target="../media/image518.png"/><Relationship Id="rId82" Type="http://schemas.openxmlformats.org/officeDocument/2006/relationships/customXml" Target="../ink/ink555.xml"/><Relationship Id="rId81" Type="http://schemas.openxmlformats.org/officeDocument/2006/relationships/image" Target="../media/image517.png"/><Relationship Id="rId80" Type="http://schemas.openxmlformats.org/officeDocument/2006/relationships/customXml" Target="../ink/ink554.xml"/><Relationship Id="rId8" Type="http://schemas.openxmlformats.org/officeDocument/2006/relationships/image" Target="../media/image482.png"/><Relationship Id="rId79" Type="http://schemas.openxmlformats.org/officeDocument/2006/relationships/image" Target="../media/image516.png"/><Relationship Id="rId78" Type="http://schemas.openxmlformats.org/officeDocument/2006/relationships/customXml" Target="../ink/ink553.xml"/><Relationship Id="rId77" Type="http://schemas.openxmlformats.org/officeDocument/2006/relationships/image" Target="../media/image515.png"/><Relationship Id="rId76" Type="http://schemas.openxmlformats.org/officeDocument/2006/relationships/customXml" Target="../ink/ink552.xml"/><Relationship Id="rId75" Type="http://schemas.openxmlformats.org/officeDocument/2006/relationships/image" Target="../media/image514.png"/><Relationship Id="rId74" Type="http://schemas.openxmlformats.org/officeDocument/2006/relationships/customXml" Target="../ink/ink551.xml"/><Relationship Id="rId73" Type="http://schemas.openxmlformats.org/officeDocument/2006/relationships/customXml" Target="../ink/ink550.xml"/><Relationship Id="rId72" Type="http://schemas.openxmlformats.org/officeDocument/2006/relationships/image" Target="../media/image513.png"/><Relationship Id="rId71" Type="http://schemas.openxmlformats.org/officeDocument/2006/relationships/customXml" Target="../ink/ink549.xml"/><Relationship Id="rId70" Type="http://schemas.openxmlformats.org/officeDocument/2006/relationships/image" Target="../media/image512.png"/><Relationship Id="rId7" Type="http://schemas.openxmlformats.org/officeDocument/2006/relationships/customXml" Target="../ink/ink517.xml"/><Relationship Id="rId69" Type="http://schemas.openxmlformats.org/officeDocument/2006/relationships/customXml" Target="../ink/ink548.xml"/><Relationship Id="rId68" Type="http://schemas.openxmlformats.org/officeDocument/2006/relationships/image" Target="../media/image511.png"/><Relationship Id="rId67" Type="http://schemas.openxmlformats.org/officeDocument/2006/relationships/customXml" Target="../ink/ink547.xml"/><Relationship Id="rId66" Type="http://schemas.openxmlformats.org/officeDocument/2006/relationships/image" Target="../media/image510.png"/><Relationship Id="rId65" Type="http://schemas.openxmlformats.org/officeDocument/2006/relationships/customXml" Target="../ink/ink546.xml"/><Relationship Id="rId64" Type="http://schemas.openxmlformats.org/officeDocument/2006/relationships/image" Target="../media/image509.png"/><Relationship Id="rId63" Type="http://schemas.openxmlformats.org/officeDocument/2006/relationships/customXml" Target="../ink/ink545.xml"/><Relationship Id="rId62" Type="http://schemas.openxmlformats.org/officeDocument/2006/relationships/image" Target="../media/image44.png"/><Relationship Id="rId61" Type="http://schemas.openxmlformats.org/officeDocument/2006/relationships/customXml" Target="../ink/ink544.xml"/><Relationship Id="rId60" Type="http://schemas.openxmlformats.org/officeDocument/2006/relationships/image" Target="../media/image508.png"/><Relationship Id="rId6" Type="http://schemas.openxmlformats.org/officeDocument/2006/relationships/image" Target="../media/image481.png"/><Relationship Id="rId59" Type="http://schemas.openxmlformats.org/officeDocument/2006/relationships/customXml" Target="../ink/ink543.xml"/><Relationship Id="rId58" Type="http://schemas.openxmlformats.org/officeDocument/2006/relationships/image" Target="../media/image507.png"/><Relationship Id="rId57" Type="http://schemas.openxmlformats.org/officeDocument/2006/relationships/customXml" Target="../ink/ink542.xml"/><Relationship Id="rId56" Type="http://schemas.openxmlformats.org/officeDocument/2006/relationships/image" Target="../media/image506.png"/><Relationship Id="rId55" Type="http://schemas.openxmlformats.org/officeDocument/2006/relationships/customXml" Target="../ink/ink541.xml"/><Relationship Id="rId54" Type="http://schemas.openxmlformats.org/officeDocument/2006/relationships/image" Target="../media/image505.png"/><Relationship Id="rId53" Type="http://schemas.openxmlformats.org/officeDocument/2006/relationships/customXml" Target="../ink/ink540.xml"/><Relationship Id="rId52" Type="http://schemas.openxmlformats.org/officeDocument/2006/relationships/image" Target="../media/image504.png"/><Relationship Id="rId51" Type="http://schemas.openxmlformats.org/officeDocument/2006/relationships/customXml" Target="../ink/ink539.xml"/><Relationship Id="rId50" Type="http://schemas.openxmlformats.org/officeDocument/2006/relationships/image" Target="../media/image503.png"/><Relationship Id="rId5" Type="http://schemas.openxmlformats.org/officeDocument/2006/relationships/customXml" Target="../ink/ink516.xml"/><Relationship Id="rId49" Type="http://schemas.openxmlformats.org/officeDocument/2006/relationships/customXml" Target="../ink/ink538.xml"/><Relationship Id="rId48" Type="http://schemas.openxmlformats.org/officeDocument/2006/relationships/image" Target="../media/image502.png"/><Relationship Id="rId47" Type="http://schemas.openxmlformats.org/officeDocument/2006/relationships/customXml" Target="../ink/ink537.xml"/><Relationship Id="rId46" Type="http://schemas.openxmlformats.org/officeDocument/2006/relationships/image" Target="../media/image501.png"/><Relationship Id="rId45" Type="http://schemas.openxmlformats.org/officeDocument/2006/relationships/customXml" Target="../ink/ink536.xml"/><Relationship Id="rId44" Type="http://schemas.openxmlformats.org/officeDocument/2006/relationships/image" Target="../media/image500.png"/><Relationship Id="rId43" Type="http://schemas.openxmlformats.org/officeDocument/2006/relationships/customXml" Target="../ink/ink535.xml"/><Relationship Id="rId42" Type="http://schemas.openxmlformats.org/officeDocument/2006/relationships/image" Target="../media/image499.png"/><Relationship Id="rId41" Type="http://schemas.openxmlformats.org/officeDocument/2006/relationships/customXml" Target="../ink/ink534.xml"/><Relationship Id="rId40" Type="http://schemas.openxmlformats.org/officeDocument/2006/relationships/image" Target="../media/image498.png"/><Relationship Id="rId4" Type="http://schemas.openxmlformats.org/officeDocument/2006/relationships/image" Target="../media/image480.png"/><Relationship Id="rId39" Type="http://schemas.openxmlformats.org/officeDocument/2006/relationships/customXml" Target="../ink/ink533.xml"/><Relationship Id="rId38" Type="http://schemas.openxmlformats.org/officeDocument/2006/relationships/image" Target="../media/image497.png"/><Relationship Id="rId37" Type="http://schemas.openxmlformats.org/officeDocument/2006/relationships/customXml" Target="../ink/ink532.xml"/><Relationship Id="rId36" Type="http://schemas.openxmlformats.org/officeDocument/2006/relationships/image" Target="../media/image496.png"/><Relationship Id="rId35" Type="http://schemas.openxmlformats.org/officeDocument/2006/relationships/customXml" Target="../ink/ink531.xml"/><Relationship Id="rId34" Type="http://schemas.openxmlformats.org/officeDocument/2006/relationships/image" Target="../media/image495.png"/><Relationship Id="rId33" Type="http://schemas.openxmlformats.org/officeDocument/2006/relationships/customXml" Target="../ink/ink530.xml"/><Relationship Id="rId32" Type="http://schemas.openxmlformats.org/officeDocument/2006/relationships/image" Target="../media/image494.png"/><Relationship Id="rId31" Type="http://schemas.openxmlformats.org/officeDocument/2006/relationships/customXml" Target="../ink/ink529.xml"/><Relationship Id="rId30" Type="http://schemas.openxmlformats.org/officeDocument/2006/relationships/image" Target="../media/image493.png"/><Relationship Id="rId3" Type="http://schemas.openxmlformats.org/officeDocument/2006/relationships/customXml" Target="../ink/ink515.xml"/><Relationship Id="rId29" Type="http://schemas.openxmlformats.org/officeDocument/2006/relationships/customXml" Target="../ink/ink528.xml"/><Relationship Id="rId28" Type="http://schemas.openxmlformats.org/officeDocument/2006/relationships/image" Target="../media/image492.png"/><Relationship Id="rId27" Type="http://schemas.openxmlformats.org/officeDocument/2006/relationships/customXml" Target="../ink/ink527.xml"/><Relationship Id="rId26" Type="http://schemas.openxmlformats.org/officeDocument/2006/relationships/image" Target="../media/image491.png"/><Relationship Id="rId25" Type="http://schemas.openxmlformats.org/officeDocument/2006/relationships/customXml" Target="../ink/ink526.xml"/><Relationship Id="rId24" Type="http://schemas.openxmlformats.org/officeDocument/2006/relationships/image" Target="../media/image490.png"/><Relationship Id="rId23" Type="http://schemas.openxmlformats.org/officeDocument/2006/relationships/customXml" Target="../ink/ink525.xml"/><Relationship Id="rId22" Type="http://schemas.openxmlformats.org/officeDocument/2006/relationships/image" Target="../media/image489.png"/><Relationship Id="rId21" Type="http://schemas.openxmlformats.org/officeDocument/2006/relationships/customXml" Target="../ink/ink524.xml"/><Relationship Id="rId20" Type="http://schemas.openxmlformats.org/officeDocument/2006/relationships/image" Target="../media/image488.png"/><Relationship Id="rId2" Type="http://schemas.openxmlformats.org/officeDocument/2006/relationships/image" Target="../media/image479.GIF"/><Relationship Id="rId19" Type="http://schemas.openxmlformats.org/officeDocument/2006/relationships/customXml" Target="../ink/ink523.xml"/><Relationship Id="rId18" Type="http://schemas.openxmlformats.org/officeDocument/2006/relationships/image" Target="../media/image487.png"/><Relationship Id="rId17" Type="http://schemas.openxmlformats.org/officeDocument/2006/relationships/customXml" Target="../ink/ink522.xml"/><Relationship Id="rId16" Type="http://schemas.openxmlformats.org/officeDocument/2006/relationships/image" Target="../media/image486.png"/><Relationship Id="rId15" Type="http://schemas.openxmlformats.org/officeDocument/2006/relationships/customXml" Target="../ink/ink521.xml"/><Relationship Id="rId14" Type="http://schemas.openxmlformats.org/officeDocument/2006/relationships/image" Target="../media/image485.png"/><Relationship Id="rId13" Type="http://schemas.openxmlformats.org/officeDocument/2006/relationships/customXml" Target="../ink/ink520.xml"/><Relationship Id="rId12" Type="http://schemas.openxmlformats.org/officeDocument/2006/relationships/image" Target="../media/image484.png"/><Relationship Id="rId11" Type="http://schemas.openxmlformats.org/officeDocument/2006/relationships/customXml" Target="../ink/ink519.xml"/><Relationship Id="rId10" Type="http://schemas.openxmlformats.org/officeDocument/2006/relationships/image" Target="../media/image483.png"/><Relationship Id="rId1" Type="http://schemas.openxmlformats.org/officeDocument/2006/relationships/image" Target="../media/image478.GI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7.png"/><Relationship Id="rId8" Type="http://schemas.openxmlformats.org/officeDocument/2006/relationships/customXml" Target="../ink/ink563.xml"/><Relationship Id="rId7" Type="http://schemas.openxmlformats.org/officeDocument/2006/relationships/image" Target="../media/image526.png"/><Relationship Id="rId6" Type="http://schemas.openxmlformats.org/officeDocument/2006/relationships/customXml" Target="../ink/ink562.xml"/><Relationship Id="rId52" Type="http://schemas.openxmlformats.org/officeDocument/2006/relationships/slideLayout" Target="../slideLayouts/slideLayout2.xml"/><Relationship Id="rId51" Type="http://schemas.openxmlformats.org/officeDocument/2006/relationships/image" Target="../media/image547.png"/><Relationship Id="rId50" Type="http://schemas.openxmlformats.org/officeDocument/2006/relationships/customXml" Target="../ink/ink584.xml"/><Relationship Id="rId5" Type="http://schemas.openxmlformats.org/officeDocument/2006/relationships/image" Target="../media/image525.png"/><Relationship Id="rId49" Type="http://schemas.openxmlformats.org/officeDocument/2006/relationships/image" Target="../media/image546.png"/><Relationship Id="rId48" Type="http://schemas.openxmlformats.org/officeDocument/2006/relationships/customXml" Target="../ink/ink583.xml"/><Relationship Id="rId47" Type="http://schemas.openxmlformats.org/officeDocument/2006/relationships/image" Target="../media/image545.png"/><Relationship Id="rId46" Type="http://schemas.openxmlformats.org/officeDocument/2006/relationships/customXml" Target="../ink/ink582.xml"/><Relationship Id="rId45" Type="http://schemas.openxmlformats.org/officeDocument/2006/relationships/image" Target="../media/image544.png"/><Relationship Id="rId44" Type="http://schemas.openxmlformats.org/officeDocument/2006/relationships/customXml" Target="../ink/ink581.xml"/><Relationship Id="rId43" Type="http://schemas.openxmlformats.org/officeDocument/2006/relationships/image" Target="../media/image543.png"/><Relationship Id="rId42" Type="http://schemas.openxmlformats.org/officeDocument/2006/relationships/customXml" Target="../ink/ink580.xml"/><Relationship Id="rId41" Type="http://schemas.openxmlformats.org/officeDocument/2006/relationships/image" Target="../media/image542.png"/><Relationship Id="rId40" Type="http://schemas.openxmlformats.org/officeDocument/2006/relationships/customXml" Target="../ink/ink579.xml"/><Relationship Id="rId4" Type="http://schemas.openxmlformats.org/officeDocument/2006/relationships/customXml" Target="../ink/ink561.xml"/><Relationship Id="rId39" Type="http://schemas.openxmlformats.org/officeDocument/2006/relationships/image" Target="../media/image541.png"/><Relationship Id="rId38" Type="http://schemas.openxmlformats.org/officeDocument/2006/relationships/customXml" Target="../ink/ink578.xml"/><Relationship Id="rId37" Type="http://schemas.openxmlformats.org/officeDocument/2006/relationships/image" Target="../media/image540.png"/><Relationship Id="rId36" Type="http://schemas.openxmlformats.org/officeDocument/2006/relationships/customXml" Target="../ink/ink577.xml"/><Relationship Id="rId35" Type="http://schemas.openxmlformats.org/officeDocument/2006/relationships/image" Target="../media/image44.png"/><Relationship Id="rId34" Type="http://schemas.openxmlformats.org/officeDocument/2006/relationships/customXml" Target="../ink/ink576.xml"/><Relationship Id="rId33" Type="http://schemas.openxmlformats.org/officeDocument/2006/relationships/image" Target="../media/image539.png"/><Relationship Id="rId32" Type="http://schemas.openxmlformats.org/officeDocument/2006/relationships/customXml" Target="../ink/ink575.xml"/><Relationship Id="rId31" Type="http://schemas.openxmlformats.org/officeDocument/2006/relationships/image" Target="../media/image538.png"/><Relationship Id="rId30" Type="http://schemas.openxmlformats.org/officeDocument/2006/relationships/customXml" Target="../ink/ink574.xml"/><Relationship Id="rId3" Type="http://schemas.openxmlformats.org/officeDocument/2006/relationships/image" Target="../media/image524.png"/><Relationship Id="rId29" Type="http://schemas.openxmlformats.org/officeDocument/2006/relationships/image" Target="../media/image537.png"/><Relationship Id="rId28" Type="http://schemas.openxmlformats.org/officeDocument/2006/relationships/customXml" Target="../ink/ink573.xml"/><Relationship Id="rId27" Type="http://schemas.openxmlformats.org/officeDocument/2006/relationships/image" Target="../media/image536.png"/><Relationship Id="rId26" Type="http://schemas.openxmlformats.org/officeDocument/2006/relationships/customXml" Target="../ink/ink572.xml"/><Relationship Id="rId25" Type="http://schemas.openxmlformats.org/officeDocument/2006/relationships/image" Target="../media/image535.png"/><Relationship Id="rId24" Type="http://schemas.openxmlformats.org/officeDocument/2006/relationships/customXml" Target="../ink/ink571.xml"/><Relationship Id="rId23" Type="http://schemas.openxmlformats.org/officeDocument/2006/relationships/image" Target="../media/image534.png"/><Relationship Id="rId22" Type="http://schemas.openxmlformats.org/officeDocument/2006/relationships/customXml" Target="../ink/ink570.xml"/><Relationship Id="rId21" Type="http://schemas.openxmlformats.org/officeDocument/2006/relationships/image" Target="../media/image533.png"/><Relationship Id="rId20" Type="http://schemas.openxmlformats.org/officeDocument/2006/relationships/customXml" Target="../ink/ink569.xml"/><Relationship Id="rId2" Type="http://schemas.openxmlformats.org/officeDocument/2006/relationships/customXml" Target="../ink/ink560.xml"/><Relationship Id="rId19" Type="http://schemas.openxmlformats.org/officeDocument/2006/relationships/image" Target="../media/image532.png"/><Relationship Id="rId18" Type="http://schemas.openxmlformats.org/officeDocument/2006/relationships/customXml" Target="../ink/ink568.xml"/><Relationship Id="rId17" Type="http://schemas.openxmlformats.org/officeDocument/2006/relationships/image" Target="../media/image531.png"/><Relationship Id="rId16" Type="http://schemas.openxmlformats.org/officeDocument/2006/relationships/customXml" Target="../ink/ink567.xml"/><Relationship Id="rId15" Type="http://schemas.openxmlformats.org/officeDocument/2006/relationships/image" Target="../media/image530.png"/><Relationship Id="rId14" Type="http://schemas.openxmlformats.org/officeDocument/2006/relationships/customXml" Target="../ink/ink566.xml"/><Relationship Id="rId13" Type="http://schemas.openxmlformats.org/officeDocument/2006/relationships/image" Target="../media/image529.png"/><Relationship Id="rId12" Type="http://schemas.openxmlformats.org/officeDocument/2006/relationships/customXml" Target="../ink/ink565.xml"/><Relationship Id="rId11" Type="http://schemas.openxmlformats.org/officeDocument/2006/relationships/image" Target="../media/image528.png"/><Relationship Id="rId10" Type="http://schemas.openxmlformats.org/officeDocument/2006/relationships/customXml" Target="../ink/ink564.xml"/><Relationship Id="rId1" Type="http://schemas.openxmlformats.org/officeDocument/2006/relationships/image" Target="../media/image523.GIF"/></Relationships>
</file>

<file path=ppt/slides/_rels/slide1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96.png"/><Relationship Id="rId98" Type="http://schemas.openxmlformats.org/officeDocument/2006/relationships/customXml" Target="../ink/ink633.xml"/><Relationship Id="rId97" Type="http://schemas.openxmlformats.org/officeDocument/2006/relationships/image" Target="../media/image595.png"/><Relationship Id="rId96" Type="http://schemas.openxmlformats.org/officeDocument/2006/relationships/customXml" Target="../ink/ink632.xml"/><Relationship Id="rId95" Type="http://schemas.openxmlformats.org/officeDocument/2006/relationships/image" Target="../media/image594.png"/><Relationship Id="rId94" Type="http://schemas.openxmlformats.org/officeDocument/2006/relationships/customXml" Target="../ink/ink631.xml"/><Relationship Id="rId93" Type="http://schemas.openxmlformats.org/officeDocument/2006/relationships/image" Target="../media/image593.png"/><Relationship Id="rId92" Type="http://schemas.openxmlformats.org/officeDocument/2006/relationships/customXml" Target="../ink/ink630.xml"/><Relationship Id="rId91" Type="http://schemas.openxmlformats.org/officeDocument/2006/relationships/image" Target="../media/image592.png"/><Relationship Id="rId90" Type="http://schemas.openxmlformats.org/officeDocument/2006/relationships/customXml" Target="../ink/ink629.xml"/><Relationship Id="rId9" Type="http://schemas.openxmlformats.org/officeDocument/2006/relationships/image" Target="../media/image552.png"/><Relationship Id="rId89" Type="http://schemas.openxmlformats.org/officeDocument/2006/relationships/image" Target="../media/image591.png"/><Relationship Id="rId88" Type="http://schemas.openxmlformats.org/officeDocument/2006/relationships/customXml" Target="../ink/ink628.xml"/><Relationship Id="rId87" Type="http://schemas.openxmlformats.org/officeDocument/2006/relationships/image" Target="../media/image590.png"/><Relationship Id="rId86" Type="http://schemas.openxmlformats.org/officeDocument/2006/relationships/customXml" Target="../ink/ink627.xml"/><Relationship Id="rId85" Type="http://schemas.openxmlformats.org/officeDocument/2006/relationships/image" Target="../media/image589.png"/><Relationship Id="rId84" Type="http://schemas.openxmlformats.org/officeDocument/2006/relationships/customXml" Target="../ink/ink626.xml"/><Relationship Id="rId83" Type="http://schemas.openxmlformats.org/officeDocument/2006/relationships/image" Target="../media/image588.png"/><Relationship Id="rId82" Type="http://schemas.openxmlformats.org/officeDocument/2006/relationships/customXml" Target="../ink/ink625.xml"/><Relationship Id="rId81" Type="http://schemas.openxmlformats.org/officeDocument/2006/relationships/image" Target="../media/image587.png"/><Relationship Id="rId80" Type="http://schemas.openxmlformats.org/officeDocument/2006/relationships/customXml" Target="../ink/ink624.xml"/><Relationship Id="rId8" Type="http://schemas.openxmlformats.org/officeDocument/2006/relationships/customXml" Target="../ink/ink588.xml"/><Relationship Id="rId79" Type="http://schemas.openxmlformats.org/officeDocument/2006/relationships/image" Target="../media/image586.png"/><Relationship Id="rId78" Type="http://schemas.openxmlformats.org/officeDocument/2006/relationships/customXml" Target="../ink/ink623.xml"/><Relationship Id="rId77" Type="http://schemas.openxmlformats.org/officeDocument/2006/relationships/image" Target="../media/image585.png"/><Relationship Id="rId76" Type="http://schemas.openxmlformats.org/officeDocument/2006/relationships/customXml" Target="../ink/ink622.xml"/><Relationship Id="rId75" Type="http://schemas.openxmlformats.org/officeDocument/2006/relationships/image" Target="../media/image584.png"/><Relationship Id="rId74" Type="http://schemas.openxmlformats.org/officeDocument/2006/relationships/customXml" Target="../ink/ink621.xml"/><Relationship Id="rId73" Type="http://schemas.openxmlformats.org/officeDocument/2006/relationships/image" Target="../media/image583.png"/><Relationship Id="rId72" Type="http://schemas.openxmlformats.org/officeDocument/2006/relationships/customXml" Target="../ink/ink620.xml"/><Relationship Id="rId71" Type="http://schemas.openxmlformats.org/officeDocument/2006/relationships/image" Target="../media/image582.png"/><Relationship Id="rId70" Type="http://schemas.openxmlformats.org/officeDocument/2006/relationships/customXml" Target="../ink/ink619.xml"/><Relationship Id="rId7" Type="http://schemas.openxmlformats.org/officeDocument/2006/relationships/image" Target="../media/image551.png"/><Relationship Id="rId69" Type="http://schemas.openxmlformats.org/officeDocument/2006/relationships/image" Target="../media/image581.png"/><Relationship Id="rId68" Type="http://schemas.openxmlformats.org/officeDocument/2006/relationships/customXml" Target="../ink/ink618.xml"/><Relationship Id="rId67" Type="http://schemas.openxmlformats.org/officeDocument/2006/relationships/image" Target="../media/image580.png"/><Relationship Id="rId66" Type="http://schemas.openxmlformats.org/officeDocument/2006/relationships/customXml" Target="../ink/ink617.xml"/><Relationship Id="rId65" Type="http://schemas.openxmlformats.org/officeDocument/2006/relationships/image" Target="../media/image579.png"/><Relationship Id="rId64" Type="http://schemas.openxmlformats.org/officeDocument/2006/relationships/customXml" Target="../ink/ink616.xml"/><Relationship Id="rId63" Type="http://schemas.openxmlformats.org/officeDocument/2006/relationships/image" Target="../media/image578.png"/><Relationship Id="rId62" Type="http://schemas.openxmlformats.org/officeDocument/2006/relationships/customXml" Target="../ink/ink615.xml"/><Relationship Id="rId61" Type="http://schemas.openxmlformats.org/officeDocument/2006/relationships/image" Target="../media/image577.png"/><Relationship Id="rId60" Type="http://schemas.openxmlformats.org/officeDocument/2006/relationships/customXml" Target="../ink/ink614.xml"/><Relationship Id="rId6" Type="http://schemas.openxmlformats.org/officeDocument/2006/relationships/customXml" Target="../ink/ink587.xml"/><Relationship Id="rId59" Type="http://schemas.openxmlformats.org/officeDocument/2006/relationships/image" Target="../media/image576.png"/><Relationship Id="rId58" Type="http://schemas.openxmlformats.org/officeDocument/2006/relationships/customXml" Target="../ink/ink613.xml"/><Relationship Id="rId57" Type="http://schemas.openxmlformats.org/officeDocument/2006/relationships/image" Target="../media/image575.png"/><Relationship Id="rId56" Type="http://schemas.openxmlformats.org/officeDocument/2006/relationships/customXml" Target="../ink/ink612.xml"/><Relationship Id="rId55" Type="http://schemas.openxmlformats.org/officeDocument/2006/relationships/image" Target="../media/image574.png"/><Relationship Id="rId54" Type="http://schemas.openxmlformats.org/officeDocument/2006/relationships/customXml" Target="../ink/ink611.xml"/><Relationship Id="rId53" Type="http://schemas.openxmlformats.org/officeDocument/2006/relationships/image" Target="../media/image573.png"/><Relationship Id="rId52" Type="http://schemas.openxmlformats.org/officeDocument/2006/relationships/customXml" Target="../ink/ink610.xml"/><Relationship Id="rId51" Type="http://schemas.openxmlformats.org/officeDocument/2006/relationships/image" Target="../media/image572.png"/><Relationship Id="rId50" Type="http://schemas.openxmlformats.org/officeDocument/2006/relationships/customXml" Target="../ink/ink609.xml"/><Relationship Id="rId5" Type="http://schemas.openxmlformats.org/officeDocument/2006/relationships/image" Target="../media/image550.png"/><Relationship Id="rId49" Type="http://schemas.openxmlformats.org/officeDocument/2006/relationships/image" Target="../media/image571.png"/><Relationship Id="rId48" Type="http://schemas.openxmlformats.org/officeDocument/2006/relationships/customXml" Target="../ink/ink608.xml"/><Relationship Id="rId47" Type="http://schemas.openxmlformats.org/officeDocument/2006/relationships/image" Target="../media/image570.png"/><Relationship Id="rId46" Type="http://schemas.openxmlformats.org/officeDocument/2006/relationships/customXml" Target="../ink/ink607.xml"/><Relationship Id="rId45" Type="http://schemas.openxmlformats.org/officeDocument/2006/relationships/image" Target="../media/image569.png"/><Relationship Id="rId44" Type="http://schemas.openxmlformats.org/officeDocument/2006/relationships/customXml" Target="../ink/ink606.xml"/><Relationship Id="rId43" Type="http://schemas.openxmlformats.org/officeDocument/2006/relationships/image" Target="../media/image568.png"/><Relationship Id="rId42" Type="http://schemas.openxmlformats.org/officeDocument/2006/relationships/customXml" Target="../ink/ink605.xml"/><Relationship Id="rId41" Type="http://schemas.openxmlformats.org/officeDocument/2006/relationships/image" Target="../media/image567.png"/><Relationship Id="rId40" Type="http://schemas.openxmlformats.org/officeDocument/2006/relationships/customXml" Target="../ink/ink604.xml"/><Relationship Id="rId4" Type="http://schemas.openxmlformats.org/officeDocument/2006/relationships/customXml" Target="../ink/ink586.xml"/><Relationship Id="rId39" Type="http://schemas.openxmlformats.org/officeDocument/2006/relationships/image" Target="../media/image566.png"/><Relationship Id="rId38" Type="http://schemas.openxmlformats.org/officeDocument/2006/relationships/customXml" Target="../ink/ink603.xml"/><Relationship Id="rId37" Type="http://schemas.openxmlformats.org/officeDocument/2006/relationships/image" Target="../media/image565.png"/><Relationship Id="rId36" Type="http://schemas.openxmlformats.org/officeDocument/2006/relationships/customXml" Target="../ink/ink602.xml"/><Relationship Id="rId35" Type="http://schemas.openxmlformats.org/officeDocument/2006/relationships/image" Target="../media/image564.png"/><Relationship Id="rId34" Type="http://schemas.openxmlformats.org/officeDocument/2006/relationships/customXml" Target="../ink/ink601.xml"/><Relationship Id="rId33" Type="http://schemas.openxmlformats.org/officeDocument/2006/relationships/image" Target="../media/image563.png"/><Relationship Id="rId32" Type="http://schemas.openxmlformats.org/officeDocument/2006/relationships/customXml" Target="../ink/ink600.xml"/><Relationship Id="rId31" Type="http://schemas.openxmlformats.org/officeDocument/2006/relationships/image" Target="../media/image562.png"/><Relationship Id="rId30" Type="http://schemas.openxmlformats.org/officeDocument/2006/relationships/customXml" Target="../ink/ink599.xml"/><Relationship Id="rId3" Type="http://schemas.openxmlformats.org/officeDocument/2006/relationships/image" Target="../media/image549.png"/><Relationship Id="rId29" Type="http://schemas.openxmlformats.org/officeDocument/2006/relationships/image" Target="../media/image561.png"/><Relationship Id="rId28" Type="http://schemas.openxmlformats.org/officeDocument/2006/relationships/customXml" Target="../ink/ink598.xml"/><Relationship Id="rId27" Type="http://schemas.openxmlformats.org/officeDocument/2006/relationships/image" Target="../media/image560.png"/><Relationship Id="rId26" Type="http://schemas.openxmlformats.org/officeDocument/2006/relationships/customXml" Target="../ink/ink597.xml"/><Relationship Id="rId25" Type="http://schemas.openxmlformats.org/officeDocument/2006/relationships/image" Target="../media/image559.png"/><Relationship Id="rId24" Type="http://schemas.openxmlformats.org/officeDocument/2006/relationships/customXml" Target="../ink/ink596.xml"/><Relationship Id="rId23" Type="http://schemas.openxmlformats.org/officeDocument/2006/relationships/image" Target="../media/image558.png"/><Relationship Id="rId22" Type="http://schemas.openxmlformats.org/officeDocument/2006/relationships/customXml" Target="../ink/ink595.xml"/><Relationship Id="rId21" Type="http://schemas.openxmlformats.org/officeDocument/2006/relationships/image" Target="../media/image557.png"/><Relationship Id="rId20" Type="http://schemas.openxmlformats.org/officeDocument/2006/relationships/customXml" Target="../ink/ink594.xml"/><Relationship Id="rId2" Type="http://schemas.openxmlformats.org/officeDocument/2006/relationships/customXml" Target="../ink/ink585.xml"/><Relationship Id="rId19" Type="http://schemas.openxmlformats.org/officeDocument/2006/relationships/image" Target="../media/image556.png"/><Relationship Id="rId18" Type="http://schemas.openxmlformats.org/officeDocument/2006/relationships/customXml" Target="../ink/ink593.xml"/><Relationship Id="rId17" Type="http://schemas.openxmlformats.org/officeDocument/2006/relationships/image" Target="../media/image44.png"/><Relationship Id="rId16" Type="http://schemas.openxmlformats.org/officeDocument/2006/relationships/customXml" Target="../ink/ink592.xml"/><Relationship Id="rId15" Type="http://schemas.openxmlformats.org/officeDocument/2006/relationships/image" Target="../media/image555.png"/><Relationship Id="rId14" Type="http://schemas.openxmlformats.org/officeDocument/2006/relationships/customXml" Target="../ink/ink591.xml"/><Relationship Id="rId13" Type="http://schemas.openxmlformats.org/officeDocument/2006/relationships/image" Target="../media/image554.png"/><Relationship Id="rId12" Type="http://schemas.openxmlformats.org/officeDocument/2006/relationships/customXml" Target="../ink/ink590.xml"/><Relationship Id="rId11" Type="http://schemas.openxmlformats.org/officeDocument/2006/relationships/image" Target="../media/image553.png"/><Relationship Id="rId102" Type="http://schemas.openxmlformats.org/officeDocument/2006/relationships/slideLayout" Target="../slideLayouts/slideLayout2.xml"/><Relationship Id="rId101" Type="http://schemas.openxmlformats.org/officeDocument/2006/relationships/image" Target="../media/image597.png"/><Relationship Id="rId100" Type="http://schemas.openxmlformats.org/officeDocument/2006/relationships/customXml" Target="../ink/ink634.xml"/><Relationship Id="rId10" Type="http://schemas.openxmlformats.org/officeDocument/2006/relationships/customXml" Target="../ink/ink589.xml"/><Relationship Id="rId1" Type="http://schemas.openxmlformats.org/officeDocument/2006/relationships/image" Target="../media/image548.GIF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84.xml"/><Relationship Id="rId98" Type="http://schemas.openxmlformats.org/officeDocument/2006/relationships/image" Target="../media/image645.png"/><Relationship Id="rId97" Type="http://schemas.openxmlformats.org/officeDocument/2006/relationships/customXml" Target="../ink/ink683.xml"/><Relationship Id="rId96" Type="http://schemas.openxmlformats.org/officeDocument/2006/relationships/image" Target="../media/image644.png"/><Relationship Id="rId95" Type="http://schemas.openxmlformats.org/officeDocument/2006/relationships/customXml" Target="../ink/ink682.xml"/><Relationship Id="rId94" Type="http://schemas.openxmlformats.org/officeDocument/2006/relationships/image" Target="../media/image643.png"/><Relationship Id="rId93" Type="http://schemas.openxmlformats.org/officeDocument/2006/relationships/customXml" Target="../ink/ink681.xml"/><Relationship Id="rId92" Type="http://schemas.openxmlformats.org/officeDocument/2006/relationships/image" Target="../media/image642.png"/><Relationship Id="rId91" Type="http://schemas.openxmlformats.org/officeDocument/2006/relationships/customXml" Target="../ink/ink680.xml"/><Relationship Id="rId90" Type="http://schemas.openxmlformats.org/officeDocument/2006/relationships/image" Target="../media/image641.png"/><Relationship Id="rId9" Type="http://schemas.openxmlformats.org/officeDocument/2006/relationships/customXml" Target="../ink/ink639.xml"/><Relationship Id="rId89" Type="http://schemas.openxmlformats.org/officeDocument/2006/relationships/customXml" Target="../ink/ink679.xml"/><Relationship Id="rId88" Type="http://schemas.openxmlformats.org/officeDocument/2006/relationships/image" Target="../media/image640.png"/><Relationship Id="rId87" Type="http://schemas.openxmlformats.org/officeDocument/2006/relationships/customXml" Target="../ink/ink678.xml"/><Relationship Id="rId86" Type="http://schemas.openxmlformats.org/officeDocument/2006/relationships/image" Target="../media/image44.png"/><Relationship Id="rId85" Type="http://schemas.openxmlformats.org/officeDocument/2006/relationships/customXml" Target="../ink/ink677.xml"/><Relationship Id="rId84" Type="http://schemas.openxmlformats.org/officeDocument/2006/relationships/image" Target="../media/image639.png"/><Relationship Id="rId83" Type="http://schemas.openxmlformats.org/officeDocument/2006/relationships/customXml" Target="../ink/ink676.xml"/><Relationship Id="rId82" Type="http://schemas.openxmlformats.org/officeDocument/2006/relationships/image" Target="../media/image638.png"/><Relationship Id="rId81" Type="http://schemas.openxmlformats.org/officeDocument/2006/relationships/customXml" Target="../ink/ink675.xml"/><Relationship Id="rId80" Type="http://schemas.openxmlformats.org/officeDocument/2006/relationships/image" Target="../media/image637.png"/><Relationship Id="rId8" Type="http://schemas.openxmlformats.org/officeDocument/2006/relationships/image" Target="../media/image601.png"/><Relationship Id="rId79" Type="http://schemas.openxmlformats.org/officeDocument/2006/relationships/customXml" Target="../ink/ink674.xml"/><Relationship Id="rId78" Type="http://schemas.openxmlformats.org/officeDocument/2006/relationships/image" Target="../media/image636.png"/><Relationship Id="rId77" Type="http://schemas.openxmlformats.org/officeDocument/2006/relationships/customXml" Target="../ink/ink673.xml"/><Relationship Id="rId76" Type="http://schemas.openxmlformats.org/officeDocument/2006/relationships/image" Target="../media/image635.png"/><Relationship Id="rId75" Type="http://schemas.openxmlformats.org/officeDocument/2006/relationships/customXml" Target="../ink/ink672.xml"/><Relationship Id="rId74" Type="http://schemas.openxmlformats.org/officeDocument/2006/relationships/image" Target="../media/image634.png"/><Relationship Id="rId73" Type="http://schemas.openxmlformats.org/officeDocument/2006/relationships/customXml" Target="../ink/ink671.xml"/><Relationship Id="rId72" Type="http://schemas.openxmlformats.org/officeDocument/2006/relationships/image" Target="../media/image633.png"/><Relationship Id="rId71" Type="http://schemas.openxmlformats.org/officeDocument/2006/relationships/customXml" Target="../ink/ink670.xml"/><Relationship Id="rId70" Type="http://schemas.openxmlformats.org/officeDocument/2006/relationships/image" Target="../media/image632.png"/><Relationship Id="rId7" Type="http://schemas.openxmlformats.org/officeDocument/2006/relationships/customXml" Target="../ink/ink638.xml"/><Relationship Id="rId69" Type="http://schemas.openxmlformats.org/officeDocument/2006/relationships/customXml" Target="../ink/ink669.xml"/><Relationship Id="rId68" Type="http://schemas.openxmlformats.org/officeDocument/2006/relationships/image" Target="../media/image631.png"/><Relationship Id="rId67" Type="http://schemas.openxmlformats.org/officeDocument/2006/relationships/customXml" Target="../ink/ink668.xml"/><Relationship Id="rId66" Type="http://schemas.openxmlformats.org/officeDocument/2006/relationships/image" Target="../media/image630.png"/><Relationship Id="rId65" Type="http://schemas.openxmlformats.org/officeDocument/2006/relationships/customXml" Target="../ink/ink667.xml"/><Relationship Id="rId64" Type="http://schemas.openxmlformats.org/officeDocument/2006/relationships/image" Target="../media/image629.png"/><Relationship Id="rId63" Type="http://schemas.openxmlformats.org/officeDocument/2006/relationships/customXml" Target="../ink/ink666.xml"/><Relationship Id="rId62" Type="http://schemas.openxmlformats.org/officeDocument/2006/relationships/image" Target="../media/image628.png"/><Relationship Id="rId61" Type="http://schemas.openxmlformats.org/officeDocument/2006/relationships/customXml" Target="../ink/ink665.xml"/><Relationship Id="rId60" Type="http://schemas.openxmlformats.org/officeDocument/2006/relationships/image" Target="../media/image627.png"/><Relationship Id="rId6" Type="http://schemas.openxmlformats.org/officeDocument/2006/relationships/image" Target="../media/image600.png"/><Relationship Id="rId59" Type="http://schemas.openxmlformats.org/officeDocument/2006/relationships/customXml" Target="../ink/ink664.xml"/><Relationship Id="rId58" Type="http://schemas.openxmlformats.org/officeDocument/2006/relationships/image" Target="../media/image626.png"/><Relationship Id="rId57" Type="http://schemas.openxmlformats.org/officeDocument/2006/relationships/customXml" Target="../ink/ink663.xml"/><Relationship Id="rId56" Type="http://schemas.openxmlformats.org/officeDocument/2006/relationships/image" Target="../media/image625.png"/><Relationship Id="rId55" Type="http://schemas.openxmlformats.org/officeDocument/2006/relationships/customXml" Target="../ink/ink662.xml"/><Relationship Id="rId54" Type="http://schemas.openxmlformats.org/officeDocument/2006/relationships/image" Target="../media/image624.png"/><Relationship Id="rId53" Type="http://schemas.openxmlformats.org/officeDocument/2006/relationships/customXml" Target="../ink/ink661.xml"/><Relationship Id="rId52" Type="http://schemas.openxmlformats.org/officeDocument/2006/relationships/image" Target="../media/image623.png"/><Relationship Id="rId51" Type="http://schemas.openxmlformats.org/officeDocument/2006/relationships/customXml" Target="../ink/ink660.xml"/><Relationship Id="rId50" Type="http://schemas.openxmlformats.org/officeDocument/2006/relationships/image" Target="../media/image622.png"/><Relationship Id="rId5" Type="http://schemas.openxmlformats.org/officeDocument/2006/relationships/customXml" Target="../ink/ink637.xml"/><Relationship Id="rId49" Type="http://schemas.openxmlformats.org/officeDocument/2006/relationships/customXml" Target="../ink/ink659.xml"/><Relationship Id="rId48" Type="http://schemas.openxmlformats.org/officeDocument/2006/relationships/image" Target="../media/image621.png"/><Relationship Id="rId47" Type="http://schemas.openxmlformats.org/officeDocument/2006/relationships/customXml" Target="../ink/ink658.xml"/><Relationship Id="rId46" Type="http://schemas.openxmlformats.org/officeDocument/2006/relationships/image" Target="../media/image620.png"/><Relationship Id="rId45" Type="http://schemas.openxmlformats.org/officeDocument/2006/relationships/customXml" Target="../ink/ink657.xml"/><Relationship Id="rId44" Type="http://schemas.openxmlformats.org/officeDocument/2006/relationships/image" Target="../media/image619.png"/><Relationship Id="rId43" Type="http://schemas.openxmlformats.org/officeDocument/2006/relationships/customXml" Target="../ink/ink656.xml"/><Relationship Id="rId42" Type="http://schemas.openxmlformats.org/officeDocument/2006/relationships/image" Target="../media/image618.png"/><Relationship Id="rId41" Type="http://schemas.openxmlformats.org/officeDocument/2006/relationships/customXml" Target="../ink/ink655.xml"/><Relationship Id="rId40" Type="http://schemas.openxmlformats.org/officeDocument/2006/relationships/image" Target="../media/image617.png"/><Relationship Id="rId4" Type="http://schemas.openxmlformats.org/officeDocument/2006/relationships/image" Target="../media/image599.png"/><Relationship Id="rId39" Type="http://schemas.openxmlformats.org/officeDocument/2006/relationships/customXml" Target="../ink/ink654.xml"/><Relationship Id="rId38" Type="http://schemas.openxmlformats.org/officeDocument/2006/relationships/image" Target="../media/image616.png"/><Relationship Id="rId37" Type="http://schemas.openxmlformats.org/officeDocument/2006/relationships/customXml" Target="../ink/ink653.xml"/><Relationship Id="rId36" Type="http://schemas.openxmlformats.org/officeDocument/2006/relationships/image" Target="../media/image615.png"/><Relationship Id="rId35" Type="http://schemas.openxmlformats.org/officeDocument/2006/relationships/customXml" Target="../ink/ink652.xml"/><Relationship Id="rId346" Type="http://schemas.openxmlformats.org/officeDocument/2006/relationships/slideLayout" Target="../slideLayouts/slideLayout2.xml"/><Relationship Id="rId345" Type="http://schemas.openxmlformats.org/officeDocument/2006/relationships/image" Target="../media/image765.png"/><Relationship Id="rId344" Type="http://schemas.openxmlformats.org/officeDocument/2006/relationships/customXml" Target="../ink/ink810.xml"/><Relationship Id="rId343" Type="http://schemas.openxmlformats.org/officeDocument/2006/relationships/image" Target="../media/image764.png"/><Relationship Id="rId342" Type="http://schemas.openxmlformats.org/officeDocument/2006/relationships/customXml" Target="../ink/ink809.xml"/><Relationship Id="rId341" Type="http://schemas.openxmlformats.org/officeDocument/2006/relationships/image" Target="../media/image763.png"/><Relationship Id="rId340" Type="http://schemas.openxmlformats.org/officeDocument/2006/relationships/customXml" Target="../ink/ink808.xml"/><Relationship Id="rId34" Type="http://schemas.openxmlformats.org/officeDocument/2006/relationships/image" Target="../media/image614.png"/><Relationship Id="rId339" Type="http://schemas.openxmlformats.org/officeDocument/2006/relationships/image" Target="../media/image762.png"/><Relationship Id="rId338" Type="http://schemas.openxmlformats.org/officeDocument/2006/relationships/customXml" Target="../ink/ink807.xml"/><Relationship Id="rId337" Type="http://schemas.openxmlformats.org/officeDocument/2006/relationships/image" Target="../media/image761.png"/><Relationship Id="rId336" Type="http://schemas.openxmlformats.org/officeDocument/2006/relationships/customXml" Target="../ink/ink806.xml"/><Relationship Id="rId335" Type="http://schemas.openxmlformats.org/officeDocument/2006/relationships/image" Target="../media/image760.png"/><Relationship Id="rId334" Type="http://schemas.openxmlformats.org/officeDocument/2006/relationships/customXml" Target="../ink/ink805.xml"/><Relationship Id="rId333" Type="http://schemas.openxmlformats.org/officeDocument/2006/relationships/image" Target="../media/image759.png"/><Relationship Id="rId332" Type="http://schemas.openxmlformats.org/officeDocument/2006/relationships/customXml" Target="../ink/ink804.xml"/><Relationship Id="rId331" Type="http://schemas.openxmlformats.org/officeDocument/2006/relationships/image" Target="../media/image758.png"/><Relationship Id="rId330" Type="http://schemas.openxmlformats.org/officeDocument/2006/relationships/customXml" Target="../ink/ink803.xml"/><Relationship Id="rId33" Type="http://schemas.openxmlformats.org/officeDocument/2006/relationships/customXml" Target="../ink/ink651.xml"/><Relationship Id="rId329" Type="http://schemas.openxmlformats.org/officeDocument/2006/relationships/image" Target="../media/image757.png"/><Relationship Id="rId328" Type="http://schemas.openxmlformats.org/officeDocument/2006/relationships/customXml" Target="../ink/ink802.xml"/><Relationship Id="rId327" Type="http://schemas.openxmlformats.org/officeDocument/2006/relationships/image" Target="../media/image756.png"/><Relationship Id="rId326" Type="http://schemas.openxmlformats.org/officeDocument/2006/relationships/customXml" Target="../ink/ink801.xml"/><Relationship Id="rId325" Type="http://schemas.openxmlformats.org/officeDocument/2006/relationships/customXml" Target="../ink/ink800.xml"/><Relationship Id="rId324" Type="http://schemas.openxmlformats.org/officeDocument/2006/relationships/image" Target="../media/image755.png"/><Relationship Id="rId323" Type="http://schemas.openxmlformats.org/officeDocument/2006/relationships/customXml" Target="../ink/ink799.xml"/><Relationship Id="rId322" Type="http://schemas.openxmlformats.org/officeDocument/2006/relationships/image" Target="../media/image754.png"/><Relationship Id="rId321" Type="http://schemas.openxmlformats.org/officeDocument/2006/relationships/customXml" Target="../ink/ink798.xml"/><Relationship Id="rId320" Type="http://schemas.openxmlformats.org/officeDocument/2006/relationships/image" Target="../media/image753.png"/><Relationship Id="rId32" Type="http://schemas.openxmlformats.org/officeDocument/2006/relationships/image" Target="../media/image613.png"/><Relationship Id="rId319" Type="http://schemas.openxmlformats.org/officeDocument/2006/relationships/customXml" Target="../ink/ink797.xml"/><Relationship Id="rId318" Type="http://schemas.openxmlformats.org/officeDocument/2006/relationships/image" Target="../media/image752.png"/><Relationship Id="rId317" Type="http://schemas.openxmlformats.org/officeDocument/2006/relationships/customXml" Target="../ink/ink796.xml"/><Relationship Id="rId316" Type="http://schemas.openxmlformats.org/officeDocument/2006/relationships/image" Target="../media/image751.png"/><Relationship Id="rId315" Type="http://schemas.openxmlformats.org/officeDocument/2006/relationships/customXml" Target="../ink/ink795.xml"/><Relationship Id="rId314" Type="http://schemas.openxmlformats.org/officeDocument/2006/relationships/image" Target="../media/image750.png"/><Relationship Id="rId313" Type="http://schemas.openxmlformats.org/officeDocument/2006/relationships/customXml" Target="../ink/ink794.xml"/><Relationship Id="rId312" Type="http://schemas.openxmlformats.org/officeDocument/2006/relationships/customXml" Target="../ink/ink793.xml"/><Relationship Id="rId311" Type="http://schemas.openxmlformats.org/officeDocument/2006/relationships/image" Target="../media/image749.png"/><Relationship Id="rId310" Type="http://schemas.openxmlformats.org/officeDocument/2006/relationships/customXml" Target="../ink/ink792.xml"/><Relationship Id="rId31" Type="http://schemas.openxmlformats.org/officeDocument/2006/relationships/customXml" Target="../ink/ink650.xml"/><Relationship Id="rId309" Type="http://schemas.openxmlformats.org/officeDocument/2006/relationships/image" Target="../media/image748.png"/><Relationship Id="rId308" Type="http://schemas.openxmlformats.org/officeDocument/2006/relationships/customXml" Target="../ink/ink791.xml"/><Relationship Id="rId307" Type="http://schemas.openxmlformats.org/officeDocument/2006/relationships/image" Target="../media/image747.png"/><Relationship Id="rId306" Type="http://schemas.openxmlformats.org/officeDocument/2006/relationships/customXml" Target="../ink/ink790.xml"/><Relationship Id="rId305" Type="http://schemas.openxmlformats.org/officeDocument/2006/relationships/image" Target="../media/image746.png"/><Relationship Id="rId304" Type="http://schemas.openxmlformats.org/officeDocument/2006/relationships/customXml" Target="../ink/ink789.xml"/><Relationship Id="rId303" Type="http://schemas.openxmlformats.org/officeDocument/2006/relationships/image" Target="../media/image745.png"/><Relationship Id="rId302" Type="http://schemas.openxmlformats.org/officeDocument/2006/relationships/customXml" Target="../ink/ink788.xml"/><Relationship Id="rId301" Type="http://schemas.openxmlformats.org/officeDocument/2006/relationships/image" Target="../media/image744.png"/><Relationship Id="rId300" Type="http://schemas.openxmlformats.org/officeDocument/2006/relationships/customXml" Target="../ink/ink787.xml"/><Relationship Id="rId30" Type="http://schemas.openxmlformats.org/officeDocument/2006/relationships/image" Target="../media/image612.png"/><Relationship Id="rId3" Type="http://schemas.openxmlformats.org/officeDocument/2006/relationships/customXml" Target="../ink/ink636.xml"/><Relationship Id="rId299" Type="http://schemas.openxmlformats.org/officeDocument/2006/relationships/image" Target="../media/image743.png"/><Relationship Id="rId298" Type="http://schemas.openxmlformats.org/officeDocument/2006/relationships/customXml" Target="../ink/ink786.xml"/><Relationship Id="rId297" Type="http://schemas.openxmlformats.org/officeDocument/2006/relationships/image" Target="../media/image742.png"/><Relationship Id="rId296" Type="http://schemas.openxmlformats.org/officeDocument/2006/relationships/customXml" Target="../ink/ink785.xml"/><Relationship Id="rId295" Type="http://schemas.openxmlformats.org/officeDocument/2006/relationships/image" Target="../media/image741.png"/><Relationship Id="rId294" Type="http://schemas.openxmlformats.org/officeDocument/2006/relationships/customXml" Target="../ink/ink784.xml"/><Relationship Id="rId293" Type="http://schemas.openxmlformats.org/officeDocument/2006/relationships/image" Target="../media/image740.png"/><Relationship Id="rId292" Type="http://schemas.openxmlformats.org/officeDocument/2006/relationships/customXml" Target="../ink/ink783.xml"/><Relationship Id="rId291" Type="http://schemas.openxmlformats.org/officeDocument/2006/relationships/image" Target="../media/image739.png"/><Relationship Id="rId290" Type="http://schemas.openxmlformats.org/officeDocument/2006/relationships/customXml" Target="../ink/ink782.xml"/><Relationship Id="rId29" Type="http://schemas.openxmlformats.org/officeDocument/2006/relationships/customXml" Target="../ink/ink649.xml"/><Relationship Id="rId289" Type="http://schemas.openxmlformats.org/officeDocument/2006/relationships/image" Target="../media/image738.png"/><Relationship Id="rId288" Type="http://schemas.openxmlformats.org/officeDocument/2006/relationships/customXml" Target="../ink/ink781.xml"/><Relationship Id="rId287" Type="http://schemas.openxmlformats.org/officeDocument/2006/relationships/image" Target="../media/image737.png"/><Relationship Id="rId286" Type="http://schemas.openxmlformats.org/officeDocument/2006/relationships/customXml" Target="../ink/ink780.xml"/><Relationship Id="rId285" Type="http://schemas.openxmlformats.org/officeDocument/2006/relationships/image" Target="../media/image736.png"/><Relationship Id="rId284" Type="http://schemas.openxmlformats.org/officeDocument/2006/relationships/customXml" Target="../ink/ink779.xml"/><Relationship Id="rId283" Type="http://schemas.openxmlformats.org/officeDocument/2006/relationships/image" Target="../media/image735.png"/><Relationship Id="rId282" Type="http://schemas.openxmlformats.org/officeDocument/2006/relationships/customXml" Target="../ink/ink778.xml"/><Relationship Id="rId281" Type="http://schemas.openxmlformats.org/officeDocument/2006/relationships/image" Target="../media/image734.png"/><Relationship Id="rId280" Type="http://schemas.openxmlformats.org/officeDocument/2006/relationships/customXml" Target="../ink/ink777.xml"/><Relationship Id="rId28" Type="http://schemas.openxmlformats.org/officeDocument/2006/relationships/image" Target="../media/image611.png"/><Relationship Id="rId279" Type="http://schemas.openxmlformats.org/officeDocument/2006/relationships/image" Target="../media/image733.png"/><Relationship Id="rId278" Type="http://schemas.openxmlformats.org/officeDocument/2006/relationships/customXml" Target="../ink/ink776.xml"/><Relationship Id="rId277" Type="http://schemas.openxmlformats.org/officeDocument/2006/relationships/image" Target="../media/image732.png"/><Relationship Id="rId276" Type="http://schemas.openxmlformats.org/officeDocument/2006/relationships/customXml" Target="../ink/ink775.xml"/><Relationship Id="rId275" Type="http://schemas.openxmlformats.org/officeDocument/2006/relationships/image" Target="../media/image731.png"/><Relationship Id="rId274" Type="http://schemas.openxmlformats.org/officeDocument/2006/relationships/customXml" Target="../ink/ink774.xml"/><Relationship Id="rId273" Type="http://schemas.openxmlformats.org/officeDocument/2006/relationships/image" Target="../media/image730.png"/><Relationship Id="rId272" Type="http://schemas.openxmlformats.org/officeDocument/2006/relationships/customXml" Target="../ink/ink773.xml"/><Relationship Id="rId271" Type="http://schemas.openxmlformats.org/officeDocument/2006/relationships/image" Target="../media/image729.png"/><Relationship Id="rId270" Type="http://schemas.openxmlformats.org/officeDocument/2006/relationships/customXml" Target="../ink/ink772.xml"/><Relationship Id="rId27" Type="http://schemas.openxmlformats.org/officeDocument/2006/relationships/customXml" Target="../ink/ink648.xml"/><Relationship Id="rId269" Type="http://schemas.openxmlformats.org/officeDocument/2006/relationships/image" Target="../media/image728.png"/><Relationship Id="rId268" Type="http://schemas.openxmlformats.org/officeDocument/2006/relationships/customXml" Target="../ink/ink771.xml"/><Relationship Id="rId267" Type="http://schemas.openxmlformats.org/officeDocument/2006/relationships/image" Target="../media/image727.png"/><Relationship Id="rId266" Type="http://schemas.openxmlformats.org/officeDocument/2006/relationships/customXml" Target="../ink/ink770.xml"/><Relationship Id="rId265" Type="http://schemas.openxmlformats.org/officeDocument/2006/relationships/image" Target="../media/image726.png"/><Relationship Id="rId264" Type="http://schemas.openxmlformats.org/officeDocument/2006/relationships/customXml" Target="../ink/ink769.xml"/><Relationship Id="rId263" Type="http://schemas.openxmlformats.org/officeDocument/2006/relationships/image" Target="../media/image725.png"/><Relationship Id="rId262" Type="http://schemas.openxmlformats.org/officeDocument/2006/relationships/customXml" Target="../ink/ink768.xml"/><Relationship Id="rId261" Type="http://schemas.openxmlformats.org/officeDocument/2006/relationships/image" Target="../media/image724.png"/><Relationship Id="rId260" Type="http://schemas.openxmlformats.org/officeDocument/2006/relationships/customXml" Target="../ink/ink767.xml"/><Relationship Id="rId26" Type="http://schemas.openxmlformats.org/officeDocument/2006/relationships/image" Target="../media/image610.png"/><Relationship Id="rId259" Type="http://schemas.openxmlformats.org/officeDocument/2006/relationships/image" Target="../media/image723.png"/><Relationship Id="rId258" Type="http://schemas.openxmlformats.org/officeDocument/2006/relationships/customXml" Target="../ink/ink766.xml"/><Relationship Id="rId257" Type="http://schemas.openxmlformats.org/officeDocument/2006/relationships/image" Target="../media/image722.png"/><Relationship Id="rId256" Type="http://schemas.openxmlformats.org/officeDocument/2006/relationships/customXml" Target="../ink/ink765.xml"/><Relationship Id="rId255" Type="http://schemas.openxmlformats.org/officeDocument/2006/relationships/image" Target="../media/image721.png"/><Relationship Id="rId254" Type="http://schemas.openxmlformats.org/officeDocument/2006/relationships/customXml" Target="../ink/ink764.xml"/><Relationship Id="rId253" Type="http://schemas.openxmlformats.org/officeDocument/2006/relationships/image" Target="../media/image720.png"/><Relationship Id="rId252" Type="http://schemas.openxmlformats.org/officeDocument/2006/relationships/customXml" Target="../ink/ink763.xml"/><Relationship Id="rId251" Type="http://schemas.openxmlformats.org/officeDocument/2006/relationships/image" Target="../media/image719.png"/><Relationship Id="rId250" Type="http://schemas.openxmlformats.org/officeDocument/2006/relationships/customXml" Target="../ink/ink762.xml"/><Relationship Id="rId25" Type="http://schemas.openxmlformats.org/officeDocument/2006/relationships/customXml" Target="../ink/ink647.xml"/><Relationship Id="rId249" Type="http://schemas.openxmlformats.org/officeDocument/2006/relationships/image" Target="../media/image718.png"/><Relationship Id="rId248" Type="http://schemas.openxmlformats.org/officeDocument/2006/relationships/customXml" Target="../ink/ink761.xml"/><Relationship Id="rId247" Type="http://schemas.openxmlformats.org/officeDocument/2006/relationships/image" Target="../media/image717.png"/><Relationship Id="rId246" Type="http://schemas.openxmlformats.org/officeDocument/2006/relationships/customXml" Target="../ink/ink760.xml"/><Relationship Id="rId245" Type="http://schemas.openxmlformats.org/officeDocument/2006/relationships/image" Target="../media/image716.png"/><Relationship Id="rId244" Type="http://schemas.openxmlformats.org/officeDocument/2006/relationships/customXml" Target="../ink/ink759.xml"/><Relationship Id="rId243" Type="http://schemas.openxmlformats.org/officeDocument/2006/relationships/image" Target="../media/image715.png"/><Relationship Id="rId242" Type="http://schemas.openxmlformats.org/officeDocument/2006/relationships/customXml" Target="../ink/ink758.xml"/><Relationship Id="rId241" Type="http://schemas.openxmlformats.org/officeDocument/2006/relationships/image" Target="../media/image714.png"/><Relationship Id="rId240" Type="http://schemas.openxmlformats.org/officeDocument/2006/relationships/customXml" Target="../ink/ink757.xml"/><Relationship Id="rId24" Type="http://schemas.openxmlformats.org/officeDocument/2006/relationships/image" Target="../media/image609.png"/><Relationship Id="rId239" Type="http://schemas.openxmlformats.org/officeDocument/2006/relationships/customXml" Target="../ink/ink756.xml"/><Relationship Id="rId238" Type="http://schemas.openxmlformats.org/officeDocument/2006/relationships/image" Target="../media/image713.png"/><Relationship Id="rId237" Type="http://schemas.openxmlformats.org/officeDocument/2006/relationships/customXml" Target="../ink/ink755.xml"/><Relationship Id="rId236" Type="http://schemas.openxmlformats.org/officeDocument/2006/relationships/image" Target="../media/image712.png"/><Relationship Id="rId235" Type="http://schemas.openxmlformats.org/officeDocument/2006/relationships/customXml" Target="../ink/ink754.xml"/><Relationship Id="rId234" Type="http://schemas.openxmlformats.org/officeDocument/2006/relationships/image" Target="../media/image711.png"/><Relationship Id="rId233" Type="http://schemas.openxmlformats.org/officeDocument/2006/relationships/customXml" Target="../ink/ink753.xml"/><Relationship Id="rId232" Type="http://schemas.openxmlformats.org/officeDocument/2006/relationships/image" Target="../media/image710.png"/><Relationship Id="rId231" Type="http://schemas.openxmlformats.org/officeDocument/2006/relationships/customXml" Target="../ink/ink752.xml"/><Relationship Id="rId230" Type="http://schemas.openxmlformats.org/officeDocument/2006/relationships/image" Target="../media/image709.png"/><Relationship Id="rId23" Type="http://schemas.openxmlformats.org/officeDocument/2006/relationships/customXml" Target="../ink/ink646.xml"/><Relationship Id="rId229" Type="http://schemas.openxmlformats.org/officeDocument/2006/relationships/customXml" Target="../ink/ink751.xml"/><Relationship Id="rId228" Type="http://schemas.openxmlformats.org/officeDocument/2006/relationships/image" Target="../media/image708.png"/><Relationship Id="rId227" Type="http://schemas.openxmlformats.org/officeDocument/2006/relationships/customXml" Target="../ink/ink750.xml"/><Relationship Id="rId226" Type="http://schemas.openxmlformats.org/officeDocument/2006/relationships/image" Target="../media/image707.png"/><Relationship Id="rId225" Type="http://schemas.openxmlformats.org/officeDocument/2006/relationships/customXml" Target="../ink/ink749.xml"/><Relationship Id="rId224" Type="http://schemas.openxmlformats.org/officeDocument/2006/relationships/image" Target="../media/image706.png"/><Relationship Id="rId223" Type="http://schemas.openxmlformats.org/officeDocument/2006/relationships/customXml" Target="../ink/ink748.xml"/><Relationship Id="rId222" Type="http://schemas.openxmlformats.org/officeDocument/2006/relationships/image" Target="../media/image705.png"/><Relationship Id="rId221" Type="http://schemas.openxmlformats.org/officeDocument/2006/relationships/customXml" Target="../ink/ink747.xml"/><Relationship Id="rId220" Type="http://schemas.openxmlformats.org/officeDocument/2006/relationships/image" Target="../media/image704.png"/><Relationship Id="rId22" Type="http://schemas.openxmlformats.org/officeDocument/2006/relationships/image" Target="../media/image608.png"/><Relationship Id="rId219" Type="http://schemas.openxmlformats.org/officeDocument/2006/relationships/customXml" Target="../ink/ink746.xml"/><Relationship Id="rId218" Type="http://schemas.openxmlformats.org/officeDocument/2006/relationships/customXml" Target="../ink/ink745.xml"/><Relationship Id="rId217" Type="http://schemas.openxmlformats.org/officeDocument/2006/relationships/image" Target="../media/image703.png"/><Relationship Id="rId216" Type="http://schemas.openxmlformats.org/officeDocument/2006/relationships/customXml" Target="../ink/ink744.xml"/><Relationship Id="rId215" Type="http://schemas.openxmlformats.org/officeDocument/2006/relationships/image" Target="../media/image702.png"/><Relationship Id="rId214" Type="http://schemas.openxmlformats.org/officeDocument/2006/relationships/customXml" Target="../ink/ink743.xml"/><Relationship Id="rId213" Type="http://schemas.openxmlformats.org/officeDocument/2006/relationships/image" Target="../media/image701.png"/><Relationship Id="rId212" Type="http://schemas.openxmlformats.org/officeDocument/2006/relationships/customXml" Target="../ink/ink742.xml"/><Relationship Id="rId211" Type="http://schemas.openxmlformats.org/officeDocument/2006/relationships/image" Target="../media/image700.png"/><Relationship Id="rId210" Type="http://schemas.openxmlformats.org/officeDocument/2006/relationships/customXml" Target="../ink/ink741.xml"/><Relationship Id="rId21" Type="http://schemas.openxmlformats.org/officeDocument/2006/relationships/customXml" Target="../ink/ink645.xml"/><Relationship Id="rId209" Type="http://schemas.openxmlformats.org/officeDocument/2006/relationships/image" Target="../media/image699.png"/><Relationship Id="rId208" Type="http://schemas.openxmlformats.org/officeDocument/2006/relationships/customXml" Target="../ink/ink740.xml"/><Relationship Id="rId207" Type="http://schemas.openxmlformats.org/officeDocument/2006/relationships/image" Target="../media/image698.png"/><Relationship Id="rId206" Type="http://schemas.openxmlformats.org/officeDocument/2006/relationships/customXml" Target="../ink/ink739.xml"/><Relationship Id="rId205" Type="http://schemas.openxmlformats.org/officeDocument/2006/relationships/image" Target="../media/image697.png"/><Relationship Id="rId204" Type="http://schemas.openxmlformats.org/officeDocument/2006/relationships/customXml" Target="../ink/ink738.xml"/><Relationship Id="rId203" Type="http://schemas.openxmlformats.org/officeDocument/2006/relationships/image" Target="../media/image696.png"/><Relationship Id="rId202" Type="http://schemas.openxmlformats.org/officeDocument/2006/relationships/customXml" Target="../ink/ink737.xml"/><Relationship Id="rId201" Type="http://schemas.openxmlformats.org/officeDocument/2006/relationships/image" Target="../media/image695.png"/><Relationship Id="rId200" Type="http://schemas.openxmlformats.org/officeDocument/2006/relationships/customXml" Target="../ink/ink736.xml"/><Relationship Id="rId20" Type="http://schemas.openxmlformats.org/officeDocument/2006/relationships/image" Target="../media/image607.png"/><Relationship Id="rId2" Type="http://schemas.openxmlformats.org/officeDocument/2006/relationships/image" Target="../media/image598.png"/><Relationship Id="rId199" Type="http://schemas.openxmlformats.org/officeDocument/2006/relationships/customXml" Target="../ink/ink735.xml"/><Relationship Id="rId198" Type="http://schemas.openxmlformats.org/officeDocument/2006/relationships/customXml" Target="../ink/ink734.xml"/><Relationship Id="rId197" Type="http://schemas.openxmlformats.org/officeDocument/2006/relationships/image" Target="../media/image694.png"/><Relationship Id="rId196" Type="http://schemas.openxmlformats.org/officeDocument/2006/relationships/customXml" Target="../ink/ink733.xml"/><Relationship Id="rId195" Type="http://schemas.openxmlformats.org/officeDocument/2006/relationships/image" Target="../media/image693.png"/><Relationship Id="rId194" Type="http://schemas.openxmlformats.org/officeDocument/2006/relationships/customXml" Target="../ink/ink732.xml"/><Relationship Id="rId193" Type="http://schemas.openxmlformats.org/officeDocument/2006/relationships/image" Target="../media/image692.png"/><Relationship Id="rId192" Type="http://schemas.openxmlformats.org/officeDocument/2006/relationships/customXml" Target="../ink/ink731.xml"/><Relationship Id="rId191" Type="http://schemas.openxmlformats.org/officeDocument/2006/relationships/image" Target="../media/image691.png"/><Relationship Id="rId190" Type="http://schemas.openxmlformats.org/officeDocument/2006/relationships/customXml" Target="../ink/ink730.xml"/><Relationship Id="rId19" Type="http://schemas.openxmlformats.org/officeDocument/2006/relationships/customXml" Target="../ink/ink644.xml"/><Relationship Id="rId189" Type="http://schemas.openxmlformats.org/officeDocument/2006/relationships/image" Target="../media/image690.png"/><Relationship Id="rId188" Type="http://schemas.openxmlformats.org/officeDocument/2006/relationships/customXml" Target="../ink/ink729.xml"/><Relationship Id="rId187" Type="http://schemas.openxmlformats.org/officeDocument/2006/relationships/image" Target="../media/image689.png"/><Relationship Id="rId186" Type="http://schemas.openxmlformats.org/officeDocument/2006/relationships/customXml" Target="../ink/ink728.xml"/><Relationship Id="rId185" Type="http://schemas.openxmlformats.org/officeDocument/2006/relationships/image" Target="../media/image688.png"/><Relationship Id="rId184" Type="http://schemas.openxmlformats.org/officeDocument/2006/relationships/customXml" Target="../ink/ink727.xml"/><Relationship Id="rId183" Type="http://schemas.openxmlformats.org/officeDocument/2006/relationships/image" Target="../media/image687.png"/><Relationship Id="rId182" Type="http://schemas.openxmlformats.org/officeDocument/2006/relationships/customXml" Target="../ink/ink726.xml"/><Relationship Id="rId181" Type="http://schemas.openxmlformats.org/officeDocument/2006/relationships/image" Target="../media/image686.png"/><Relationship Id="rId180" Type="http://schemas.openxmlformats.org/officeDocument/2006/relationships/customXml" Target="../ink/ink725.xml"/><Relationship Id="rId18" Type="http://schemas.openxmlformats.org/officeDocument/2006/relationships/image" Target="../media/image606.png"/><Relationship Id="rId179" Type="http://schemas.openxmlformats.org/officeDocument/2006/relationships/image" Target="../media/image685.png"/><Relationship Id="rId178" Type="http://schemas.openxmlformats.org/officeDocument/2006/relationships/customXml" Target="../ink/ink724.xml"/><Relationship Id="rId177" Type="http://schemas.openxmlformats.org/officeDocument/2006/relationships/image" Target="../media/image684.png"/><Relationship Id="rId176" Type="http://schemas.openxmlformats.org/officeDocument/2006/relationships/customXml" Target="../ink/ink723.xml"/><Relationship Id="rId175" Type="http://schemas.openxmlformats.org/officeDocument/2006/relationships/image" Target="../media/image683.png"/><Relationship Id="rId174" Type="http://schemas.openxmlformats.org/officeDocument/2006/relationships/customXml" Target="../ink/ink722.xml"/><Relationship Id="rId173" Type="http://schemas.openxmlformats.org/officeDocument/2006/relationships/image" Target="../media/image682.png"/><Relationship Id="rId172" Type="http://schemas.openxmlformats.org/officeDocument/2006/relationships/customXml" Target="../ink/ink721.xml"/><Relationship Id="rId171" Type="http://schemas.openxmlformats.org/officeDocument/2006/relationships/image" Target="../media/image681.png"/><Relationship Id="rId170" Type="http://schemas.openxmlformats.org/officeDocument/2006/relationships/customXml" Target="../ink/ink720.xml"/><Relationship Id="rId17" Type="http://schemas.openxmlformats.org/officeDocument/2006/relationships/customXml" Target="../ink/ink643.xml"/><Relationship Id="rId169" Type="http://schemas.openxmlformats.org/officeDocument/2006/relationships/customXml" Target="../ink/ink719.xml"/><Relationship Id="rId168" Type="http://schemas.openxmlformats.org/officeDocument/2006/relationships/image" Target="../media/image680.png"/><Relationship Id="rId167" Type="http://schemas.openxmlformats.org/officeDocument/2006/relationships/customXml" Target="../ink/ink718.xml"/><Relationship Id="rId166" Type="http://schemas.openxmlformats.org/officeDocument/2006/relationships/image" Target="../media/image679.png"/><Relationship Id="rId165" Type="http://schemas.openxmlformats.org/officeDocument/2006/relationships/customXml" Target="../ink/ink717.xml"/><Relationship Id="rId164" Type="http://schemas.openxmlformats.org/officeDocument/2006/relationships/image" Target="../media/image678.png"/><Relationship Id="rId163" Type="http://schemas.openxmlformats.org/officeDocument/2006/relationships/customXml" Target="../ink/ink716.xml"/><Relationship Id="rId162" Type="http://schemas.openxmlformats.org/officeDocument/2006/relationships/image" Target="../media/image677.png"/><Relationship Id="rId161" Type="http://schemas.openxmlformats.org/officeDocument/2006/relationships/customXml" Target="../ink/ink715.xml"/><Relationship Id="rId160" Type="http://schemas.openxmlformats.org/officeDocument/2006/relationships/image" Target="../media/image676.png"/><Relationship Id="rId16" Type="http://schemas.openxmlformats.org/officeDocument/2006/relationships/image" Target="../media/image605.png"/><Relationship Id="rId159" Type="http://schemas.openxmlformats.org/officeDocument/2006/relationships/customXml" Target="../ink/ink714.xml"/><Relationship Id="rId158" Type="http://schemas.openxmlformats.org/officeDocument/2006/relationships/image" Target="../media/image675.png"/><Relationship Id="rId157" Type="http://schemas.openxmlformats.org/officeDocument/2006/relationships/customXml" Target="../ink/ink713.xml"/><Relationship Id="rId156" Type="http://schemas.openxmlformats.org/officeDocument/2006/relationships/image" Target="../media/image674.png"/><Relationship Id="rId155" Type="http://schemas.openxmlformats.org/officeDocument/2006/relationships/customXml" Target="../ink/ink712.xml"/><Relationship Id="rId154" Type="http://schemas.openxmlformats.org/officeDocument/2006/relationships/image" Target="../media/image673.png"/><Relationship Id="rId153" Type="http://schemas.openxmlformats.org/officeDocument/2006/relationships/customXml" Target="../ink/ink711.xml"/><Relationship Id="rId152" Type="http://schemas.openxmlformats.org/officeDocument/2006/relationships/image" Target="../media/image672.png"/><Relationship Id="rId151" Type="http://schemas.openxmlformats.org/officeDocument/2006/relationships/customXml" Target="../ink/ink710.xml"/><Relationship Id="rId150" Type="http://schemas.openxmlformats.org/officeDocument/2006/relationships/image" Target="../media/image671.png"/><Relationship Id="rId15" Type="http://schemas.openxmlformats.org/officeDocument/2006/relationships/customXml" Target="../ink/ink642.xml"/><Relationship Id="rId149" Type="http://schemas.openxmlformats.org/officeDocument/2006/relationships/customXml" Target="../ink/ink709.xml"/><Relationship Id="rId148" Type="http://schemas.openxmlformats.org/officeDocument/2006/relationships/image" Target="../media/image670.png"/><Relationship Id="rId147" Type="http://schemas.openxmlformats.org/officeDocument/2006/relationships/customXml" Target="../ink/ink708.xml"/><Relationship Id="rId146" Type="http://schemas.openxmlformats.org/officeDocument/2006/relationships/image" Target="../media/image669.png"/><Relationship Id="rId145" Type="http://schemas.openxmlformats.org/officeDocument/2006/relationships/customXml" Target="../ink/ink707.xml"/><Relationship Id="rId144" Type="http://schemas.openxmlformats.org/officeDocument/2006/relationships/image" Target="../media/image668.png"/><Relationship Id="rId143" Type="http://schemas.openxmlformats.org/officeDocument/2006/relationships/customXml" Target="../ink/ink706.xml"/><Relationship Id="rId142" Type="http://schemas.openxmlformats.org/officeDocument/2006/relationships/image" Target="../media/image667.png"/><Relationship Id="rId141" Type="http://schemas.openxmlformats.org/officeDocument/2006/relationships/customXml" Target="../ink/ink705.xml"/><Relationship Id="rId140" Type="http://schemas.openxmlformats.org/officeDocument/2006/relationships/image" Target="../media/image666.png"/><Relationship Id="rId14" Type="http://schemas.openxmlformats.org/officeDocument/2006/relationships/image" Target="../media/image604.png"/><Relationship Id="rId139" Type="http://schemas.openxmlformats.org/officeDocument/2006/relationships/customXml" Target="../ink/ink704.xml"/><Relationship Id="rId138" Type="http://schemas.openxmlformats.org/officeDocument/2006/relationships/image" Target="../media/image665.png"/><Relationship Id="rId137" Type="http://schemas.openxmlformats.org/officeDocument/2006/relationships/customXml" Target="../ink/ink703.xml"/><Relationship Id="rId136" Type="http://schemas.openxmlformats.org/officeDocument/2006/relationships/image" Target="../media/image664.png"/><Relationship Id="rId135" Type="http://schemas.openxmlformats.org/officeDocument/2006/relationships/customXml" Target="../ink/ink702.xml"/><Relationship Id="rId134" Type="http://schemas.openxmlformats.org/officeDocument/2006/relationships/image" Target="../media/image663.png"/><Relationship Id="rId133" Type="http://schemas.openxmlformats.org/officeDocument/2006/relationships/customXml" Target="../ink/ink701.xml"/><Relationship Id="rId132" Type="http://schemas.openxmlformats.org/officeDocument/2006/relationships/image" Target="../media/image662.png"/><Relationship Id="rId131" Type="http://schemas.openxmlformats.org/officeDocument/2006/relationships/customXml" Target="../ink/ink700.xml"/><Relationship Id="rId130" Type="http://schemas.openxmlformats.org/officeDocument/2006/relationships/image" Target="../media/image661.png"/><Relationship Id="rId13" Type="http://schemas.openxmlformats.org/officeDocument/2006/relationships/customXml" Target="../ink/ink641.xml"/><Relationship Id="rId129" Type="http://schemas.openxmlformats.org/officeDocument/2006/relationships/customXml" Target="../ink/ink699.xml"/><Relationship Id="rId128" Type="http://schemas.openxmlformats.org/officeDocument/2006/relationships/image" Target="../media/image660.png"/><Relationship Id="rId127" Type="http://schemas.openxmlformats.org/officeDocument/2006/relationships/customXml" Target="../ink/ink698.xml"/><Relationship Id="rId126" Type="http://schemas.openxmlformats.org/officeDocument/2006/relationships/image" Target="../media/image659.png"/><Relationship Id="rId125" Type="http://schemas.openxmlformats.org/officeDocument/2006/relationships/customXml" Target="../ink/ink697.xml"/><Relationship Id="rId124" Type="http://schemas.openxmlformats.org/officeDocument/2006/relationships/image" Target="../media/image658.png"/><Relationship Id="rId123" Type="http://schemas.openxmlformats.org/officeDocument/2006/relationships/customXml" Target="../ink/ink696.xml"/><Relationship Id="rId122" Type="http://schemas.openxmlformats.org/officeDocument/2006/relationships/image" Target="../media/image657.png"/><Relationship Id="rId121" Type="http://schemas.openxmlformats.org/officeDocument/2006/relationships/customXml" Target="../ink/ink695.xml"/><Relationship Id="rId120" Type="http://schemas.openxmlformats.org/officeDocument/2006/relationships/image" Target="../media/image656.png"/><Relationship Id="rId12" Type="http://schemas.openxmlformats.org/officeDocument/2006/relationships/image" Target="../media/image603.png"/><Relationship Id="rId119" Type="http://schemas.openxmlformats.org/officeDocument/2006/relationships/customXml" Target="../ink/ink694.xml"/><Relationship Id="rId118" Type="http://schemas.openxmlformats.org/officeDocument/2006/relationships/image" Target="../media/image655.png"/><Relationship Id="rId117" Type="http://schemas.openxmlformats.org/officeDocument/2006/relationships/customXml" Target="../ink/ink693.xml"/><Relationship Id="rId116" Type="http://schemas.openxmlformats.org/officeDocument/2006/relationships/image" Target="../media/image654.png"/><Relationship Id="rId115" Type="http://schemas.openxmlformats.org/officeDocument/2006/relationships/customXml" Target="../ink/ink692.xml"/><Relationship Id="rId114" Type="http://schemas.openxmlformats.org/officeDocument/2006/relationships/image" Target="../media/image653.png"/><Relationship Id="rId113" Type="http://schemas.openxmlformats.org/officeDocument/2006/relationships/customXml" Target="../ink/ink691.xml"/><Relationship Id="rId112" Type="http://schemas.openxmlformats.org/officeDocument/2006/relationships/image" Target="../media/image652.png"/><Relationship Id="rId111" Type="http://schemas.openxmlformats.org/officeDocument/2006/relationships/customXml" Target="../ink/ink690.xml"/><Relationship Id="rId110" Type="http://schemas.openxmlformats.org/officeDocument/2006/relationships/image" Target="../media/image651.png"/><Relationship Id="rId11" Type="http://schemas.openxmlformats.org/officeDocument/2006/relationships/customXml" Target="../ink/ink640.xml"/><Relationship Id="rId109" Type="http://schemas.openxmlformats.org/officeDocument/2006/relationships/customXml" Target="../ink/ink689.xml"/><Relationship Id="rId108" Type="http://schemas.openxmlformats.org/officeDocument/2006/relationships/image" Target="../media/image650.png"/><Relationship Id="rId107" Type="http://schemas.openxmlformats.org/officeDocument/2006/relationships/customXml" Target="../ink/ink688.xml"/><Relationship Id="rId106" Type="http://schemas.openxmlformats.org/officeDocument/2006/relationships/image" Target="../media/image649.png"/><Relationship Id="rId105" Type="http://schemas.openxmlformats.org/officeDocument/2006/relationships/customXml" Target="../ink/ink687.xml"/><Relationship Id="rId104" Type="http://schemas.openxmlformats.org/officeDocument/2006/relationships/image" Target="../media/image648.png"/><Relationship Id="rId103" Type="http://schemas.openxmlformats.org/officeDocument/2006/relationships/customXml" Target="../ink/ink686.xml"/><Relationship Id="rId102" Type="http://schemas.openxmlformats.org/officeDocument/2006/relationships/image" Target="../media/image647.png"/><Relationship Id="rId101" Type="http://schemas.openxmlformats.org/officeDocument/2006/relationships/customXml" Target="../ink/ink685.xml"/><Relationship Id="rId100" Type="http://schemas.openxmlformats.org/officeDocument/2006/relationships/image" Target="../media/image646.png"/><Relationship Id="rId10" Type="http://schemas.openxmlformats.org/officeDocument/2006/relationships/image" Target="../media/image602.png"/><Relationship Id="rId1" Type="http://schemas.openxmlformats.org/officeDocument/2006/relationships/customXml" Target="../ink/ink6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6.png"/><Relationship Id="rId8" Type="http://schemas.openxmlformats.org/officeDocument/2006/relationships/customXml" Target="../ink/ink811.xml"/><Relationship Id="rId7" Type="http://schemas.openxmlformats.org/officeDocument/2006/relationships/image" Target="../media/image174.GIF"/><Relationship Id="rId6" Type="http://schemas.openxmlformats.org/officeDocument/2006/relationships/image" Target="../media/image149.GIF"/><Relationship Id="rId5" Type="http://schemas.openxmlformats.org/officeDocument/2006/relationships/image" Target="../media/image148.GIF"/><Relationship Id="rId4" Type="http://schemas.openxmlformats.org/officeDocument/2006/relationships/image" Target="../media/image135.GIF"/><Relationship Id="rId32" Type="http://schemas.openxmlformats.org/officeDocument/2006/relationships/slideLayout" Target="../slideLayouts/slideLayout2.xml"/><Relationship Id="rId31" Type="http://schemas.openxmlformats.org/officeDocument/2006/relationships/customXml" Target="../ink/ink823.xml"/><Relationship Id="rId30" Type="http://schemas.openxmlformats.org/officeDocument/2006/relationships/customXml" Target="../ink/ink822.xml"/><Relationship Id="rId3" Type="http://schemas.openxmlformats.org/officeDocument/2006/relationships/image" Target="../media/image134.GIF"/><Relationship Id="rId29" Type="http://schemas.openxmlformats.org/officeDocument/2006/relationships/image" Target="../media/image776.png"/><Relationship Id="rId28" Type="http://schemas.openxmlformats.org/officeDocument/2006/relationships/customXml" Target="../ink/ink821.xml"/><Relationship Id="rId27" Type="http://schemas.openxmlformats.org/officeDocument/2006/relationships/image" Target="../media/image775.png"/><Relationship Id="rId26" Type="http://schemas.openxmlformats.org/officeDocument/2006/relationships/customXml" Target="../ink/ink820.xml"/><Relationship Id="rId25" Type="http://schemas.openxmlformats.org/officeDocument/2006/relationships/image" Target="../media/image774.png"/><Relationship Id="rId24" Type="http://schemas.openxmlformats.org/officeDocument/2006/relationships/customXml" Target="../ink/ink819.xml"/><Relationship Id="rId23" Type="http://schemas.openxmlformats.org/officeDocument/2006/relationships/image" Target="../media/image773.png"/><Relationship Id="rId22" Type="http://schemas.openxmlformats.org/officeDocument/2006/relationships/customXml" Target="../ink/ink818.xml"/><Relationship Id="rId21" Type="http://schemas.openxmlformats.org/officeDocument/2006/relationships/image" Target="../media/image772.png"/><Relationship Id="rId20" Type="http://schemas.openxmlformats.org/officeDocument/2006/relationships/customXml" Target="../ink/ink817.xml"/><Relationship Id="rId2" Type="http://schemas.openxmlformats.org/officeDocument/2006/relationships/image" Target="../media/image106.GIF"/><Relationship Id="rId19" Type="http://schemas.openxmlformats.org/officeDocument/2006/relationships/image" Target="../media/image771.png"/><Relationship Id="rId18" Type="http://schemas.openxmlformats.org/officeDocument/2006/relationships/customXml" Target="../ink/ink816.xml"/><Relationship Id="rId17" Type="http://schemas.openxmlformats.org/officeDocument/2006/relationships/image" Target="../media/image770.png"/><Relationship Id="rId16" Type="http://schemas.openxmlformats.org/officeDocument/2006/relationships/customXml" Target="../ink/ink815.xml"/><Relationship Id="rId15" Type="http://schemas.openxmlformats.org/officeDocument/2006/relationships/image" Target="../media/image769.png"/><Relationship Id="rId14" Type="http://schemas.openxmlformats.org/officeDocument/2006/relationships/customXml" Target="../ink/ink814.xml"/><Relationship Id="rId13" Type="http://schemas.openxmlformats.org/officeDocument/2006/relationships/image" Target="../media/image768.png"/><Relationship Id="rId12" Type="http://schemas.openxmlformats.org/officeDocument/2006/relationships/customXml" Target="../ink/ink813.xml"/><Relationship Id="rId11" Type="http://schemas.openxmlformats.org/officeDocument/2006/relationships/image" Target="../media/image767.png"/><Relationship Id="rId10" Type="http://schemas.openxmlformats.org/officeDocument/2006/relationships/customXml" Target="../ink/ink812.xml"/><Relationship Id="rId1" Type="http://schemas.openxmlformats.org/officeDocument/2006/relationships/image" Target="../media/image105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23" Type="http://schemas.openxmlformats.org/officeDocument/2006/relationships/customXml" Target="../ink/ink12.xml"/><Relationship Id="rId22" Type="http://schemas.openxmlformats.org/officeDocument/2006/relationships/image" Target="../media/image12.png"/><Relationship Id="rId21" Type="http://schemas.openxmlformats.org/officeDocument/2006/relationships/customXml" Target="../ink/ink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10.xml"/><Relationship Id="rId18" Type="http://schemas.openxmlformats.org/officeDocument/2006/relationships/image" Target="../media/image10.png"/><Relationship Id="rId17" Type="http://schemas.openxmlformats.org/officeDocument/2006/relationships/customXml" Target="../ink/ink9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0.png"/><Relationship Id="rId8" Type="http://schemas.openxmlformats.org/officeDocument/2006/relationships/customXml" Target="../ink/ink827.xml"/><Relationship Id="rId7" Type="http://schemas.openxmlformats.org/officeDocument/2006/relationships/image" Target="../media/image779.png"/><Relationship Id="rId6" Type="http://schemas.openxmlformats.org/officeDocument/2006/relationships/customXml" Target="../ink/ink826.xml"/><Relationship Id="rId5" Type="http://schemas.openxmlformats.org/officeDocument/2006/relationships/image" Target="../media/image778.png"/><Relationship Id="rId4" Type="http://schemas.openxmlformats.org/officeDocument/2006/relationships/customXml" Target="../ink/ink825.xml"/><Relationship Id="rId3" Type="http://schemas.openxmlformats.org/officeDocument/2006/relationships/image" Target="../media/image777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788.png"/><Relationship Id="rId24" Type="http://schemas.openxmlformats.org/officeDocument/2006/relationships/customXml" Target="../ink/ink835.xml"/><Relationship Id="rId23" Type="http://schemas.openxmlformats.org/officeDocument/2006/relationships/image" Target="../media/image787.png"/><Relationship Id="rId22" Type="http://schemas.openxmlformats.org/officeDocument/2006/relationships/customXml" Target="../ink/ink834.xml"/><Relationship Id="rId21" Type="http://schemas.openxmlformats.org/officeDocument/2006/relationships/image" Target="../media/image786.png"/><Relationship Id="rId20" Type="http://schemas.openxmlformats.org/officeDocument/2006/relationships/customXml" Target="../ink/ink833.xml"/><Relationship Id="rId2" Type="http://schemas.openxmlformats.org/officeDocument/2006/relationships/customXml" Target="../ink/ink824.xml"/><Relationship Id="rId19" Type="http://schemas.openxmlformats.org/officeDocument/2006/relationships/image" Target="../media/image785.png"/><Relationship Id="rId18" Type="http://schemas.openxmlformats.org/officeDocument/2006/relationships/customXml" Target="../ink/ink832.xml"/><Relationship Id="rId17" Type="http://schemas.openxmlformats.org/officeDocument/2006/relationships/image" Target="../media/image784.png"/><Relationship Id="rId16" Type="http://schemas.openxmlformats.org/officeDocument/2006/relationships/customXml" Target="../ink/ink831.xml"/><Relationship Id="rId15" Type="http://schemas.openxmlformats.org/officeDocument/2006/relationships/image" Target="../media/image783.png"/><Relationship Id="rId14" Type="http://schemas.openxmlformats.org/officeDocument/2006/relationships/customXml" Target="../ink/ink830.xml"/><Relationship Id="rId13" Type="http://schemas.openxmlformats.org/officeDocument/2006/relationships/image" Target="../media/image782.png"/><Relationship Id="rId12" Type="http://schemas.openxmlformats.org/officeDocument/2006/relationships/customXml" Target="../ink/ink829.xml"/><Relationship Id="rId11" Type="http://schemas.openxmlformats.org/officeDocument/2006/relationships/image" Target="../media/image781.png"/><Relationship Id="rId10" Type="http://schemas.openxmlformats.org/officeDocument/2006/relationships/customXml" Target="../ink/ink828.xml"/><Relationship Id="rId1" Type="http://schemas.openxmlformats.org/officeDocument/2006/relationships/image" Target="../media/image175.GI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3.png"/><Relationship Id="rId8" Type="http://schemas.openxmlformats.org/officeDocument/2006/relationships/customXml" Target="../ink/ink839.xml"/><Relationship Id="rId70" Type="http://schemas.openxmlformats.org/officeDocument/2006/relationships/slideLayout" Target="../slideLayouts/slideLayout2.xml"/><Relationship Id="rId7" Type="http://schemas.openxmlformats.org/officeDocument/2006/relationships/image" Target="../media/image792.png"/><Relationship Id="rId69" Type="http://schemas.openxmlformats.org/officeDocument/2006/relationships/image" Target="../media/image822.png"/><Relationship Id="rId68" Type="http://schemas.openxmlformats.org/officeDocument/2006/relationships/customXml" Target="../ink/ink869.xml"/><Relationship Id="rId67" Type="http://schemas.openxmlformats.org/officeDocument/2006/relationships/image" Target="../media/image821.png"/><Relationship Id="rId66" Type="http://schemas.openxmlformats.org/officeDocument/2006/relationships/customXml" Target="../ink/ink868.xml"/><Relationship Id="rId65" Type="http://schemas.openxmlformats.org/officeDocument/2006/relationships/image" Target="../media/image820.png"/><Relationship Id="rId64" Type="http://schemas.openxmlformats.org/officeDocument/2006/relationships/customXml" Target="../ink/ink867.xml"/><Relationship Id="rId63" Type="http://schemas.openxmlformats.org/officeDocument/2006/relationships/image" Target="../media/image819.png"/><Relationship Id="rId62" Type="http://schemas.openxmlformats.org/officeDocument/2006/relationships/customXml" Target="../ink/ink866.xml"/><Relationship Id="rId61" Type="http://schemas.openxmlformats.org/officeDocument/2006/relationships/image" Target="../media/image818.png"/><Relationship Id="rId60" Type="http://schemas.openxmlformats.org/officeDocument/2006/relationships/customXml" Target="../ink/ink865.xml"/><Relationship Id="rId6" Type="http://schemas.openxmlformats.org/officeDocument/2006/relationships/customXml" Target="../ink/ink838.xml"/><Relationship Id="rId59" Type="http://schemas.openxmlformats.org/officeDocument/2006/relationships/image" Target="../media/image817.png"/><Relationship Id="rId58" Type="http://schemas.openxmlformats.org/officeDocument/2006/relationships/customXml" Target="../ink/ink864.xml"/><Relationship Id="rId57" Type="http://schemas.openxmlformats.org/officeDocument/2006/relationships/image" Target="../media/image816.png"/><Relationship Id="rId56" Type="http://schemas.openxmlformats.org/officeDocument/2006/relationships/customXml" Target="../ink/ink863.xml"/><Relationship Id="rId55" Type="http://schemas.openxmlformats.org/officeDocument/2006/relationships/image" Target="../media/image815.png"/><Relationship Id="rId54" Type="http://schemas.openxmlformats.org/officeDocument/2006/relationships/customXml" Target="../ink/ink862.xml"/><Relationship Id="rId53" Type="http://schemas.openxmlformats.org/officeDocument/2006/relationships/image" Target="../media/image814.png"/><Relationship Id="rId52" Type="http://schemas.openxmlformats.org/officeDocument/2006/relationships/customXml" Target="../ink/ink861.xml"/><Relationship Id="rId51" Type="http://schemas.openxmlformats.org/officeDocument/2006/relationships/image" Target="../media/image813.png"/><Relationship Id="rId50" Type="http://schemas.openxmlformats.org/officeDocument/2006/relationships/customXml" Target="../ink/ink860.xml"/><Relationship Id="rId5" Type="http://schemas.openxmlformats.org/officeDocument/2006/relationships/image" Target="../media/image791.png"/><Relationship Id="rId49" Type="http://schemas.openxmlformats.org/officeDocument/2006/relationships/image" Target="../media/image812.png"/><Relationship Id="rId48" Type="http://schemas.openxmlformats.org/officeDocument/2006/relationships/customXml" Target="../ink/ink859.xml"/><Relationship Id="rId47" Type="http://schemas.openxmlformats.org/officeDocument/2006/relationships/image" Target="../media/image811.png"/><Relationship Id="rId46" Type="http://schemas.openxmlformats.org/officeDocument/2006/relationships/customXml" Target="../ink/ink858.xml"/><Relationship Id="rId45" Type="http://schemas.openxmlformats.org/officeDocument/2006/relationships/image" Target="../media/image810.png"/><Relationship Id="rId44" Type="http://schemas.openxmlformats.org/officeDocument/2006/relationships/customXml" Target="../ink/ink857.xml"/><Relationship Id="rId43" Type="http://schemas.openxmlformats.org/officeDocument/2006/relationships/image" Target="../media/image809.png"/><Relationship Id="rId42" Type="http://schemas.openxmlformats.org/officeDocument/2006/relationships/customXml" Target="../ink/ink856.xml"/><Relationship Id="rId41" Type="http://schemas.openxmlformats.org/officeDocument/2006/relationships/image" Target="../media/image808.png"/><Relationship Id="rId40" Type="http://schemas.openxmlformats.org/officeDocument/2006/relationships/customXml" Target="../ink/ink855.xml"/><Relationship Id="rId4" Type="http://schemas.openxmlformats.org/officeDocument/2006/relationships/customXml" Target="../ink/ink837.xml"/><Relationship Id="rId39" Type="http://schemas.openxmlformats.org/officeDocument/2006/relationships/image" Target="../media/image807.png"/><Relationship Id="rId38" Type="http://schemas.openxmlformats.org/officeDocument/2006/relationships/customXml" Target="../ink/ink854.xml"/><Relationship Id="rId37" Type="http://schemas.openxmlformats.org/officeDocument/2006/relationships/image" Target="../media/image806.png"/><Relationship Id="rId36" Type="http://schemas.openxmlformats.org/officeDocument/2006/relationships/customXml" Target="../ink/ink853.xml"/><Relationship Id="rId35" Type="http://schemas.openxmlformats.org/officeDocument/2006/relationships/image" Target="../media/image805.png"/><Relationship Id="rId34" Type="http://schemas.openxmlformats.org/officeDocument/2006/relationships/customXml" Target="../ink/ink852.xml"/><Relationship Id="rId33" Type="http://schemas.openxmlformats.org/officeDocument/2006/relationships/image" Target="../media/image804.png"/><Relationship Id="rId32" Type="http://schemas.openxmlformats.org/officeDocument/2006/relationships/customXml" Target="../ink/ink851.xml"/><Relationship Id="rId31" Type="http://schemas.openxmlformats.org/officeDocument/2006/relationships/image" Target="../media/image803.png"/><Relationship Id="rId30" Type="http://schemas.openxmlformats.org/officeDocument/2006/relationships/customXml" Target="../ink/ink850.xml"/><Relationship Id="rId3" Type="http://schemas.openxmlformats.org/officeDocument/2006/relationships/image" Target="../media/image790.png"/><Relationship Id="rId29" Type="http://schemas.openxmlformats.org/officeDocument/2006/relationships/image" Target="../media/image802.png"/><Relationship Id="rId28" Type="http://schemas.openxmlformats.org/officeDocument/2006/relationships/customXml" Target="../ink/ink849.xml"/><Relationship Id="rId27" Type="http://schemas.openxmlformats.org/officeDocument/2006/relationships/image" Target="../media/image801.png"/><Relationship Id="rId26" Type="http://schemas.openxmlformats.org/officeDocument/2006/relationships/customXml" Target="../ink/ink848.xml"/><Relationship Id="rId25" Type="http://schemas.openxmlformats.org/officeDocument/2006/relationships/image" Target="../media/image800.png"/><Relationship Id="rId24" Type="http://schemas.openxmlformats.org/officeDocument/2006/relationships/customXml" Target="../ink/ink847.xml"/><Relationship Id="rId23" Type="http://schemas.openxmlformats.org/officeDocument/2006/relationships/image" Target="../media/image799.png"/><Relationship Id="rId22" Type="http://schemas.openxmlformats.org/officeDocument/2006/relationships/customXml" Target="../ink/ink846.xml"/><Relationship Id="rId21" Type="http://schemas.openxmlformats.org/officeDocument/2006/relationships/image" Target="../media/image798.png"/><Relationship Id="rId20" Type="http://schemas.openxmlformats.org/officeDocument/2006/relationships/customXml" Target="../ink/ink845.xml"/><Relationship Id="rId2" Type="http://schemas.openxmlformats.org/officeDocument/2006/relationships/customXml" Target="../ink/ink836.xml"/><Relationship Id="rId19" Type="http://schemas.openxmlformats.org/officeDocument/2006/relationships/image" Target="../media/image797.png"/><Relationship Id="rId18" Type="http://schemas.openxmlformats.org/officeDocument/2006/relationships/customXml" Target="../ink/ink844.xml"/><Relationship Id="rId17" Type="http://schemas.openxmlformats.org/officeDocument/2006/relationships/image" Target="../media/image796.png"/><Relationship Id="rId16" Type="http://schemas.openxmlformats.org/officeDocument/2006/relationships/customXml" Target="../ink/ink843.xml"/><Relationship Id="rId15" Type="http://schemas.openxmlformats.org/officeDocument/2006/relationships/image" Target="../media/image776.png"/><Relationship Id="rId14" Type="http://schemas.openxmlformats.org/officeDocument/2006/relationships/customXml" Target="../ink/ink842.xml"/><Relationship Id="rId13" Type="http://schemas.openxmlformats.org/officeDocument/2006/relationships/image" Target="../media/image795.png"/><Relationship Id="rId12" Type="http://schemas.openxmlformats.org/officeDocument/2006/relationships/customXml" Target="../ink/ink841.xml"/><Relationship Id="rId11" Type="http://schemas.openxmlformats.org/officeDocument/2006/relationships/image" Target="../media/image794.png"/><Relationship Id="rId10" Type="http://schemas.openxmlformats.org/officeDocument/2006/relationships/customXml" Target="../ink/ink840.xml"/><Relationship Id="rId1" Type="http://schemas.openxmlformats.org/officeDocument/2006/relationships/image" Target="../media/image789.GI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7.png"/><Relationship Id="rId8" Type="http://schemas.openxmlformats.org/officeDocument/2006/relationships/customXml" Target="../ink/ink873.xml"/><Relationship Id="rId7" Type="http://schemas.openxmlformats.org/officeDocument/2006/relationships/image" Target="../media/image826.png"/><Relationship Id="rId61" Type="http://schemas.openxmlformats.org/officeDocument/2006/relationships/slideLayout" Target="../slideLayouts/slideLayout2.xml"/><Relationship Id="rId60" Type="http://schemas.openxmlformats.org/officeDocument/2006/relationships/customXml" Target="../ink/ink899.xml"/><Relationship Id="rId6" Type="http://schemas.openxmlformats.org/officeDocument/2006/relationships/customXml" Target="../ink/ink872.xml"/><Relationship Id="rId59" Type="http://schemas.openxmlformats.org/officeDocument/2006/relationships/image" Target="../media/image851.png"/><Relationship Id="rId58" Type="http://schemas.openxmlformats.org/officeDocument/2006/relationships/customXml" Target="../ink/ink898.xml"/><Relationship Id="rId57" Type="http://schemas.openxmlformats.org/officeDocument/2006/relationships/image" Target="../media/image850.png"/><Relationship Id="rId56" Type="http://schemas.openxmlformats.org/officeDocument/2006/relationships/customXml" Target="../ink/ink897.xml"/><Relationship Id="rId55" Type="http://schemas.openxmlformats.org/officeDocument/2006/relationships/image" Target="../media/image776.png"/><Relationship Id="rId54" Type="http://schemas.openxmlformats.org/officeDocument/2006/relationships/customXml" Target="../ink/ink896.xml"/><Relationship Id="rId53" Type="http://schemas.openxmlformats.org/officeDocument/2006/relationships/image" Target="../media/image849.png"/><Relationship Id="rId52" Type="http://schemas.openxmlformats.org/officeDocument/2006/relationships/customXml" Target="../ink/ink895.xml"/><Relationship Id="rId51" Type="http://schemas.openxmlformats.org/officeDocument/2006/relationships/image" Target="../media/image848.png"/><Relationship Id="rId50" Type="http://schemas.openxmlformats.org/officeDocument/2006/relationships/customXml" Target="../ink/ink894.xml"/><Relationship Id="rId5" Type="http://schemas.openxmlformats.org/officeDocument/2006/relationships/image" Target="../media/image825.png"/><Relationship Id="rId49" Type="http://schemas.openxmlformats.org/officeDocument/2006/relationships/image" Target="../media/image847.png"/><Relationship Id="rId48" Type="http://schemas.openxmlformats.org/officeDocument/2006/relationships/customXml" Target="../ink/ink893.xml"/><Relationship Id="rId47" Type="http://schemas.openxmlformats.org/officeDocument/2006/relationships/image" Target="../media/image846.png"/><Relationship Id="rId46" Type="http://schemas.openxmlformats.org/officeDocument/2006/relationships/customXml" Target="../ink/ink892.xml"/><Relationship Id="rId45" Type="http://schemas.openxmlformats.org/officeDocument/2006/relationships/image" Target="../media/image845.png"/><Relationship Id="rId44" Type="http://schemas.openxmlformats.org/officeDocument/2006/relationships/customXml" Target="../ink/ink891.xml"/><Relationship Id="rId43" Type="http://schemas.openxmlformats.org/officeDocument/2006/relationships/image" Target="../media/image844.png"/><Relationship Id="rId42" Type="http://schemas.openxmlformats.org/officeDocument/2006/relationships/customXml" Target="../ink/ink890.xml"/><Relationship Id="rId41" Type="http://schemas.openxmlformats.org/officeDocument/2006/relationships/image" Target="../media/image843.png"/><Relationship Id="rId40" Type="http://schemas.openxmlformats.org/officeDocument/2006/relationships/customXml" Target="../ink/ink889.xml"/><Relationship Id="rId4" Type="http://schemas.openxmlformats.org/officeDocument/2006/relationships/customXml" Target="../ink/ink871.xml"/><Relationship Id="rId39" Type="http://schemas.openxmlformats.org/officeDocument/2006/relationships/image" Target="../media/image842.png"/><Relationship Id="rId38" Type="http://schemas.openxmlformats.org/officeDocument/2006/relationships/customXml" Target="../ink/ink888.xml"/><Relationship Id="rId37" Type="http://schemas.openxmlformats.org/officeDocument/2006/relationships/image" Target="../media/image841.png"/><Relationship Id="rId36" Type="http://schemas.openxmlformats.org/officeDocument/2006/relationships/customXml" Target="../ink/ink887.xml"/><Relationship Id="rId35" Type="http://schemas.openxmlformats.org/officeDocument/2006/relationships/image" Target="../media/image840.png"/><Relationship Id="rId34" Type="http://schemas.openxmlformats.org/officeDocument/2006/relationships/customXml" Target="../ink/ink886.xml"/><Relationship Id="rId33" Type="http://schemas.openxmlformats.org/officeDocument/2006/relationships/image" Target="../media/image839.png"/><Relationship Id="rId32" Type="http://schemas.openxmlformats.org/officeDocument/2006/relationships/customXml" Target="../ink/ink885.xml"/><Relationship Id="rId31" Type="http://schemas.openxmlformats.org/officeDocument/2006/relationships/image" Target="../media/image838.png"/><Relationship Id="rId30" Type="http://schemas.openxmlformats.org/officeDocument/2006/relationships/customXml" Target="../ink/ink884.xml"/><Relationship Id="rId3" Type="http://schemas.openxmlformats.org/officeDocument/2006/relationships/image" Target="../media/image824.png"/><Relationship Id="rId29" Type="http://schemas.openxmlformats.org/officeDocument/2006/relationships/image" Target="../media/image837.png"/><Relationship Id="rId28" Type="http://schemas.openxmlformats.org/officeDocument/2006/relationships/customXml" Target="../ink/ink883.xml"/><Relationship Id="rId27" Type="http://schemas.openxmlformats.org/officeDocument/2006/relationships/image" Target="../media/image836.png"/><Relationship Id="rId26" Type="http://schemas.openxmlformats.org/officeDocument/2006/relationships/customXml" Target="../ink/ink882.xml"/><Relationship Id="rId25" Type="http://schemas.openxmlformats.org/officeDocument/2006/relationships/image" Target="../media/image835.png"/><Relationship Id="rId24" Type="http://schemas.openxmlformats.org/officeDocument/2006/relationships/customXml" Target="../ink/ink881.xml"/><Relationship Id="rId23" Type="http://schemas.openxmlformats.org/officeDocument/2006/relationships/image" Target="../media/image834.png"/><Relationship Id="rId22" Type="http://schemas.openxmlformats.org/officeDocument/2006/relationships/customXml" Target="../ink/ink880.xml"/><Relationship Id="rId21" Type="http://schemas.openxmlformats.org/officeDocument/2006/relationships/image" Target="../media/image833.png"/><Relationship Id="rId20" Type="http://schemas.openxmlformats.org/officeDocument/2006/relationships/customXml" Target="../ink/ink879.xml"/><Relationship Id="rId2" Type="http://schemas.openxmlformats.org/officeDocument/2006/relationships/customXml" Target="../ink/ink870.xml"/><Relationship Id="rId19" Type="http://schemas.openxmlformats.org/officeDocument/2006/relationships/image" Target="../media/image832.png"/><Relationship Id="rId18" Type="http://schemas.openxmlformats.org/officeDocument/2006/relationships/customXml" Target="../ink/ink878.xml"/><Relationship Id="rId17" Type="http://schemas.openxmlformats.org/officeDocument/2006/relationships/image" Target="../media/image831.png"/><Relationship Id="rId16" Type="http://schemas.openxmlformats.org/officeDocument/2006/relationships/customXml" Target="../ink/ink877.xml"/><Relationship Id="rId15" Type="http://schemas.openxmlformats.org/officeDocument/2006/relationships/image" Target="../media/image830.png"/><Relationship Id="rId14" Type="http://schemas.openxmlformats.org/officeDocument/2006/relationships/customXml" Target="../ink/ink876.xml"/><Relationship Id="rId13" Type="http://schemas.openxmlformats.org/officeDocument/2006/relationships/image" Target="../media/image829.png"/><Relationship Id="rId12" Type="http://schemas.openxmlformats.org/officeDocument/2006/relationships/customXml" Target="../ink/ink875.xml"/><Relationship Id="rId11" Type="http://schemas.openxmlformats.org/officeDocument/2006/relationships/image" Target="../media/image828.png"/><Relationship Id="rId10" Type="http://schemas.openxmlformats.org/officeDocument/2006/relationships/customXml" Target="../ink/ink874.xml"/><Relationship Id="rId1" Type="http://schemas.openxmlformats.org/officeDocument/2006/relationships/image" Target="../media/image823.GI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5.png"/><Relationship Id="rId8" Type="http://schemas.openxmlformats.org/officeDocument/2006/relationships/customXml" Target="../ink/ink903.xml"/><Relationship Id="rId7" Type="http://schemas.openxmlformats.org/officeDocument/2006/relationships/image" Target="../media/image854.png"/><Relationship Id="rId6" Type="http://schemas.openxmlformats.org/officeDocument/2006/relationships/customXml" Target="../ink/ink902.xml"/><Relationship Id="rId5" Type="http://schemas.openxmlformats.org/officeDocument/2006/relationships/image" Target="../media/image853.png"/><Relationship Id="rId4" Type="http://schemas.openxmlformats.org/officeDocument/2006/relationships/customXml" Target="../ink/ink901.xml"/><Relationship Id="rId3" Type="http://schemas.openxmlformats.org/officeDocument/2006/relationships/image" Target="../media/image852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861.png"/><Relationship Id="rId20" Type="http://schemas.openxmlformats.org/officeDocument/2006/relationships/customXml" Target="../ink/ink909.xml"/><Relationship Id="rId2" Type="http://schemas.openxmlformats.org/officeDocument/2006/relationships/customXml" Target="../ink/ink900.xml"/><Relationship Id="rId19" Type="http://schemas.openxmlformats.org/officeDocument/2006/relationships/image" Target="../media/image860.png"/><Relationship Id="rId18" Type="http://schemas.openxmlformats.org/officeDocument/2006/relationships/customXml" Target="../ink/ink908.xml"/><Relationship Id="rId17" Type="http://schemas.openxmlformats.org/officeDocument/2006/relationships/image" Target="../media/image859.png"/><Relationship Id="rId16" Type="http://schemas.openxmlformats.org/officeDocument/2006/relationships/customXml" Target="../ink/ink907.xml"/><Relationship Id="rId15" Type="http://schemas.openxmlformats.org/officeDocument/2006/relationships/image" Target="../media/image858.png"/><Relationship Id="rId14" Type="http://schemas.openxmlformats.org/officeDocument/2006/relationships/customXml" Target="../ink/ink906.xml"/><Relationship Id="rId13" Type="http://schemas.openxmlformats.org/officeDocument/2006/relationships/image" Target="../media/image857.png"/><Relationship Id="rId12" Type="http://schemas.openxmlformats.org/officeDocument/2006/relationships/customXml" Target="../ink/ink905.xml"/><Relationship Id="rId11" Type="http://schemas.openxmlformats.org/officeDocument/2006/relationships/image" Target="../media/image856.png"/><Relationship Id="rId10" Type="http://schemas.openxmlformats.org/officeDocument/2006/relationships/customXml" Target="../ink/ink904.xml"/><Relationship Id="rId1" Type="http://schemas.openxmlformats.org/officeDocument/2006/relationships/image" Target="../media/image478.GI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6.png"/><Relationship Id="rId8" Type="http://schemas.openxmlformats.org/officeDocument/2006/relationships/customXml" Target="../ink/ink912.xml"/><Relationship Id="rId7" Type="http://schemas.openxmlformats.org/officeDocument/2006/relationships/image" Target="../media/image863.png"/><Relationship Id="rId6" Type="http://schemas.openxmlformats.org/officeDocument/2006/relationships/customXml" Target="../ink/ink911.xml"/><Relationship Id="rId5" Type="http://schemas.openxmlformats.org/officeDocument/2006/relationships/image" Target="../media/image862.png"/><Relationship Id="rId4" Type="http://schemas.openxmlformats.org/officeDocument/2006/relationships/customXml" Target="../ink/ink910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876.png"/><Relationship Id="rId34" Type="http://schemas.openxmlformats.org/officeDocument/2006/relationships/customXml" Target="../ink/ink925.xml"/><Relationship Id="rId33" Type="http://schemas.openxmlformats.org/officeDocument/2006/relationships/image" Target="../media/image875.png"/><Relationship Id="rId32" Type="http://schemas.openxmlformats.org/officeDocument/2006/relationships/customXml" Target="../ink/ink924.xml"/><Relationship Id="rId31" Type="http://schemas.openxmlformats.org/officeDocument/2006/relationships/image" Target="../media/image874.png"/><Relationship Id="rId30" Type="http://schemas.openxmlformats.org/officeDocument/2006/relationships/customXml" Target="../ink/ink923.xml"/><Relationship Id="rId3" Type="http://schemas.openxmlformats.org/officeDocument/2006/relationships/image" Target="../media/image479.GIF"/><Relationship Id="rId29" Type="http://schemas.openxmlformats.org/officeDocument/2006/relationships/image" Target="../media/image873.png"/><Relationship Id="rId28" Type="http://schemas.openxmlformats.org/officeDocument/2006/relationships/customXml" Target="../ink/ink922.xml"/><Relationship Id="rId27" Type="http://schemas.openxmlformats.org/officeDocument/2006/relationships/image" Target="../media/image872.png"/><Relationship Id="rId26" Type="http://schemas.openxmlformats.org/officeDocument/2006/relationships/customXml" Target="../ink/ink921.xml"/><Relationship Id="rId25" Type="http://schemas.openxmlformats.org/officeDocument/2006/relationships/image" Target="../media/image871.png"/><Relationship Id="rId24" Type="http://schemas.openxmlformats.org/officeDocument/2006/relationships/customXml" Target="../ink/ink920.xml"/><Relationship Id="rId23" Type="http://schemas.openxmlformats.org/officeDocument/2006/relationships/image" Target="../media/image870.png"/><Relationship Id="rId22" Type="http://schemas.openxmlformats.org/officeDocument/2006/relationships/customXml" Target="../ink/ink919.xml"/><Relationship Id="rId21" Type="http://schemas.openxmlformats.org/officeDocument/2006/relationships/image" Target="../media/image869.png"/><Relationship Id="rId20" Type="http://schemas.openxmlformats.org/officeDocument/2006/relationships/customXml" Target="../ink/ink918.xml"/><Relationship Id="rId2" Type="http://schemas.openxmlformats.org/officeDocument/2006/relationships/image" Target="../media/image175.GIF"/><Relationship Id="rId19" Type="http://schemas.openxmlformats.org/officeDocument/2006/relationships/image" Target="../media/image868.png"/><Relationship Id="rId18" Type="http://schemas.openxmlformats.org/officeDocument/2006/relationships/customXml" Target="../ink/ink917.xml"/><Relationship Id="rId17" Type="http://schemas.openxmlformats.org/officeDocument/2006/relationships/image" Target="../media/image867.png"/><Relationship Id="rId16" Type="http://schemas.openxmlformats.org/officeDocument/2006/relationships/customXml" Target="../ink/ink916.xml"/><Relationship Id="rId15" Type="http://schemas.openxmlformats.org/officeDocument/2006/relationships/image" Target="../media/image866.png"/><Relationship Id="rId14" Type="http://schemas.openxmlformats.org/officeDocument/2006/relationships/customXml" Target="../ink/ink915.xml"/><Relationship Id="rId13" Type="http://schemas.openxmlformats.org/officeDocument/2006/relationships/image" Target="../media/image865.png"/><Relationship Id="rId12" Type="http://schemas.openxmlformats.org/officeDocument/2006/relationships/customXml" Target="../ink/ink914.xml"/><Relationship Id="rId11" Type="http://schemas.openxmlformats.org/officeDocument/2006/relationships/image" Target="../media/image864.png"/><Relationship Id="rId10" Type="http://schemas.openxmlformats.org/officeDocument/2006/relationships/customXml" Target="../ink/ink913.xml"/><Relationship Id="rId1" Type="http://schemas.openxmlformats.org/officeDocument/2006/relationships/image" Target="../media/image10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1.png"/><Relationship Id="rId8" Type="http://schemas.openxmlformats.org/officeDocument/2006/relationships/customXml" Target="../ink/ink929.xml"/><Relationship Id="rId7" Type="http://schemas.openxmlformats.org/officeDocument/2006/relationships/image" Target="../media/image880.png"/><Relationship Id="rId6" Type="http://schemas.openxmlformats.org/officeDocument/2006/relationships/customXml" Target="../ink/ink928.xml"/><Relationship Id="rId5" Type="http://schemas.openxmlformats.org/officeDocument/2006/relationships/image" Target="../media/image879.png"/><Relationship Id="rId4" Type="http://schemas.openxmlformats.org/officeDocument/2006/relationships/customXml" Target="../ink/ink927.xml"/><Relationship Id="rId3" Type="http://schemas.openxmlformats.org/officeDocument/2006/relationships/image" Target="../media/image878.png"/><Relationship Id="rId2" Type="http://schemas.openxmlformats.org/officeDocument/2006/relationships/customXml" Target="../ink/ink92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82.png"/><Relationship Id="rId10" Type="http://schemas.openxmlformats.org/officeDocument/2006/relationships/customXml" Target="../ink/ink930.xml"/><Relationship Id="rId1" Type="http://schemas.openxmlformats.org/officeDocument/2006/relationships/image" Target="../media/image877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7.png"/><Relationship Id="rId8" Type="http://schemas.openxmlformats.org/officeDocument/2006/relationships/customXml" Target="../ink/ink934.xml"/><Relationship Id="rId7" Type="http://schemas.openxmlformats.org/officeDocument/2006/relationships/image" Target="../media/image886.png"/><Relationship Id="rId6" Type="http://schemas.openxmlformats.org/officeDocument/2006/relationships/customXml" Target="../ink/ink933.xml"/><Relationship Id="rId5" Type="http://schemas.openxmlformats.org/officeDocument/2006/relationships/image" Target="../media/image885.png"/><Relationship Id="rId4" Type="http://schemas.openxmlformats.org/officeDocument/2006/relationships/customXml" Target="../ink/ink932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900.png"/><Relationship Id="rId34" Type="http://schemas.openxmlformats.org/officeDocument/2006/relationships/customXml" Target="../ink/ink947.xml"/><Relationship Id="rId33" Type="http://schemas.openxmlformats.org/officeDocument/2006/relationships/image" Target="../media/image899.png"/><Relationship Id="rId32" Type="http://schemas.openxmlformats.org/officeDocument/2006/relationships/customXml" Target="../ink/ink946.xml"/><Relationship Id="rId31" Type="http://schemas.openxmlformats.org/officeDocument/2006/relationships/image" Target="../media/image898.png"/><Relationship Id="rId30" Type="http://schemas.openxmlformats.org/officeDocument/2006/relationships/customXml" Target="../ink/ink945.xml"/><Relationship Id="rId3" Type="http://schemas.openxmlformats.org/officeDocument/2006/relationships/image" Target="../media/image884.png"/><Relationship Id="rId29" Type="http://schemas.openxmlformats.org/officeDocument/2006/relationships/image" Target="../media/image897.png"/><Relationship Id="rId28" Type="http://schemas.openxmlformats.org/officeDocument/2006/relationships/customXml" Target="../ink/ink944.xml"/><Relationship Id="rId27" Type="http://schemas.openxmlformats.org/officeDocument/2006/relationships/image" Target="../media/image896.png"/><Relationship Id="rId26" Type="http://schemas.openxmlformats.org/officeDocument/2006/relationships/customXml" Target="../ink/ink943.xml"/><Relationship Id="rId25" Type="http://schemas.openxmlformats.org/officeDocument/2006/relationships/image" Target="../media/image895.png"/><Relationship Id="rId24" Type="http://schemas.openxmlformats.org/officeDocument/2006/relationships/customXml" Target="../ink/ink942.xml"/><Relationship Id="rId23" Type="http://schemas.openxmlformats.org/officeDocument/2006/relationships/image" Target="../media/image894.png"/><Relationship Id="rId22" Type="http://schemas.openxmlformats.org/officeDocument/2006/relationships/customXml" Target="../ink/ink941.xml"/><Relationship Id="rId21" Type="http://schemas.openxmlformats.org/officeDocument/2006/relationships/image" Target="../media/image893.png"/><Relationship Id="rId20" Type="http://schemas.openxmlformats.org/officeDocument/2006/relationships/customXml" Target="../ink/ink940.xml"/><Relationship Id="rId2" Type="http://schemas.openxmlformats.org/officeDocument/2006/relationships/customXml" Target="../ink/ink931.xml"/><Relationship Id="rId19" Type="http://schemas.openxmlformats.org/officeDocument/2006/relationships/image" Target="../media/image892.png"/><Relationship Id="rId18" Type="http://schemas.openxmlformats.org/officeDocument/2006/relationships/customXml" Target="../ink/ink939.xml"/><Relationship Id="rId17" Type="http://schemas.openxmlformats.org/officeDocument/2006/relationships/image" Target="../media/image891.png"/><Relationship Id="rId16" Type="http://schemas.openxmlformats.org/officeDocument/2006/relationships/customXml" Target="../ink/ink938.xml"/><Relationship Id="rId15" Type="http://schemas.openxmlformats.org/officeDocument/2006/relationships/image" Target="../media/image890.png"/><Relationship Id="rId14" Type="http://schemas.openxmlformats.org/officeDocument/2006/relationships/customXml" Target="../ink/ink937.xml"/><Relationship Id="rId13" Type="http://schemas.openxmlformats.org/officeDocument/2006/relationships/image" Target="../media/image889.png"/><Relationship Id="rId12" Type="http://schemas.openxmlformats.org/officeDocument/2006/relationships/customXml" Target="../ink/ink936.xml"/><Relationship Id="rId11" Type="http://schemas.openxmlformats.org/officeDocument/2006/relationships/image" Target="../media/image888.png"/><Relationship Id="rId10" Type="http://schemas.openxmlformats.org/officeDocument/2006/relationships/customXml" Target="../ink/ink935.xml"/><Relationship Id="rId1" Type="http://schemas.openxmlformats.org/officeDocument/2006/relationships/image" Target="../media/image883.jpeg"/></Relationships>
</file>

<file path=ppt/slides/_rels/slide2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98.xml"/><Relationship Id="rId98" Type="http://schemas.openxmlformats.org/officeDocument/2006/relationships/image" Target="../media/image947.png"/><Relationship Id="rId97" Type="http://schemas.openxmlformats.org/officeDocument/2006/relationships/customXml" Target="../ink/ink997.xml"/><Relationship Id="rId96" Type="http://schemas.openxmlformats.org/officeDocument/2006/relationships/image" Target="../media/image946.png"/><Relationship Id="rId95" Type="http://schemas.openxmlformats.org/officeDocument/2006/relationships/customXml" Target="../ink/ink996.xml"/><Relationship Id="rId94" Type="http://schemas.openxmlformats.org/officeDocument/2006/relationships/image" Target="../media/image945.png"/><Relationship Id="rId93" Type="http://schemas.openxmlformats.org/officeDocument/2006/relationships/customXml" Target="../ink/ink995.xml"/><Relationship Id="rId92" Type="http://schemas.openxmlformats.org/officeDocument/2006/relationships/image" Target="../media/image944.png"/><Relationship Id="rId91" Type="http://schemas.openxmlformats.org/officeDocument/2006/relationships/customXml" Target="../ink/ink994.xml"/><Relationship Id="rId90" Type="http://schemas.openxmlformats.org/officeDocument/2006/relationships/image" Target="../media/image943.png"/><Relationship Id="rId9" Type="http://schemas.openxmlformats.org/officeDocument/2006/relationships/customXml" Target="../ink/ink952.xml"/><Relationship Id="rId89" Type="http://schemas.openxmlformats.org/officeDocument/2006/relationships/customXml" Target="../ink/ink993.xml"/><Relationship Id="rId88" Type="http://schemas.openxmlformats.org/officeDocument/2006/relationships/image" Target="../media/image942.png"/><Relationship Id="rId87" Type="http://schemas.openxmlformats.org/officeDocument/2006/relationships/customXml" Target="../ink/ink992.xml"/><Relationship Id="rId86" Type="http://schemas.openxmlformats.org/officeDocument/2006/relationships/image" Target="../media/image941.png"/><Relationship Id="rId85" Type="http://schemas.openxmlformats.org/officeDocument/2006/relationships/customXml" Target="../ink/ink991.xml"/><Relationship Id="rId84" Type="http://schemas.openxmlformats.org/officeDocument/2006/relationships/image" Target="../media/image940.png"/><Relationship Id="rId83" Type="http://schemas.openxmlformats.org/officeDocument/2006/relationships/customXml" Target="../ink/ink990.xml"/><Relationship Id="rId82" Type="http://schemas.openxmlformats.org/officeDocument/2006/relationships/image" Target="../media/image939.png"/><Relationship Id="rId81" Type="http://schemas.openxmlformats.org/officeDocument/2006/relationships/customXml" Target="../ink/ink989.xml"/><Relationship Id="rId80" Type="http://schemas.openxmlformats.org/officeDocument/2006/relationships/image" Target="../media/image938.png"/><Relationship Id="rId8" Type="http://schemas.openxmlformats.org/officeDocument/2006/relationships/image" Target="../media/image904.png"/><Relationship Id="rId79" Type="http://schemas.openxmlformats.org/officeDocument/2006/relationships/customXml" Target="../ink/ink988.xml"/><Relationship Id="rId78" Type="http://schemas.openxmlformats.org/officeDocument/2006/relationships/image" Target="../media/image937.png"/><Relationship Id="rId77" Type="http://schemas.openxmlformats.org/officeDocument/2006/relationships/customXml" Target="../ink/ink987.xml"/><Relationship Id="rId76" Type="http://schemas.openxmlformats.org/officeDocument/2006/relationships/image" Target="../media/image936.png"/><Relationship Id="rId75" Type="http://schemas.openxmlformats.org/officeDocument/2006/relationships/customXml" Target="../ink/ink986.xml"/><Relationship Id="rId74" Type="http://schemas.openxmlformats.org/officeDocument/2006/relationships/image" Target="../media/image935.png"/><Relationship Id="rId73" Type="http://schemas.openxmlformats.org/officeDocument/2006/relationships/customXml" Target="../ink/ink985.xml"/><Relationship Id="rId72" Type="http://schemas.openxmlformats.org/officeDocument/2006/relationships/image" Target="../media/image934.png"/><Relationship Id="rId71" Type="http://schemas.openxmlformats.org/officeDocument/2006/relationships/customXml" Target="../ink/ink984.xml"/><Relationship Id="rId70" Type="http://schemas.openxmlformats.org/officeDocument/2006/relationships/image" Target="../media/image933.png"/><Relationship Id="rId7" Type="http://schemas.openxmlformats.org/officeDocument/2006/relationships/customXml" Target="../ink/ink951.xml"/><Relationship Id="rId69" Type="http://schemas.openxmlformats.org/officeDocument/2006/relationships/customXml" Target="../ink/ink983.xml"/><Relationship Id="rId68" Type="http://schemas.openxmlformats.org/officeDocument/2006/relationships/customXml" Target="../ink/ink982.xml"/><Relationship Id="rId67" Type="http://schemas.openxmlformats.org/officeDocument/2006/relationships/customXml" Target="../ink/ink981.xml"/><Relationship Id="rId66" Type="http://schemas.openxmlformats.org/officeDocument/2006/relationships/image" Target="../media/image776.png"/><Relationship Id="rId65" Type="http://schemas.openxmlformats.org/officeDocument/2006/relationships/customXml" Target="../ink/ink980.xml"/><Relationship Id="rId64" Type="http://schemas.openxmlformats.org/officeDocument/2006/relationships/image" Target="../media/image932.png"/><Relationship Id="rId63" Type="http://schemas.openxmlformats.org/officeDocument/2006/relationships/customXml" Target="../ink/ink979.xml"/><Relationship Id="rId62" Type="http://schemas.openxmlformats.org/officeDocument/2006/relationships/image" Target="../media/image931.png"/><Relationship Id="rId61" Type="http://schemas.openxmlformats.org/officeDocument/2006/relationships/customXml" Target="../ink/ink978.xml"/><Relationship Id="rId60" Type="http://schemas.openxmlformats.org/officeDocument/2006/relationships/image" Target="../media/image930.png"/><Relationship Id="rId6" Type="http://schemas.openxmlformats.org/officeDocument/2006/relationships/image" Target="../media/image903.png"/><Relationship Id="rId59" Type="http://schemas.openxmlformats.org/officeDocument/2006/relationships/customXml" Target="../ink/ink977.xml"/><Relationship Id="rId58" Type="http://schemas.openxmlformats.org/officeDocument/2006/relationships/image" Target="../media/image929.png"/><Relationship Id="rId57" Type="http://schemas.openxmlformats.org/officeDocument/2006/relationships/customXml" Target="../ink/ink976.xml"/><Relationship Id="rId56" Type="http://schemas.openxmlformats.org/officeDocument/2006/relationships/image" Target="../media/image928.png"/><Relationship Id="rId55" Type="http://schemas.openxmlformats.org/officeDocument/2006/relationships/customXml" Target="../ink/ink975.xml"/><Relationship Id="rId54" Type="http://schemas.openxmlformats.org/officeDocument/2006/relationships/image" Target="../media/image927.png"/><Relationship Id="rId53" Type="http://schemas.openxmlformats.org/officeDocument/2006/relationships/customXml" Target="../ink/ink974.xml"/><Relationship Id="rId52" Type="http://schemas.openxmlformats.org/officeDocument/2006/relationships/image" Target="../media/image926.png"/><Relationship Id="rId51" Type="http://schemas.openxmlformats.org/officeDocument/2006/relationships/customXml" Target="../ink/ink973.xml"/><Relationship Id="rId50" Type="http://schemas.openxmlformats.org/officeDocument/2006/relationships/image" Target="../media/image925.png"/><Relationship Id="rId5" Type="http://schemas.openxmlformats.org/officeDocument/2006/relationships/customXml" Target="../ink/ink950.xml"/><Relationship Id="rId49" Type="http://schemas.openxmlformats.org/officeDocument/2006/relationships/customXml" Target="../ink/ink972.xml"/><Relationship Id="rId48" Type="http://schemas.openxmlformats.org/officeDocument/2006/relationships/image" Target="../media/image924.png"/><Relationship Id="rId47" Type="http://schemas.openxmlformats.org/officeDocument/2006/relationships/customXml" Target="../ink/ink971.xml"/><Relationship Id="rId46" Type="http://schemas.openxmlformats.org/officeDocument/2006/relationships/image" Target="../media/image923.png"/><Relationship Id="rId45" Type="http://schemas.openxmlformats.org/officeDocument/2006/relationships/customXml" Target="../ink/ink970.xml"/><Relationship Id="rId44" Type="http://schemas.openxmlformats.org/officeDocument/2006/relationships/image" Target="../media/image922.png"/><Relationship Id="rId43" Type="http://schemas.openxmlformats.org/officeDocument/2006/relationships/customXml" Target="../ink/ink969.xml"/><Relationship Id="rId42" Type="http://schemas.openxmlformats.org/officeDocument/2006/relationships/image" Target="../media/image921.png"/><Relationship Id="rId41" Type="http://schemas.openxmlformats.org/officeDocument/2006/relationships/customXml" Target="../ink/ink968.xml"/><Relationship Id="rId40" Type="http://schemas.openxmlformats.org/officeDocument/2006/relationships/image" Target="../media/image920.png"/><Relationship Id="rId4" Type="http://schemas.openxmlformats.org/officeDocument/2006/relationships/image" Target="../media/image902.png"/><Relationship Id="rId39" Type="http://schemas.openxmlformats.org/officeDocument/2006/relationships/customXml" Target="../ink/ink967.xml"/><Relationship Id="rId38" Type="http://schemas.openxmlformats.org/officeDocument/2006/relationships/image" Target="../media/image919.png"/><Relationship Id="rId37" Type="http://schemas.openxmlformats.org/officeDocument/2006/relationships/customXml" Target="../ink/ink966.xml"/><Relationship Id="rId36" Type="http://schemas.openxmlformats.org/officeDocument/2006/relationships/image" Target="../media/image918.png"/><Relationship Id="rId35" Type="http://schemas.openxmlformats.org/officeDocument/2006/relationships/customXml" Target="../ink/ink965.xml"/><Relationship Id="rId34" Type="http://schemas.openxmlformats.org/officeDocument/2006/relationships/image" Target="../media/image917.png"/><Relationship Id="rId33" Type="http://schemas.openxmlformats.org/officeDocument/2006/relationships/customXml" Target="../ink/ink964.xml"/><Relationship Id="rId32" Type="http://schemas.openxmlformats.org/officeDocument/2006/relationships/image" Target="../media/image916.png"/><Relationship Id="rId31" Type="http://schemas.openxmlformats.org/officeDocument/2006/relationships/customXml" Target="../ink/ink963.xml"/><Relationship Id="rId30" Type="http://schemas.openxmlformats.org/officeDocument/2006/relationships/image" Target="../media/image915.png"/><Relationship Id="rId3" Type="http://schemas.openxmlformats.org/officeDocument/2006/relationships/customXml" Target="../ink/ink949.xml"/><Relationship Id="rId29" Type="http://schemas.openxmlformats.org/officeDocument/2006/relationships/customXml" Target="../ink/ink962.xml"/><Relationship Id="rId28" Type="http://schemas.openxmlformats.org/officeDocument/2006/relationships/image" Target="../media/image914.png"/><Relationship Id="rId27" Type="http://schemas.openxmlformats.org/officeDocument/2006/relationships/customXml" Target="../ink/ink961.xml"/><Relationship Id="rId26" Type="http://schemas.openxmlformats.org/officeDocument/2006/relationships/image" Target="../media/image913.png"/><Relationship Id="rId25" Type="http://schemas.openxmlformats.org/officeDocument/2006/relationships/customXml" Target="../ink/ink960.xml"/><Relationship Id="rId24" Type="http://schemas.openxmlformats.org/officeDocument/2006/relationships/image" Target="../media/image912.png"/><Relationship Id="rId23" Type="http://schemas.openxmlformats.org/officeDocument/2006/relationships/customXml" Target="../ink/ink959.xml"/><Relationship Id="rId22" Type="http://schemas.openxmlformats.org/officeDocument/2006/relationships/image" Target="../media/image911.png"/><Relationship Id="rId21" Type="http://schemas.openxmlformats.org/officeDocument/2006/relationships/customXml" Target="../ink/ink958.xml"/><Relationship Id="rId20" Type="http://schemas.openxmlformats.org/officeDocument/2006/relationships/image" Target="../media/image910.png"/><Relationship Id="rId2" Type="http://schemas.openxmlformats.org/officeDocument/2006/relationships/image" Target="../media/image901.png"/><Relationship Id="rId19" Type="http://schemas.openxmlformats.org/officeDocument/2006/relationships/customXml" Target="../ink/ink957.xml"/><Relationship Id="rId18" Type="http://schemas.openxmlformats.org/officeDocument/2006/relationships/image" Target="../media/image909.png"/><Relationship Id="rId17" Type="http://schemas.openxmlformats.org/officeDocument/2006/relationships/customXml" Target="../ink/ink956.xml"/><Relationship Id="rId16" Type="http://schemas.openxmlformats.org/officeDocument/2006/relationships/image" Target="../media/image908.png"/><Relationship Id="rId15" Type="http://schemas.openxmlformats.org/officeDocument/2006/relationships/customXml" Target="../ink/ink955.xml"/><Relationship Id="rId140" Type="http://schemas.openxmlformats.org/officeDocument/2006/relationships/slideLayout" Target="../slideLayouts/slideLayout2.xml"/><Relationship Id="rId14" Type="http://schemas.openxmlformats.org/officeDocument/2006/relationships/image" Target="../media/image907.png"/><Relationship Id="rId139" Type="http://schemas.openxmlformats.org/officeDocument/2006/relationships/customXml" Target="../ink/ink1018.xml"/><Relationship Id="rId138" Type="http://schemas.openxmlformats.org/officeDocument/2006/relationships/image" Target="../media/image967.png"/><Relationship Id="rId137" Type="http://schemas.openxmlformats.org/officeDocument/2006/relationships/customXml" Target="../ink/ink1017.xml"/><Relationship Id="rId136" Type="http://schemas.openxmlformats.org/officeDocument/2006/relationships/image" Target="../media/image966.png"/><Relationship Id="rId135" Type="http://schemas.openxmlformats.org/officeDocument/2006/relationships/customXml" Target="../ink/ink1016.xml"/><Relationship Id="rId134" Type="http://schemas.openxmlformats.org/officeDocument/2006/relationships/image" Target="../media/image965.png"/><Relationship Id="rId133" Type="http://schemas.openxmlformats.org/officeDocument/2006/relationships/customXml" Target="../ink/ink1015.xml"/><Relationship Id="rId132" Type="http://schemas.openxmlformats.org/officeDocument/2006/relationships/image" Target="../media/image964.png"/><Relationship Id="rId131" Type="http://schemas.openxmlformats.org/officeDocument/2006/relationships/customXml" Target="../ink/ink1014.xml"/><Relationship Id="rId130" Type="http://schemas.openxmlformats.org/officeDocument/2006/relationships/image" Target="../media/image963.png"/><Relationship Id="rId13" Type="http://schemas.openxmlformats.org/officeDocument/2006/relationships/customXml" Target="../ink/ink954.xml"/><Relationship Id="rId129" Type="http://schemas.openxmlformats.org/officeDocument/2006/relationships/customXml" Target="../ink/ink1013.xml"/><Relationship Id="rId128" Type="http://schemas.openxmlformats.org/officeDocument/2006/relationships/image" Target="../media/image962.png"/><Relationship Id="rId127" Type="http://schemas.openxmlformats.org/officeDocument/2006/relationships/customXml" Target="../ink/ink1012.xml"/><Relationship Id="rId126" Type="http://schemas.openxmlformats.org/officeDocument/2006/relationships/image" Target="../media/image961.png"/><Relationship Id="rId125" Type="http://schemas.openxmlformats.org/officeDocument/2006/relationships/customXml" Target="../ink/ink1011.xml"/><Relationship Id="rId124" Type="http://schemas.openxmlformats.org/officeDocument/2006/relationships/image" Target="../media/image960.png"/><Relationship Id="rId123" Type="http://schemas.openxmlformats.org/officeDocument/2006/relationships/customXml" Target="../ink/ink1010.xml"/><Relationship Id="rId122" Type="http://schemas.openxmlformats.org/officeDocument/2006/relationships/image" Target="../media/image959.png"/><Relationship Id="rId121" Type="http://schemas.openxmlformats.org/officeDocument/2006/relationships/customXml" Target="../ink/ink1009.xml"/><Relationship Id="rId120" Type="http://schemas.openxmlformats.org/officeDocument/2006/relationships/image" Target="../media/image958.png"/><Relationship Id="rId12" Type="http://schemas.openxmlformats.org/officeDocument/2006/relationships/image" Target="../media/image906.png"/><Relationship Id="rId119" Type="http://schemas.openxmlformats.org/officeDocument/2006/relationships/customXml" Target="../ink/ink1008.xml"/><Relationship Id="rId118" Type="http://schemas.openxmlformats.org/officeDocument/2006/relationships/image" Target="../media/image957.png"/><Relationship Id="rId117" Type="http://schemas.openxmlformats.org/officeDocument/2006/relationships/customXml" Target="../ink/ink1007.xml"/><Relationship Id="rId116" Type="http://schemas.openxmlformats.org/officeDocument/2006/relationships/image" Target="../media/image956.png"/><Relationship Id="rId115" Type="http://schemas.openxmlformats.org/officeDocument/2006/relationships/customXml" Target="../ink/ink1006.xml"/><Relationship Id="rId114" Type="http://schemas.openxmlformats.org/officeDocument/2006/relationships/image" Target="../media/image955.png"/><Relationship Id="rId113" Type="http://schemas.openxmlformats.org/officeDocument/2006/relationships/customXml" Target="../ink/ink1005.xml"/><Relationship Id="rId112" Type="http://schemas.openxmlformats.org/officeDocument/2006/relationships/image" Target="../media/image954.png"/><Relationship Id="rId111" Type="http://schemas.openxmlformats.org/officeDocument/2006/relationships/customXml" Target="../ink/ink1004.xml"/><Relationship Id="rId110" Type="http://schemas.openxmlformats.org/officeDocument/2006/relationships/image" Target="../media/image953.png"/><Relationship Id="rId11" Type="http://schemas.openxmlformats.org/officeDocument/2006/relationships/customXml" Target="../ink/ink953.xml"/><Relationship Id="rId109" Type="http://schemas.openxmlformats.org/officeDocument/2006/relationships/customXml" Target="../ink/ink1003.xml"/><Relationship Id="rId108" Type="http://schemas.openxmlformats.org/officeDocument/2006/relationships/image" Target="../media/image952.png"/><Relationship Id="rId107" Type="http://schemas.openxmlformats.org/officeDocument/2006/relationships/customXml" Target="../ink/ink1002.xml"/><Relationship Id="rId106" Type="http://schemas.openxmlformats.org/officeDocument/2006/relationships/image" Target="../media/image951.png"/><Relationship Id="rId105" Type="http://schemas.openxmlformats.org/officeDocument/2006/relationships/customXml" Target="../ink/ink1001.xml"/><Relationship Id="rId104" Type="http://schemas.openxmlformats.org/officeDocument/2006/relationships/image" Target="../media/image950.png"/><Relationship Id="rId103" Type="http://schemas.openxmlformats.org/officeDocument/2006/relationships/customXml" Target="../ink/ink1000.xml"/><Relationship Id="rId102" Type="http://schemas.openxmlformats.org/officeDocument/2006/relationships/image" Target="../media/image949.png"/><Relationship Id="rId101" Type="http://schemas.openxmlformats.org/officeDocument/2006/relationships/customXml" Target="../ink/ink999.xml"/><Relationship Id="rId100" Type="http://schemas.openxmlformats.org/officeDocument/2006/relationships/image" Target="../media/image948.png"/><Relationship Id="rId10" Type="http://schemas.openxmlformats.org/officeDocument/2006/relationships/image" Target="../media/image905.png"/><Relationship Id="rId1" Type="http://schemas.openxmlformats.org/officeDocument/2006/relationships/customXml" Target="../ink/ink94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23.xml"/><Relationship Id="rId80" Type="http://schemas.openxmlformats.org/officeDocument/2006/relationships/slideLayout" Target="../slideLayouts/slideLayout2.xml"/><Relationship Id="rId8" Type="http://schemas.openxmlformats.org/officeDocument/2006/relationships/image" Target="../media/image971.png"/><Relationship Id="rId79" Type="http://schemas.openxmlformats.org/officeDocument/2006/relationships/image" Target="../media/image1005.png"/><Relationship Id="rId78" Type="http://schemas.openxmlformats.org/officeDocument/2006/relationships/customXml" Target="../ink/ink1058.xml"/><Relationship Id="rId77" Type="http://schemas.openxmlformats.org/officeDocument/2006/relationships/image" Target="../media/image1004.png"/><Relationship Id="rId76" Type="http://schemas.openxmlformats.org/officeDocument/2006/relationships/customXml" Target="../ink/ink1057.xml"/><Relationship Id="rId75" Type="http://schemas.openxmlformats.org/officeDocument/2006/relationships/image" Target="../media/image1003.png"/><Relationship Id="rId74" Type="http://schemas.openxmlformats.org/officeDocument/2006/relationships/customXml" Target="../ink/ink1056.xml"/><Relationship Id="rId73" Type="http://schemas.openxmlformats.org/officeDocument/2006/relationships/image" Target="../media/image1002.png"/><Relationship Id="rId72" Type="http://schemas.openxmlformats.org/officeDocument/2006/relationships/customXml" Target="../ink/ink1055.xml"/><Relationship Id="rId71" Type="http://schemas.openxmlformats.org/officeDocument/2006/relationships/image" Target="../media/image1001.png"/><Relationship Id="rId70" Type="http://schemas.openxmlformats.org/officeDocument/2006/relationships/customXml" Target="../ink/ink1054.xml"/><Relationship Id="rId7" Type="http://schemas.openxmlformats.org/officeDocument/2006/relationships/customXml" Target="../ink/ink1022.xml"/><Relationship Id="rId69" Type="http://schemas.openxmlformats.org/officeDocument/2006/relationships/image" Target="../media/image1000.png"/><Relationship Id="rId68" Type="http://schemas.openxmlformats.org/officeDocument/2006/relationships/customXml" Target="../ink/ink1053.xml"/><Relationship Id="rId67" Type="http://schemas.openxmlformats.org/officeDocument/2006/relationships/image" Target="../media/image999.png"/><Relationship Id="rId66" Type="http://schemas.openxmlformats.org/officeDocument/2006/relationships/customXml" Target="../ink/ink1052.xml"/><Relationship Id="rId65" Type="http://schemas.openxmlformats.org/officeDocument/2006/relationships/image" Target="../media/image998.png"/><Relationship Id="rId64" Type="http://schemas.openxmlformats.org/officeDocument/2006/relationships/customXml" Target="../ink/ink1051.xml"/><Relationship Id="rId63" Type="http://schemas.openxmlformats.org/officeDocument/2006/relationships/image" Target="../media/image997.png"/><Relationship Id="rId62" Type="http://schemas.openxmlformats.org/officeDocument/2006/relationships/customXml" Target="../ink/ink1050.xml"/><Relationship Id="rId61" Type="http://schemas.openxmlformats.org/officeDocument/2006/relationships/image" Target="../media/image996.png"/><Relationship Id="rId60" Type="http://schemas.openxmlformats.org/officeDocument/2006/relationships/customXml" Target="../ink/ink1049.xml"/><Relationship Id="rId6" Type="http://schemas.openxmlformats.org/officeDocument/2006/relationships/image" Target="../media/image970.png"/><Relationship Id="rId59" Type="http://schemas.openxmlformats.org/officeDocument/2006/relationships/image" Target="../media/image995.png"/><Relationship Id="rId58" Type="http://schemas.openxmlformats.org/officeDocument/2006/relationships/customXml" Target="../ink/ink1048.xml"/><Relationship Id="rId57" Type="http://schemas.openxmlformats.org/officeDocument/2006/relationships/image" Target="../media/image994.png"/><Relationship Id="rId56" Type="http://schemas.openxmlformats.org/officeDocument/2006/relationships/customXml" Target="../ink/ink1047.xml"/><Relationship Id="rId55" Type="http://schemas.openxmlformats.org/officeDocument/2006/relationships/image" Target="../media/image993.png"/><Relationship Id="rId54" Type="http://schemas.openxmlformats.org/officeDocument/2006/relationships/customXml" Target="../ink/ink1046.xml"/><Relationship Id="rId53" Type="http://schemas.openxmlformats.org/officeDocument/2006/relationships/image" Target="../media/image992.png"/><Relationship Id="rId52" Type="http://schemas.openxmlformats.org/officeDocument/2006/relationships/customXml" Target="../ink/ink1045.xml"/><Relationship Id="rId51" Type="http://schemas.openxmlformats.org/officeDocument/2006/relationships/customXml" Target="../ink/ink1044.xml"/><Relationship Id="rId50" Type="http://schemas.openxmlformats.org/officeDocument/2006/relationships/image" Target="../media/image991.png"/><Relationship Id="rId5" Type="http://schemas.openxmlformats.org/officeDocument/2006/relationships/customXml" Target="../ink/ink1021.xml"/><Relationship Id="rId49" Type="http://schemas.openxmlformats.org/officeDocument/2006/relationships/customXml" Target="../ink/ink1043.xml"/><Relationship Id="rId48" Type="http://schemas.openxmlformats.org/officeDocument/2006/relationships/image" Target="../media/image990.png"/><Relationship Id="rId47" Type="http://schemas.openxmlformats.org/officeDocument/2006/relationships/customXml" Target="../ink/ink1042.xml"/><Relationship Id="rId46" Type="http://schemas.openxmlformats.org/officeDocument/2006/relationships/image" Target="../media/image989.png"/><Relationship Id="rId45" Type="http://schemas.openxmlformats.org/officeDocument/2006/relationships/customXml" Target="../ink/ink1041.xml"/><Relationship Id="rId44" Type="http://schemas.openxmlformats.org/officeDocument/2006/relationships/image" Target="../media/image988.png"/><Relationship Id="rId43" Type="http://schemas.openxmlformats.org/officeDocument/2006/relationships/customXml" Target="../ink/ink1040.xml"/><Relationship Id="rId42" Type="http://schemas.openxmlformats.org/officeDocument/2006/relationships/image" Target="../media/image987.png"/><Relationship Id="rId41" Type="http://schemas.openxmlformats.org/officeDocument/2006/relationships/customXml" Target="../ink/ink1039.xml"/><Relationship Id="rId40" Type="http://schemas.openxmlformats.org/officeDocument/2006/relationships/image" Target="../media/image905.png"/><Relationship Id="rId4" Type="http://schemas.openxmlformats.org/officeDocument/2006/relationships/image" Target="../media/image969.png"/><Relationship Id="rId39" Type="http://schemas.openxmlformats.org/officeDocument/2006/relationships/customXml" Target="../ink/ink1038.xml"/><Relationship Id="rId38" Type="http://schemas.openxmlformats.org/officeDocument/2006/relationships/image" Target="../media/image986.png"/><Relationship Id="rId37" Type="http://schemas.openxmlformats.org/officeDocument/2006/relationships/customXml" Target="../ink/ink1037.xml"/><Relationship Id="rId36" Type="http://schemas.openxmlformats.org/officeDocument/2006/relationships/image" Target="../media/image985.png"/><Relationship Id="rId35" Type="http://schemas.openxmlformats.org/officeDocument/2006/relationships/customXml" Target="../ink/ink1036.xml"/><Relationship Id="rId34" Type="http://schemas.openxmlformats.org/officeDocument/2006/relationships/image" Target="../media/image984.png"/><Relationship Id="rId33" Type="http://schemas.openxmlformats.org/officeDocument/2006/relationships/customXml" Target="../ink/ink1035.xml"/><Relationship Id="rId32" Type="http://schemas.openxmlformats.org/officeDocument/2006/relationships/image" Target="../media/image983.png"/><Relationship Id="rId31" Type="http://schemas.openxmlformats.org/officeDocument/2006/relationships/customXml" Target="../ink/ink1034.xml"/><Relationship Id="rId30" Type="http://schemas.openxmlformats.org/officeDocument/2006/relationships/image" Target="../media/image982.png"/><Relationship Id="rId3" Type="http://schemas.openxmlformats.org/officeDocument/2006/relationships/customXml" Target="../ink/ink1020.xml"/><Relationship Id="rId29" Type="http://schemas.openxmlformats.org/officeDocument/2006/relationships/customXml" Target="../ink/ink1033.xml"/><Relationship Id="rId28" Type="http://schemas.openxmlformats.org/officeDocument/2006/relationships/image" Target="../media/image981.png"/><Relationship Id="rId27" Type="http://schemas.openxmlformats.org/officeDocument/2006/relationships/customXml" Target="../ink/ink1032.xml"/><Relationship Id="rId26" Type="http://schemas.openxmlformats.org/officeDocument/2006/relationships/image" Target="../media/image980.png"/><Relationship Id="rId25" Type="http://schemas.openxmlformats.org/officeDocument/2006/relationships/customXml" Target="../ink/ink1031.xml"/><Relationship Id="rId24" Type="http://schemas.openxmlformats.org/officeDocument/2006/relationships/image" Target="../media/image979.png"/><Relationship Id="rId23" Type="http://schemas.openxmlformats.org/officeDocument/2006/relationships/customXml" Target="../ink/ink1030.xml"/><Relationship Id="rId22" Type="http://schemas.openxmlformats.org/officeDocument/2006/relationships/image" Target="../media/image978.png"/><Relationship Id="rId21" Type="http://schemas.openxmlformats.org/officeDocument/2006/relationships/customXml" Target="../ink/ink1029.xml"/><Relationship Id="rId20" Type="http://schemas.openxmlformats.org/officeDocument/2006/relationships/image" Target="../media/image977.png"/><Relationship Id="rId2" Type="http://schemas.openxmlformats.org/officeDocument/2006/relationships/image" Target="../media/image968.png"/><Relationship Id="rId19" Type="http://schemas.openxmlformats.org/officeDocument/2006/relationships/customXml" Target="../ink/ink1028.xml"/><Relationship Id="rId18" Type="http://schemas.openxmlformats.org/officeDocument/2006/relationships/image" Target="../media/image976.png"/><Relationship Id="rId17" Type="http://schemas.openxmlformats.org/officeDocument/2006/relationships/customXml" Target="../ink/ink1027.xml"/><Relationship Id="rId16" Type="http://schemas.openxmlformats.org/officeDocument/2006/relationships/image" Target="../media/image975.png"/><Relationship Id="rId15" Type="http://schemas.openxmlformats.org/officeDocument/2006/relationships/customXml" Target="../ink/ink1026.xml"/><Relationship Id="rId14" Type="http://schemas.openxmlformats.org/officeDocument/2006/relationships/image" Target="../media/image974.png"/><Relationship Id="rId13" Type="http://schemas.openxmlformats.org/officeDocument/2006/relationships/customXml" Target="../ink/ink1025.xml"/><Relationship Id="rId12" Type="http://schemas.openxmlformats.org/officeDocument/2006/relationships/image" Target="../media/image973.png"/><Relationship Id="rId11" Type="http://schemas.openxmlformats.org/officeDocument/2006/relationships/customXml" Target="../ink/ink1024.xml"/><Relationship Id="rId10" Type="http://schemas.openxmlformats.org/officeDocument/2006/relationships/image" Target="../media/image972.png"/><Relationship Id="rId1" Type="http://schemas.openxmlformats.org/officeDocument/2006/relationships/customXml" Target="../ink/ink1019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3.xml"/><Relationship Id="rId98" Type="http://schemas.openxmlformats.org/officeDocument/2006/relationships/image" Target="../media/image61.png"/><Relationship Id="rId97" Type="http://schemas.openxmlformats.org/officeDocument/2006/relationships/customXml" Target="../ink/ink62.xml"/><Relationship Id="rId96" Type="http://schemas.openxmlformats.org/officeDocument/2006/relationships/image" Target="../media/image60.png"/><Relationship Id="rId95" Type="http://schemas.openxmlformats.org/officeDocument/2006/relationships/customXml" Target="../ink/ink61.xml"/><Relationship Id="rId94" Type="http://schemas.openxmlformats.org/officeDocument/2006/relationships/image" Target="../media/image59.png"/><Relationship Id="rId93" Type="http://schemas.openxmlformats.org/officeDocument/2006/relationships/customXml" Target="../ink/ink60.xml"/><Relationship Id="rId92" Type="http://schemas.openxmlformats.org/officeDocument/2006/relationships/customXml" Target="../ink/ink59.xml"/><Relationship Id="rId91" Type="http://schemas.openxmlformats.org/officeDocument/2006/relationships/customXml" Target="../ink/ink58.xml"/><Relationship Id="rId90" Type="http://schemas.openxmlformats.org/officeDocument/2006/relationships/image" Target="../media/image58.png"/><Relationship Id="rId9" Type="http://schemas.openxmlformats.org/officeDocument/2006/relationships/image" Target="../media/image18.png"/><Relationship Id="rId89" Type="http://schemas.openxmlformats.org/officeDocument/2006/relationships/customXml" Target="../ink/ink57.xml"/><Relationship Id="rId88" Type="http://schemas.openxmlformats.org/officeDocument/2006/relationships/image" Target="../media/image57.png"/><Relationship Id="rId87" Type="http://schemas.openxmlformats.org/officeDocument/2006/relationships/customXml" Target="../ink/ink56.xml"/><Relationship Id="rId86" Type="http://schemas.openxmlformats.org/officeDocument/2006/relationships/image" Target="../media/image56.png"/><Relationship Id="rId85" Type="http://schemas.openxmlformats.org/officeDocument/2006/relationships/customXml" Target="../ink/ink55.xml"/><Relationship Id="rId84" Type="http://schemas.openxmlformats.org/officeDocument/2006/relationships/image" Target="../media/image55.png"/><Relationship Id="rId83" Type="http://schemas.openxmlformats.org/officeDocument/2006/relationships/customXml" Target="../ink/ink54.xml"/><Relationship Id="rId82" Type="http://schemas.openxmlformats.org/officeDocument/2006/relationships/image" Target="../media/image54.png"/><Relationship Id="rId81" Type="http://schemas.openxmlformats.org/officeDocument/2006/relationships/customXml" Target="../ink/ink53.xml"/><Relationship Id="rId80" Type="http://schemas.openxmlformats.org/officeDocument/2006/relationships/image" Target="../media/image53.png"/><Relationship Id="rId8" Type="http://schemas.openxmlformats.org/officeDocument/2006/relationships/customXml" Target="../ink/ink16.xml"/><Relationship Id="rId79" Type="http://schemas.openxmlformats.org/officeDocument/2006/relationships/customXml" Target="../ink/ink52.xml"/><Relationship Id="rId78" Type="http://schemas.openxmlformats.org/officeDocument/2006/relationships/customXml" Target="../ink/ink51.xml"/><Relationship Id="rId77" Type="http://schemas.openxmlformats.org/officeDocument/2006/relationships/image" Target="../media/image52.png"/><Relationship Id="rId76" Type="http://schemas.openxmlformats.org/officeDocument/2006/relationships/customXml" Target="../ink/ink50.xml"/><Relationship Id="rId75" Type="http://schemas.openxmlformats.org/officeDocument/2006/relationships/image" Target="../media/image51.png"/><Relationship Id="rId74" Type="http://schemas.openxmlformats.org/officeDocument/2006/relationships/customXml" Target="../ink/ink49.xml"/><Relationship Id="rId73" Type="http://schemas.openxmlformats.org/officeDocument/2006/relationships/image" Target="../media/image50.png"/><Relationship Id="rId72" Type="http://schemas.openxmlformats.org/officeDocument/2006/relationships/customXml" Target="../ink/ink48.xml"/><Relationship Id="rId71" Type="http://schemas.openxmlformats.org/officeDocument/2006/relationships/image" Target="../media/image49.png"/><Relationship Id="rId70" Type="http://schemas.openxmlformats.org/officeDocument/2006/relationships/customXml" Target="../ink/ink47.xml"/><Relationship Id="rId7" Type="http://schemas.openxmlformats.org/officeDocument/2006/relationships/image" Target="../media/image17.png"/><Relationship Id="rId69" Type="http://schemas.openxmlformats.org/officeDocument/2006/relationships/image" Target="../media/image48.png"/><Relationship Id="rId68" Type="http://schemas.openxmlformats.org/officeDocument/2006/relationships/customXml" Target="../ink/ink46.xml"/><Relationship Id="rId67" Type="http://schemas.openxmlformats.org/officeDocument/2006/relationships/image" Target="../media/image47.png"/><Relationship Id="rId66" Type="http://schemas.openxmlformats.org/officeDocument/2006/relationships/customXml" Target="../ink/ink45.xml"/><Relationship Id="rId65" Type="http://schemas.openxmlformats.org/officeDocument/2006/relationships/image" Target="../media/image46.png"/><Relationship Id="rId64" Type="http://schemas.openxmlformats.org/officeDocument/2006/relationships/customXml" Target="../ink/ink44.xml"/><Relationship Id="rId63" Type="http://schemas.openxmlformats.org/officeDocument/2006/relationships/image" Target="../media/image45.png"/><Relationship Id="rId62" Type="http://schemas.openxmlformats.org/officeDocument/2006/relationships/customXml" Target="../ink/ink43.xml"/><Relationship Id="rId61" Type="http://schemas.openxmlformats.org/officeDocument/2006/relationships/image" Target="../media/image44.png"/><Relationship Id="rId60" Type="http://schemas.openxmlformats.org/officeDocument/2006/relationships/customXml" Target="../ink/ink42.xml"/><Relationship Id="rId6" Type="http://schemas.openxmlformats.org/officeDocument/2006/relationships/customXml" Target="../ink/ink15.xml"/><Relationship Id="rId59" Type="http://schemas.openxmlformats.org/officeDocument/2006/relationships/image" Target="../media/image43.png"/><Relationship Id="rId58" Type="http://schemas.openxmlformats.org/officeDocument/2006/relationships/customXml" Target="../ink/ink41.xml"/><Relationship Id="rId57" Type="http://schemas.openxmlformats.org/officeDocument/2006/relationships/image" Target="../media/image42.png"/><Relationship Id="rId56" Type="http://schemas.openxmlformats.org/officeDocument/2006/relationships/customXml" Target="../ink/ink40.xml"/><Relationship Id="rId55" Type="http://schemas.openxmlformats.org/officeDocument/2006/relationships/image" Target="../media/image41.png"/><Relationship Id="rId54" Type="http://schemas.openxmlformats.org/officeDocument/2006/relationships/customXml" Target="../ink/ink39.xml"/><Relationship Id="rId53" Type="http://schemas.openxmlformats.org/officeDocument/2006/relationships/image" Target="../media/image40.png"/><Relationship Id="rId52" Type="http://schemas.openxmlformats.org/officeDocument/2006/relationships/customXml" Target="../ink/ink38.xml"/><Relationship Id="rId51" Type="http://schemas.openxmlformats.org/officeDocument/2006/relationships/image" Target="../media/image39.png"/><Relationship Id="rId50" Type="http://schemas.openxmlformats.org/officeDocument/2006/relationships/customXml" Target="../ink/ink37.xml"/><Relationship Id="rId5" Type="http://schemas.openxmlformats.org/officeDocument/2006/relationships/image" Target="../media/image16.png"/><Relationship Id="rId49" Type="http://schemas.openxmlformats.org/officeDocument/2006/relationships/image" Target="../media/image38.png"/><Relationship Id="rId48" Type="http://schemas.openxmlformats.org/officeDocument/2006/relationships/customXml" Target="../ink/ink36.xml"/><Relationship Id="rId47" Type="http://schemas.openxmlformats.org/officeDocument/2006/relationships/image" Target="../media/image37.png"/><Relationship Id="rId46" Type="http://schemas.openxmlformats.org/officeDocument/2006/relationships/customXml" Target="../ink/ink35.xml"/><Relationship Id="rId45" Type="http://schemas.openxmlformats.org/officeDocument/2006/relationships/image" Target="../media/image36.png"/><Relationship Id="rId44" Type="http://schemas.openxmlformats.org/officeDocument/2006/relationships/customXml" Target="../ink/ink34.xml"/><Relationship Id="rId43" Type="http://schemas.openxmlformats.org/officeDocument/2006/relationships/image" Target="../media/image35.png"/><Relationship Id="rId42" Type="http://schemas.openxmlformats.org/officeDocument/2006/relationships/customXml" Target="../ink/ink33.xml"/><Relationship Id="rId41" Type="http://schemas.openxmlformats.org/officeDocument/2006/relationships/image" Target="../media/image34.png"/><Relationship Id="rId40" Type="http://schemas.openxmlformats.org/officeDocument/2006/relationships/customXml" Target="../ink/ink32.xml"/><Relationship Id="rId4" Type="http://schemas.openxmlformats.org/officeDocument/2006/relationships/customXml" Target="../ink/ink14.xml"/><Relationship Id="rId39" Type="http://schemas.openxmlformats.org/officeDocument/2006/relationships/image" Target="../media/image33.png"/><Relationship Id="rId38" Type="http://schemas.openxmlformats.org/officeDocument/2006/relationships/customXml" Target="../ink/ink31.xml"/><Relationship Id="rId37" Type="http://schemas.openxmlformats.org/officeDocument/2006/relationships/image" Target="../media/image32.png"/><Relationship Id="rId36" Type="http://schemas.openxmlformats.org/officeDocument/2006/relationships/customXml" Target="../ink/ink30.xml"/><Relationship Id="rId35" Type="http://schemas.openxmlformats.org/officeDocument/2006/relationships/image" Target="../media/image31.png"/><Relationship Id="rId34" Type="http://schemas.openxmlformats.org/officeDocument/2006/relationships/customXml" Target="../ink/ink29.xml"/><Relationship Id="rId33" Type="http://schemas.openxmlformats.org/officeDocument/2006/relationships/image" Target="../media/image30.png"/><Relationship Id="rId32" Type="http://schemas.openxmlformats.org/officeDocument/2006/relationships/customXml" Target="../ink/ink28.xml"/><Relationship Id="rId31" Type="http://schemas.openxmlformats.org/officeDocument/2006/relationships/image" Target="../media/image29.png"/><Relationship Id="rId30" Type="http://schemas.openxmlformats.org/officeDocument/2006/relationships/customXml" Target="../ink/ink27.xml"/><Relationship Id="rId3" Type="http://schemas.openxmlformats.org/officeDocument/2006/relationships/image" Target="../media/image15.png"/><Relationship Id="rId29" Type="http://schemas.openxmlformats.org/officeDocument/2006/relationships/image" Target="../media/image28.png"/><Relationship Id="rId28" Type="http://schemas.openxmlformats.org/officeDocument/2006/relationships/customXml" Target="../ink/ink26.xml"/><Relationship Id="rId27" Type="http://schemas.openxmlformats.org/officeDocument/2006/relationships/image" Target="../media/image27.png"/><Relationship Id="rId26" Type="http://schemas.openxmlformats.org/officeDocument/2006/relationships/customXml" Target="../ink/ink25.xml"/><Relationship Id="rId25" Type="http://schemas.openxmlformats.org/officeDocument/2006/relationships/image" Target="../media/image26.png"/><Relationship Id="rId24" Type="http://schemas.openxmlformats.org/officeDocument/2006/relationships/customXml" Target="../ink/ink24.xml"/><Relationship Id="rId23" Type="http://schemas.openxmlformats.org/officeDocument/2006/relationships/image" Target="../media/image25.png"/><Relationship Id="rId22" Type="http://schemas.openxmlformats.org/officeDocument/2006/relationships/customXml" Target="../ink/ink23.xml"/><Relationship Id="rId21" Type="http://schemas.openxmlformats.org/officeDocument/2006/relationships/image" Target="../media/image24.png"/><Relationship Id="rId20" Type="http://schemas.openxmlformats.org/officeDocument/2006/relationships/customXml" Target="../ink/ink22.xml"/><Relationship Id="rId2" Type="http://schemas.openxmlformats.org/officeDocument/2006/relationships/customXml" Target="../ink/ink13.xml"/><Relationship Id="rId19" Type="http://schemas.openxmlformats.org/officeDocument/2006/relationships/image" Target="../media/image23.png"/><Relationship Id="rId185" Type="http://schemas.openxmlformats.org/officeDocument/2006/relationships/slideLayout" Target="../slideLayouts/slideLayout2.xml"/><Relationship Id="rId184" Type="http://schemas.openxmlformats.org/officeDocument/2006/relationships/customXml" Target="../ink/ink107.xml"/><Relationship Id="rId183" Type="http://schemas.openxmlformats.org/officeDocument/2006/relationships/image" Target="../media/image102.png"/><Relationship Id="rId182" Type="http://schemas.openxmlformats.org/officeDocument/2006/relationships/customXml" Target="../ink/ink106.xml"/><Relationship Id="rId181" Type="http://schemas.openxmlformats.org/officeDocument/2006/relationships/image" Target="../media/image101.png"/><Relationship Id="rId180" Type="http://schemas.openxmlformats.org/officeDocument/2006/relationships/customXml" Target="../ink/ink105.xml"/><Relationship Id="rId18" Type="http://schemas.openxmlformats.org/officeDocument/2006/relationships/customXml" Target="../ink/ink21.xml"/><Relationship Id="rId179" Type="http://schemas.openxmlformats.org/officeDocument/2006/relationships/image" Target="../media/image100.png"/><Relationship Id="rId178" Type="http://schemas.openxmlformats.org/officeDocument/2006/relationships/customXml" Target="../ink/ink104.xml"/><Relationship Id="rId177" Type="http://schemas.openxmlformats.org/officeDocument/2006/relationships/image" Target="../media/image99.png"/><Relationship Id="rId176" Type="http://schemas.openxmlformats.org/officeDocument/2006/relationships/customXml" Target="../ink/ink103.xml"/><Relationship Id="rId175" Type="http://schemas.openxmlformats.org/officeDocument/2006/relationships/image" Target="../media/image98.png"/><Relationship Id="rId174" Type="http://schemas.openxmlformats.org/officeDocument/2006/relationships/customXml" Target="../ink/ink102.xml"/><Relationship Id="rId173" Type="http://schemas.openxmlformats.org/officeDocument/2006/relationships/image" Target="../media/image97.png"/><Relationship Id="rId172" Type="http://schemas.openxmlformats.org/officeDocument/2006/relationships/customXml" Target="../ink/ink101.xml"/><Relationship Id="rId171" Type="http://schemas.openxmlformats.org/officeDocument/2006/relationships/image" Target="../media/image96.png"/><Relationship Id="rId170" Type="http://schemas.openxmlformats.org/officeDocument/2006/relationships/customXml" Target="../ink/ink100.xml"/><Relationship Id="rId17" Type="http://schemas.openxmlformats.org/officeDocument/2006/relationships/image" Target="../media/image22.png"/><Relationship Id="rId169" Type="http://schemas.openxmlformats.org/officeDocument/2006/relationships/image" Target="../media/image95.png"/><Relationship Id="rId168" Type="http://schemas.openxmlformats.org/officeDocument/2006/relationships/customXml" Target="../ink/ink99.xml"/><Relationship Id="rId167" Type="http://schemas.openxmlformats.org/officeDocument/2006/relationships/image" Target="../media/image94.png"/><Relationship Id="rId166" Type="http://schemas.openxmlformats.org/officeDocument/2006/relationships/customXml" Target="../ink/ink98.xml"/><Relationship Id="rId165" Type="http://schemas.openxmlformats.org/officeDocument/2006/relationships/image" Target="../media/image93.png"/><Relationship Id="rId164" Type="http://schemas.openxmlformats.org/officeDocument/2006/relationships/customXml" Target="../ink/ink97.xml"/><Relationship Id="rId163" Type="http://schemas.openxmlformats.org/officeDocument/2006/relationships/image" Target="../media/image92.png"/><Relationship Id="rId162" Type="http://schemas.openxmlformats.org/officeDocument/2006/relationships/customXml" Target="../ink/ink96.xml"/><Relationship Id="rId161" Type="http://schemas.openxmlformats.org/officeDocument/2006/relationships/image" Target="../media/image91.png"/><Relationship Id="rId160" Type="http://schemas.openxmlformats.org/officeDocument/2006/relationships/customXml" Target="../ink/ink95.xml"/><Relationship Id="rId16" Type="http://schemas.openxmlformats.org/officeDocument/2006/relationships/customXml" Target="../ink/ink20.xml"/><Relationship Id="rId159" Type="http://schemas.openxmlformats.org/officeDocument/2006/relationships/image" Target="../media/image90.png"/><Relationship Id="rId158" Type="http://schemas.openxmlformats.org/officeDocument/2006/relationships/customXml" Target="../ink/ink94.xml"/><Relationship Id="rId157" Type="http://schemas.openxmlformats.org/officeDocument/2006/relationships/image" Target="../media/image89.png"/><Relationship Id="rId156" Type="http://schemas.openxmlformats.org/officeDocument/2006/relationships/customXml" Target="../ink/ink93.xml"/><Relationship Id="rId155" Type="http://schemas.openxmlformats.org/officeDocument/2006/relationships/image" Target="../media/image88.png"/><Relationship Id="rId154" Type="http://schemas.openxmlformats.org/officeDocument/2006/relationships/customXml" Target="../ink/ink92.xml"/><Relationship Id="rId153" Type="http://schemas.openxmlformats.org/officeDocument/2006/relationships/image" Target="../media/image87.png"/><Relationship Id="rId152" Type="http://schemas.openxmlformats.org/officeDocument/2006/relationships/customXml" Target="../ink/ink91.xml"/><Relationship Id="rId151" Type="http://schemas.openxmlformats.org/officeDocument/2006/relationships/image" Target="../media/image86.png"/><Relationship Id="rId150" Type="http://schemas.openxmlformats.org/officeDocument/2006/relationships/customXml" Target="../ink/ink90.xml"/><Relationship Id="rId15" Type="http://schemas.openxmlformats.org/officeDocument/2006/relationships/image" Target="../media/image21.png"/><Relationship Id="rId149" Type="http://schemas.openxmlformats.org/officeDocument/2006/relationships/image" Target="../media/image85.png"/><Relationship Id="rId148" Type="http://schemas.openxmlformats.org/officeDocument/2006/relationships/customXml" Target="../ink/ink89.xml"/><Relationship Id="rId147" Type="http://schemas.openxmlformats.org/officeDocument/2006/relationships/image" Target="../media/image84.png"/><Relationship Id="rId146" Type="http://schemas.openxmlformats.org/officeDocument/2006/relationships/customXml" Target="../ink/ink88.xml"/><Relationship Id="rId145" Type="http://schemas.openxmlformats.org/officeDocument/2006/relationships/customXml" Target="../ink/ink87.xml"/><Relationship Id="rId144" Type="http://schemas.openxmlformats.org/officeDocument/2006/relationships/image" Target="../media/image83.png"/><Relationship Id="rId143" Type="http://schemas.openxmlformats.org/officeDocument/2006/relationships/customXml" Target="../ink/ink86.xml"/><Relationship Id="rId142" Type="http://schemas.openxmlformats.org/officeDocument/2006/relationships/image" Target="../media/image82.png"/><Relationship Id="rId141" Type="http://schemas.openxmlformats.org/officeDocument/2006/relationships/customXml" Target="../ink/ink85.xml"/><Relationship Id="rId140" Type="http://schemas.openxmlformats.org/officeDocument/2006/relationships/image" Target="../media/image81.png"/><Relationship Id="rId14" Type="http://schemas.openxmlformats.org/officeDocument/2006/relationships/customXml" Target="../ink/ink19.xml"/><Relationship Id="rId139" Type="http://schemas.openxmlformats.org/officeDocument/2006/relationships/customXml" Target="../ink/ink84.xml"/><Relationship Id="rId138" Type="http://schemas.openxmlformats.org/officeDocument/2006/relationships/image" Target="../media/image80.png"/><Relationship Id="rId137" Type="http://schemas.openxmlformats.org/officeDocument/2006/relationships/customXml" Target="../ink/ink83.xml"/><Relationship Id="rId136" Type="http://schemas.openxmlformats.org/officeDocument/2006/relationships/image" Target="../media/image79.png"/><Relationship Id="rId135" Type="http://schemas.openxmlformats.org/officeDocument/2006/relationships/customXml" Target="../ink/ink82.xml"/><Relationship Id="rId134" Type="http://schemas.openxmlformats.org/officeDocument/2006/relationships/image" Target="../media/image78.png"/><Relationship Id="rId133" Type="http://schemas.openxmlformats.org/officeDocument/2006/relationships/customXml" Target="../ink/ink81.xml"/><Relationship Id="rId132" Type="http://schemas.openxmlformats.org/officeDocument/2006/relationships/image" Target="../media/image77.png"/><Relationship Id="rId131" Type="http://schemas.openxmlformats.org/officeDocument/2006/relationships/customXml" Target="../ink/ink80.xml"/><Relationship Id="rId130" Type="http://schemas.openxmlformats.org/officeDocument/2006/relationships/image" Target="../media/image76.png"/><Relationship Id="rId13" Type="http://schemas.openxmlformats.org/officeDocument/2006/relationships/image" Target="../media/image20.png"/><Relationship Id="rId129" Type="http://schemas.openxmlformats.org/officeDocument/2006/relationships/customXml" Target="../ink/ink79.xml"/><Relationship Id="rId128" Type="http://schemas.openxmlformats.org/officeDocument/2006/relationships/image" Target="../media/image75.png"/><Relationship Id="rId127" Type="http://schemas.openxmlformats.org/officeDocument/2006/relationships/customXml" Target="../ink/ink78.xml"/><Relationship Id="rId126" Type="http://schemas.openxmlformats.org/officeDocument/2006/relationships/image" Target="../media/image74.png"/><Relationship Id="rId125" Type="http://schemas.openxmlformats.org/officeDocument/2006/relationships/customXml" Target="../ink/ink77.xml"/><Relationship Id="rId124" Type="http://schemas.openxmlformats.org/officeDocument/2006/relationships/image" Target="../media/image73.png"/><Relationship Id="rId123" Type="http://schemas.openxmlformats.org/officeDocument/2006/relationships/customXml" Target="../ink/ink76.xml"/><Relationship Id="rId122" Type="http://schemas.openxmlformats.org/officeDocument/2006/relationships/image" Target="../media/image72.png"/><Relationship Id="rId121" Type="http://schemas.openxmlformats.org/officeDocument/2006/relationships/customXml" Target="../ink/ink75.xml"/><Relationship Id="rId120" Type="http://schemas.openxmlformats.org/officeDocument/2006/relationships/image" Target="../media/image71.png"/><Relationship Id="rId12" Type="http://schemas.openxmlformats.org/officeDocument/2006/relationships/customXml" Target="../ink/ink18.xml"/><Relationship Id="rId119" Type="http://schemas.openxmlformats.org/officeDocument/2006/relationships/customXml" Target="../ink/ink74.xml"/><Relationship Id="rId118" Type="http://schemas.openxmlformats.org/officeDocument/2006/relationships/customXml" Target="../ink/ink73.xml"/><Relationship Id="rId117" Type="http://schemas.openxmlformats.org/officeDocument/2006/relationships/image" Target="../media/image70.png"/><Relationship Id="rId116" Type="http://schemas.openxmlformats.org/officeDocument/2006/relationships/customXml" Target="../ink/ink72.xml"/><Relationship Id="rId115" Type="http://schemas.openxmlformats.org/officeDocument/2006/relationships/image" Target="../media/image69.png"/><Relationship Id="rId114" Type="http://schemas.openxmlformats.org/officeDocument/2006/relationships/customXml" Target="../ink/ink71.xml"/><Relationship Id="rId113" Type="http://schemas.openxmlformats.org/officeDocument/2006/relationships/image" Target="../media/image68.png"/><Relationship Id="rId112" Type="http://schemas.openxmlformats.org/officeDocument/2006/relationships/customXml" Target="../ink/ink70.xml"/><Relationship Id="rId111" Type="http://schemas.openxmlformats.org/officeDocument/2006/relationships/image" Target="../media/image67.png"/><Relationship Id="rId110" Type="http://schemas.openxmlformats.org/officeDocument/2006/relationships/customXml" Target="../ink/ink69.xml"/><Relationship Id="rId11" Type="http://schemas.openxmlformats.org/officeDocument/2006/relationships/image" Target="../media/image19.png"/><Relationship Id="rId109" Type="http://schemas.openxmlformats.org/officeDocument/2006/relationships/customXml" Target="../ink/ink68.xml"/><Relationship Id="rId108" Type="http://schemas.openxmlformats.org/officeDocument/2006/relationships/image" Target="../media/image66.png"/><Relationship Id="rId107" Type="http://schemas.openxmlformats.org/officeDocument/2006/relationships/customXml" Target="../ink/ink67.xml"/><Relationship Id="rId106" Type="http://schemas.openxmlformats.org/officeDocument/2006/relationships/image" Target="../media/image65.png"/><Relationship Id="rId105" Type="http://schemas.openxmlformats.org/officeDocument/2006/relationships/customXml" Target="../ink/ink66.xml"/><Relationship Id="rId104" Type="http://schemas.openxmlformats.org/officeDocument/2006/relationships/image" Target="../media/image64.png"/><Relationship Id="rId103" Type="http://schemas.openxmlformats.org/officeDocument/2006/relationships/customXml" Target="../ink/ink65.xml"/><Relationship Id="rId102" Type="http://schemas.openxmlformats.org/officeDocument/2006/relationships/image" Target="../media/image63.png"/><Relationship Id="rId101" Type="http://schemas.openxmlformats.org/officeDocument/2006/relationships/customXml" Target="../ink/ink64.xml"/><Relationship Id="rId100" Type="http://schemas.openxmlformats.org/officeDocument/2006/relationships/image" Target="../media/image62.png"/><Relationship Id="rId10" Type="http://schemas.openxmlformats.org/officeDocument/2006/relationships/customXml" Target="../ink/ink17.xml"/><Relationship Id="rId1" Type="http://schemas.openxmlformats.org/officeDocument/2006/relationships/image" Target="../media/image14.GI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0.png"/><Relationship Id="rId8" Type="http://schemas.openxmlformats.org/officeDocument/2006/relationships/customXml" Target="../ink/ink1062.xml"/><Relationship Id="rId7" Type="http://schemas.openxmlformats.org/officeDocument/2006/relationships/image" Target="../media/image1009.png"/><Relationship Id="rId6" Type="http://schemas.openxmlformats.org/officeDocument/2006/relationships/customXml" Target="../ink/ink1061.xml"/><Relationship Id="rId54" Type="http://schemas.openxmlformats.org/officeDocument/2006/relationships/slideLayout" Target="../slideLayouts/slideLayout2.xml"/><Relationship Id="rId53" Type="http://schemas.openxmlformats.org/officeDocument/2006/relationships/image" Target="../media/image1031.png"/><Relationship Id="rId52" Type="http://schemas.openxmlformats.org/officeDocument/2006/relationships/customXml" Target="../ink/ink1084.xml"/><Relationship Id="rId51" Type="http://schemas.openxmlformats.org/officeDocument/2006/relationships/image" Target="../media/image1030.png"/><Relationship Id="rId50" Type="http://schemas.openxmlformats.org/officeDocument/2006/relationships/customXml" Target="../ink/ink1083.xml"/><Relationship Id="rId5" Type="http://schemas.openxmlformats.org/officeDocument/2006/relationships/image" Target="../media/image1008.png"/><Relationship Id="rId49" Type="http://schemas.openxmlformats.org/officeDocument/2006/relationships/image" Target="../media/image1029.png"/><Relationship Id="rId48" Type="http://schemas.openxmlformats.org/officeDocument/2006/relationships/customXml" Target="../ink/ink1082.xml"/><Relationship Id="rId47" Type="http://schemas.openxmlformats.org/officeDocument/2006/relationships/image" Target="../media/image1028.png"/><Relationship Id="rId46" Type="http://schemas.openxmlformats.org/officeDocument/2006/relationships/customXml" Target="../ink/ink1081.xml"/><Relationship Id="rId45" Type="http://schemas.openxmlformats.org/officeDocument/2006/relationships/image" Target="../media/image1027.png"/><Relationship Id="rId44" Type="http://schemas.openxmlformats.org/officeDocument/2006/relationships/customXml" Target="../ink/ink1080.xml"/><Relationship Id="rId43" Type="http://schemas.openxmlformats.org/officeDocument/2006/relationships/image" Target="../media/image1026.png"/><Relationship Id="rId42" Type="http://schemas.openxmlformats.org/officeDocument/2006/relationships/customXml" Target="../ink/ink1079.xml"/><Relationship Id="rId41" Type="http://schemas.openxmlformats.org/officeDocument/2006/relationships/image" Target="../media/image1025.png"/><Relationship Id="rId40" Type="http://schemas.openxmlformats.org/officeDocument/2006/relationships/customXml" Target="../ink/ink1078.xml"/><Relationship Id="rId4" Type="http://schemas.openxmlformats.org/officeDocument/2006/relationships/customXml" Target="../ink/ink1060.xml"/><Relationship Id="rId39" Type="http://schemas.openxmlformats.org/officeDocument/2006/relationships/image" Target="../media/image1024.png"/><Relationship Id="rId38" Type="http://schemas.openxmlformats.org/officeDocument/2006/relationships/customXml" Target="../ink/ink1077.xml"/><Relationship Id="rId37" Type="http://schemas.openxmlformats.org/officeDocument/2006/relationships/image" Target="../media/image1023.png"/><Relationship Id="rId36" Type="http://schemas.openxmlformats.org/officeDocument/2006/relationships/customXml" Target="../ink/ink1076.xml"/><Relationship Id="rId35" Type="http://schemas.openxmlformats.org/officeDocument/2006/relationships/image" Target="../media/image1022.png"/><Relationship Id="rId34" Type="http://schemas.openxmlformats.org/officeDocument/2006/relationships/customXml" Target="../ink/ink1075.xml"/><Relationship Id="rId33" Type="http://schemas.openxmlformats.org/officeDocument/2006/relationships/image" Target="../media/image1021.png"/><Relationship Id="rId32" Type="http://schemas.openxmlformats.org/officeDocument/2006/relationships/customXml" Target="../ink/ink1074.xml"/><Relationship Id="rId31" Type="http://schemas.openxmlformats.org/officeDocument/2006/relationships/image" Target="../media/image1020.png"/><Relationship Id="rId30" Type="http://schemas.openxmlformats.org/officeDocument/2006/relationships/customXml" Target="../ink/ink1073.xml"/><Relationship Id="rId3" Type="http://schemas.openxmlformats.org/officeDocument/2006/relationships/image" Target="../media/image1007.png"/><Relationship Id="rId29" Type="http://schemas.openxmlformats.org/officeDocument/2006/relationships/image" Target="../media/image1019.png"/><Relationship Id="rId28" Type="http://schemas.openxmlformats.org/officeDocument/2006/relationships/customXml" Target="../ink/ink1072.xml"/><Relationship Id="rId27" Type="http://schemas.openxmlformats.org/officeDocument/2006/relationships/image" Target="../media/image1018.png"/><Relationship Id="rId26" Type="http://schemas.openxmlformats.org/officeDocument/2006/relationships/customXml" Target="../ink/ink1071.xml"/><Relationship Id="rId25" Type="http://schemas.openxmlformats.org/officeDocument/2006/relationships/image" Target="../media/image1017.png"/><Relationship Id="rId24" Type="http://schemas.openxmlformats.org/officeDocument/2006/relationships/customXml" Target="../ink/ink1070.xml"/><Relationship Id="rId23" Type="http://schemas.openxmlformats.org/officeDocument/2006/relationships/image" Target="../media/image1016.png"/><Relationship Id="rId22" Type="http://schemas.openxmlformats.org/officeDocument/2006/relationships/customXml" Target="../ink/ink1069.xml"/><Relationship Id="rId21" Type="http://schemas.openxmlformats.org/officeDocument/2006/relationships/image" Target="../media/image1015.png"/><Relationship Id="rId20" Type="http://schemas.openxmlformats.org/officeDocument/2006/relationships/customXml" Target="../ink/ink1068.xml"/><Relationship Id="rId2" Type="http://schemas.openxmlformats.org/officeDocument/2006/relationships/customXml" Target="../ink/ink1059.xml"/><Relationship Id="rId19" Type="http://schemas.openxmlformats.org/officeDocument/2006/relationships/image" Target="../media/image1014.png"/><Relationship Id="rId18" Type="http://schemas.openxmlformats.org/officeDocument/2006/relationships/customXml" Target="../ink/ink1067.xml"/><Relationship Id="rId17" Type="http://schemas.openxmlformats.org/officeDocument/2006/relationships/image" Target="../media/image905.png"/><Relationship Id="rId16" Type="http://schemas.openxmlformats.org/officeDocument/2006/relationships/customXml" Target="../ink/ink1066.xml"/><Relationship Id="rId15" Type="http://schemas.openxmlformats.org/officeDocument/2006/relationships/image" Target="../media/image1013.png"/><Relationship Id="rId14" Type="http://schemas.openxmlformats.org/officeDocument/2006/relationships/customXml" Target="../ink/ink1065.xml"/><Relationship Id="rId13" Type="http://schemas.openxmlformats.org/officeDocument/2006/relationships/image" Target="../media/image1012.png"/><Relationship Id="rId12" Type="http://schemas.openxmlformats.org/officeDocument/2006/relationships/customXml" Target="../ink/ink1064.xml"/><Relationship Id="rId11" Type="http://schemas.openxmlformats.org/officeDocument/2006/relationships/image" Target="../media/image1011.png"/><Relationship Id="rId10" Type="http://schemas.openxmlformats.org/officeDocument/2006/relationships/customXml" Target="../ink/ink1063.xml"/><Relationship Id="rId1" Type="http://schemas.openxmlformats.org/officeDocument/2006/relationships/image" Target="../media/image1006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6.png"/><Relationship Id="rId8" Type="http://schemas.openxmlformats.org/officeDocument/2006/relationships/customXml" Target="../ink/ink1088.xml"/><Relationship Id="rId7" Type="http://schemas.openxmlformats.org/officeDocument/2006/relationships/image" Target="../media/image1035.png"/><Relationship Id="rId6" Type="http://schemas.openxmlformats.org/officeDocument/2006/relationships/customXml" Target="../ink/ink1087.xml"/><Relationship Id="rId5" Type="http://schemas.openxmlformats.org/officeDocument/2006/relationships/image" Target="../media/image1034.png"/><Relationship Id="rId40" Type="http://schemas.openxmlformats.org/officeDocument/2006/relationships/slideLayout" Target="../slideLayouts/slideLayout2.xml"/><Relationship Id="rId4" Type="http://schemas.openxmlformats.org/officeDocument/2006/relationships/customXml" Target="../ink/ink1086.xml"/><Relationship Id="rId39" Type="http://schemas.openxmlformats.org/officeDocument/2006/relationships/image" Target="../media/image1049.png"/><Relationship Id="rId38" Type="http://schemas.openxmlformats.org/officeDocument/2006/relationships/customXml" Target="../ink/ink1103.xml"/><Relationship Id="rId37" Type="http://schemas.openxmlformats.org/officeDocument/2006/relationships/image" Target="../media/image1048.png"/><Relationship Id="rId36" Type="http://schemas.openxmlformats.org/officeDocument/2006/relationships/customXml" Target="../ink/ink1102.xml"/><Relationship Id="rId35" Type="http://schemas.openxmlformats.org/officeDocument/2006/relationships/image" Target="../media/image1047.png"/><Relationship Id="rId34" Type="http://schemas.openxmlformats.org/officeDocument/2006/relationships/customXml" Target="../ink/ink1101.xml"/><Relationship Id="rId33" Type="http://schemas.openxmlformats.org/officeDocument/2006/relationships/image" Target="../media/image1046.png"/><Relationship Id="rId32" Type="http://schemas.openxmlformats.org/officeDocument/2006/relationships/customXml" Target="../ink/ink1100.xml"/><Relationship Id="rId31" Type="http://schemas.openxmlformats.org/officeDocument/2006/relationships/image" Target="../media/image1045.png"/><Relationship Id="rId30" Type="http://schemas.openxmlformats.org/officeDocument/2006/relationships/customXml" Target="../ink/ink1099.xml"/><Relationship Id="rId3" Type="http://schemas.openxmlformats.org/officeDocument/2006/relationships/image" Target="../media/image1033.png"/><Relationship Id="rId29" Type="http://schemas.openxmlformats.org/officeDocument/2006/relationships/image" Target="../media/image1044.png"/><Relationship Id="rId28" Type="http://schemas.openxmlformats.org/officeDocument/2006/relationships/customXml" Target="../ink/ink1098.xml"/><Relationship Id="rId27" Type="http://schemas.openxmlformats.org/officeDocument/2006/relationships/image" Target="../media/image1043.png"/><Relationship Id="rId26" Type="http://schemas.openxmlformats.org/officeDocument/2006/relationships/customXml" Target="../ink/ink1097.xml"/><Relationship Id="rId25" Type="http://schemas.openxmlformats.org/officeDocument/2006/relationships/image" Target="../media/image905.png"/><Relationship Id="rId24" Type="http://schemas.openxmlformats.org/officeDocument/2006/relationships/customXml" Target="../ink/ink1096.xml"/><Relationship Id="rId23" Type="http://schemas.openxmlformats.org/officeDocument/2006/relationships/image" Target="../media/image1042.png"/><Relationship Id="rId22" Type="http://schemas.openxmlformats.org/officeDocument/2006/relationships/customXml" Target="../ink/ink1095.xml"/><Relationship Id="rId21" Type="http://schemas.openxmlformats.org/officeDocument/2006/relationships/image" Target="../media/image1041.png"/><Relationship Id="rId20" Type="http://schemas.openxmlformats.org/officeDocument/2006/relationships/customXml" Target="../ink/ink1094.xml"/><Relationship Id="rId2" Type="http://schemas.openxmlformats.org/officeDocument/2006/relationships/customXml" Target="../ink/ink1085.xml"/><Relationship Id="rId19" Type="http://schemas.openxmlformats.org/officeDocument/2006/relationships/image" Target="../media/image776.png"/><Relationship Id="rId18" Type="http://schemas.openxmlformats.org/officeDocument/2006/relationships/customXml" Target="../ink/ink1093.xml"/><Relationship Id="rId17" Type="http://schemas.openxmlformats.org/officeDocument/2006/relationships/image" Target="../media/image1040.png"/><Relationship Id="rId16" Type="http://schemas.openxmlformats.org/officeDocument/2006/relationships/customXml" Target="../ink/ink1092.xml"/><Relationship Id="rId15" Type="http://schemas.openxmlformats.org/officeDocument/2006/relationships/image" Target="../media/image1039.png"/><Relationship Id="rId14" Type="http://schemas.openxmlformats.org/officeDocument/2006/relationships/customXml" Target="../ink/ink1091.xml"/><Relationship Id="rId13" Type="http://schemas.openxmlformats.org/officeDocument/2006/relationships/image" Target="../media/image1038.png"/><Relationship Id="rId12" Type="http://schemas.openxmlformats.org/officeDocument/2006/relationships/customXml" Target="../ink/ink1090.xml"/><Relationship Id="rId11" Type="http://schemas.openxmlformats.org/officeDocument/2006/relationships/image" Target="../media/image1037.png"/><Relationship Id="rId10" Type="http://schemas.openxmlformats.org/officeDocument/2006/relationships/customXml" Target="../ink/ink1089.xml"/><Relationship Id="rId1" Type="http://schemas.openxmlformats.org/officeDocument/2006/relationships/image" Target="../media/image1032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4.png"/><Relationship Id="rId8" Type="http://schemas.openxmlformats.org/officeDocument/2006/relationships/customXml" Target="../ink/ink1107.xml"/><Relationship Id="rId7" Type="http://schemas.openxmlformats.org/officeDocument/2006/relationships/image" Target="../media/image1053.png"/><Relationship Id="rId6" Type="http://schemas.openxmlformats.org/officeDocument/2006/relationships/customXml" Target="../ink/ink1106.xml"/><Relationship Id="rId54" Type="http://schemas.openxmlformats.org/officeDocument/2006/relationships/slideLayout" Target="../slideLayouts/slideLayout2.xml"/><Relationship Id="rId53" Type="http://schemas.openxmlformats.org/officeDocument/2006/relationships/image" Target="../media/image1074.png"/><Relationship Id="rId52" Type="http://schemas.openxmlformats.org/officeDocument/2006/relationships/customXml" Target="../ink/ink1129.xml"/><Relationship Id="rId51" Type="http://schemas.openxmlformats.org/officeDocument/2006/relationships/image" Target="../media/image1073.png"/><Relationship Id="rId50" Type="http://schemas.openxmlformats.org/officeDocument/2006/relationships/customXml" Target="../ink/ink1128.xml"/><Relationship Id="rId5" Type="http://schemas.openxmlformats.org/officeDocument/2006/relationships/image" Target="../media/image1052.png"/><Relationship Id="rId49" Type="http://schemas.openxmlformats.org/officeDocument/2006/relationships/image" Target="../media/image1072.png"/><Relationship Id="rId48" Type="http://schemas.openxmlformats.org/officeDocument/2006/relationships/customXml" Target="../ink/ink1127.xml"/><Relationship Id="rId47" Type="http://schemas.openxmlformats.org/officeDocument/2006/relationships/image" Target="../media/image1071.png"/><Relationship Id="rId46" Type="http://schemas.openxmlformats.org/officeDocument/2006/relationships/customXml" Target="../ink/ink1126.xml"/><Relationship Id="rId45" Type="http://schemas.openxmlformats.org/officeDocument/2006/relationships/image" Target="../media/image1070.png"/><Relationship Id="rId44" Type="http://schemas.openxmlformats.org/officeDocument/2006/relationships/customXml" Target="../ink/ink1125.xml"/><Relationship Id="rId43" Type="http://schemas.openxmlformats.org/officeDocument/2006/relationships/image" Target="../media/image1069.png"/><Relationship Id="rId42" Type="http://schemas.openxmlformats.org/officeDocument/2006/relationships/customXml" Target="../ink/ink1124.xml"/><Relationship Id="rId41" Type="http://schemas.openxmlformats.org/officeDocument/2006/relationships/image" Target="../media/image1068.png"/><Relationship Id="rId40" Type="http://schemas.openxmlformats.org/officeDocument/2006/relationships/customXml" Target="../ink/ink1123.xml"/><Relationship Id="rId4" Type="http://schemas.openxmlformats.org/officeDocument/2006/relationships/customXml" Target="../ink/ink1105.xml"/><Relationship Id="rId39" Type="http://schemas.openxmlformats.org/officeDocument/2006/relationships/image" Target="../media/image1067.png"/><Relationship Id="rId38" Type="http://schemas.openxmlformats.org/officeDocument/2006/relationships/customXml" Target="../ink/ink1122.xml"/><Relationship Id="rId37" Type="http://schemas.openxmlformats.org/officeDocument/2006/relationships/image" Target="../media/image1066.png"/><Relationship Id="rId36" Type="http://schemas.openxmlformats.org/officeDocument/2006/relationships/customXml" Target="../ink/ink1121.xml"/><Relationship Id="rId35" Type="http://schemas.openxmlformats.org/officeDocument/2006/relationships/image" Target="../media/image905.png"/><Relationship Id="rId34" Type="http://schemas.openxmlformats.org/officeDocument/2006/relationships/customXml" Target="../ink/ink1120.xml"/><Relationship Id="rId33" Type="http://schemas.openxmlformats.org/officeDocument/2006/relationships/image" Target="../media/image1065.png"/><Relationship Id="rId32" Type="http://schemas.openxmlformats.org/officeDocument/2006/relationships/customXml" Target="../ink/ink1119.xml"/><Relationship Id="rId31" Type="http://schemas.openxmlformats.org/officeDocument/2006/relationships/image" Target="../media/image1064.png"/><Relationship Id="rId30" Type="http://schemas.openxmlformats.org/officeDocument/2006/relationships/customXml" Target="../ink/ink1118.xml"/><Relationship Id="rId3" Type="http://schemas.openxmlformats.org/officeDocument/2006/relationships/image" Target="../media/image1051.png"/><Relationship Id="rId29" Type="http://schemas.openxmlformats.org/officeDocument/2006/relationships/image" Target="../media/image1063.png"/><Relationship Id="rId28" Type="http://schemas.openxmlformats.org/officeDocument/2006/relationships/customXml" Target="../ink/ink1117.xml"/><Relationship Id="rId27" Type="http://schemas.openxmlformats.org/officeDocument/2006/relationships/image" Target="../media/image1062.png"/><Relationship Id="rId26" Type="http://schemas.openxmlformats.org/officeDocument/2006/relationships/customXml" Target="../ink/ink1116.xml"/><Relationship Id="rId25" Type="http://schemas.openxmlformats.org/officeDocument/2006/relationships/image" Target="../media/image1061.png"/><Relationship Id="rId24" Type="http://schemas.openxmlformats.org/officeDocument/2006/relationships/customXml" Target="../ink/ink1115.xml"/><Relationship Id="rId23" Type="http://schemas.openxmlformats.org/officeDocument/2006/relationships/image" Target="../media/image1060.png"/><Relationship Id="rId22" Type="http://schemas.openxmlformats.org/officeDocument/2006/relationships/customXml" Target="../ink/ink1114.xml"/><Relationship Id="rId21" Type="http://schemas.openxmlformats.org/officeDocument/2006/relationships/image" Target="../media/image1059.png"/><Relationship Id="rId20" Type="http://schemas.openxmlformats.org/officeDocument/2006/relationships/customXml" Target="../ink/ink1113.xml"/><Relationship Id="rId2" Type="http://schemas.openxmlformats.org/officeDocument/2006/relationships/customXml" Target="../ink/ink1104.xml"/><Relationship Id="rId19" Type="http://schemas.openxmlformats.org/officeDocument/2006/relationships/image" Target="../media/image1058.png"/><Relationship Id="rId18" Type="http://schemas.openxmlformats.org/officeDocument/2006/relationships/customXml" Target="../ink/ink1112.xml"/><Relationship Id="rId17" Type="http://schemas.openxmlformats.org/officeDocument/2006/relationships/image" Target="../media/image1057.png"/><Relationship Id="rId16" Type="http://schemas.openxmlformats.org/officeDocument/2006/relationships/customXml" Target="../ink/ink1111.xml"/><Relationship Id="rId15" Type="http://schemas.openxmlformats.org/officeDocument/2006/relationships/image" Target="../media/image1056.png"/><Relationship Id="rId14" Type="http://schemas.openxmlformats.org/officeDocument/2006/relationships/customXml" Target="../ink/ink1110.xml"/><Relationship Id="rId13" Type="http://schemas.openxmlformats.org/officeDocument/2006/relationships/image" Target="../media/image1055.png"/><Relationship Id="rId12" Type="http://schemas.openxmlformats.org/officeDocument/2006/relationships/customXml" Target="../ink/ink1109.xml"/><Relationship Id="rId11" Type="http://schemas.openxmlformats.org/officeDocument/2006/relationships/image" Target="../media/image776.png"/><Relationship Id="rId10" Type="http://schemas.openxmlformats.org/officeDocument/2006/relationships/customXml" Target="../ink/ink1108.xml"/><Relationship Id="rId1" Type="http://schemas.openxmlformats.org/officeDocument/2006/relationships/image" Target="../media/image105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110.xml"/><Relationship Id="rId6" Type="http://schemas.openxmlformats.org/officeDocument/2006/relationships/image" Target="../media/image44.png"/><Relationship Id="rId5" Type="http://schemas.openxmlformats.org/officeDocument/2006/relationships/customXml" Target="../ink/ink109.xml"/><Relationship Id="rId4" Type="http://schemas.openxmlformats.org/officeDocument/2006/relationships/image" Target="../media/image103.png"/><Relationship Id="rId3" Type="http://schemas.openxmlformats.org/officeDocument/2006/relationships/customXml" Target="../ink/ink108.xml"/><Relationship Id="rId2" Type="http://schemas.openxmlformats.org/officeDocument/2006/relationships/tags" Target="../tags/tag1.xml"/><Relationship Id="rId1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customXml" Target="../ink/ink113.xml"/><Relationship Id="rId7" Type="http://schemas.openxmlformats.org/officeDocument/2006/relationships/image" Target="../media/image108.png"/><Relationship Id="rId60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59" Type="http://schemas.openxmlformats.org/officeDocument/2006/relationships/image" Target="../media/image44.png"/><Relationship Id="rId58" Type="http://schemas.openxmlformats.org/officeDocument/2006/relationships/customXml" Target="../ink/ink138.xml"/><Relationship Id="rId57" Type="http://schemas.openxmlformats.org/officeDocument/2006/relationships/image" Target="../media/image133.png"/><Relationship Id="rId56" Type="http://schemas.openxmlformats.org/officeDocument/2006/relationships/customXml" Target="../ink/ink137.xml"/><Relationship Id="rId55" Type="http://schemas.openxmlformats.org/officeDocument/2006/relationships/image" Target="../media/image132.png"/><Relationship Id="rId54" Type="http://schemas.openxmlformats.org/officeDocument/2006/relationships/customXml" Target="../ink/ink136.xml"/><Relationship Id="rId53" Type="http://schemas.openxmlformats.org/officeDocument/2006/relationships/image" Target="../media/image131.png"/><Relationship Id="rId52" Type="http://schemas.openxmlformats.org/officeDocument/2006/relationships/customXml" Target="../ink/ink135.xml"/><Relationship Id="rId51" Type="http://schemas.openxmlformats.org/officeDocument/2006/relationships/image" Target="../media/image130.png"/><Relationship Id="rId50" Type="http://schemas.openxmlformats.org/officeDocument/2006/relationships/customXml" Target="../ink/ink134.xml"/><Relationship Id="rId5" Type="http://schemas.openxmlformats.org/officeDocument/2006/relationships/image" Target="../media/image107.png"/><Relationship Id="rId49" Type="http://schemas.openxmlformats.org/officeDocument/2006/relationships/image" Target="../media/image129.png"/><Relationship Id="rId48" Type="http://schemas.openxmlformats.org/officeDocument/2006/relationships/customXml" Target="../ink/ink133.xml"/><Relationship Id="rId47" Type="http://schemas.openxmlformats.org/officeDocument/2006/relationships/image" Target="../media/image128.png"/><Relationship Id="rId46" Type="http://schemas.openxmlformats.org/officeDocument/2006/relationships/customXml" Target="../ink/ink132.xml"/><Relationship Id="rId45" Type="http://schemas.openxmlformats.org/officeDocument/2006/relationships/image" Target="../media/image127.png"/><Relationship Id="rId44" Type="http://schemas.openxmlformats.org/officeDocument/2006/relationships/customXml" Target="../ink/ink131.xml"/><Relationship Id="rId43" Type="http://schemas.openxmlformats.org/officeDocument/2006/relationships/image" Target="../media/image126.png"/><Relationship Id="rId42" Type="http://schemas.openxmlformats.org/officeDocument/2006/relationships/customXml" Target="../ink/ink130.xml"/><Relationship Id="rId41" Type="http://schemas.openxmlformats.org/officeDocument/2006/relationships/image" Target="../media/image125.png"/><Relationship Id="rId40" Type="http://schemas.openxmlformats.org/officeDocument/2006/relationships/customXml" Target="../ink/ink129.xml"/><Relationship Id="rId4" Type="http://schemas.openxmlformats.org/officeDocument/2006/relationships/customXml" Target="../ink/ink111.xml"/><Relationship Id="rId39" Type="http://schemas.openxmlformats.org/officeDocument/2006/relationships/image" Target="../media/image124.png"/><Relationship Id="rId38" Type="http://schemas.openxmlformats.org/officeDocument/2006/relationships/customXml" Target="../ink/ink128.xml"/><Relationship Id="rId37" Type="http://schemas.openxmlformats.org/officeDocument/2006/relationships/image" Target="../media/image123.png"/><Relationship Id="rId36" Type="http://schemas.openxmlformats.org/officeDocument/2006/relationships/customXml" Target="../ink/ink127.xml"/><Relationship Id="rId35" Type="http://schemas.openxmlformats.org/officeDocument/2006/relationships/image" Target="../media/image122.png"/><Relationship Id="rId34" Type="http://schemas.openxmlformats.org/officeDocument/2006/relationships/customXml" Target="../ink/ink126.xml"/><Relationship Id="rId33" Type="http://schemas.openxmlformats.org/officeDocument/2006/relationships/image" Target="../media/image121.png"/><Relationship Id="rId32" Type="http://schemas.openxmlformats.org/officeDocument/2006/relationships/customXml" Target="../ink/ink125.xml"/><Relationship Id="rId31" Type="http://schemas.openxmlformats.org/officeDocument/2006/relationships/image" Target="../media/image120.png"/><Relationship Id="rId30" Type="http://schemas.openxmlformats.org/officeDocument/2006/relationships/customXml" Target="../ink/ink124.xml"/><Relationship Id="rId3" Type="http://schemas.openxmlformats.org/officeDocument/2006/relationships/image" Target="../media/image106.GIF"/><Relationship Id="rId29" Type="http://schemas.openxmlformats.org/officeDocument/2006/relationships/image" Target="../media/image119.png"/><Relationship Id="rId28" Type="http://schemas.openxmlformats.org/officeDocument/2006/relationships/customXml" Target="../ink/ink123.xml"/><Relationship Id="rId27" Type="http://schemas.openxmlformats.org/officeDocument/2006/relationships/image" Target="../media/image118.png"/><Relationship Id="rId26" Type="http://schemas.openxmlformats.org/officeDocument/2006/relationships/customXml" Target="../ink/ink122.xml"/><Relationship Id="rId25" Type="http://schemas.openxmlformats.org/officeDocument/2006/relationships/image" Target="../media/image117.png"/><Relationship Id="rId24" Type="http://schemas.openxmlformats.org/officeDocument/2006/relationships/customXml" Target="../ink/ink121.xml"/><Relationship Id="rId23" Type="http://schemas.openxmlformats.org/officeDocument/2006/relationships/image" Target="../media/image116.png"/><Relationship Id="rId22" Type="http://schemas.openxmlformats.org/officeDocument/2006/relationships/customXml" Target="../ink/ink120.xml"/><Relationship Id="rId21" Type="http://schemas.openxmlformats.org/officeDocument/2006/relationships/image" Target="../media/image115.png"/><Relationship Id="rId20" Type="http://schemas.openxmlformats.org/officeDocument/2006/relationships/customXml" Target="../ink/ink119.xml"/><Relationship Id="rId2" Type="http://schemas.openxmlformats.org/officeDocument/2006/relationships/image" Target="../media/image105.GIF"/><Relationship Id="rId19" Type="http://schemas.openxmlformats.org/officeDocument/2006/relationships/image" Target="../media/image114.png"/><Relationship Id="rId18" Type="http://schemas.openxmlformats.org/officeDocument/2006/relationships/customXml" Target="../ink/ink118.xml"/><Relationship Id="rId17" Type="http://schemas.openxmlformats.org/officeDocument/2006/relationships/image" Target="../media/image113.png"/><Relationship Id="rId16" Type="http://schemas.openxmlformats.org/officeDocument/2006/relationships/customXml" Target="../ink/ink117.xml"/><Relationship Id="rId15" Type="http://schemas.openxmlformats.org/officeDocument/2006/relationships/image" Target="../media/image112.png"/><Relationship Id="rId14" Type="http://schemas.openxmlformats.org/officeDocument/2006/relationships/customXml" Target="../ink/ink116.xml"/><Relationship Id="rId13" Type="http://schemas.openxmlformats.org/officeDocument/2006/relationships/image" Target="../media/image111.png"/><Relationship Id="rId12" Type="http://schemas.openxmlformats.org/officeDocument/2006/relationships/customXml" Target="../ink/ink115.xml"/><Relationship Id="rId11" Type="http://schemas.openxmlformats.org/officeDocument/2006/relationships/image" Target="../media/image110.png"/><Relationship Id="rId10" Type="http://schemas.openxmlformats.org/officeDocument/2006/relationships/customXml" Target="../ink/ink114.xml"/><Relationship Id="rId1" Type="http://schemas.openxmlformats.org/officeDocument/2006/relationships/image" Target="../media/image104.GI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1.xml"/><Relationship Id="rId8" Type="http://schemas.openxmlformats.org/officeDocument/2006/relationships/image" Target="../media/image137.png"/><Relationship Id="rId7" Type="http://schemas.openxmlformats.org/officeDocument/2006/relationships/customXml" Target="../ink/ink140.xml"/><Relationship Id="rId6" Type="http://schemas.openxmlformats.org/officeDocument/2006/relationships/image" Target="../media/image136.png"/><Relationship Id="rId5" Type="http://schemas.openxmlformats.org/officeDocument/2006/relationships/customXml" Target="../ink/ink139.xml"/><Relationship Id="rId4" Type="http://schemas.openxmlformats.org/officeDocument/2006/relationships/image" Target="../media/image135.GIF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44.png"/><Relationship Id="rId3" Type="http://schemas.openxmlformats.org/officeDocument/2006/relationships/image" Target="../media/image134.GIF"/><Relationship Id="rId29" Type="http://schemas.openxmlformats.org/officeDocument/2006/relationships/customXml" Target="../ink/ink151.xml"/><Relationship Id="rId28" Type="http://schemas.openxmlformats.org/officeDocument/2006/relationships/image" Target="../media/image147.png"/><Relationship Id="rId27" Type="http://schemas.openxmlformats.org/officeDocument/2006/relationships/customXml" Target="../ink/ink150.xml"/><Relationship Id="rId26" Type="http://schemas.openxmlformats.org/officeDocument/2006/relationships/image" Target="../media/image146.png"/><Relationship Id="rId25" Type="http://schemas.openxmlformats.org/officeDocument/2006/relationships/customXml" Target="../ink/ink149.xml"/><Relationship Id="rId24" Type="http://schemas.openxmlformats.org/officeDocument/2006/relationships/image" Target="../media/image145.png"/><Relationship Id="rId23" Type="http://schemas.openxmlformats.org/officeDocument/2006/relationships/customXml" Target="../ink/ink148.xml"/><Relationship Id="rId22" Type="http://schemas.openxmlformats.org/officeDocument/2006/relationships/image" Target="../media/image144.png"/><Relationship Id="rId21" Type="http://schemas.openxmlformats.org/officeDocument/2006/relationships/customXml" Target="../ink/ink147.xml"/><Relationship Id="rId20" Type="http://schemas.openxmlformats.org/officeDocument/2006/relationships/image" Target="../media/image143.png"/><Relationship Id="rId2" Type="http://schemas.openxmlformats.org/officeDocument/2006/relationships/image" Target="../media/image106.GIF"/><Relationship Id="rId19" Type="http://schemas.openxmlformats.org/officeDocument/2006/relationships/customXml" Target="../ink/ink146.xml"/><Relationship Id="rId18" Type="http://schemas.openxmlformats.org/officeDocument/2006/relationships/image" Target="../media/image142.png"/><Relationship Id="rId17" Type="http://schemas.openxmlformats.org/officeDocument/2006/relationships/customXml" Target="../ink/ink145.xml"/><Relationship Id="rId16" Type="http://schemas.openxmlformats.org/officeDocument/2006/relationships/image" Target="../media/image141.png"/><Relationship Id="rId15" Type="http://schemas.openxmlformats.org/officeDocument/2006/relationships/customXml" Target="../ink/ink144.xml"/><Relationship Id="rId14" Type="http://schemas.openxmlformats.org/officeDocument/2006/relationships/image" Target="../media/image140.png"/><Relationship Id="rId13" Type="http://schemas.openxmlformats.org/officeDocument/2006/relationships/customXml" Target="../ink/ink143.xml"/><Relationship Id="rId12" Type="http://schemas.openxmlformats.org/officeDocument/2006/relationships/image" Target="../media/image139.png"/><Relationship Id="rId11" Type="http://schemas.openxmlformats.org/officeDocument/2006/relationships/customXml" Target="../ink/ink142.xml"/><Relationship Id="rId10" Type="http://schemas.openxmlformats.org/officeDocument/2006/relationships/image" Target="../media/image138.png"/><Relationship Id="rId1" Type="http://schemas.openxmlformats.org/officeDocument/2006/relationships/image" Target="../media/image105.GI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png"/><Relationship Id="rId8" Type="http://schemas.openxmlformats.org/officeDocument/2006/relationships/customXml" Target="../ink/ink152.xml"/><Relationship Id="rId7" Type="http://schemas.openxmlformats.org/officeDocument/2006/relationships/image" Target="../media/image150.GIF"/><Relationship Id="rId6" Type="http://schemas.openxmlformats.org/officeDocument/2006/relationships/image" Target="../media/image149.GIF"/><Relationship Id="rId59" Type="http://schemas.openxmlformats.org/officeDocument/2006/relationships/slideLayout" Target="../slideLayouts/slideLayout2.xml"/><Relationship Id="rId58" Type="http://schemas.openxmlformats.org/officeDocument/2006/relationships/customXml" Target="../ink/ink178.xml"/><Relationship Id="rId57" Type="http://schemas.openxmlformats.org/officeDocument/2006/relationships/image" Target="../media/image173.png"/><Relationship Id="rId56" Type="http://schemas.openxmlformats.org/officeDocument/2006/relationships/customXml" Target="../ink/ink177.xml"/><Relationship Id="rId55" Type="http://schemas.openxmlformats.org/officeDocument/2006/relationships/image" Target="../media/image172.png"/><Relationship Id="rId54" Type="http://schemas.openxmlformats.org/officeDocument/2006/relationships/customXml" Target="../ink/ink176.xml"/><Relationship Id="rId53" Type="http://schemas.openxmlformats.org/officeDocument/2006/relationships/image" Target="../media/image171.png"/><Relationship Id="rId52" Type="http://schemas.openxmlformats.org/officeDocument/2006/relationships/customXml" Target="../ink/ink175.xml"/><Relationship Id="rId51" Type="http://schemas.openxmlformats.org/officeDocument/2006/relationships/image" Target="../media/image170.png"/><Relationship Id="rId50" Type="http://schemas.openxmlformats.org/officeDocument/2006/relationships/customXml" Target="../ink/ink174.xml"/><Relationship Id="rId5" Type="http://schemas.openxmlformats.org/officeDocument/2006/relationships/image" Target="../media/image148.GIF"/><Relationship Id="rId49" Type="http://schemas.openxmlformats.org/officeDocument/2006/relationships/image" Target="../media/image169.png"/><Relationship Id="rId48" Type="http://schemas.openxmlformats.org/officeDocument/2006/relationships/customXml" Target="../ink/ink173.xml"/><Relationship Id="rId47" Type="http://schemas.openxmlformats.org/officeDocument/2006/relationships/customXml" Target="../ink/ink172.xml"/><Relationship Id="rId46" Type="http://schemas.openxmlformats.org/officeDocument/2006/relationships/customXml" Target="../ink/ink171.xml"/><Relationship Id="rId45" Type="http://schemas.openxmlformats.org/officeDocument/2006/relationships/image" Target="../media/image168.png"/><Relationship Id="rId44" Type="http://schemas.openxmlformats.org/officeDocument/2006/relationships/customXml" Target="../ink/ink170.xml"/><Relationship Id="rId43" Type="http://schemas.openxmlformats.org/officeDocument/2006/relationships/image" Target="../media/image167.png"/><Relationship Id="rId42" Type="http://schemas.openxmlformats.org/officeDocument/2006/relationships/customXml" Target="../ink/ink169.xml"/><Relationship Id="rId41" Type="http://schemas.openxmlformats.org/officeDocument/2006/relationships/image" Target="../media/image166.png"/><Relationship Id="rId40" Type="http://schemas.openxmlformats.org/officeDocument/2006/relationships/customXml" Target="../ink/ink168.xml"/><Relationship Id="rId4" Type="http://schemas.openxmlformats.org/officeDocument/2006/relationships/image" Target="../media/image135.GIF"/><Relationship Id="rId39" Type="http://schemas.openxmlformats.org/officeDocument/2006/relationships/image" Target="../media/image165.png"/><Relationship Id="rId38" Type="http://schemas.openxmlformats.org/officeDocument/2006/relationships/customXml" Target="../ink/ink167.xml"/><Relationship Id="rId37" Type="http://schemas.openxmlformats.org/officeDocument/2006/relationships/image" Target="../media/image164.png"/><Relationship Id="rId36" Type="http://schemas.openxmlformats.org/officeDocument/2006/relationships/customXml" Target="../ink/ink166.xml"/><Relationship Id="rId35" Type="http://schemas.openxmlformats.org/officeDocument/2006/relationships/image" Target="../media/image163.png"/><Relationship Id="rId34" Type="http://schemas.openxmlformats.org/officeDocument/2006/relationships/customXml" Target="../ink/ink165.xml"/><Relationship Id="rId33" Type="http://schemas.openxmlformats.org/officeDocument/2006/relationships/image" Target="../media/image162.png"/><Relationship Id="rId32" Type="http://schemas.openxmlformats.org/officeDocument/2006/relationships/customXml" Target="../ink/ink164.xml"/><Relationship Id="rId31" Type="http://schemas.openxmlformats.org/officeDocument/2006/relationships/image" Target="../media/image161.png"/><Relationship Id="rId30" Type="http://schemas.openxmlformats.org/officeDocument/2006/relationships/customXml" Target="../ink/ink163.xml"/><Relationship Id="rId3" Type="http://schemas.openxmlformats.org/officeDocument/2006/relationships/image" Target="../media/image134.GIF"/><Relationship Id="rId29" Type="http://schemas.openxmlformats.org/officeDocument/2006/relationships/image" Target="../media/image160.png"/><Relationship Id="rId28" Type="http://schemas.openxmlformats.org/officeDocument/2006/relationships/customXml" Target="../ink/ink162.xml"/><Relationship Id="rId27" Type="http://schemas.openxmlformats.org/officeDocument/2006/relationships/image" Target="../media/image159.png"/><Relationship Id="rId26" Type="http://schemas.openxmlformats.org/officeDocument/2006/relationships/customXml" Target="../ink/ink161.xml"/><Relationship Id="rId25" Type="http://schemas.openxmlformats.org/officeDocument/2006/relationships/image" Target="../media/image158.png"/><Relationship Id="rId24" Type="http://schemas.openxmlformats.org/officeDocument/2006/relationships/customXml" Target="../ink/ink160.xml"/><Relationship Id="rId23" Type="http://schemas.openxmlformats.org/officeDocument/2006/relationships/image" Target="../media/image157.png"/><Relationship Id="rId22" Type="http://schemas.openxmlformats.org/officeDocument/2006/relationships/customXml" Target="../ink/ink159.xml"/><Relationship Id="rId21" Type="http://schemas.openxmlformats.org/officeDocument/2006/relationships/image" Target="../media/image156.png"/><Relationship Id="rId20" Type="http://schemas.openxmlformats.org/officeDocument/2006/relationships/customXml" Target="../ink/ink158.xml"/><Relationship Id="rId2" Type="http://schemas.openxmlformats.org/officeDocument/2006/relationships/image" Target="../media/image106.GIF"/><Relationship Id="rId19" Type="http://schemas.openxmlformats.org/officeDocument/2006/relationships/image" Target="../media/image155.png"/><Relationship Id="rId18" Type="http://schemas.openxmlformats.org/officeDocument/2006/relationships/customXml" Target="../ink/ink157.xml"/><Relationship Id="rId17" Type="http://schemas.openxmlformats.org/officeDocument/2006/relationships/image" Target="../media/image154.png"/><Relationship Id="rId16" Type="http://schemas.openxmlformats.org/officeDocument/2006/relationships/customXml" Target="../ink/ink156.xml"/><Relationship Id="rId15" Type="http://schemas.openxmlformats.org/officeDocument/2006/relationships/image" Target="../media/image153.png"/><Relationship Id="rId14" Type="http://schemas.openxmlformats.org/officeDocument/2006/relationships/customXml" Target="../ink/ink155.xml"/><Relationship Id="rId13" Type="http://schemas.openxmlformats.org/officeDocument/2006/relationships/image" Target="../media/image44.png"/><Relationship Id="rId12" Type="http://schemas.openxmlformats.org/officeDocument/2006/relationships/customXml" Target="../ink/ink154.xml"/><Relationship Id="rId11" Type="http://schemas.openxmlformats.org/officeDocument/2006/relationships/image" Target="../media/image152.png"/><Relationship Id="rId10" Type="http://schemas.openxmlformats.org/officeDocument/2006/relationships/customXml" Target="../ink/ink153.xml"/><Relationship Id="rId1" Type="http://schemas.openxmlformats.org/officeDocument/2006/relationships/image" Target="../media/image105.GIF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22.png"/><Relationship Id="rId98" Type="http://schemas.openxmlformats.org/officeDocument/2006/relationships/customXml" Target="../ink/ink226.xml"/><Relationship Id="rId97" Type="http://schemas.openxmlformats.org/officeDocument/2006/relationships/image" Target="../media/image221.png"/><Relationship Id="rId96" Type="http://schemas.openxmlformats.org/officeDocument/2006/relationships/customXml" Target="../ink/ink225.xml"/><Relationship Id="rId95" Type="http://schemas.openxmlformats.org/officeDocument/2006/relationships/image" Target="../media/image220.png"/><Relationship Id="rId94" Type="http://schemas.openxmlformats.org/officeDocument/2006/relationships/customXml" Target="../ink/ink224.xml"/><Relationship Id="rId93" Type="http://schemas.openxmlformats.org/officeDocument/2006/relationships/image" Target="../media/image219.png"/><Relationship Id="rId92" Type="http://schemas.openxmlformats.org/officeDocument/2006/relationships/customXml" Target="../ink/ink223.xml"/><Relationship Id="rId91" Type="http://schemas.openxmlformats.org/officeDocument/2006/relationships/image" Target="../media/image218.png"/><Relationship Id="rId90" Type="http://schemas.openxmlformats.org/officeDocument/2006/relationships/customXml" Target="../ink/ink222.xml"/><Relationship Id="rId9" Type="http://schemas.openxmlformats.org/officeDocument/2006/relationships/image" Target="../media/image178.png"/><Relationship Id="rId89" Type="http://schemas.openxmlformats.org/officeDocument/2006/relationships/image" Target="../media/image217.png"/><Relationship Id="rId88" Type="http://schemas.openxmlformats.org/officeDocument/2006/relationships/customXml" Target="../ink/ink221.xml"/><Relationship Id="rId87" Type="http://schemas.openxmlformats.org/officeDocument/2006/relationships/image" Target="../media/image216.png"/><Relationship Id="rId86" Type="http://schemas.openxmlformats.org/officeDocument/2006/relationships/customXml" Target="../ink/ink220.xml"/><Relationship Id="rId85" Type="http://schemas.openxmlformats.org/officeDocument/2006/relationships/image" Target="../media/image44.png"/><Relationship Id="rId84" Type="http://schemas.openxmlformats.org/officeDocument/2006/relationships/customXml" Target="../ink/ink219.xml"/><Relationship Id="rId83" Type="http://schemas.openxmlformats.org/officeDocument/2006/relationships/image" Target="../media/image215.png"/><Relationship Id="rId82" Type="http://schemas.openxmlformats.org/officeDocument/2006/relationships/customXml" Target="../ink/ink218.xml"/><Relationship Id="rId81" Type="http://schemas.openxmlformats.org/officeDocument/2006/relationships/image" Target="../media/image214.png"/><Relationship Id="rId80" Type="http://schemas.openxmlformats.org/officeDocument/2006/relationships/customXml" Target="../ink/ink217.xml"/><Relationship Id="rId8" Type="http://schemas.openxmlformats.org/officeDocument/2006/relationships/customXml" Target="../ink/ink181.xml"/><Relationship Id="rId79" Type="http://schemas.openxmlformats.org/officeDocument/2006/relationships/image" Target="../media/image213.png"/><Relationship Id="rId78" Type="http://schemas.openxmlformats.org/officeDocument/2006/relationships/customXml" Target="../ink/ink216.xml"/><Relationship Id="rId77" Type="http://schemas.openxmlformats.org/officeDocument/2006/relationships/image" Target="../media/image212.png"/><Relationship Id="rId76" Type="http://schemas.openxmlformats.org/officeDocument/2006/relationships/customXml" Target="../ink/ink215.xml"/><Relationship Id="rId75" Type="http://schemas.openxmlformats.org/officeDocument/2006/relationships/image" Target="../media/image211.png"/><Relationship Id="rId74" Type="http://schemas.openxmlformats.org/officeDocument/2006/relationships/customXml" Target="../ink/ink214.xml"/><Relationship Id="rId73" Type="http://schemas.openxmlformats.org/officeDocument/2006/relationships/image" Target="../media/image210.png"/><Relationship Id="rId72" Type="http://schemas.openxmlformats.org/officeDocument/2006/relationships/customXml" Target="../ink/ink213.xml"/><Relationship Id="rId71" Type="http://schemas.openxmlformats.org/officeDocument/2006/relationships/image" Target="../media/image209.png"/><Relationship Id="rId70" Type="http://schemas.openxmlformats.org/officeDocument/2006/relationships/customXml" Target="../ink/ink212.xml"/><Relationship Id="rId7" Type="http://schemas.openxmlformats.org/officeDocument/2006/relationships/image" Target="../media/image177.png"/><Relationship Id="rId69" Type="http://schemas.openxmlformats.org/officeDocument/2006/relationships/image" Target="../media/image208.png"/><Relationship Id="rId68" Type="http://schemas.openxmlformats.org/officeDocument/2006/relationships/customXml" Target="../ink/ink211.xml"/><Relationship Id="rId67" Type="http://schemas.openxmlformats.org/officeDocument/2006/relationships/image" Target="../media/image207.png"/><Relationship Id="rId66" Type="http://schemas.openxmlformats.org/officeDocument/2006/relationships/customXml" Target="../ink/ink210.xml"/><Relationship Id="rId65" Type="http://schemas.openxmlformats.org/officeDocument/2006/relationships/image" Target="../media/image206.png"/><Relationship Id="rId64" Type="http://schemas.openxmlformats.org/officeDocument/2006/relationships/customXml" Target="../ink/ink209.xml"/><Relationship Id="rId63" Type="http://schemas.openxmlformats.org/officeDocument/2006/relationships/image" Target="../media/image205.png"/><Relationship Id="rId62" Type="http://schemas.openxmlformats.org/officeDocument/2006/relationships/customXml" Target="../ink/ink208.xml"/><Relationship Id="rId61" Type="http://schemas.openxmlformats.org/officeDocument/2006/relationships/image" Target="../media/image204.png"/><Relationship Id="rId60" Type="http://schemas.openxmlformats.org/officeDocument/2006/relationships/customXml" Target="../ink/ink207.xml"/><Relationship Id="rId6" Type="http://schemas.openxmlformats.org/officeDocument/2006/relationships/customXml" Target="../ink/ink180.xml"/><Relationship Id="rId59" Type="http://schemas.openxmlformats.org/officeDocument/2006/relationships/image" Target="../media/image203.png"/><Relationship Id="rId58" Type="http://schemas.openxmlformats.org/officeDocument/2006/relationships/customXml" Target="../ink/ink206.xml"/><Relationship Id="rId57" Type="http://schemas.openxmlformats.org/officeDocument/2006/relationships/image" Target="../media/image202.png"/><Relationship Id="rId56" Type="http://schemas.openxmlformats.org/officeDocument/2006/relationships/customXml" Target="../ink/ink205.xml"/><Relationship Id="rId55" Type="http://schemas.openxmlformats.org/officeDocument/2006/relationships/image" Target="../media/image201.png"/><Relationship Id="rId54" Type="http://schemas.openxmlformats.org/officeDocument/2006/relationships/customXml" Target="../ink/ink204.xml"/><Relationship Id="rId53" Type="http://schemas.openxmlformats.org/officeDocument/2006/relationships/image" Target="../media/image200.png"/><Relationship Id="rId52" Type="http://schemas.openxmlformats.org/officeDocument/2006/relationships/customXml" Target="../ink/ink203.xml"/><Relationship Id="rId51" Type="http://schemas.openxmlformats.org/officeDocument/2006/relationships/image" Target="../media/image199.png"/><Relationship Id="rId50" Type="http://schemas.openxmlformats.org/officeDocument/2006/relationships/customXml" Target="../ink/ink202.xml"/><Relationship Id="rId5" Type="http://schemas.openxmlformats.org/officeDocument/2006/relationships/image" Target="../media/image176.png"/><Relationship Id="rId49" Type="http://schemas.openxmlformats.org/officeDocument/2006/relationships/image" Target="../media/image198.png"/><Relationship Id="rId48" Type="http://schemas.openxmlformats.org/officeDocument/2006/relationships/customXml" Target="../ink/ink201.xml"/><Relationship Id="rId47" Type="http://schemas.openxmlformats.org/officeDocument/2006/relationships/image" Target="../media/image197.png"/><Relationship Id="rId46" Type="http://schemas.openxmlformats.org/officeDocument/2006/relationships/customXml" Target="../ink/ink200.xml"/><Relationship Id="rId45" Type="http://schemas.openxmlformats.org/officeDocument/2006/relationships/image" Target="../media/image196.png"/><Relationship Id="rId44" Type="http://schemas.openxmlformats.org/officeDocument/2006/relationships/customXml" Target="../ink/ink199.xml"/><Relationship Id="rId43" Type="http://schemas.openxmlformats.org/officeDocument/2006/relationships/image" Target="../media/image195.png"/><Relationship Id="rId42" Type="http://schemas.openxmlformats.org/officeDocument/2006/relationships/customXml" Target="../ink/ink198.xml"/><Relationship Id="rId41" Type="http://schemas.openxmlformats.org/officeDocument/2006/relationships/image" Target="../media/image194.png"/><Relationship Id="rId40" Type="http://schemas.openxmlformats.org/officeDocument/2006/relationships/customXml" Target="../ink/ink197.xml"/><Relationship Id="rId4" Type="http://schemas.openxmlformats.org/officeDocument/2006/relationships/customXml" Target="../ink/ink179.xml"/><Relationship Id="rId39" Type="http://schemas.openxmlformats.org/officeDocument/2006/relationships/image" Target="../media/image193.png"/><Relationship Id="rId38" Type="http://schemas.openxmlformats.org/officeDocument/2006/relationships/customXml" Target="../ink/ink196.xml"/><Relationship Id="rId37" Type="http://schemas.openxmlformats.org/officeDocument/2006/relationships/image" Target="../media/image192.png"/><Relationship Id="rId36" Type="http://schemas.openxmlformats.org/officeDocument/2006/relationships/customXml" Target="../ink/ink195.xml"/><Relationship Id="rId35" Type="http://schemas.openxmlformats.org/officeDocument/2006/relationships/image" Target="../media/image191.png"/><Relationship Id="rId34" Type="http://schemas.openxmlformats.org/officeDocument/2006/relationships/customXml" Target="../ink/ink194.xml"/><Relationship Id="rId33" Type="http://schemas.openxmlformats.org/officeDocument/2006/relationships/image" Target="../media/image190.png"/><Relationship Id="rId32" Type="http://schemas.openxmlformats.org/officeDocument/2006/relationships/customXml" Target="../ink/ink193.xml"/><Relationship Id="rId31" Type="http://schemas.openxmlformats.org/officeDocument/2006/relationships/image" Target="../media/image189.png"/><Relationship Id="rId30" Type="http://schemas.openxmlformats.org/officeDocument/2006/relationships/customXml" Target="../ink/ink192.xml"/><Relationship Id="rId3" Type="http://schemas.openxmlformats.org/officeDocument/2006/relationships/image" Target="../media/image175.GIF"/><Relationship Id="rId29" Type="http://schemas.openxmlformats.org/officeDocument/2006/relationships/image" Target="../media/image188.png"/><Relationship Id="rId28" Type="http://schemas.openxmlformats.org/officeDocument/2006/relationships/customXml" Target="../ink/ink191.xml"/><Relationship Id="rId27" Type="http://schemas.openxmlformats.org/officeDocument/2006/relationships/image" Target="../media/image187.png"/><Relationship Id="rId26" Type="http://schemas.openxmlformats.org/officeDocument/2006/relationships/customXml" Target="../ink/ink190.xml"/><Relationship Id="rId25" Type="http://schemas.openxmlformats.org/officeDocument/2006/relationships/image" Target="../media/image186.png"/><Relationship Id="rId24" Type="http://schemas.openxmlformats.org/officeDocument/2006/relationships/customXml" Target="../ink/ink189.xml"/><Relationship Id="rId23" Type="http://schemas.openxmlformats.org/officeDocument/2006/relationships/image" Target="../media/image185.png"/><Relationship Id="rId22" Type="http://schemas.openxmlformats.org/officeDocument/2006/relationships/customXml" Target="../ink/ink188.xml"/><Relationship Id="rId21" Type="http://schemas.openxmlformats.org/officeDocument/2006/relationships/image" Target="../media/image184.png"/><Relationship Id="rId209" Type="http://schemas.openxmlformats.org/officeDocument/2006/relationships/slideLayout" Target="../slideLayouts/slideLayout2.xml"/><Relationship Id="rId208" Type="http://schemas.openxmlformats.org/officeDocument/2006/relationships/image" Target="../media/image275.png"/><Relationship Id="rId207" Type="http://schemas.openxmlformats.org/officeDocument/2006/relationships/customXml" Target="../ink/ink282.xml"/><Relationship Id="rId206" Type="http://schemas.openxmlformats.org/officeDocument/2006/relationships/image" Target="../media/image274.png"/><Relationship Id="rId205" Type="http://schemas.openxmlformats.org/officeDocument/2006/relationships/customXml" Target="../ink/ink281.xml"/><Relationship Id="rId204" Type="http://schemas.openxmlformats.org/officeDocument/2006/relationships/image" Target="../media/image273.png"/><Relationship Id="rId203" Type="http://schemas.openxmlformats.org/officeDocument/2006/relationships/customXml" Target="../ink/ink280.xml"/><Relationship Id="rId202" Type="http://schemas.openxmlformats.org/officeDocument/2006/relationships/image" Target="../media/image272.png"/><Relationship Id="rId201" Type="http://schemas.openxmlformats.org/officeDocument/2006/relationships/customXml" Target="../ink/ink279.xml"/><Relationship Id="rId200" Type="http://schemas.openxmlformats.org/officeDocument/2006/relationships/image" Target="../media/image271.png"/><Relationship Id="rId20" Type="http://schemas.openxmlformats.org/officeDocument/2006/relationships/customXml" Target="../ink/ink187.xml"/><Relationship Id="rId2" Type="http://schemas.openxmlformats.org/officeDocument/2006/relationships/image" Target="../media/image174.GIF"/><Relationship Id="rId199" Type="http://schemas.openxmlformats.org/officeDocument/2006/relationships/customXml" Target="../ink/ink278.xml"/><Relationship Id="rId198" Type="http://schemas.openxmlformats.org/officeDocument/2006/relationships/image" Target="../media/image270.png"/><Relationship Id="rId197" Type="http://schemas.openxmlformats.org/officeDocument/2006/relationships/customXml" Target="../ink/ink277.xml"/><Relationship Id="rId196" Type="http://schemas.openxmlformats.org/officeDocument/2006/relationships/image" Target="../media/image269.png"/><Relationship Id="rId195" Type="http://schemas.openxmlformats.org/officeDocument/2006/relationships/customXml" Target="../ink/ink276.xml"/><Relationship Id="rId194" Type="http://schemas.openxmlformats.org/officeDocument/2006/relationships/image" Target="../media/image268.png"/><Relationship Id="rId193" Type="http://schemas.openxmlformats.org/officeDocument/2006/relationships/customXml" Target="../ink/ink275.xml"/><Relationship Id="rId192" Type="http://schemas.openxmlformats.org/officeDocument/2006/relationships/image" Target="../media/image267.png"/><Relationship Id="rId191" Type="http://schemas.openxmlformats.org/officeDocument/2006/relationships/customXml" Target="../ink/ink274.xml"/><Relationship Id="rId190" Type="http://schemas.openxmlformats.org/officeDocument/2006/relationships/image" Target="../media/image266.png"/><Relationship Id="rId19" Type="http://schemas.openxmlformats.org/officeDocument/2006/relationships/image" Target="../media/image183.png"/><Relationship Id="rId189" Type="http://schemas.openxmlformats.org/officeDocument/2006/relationships/customXml" Target="../ink/ink273.xml"/><Relationship Id="rId188" Type="http://schemas.openxmlformats.org/officeDocument/2006/relationships/image" Target="../media/image265.png"/><Relationship Id="rId187" Type="http://schemas.openxmlformats.org/officeDocument/2006/relationships/customXml" Target="../ink/ink272.xml"/><Relationship Id="rId186" Type="http://schemas.openxmlformats.org/officeDocument/2006/relationships/image" Target="../media/image264.png"/><Relationship Id="rId185" Type="http://schemas.openxmlformats.org/officeDocument/2006/relationships/customXml" Target="../ink/ink271.xml"/><Relationship Id="rId184" Type="http://schemas.openxmlformats.org/officeDocument/2006/relationships/image" Target="../media/image263.png"/><Relationship Id="rId183" Type="http://schemas.openxmlformats.org/officeDocument/2006/relationships/customXml" Target="../ink/ink270.xml"/><Relationship Id="rId182" Type="http://schemas.openxmlformats.org/officeDocument/2006/relationships/image" Target="../media/image262.png"/><Relationship Id="rId181" Type="http://schemas.openxmlformats.org/officeDocument/2006/relationships/customXml" Target="../ink/ink269.xml"/><Relationship Id="rId180" Type="http://schemas.openxmlformats.org/officeDocument/2006/relationships/image" Target="../media/image261.png"/><Relationship Id="rId18" Type="http://schemas.openxmlformats.org/officeDocument/2006/relationships/customXml" Target="../ink/ink186.xml"/><Relationship Id="rId179" Type="http://schemas.openxmlformats.org/officeDocument/2006/relationships/customXml" Target="../ink/ink268.xml"/><Relationship Id="rId178" Type="http://schemas.openxmlformats.org/officeDocument/2006/relationships/image" Target="../media/image260.png"/><Relationship Id="rId177" Type="http://schemas.openxmlformats.org/officeDocument/2006/relationships/customXml" Target="../ink/ink267.xml"/><Relationship Id="rId176" Type="http://schemas.openxmlformats.org/officeDocument/2006/relationships/image" Target="../media/image259.png"/><Relationship Id="rId175" Type="http://schemas.openxmlformats.org/officeDocument/2006/relationships/customXml" Target="../ink/ink266.xml"/><Relationship Id="rId174" Type="http://schemas.openxmlformats.org/officeDocument/2006/relationships/image" Target="../media/image258.png"/><Relationship Id="rId173" Type="http://schemas.openxmlformats.org/officeDocument/2006/relationships/customXml" Target="../ink/ink265.xml"/><Relationship Id="rId172" Type="http://schemas.openxmlformats.org/officeDocument/2006/relationships/customXml" Target="../ink/ink264.xml"/><Relationship Id="rId171" Type="http://schemas.openxmlformats.org/officeDocument/2006/relationships/customXml" Target="../ink/ink263.xml"/><Relationship Id="rId170" Type="http://schemas.openxmlformats.org/officeDocument/2006/relationships/customXml" Target="../ink/ink262.xml"/><Relationship Id="rId17" Type="http://schemas.openxmlformats.org/officeDocument/2006/relationships/image" Target="../media/image182.png"/><Relationship Id="rId169" Type="http://schemas.openxmlformats.org/officeDocument/2006/relationships/image" Target="../media/image257.png"/><Relationship Id="rId168" Type="http://schemas.openxmlformats.org/officeDocument/2006/relationships/customXml" Target="../ink/ink261.xml"/><Relationship Id="rId167" Type="http://schemas.openxmlformats.org/officeDocument/2006/relationships/image" Target="../media/image256.png"/><Relationship Id="rId166" Type="http://schemas.openxmlformats.org/officeDocument/2006/relationships/customXml" Target="../ink/ink260.xml"/><Relationship Id="rId165" Type="http://schemas.openxmlformats.org/officeDocument/2006/relationships/image" Target="../media/image255.png"/><Relationship Id="rId164" Type="http://schemas.openxmlformats.org/officeDocument/2006/relationships/customXml" Target="../ink/ink259.xml"/><Relationship Id="rId163" Type="http://schemas.openxmlformats.org/officeDocument/2006/relationships/image" Target="../media/image254.png"/><Relationship Id="rId162" Type="http://schemas.openxmlformats.org/officeDocument/2006/relationships/customXml" Target="../ink/ink258.xml"/><Relationship Id="rId161" Type="http://schemas.openxmlformats.org/officeDocument/2006/relationships/image" Target="../media/image253.png"/><Relationship Id="rId160" Type="http://schemas.openxmlformats.org/officeDocument/2006/relationships/customXml" Target="../ink/ink257.xml"/><Relationship Id="rId16" Type="http://schemas.openxmlformats.org/officeDocument/2006/relationships/customXml" Target="../ink/ink185.xml"/><Relationship Id="rId159" Type="http://schemas.openxmlformats.org/officeDocument/2006/relationships/image" Target="../media/image252.png"/><Relationship Id="rId158" Type="http://schemas.openxmlformats.org/officeDocument/2006/relationships/customXml" Target="../ink/ink256.xml"/><Relationship Id="rId157" Type="http://schemas.openxmlformats.org/officeDocument/2006/relationships/image" Target="../media/image251.png"/><Relationship Id="rId156" Type="http://schemas.openxmlformats.org/officeDocument/2006/relationships/customXml" Target="../ink/ink255.xml"/><Relationship Id="rId155" Type="http://schemas.openxmlformats.org/officeDocument/2006/relationships/image" Target="../media/image250.png"/><Relationship Id="rId154" Type="http://schemas.openxmlformats.org/officeDocument/2006/relationships/customXml" Target="../ink/ink254.xml"/><Relationship Id="rId153" Type="http://schemas.openxmlformats.org/officeDocument/2006/relationships/image" Target="../media/image249.png"/><Relationship Id="rId152" Type="http://schemas.openxmlformats.org/officeDocument/2006/relationships/customXml" Target="../ink/ink253.xml"/><Relationship Id="rId151" Type="http://schemas.openxmlformats.org/officeDocument/2006/relationships/image" Target="../media/image248.png"/><Relationship Id="rId150" Type="http://schemas.openxmlformats.org/officeDocument/2006/relationships/customXml" Target="../ink/ink252.xml"/><Relationship Id="rId15" Type="http://schemas.openxmlformats.org/officeDocument/2006/relationships/image" Target="../media/image181.png"/><Relationship Id="rId149" Type="http://schemas.openxmlformats.org/officeDocument/2006/relationships/image" Target="../media/image247.png"/><Relationship Id="rId148" Type="http://schemas.openxmlformats.org/officeDocument/2006/relationships/customXml" Target="../ink/ink251.xml"/><Relationship Id="rId147" Type="http://schemas.openxmlformats.org/officeDocument/2006/relationships/image" Target="../media/image246.png"/><Relationship Id="rId146" Type="http://schemas.openxmlformats.org/officeDocument/2006/relationships/customXml" Target="../ink/ink250.xml"/><Relationship Id="rId145" Type="http://schemas.openxmlformats.org/officeDocument/2006/relationships/image" Target="../media/image245.png"/><Relationship Id="rId144" Type="http://schemas.openxmlformats.org/officeDocument/2006/relationships/customXml" Target="../ink/ink249.xml"/><Relationship Id="rId143" Type="http://schemas.openxmlformats.org/officeDocument/2006/relationships/image" Target="../media/image244.png"/><Relationship Id="rId142" Type="http://schemas.openxmlformats.org/officeDocument/2006/relationships/customXml" Target="../ink/ink248.xml"/><Relationship Id="rId141" Type="http://schemas.openxmlformats.org/officeDocument/2006/relationships/image" Target="../media/image243.png"/><Relationship Id="rId140" Type="http://schemas.openxmlformats.org/officeDocument/2006/relationships/customXml" Target="../ink/ink247.xml"/><Relationship Id="rId14" Type="http://schemas.openxmlformats.org/officeDocument/2006/relationships/customXml" Target="../ink/ink184.xml"/><Relationship Id="rId139" Type="http://schemas.openxmlformats.org/officeDocument/2006/relationships/image" Target="../media/image242.png"/><Relationship Id="rId138" Type="http://schemas.openxmlformats.org/officeDocument/2006/relationships/customXml" Target="../ink/ink246.xml"/><Relationship Id="rId137" Type="http://schemas.openxmlformats.org/officeDocument/2006/relationships/image" Target="../media/image241.png"/><Relationship Id="rId136" Type="http://schemas.openxmlformats.org/officeDocument/2006/relationships/customXml" Target="../ink/ink245.xml"/><Relationship Id="rId135" Type="http://schemas.openxmlformats.org/officeDocument/2006/relationships/image" Target="../media/image240.png"/><Relationship Id="rId134" Type="http://schemas.openxmlformats.org/officeDocument/2006/relationships/customXml" Target="../ink/ink244.xml"/><Relationship Id="rId133" Type="http://schemas.openxmlformats.org/officeDocument/2006/relationships/image" Target="../media/image239.png"/><Relationship Id="rId132" Type="http://schemas.openxmlformats.org/officeDocument/2006/relationships/customXml" Target="../ink/ink243.xml"/><Relationship Id="rId131" Type="http://schemas.openxmlformats.org/officeDocument/2006/relationships/image" Target="../media/image238.png"/><Relationship Id="rId130" Type="http://schemas.openxmlformats.org/officeDocument/2006/relationships/customXml" Target="../ink/ink242.xml"/><Relationship Id="rId13" Type="http://schemas.openxmlformats.org/officeDocument/2006/relationships/image" Target="../media/image180.png"/><Relationship Id="rId129" Type="http://schemas.openxmlformats.org/officeDocument/2006/relationships/image" Target="../media/image237.png"/><Relationship Id="rId128" Type="http://schemas.openxmlformats.org/officeDocument/2006/relationships/customXml" Target="../ink/ink241.xml"/><Relationship Id="rId127" Type="http://schemas.openxmlformats.org/officeDocument/2006/relationships/image" Target="../media/image236.png"/><Relationship Id="rId126" Type="http://schemas.openxmlformats.org/officeDocument/2006/relationships/customXml" Target="../ink/ink240.xml"/><Relationship Id="rId125" Type="http://schemas.openxmlformats.org/officeDocument/2006/relationships/image" Target="../media/image235.png"/><Relationship Id="rId124" Type="http://schemas.openxmlformats.org/officeDocument/2006/relationships/customXml" Target="../ink/ink239.xml"/><Relationship Id="rId123" Type="http://schemas.openxmlformats.org/officeDocument/2006/relationships/image" Target="../media/image234.png"/><Relationship Id="rId122" Type="http://schemas.openxmlformats.org/officeDocument/2006/relationships/customXml" Target="../ink/ink238.xml"/><Relationship Id="rId121" Type="http://schemas.openxmlformats.org/officeDocument/2006/relationships/image" Target="../media/image233.png"/><Relationship Id="rId120" Type="http://schemas.openxmlformats.org/officeDocument/2006/relationships/customXml" Target="../ink/ink237.xml"/><Relationship Id="rId12" Type="http://schemas.openxmlformats.org/officeDocument/2006/relationships/customXml" Target="../ink/ink183.xml"/><Relationship Id="rId119" Type="http://schemas.openxmlformats.org/officeDocument/2006/relationships/image" Target="../media/image232.png"/><Relationship Id="rId118" Type="http://schemas.openxmlformats.org/officeDocument/2006/relationships/customXml" Target="../ink/ink236.xml"/><Relationship Id="rId117" Type="http://schemas.openxmlformats.org/officeDocument/2006/relationships/image" Target="../media/image231.png"/><Relationship Id="rId116" Type="http://schemas.openxmlformats.org/officeDocument/2006/relationships/customXml" Target="../ink/ink235.xml"/><Relationship Id="rId115" Type="http://schemas.openxmlformats.org/officeDocument/2006/relationships/image" Target="../media/image230.png"/><Relationship Id="rId114" Type="http://schemas.openxmlformats.org/officeDocument/2006/relationships/customXml" Target="../ink/ink234.xml"/><Relationship Id="rId113" Type="http://schemas.openxmlformats.org/officeDocument/2006/relationships/image" Target="../media/image229.png"/><Relationship Id="rId112" Type="http://schemas.openxmlformats.org/officeDocument/2006/relationships/customXml" Target="../ink/ink233.xml"/><Relationship Id="rId111" Type="http://schemas.openxmlformats.org/officeDocument/2006/relationships/image" Target="../media/image228.png"/><Relationship Id="rId110" Type="http://schemas.openxmlformats.org/officeDocument/2006/relationships/customXml" Target="../ink/ink232.xml"/><Relationship Id="rId11" Type="http://schemas.openxmlformats.org/officeDocument/2006/relationships/image" Target="../media/image179.png"/><Relationship Id="rId109" Type="http://schemas.openxmlformats.org/officeDocument/2006/relationships/image" Target="../media/image227.png"/><Relationship Id="rId108" Type="http://schemas.openxmlformats.org/officeDocument/2006/relationships/customXml" Target="../ink/ink231.xml"/><Relationship Id="rId107" Type="http://schemas.openxmlformats.org/officeDocument/2006/relationships/image" Target="../media/image226.png"/><Relationship Id="rId106" Type="http://schemas.openxmlformats.org/officeDocument/2006/relationships/customXml" Target="../ink/ink230.xml"/><Relationship Id="rId105" Type="http://schemas.openxmlformats.org/officeDocument/2006/relationships/image" Target="../media/image225.png"/><Relationship Id="rId104" Type="http://schemas.openxmlformats.org/officeDocument/2006/relationships/customXml" Target="../ink/ink229.xml"/><Relationship Id="rId103" Type="http://schemas.openxmlformats.org/officeDocument/2006/relationships/image" Target="../media/image224.png"/><Relationship Id="rId102" Type="http://schemas.openxmlformats.org/officeDocument/2006/relationships/customXml" Target="../ink/ink228.xml"/><Relationship Id="rId101" Type="http://schemas.openxmlformats.org/officeDocument/2006/relationships/image" Target="../media/image223.png"/><Relationship Id="rId100" Type="http://schemas.openxmlformats.org/officeDocument/2006/relationships/customXml" Target="../ink/ink227.xml"/><Relationship Id="rId10" Type="http://schemas.openxmlformats.org/officeDocument/2006/relationships/customXml" Target="../ink/ink182.xml"/><Relationship Id="rId1" Type="http://schemas.openxmlformats.org/officeDocument/2006/relationships/image" Target="../media/image105.GI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87.xml"/><Relationship Id="rId8" Type="http://schemas.openxmlformats.org/officeDocument/2006/relationships/image" Target="../media/image279.png"/><Relationship Id="rId7" Type="http://schemas.openxmlformats.org/officeDocument/2006/relationships/customXml" Target="../ink/ink286.xml"/><Relationship Id="rId6" Type="http://schemas.openxmlformats.org/officeDocument/2006/relationships/image" Target="../media/image278.png"/><Relationship Id="rId5" Type="http://schemas.openxmlformats.org/officeDocument/2006/relationships/customXml" Target="../ink/ink285.xml"/><Relationship Id="rId4" Type="http://schemas.openxmlformats.org/officeDocument/2006/relationships/image" Target="../media/image277.png"/><Relationship Id="rId3" Type="http://schemas.openxmlformats.org/officeDocument/2006/relationships/customXml" Target="../ink/ink284.xml"/><Relationship Id="rId26" Type="http://schemas.openxmlformats.org/officeDocument/2006/relationships/slideLayout" Target="../slideLayouts/slideLayout2.xml"/><Relationship Id="rId25" Type="http://schemas.openxmlformats.org/officeDocument/2006/relationships/customXml" Target="../ink/ink295.xml"/><Relationship Id="rId24" Type="http://schemas.openxmlformats.org/officeDocument/2006/relationships/image" Target="../media/image286.png"/><Relationship Id="rId23" Type="http://schemas.openxmlformats.org/officeDocument/2006/relationships/customXml" Target="../ink/ink294.xml"/><Relationship Id="rId22" Type="http://schemas.openxmlformats.org/officeDocument/2006/relationships/image" Target="../media/image285.png"/><Relationship Id="rId21" Type="http://schemas.openxmlformats.org/officeDocument/2006/relationships/customXml" Target="../ink/ink293.xml"/><Relationship Id="rId20" Type="http://schemas.openxmlformats.org/officeDocument/2006/relationships/image" Target="../media/image284.png"/><Relationship Id="rId2" Type="http://schemas.openxmlformats.org/officeDocument/2006/relationships/image" Target="../media/image276.png"/><Relationship Id="rId19" Type="http://schemas.openxmlformats.org/officeDocument/2006/relationships/customXml" Target="../ink/ink292.xml"/><Relationship Id="rId18" Type="http://schemas.openxmlformats.org/officeDocument/2006/relationships/image" Target="../media/image44.png"/><Relationship Id="rId17" Type="http://schemas.openxmlformats.org/officeDocument/2006/relationships/customXml" Target="../ink/ink291.xml"/><Relationship Id="rId16" Type="http://schemas.openxmlformats.org/officeDocument/2006/relationships/image" Target="../media/image283.png"/><Relationship Id="rId15" Type="http://schemas.openxmlformats.org/officeDocument/2006/relationships/customXml" Target="../ink/ink290.xml"/><Relationship Id="rId14" Type="http://schemas.openxmlformats.org/officeDocument/2006/relationships/image" Target="../media/image282.png"/><Relationship Id="rId13" Type="http://schemas.openxmlformats.org/officeDocument/2006/relationships/customXml" Target="../ink/ink289.xml"/><Relationship Id="rId12" Type="http://schemas.openxmlformats.org/officeDocument/2006/relationships/image" Target="../media/image281.png"/><Relationship Id="rId11" Type="http://schemas.openxmlformats.org/officeDocument/2006/relationships/customXml" Target="../ink/ink288.xml"/><Relationship Id="rId10" Type="http://schemas.openxmlformats.org/officeDocument/2006/relationships/image" Target="../media/image280.png"/><Relationship Id="rId1" Type="http://schemas.openxmlformats.org/officeDocument/2006/relationships/customXml" Target="../ink/ink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655" y="1600200"/>
            <a:ext cx="10418618" cy="190976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第五课 我的生日是五月九日</a:t>
            </a:r>
            <a:endParaRPr lang="zh-CN" altLang="en-US" sz="6000" dirty="0">
              <a:solidFill>
                <a:schemeClr val="tx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3719513" y="1196976"/>
          <a:ext cx="6096000" cy="4392614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628650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十二月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日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一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二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四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五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六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4"/>
          <p:cNvSpPr/>
          <p:nvPr/>
        </p:nvSpPr>
        <p:spPr bwMode="auto">
          <a:xfrm>
            <a:off x="3054675" y="5861050"/>
            <a:ext cx="1329676" cy="551656"/>
          </a:xfrm>
          <a:prstGeom prst="borderCallout1">
            <a:avLst>
              <a:gd name="adj1" fmla="val 15519"/>
              <a:gd name="adj2" fmla="val 105338"/>
              <a:gd name="adj3" fmla="val -209051"/>
              <a:gd name="adj4" fmla="val 192213"/>
            </a:avLst>
          </a:prstGeom>
          <a:solidFill>
            <a:srgbClr val="FFFF99">
              <a:alpha val="61176"/>
            </a:srgbClr>
          </a:solidFill>
          <a:ln w="22225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号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AutoShape 75"/>
          <p:cNvSpPr/>
          <p:nvPr/>
        </p:nvSpPr>
        <p:spPr bwMode="auto">
          <a:xfrm>
            <a:off x="7680326" y="188913"/>
            <a:ext cx="1427163" cy="736600"/>
          </a:xfrm>
          <a:prstGeom prst="borderCallout1">
            <a:avLst>
              <a:gd name="adj1" fmla="val 15519"/>
              <a:gd name="adj2" fmla="val -5338"/>
              <a:gd name="adj3" fmla="val 154310"/>
              <a:gd name="adj4" fmla="val -31481"/>
            </a:avLst>
          </a:prstGeom>
          <a:solidFill>
            <a:srgbClr val="FFFF99">
              <a:alpha val="61176"/>
            </a:srgbClr>
          </a:solidFill>
          <a:ln w="22225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76"/>
          <p:cNvSpPr/>
          <p:nvPr/>
        </p:nvSpPr>
        <p:spPr bwMode="auto">
          <a:xfrm>
            <a:off x="1847851" y="2133600"/>
            <a:ext cx="1427163" cy="736600"/>
          </a:xfrm>
          <a:prstGeom prst="borderCallout1">
            <a:avLst>
              <a:gd name="adj1" fmla="val 15519"/>
              <a:gd name="adj2" fmla="val 105338"/>
              <a:gd name="adj3" fmla="val -1722"/>
              <a:gd name="adj4" fmla="val 127810"/>
            </a:avLst>
          </a:prstGeom>
          <a:solidFill>
            <a:srgbClr val="FFFF99">
              <a:alpha val="61176"/>
            </a:srgbClr>
          </a:solidFill>
          <a:ln w="22225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星期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59826" y="6230938"/>
            <a:ext cx="1439863" cy="3667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59497" y="373856"/>
            <a:ext cx="280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日期表达法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8210550" y="800100"/>
              <a:ext cx="49530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8210550" y="800100"/>
                <a:ext cx="495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165850" y="1066800"/>
              <a:ext cx="1377950" cy="723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165850" y="1066800"/>
                <a:ext cx="13779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340100" y="5867400"/>
              <a:ext cx="844550" cy="781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3340100" y="5867400"/>
                <a:ext cx="8445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4546600" y="6070600"/>
              <a:ext cx="38100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4546600" y="6070600"/>
                <a:ext cx="38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4572000" y="6038850"/>
              <a:ext cx="254000" cy="450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4572000" y="6038850"/>
                <a:ext cx="2540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559300" y="6229350"/>
              <a:ext cx="24130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2"/>
            </p:blipFill>
            <p:spPr>
              <a:xfrm>
                <a:off x="4559300" y="6229350"/>
                <a:ext cx="241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4559300" y="6426200"/>
              <a:ext cx="44450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4"/>
            </p:blipFill>
            <p:spPr>
              <a:xfrm>
                <a:off x="4559300" y="6426200"/>
                <a:ext cx="444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5638800" y="4857750"/>
              <a:ext cx="5207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5638800" y="4857750"/>
                <a:ext cx="520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3765550" y="1663700"/>
              <a:ext cx="6242050" cy="8255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3765550" y="1663700"/>
                <a:ext cx="6242050" cy="825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7"/>
          <p:cNvSpPr txBox="1">
            <a:spLocks noChangeArrowheads="1"/>
          </p:cNvSpPr>
          <p:nvPr/>
        </p:nvSpPr>
        <p:spPr bwMode="auto">
          <a:xfrm>
            <a:off x="359497" y="373856"/>
            <a:ext cx="280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日期表达法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799" y="1413063"/>
            <a:ext cx="1193358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日期表达：月、日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号、星期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 date is expressed in the sequence of </a:t>
            </a:r>
            <a:r>
              <a:rPr lang="en-US" altLang="zh-CN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year, month, date, and weekday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“号”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is often used in spoken Chinese. 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十二月十号√        五月九号星期二√ 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十号十二月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×  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星期二五月九号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79450" y="662305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79450" y="6623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705100" y="1974850"/>
              <a:ext cx="6032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705100" y="1974850"/>
                <a:ext cx="6032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860800" y="1974850"/>
              <a:ext cx="8445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860800" y="1974850"/>
                <a:ext cx="8445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130800" y="1968500"/>
              <a:ext cx="812800" cy="50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130800" y="1968500"/>
                <a:ext cx="812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673850" y="2641600"/>
              <a:ext cx="90170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673850" y="2641600"/>
                <a:ext cx="901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816850" y="2616200"/>
              <a:ext cx="869950" cy="76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7816850" y="2616200"/>
                <a:ext cx="869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9029700" y="2686050"/>
              <a:ext cx="59690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9029700" y="2686050"/>
                <a:ext cx="596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013700" y="2819400"/>
              <a:ext cx="69850" cy="387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013700" y="2819400"/>
                <a:ext cx="698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8083550" y="2787650"/>
              <a:ext cx="196850" cy="450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8083550" y="2787650"/>
                <a:ext cx="1968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8045450" y="2952750"/>
              <a:ext cx="1778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8045450" y="2952750"/>
                <a:ext cx="177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8108950" y="3016250"/>
              <a:ext cx="165100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108950" y="3016250"/>
                <a:ext cx="165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334500" y="2901950"/>
              <a:ext cx="19050" cy="355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334500" y="2901950"/>
                <a:ext cx="190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9353550" y="2857500"/>
              <a:ext cx="234950" cy="355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9353550" y="2857500"/>
                <a:ext cx="2349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9366250" y="3016250"/>
              <a:ext cx="222250" cy="19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9366250" y="3016250"/>
                <a:ext cx="222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9328150" y="3175000"/>
              <a:ext cx="2476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9328150" y="3175000"/>
                <a:ext cx="247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0731500" y="2603500"/>
              <a:ext cx="1060450" cy="101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0731500" y="2603500"/>
                <a:ext cx="1060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0648950" y="2781300"/>
              <a:ext cx="6350" cy="323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0648950" y="2781300"/>
                <a:ext cx="6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0636250" y="2825750"/>
              <a:ext cx="254000" cy="203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0636250" y="2825750"/>
                <a:ext cx="2540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0661650" y="2908300"/>
              <a:ext cx="184150" cy="19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0661650" y="2908300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0661650" y="3016250"/>
              <a:ext cx="171450" cy="38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0661650" y="3016250"/>
                <a:ext cx="171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0496550" y="3073400"/>
              <a:ext cx="3810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0496550" y="3073400"/>
                <a:ext cx="38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0553700" y="3181350"/>
              <a:ext cx="30480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0553700" y="3181350"/>
                <a:ext cx="304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10699750" y="3111500"/>
              <a:ext cx="209550" cy="3048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10699750" y="3111500"/>
                <a:ext cx="209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1131550" y="2940050"/>
              <a:ext cx="1270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11131550" y="2940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11055350" y="2876550"/>
              <a:ext cx="31750" cy="342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11055350" y="2876550"/>
                <a:ext cx="317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11264900" y="2787650"/>
              <a:ext cx="31750" cy="330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11264900" y="2787650"/>
                <a:ext cx="31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10991850" y="2889250"/>
              <a:ext cx="342900" cy="25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10991850" y="2889250"/>
                <a:ext cx="342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11017250" y="2965450"/>
              <a:ext cx="247650" cy="419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11017250" y="2965450"/>
                <a:ext cx="2476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11188700" y="3270250"/>
              <a:ext cx="889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11188700" y="3270250"/>
                <a:ext cx="88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11347450" y="2933700"/>
              <a:ext cx="44450" cy="393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11347450" y="2933700"/>
                <a:ext cx="444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11461750" y="2908300"/>
              <a:ext cx="107950" cy="4953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11461750" y="2908300"/>
                <a:ext cx="1079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11474450" y="3028950"/>
              <a:ext cx="1270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11474450" y="3028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11417300" y="3136900"/>
              <a:ext cx="146050" cy="190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11417300" y="313690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11417300" y="2978150"/>
              <a:ext cx="120650" cy="63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11417300" y="2978150"/>
                <a:ext cx="120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793750" y="4718050"/>
              <a:ext cx="1149350" cy="508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793750" y="4718050"/>
                <a:ext cx="1149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2197100" y="4686300"/>
              <a:ext cx="520700" cy="317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2197100" y="4686300"/>
                <a:ext cx="520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1568450" y="3987800"/>
              <a:ext cx="463550" cy="8699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1568450" y="3987800"/>
                <a:ext cx="46355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2362200" y="4025900"/>
              <a:ext cx="590550" cy="7747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2362200" y="4025900"/>
                <a:ext cx="59055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1155700" y="5435600"/>
              <a:ext cx="12700" cy="3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1155700" y="5435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819150" y="5480050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819150" y="5480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793750" y="5391150"/>
              <a:ext cx="781050" cy="889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793750" y="5391150"/>
                <a:ext cx="781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4102100" y="4660900"/>
              <a:ext cx="609600" cy="38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4102100" y="4660900"/>
                <a:ext cx="609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4165600" y="4648200"/>
              <a:ext cx="558800" cy="381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4165600" y="4648200"/>
                <a:ext cx="558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5010150" y="4622800"/>
              <a:ext cx="577850" cy="31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5010150" y="4622800"/>
                <a:ext cx="577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5829300" y="4603750"/>
              <a:ext cx="1085850" cy="889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5829300" y="4603750"/>
                <a:ext cx="1085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9290050" y="5156200"/>
              <a:ext cx="1270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9290050" y="5156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3257550" y="5937250"/>
              <a:ext cx="12700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3257550" y="5937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墨迹 50"/>
              <p14:cNvContentPartPr/>
              <p14:nvPr/>
            </p14:nvContentPartPr>
            <p14:xfrm>
              <a:off x="2940050" y="5759450"/>
              <a:ext cx="12700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2940050" y="57594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7"/>
          <p:cNvSpPr txBox="1">
            <a:spLocks noChangeArrowheads="1"/>
          </p:cNvSpPr>
          <p:nvPr/>
        </p:nvSpPr>
        <p:spPr bwMode="auto">
          <a:xfrm>
            <a:off x="492799" y="267058"/>
            <a:ext cx="280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日期表达法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2799" y="897076"/>
            <a:ext cx="955566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肯定形式中用不用“是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都可以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You can use the word in the affirmative form or not.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否定形式中必须在谓语（时间）前加“不是”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 negative form is to add “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”before the predicate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time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今天是十二月十日星期五。√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今天十二月十日星期五。√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今天不是星期一。√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今天不星期一。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62300" y="495935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62300" y="4959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721100" y="1974850"/>
              <a:ext cx="3257550" cy="698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721100" y="1974850"/>
                <a:ext cx="3257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41300" y="4813300"/>
              <a:ext cx="425450" cy="717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41300" y="4813300"/>
                <a:ext cx="42545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758950" y="4940300"/>
              <a:ext cx="56515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758950" y="4940300"/>
                <a:ext cx="565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898650" y="4216400"/>
              <a:ext cx="50800" cy="304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898650" y="4216400"/>
                <a:ext cx="508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044700" y="4248150"/>
              <a:ext cx="184150" cy="215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044700" y="4248150"/>
                <a:ext cx="1841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813050" y="5029200"/>
              <a:ext cx="209550" cy="31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813050" y="5029200"/>
                <a:ext cx="209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800350" y="4260850"/>
              <a:ext cx="12700" cy="215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800350" y="4260850"/>
                <a:ext cx="127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927350" y="4241800"/>
              <a:ext cx="8890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927350" y="4241800"/>
                <a:ext cx="889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33400" y="3219450"/>
              <a:ext cx="2400300" cy="152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33400" y="3219450"/>
                <a:ext cx="2400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035800" y="3295650"/>
              <a:ext cx="1492250" cy="44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035800" y="3295650"/>
                <a:ext cx="14922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42950" y="3632200"/>
              <a:ext cx="1231900" cy="139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42950" y="3632200"/>
                <a:ext cx="12319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394200" y="2673350"/>
              <a:ext cx="1231900" cy="723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394200" y="2673350"/>
                <a:ext cx="12319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416050" y="6280150"/>
              <a:ext cx="58420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416050" y="6280150"/>
                <a:ext cx="5842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295400" y="5619750"/>
              <a:ext cx="742950" cy="730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295400" y="5619750"/>
                <a:ext cx="7429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619500" y="6057900"/>
              <a:ext cx="501650" cy="787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619500" y="6057900"/>
                <a:ext cx="5016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25450" y="546100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425450" y="5461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1403350" y="4794250"/>
              <a:ext cx="1270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1403350" y="47942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460813" y="1225947"/>
          <a:ext cx="6005513" cy="4406106"/>
        </p:xfrm>
        <a:graphic>
          <a:graphicData uri="http://schemas.openxmlformats.org/drawingml/2006/table">
            <a:tbl>
              <a:tblPr/>
              <a:tblGrid>
                <a:gridCol w="858600"/>
                <a:gridCol w="857037"/>
                <a:gridCol w="858601"/>
                <a:gridCol w="857037"/>
                <a:gridCol w="858600"/>
                <a:gridCol w="857037"/>
                <a:gridCol w="858601"/>
              </a:tblGrid>
              <a:tr h="630581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十二月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273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一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二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三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四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五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六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</a:tr>
              <a:tr h="6305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63033" y="1407154"/>
            <a:ext cx="58324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对话练习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：今天是</a:t>
            </a:r>
            <a:r>
              <a:rPr lang="zh-CN" altLang="en-US" sz="3200" b="1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3200" b="1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号星期</a:t>
            </a:r>
            <a:r>
              <a:rPr lang="zh-CN" altLang="en-US" sz="3200" b="1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：今天是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号星期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号是星期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号是星期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359497" y="373856"/>
            <a:ext cx="280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日期表达法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505700" y="2717800"/>
              <a:ext cx="80645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505700" y="2717800"/>
                <a:ext cx="806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178800" y="2692400"/>
              <a:ext cx="476250" cy="19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178800" y="2692400"/>
                <a:ext cx="476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740650" y="1835150"/>
              <a:ext cx="342900" cy="273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7740650" y="1835150"/>
                <a:ext cx="3429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8140700" y="1663700"/>
              <a:ext cx="279400" cy="431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8140700" y="1663700"/>
                <a:ext cx="2794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8420100" y="1797050"/>
              <a:ext cx="476250" cy="266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8420100" y="1797050"/>
                <a:ext cx="476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8642350" y="1905000"/>
              <a:ext cx="26035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8642350" y="1905000"/>
                <a:ext cx="260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9112250" y="1651000"/>
              <a:ext cx="450850" cy="393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9112250" y="1651000"/>
                <a:ext cx="4508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9620250" y="1784350"/>
              <a:ext cx="3810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9620250" y="1784350"/>
                <a:ext cx="381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9474200" y="1746250"/>
              <a:ext cx="355600" cy="457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9474200" y="1746250"/>
                <a:ext cx="3556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10058400" y="1765300"/>
              <a:ext cx="31750" cy="209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10058400" y="1765300"/>
                <a:ext cx="31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10071100" y="165100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10071100" y="1651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10255250" y="1727200"/>
              <a:ext cx="95250" cy="222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10255250" y="172720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10591800" y="1746250"/>
              <a:ext cx="158750" cy="25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10591800" y="174625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10629900" y="1695450"/>
              <a:ext cx="266700" cy="260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10629900" y="1695450"/>
                <a:ext cx="266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10998200" y="1587500"/>
              <a:ext cx="158750" cy="349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10998200" y="1587500"/>
                <a:ext cx="1587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11220450" y="1758950"/>
              <a:ext cx="146050" cy="190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11220450" y="1758950"/>
                <a:ext cx="146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11436350" y="1720850"/>
              <a:ext cx="2540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11436350" y="172085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11271250" y="1720850"/>
              <a:ext cx="349250" cy="457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11271250" y="1720850"/>
                <a:ext cx="3492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11747500" y="1638300"/>
              <a:ext cx="101600" cy="190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11747500" y="163830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11728450" y="195580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2"/>
            </p:blipFill>
            <p:spPr>
              <a:xfrm>
                <a:off x="11728450" y="1955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4527550" y="59499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2"/>
            </p:blipFill>
            <p:spPr>
              <a:xfrm>
                <a:off x="4527550" y="594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8832850" y="2635250"/>
              <a:ext cx="520700" cy="69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8832850" y="2635250"/>
                <a:ext cx="520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9594850" y="2635250"/>
              <a:ext cx="615950" cy="95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9594850" y="2635250"/>
                <a:ext cx="615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10439400" y="2635250"/>
              <a:ext cx="1162050" cy="63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10439400" y="2635250"/>
                <a:ext cx="1162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531100" y="3429000"/>
              <a:ext cx="95885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531100" y="3429000"/>
                <a:ext cx="958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8750300" y="3397250"/>
              <a:ext cx="106045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8750300" y="3397250"/>
                <a:ext cx="1060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10013950" y="3371850"/>
              <a:ext cx="565150" cy="57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10013950" y="3371850"/>
                <a:ext cx="565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0775950" y="3390900"/>
              <a:ext cx="1187450" cy="82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0775950" y="3390900"/>
                <a:ext cx="1187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6718300" y="2349500"/>
              <a:ext cx="488950" cy="3873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6718300" y="2349500"/>
                <a:ext cx="4889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3556000" y="6191250"/>
              <a:ext cx="127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2"/>
            </p:blipFill>
            <p:spPr>
              <a:xfrm>
                <a:off x="3556000" y="6191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11118850" y="2597150"/>
              <a:ext cx="361950" cy="2413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11118850" y="2597150"/>
                <a:ext cx="361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11595100" y="2197100"/>
              <a:ext cx="190500" cy="4889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1"/>
            </p:blipFill>
            <p:spPr>
              <a:xfrm>
                <a:off x="11595100" y="2197100"/>
                <a:ext cx="190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墨迹 36"/>
              <p14:cNvContentPartPr/>
              <p14:nvPr/>
            </p14:nvContentPartPr>
            <p14:xfrm>
              <a:off x="11747500" y="2095500"/>
              <a:ext cx="57150" cy="31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3"/>
            </p:blipFill>
            <p:spPr>
              <a:xfrm>
                <a:off x="11747500" y="2095500"/>
                <a:ext cx="57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墨迹 37"/>
              <p14:cNvContentPartPr/>
              <p14:nvPr/>
            </p14:nvContentPartPr>
            <p14:xfrm>
              <a:off x="11899900" y="2165350"/>
              <a:ext cx="50800" cy="2540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5"/>
            </p:blipFill>
            <p:spPr>
              <a:xfrm>
                <a:off x="11899900" y="2165350"/>
                <a:ext cx="50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墨迹 38"/>
              <p14:cNvContentPartPr/>
              <p14:nvPr/>
            </p14:nvContentPartPr>
            <p14:xfrm>
              <a:off x="11880850" y="1981200"/>
              <a:ext cx="95250" cy="95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7"/>
            </p:blipFill>
            <p:spPr>
              <a:xfrm>
                <a:off x="11880850" y="1981200"/>
                <a:ext cx="952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墨迹 39"/>
              <p14:cNvContentPartPr/>
              <p14:nvPr/>
            </p14:nvContentPartPr>
            <p14:xfrm>
              <a:off x="7524750" y="4210050"/>
              <a:ext cx="109220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9"/>
            </p:blipFill>
            <p:spPr>
              <a:xfrm>
                <a:off x="7524750" y="4210050"/>
                <a:ext cx="1092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8851900" y="4152900"/>
              <a:ext cx="596900" cy="50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8851900" y="4152900"/>
                <a:ext cx="596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9575800" y="4178300"/>
              <a:ext cx="260350" cy="1714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9575800" y="4178300"/>
                <a:ext cx="260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10026650" y="4121150"/>
              <a:ext cx="1238250" cy="571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10026650" y="4121150"/>
                <a:ext cx="1238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7537450" y="4870450"/>
              <a:ext cx="1028700" cy="1143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7537450" y="4870450"/>
                <a:ext cx="1028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8788400" y="4895850"/>
              <a:ext cx="546100" cy="12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8788400" y="4895850"/>
                <a:ext cx="546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9544050" y="4845050"/>
              <a:ext cx="279400" cy="2095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9544050" y="4845050"/>
                <a:ext cx="279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10033000" y="4889500"/>
              <a:ext cx="1162050" cy="1524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10033000" y="4889500"/>
                <a:ext cx="1162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7556500" y="4038600"/>
              <a:ext cx="660400" cy="1079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7556500" y="4038600"/>
                <a:ext cx="6604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8845550" y="4108450"/>
              <a:ext cx="1270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2"/>
            </p:blipFill>
            <p:spPr>
              <a:xfrm>
                <a:off x="8845550" y="4108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0" name="墨迹 49"/>
              <p14:cNvContentPartPr/>
              <p14:nvPr/>
            </p14:nvContentPartPr>
            <p14:xfrm>
              <a:off x="8807450" y="4000500"/>
              <a:ext cx="311150" cy="2032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8"/>
            </p:blipFill>
            <p:spPr>
              <a:xfrm>
                <a:off x="8807450" y="4000500"/>
                <a:ext cx="311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墨迹 50"/>
              <p14:cNvContentPartPr/>
              <p14:nvPr/>
            </p14:nvContentPartPr>
            <p14:xfrm>
              <a:off x="7518400" y="4095750"/>
              <a:ext cx="787400" cy="635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0"/>
            </p:blipFill>
            <p:spPr>
              <a:xfrm>
                <a:off x="7518400" y="4095750"/>
                <a:ext cx="787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2" name="墨迹 51"/>
              <p14:cNvContentPartPr/>
              <p14:nvPr/>
            </p14:nvContentPartPr>
            <p14:xfrm>
              <a:off x="8788400" y="4133850"/>
              <a:ext cx="184150" cy="31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2"/>
            </p:blipFill>
            <p:spPr>
              <a:xfrm>
                <a:off x="8788400" y="4133850"/>
                <a:ext cx="184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3" name="墨迹 52"/>
              <p14:cNvContentPartPr/>
              <p14:nvPr/>
            </p14:nvContentPartPr>
            <p14:xfrm>
              <a:off x="3365500" y="5530850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2"/>
            </p:blipFill>
            <p:spPr>
              <a:xfrm>
                <a:off x="3365500" y="5530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墨迹 53"/>
              <p14:cNvContentPartPr/>
              <p14:nvPr/>
            </p14:nvContentPartPr>
            <p14:xfrm>
              <a:off x="3556000" y="5530850"/>
              <a:ext cx="12700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2"/>
            </p:blipFill>
            <p:spPr>
              <a:xfrm>
                <a:off x="3556000" y="5530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5" name="墨迹 54"/>
              <p14:cNvContentPartPr/>
              <p14:nvPr/>
            </p14:nvContentPartPr>
            <p14:xfrm>
              <a:off x="3556000" y="5530850"/>
              <a:ext cx="6350" cy="317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6"/>
            </p:blipFill>
            <p:spPr>
              <a:xfrm>
                <a:off x="3556000" y="5530850"/>
                <a:ext cx="6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6" name="墨迹 55"/>
              <p14:cNvContentPartPr/>
              <p14:nvPr/>
            </p14:nvContentPartPr>
            <p14:xfrm>
              <a:off x="3524250" y="5594350"/>
              <a:ext cx="1270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2"/>
            </p:blipFill>
            <p:spPr>
              <a:xfrm>
                <a:off x="3524250" y="5594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7" name="墨迹 56"/>
              <p14:cNvContentPartPr/>
              <p14:nvPr/>
            </p14:nvContentPartPr>
            <p14:xfrm>
              <a:off x="3746500" y="5416550"/>
              <a:ext cx="1270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2"/>
            </p:blipFill>
            <p:spPr>
              <a:xfrm>
                <a:off x="3746500" y="5416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8" name="墨迹 57"/>
              <p14:cNvContentPartPr/>
              <p14:nvPr/>
            </p14:nvContentPartPr>
            <p14:xfrm>
              <a:off x="3340100" y="5346700"/>
              <a:ext cx="825500" cy="2222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0"/>
            </p:blipFill>
            <p:spPr>
              <a:xfrm>
                <a:off x="3340100" y="5346700"/>
                <a:ext cx="825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9" name="墨迹 58"/>
              <p14:cNvContentPartPr/>
              <p14:nvPr/>
            </p14:nvContentPartPr>
            <p14:xfrm>
              <a:off x="5651500" y="2400300"/>
              <a:ext cx="711200" cy="6159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2"/>
            </p:blipFill>
            <p:spPr>
              <a:xfrm>
                <a:off x="5651500" y="2400300"/>
                <a:ext cx="7112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0" name="墨迹 59"/>
              <p14:cNvContentPartPr/>
              <p14:nvPr/>
            </p14:nvContentPartPr>
            <p14:xfrm>
              <a:off x="6000750" y="3086100"/>
              <a:ext cx="1270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2"/>
            </p:blipFill>
            <p:spPr>
              <a:xfrm>
                <a:off x="6000750" y="3086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1" name="墨迹 60"/>
              <p14:cNvContentPartPr/>
              <p14:nvPr/>
            </p14:nvContentPartPr>
            <p14:xfrm>
              <a:off x="6076950" y="3003550"/>
              <a:ext cx="1270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2"/>
            </p:blipFill>
            <p:spPr>
              <a:xfrm>
                <a:off x="6076950" y="3003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2" name="墨迹 61"/>
              <p14:cNvContentPartPr/>
              <p14:nvPr/>
            </p14:nvContentPartPr>
            <p14:xfrm>
              <a:off x="6064250" y="2984500"/>
              <a:ext cx="19050" cy="190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06"/>
            </p:blipFill>
            <p:spPr>
              <a:xfrm>
                <a:off x="6064250" y="2984500"/>
                <a:ext cx="19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3" name="墨迹 62"/>
              <p14:cNvContentPartPr/>
              <p14:nvPr/>
            </p14:nvContentPartPr>
            <p14:xfrm>
              <a:off x="5613400" y="2457450"/>
              <a:ext cx="768350" cy="7112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8"/>
            </p:blipFill>
            <p:spPr>
              <a:xfrm>
                <a:off x="5613400" y="2457450"/>
                <a:ext cx="7683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4" name="墨迹 63"/>
              <p14:cNvContentPartPr/>
              <p14:nvPr/>
            </p14:nvContentPartPr>
            <p14:xfrm>
              <a:off x="5695950" y="1778000"/>
              <a:ext cx="641350" cy="7112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0"/>
            </p:blipFill>
            <p:spPr>
              <a:xfrm>
                <a:off x="5695950" y="1778000"/>
                <a:ext cx="6413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5" name="墨迹 64"/>
              <p14:cNvContentPartPr/>
              <p14:nvPr/>
            </p14:nvContentPartPr>
            <p14:xfrm>
              <a:off x="10007600" y="4102100"/>
              <a:ext cx="222250" cy="1079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2"/>
            </p:blipFill>
            <p:spPr>
              <a:xfrm>
                <a:off x="10007600" y="4102100"/>
                <a:ext cx="222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6" name="墨迹 65"/>
              <p14:cNvContentPartPr/>
              <p14:nvPr/>
            </p14:nvContentPartPr>
            <p14:xfrm>
              <a:off x="10109200" y="4159250"/>
              <a:ext cx="673100" cy="25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4"/>
            </p:blipFill>
            <p:spPr>
              <a:xfrm>
                <a:off x="10109200" y="4159250"/>
                <a:ext cx="673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7" name="墨迹 66"/>
              <p14:cNvContentPartPr/>
              <p14:nvPr/>
            </p14:nvContentPartPr>
            <p14:xfrm>
              <a:off x="10541000" y="4089400"/>
              <a:ext cx="533400" cy="444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6"/>
            </p:blipFill>
            <p:spPr>
              <a:xfrm>
                <a:off x="10541000" y="4089400"/>
                <a:ext cx="533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8" name="墨迹 67"/>
              <p14:cNvContentPartPr/>
              <p14:nvPr/>
            </p14:nvContentPartPr>
            <p14:xfrm>
              <a:off x="10077450" y="4095750"/>
              <a:ext cx="1257300" cy="1270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8"/>
            </p:blipFill>
            <p:spPr>
              <a:xfrm>
                <a:off x="10077450" y="4095750"/>
                <a:ext cx="1257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9" name="墨迹 68"/>
              <p14:cNvContentPartPr/>
              <p14:nvPr/>
            </p14:nvContentPartPr>
            <p14:xfrm>
              <a:off x="11207750" y="4216400"/>
              <a:ext cx="12700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2"/>
            </p:blipFill>
            <p:spPr>
              <a:xfrm>
                <a:off x="11207750" y="4216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0" name="墨迹 69"/>
              <p14:cNvContentPartPr/>
              <p14:nvPr/>
            </p14:nvContentPartPr>
            <p14:xfrm>
              <a:off x="10217150" y="4883150"/>
              <a:ext cx="1054100" cy="1714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1"/>
            </p:blipFill>
            <p:spPr>
              <a:xfrm>
                <a:off x="10217150" y="4883150"/>
                <a:ext cx="1054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1" name="墨迹 70"/>
              <p14:cNvContentPartPr/>
              <p14:nvPr/>
            </p14:nvContentPartPr>
            <p14:xfrm>
              <a:off x="7023100" y="5321300"/>
              <a:ext cx="38100" cy="9779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3"/>
            </p:blipFill>
            <p:spPr>
              <a:xfrm>
                <a:off x="7023100" y="5321300"/>
                <a:ext cx="38100" cy="977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2" name="墨迹 71"/>
              <p14:cNvContentPartPr/>
              <p14:nvPr/>
            </p14:nvContentPartPr>
            <p14:xfrm>
              <a:off x="7061200" y="5289550"/>
              <a:ext cx="609600" cy="9652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5"/>
            </p:blipFill>
            <p:spPr>
              <a:xfrm>
                <a:off x="7061200" y="5289550"/>
                <a:ext cx="60960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3" name="墨迹 72"/>
              <p14:cNvContentPartPr/>
              <p14:nvPr/>
            </p14:nvContentPartPr>
            <p14:xfrm>
              <a:off x="7156450" y="5486400"/>
              <a:ext cx="336550" cy="381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7"/>
            </p:blipFill>
            <p:spPr>
              <a:xfrm>
                <a:off x="7156450" y="5486400"/>
                <a:ext cx="336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4" name="墨迹 73"/>
              <p14:cNvContentPartPr/>
              <p14:nvPr/>
            </p14:nvContentPartPr>
            <p14:xfrm>
              <a:off x="7302500" y="5429250"/>
              <a:ext cx="57150" cy="2095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9"/>
            </p:blipFill>
            <p:spPr>
              <a:xfrm>
                <a:off x="7302500" y="5429250"/>
                <a:ext cx="571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5" name="墨迹 74"/>
              <p14:cNvContentPartPr/>
              <p14:nvPr/>
            </p14:nvContentPartPr>
            <p14:xfrm>
              <a:off x="7150100" y="5670550"/>
              <a:ext cx="361950" cy="317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1"/>
            </p:blipFill>
            <p:spPr>
              <a:xfrm>
                <a:off x="7150100" y="5670550"/>
                <a:ext cx="3619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6" name="墨迹 75"/>
              <p14:cNvContentPartPr/>
              <p14:nvPr/>
            </p14:nvContentPartPr>
            <p14:xfrm>
              <a:off x="7296150" y="5759450"/>
              <a:ext cx="360" cy="2540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3"/>
            </p:blipFill>
            <p:spPr>
              <a:xfrm>
                <a:off x="7296150" y="5759450"/>
                <a:ext cx="36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7" name="墨迹 76"/>
              <p14:cNvContentPartPr/>
              <p14:nvPr/>
            </p14:nvContentPartPr>
            <p14:xfrm>
              <a:off x="7245350" y="5848350"/>
              <a:ext cx="209550" cy="1587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35"/>
            </p:blipFill>
            <p:spPr>
              <a:xfrm>
                <a:off x="7245350" y="584835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8" name="墨迹 77"/>
              <p14:cNvContentPartPr/>
              <p14:nvPr/>
            </p14:nvContentPartPr>
            <p14:xfrm>
              <a:off x="7296150" y="6007100"/>
              <a:ext cx="171450" cy="444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37"/>
            </p:blipFill>
            <p:spPr>
              <a:xfrm>
                <a:off x="7296150" y="600710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9" name="墨迹 78"/>
              <p14:cNvContentPartPr/>
              <p14:nvPr/>
            </p14:nvContentPartPr>
            <p14:xfrm>
              <a:off x="7880350" y="5708650"/>
              <a:ext cx="412750" cy="444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9"/>
            </p:blipFill>
            <p:spPr>
              <a:xfrm>
                <a:off x="7880350" y="5708650"/>
                <a:ext cx="412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0" name="墨迹 79"/>
              <p14:cNvContentPartPr/>
              <p14:nvPr/>
            </p14:nvContentPartPr>
            <p14:xfrm>
              <a:off x="8642350" y="5683250"/>
              <a:ext cx="336550" cy="12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1"/>
            </p:blipFill>
            <p:spPr>
              <a:xfrm>
                <a:off x="8642350" y="5683250"/>
                <a:ext cx="336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1" name="墨迹 80"/>
              <p14:cNvContentPartPr/>
              <p14:nvPr/>
            </p14:nvContentPartPr>
            <p14:xfrm>
              <a:off x="8661400" y="5892800"/>
              <a:ext cx="355600" cy="63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3"/>
            </p:blipFill>
            <p:spPr>
              <a:xfrm>
                <a:off x="8661400" y="5892800"/>
                <a:ext cx="355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82" name="墨迹 81"/>
              <p14:cNvContentPartPr/>
              <p14:nvPr/>
            </p14:nvContentPartPr>
            <p14:xfrm>
              <a:off x="9385300" y="5219700"/>
              <a:ext cx="44450" cy="508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45"/>
            </p:blipFill>
            <p:spPr>
              <a:xfrm>
                <a:off x="9385300" y="5219700"/>
                <a:ext cx="444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3" name="墨迹 82"/>
              <p14:cNvContentPartPr/>
              <p14:nvPr/>
            </p14:nvContentPartPr>
            <p14:xfrm>
              <a:off x="9442450" y="5251450"/>
              <a:ext cx="254000" cy="3429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47"/>
            </p:blipFill>
            <p:spPr>
              <a:xfrm>
                <a:off x="9442450" y="5251450"/>
                <a:ext cx="2540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4" name="墨迹 83"/>
              <p14:cNvContentPartPr/>
              <p14:nvPr/>
            </p14:nvContentPartPr>
            <p14:xfrm>
              <a:off x="9398000" y="5448300"/>
              <a:ext cx="292100" cy="190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49"/>
            </p:blipFill>
            <p:spPr>
              <a:xfrm>
                <a:off x="9398000" y="5448300"/>
                <a:ext cx="292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5" name="墨迹 84"/>
              <p14:cNvContentPartPr/>
              <p14:nvPr/>
            </p14:nvContentPartPr>
            <p14:xfrm>
              <a:off x="9442450" y="5613400"/>
              <a:ext cx="254000" cy="127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1"/>
            </p:blipFill>
            <p:spPr>
              <a:xfrm>
                <a:off x="9442450" y="5613400"/>
                <a:ext cx="254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6" name="墨迹 85"/>
              <p14:cNvContentPartPr/>
              <p14:nvPr/>
            </p14:nvContentPartPr>
            <p14:xfrm>
              <a:off x="9220200" y="5670550"/>
              <a:ext cx="63500" cy="3810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3"/>
            </p:blipFill>
            <p:spPr>
              <a:xfrm>
                <a:off x="9220200" y="5670550"/>
                <a:ext cx="635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7" name="墨迹 86"/>
              <p14:cNvContentPartPr/>
              <p14:nvPr/>
            </p14:nvContentPartPr>
            <p14:xfrm>
              <a:off x="9315450" y="5886450"/>
              <a:ext cx="444500" cy="63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55"/>
            </p:blipFill>
            <p:spPr>
              <a:xfrm>
                <a:off x="9315450" y="5886450"/>
                <a:ext cx="444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8" name="墨迹 87"/>
              <p14:cNvContentPartPr/>
              <p14:nvPr/>
            </p14:nvContentPartPr>
            <p14:xfrm>
              <a:off x="9563100" y="5721350"/>
              <a:ext cx="38100" cy="4762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57"/>
            </p:blipFill>
            <p:spPr>
              <a:xfrm>
                <a:off x="9563100" y="5721350"/>
                <a:ext cx="381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9" name="墨迹 88"/>
              <p14:cNvContentPartPr/>
              <p14:nvPr/>
            </p14:nvContentPartPr>
            <p14:xfrm>
              <a:off x="9493250" y="6070600"/>
              <a:ext cx="209550" cy="63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59"/>
            </p:blipFill>
            <p:spPr>
              <a:xfrm>
                <a:off x="9493250" y="607060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90" name="墨迹 89"/>
              <p14:cNvContentPartPr/>
              <p14:nvPr/>
            </p14:nvContentPartPr>
            <p14:xfrm>
              <a:off x="9264650" y="6223000"/>
              <a:ext cx="641350" cy="63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1"/>
            </p:blipFill>
            <p:spPr>
              <a:xfrm>
                <a:off x="9264650" y="6223000"/>
                <a:ext cx="641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91" name="墨迹 90"/>
              <p14:cNvContentPartPr/>
              <p14:nvPr/>
            </p14:nvContentPartPr>
            <p14:xfrm>
              <a:off x="9956800" y="5473700"/>
              <a:ext cx="501650" cy="317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3"/>
            </p:blipFill>
            <p:spPr>
              <a:xfrm>
                <a:off x="9956800" y="5473700"/>
                <a:ext cx="501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2" name="墨迹 91"/>
              <p14:cNvContentPartPr/>
              <p14:nvPr/>
            </p14:nvContentPartPr>
            <p14:xfrm>
              <a:off x="10026650" y="5327650"/>
              <a:ext cx="44450" cy="7366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65"/>
            </p:blipFill>
            <p:spPr>
              <a:xfrm>
                <a:off x="10026650" y="5327650"/>
                <a:ext cx="4445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3" name="墨迹 92"/>
              <p14:cNvContentPartPr/>
              <p14:nvPr/>
            </p14:nvContentPartPr>
            <p14:xfrm>
              <a:off x="10255250" y="5264150"/>
              <a:ext cx="31750" cy="6985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67"/>
            </p:blipFill>
            <p:spPr>
              <a:xfrm>
                <a:off x="10255250" y="5264150"/>
                <a:ext cx="3175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4" name="墨迹 93"/>
              <p14:cNvContentPartPr/>
              <p14:nvPr/>
            </p14:nvContentPartPr>
            <p14:xfrm>
              <a:off x="10083800" y="5683250"/>
              <a:ext cx="228600" cy="254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69"/>
            </p:blipFill>
            <p:spPr>
              <a:xfrm>
                <a:off x="10083800" y="568325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5" name="墨迹 94"/>
              <p14:cNvContentPartPr/>
              <p14:nvPr/>
            </p14:nvContentPartPr>
            <p14:xfrm>
              <a:off x="10096500" y="5791200"/>
              <a:ext cx="139700" cy="127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1"/>
            </p:blipFill>
            <p:spPr>
              <a:xfrm>
                <a:off x="10096500" y="5791200"/>
                <a:ext cx="139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6" name="墨迹 95"/>
              <p14:cNvContentPartPr/>
              <p14:nvPr/>
            </p14:nvContentPartPr>
            <p14:xfrm>
              <a:off x="9963150" y="6007100"/>
              <a:ext cx="476250" cy="635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3"/>
            </p:blipFill>
            <p:spPr>
              <a:xfrm>
                <a:off x="9963150" y="6007100"/>
                <a:ext cx="476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7" name="墨迹 96"/>
              <p14:cNvContentPartPr/>
              <p14:nvPr/>
            </p14:nvContentPartPr>
            <p14:xfrm>
              <a:off x="10102850" y="6096000"/>
              <a:ext cx="127000" cy="1778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75"/>
            </p:blipFill>
            <p:spPr>
              <a:xfrm>
                <a:off x="10102850" y="6096000"/>
                <a:ext cx="127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8" name="墨迹 97"/>
              <p14:cNvContentPartPr/>
              <p14:nvPr/>
            </p14:nvContentPartPr>
            <p14:xfrm>
              <a:off x="10293350" y="6153150"/>
              <a:ext cx="95250" cy="1016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77"/>
            </p:blipFill>
            <p:spPr>
              <a:xfrm>
                <a:off x="10293350" y="6153150"/>
                <a:ext cx="95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9" name="墨迹 98"/>
              <p14:cNvContentPartPr/>
              <p14:nvPr/>
            </p14:nvContentPartPr>
            <p14:xfrm>
              <a:off x="10553700" y="5530850"/>
              <a:ext cx="63500" cy="7683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79"/>
            </p:blipFill>
            <p:spPr>
              <a:xfrm>
                <a:off x="10553700" y="5530850"/>
                <a:ext cx="6350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00" name="墨迹 99"/>
              <p14:cNvContentPartPr/>
              <p14:nvPr/>
            </p14:nvContentPartPr>
            <p14:xfrm>
              <a:off x="10572750" y="5435600"/>
              <a:ext cx="304800" cy="8890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1"/>
            </p:blipFill>
            <p:spPr>
              <a:xfrm>
                <a:off x="10572750" y="5435600"/>
                <a:ext cx="30480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1" name="墨迹 100"/>
              <p14:cNvContentPartPr/>
              <p14:nvPr/>
            </p14:nvContentPartPr>
            <p14:xfrm>
              <a:off x="10693400" y="5657850"/>
              <a:ext cx="203200" cy="190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3"/>
            </p:blipFill>
            <p:spPr>
              <a:xfrm>
                <a:off x="10693400" y="5657850"/>
                <a:ext cx="203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2" name="墨迹 101"/>
              <p14:cNvContentPartPr/>
              <p14:nvPr/>
            </p14:nvContentPartPr>
            <p14:xfrm>
              <a:off x="10642600" y="5791200"/>
              <a:ext cx="247650" cy="635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85"/>
            </p:blipFill>
            <p:spPr>
              <a:xfrm>
                <a:off x="10642600" y="5791200"/>
                <a:ext cx="247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3" name="墨迹 102"/>
              <p14:cNvContentPartPr/>
              <p14:nvPr/>
            </p14:nvContentPartPr>
            <p14:xfrm>
              <a:off x="11137900" y="5695950"/>
              <a:ext cx="444500" cy="381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87"/>
            </p:blipFill>
            <p:spPr>
              <a:xfrm>
                <a:off x="11137900" y="5695950"/>
                <a:ext cx="444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4" name="墨迹 103"/>
              <p14:cNvContentPartPr/>
              <p14:nvPr/>
            </p14:nvContentPartPr>
            <p14:xfrm>
              <a:off x="673100" y="2940050"/>
              <a:ext cx="368300" cy="1016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89"/>
            </p:blipFill>
            <p:spPr>
              <a:xfrm>
                <a:off x="673100" y="2940050"/>
                <a:ext cx="3683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5" name="墨迹 104"/>
              <p14:cNvContentPartPr/>
              <p14:nvPr/>
            </p14:nvContentPartPr>
            <p14:xfrm>
              <a:off x="1593850" y="2990850"/>
              <a:ext cx="361950" cy="254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1"/>
            </p:blipFill>
            <p:spPr>
              <a:xfrm>
                <a:off x="1593850" y="2990850"/>
                <a:ext cx="361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6" name="墨迹 105"/>
              <p14:cNvContentPartPr/>
              <p14:nvPr/>
            </p14:nvContentPartPr>
            <p14:xfrm>
              <a:off x="2457450" y="2971800"/>
              <a:ext cx="311150" cy="317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3"/>
            </p:blipFill>
            <p:spPr>
              <a:xfrm>
                <a:off x="2457450" y="2971800"/>
                <a:ext cx="311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7" name="墨迹 106"/>
              <p14:cNvContentPartPr/>
              <p14:nvPr/>
            </p14:nvContentPartPr>
            <p14:xfrm>
              <a:off x="2305050" y="3098800"/>
              <a:ext cx="628650" cy="6667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95"/>
            </p:blipFill>
            <p:spPr>
              <a:xfrm>
                <a:off x="2305050" y="3098800"/>
                <a:ext cx="6286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8" name="墨迹 107"/>
              <p14:cNvContentPartPr/>
              <p14:nvPr/>
            </p14:nvContentPartPr>
            <p14:xfrm>
              <a:off x="2247900" y="3168650"/>
              <a:ext cx="38100" cy="5524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97"/>
            </p:blipFill>
            <p:spPr>
              <a:xfrm>
                <a:off x="2247900" y="3168650"/>
                <a:ext cx="381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9" name="墨迹 108"/>
              <p14:cNvContentPartPr/>
              <p14:nvPr/>
            </p14:nvContentPartPr>
            <p14:xfrm>
              <a:off x="2279650" y="3149600"/>
              <a:ext cx="628650" cy="5461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99"/>
            </p:blipFill>
            <p:spPr>
              <a:xfrm>
                <a:off x="2279650" y="3149600"/>
                <a:ext cx="6286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10" name="墨迹 109"/>
              <p14:cNvContentPartPr/>
              <p14:nvPr/>
            </p14:nvContentPartPr>
            <p14:xfrm>
              <a:off x="2254250" y="3600450"/>
              <a:ext cx="520700" cy="127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1"/>
            </p:blipFill>
            <p:spPr>
              <a:xfrm>
                <a:off x="2254250" y="3600450"/>
                <a:ext cx="520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11" name="墨迹 110"/>
              <p14:cNvContentPartPr/>
              <p14:nvPr/>
            </p14:nvContentPartPr>
            <p14:xfrm>
              <a:off x="3175000" y="3162300"/>
              <a:ext cx="63500" cy="5905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03"/>
            </p:blipFill>
            <p:spPr>
              <a:xfrm>
                <a:off x="3175000" y="3162300"/>
                <a:ext cx="635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12" name="墨迹 111"/>
              <p14:cNvContentPartPr/>
              <p14:nvPr/>
            </p14:nvContentPartPr>
            <p14:xfrm>
              <a:off x="3213100" y="3162300"/>
              <a:ext cx="527050" cy="4508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05"/>
            </p:blipFill>
            <p:spPr>
              <a:xfrm>
                <a:off x="3213100" y="3162300"/>
                <a:ext cx="5270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13" name="墨迹 112"/>
              <p14:cNvContentPartPr/>
              <p14:nvPr/>
            </p14:nvContentPartPr>
            <p14:xfrm>
              <a:off x="3219450" y="3613150"/>
              <a:ext cx="463550" cy="508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07"/>
            </p:blipFill>
            <p:spPr>
              <a:xfrm>
                <a:off x="3219450" y="3613150"/>
                <a:ext cx="463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4" name="墨迹 113"/>
              <p14:cNvContentPartPr/>
              <p14:nvPr/>
            </p14:nvContentPartPr>
            <p14:xfrm>
              <a:off x="4121150" y="3143250"/>
              <a:ext cx="25400" cy="5397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09"/>
            </p:blipFill>
            <p:spPr>
              <a:xfrm>
                <a:off x="4121150" y="3143250"/>
                <a:ext cx="254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5" name="墨迹 114"/>
              <p14:cNvContentPartPr/>
              <p14:nvPr/>
            </p14:nvContentPartPr>
            <p14:xfrm>
              <a:off x="4165600" y="3124200"/>
              <a:ext cx="482600" cy="5397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1"/>
            </p:blipFill>
            <p:spPr>
              <a:xfrm>
                <a:off x="4165600" y="3124200"/>
                <a:ext cx="4826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6" name="墨迹 115"/>
              <p14:cNvContentPartPr/>
              <p14:nvPr/>
            </p14:nvContentPartPr>
            <p14:xfrm>
              <a:off x="4114800" y="3625850"/>
              <a:ext cx="495300" cy="127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13"/>
            </p:blipFill>
            <p:spPr>
              <a:xfrm>
                <a:off x="4114800" y="3625850"/>
                <a:ext cx="495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7" name="墨迹 116"/>
              <p14:cNvContentPartPr/>
              <p14:nvPr/>
            </p14:nvContentPartPr>
            <p14:xfrm>
              <a:off x="4978400" y="3124200"/>
              <a:ext cx="44450" cy="5651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15"/>
            </p:blipFill>
            <p:spPr>
              <a:xfrm>
                <a:off x="4978400" y="3124200"/>
                <a:ext cx="444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8" name="墨迹 117"/>
              <p14:cNvContentPartPr/>
              <p14:nvPr/>
            </p14:nvContentPartPr>
            <p14:xfrm>
              <a:off x="5022850" y="3143250"/>
              <a:ext cx="488950" cy="4508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17"/>
            </p:blipFill>
            <p:spPr>
              <a:xfrm>
                <a:off x="5022850" y="3143250"/>
                <a:ext cx="4889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9" name="墨迹 118"/>
              <p14:cNvContentPartPr/>
              <p14:nvPr/>
            </p14:nvContentPartPr>
            <p14:xfrm>
              <a:off x="5060950" y="3581400"/>
              <a:ext cx="393700" cy="317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19"/>
            </p:blipFill>
            <p:spPr>
              <a:xfrm>
                <a:off x="5060950" y="3581400"/>
                <a:ext cx="393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20" name="墨迹 119"/>
              <p14:cNvContentPartPr/>
              <p14:nvPr/>
            </p14:nvContentPartPr>
            <p14:xfrm>
              <a:off x="2057400" y="6203950"/>
              <a:ext cx="12700" cy="36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"/>
            </p:blipFill>
            <p:spPr>
              <a:xfrm>
                <a:off x="2057400" y="62039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5384" y="924959"/>
            <a:ext cx="36831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生日 </a:t>
            </a:r>
            <a:r>
              <a:rPr lang="en-US" altLang="zh-CN" sz="4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shēng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rì</a:t>
            </a:r>
            <a:endParaRPr lang="en-US" altLang="zh-CN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813" y="219484"/>
            <a:ext cx="2857500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85384" y="3076984"/>
            <a:ext cx="10353762" cy="313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Ink Free" panose="03080402000500000000" pitchFamily="66" charset="0"/>
              </a:rPr>
              <a:t>你的生日是几月几号？</a:t>
            </a:r>
            <a:endParaRPr lang="en-US" altLang="zh-CN" sz="2800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Ink Free" panose="03080402000500000000" pitchFamily="66" charset="0"/>
              </a:rPr>
              <a:t>—When is your birthday?</a:t>
            </a:r>
            <a:endParaRPr lang="en-US" altLang="zh-CN" sz="2800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Ink Free" panose="03080402000500000000" pitchFamily="66" charset="0"/>
              </a:rPr>
              <a:t>我的生日是</a:t>
            </a:r>
            <a:r>
              <a:rPr lang="en-US" altLang="zh-CN" sz="2800" dirty="0">
                <a:latin typeface="Ink Free" panose="03080402000500000000" pitchFamily="66" charset="0"/>
              </a:rPr>
              <a:t>1</a:t>
            </a:r>
            <a:r>
              <a:rPr lang="zh-CN" altLang="en-US" sz="2800" dirty="0">
                <a:latin typeface="Ink Free" panose="03080402000500000000" pitchFamily="66" charset="0"/>
              </a:rPr>
              <a:t>月</a:t>
            </a:r>
            <a:r>
              <a:rPr lang="en-US" altLang="zh-CN" sz="2800" dirty="0">
                <a:latin typeface="Ink Free" panose="03080402000500000000" pitchFamily="66" charset="0"/>
              </a:rPr>
              <a:t>1</a:t>
            </a:r>
            <a:r>
              <a:rPr lang="zh-CN" altLang="en-US" sz="2800" dirty="0">
                <a:latin typeface="Ink Free" panose="03080402000500000000" pitchFamily="66" charset="0"/>
              </a:rPr>
              <a:t>日</a:t>
            </a:r>
            <a:r>
              <a:rPr lang="en-US" altLang="zh-CN" sz="2800" dirty="0">
                <a:latin typeface="Ink Free" panose="03080402000500000000" pitchFamily="66" charset="0"/>
              </a:rPr>
              <a:t>.</a:t>
            </a:r>
            <a:endParaRPr lang="en-US" altLang="zh-CN" sz="2800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Ink Free" panose="03080402000500000000" pitchFamily="66" charset="0"/>
              </a:rPr>
              <a:t>—My birthday is on January 1.</a:t>
            </a:r>
            <a:endParaRPr lang="en-US" altLang="zh-CN" sz="2800" dirty="0"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4819650" y="347345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4819650" y="3473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663700" y="606425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663700" y="6064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1758950" y="33083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758950" y="330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990850" y="4235450"/>
              <a:ext cx="1422400" cy="69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990850" y="4235450"/>
                <a:ext cx="1422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54050" y="3663950"/>
              <a:ext cx="1524000" cy="133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54050" y="3663950"/>
                <a:ext cx="15240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216150" y="3644900"/>
              <a:ext cx="10160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216150" y="36449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2616200" y="3670300"/>
              <a:ext cx="1358900" cy="19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2616200" y="3670300"/>
                <a:ext cx="1358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25700" y="3003550"/>
              <a:ext cx="127000" cy="673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25700" y="3003550"/>
                <a:ext cx="12700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2527300" y="3048000"/>
              <a:ext cx="615950" cy="698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2527300" y="3048000"/>
                <a:ext cx="61595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117850" y="3181350"/>
              <a:ext cx="360" cy="444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117850" y="3181350"/>
                <a:ext cx="36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3143250" y="3041650"/>
              <a:ext cx="882650" cy="6286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3143250" y="3041650"/>
                <a:ext cx="8826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3321050" y="3613150"/>
              <a:ext cx="711200" cy="38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3321050" y="3613150"/>
                <a:ext cx="711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628650" y="495935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628650" y="4959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635000" y="4921250"/>
              <a:ext cx="1416050" cy="44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635000" y="4921250"/>
                <a:ext cx="1416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2152650" y="4864100"/>
              <a:ext cx="222250" cy="101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2152650" y="4864100"/>
                <a:ext cx="222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2470150" y="4902200"/>
              <a:ext cx="381000" cy="63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2470150" y="4902200"/>
                <a:ext cx="381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3022600" y="4902200"/>
              <a:ext cx="374650" cy="76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3022600" y="4902200"/>
                <a:ext cx="374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1225550" y="5549900"/>
              <a:ext cx="1689100" cy="101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1225550" y="5549900"/>
                <a:ext cx="1689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1022350" y="5600700"/>
              <a:ext cx="18986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1022350" y="5600700"/>
                <a:ext cx="1898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1485900" y="4940300"/>
              <a:ext cx="57150" cy="247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1485900" y="4940300"/>
                <a:ext cx="57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1460500" y="5054600"/>
              <a:ext cx="184150" cy="158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1460500" y="5054600"/>
                <a:ext cx="1841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3086100" y="5530850"/>
              <a:ext cx="1651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3086100" y="5530850"/>
                <a:ext cx="165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3429000" y="5575300"/>
              <a:ext cx="1835150" cy="146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3429000" y="5575300"/>
                <a:ext cx="18351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6553200" y="3898900"/>
              <a:ext cx="323850" cy="3810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6553200" y="3898900"/>
                <a:ext cx="3238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7048500" y="3892550"/>
              <a:ext cx="190500" cy="400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7048500" y="3892550"/>
                <a:ext cx="1905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7385050" y="3867150"/>
              <a:ext cx="241300" cy="387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7385050" y="3867150"/>
                <a:ext cx="2413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7785100" y="3816350"/>
              <a:ext cx="234950" cy="438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7785100" y="3816350"/>
                <a:ext cx="2349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6172200" y="4445000"/>
              <a:ext cx="2387600" cy="152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6172200" y="4445000"/>
                <a:ext cx="2387600" cy="152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640" y="1171806"/>
            <a:ext cx="1070271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latin typeface="Ink Free" panose="03080402000500000000" pitchFamily="66" charset="0"/>
                <a:ea typeface="华文楷体" panose="02010600040101010101" pitchFamily="2" charset="-122"/>
              </a:rPr>
              <a:t>高兴 </a:t>
            </a:r>
            <a:r>
              <a:rPr lang="en-US" altLang="zh-CN" sz="44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gāo</a:t>
            </a:r>
            <a:r>
              <a:rPr lang="en-US" altLang="zh-CN" sz="4400" b="1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44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xìng</a:t>
            </a:r>
            <a:endParaRPr lang="en-US" altLang="zh-CN" sz="4400" b="1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〖cheerful; happy〗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你今天高兴吗？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我今天很高兴。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2" descr="高的笔顺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高的笔顺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高的笔顺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212955"/>
            <a:ext cx="2987445" cy="2987445"/>
          </a:xfrm>
          <a:prstGeom prst="rect">
            <a:avLst/>
          </a:prstGeom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045" y="212955"/>
            <a:ext cx="2987445" cy="2987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1409700" y="2863850"/>
              <a:ext cx="2159000" cy="57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409700" y="2863850"/>
                <a:ext cx="2159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612900" y="4051300"/>
              <a:ext cx="1892300" cy="82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1612900" y="4051300"/>
                <a:ext cx="1892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854700" y="3492500"/>
              <a:ext cx="234950" cy="82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5854700" y="3492500"/>
                <a:ext cx="2349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5664200" y="3625850"/>
              <a:ext cx="76200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5664200" y="3625850"/>
                <a:ext cx="762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5873750" y="3810000"/>
              <a:ext cx="31750" cy="285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5873750" y="3810000"/>
                <a:ext cx="317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873750" y="3790950"/>
              <a:ext cx="304800" cy="209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5873750" y="3790950"/>
                <a:ext cx="304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867400" y="3994150"/>
              <a:ext cx="317500" cy="31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5867400" y="3994150"/>
                <a:ext cx="317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5289550" y="4222750"/>
              <a:ext cx="171450" cy="654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5289550" y="4222750"/>
                <a:ext cx="1714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5340350" y="4146550"/>
              <a:ext cx="1339850" cy="800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5340350" y="4146550"/>
                <a:ext cx="133985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5835650" y="4425950"/>
              <a:ext cx="76200" cy="241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5835650" y="4425950"/>
                <a:ext cx="762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5867400" y="4337050"/>
              <a:ext cx="425450" cy="266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5867400" y="4337050"/>
                <a:ext cx="425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5905500" y="4584700"/>
              <a:ext cx="400050" cy="444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5905500" y="4584700"/>
                <a:ext cx="400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7391400" y="3816350"/>
              <a:ext cx="184150" cy="1968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7391400" y="3816350"/>
                <a:ext cx="1841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7715250" y="3721100"/>
              <a:ext cx="38100" cy="2032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7715250" y="3721100"/>
                <a:ext cx="38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7721600" y="3790950"/>
              <a:ext cx="41275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7721600" y="3790950"/>
                <a:ext cx="4127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7118350" y="4095750"/>
              <a:ext cx="1295400" cy="101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7118350" y="4095750"/>
                <a:ext cx="129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7423150" y="4311650"/>
              <a:ext cx="190500" cy="2349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7423150" y="4311650"/>
                <a:ext cx="190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7918450" y="4343400"/>
              <a:ext cx="222250" cy="158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7918450" y="4343400"/>
                <a:ext cx="222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2743200" y="4546600"/>
              <a:ext cx="444500" cy="501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2743200" y="4546600"/>
                <a:ext cx="4445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2628900" y="5143500"/>
              <a:ext cx="336550" cy="3619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2628900" y="5143500"/>
                <a:ext cx="3365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墨迹 29"/>
              <p14:cNvContentPartPr/>
              <p14:nvPr/>
            </p14:nvContentPartPr>
            <p14:xfrm>
              <a:off x="2882900" y="5289550"/>
              <a:ext cx="31750" cy="336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4"/>
            </p:blipFill>
            <p:spPr>
              <a:xfrm>
                <a:off x="2882900" y="5289550"/>
                <a:ext cx="31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墨迹 30"/>
              <p14:cNvContentPartPr/>
              <p14:nvPr/>
            </p14:nvContentPartPr>
            <p14:xfrm>
              <a:off x="3035300" y="5302250"/>
              <a:ext cx="139700" cy="127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6"/>
            </p:blipFill>
            <p:spPr>
              <a:xfrm>
                <a:off x="3035300" y="530225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墨迹 31"/>
              <p14:cNvContentPartPr/>
              <p14:nvPr/>
            </p14:nvContentPartPr>
            <p14:xfrm>
              <a:off x="2470150" y="6070600"/>
              <a:ext cx="273050" cy="2476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8"/>
            </p:blipFill>
            <p:spPr>
              <a:xfrm>
                <a:off x="2470150" y="6070600"/>
                <a:ext cx="273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墨迹 32"/>
              <p14:cNvContentPartPr/>
              <p14:nvPr/>
            </p14:nvContentPartPr>
            <p14:xfrm>
              <a:off x="2527300" y="6083300"/>
              <a:ext cx="254000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0"/>
            </p:blipFill>
            <p:spPr>
              <a:xfrm>
                <a:off x="2527300" y="6083300"/>
                <a:ext cx="2540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2724150" y="5829300"/>
              <a:ext cx="241300" cy="1270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2"/>
            </p:blipFill>
            <p:spPr>
              <a:xfrm>
                <a:off x="2724150" y="5829300"/>
                <a:ext cx="241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2857500" y="5899150"/>
              <a:ext cx="63500" cy="742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2857500" y="5899150"/>
                <a:ext cx="635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墨迹 35"/>
              <p14:cNvContentPartPr/>
              <p14:nvPr/>
            </p14:nvContentPartPr>
            <p14:xfrm>
              <a:off x="3124200" y="5784850"/>
              <a:ext cx="127000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6"/>
            </p:blipFill>
            <p:spPr>
              <a:xfrm>
                <a:off x="3124200" y="578485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7" name="墨迹 36"/>
              <p14:cNvContentPartPr/>
              <p14:nvPr/>
            </p14:nvContentPartPr>
            <p14:xfrm>
              <a:off x="3041650" y="6007100"/>
              <a:ext cx="203200" cy="381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8"/>
            </p:blipFill>
            <p:spPr>
              <a:xfrm>
                <a:off x="3041650" y="6007100"/>
                <a:ext cx="203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8" name="墨迹 37"/>
              <p14:cNvContentPartPr/>
              <p14:nvPr/>
            </p14:nvContentPartPr>
            <p14:xfrm>
              <a:off x="3041650" y="6165850"/>
              <a:ext cx="190500" cy="508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0"/>
            </p:blipFill>
            <p:spPr>
              <a:xfrm>
                <a:off x="3041650" y="6165850"/>
                <a:ext cx="190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3067050" y="6324600"/>
              <a:ext cx="127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3067050" y="6324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3111500" y="6134100"/>
              <a:ext cx="31750" cy="3746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3111500" y="6134100"/>
                <a:ext cx="31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3041650" y="6261100"/>
              <a:ext cx="190500" cy="190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3041650" y="6261100"/>
                <a:ext cx="190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2978150" y="6388100"/>
              <a:ext cx="406400" cy="889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2978150" y="6388100"/>
                <a:ext cx="406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3619500" y="6045200"/>
              <a:ext cx="381000" cy="381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0"/>
            </p:blipFill>
            <p:spPr>
              <a:xfrm>
                <a:off x="3619500" y="6045200"/>
                <a:ext cx="381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4" name="墨迹 43"/>
              <p14:cNvContentPartPr/>
              <p14:nvPr/>
            </p14:nvContentPartPr>
            <p14:xfrm>
              <a:off x="3740150" y="5943600"/>
              <a:ext cx="158750" cy="5397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2"/>
            </p:blipFill>
            <p:spPr>
              <a:xfrm>
                <a:off x="3740150" y="5943600"/>
                <a:ext cx="1587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5" name="墨迹 44"/>
              <p14:cNvContentPartPr/>
              <p14:nvPr/>
            </p14:nvContentPartPr>
            <p14:xfrm>
              <a:off x="3657600" y="6191250"/>
              <a:ext cx="1270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62"/>
            </p:blipFill>
            <p:spPr>
              <a:xfrm>
                <a:off x="3657600" y="6191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墨迹 45"/>
              <p14:cNvContentPartPr/>
              <p14:nvPr/>
            </p14:nvContentPartPr>
            <p14:xfrm>
              <a:off x="3505200" y="5981700"/>
              <a:ext cx="95250" cy="1143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5"/>
            </p:blipFill>
            <p:spPr>
              <a:xfrm>
                <a:off x="3505200" y="5981700"/>
                <a:ext cx="952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7" name="墨迹 46"/>
              <p14:cNvContentPartPr/>
              <p14:nvPr/>
            </p14:nvContentPartPr>
            <p14:xfrm>
              <a:off x="3657600" y="6172200"/>
              <a:ext cx="127000" cy="635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7"/>
            </p:blipFill>
            <p:spPr>
              <a:xfrm>
                <a:off x="3657600" y="6172200"/>
                <a:ext cx="127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8" name="墨迹 47"/>
              <p14:cNvContentPartPr/>
              <p14:nvPr/>
            </p14:nvContentPartPr>
            <p14:xfrm>
              <a:off x="3397250" y="6191250"/>
              <a:ext cx="222250" cy="304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9"/>
            </p:blipFill>
            <p:spPr>
              <a:xfrm>
                <a:off x="3397250" y="6191250"/>
                <a:ext cx="222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9" name="墨迹 48"/>
              <p14:cNvContentPartPr/>
              <p14:nvPr/>
            </p14:nvContentPartPr>
            <p14:xfrm>
              <a:off x="3416300" y="6477000"/>
              <a:ext cx="819150" cy="114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1"/>
            </p:blipFill>
            <p:spPr>
              <a:xfrm>
                <a:off x="3416300" y="6477000"/>
                <a:ext cx="819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0" name="墨迹 49"/>
              <p14:cNvContentPartPr/>
              <p14:nvPr/>
            </p14:nvContentPartPr>
            <p14:xfrm>
              <a:off x="4445000" y="6038850"/>
              <a:ext cx="234950" cy="527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3"/>
            </p:blipFill>
            <p:spPr>
              <a:xfrm>
                <a:off x="4445000" y="6038850"/>
                <a:ext cx="2349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1" name="墨迹 50"/>
              <p14:cNvContentPartPr/>
              <p14:nvPr/>
            </p14:nvContentPartPr>
            <p14:xfrm>
              <a:off x="4692650" y="6127750"/>
              <a:ext cx="241300" cy="3810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5"/>
            </p:blipFill>
            <p:spPr>
              <a:xfrm>
                <a:off x="4692650" y="6127750"/>
                <a:ext cx="2413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2" name="墨迹 51"/>
              <p14:cNvContentPartPr/>
              <p14:nvPr/>
            </p14:nvContentPartPr>
            <p14:xfrm>
              <a:off x="5029200" y="6153150"/>
              <a:ext cx="298450" cy="2794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7"/>
            </p:blipFill>
            <p:spPr>
              <a:xfrm>
                <a:off x="5029200" y="6153150"/>
                <a:ext cx="298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3" name="墨迹 52"/>
              <p14:cNvContentPartPr/>
              <p14:nvPr/>
            </p14:nvContentPartPr>
            <p14:xfrm>
              <a:off x="5321300" y="5842000"/>
              <a:ext cx="228600" cy="6921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89"/>
            </p:blipFill>
            <p:spPr>
              <a:xfrm>
                <a:off x="5321300" y="5842000"/>
                <a:ext cx="2286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4" name="墨迹 53"/>
              <p14:cNvContentPartPr/>
              <p14:nvPr/>
            </p14:nvContentPartPr>
            <p14:xfrm>
              <a:off x="5651500" y="6013450"/>
              <a:ext cx="342900" cy="7302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1"/>
            </p:blipFill>
            <p:spPr>
              <a:xfrm>
                <a:off x="5651500" y="6013450"/>
                <a:ext cx="342900" cy="730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868" y="769441"/>
            <a:ext cx="10702719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latin typeface="Ink Free" panose="03080402000500000000" pitchFamily="66" charset="0"/>
                <a:ea typeface="华文楷体" panose="02010600040101010101" pitchFamily="2" charset="-122"/>
              </a:rPr>
              <a:t>礼物 </a:t>
            </a:r>
            <a:r>
              <a:rPr lang="en-US" altLang="zh-CN" sz="44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lǐ</a:t>
            </a:r>
            <a:r>
              <a:rPr lang="en-US" altLang="zh-CN" sz="4400" b="1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44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wù</a:t>
            </a:r>
            <a:r>
              <a:rPr lang="en-US" altLang="zh-CN" sz="4400" b="1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endParaRPr lang="en-US" altLang="zh-CN" sz="4400" b="1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〖gift〗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谢谢你的礼物。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Thanks for your gift.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209" y="201547"/>
            <a:ext cx="3227453" cy="3227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35000" y="2686050"/>
              <a:ext cx="768350" cy="69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635000" y="2686050"/>
                <a:ext cx="768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22250" y="3740150"/>
              <a:ext cx="654050" cy="38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22250" y="3740150"/>
                <a:ext cx="654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806700" y="3746500"/>
              <a:ext cx="1009650" cy="69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806700" y="3746500"/>
                <a:ext cx="1009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1066800" y="3670300"/>
              <a:ext cx="558800" cy="88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066800" y="3670300"/>
                <a:ext cx="558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1136650" y="3930650"/>
              <a:ext cx="31750" cy="285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1136650" y="3930650"/>
                <a:ext cx="317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850900" y="3937000"/>
              <a:ext cx="450850" cy="768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850900" y="3937000"/>
                <a:ext cx="45085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289050" y="3968750"/>
              <a:ext cx="190500" cy="285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289050" y="3968750"/>
                <a:ext cx="1905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479550" y="3949700"/>
              <a:ext cx="215900" cy="298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479550" y="3949700"/>
                <a:ext cx="215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765300" y="3981450"/>
              <a:ext cx="177800" cy="222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765300" y="3981450"/>
                <a:ext cx="177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1828800" y="3683000"/>
              <a:ext cx="615950" cy="1270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1828800" y="3683000"/>
                <a:ext cx="615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5149850" y="3746500"/>
              <a:ext cx="66040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5149850" y="3746500"/>
                <a:ext cx="660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5416550" y="4267200"/>
              <a:ext cx="171450" cy="2032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5416550" y="4267200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4845050" y="4572000"/>
              <a:ext cx="869950" cy="8699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4845050" y="4572000"/>
                <a:ext cx="86995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5435600" y="4946650"/>
              <a:ext cx="19050" cy="920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5435600" y="4946650"/>
                <a:ext cx="19050" cy="920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5448300" y="5060950"/>
              <a:ext cx="203200" cy="158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5448300" y="5060950"/>
                <a:ext cx="203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5829300" y="4705350"/>
              <a:ext cx="584200" cy="971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5829300" y="4705350"/>
                <a:ext cx="58420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7061200" y="435610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7061200" y="4356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6769100" y="4311650"/>
              <a:ext cx="298450" cy="7112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6769100" y="4311650"/>
                <a:ext cx="2984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6921500" y="4641850"/>
              <a:ext cx="53340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6921500" y="4641850"/>
                <a:ext cx="533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7289800" y="4279900"/>
              <a:ext cx="44450" cy="1498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7289800" y="4279900"/>
                <a:ext cx="44450" cy="149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6870700" y="5060950"/>
              <a:ext cx="692150" cy="349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6870700" y="5060950"/>
                <a:ext cx="6921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7524750" y="4235450"/>
              <a:ext cx="260350" cy="5080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7524750" y="4235450"/>
                <a:ext cx="2603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7677150" y="4514850"/>
              <a:ext cx="666750" cy="12954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7677150" y="4514850"/>
                <a:ext cx="666750" cy="129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7594600" y="4514850"/>
              <a:ext cx="247650" cy="692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7594600" y="4514850"/>
                <a:ext cx="2476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7651750" y="4514850"/>
              <a:ext cx="482600" cy="819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7651750" y="4514850"/>
                <a:ext cx="482600" cy="819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6439" y="347875"/>
            <a:ext cx="8417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xiè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323" y="2099506"/>
            <a:ext cx="1170535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谢天谢地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xiètiān-xièdì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〖thank goodness,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thankheaven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谢谢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xièxie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〖thank〗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感谢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gǎn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xiè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【thanks】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adv.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感谢地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;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感激地 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thankfully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adj.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感谢的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;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感激的 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thankful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5435" y="158874"/>
            <a:ext cx="3270126" cy="3270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00050" y="2686050"/>
              <a:ext cx="336550" cy="95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00050" y="2686050"/>
                <a:ext cx="336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23850" y="3403600"/>
              <a:ext cx="622300" cy="139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23850" y="3403600"/>
                <a:ext cx="622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60350" y="4064000"/>
              <a:ext cx="78105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60350" y="4064000"/>
                <a:ext cx="781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670300" y="2997200"/>
              <a:ext cx="717550" cy="895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3670300" y="2997200"/>
                <a:ext cx="71755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298450" y="2686050"/>
              <a:ext cx="160020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298450" y="2686050"/>
                <a:ext cx="1600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4019550" y="2800350"/>
              <a:ext cx="240030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4019550" y="2800350"/>
                <a:ext cx="2400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558800" y="1987550"/>
              <a:ext cx="171450" cy="222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558800" y="1987550"/>
                <a:ext cx="1714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787400" y="1733550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787400" y="1733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533400" y="1905000"/>
              <a:ext cx="12065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533400" y="1905000"/>
                <a:ext cx="120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762000" y="1701800"/>
              <a:ext cx="19050" cy="546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762000" y="1701800"/>
                <a:ext cx="190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723900" y="1854200"/>
              <a:ext cx="184150" cy="222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723900" y="1854200"/>
                <a:ext cx="1841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971550" y="1885950"/>
              <a:ext cx="44450" cy="184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971550" y="188595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838200" y="1809750"/>
              <a:ext cx="330200" cy="546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838200" y="1809750"/>
                <a:ext cx="3302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1358900" y="2190750"/>
              <a:ext cx="412750" cy="565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1358900" y="2190750"/>
                <a:ext cx="4127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1028700" y="4679950"/>
              <a:ext cx="218440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1028700" y="4679950"/>
                <a:ext cx="2184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6318250" y="3708400"/>
              <a:ext cx="285750" cy="57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6318250" y="3708400"/>
                <a:ext cx="285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6178550" y="4038600"/>
              <a:ext cx="584200" cy="806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6178550" y="4038600"/>
                <a:ext cx="5842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6724650" y="3556000"/>
              <a:ext cx="323850" cy="158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6724650" y="3556000"/>
                <a:ext cx="3238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6807200" y="3752850"/>
              <a:ext cx="50800" cy="539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6807200" y="3752850"/>
                <a:ext cx="508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6921500" y="3714750"/>
              <a:ext cx="311150" cy="13906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6921500" y="3714750"/>
                <a:ext cx="311150" cy="139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6858000" y="3911600"/>
              <a:ext cx="247650" cy="127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6858000" y="3911600"/>
                <a:ext cx="247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6877050" y="4044950"/>
              <a:ext cx="273050" cy="6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6877050" y="4044950"/>
                <a:ext cx="273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6743700" y="4229100"/>
              <a:ext cx="45720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6743700" y="4229100"/>
                <a:ext cx="457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6896100" y="4235450"/>
              <a:ext cx="317500" cy="4699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6896100" y="4235450"/>
                <a:ext cx="3175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7378700" y="4076700"/>
              <a:ext cx="546100" cy="762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7378700" y="4076700"/>
                <a:ext cx="546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7524750" y="3695700"/>
              <a:ext cx="247650" cy="1270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7524750" y="3695700"/>
                <a:ext cx="247650" cy="127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7366000" y="4394200"/>
              <a:ext cx="247650" cy="1079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7366000" y="4394200"/>
                <a:ext cx="247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墨迹 33"/>
              <p14:cNvContentPartPr/>
              <p14:nvPr/>
            </p14:nvContentPartPr>
            <p14:xfrm>
              <a:off x="8350250" y="3638550"/>
              <a:ext cx="152400" cy="889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7"/>
            </p:blipFill>
            <p:spPr>
              <a:xfrm>
                <a:off x="8350250" y="3638550"/>
                <a:ext cx="152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8166100" y="3905250"/>
              <a:ext cx="412750" cy="7556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8166100" y="3905250"/>
                <a:ext cx="4127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8648700" y="3562350"/>
              <a:ext cx="323850" cy="317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1"/>
            </p:blipFill>
            <p:spPr>
              <a:xfrm>
                <a:off x="8648700" y="3562350"/>
                <a:ext cx="323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墨迹 36"/>
              <p14:cNvContentPartPr/>
              <p14:nvPr/>
            </p14:nvContentPartPr>
            <p14:xfrm>
              <a:off x="8743950" y="3581400"/>
              <a:ext cx="57150" cy="7239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3"/>
            </p:blipFill>
            <p:spPr>
              <a:xfrm>
                <a:off x="8743950" y="3581400"/>
                <a:ext cx="571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墨迹 37"/>
              <p14:cNvContentPartPr/>
              <p14:nvPr/>
            </p14:nvContentPartPr>
            <p14:xfrm>
              <a:off x="8763000" y="3638550"/>
              <a:ext cx="355600" cy="15748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5"/>
            </p:blipFill>
            <p:spPr>
              <a:xfrm>
                <a:off x="8763000" y="3638550"/>
                <a:ext cx="355600" cy="157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墨迹 38"/>
              <p14:cNvContentPartPr/>
              <p14:nvPr/>
            </p14:nvContentPartPr>
            <p14:xfrm>
              <a:off x="8839200" y="3879850"/>
              <a:ext cx="2540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7"/>
            </p:blipFill>
            <p:spPr>
              <a:xfrm>
                <a:off x="8839200" y="3879850"/>
                <a:ext cx="254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墨迹 39"/>
              <p14:cNvContentPartPr/>
              <p14:nvPr/>
            </p14:nvContentPartPr>
            <p14:xfrm>
              <a:off x="8788400" y="4044950"/>
              <a:ext cx="19685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9"/>
            </p:blipFill>
            <p:spPr>
              <a:xfrm>
                <a:off x="8788400" y="4044950"/>
                <a:ext cx="196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8566150" y="4229100"/>
              <a:ext cx="463550" cy="476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8566150" y="4229100"/>
                <a:ext cx="4635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9271000" y="3981450"/>
              <a:ext cx="463550" cy="698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9271000" y="3981450"/>
                <a:ext cx="463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9480550" y="3689350"/>
              <a:ext cx="139700" cy="1098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9480550" y="3689350"/>
                <a:ext cx="139700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9353550" y="4305300"/>
              <a:ext cx="190500" cy="63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9353550" y="4305300"/>
                <a:ext cx="190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6502400" y="5784850"/>
              <a:ext cx="831850" cy="95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6502400" y="5784850"/>
                <a:ext cx="831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6604000" y="5511800"/>
              <a:ext cx="565150" cy="889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6604000" y="5511800"/>
                <a:ext cx="56515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7067550" y="5816600"/>
              <a:ext cx="488950" cy="6858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7067550" y="5816600"/>
                <a:ext cx="4889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8401050" y="5073650"/>
              <a:ext cx="133350" cy="279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8401050" y="5073650"/>
                <a:ext cx="1333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8051800" y="5283200"/>
              <a:ext cx="38100" cy="393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8051800" y="5283200"/>
                <a:ext cx="38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8070850" y="5327650"/>
              <a:ext cx="79375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8070850" y="5327650"/>
                <a:ext cx="793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8172450" y="5556250"/>
              <a:ext cx="533400" cy="4191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8172450" y="5556250"/>
                <a:ext cx="5334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8458200" y="5772150"/>
              <a:ext cx="285750" cy="1047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8458200" y="5772150"/>
                <a:ext cx="285750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8229600" y="5911850"/>
              <a:ext cx="425450" cy="2794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5"/>
            </p:blipFill>
            <p:spPr>
              <a:xfrm>
                <a:off x="8229600" y="5911850"/>
                <a:ext cx="425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墨迹 53"/>
              <p14:cNvContentPartPr/>
              <p14:nvPr/>
            </p14:nvContentPartPr>
            <p14:xfrm>
              <a:off x="8140700" y="6121400"/>
              <a:ext cx="527050" cy="2286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7"/>
            </p:blipFill>
            <p:spPr>
              <a:xfrm>
                <a:off x="8140700" y="6121400"/>
                <a:ext cx="5270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墨迹 54"/>
              <p14:cNvContentPartPr/>
              <p14:nvPr/>
            </p14:nvContentPartPr>
            <p14:xfrm>
              <a:off x="8775700" y="5835650"/>
              <a:ext cx="368300" cy="1714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9"/>
            </p:blipFill>
            <p:spPr>
              <a:xfrm>
                <a:off x="8775700" y="5835650"/>
                <a:ext cx="3683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8686800" y="6070600"/>
              <a:ext cx="838200" cy="2857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8686800" y="6070600"/>
                <a:ext cx="838200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6111" y="181957"/>
            <a:ext cx="9436135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课文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text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大卫：安妮，今天是你的生日。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祝你生日快乐！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安妮：谢谢！这是我的生日礼物吗？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大卫：对！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安妮：这是什么？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大卫：一本英汉词典。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安妮：谢谢你！你的生日是几月几号？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大卫：我的生日是十月十二号。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771650" y="1511300"/>
              <a:ext cx="850900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771650" y="1511300"/>
                <a:ext cx="850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168650" y="1460500"/>
              <a:ext cx="1016000" cy="50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168650" y="1460500"/>
                <a:ext cx="1016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324350" y="1409700"/>
              <a:ext cx="1549400" cy="44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4324350" y="1409700"/>
                <a:ext cx="1549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1790700" y="2203450"/>
              <a:ext cx="40005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1790700" y="2203450"/>
                <a:ext cx="400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381250" y="2228850"/>
              <a:ext cx="254000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2381250" y="2228850"/>
                <a:ext cx="254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965450" y="2178050"/>
              <a:ext cx="13589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965450" y="2178050"/>
                <a:ext cx="135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854200" y="2876550"/>
              <a:ext cx="666750" cy="952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854200" y="2876550"/>
                <a:ext cx="666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124200" y="2851150"/>
              <a:ext cx="6794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124200" y="2851150"/>
                <a:ext cx="679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4057650" y="2901950"/>
              <a:ext cx="5334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4057650" y="2901950"/>
                <a:ext cx="533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4813300" y="2794000"/>
              <a:ext cx="1358900" cy="139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4813300" y="2794000"/>
                <a:ext cx="13589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6432550" y="2908300"/>
              <a:ext cx="311150" cy="31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6432550" y="2908300"/>
                <a:ext cx="311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835150" y="3663950"/>
              <a:ext cx="4000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835150" y="3663950"/>
                <a:ext cx="400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1873250" y="4464050"/>
              <a:ext cx="73660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1873250" y="4464050"/>
                <a:ext cx="736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2813050" y="4419600"/>
              <a:ext cx="66675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2813050" y="4419600"/>
                <a:ext cx="666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1955800" y="5105400"/>
              <a:ext cx="66040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1955800" y="5105400"/>
                <a:ext cx="660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2825750" y="5168900"/>
              <a:ext cx="15049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2825750" y="5168900"/>
                <a:ext cx="1504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1892300" y="5911850"/>
              <a:ext cx="122555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1892300" y="5911850"/>
                <a:ext cx="1225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3638550" y="5937250"/>
              <a:ext cx="1346200" cy="31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3638550" y="5937250"/>
                <a:ext cx="1346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5124450" y="5861050"/>
              <a:ext cx="311150" cy="6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5124450" y="5861050"/>
                <a:ext cx="311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5657850" y="5911850"/>
              <a:ext cx="59690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5657850" y="5911850"/>
                <a:ext cx="596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6489700" y="5867400"/>
              <a:ext cx="7175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6489700" y="5867400"/>
                <a:ext cx="717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2209800" y="6508750"/>
              <a:ext cx="123825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2209800" y="6508750"/>
                <a:ext cx="12382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3543300" y="6540500"/>
              <a:ext cx="393700" cy="114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3543300" y="6540500"/>
                <a:ext cx="393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4121150" y="6584950"/>
              <a:ext cx="571500" cy="25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4121150" y="6584950"/>
                <a:ext cx="571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4851400" y="6578600"/>
              <a:ext cx="1276350" cy="50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4851400" y="6578600"/>
                <a:ext cx="1276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2882900" y="527050"/>
              <a:ext cx="234950" cy="57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2882900" y="527050"/>
                <a:ext cx="2349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2933700" y="552450"/>
              <a:ext cx="133350" cy="393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2933700" y="552450"/>
                <a:ext cx="1333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3079750" y="673100"/>
              <a:ext cx="107950" cy="1079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3079750" y="673100"/>
                <a:ext cx="107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3308350" y="425450"/>
              <a:ext cx="133350" cy="381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3308350" y="425450"/>
                <a:ext cx="1333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3479800" y="615950"/>
              <a:ext cx="133350" cy="171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3479800" y="615950"/>
                <a:ext cx="133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3663950" y="622300"/>
              <a:ext cx="25400" cy="146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3663950" y="62230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3498850" y="558800"/>
              <a:ext cx="361950" cy="501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3498850" y="558800"/>
                <a:ext cx="3619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3282950" y="660400"/>
              <a:ext cx="63500" cy="952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3282950" y="66040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4413250" y="539750"/>
              <a:ext cx="31750" cy="171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4413250" y="539750"/>
                <a:ext cx="317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4343400" y="508000"/>
              <a:ext cx="247650" cy="4635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4343400" y="508000"/>
                <a:ext cx="2476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4591050" y="495300"/>
              <a:ext cx="114300" cy="1714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4591050" y="495300"/>
                <a:ext cx="1143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4775200" y="495300"/>
              <a:ext cx="133350" cy="1905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4775200" y="495300"/>
                <a:ext cx="133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4991100" y="431800"/>
              <a:ext cx="177800" cy="203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4991100" y="431800"/>
                <a:ext cx="177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5099050" y="863600"/>
              <a:ext cx="933450" cy="6159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5099050" y="863600"/>
                <a:ext cx="9334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5867400" y="450850"/>
              <a:ext cx="25400" cy="406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5867400" y="450850"/>
                <a:ext cx="254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5822950" y="622300"/>
              <a:ext cx="146050" cy="1968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5822950" y="622300"/>
                <a:ext cx="146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6076950" y="641350"/>
              <a:ext cx="12700" cy="2032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6076950" y="641350"/>
                <a:ext cx="127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6096000" y="533400"/>
              <a:ext cx="1270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6096000" y="533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6102350" y="533400"/>
              <a:ext cx="311150" cy="2667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6102350" y="533400"/>
                <a:ext cx="3111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6419850" y="476250"/>
              <a:ext cx="38100" cy="2730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6419850" y="476250"/>
                <a:ext cx="38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6311900" y="527050"/>
              <a:ext cx="330200" cy="25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6311900" y="527050"/>
                <a:ext cx="330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6623050" y="355600"/>
              <a:ext cx="120650" cy="3746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6623050" y="355600"/>
                <a:ext cx="1206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6826250" y="165100"/>
              <a:ext cx="234950" cy="5842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6826250" y="165100"/>
                <a:ext cx="2349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7124700" y="488950"/>
              <a:ext cx="209550" cy="1778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7124700" y="488950"/>
                <a:ext cx="2095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7372350" y="482600"/>
              <a:ext cx="95250" cy="2286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0"/>
            </p:blipFill>
            <p:spPr>
              <a:xfrm>
                <a:off x="7372350" y="482600"/>
                <a:ext cx="952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3" name="墨迹 52"/>
              <p14:cNvContentPartPr/>
              <p14:nvPr/>
            </p14:nvContentPartPr>
            <p14:xfrm>
              <a:off x="7042150" y="393700"/>
              <a:ext cx="603250" cy="8699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2"/>
            </p:blipFill>
            <p:spPr>
              <a:xfrm>
                <a:off x="7042150" y="393700"/>
                <a:ext cx="60325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4" name="墨迹 53"/>
              <p14:cNvContentPartPr/>
              <p14:nvPr/>
            </p14:nvContentPartPr>
            <p14:xfrm>
              <a:off x="1593850" y="1657350"/>
              <a:ext cx="654050" cy="660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4"/>
            </p:blipFill>
            <p:spPr>
              <a:xfrm>
                <a:off x="1593850" y="1657350"/>
                <a:ext cx="6540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5" name="墨迹 54"/>
              <p14:cNvContentPartPr/>
              <p14:nvPr/>
            </p14:nvContentPartPr>
            <p14:xfrm>
              <a:off x="2298700" y="2165350"/>
              <a:ext cx="222250" cy="698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6"/>
            </p:blipFill>
            <p:spPr>
              <a:xfrm>
                <a:off x="2298700" y="2165350"/>
                <a:ext cx="222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6" name="墨迹 55"/>
              <p14:cNvContentPartPr/>
              <p14:nvPr/>
            </p14:nvContentPartPr>
            <p14:xfrm>
              <a:off x="2794000" y="2133600"/>
              <a:ext cx="1504950" cy="698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8"/>
            </p:blipFill>
            <p:spPr>
              <a:xfrm>
                <a:off x="2794000" y="2133600"/>
                <a:ext cx="15049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7" name="墨迹 56"/>
              <p14:cNvContentPartPr/>
              <p14:nvPr/>
            </p14:nvContentPartPr>
            <p14:xfrm>
              <a:off x="3403600" y="1555750"/>
              <a:ext cx="882650" cy="6921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0"/>
            </p:blipFill>
            <p:spPr>
              <a:xfrm>
                <a:off x="3403600" y="1555750"/>
                <a:ext cx="8826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8" name="墨迹 57"/>
              <p14:cNvContentPartPr/>
              <p14:nvPr/>
            </p14:nvContentPartPr>
            <p14:xfrm>
              <a:off x="1784350" y="2844800"/>
              <a:ext cx="971550" cy="508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2"/>
            </p:blipFill>
            <p:spPr>
              <a:xfrm>
                <a:off x="1784350" y="2844800"/>
                <a:ext cx="971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墨迹 58"/>
              <p14:cNvContentPartPr/>
              <p14:nvPr/>
            </p14:nvContentPartPr>
            <p14:xfrm>
              <a:off x="6489700" y="2908300"/>
              <a:ext cx="23495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4"/>
            </p:blipFill>
            <p:spPr>
              <a:xfrm>
                <a:off x="6489700" y="2908300"/>
                <a:ext cx="234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墨迹 59"/>
              <p14:cNvContentPartPr/>
              <p14:nvPr/>
            </p14:nvContentPartPr>
            <p14:xfrm>
              <a:off x="3105150" y="3098800"/>
              <a:ext cx="82550" cy="3048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6"/>
            </p:blipFill>
            <p:spPr>
              <a:xfrm>
                <a:off x="3105150" y="3098800"/>
                <a:ext cx="82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1" name="墨迹 60"/>
              <p14:cNvContentPartPr/>
              <p14:nvPr/>
            </p14:nvContentPartPr>
            <p14:xfrm>
              <a:off x="3016250" y="3397250"/>
              <a:ext cx="190500" cy="63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8"/>
            </p:blipFill>
            <p:spPr>
              <a:xfrm>
                <a:off x="3016250" y="3397250"/>
                <a:ext cx="190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2" name="墨迹 61"/>
              <p14:cNvContentPartPr/>
              <p14:nvPr/>
            </p14:nvContentPartPr>
            <p14:xfrm>
              <a:off x="3289300" y="3187700"/>
              <a:ext cx="82550" cy="2095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0"/>
            </p:blipFill>
            <p:spPr>
              <a:xfrm>
                <a:off x="3289300" y="3187700"/>
                <a:ext cx="825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3" name="墨迹 62"/>
              <p14:cNvContentPartPr/>
              <p14:nvPr/>
            </p14:nvContentPartPr>
            <p14:xfrm>
              <a:off x="3562350" y="3257550"/>
              <a:ext cx="177800" cy="63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2"/>
            </p:blipFill>
            <p:spPr>
              <a:xfrm>
                <a:off x="3562350" y="3257550"/>
                <a:ext cx="177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4" name="墨迹 63"/>
              <p14:cNvContentPartPr/>
              <p14:nvPr/>
            </p14:nvContentPartPr>
            <p14:xfrm>
              <a:off x="3619500" y="3124200"/>
              <a:ext cx="127000" cy="3111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4"/>
            </p:blipFill>
            <p:spPr>
              <a:xfrm>
                <a:off x="3619500" y="3124200"/>
                <a:ext cx="1270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5" name="墨迹 64"/>
              <p14:cNvContentPartPr/>
              <p14:nvPr/>
            </p14:nvContentPartPr>
            <p14:xfrm>
              <a:off x="3790950" y="3003550"/>
              <a:ext cx="127000" cy="4191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6"/>
            </p:blipFill>
            <p:spPr>
              <a:xfrm>
                <a:off x="3790950" y="3003550"/>
                <a:ext cx="1270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6" name="墨迹 65"/>
              <p14:cNvContentPartPr/>
              <p14:nvPr/>
            </p14:nvContentPartPr>
            <p14:xfrm>
              <a:off x="4019550" y="3257550"/>
              <a:ext cx="25400" cy="146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8"/>
            </p:blipFill>
            <p:spPr>
              <a:xfrm>
                <a:off x="4019550" y="325755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7" name="墨迹 66"/>
              <p14:cNvContentPartPr/>
              <p14:nvPr/>
            </p14:nvContentPartPr>
            <p14:xfrm>
              <a:off x="4083050" y="3098800"/>
              <a:ext cx="12700" cy="38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0"/>
            </p:blipFill>
            <p:spPr>
              <a:xfrm>
                <a:off x="4083050" y="309880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8" name="墨迹 67"/>
              <p14:cNvContentPartPr/>
              <p14:nvPr/>
            </p14:nvContentPartPr>
            <p14:xfrm>
              <a:off x="4152900" y="3194050"/>
              <a:ext cx="127000" cy="2222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2"/>
            </p:blipFill>
            <p:spPr>
              <a:xfrm>
                <a:off x="4152900" y="3194050"/>
                <a:ext cx="1270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9" name="墨迹 68"/>
              <p14:cNvContentPartPr/>
              <p14:nvPr/>
            </p14:nvContentPartPr>
            <p14:xfrm>
              <a:off x="4597400" y="3175000"/>
              <a:ext cx="304800" cy="1968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4"/>
            </p:blipFill>
            <p:spPr>
              <a:xfrm>
                <a:off x="4597400" y="3175000"/>
                <a:ext cx="304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0" name="墨迹 69"/>
              <p14:cNvContentPartPr/>
              <p14:nvPr/>
            </p14:nvContentPartPr>
            <p14:xfrm>
              <a:off x="4991100" y="3149600"/>
              <a:ext cx="63500" cy="1841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6"/>
            </p:blipFill>
            <p:spPr>
              <a:xfrm>
                <a:off x="4991100" y="3149600"/>
                <a:ext cx="635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1" name="墨迹 70"/>
              <p14:cNvContentPartPr/>
              <p14:nvPr/>
            </p14:nvContentPartPr>
            <p14:xfrm>
              <a:off x="4806950" y="3149600"/>
              <a:ext cx="450850" cy="5715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8"/>
            </p:blipFill>
            <p:spPr>
              <a:xfrm>
                <a:off x="4806950" y="3149600"/>
                <a:ext cx="4508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4756150" y="2876550"/>
              <a:ext cx="514350" cy="127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4756150" y="2876550"/>
                <a:ext cx="514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5397500" y="2292350"/>
              <a:ext cx="990600" cy="5969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5397500" y="2292350"/>
                <a:ext cx="9906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5499100" y="1873250"/>
              <a:ext cx="406400" cy="425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5499100" y="1873250"/>
                <a:ext cx="4064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5956300" y="1936750"/>
              <a:ext cx="31750" cy="1524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5956300" y="193675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6045200" y="1771650"/>
              <a:ext cx="57150" cy="698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6045200" y="1771650"/>
                <a:ext cx="57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6032500" y="1701800"/>
              <a:ext cx="279400" cy="7112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6032500" y="1701800"/>
                <a:ext cx="27940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6070600" y="1968500"/>
              <a:ext cx="209550" cy="63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6070600" y="196850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6311900" y="1809750"/>
              <a:ext cx="101600" cy="3111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4"/>
            </p:blipFill>
            <p:spPr>
              <a:xfrm>
                <a:off x="6311900" y="1809750"/>
                <a:ext cx="1016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墨迹 79"/>
              <p14:cNvContentPartPr/>
              <p14:nvPr/>
            </p14:nvContentPartPr>
            <p14:xfrm>
              <a:off x="6292850" y="1879600"/>
              <a:ext cx="247650" cy="635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6"/>
            </p:blipFill>
            <p:spPr>
              <a:xfrm>
                <a:off x="6292850" y="1879600"/>
                <a:ext cx="247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墨迹 80"/>
              <p14:cNvContentPartPr/>
              <p14:nvPr/>
            </p14:nvContentPartPr>
            <p14:xfrm>
              <a:off x="6292850" y="2889250"/>
              <a:ext cx="476250" cy="1016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8"/>
            </p:blipFill>
            <p:spPr>
              <a:xfrm>
                <a:off x="6292850" y="2889250"/>
                <a:ext cx="476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1803400" y="3606800"/>
              <a:ext cx="546100" cy="762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1803400" y="3606800"/>
                <a:ext cx="546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2527300" y="3390900"/>
              <a:ext cx="25400" cy="2286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2527300" y="3390900"/>
                <a:ext cx="25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2444750" y="3416300"/>
              <a:ext cx="292100" cy="4254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2444750" y="3416300"/>
                <a:ext cx="2921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2603500" y="3594100"/>
              <a:ext cx="342900" cy="2159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2603500" y="3594100"/>
                <a:ext cx="342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3098800" y="3517900"/>
              <a:ext cx="101600" cy="2349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3098800" y="3517900"/>
                <a:ext cx="1016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3067050" y="3860800"/>
              <a:ext cx="12700" cy="3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86"/>
            </p:blipFill>
            <p:spPr>
              <a:xfrm>
                <a:off x="3067050" y="3860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3784600" y="3930650"/>
              <a:ext cx="438150" cy="4064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3784600" y="3930650"/>
                <a:ext cx="4381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墨迹 88"/>
              <p14:cNvContentPartPr/>
              <p14:nvPr/>
            </p14:nvContentPartPr>
            <p14:xfrm>
              <a:off x="4191000" y="3854450"/>
              <a:ext cx="450850" cy="4381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4191000" y="3854450"/>
                <a:ext cx="4508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墨迹 89"/>
              <p14:cNvContentPartPr/>
              <p14:nvPr/>
            </p14:nvContentPartPr>
            <p14:xfrm>
              <a:off x="4762500" y="3886200"/>
              <a:ext cx="139700" cy="4127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5"/>
            </p:blipFill>
            <p:spPr>
              <a:xfrm>
                <a:off x="4762500" y="3886200"/>
                <a:ext cx="1397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墨迹 90"/>
              <p14:cNvContentPartPr/>
              <p14:nvPr/>
            </p14:nvContentPartPr>
            <p14:xfrm>
              <a:off x="4654550" y="4006850"/>
              <a:ext cx="317500" cy="63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7"/>
            </p:blipFill>
            <p:spPr>
              <a:xfrm>
                <a:off x="4654550" y="4006850"/>
                <a:ext cx="317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墨迹 91"/>
              <p14:cNvContentPartPr/>
              <p14:nvPr/>
            </p14:nvContentPartPr>
            <p14:xfrm>
              <a:off x="5302250" y="4044950"/>
              <a:ext cx="38100" cy="2159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9"/>
            </p:blipFill>
            <p:spPr>
              <a:xfrm>
                <a:off x="5302250" y="4044950"/>
                <a:ext cx="38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墨迹 92"/>
              <p14:cNvContentPartPr/>
              <p14:nvPr/>
            </p14:nvContentPartPr>
            <p14:xfrm>
              <a:off x="5378450" y="3835400"/>
              <a:ext cx="44450" cy="444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1"/>
            </p:blipFill>
            <p:spPr>
              <a:xfrm>
                <a:off x="5378450" y="383540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墨迹 93"/>
              <p14:cNvContentPartPr/>
              <p14:nvPr/>
            </p14:nvContentPartPr>
            <p14:xfrm>
              <a:off x="5422900" y="4006850"/>
              <a:ext cx="152400" cy="2286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3"/>
            </p:blipFill>
            <p:spPr>
              <a:xfrm>
                <a:off x="5422900" y="4006850"/>
                <a:ext cx="152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墨迹 94"/>
              <p14:cNvContentPartPr/>
              <p14:nvPr/>
            </p14:nvContentPartPr>
            <p14:xfrm>
              <a:off x="5791200" y="4064000"/>
              <a:ext cx="311150" cy="6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5"/>
            </p:blipFill>
            <p:spPr>
              <a:xfrm>
                <a:off x="5791200" y="4064000"/>
                <a:ext cx="311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墨迹 95"/>
              <p14:cNvContentPartPr/>
              <p14:nvPr/>
            </p14:nvContentPartPr>
            <p14:xfrm>
              <a:off x="5861050" y="3968750"/>
              <a:ext cx="171450" cy="2921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7"/>
            </p:blipFill>
            <p:spPr>
              <a:xfrm>
                <a:off x="5861050" y="3968750"/>
                <a:ext cx="1714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墨迹 96"/>
              <p14:cNvContentPartPr/>
              <p14:nvPr/>
            </p14:nvContentPartPr>
            <p14:xfrm>
              <a:off x="6026150" y="3727450"/>
              <a:ext cx="190500" cy="5080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9"/>
            </p:blipFill>
            <p:spPr>
              <a:xfrm>
                <a:off x="6026150" y="3727450"/>
                <a:ext cx="1905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墨迹 97"/>
              <p14:cNvContentPartPr/>
              <p14:nvPr/>
            </p14:nvContentPartPr>
            <p14:xfrm>
              <a:off x="6305550" y="4000500"/>
              <a:ext cx="57150" cy="2095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1"/>
            </p:blipFill>
            <p:spPr>
              <a:xfrm>
                <a:off x="6305550" y="4000500"/>
                <a:ext cx="571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墨迹 98"/>
              <p14:cNvContentPartPr/>
              <p14:nvPr/>
            </p14:nvContentPartPr>
            <p14:xfrm>
              <a:off x="6426200" y="3816350"/>
              <a:ext cx="38100" cy="698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3"/>
            </p:blipFill>
            <p:spPr>
              <a:xfrm>
                <a:off x="6426200" y="3816350"/>
                <a:ext cx="3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墨迹 99"/>
              <p14:cNvContentPartPr/>
              <p14:nvPr/>
            </p14:nvContentPartPr>
            <p14:xfrm>
              <a:off x="6445250" y="3981450"/>
              <a:ext cx="146050" cy="1841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5"/>
            </p:blipFill>
            <p:spPr>
              <a:xfrm>
                <a:off x="6445250" y="398145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墨迹 100"/>
              <p14:cNvContentPartPr/>
              <p14:nvPr/>
            </p14:nvContentPartPr>
            <p14:xfrm>
              <a:off x="6800850" y="3752850"/>
              <a:ext cx="139700" cy="2921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7"/>
            </p:blipFill>
            <p:spPr>
              <a:xfrm>
                <a:off x="6800850" y="3752850"/>
                <a:ext cx="139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墨迹 101"/>
              <p14:cNvContentPartPr/>
              <p14:nvPr/>
            </p14:nvContentPartPr>
            <p14:xfrm>
              <a:off x="6800850" y="4248150"/>
              <a:ext cx="12700" cy="36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86"/>
            </p:blipFill>
            <p:spPr>
              <a:xfrm>
                <a:off x="6800850" y="4248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墨迹 102"/>
              <p14:cNvContentPartPr/>
              <p14:nvPr/>
            </p14:nvContentPartPr>
            <p14:xfrm>
              <a:off x="2540000" y="5245100"/>
              <a:ext cx="12700" cy="36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86"/>
            </p:blipFill>
            <p:spPr>
              <a:xfrm>
                <a:off x="2540000" y="5245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1784350" y="5124450"/>
              <a:ext cx="812800" cy="1079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1784350" y="5124450"/>
                <a:ext cx="8128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2698750" y="4508500"/>
              <a:ext cx="762000" cy="7429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2698750" y="4508500"/>
                <a:ext cx="7620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3378200" y="4603750"/>
              <a:ext cx="1466850" cy="508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3378200" y="4603750"/>
                <a:ext cx="1466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墨迹 106"/>
              <p14:cNvContentPartPr/>
              <p14:nvPr/>
            </p14:nvContentPartPr>
            <p14:xfrm>
              <a:off x="4641850" y="4565650"/>
              <a:ext cx="260350" cy="2032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4641850" y="4565650"/>
                <a:ext cx="260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墨迹 107"/>
              <p14:cNvContentPartPr/>
              <p14:nvPr/>
            </p14:nvContentPartPr>
            <p14:xfrm>
              <a:off x="5016500" y="4451350"/>
              <a:ext cx="254000" cy="4064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5016500" y="4451350"/>
                <a:ext cx="2540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墨迹 108"/>
              <p14:cNvContentPartPr/>
              <p14:nvPr/>
            </p14:nvContentPartPr>
            <p14:xfrm>
              <a:off x="5092700" y="4641850"/>
              <a:ext cx="190500" cy="127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5092700" y="4641850"/>
                <a:ext cx="190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墨迹 109"/>
              <p14:cNvContentPartPr/>
              <p14:nvPr/>
            </p14:nvContentPartPr>
            <p14:xfrm>
              <a:off x="5334000" y="4622800"/>
              <a:ext cx="419100" cy="5080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5334000" y="4622800"/>
                <a:ext cx="4191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墨迹 110"/>
              <p14:cNvContentPartPr/>
              <p14:nvPr/>
            </p14:nvContentPartPr>
            <p14:xfrm>
              <a:off x="5797550" y="4464050"/>
              <a:ext cx="76200" cy="4000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5"/>
            </p:blipFill>
            <p:spPr>
              <a:xfrm>
                <a:off x="5797550" y="4464050"/>
                <a:ext cx="762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墨迹 111"/>
              <p14:cNvContentPartPr/>
              <p14:nvPr/>
            </p14:nvContentPartPr>
            <p14:xfrm>
              <a:off x="5911850" y="4660900"/>
              <a:ext cx="44450" cy="1841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7"/>
            </p:blipFill>
            <p:spPr>
              <a:xfrm>
                <a:off x="5911850" y="466090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墨迹 112"/>
              <p14:cNvContentPartPr/>
              <p14:nvPr/>
            </p14:nvContentPartPr>
            <p14:xfrm>
              <a:off x="6007100" y="4508500"/>
              <a:ext cx="12700" cy="36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86"/>
            </p:blipFill>
            <p:spPr>
              <a:xfrm>
                <a:off x="6007100" y="4508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墨迹 113"/>
              <p14:cNvContentPartPr/>
              <p14:nvPr/>
            </p14:nvContentPartPr>
            <p14:xfrm>
              <a:off x="6070600" y="4629150"/>
              <a:ext cx="158750" cy="2349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0"/>
            </p:blipFill>
            <p:spPr>
              <a:xfrm>
                <a:off x="6070600" y="4629150"/>
                <a:ext cx="158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墨迹 114"/>
              <p14:cNvContentPartPr/>
              <p14:nvPr/>
            </p14:nvContentPartPr>
            <p14:xfrm>
              <a:off x="6311900" y="4445000"/>
              <a:ext cx="184150" cy="4191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2"/>
            </p:blipFill>
            <p:spPr>
              <a:xfrm>
                <a:off x="6311900" y="4445000"/>
                <a:ext cx="1841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墨迹 115"/>
              <p14:cNvContentPartPr/>
              <p14:nvPr/>
            </p14:nvContentPartPr>
            <p14:xfrm>
              <a:off x="6578600" y="4756150"/>
              <a:ext cx="203200" cy="190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6578600" y="4756150"/>
                <a:ext cx="203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墨迹 116"/>
              <p14:cNvContentPartPr/>
              <p14:nvPr/>
            </p14:nvContentPartPr>
            <p14:xfrm>
              <a:off x="7010400" y="4591050"/>
              <a:ext cx="387350" cy="3873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7010400" y="4591050"/>
                <a:ext cx="3873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墨迹 117"/>
              <p14:cNvContentPartPr/>
              <p14:nvPr/>
            </p14:nvContentPartPr>
            <p14:xfrm>
              <a:off x="7327900" y="4483100"/>
              <a:ext cx="476250" cy="5016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7327900" y="4483100"/>
                <a:ext cx="4762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墨迹 118"/>
              <p14:cNvContentPartPr/>
              <p14:nvPr/>
            </p14:nvContentPartPr>
            <p14:xfrm>
              <a:off x="7905750" y="4591050"/>
              <a:ext cx="19050" cy="762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7905750" y="4591050"/>
                <a:ext cx="19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墨迹 119"/>
              <p14:cNvContentPartPr/>
              <p14:nvPr/>
            </p14:nvContentPartPr>
            <p14:xfrm>
              <a:off x="7912100" y="4724400"/>
              <a:ext cx="241300" cy="2921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7912100" y="4724400"/>
                <a:ext cx="241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墨迹 120"/>
              <p14:cNvContentPartPr/>
              <p14:nvPr/>
            </p14:nvContentPartPr>
            <p14:xfrm>
              <a:off x="8191500" y="4749800"/>
              <a:ext cx="419100" cy="3048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8191500" y="4749800"/>
                <a:ext cx="419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墨迹 121"/>
              <p14:cNvContentPartPr/>
              <p14:nvPr/>
            </p14:nvContentPartPr>
            <p14:xfrm>
              <a:off x="8648700" y="4730750"/>
              <a:ext cx="336550" cy="3175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8648700" y="4730750"/>
                <a:ext cx="3365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墨迹 122"/>
              <p14:cNvContentPartPr/>
              <p14:nvPr/>
            </p14:nvContentPartPr>
            <p14:xfrm>
              <a:off x="9296400" y="5168900"/>
              <a:ext cx="1504950" cy="762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9296400" y="5168900"/>
                <a:ext cx="1504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墨迹 123"/>
              <p14:cNvContentPartPr/>
              <p14:nvPr/>
            </p14:nvContentPartPr>
            <p14:xfrm>
              <a:off x="3568700" y="5861050"/>
              <a:ext cx="12700" cy="36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86"/>
            </p:blipFill>
            <p:spPr>
              <a:xfrm>
                <a:off x="3568700" y="5861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5" name="墨迹 124"/>
              <p14:cNvContentPartPr/>
              <p14:nvPr/>
            </p14:nvContentPartPr>
            <p14:xfrm>
              <a:off x="3435350" y="5892800"/>
              <a:ext cx="1562100" cy="254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1"/>
            </p:blipFill>
            <p:spPr>
              <a:xfrm>
                <a:off x="3435350" y="5892800"/>
                <a:ext cx="1562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6" name="墨迹 125"/>
              <p14:cNvContentPartPr/>
              <p14:nvPr/>
            </p14:nvContentPartPr>
            <p14:xfrm>
              <a:off x="4806950" y="6572250"/>
              <a:ext cx="1187450" cy="7620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3"/>
            </p:blipFill>
            <p:spPr>
              <a:xfrm>
                <a:off x="4806950" y="6572250"/>
                <a:ext cx="1187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7" name="墨迹 126"/>
              <p14:cNvContentPartPr/>
              <p14:nvPr/>
            </p14:nvContentPartPr>
            <p14:xfrm>
              <a:off x="4279900" y="1549400"/>
              <a:ext cx="3136900" cy="1524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5"/>
            </p:blipFill>
            <p:spPr>
              <a:xfrm>
                <a:off x="4279900" y="1549400"/>
                <a:ext cx="3136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8" name="墨迹 127"/>
              <p14:cNvContentPartPr/>
              <p14:nvPr/>
            </p14:nvContentPartPr>
            <p14:xfrm>
              <a:off x="7029450" y="1358900"/>
              <a:ext cx="571500" cy="4318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7"/>
            </p:blipFill>
            <p:spPr>
              <a:xfrm>
                <a:off x="7029450" y="1358900"/>
                <a:ext cx="5715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9" name="墨迹 128"/>
              <p14:cNvContentPartPr/>
              <p14:nvPr/>
            </p14:nvContentPartPr>
            <p14:xfrm>
              <a:off x="7931150" y="1327150"/>
              <a:ext cx="146050" cy="1079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9"/>
            </p:blipFill>
            <p:spPr>
              <a:xfrm>
                <a:off x="7931150" y="1327150"/>
                <a:ext cx="146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0" name="墨迹 129"/>
              <p14:cNvContentPartPr/>
              <p14:nvPr/>
            </p14:nvContentPartPr>
            <p14:xfrm>
              <a:off x="7537450" y="1581150"/>
              <a:ext cx="565150" cy="7556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1"/>
            </p:blipFill>
            <p:spPr>
              <a:xfrm>
                <a:off x="7537450" y="1581150"/>
                <a:ext cx="5651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1" name="墨迹 130"/>
              <p14:cNvContentPartPr/>
              <p14:nvPr/>
            </p14:nvContentPartPr>
            <p14:xfrm>
              <a:off x="7854950" y="1879600"/>
              <a:ext cx="12700" cy="7747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3"/>
            </p:blipFill>
            <p:spPr>
              <a:xfrm>
                <a:off x="7854950" y="1879600"/>
                <a:ext cx="127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2" name="墨迹 131"/>
              <p14:cNvContentPartPr/>
              <p14:nvPr/>
            </p14:nvContentPartPr>
            <p14:xfrm>
              <a:off x="7848600" y="1943100"/>
              <a:ext cx="177800" cy="1841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5"/>
            </p:blipFill>
            <p:spPr>
              <a:xfrm>
                <a:off x="7848600" y="1943100"/>
                <a:ext cx="1778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3" name="墨迹 132"/>
              <p14:cNvContentPartPr/>
              <p14:nvPr/>
            </p14:nvContentPartPr>
            <p14:xfrm>
              <a:off x="8083550" y="1854200"/>
              <a:ext cx="38100" cy="3429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7"/>
            </p:blipFill>
            <p:spPr>
              <a:xfrm>
                <a:off x="8083550" y="1854200"/>
                <a:ext cx="381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4" name="墨迹 133"/>
              <p14:cNvContentPartPr/>
              <p14:nvPr/>
            </p14:nvContentPartPr>
            <p14:xfrm>
              <a:off x="8096250" y="1746250"/>
              <a:ext cx="342900" cy="3302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9"/>
            </p:blipFill>
            <p:spPr>
              <a:xfrm>
                <a:off x="8096250" y="1746250"/>
                <a:ext cx="3429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5" name="墨迹 134"/>
              <p14:cNvContentPartPr/>
              <p14:nvPr/>
            </p14:nvContentPartPr>
            <p14:xfrm>
              <a:off x="8058150" y="2082800"/>
              <a:ext cx="381000" cy="698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1"/>
            </p:blipFill>
            <p:spPr>
              <a:xfrm>
                <a:off x="8058150" y="2082800"/>
                <a:ext cx="381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墨迹 135"/>
              <p14:cNvContentPartPr/>
              <p14:nvPr/>
            </p14:nvContentPartPr>
            <p14:xfrm>
              <a:off x="8070850" y="2108200"/>
              <a:ext cx="215900" cy="4254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3"/>
            </p:blipFill>
            <p:spPr>
              <a:xfrm>
                <a:off x="8070850" y="2108200"/>
                <a:ext cx="2159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7" name="墨迹 136"/>
              <p14:cNvContentPartPr/>
              <p14:nvPr/>
            </p14:nvContentPartPr>
            <p14:xfrm>
              <a:off x="8242300" y="2114550"/>
              <a:ext cx="317500" cy="4572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5"/>
            </p:blipFill>
            <p:spPr>
              <a:xfrm>
                <a:off x="8242300" y="2114550"/>
                <a:ext cx="3175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8" name="墨迹 137"/>
              <p14:cNvContentPartPr/>
              <p14:nvPr/>
            </p14:nvContentPartPr>
            <p14:xfrm>
              <a:off x="8699500" y="1936750"/>
              <a:ext cx="292100" cy="5651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7"/>
            </p:blipFill>
            <p:spPr>
              <a:xfrm>
                <a:off x="8699500" y="1936750"/>
                <a:ext cx="2921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9" name="墨迹 138"/>
              <p14:cNvContentPartPr/>
              <p14:nvPr/>
            </p14:nvContentPartPr>
            <p14:xfrm>
              <a:off x="8705850" y="1924050"/>
              <a:ext cx="304800" cy="4572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9"/>
            </p:blipFill>
            <p:spPr>
              <a:xfrm>
                <a:off x="8705850" y="1924050"/>
                <a:ext cx="3048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0" name="墨迹 139"/>
              <p14:cNvContentPartPr/>
              <p14:nvPr/>
            </p14:nvContentPartPr>
            <p14:xfrm>
              <a:off x="9099550" y="1955800"/>
              <a:ext cx="260350" cy="4445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1"/>
            </p:blipFill>
            <p:spPr>
              <a:xfrm>
                <a:off x="9099550" y="1955800"/>
                <a:ext cx="2603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1" name="墨迹 140"/>
              <p14:cNvContentPartPr/>
              <p14:nvPr/>
            </p14:nvContentPartPr>
            <p14:xfrm>
              <a:off x="9036050" y="1898650"/>
              <a:ext cx="406400" cy="4445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3"/>
            </p:blipFill>
            <p:spPr>
              <a:xfrm>
                <a:off x="9036050" y="1898650"/>
                <a:ext cx="4064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2" name="墨迹 141"/>
              <p14:cNvContentPartPr/>
              <p14:nvPr/>
            </p14:nvContentPartPr>
            <p14:xfrm>
              <a:off x="9620250" y="1511300"/>
              <a:ext cx="152400" cy="6286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5"/>
            </p:blipFill>
            <p:spPr>
              <a:xfrm>
                <a:off x="9620250" y="1511300"/>
                <a:ext cx="1524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3" name="墨迹 142"/>
              <p14:cNvContentPartPr/>
              <p14:nvPr/>
            </p14:nvContentPartPr>
            <p14:xfrm>
              <a:off x="9759950" y="1708150"/>
              <a:ext cx="457200" cy="381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7"/>
            </p:blipFill>
            <p:spPr>
              <a:xfrm>
                <a:off x="9759950" y="1708150"/>
                <a:ext cx="457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4" name="墨迹 143"/>
              <p14:cNvContentPartPr/>
              <p14:nvPr/>
            </p14:nvContentPartPr>
            <p14:xfrm>
              <a:off x="9817100" y="2057400"/>
              <a:ext cx="330200" cy="381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9"/>
            </p:blipFill>
            <p:spPr>
              <a:xfrm>
                <a:off x="9817100" y="2057400"/>
                <a:ext cx="330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5" name="墨迹 144"/>
              <p14:cNvContentPartPr/>
              <p14:nvPr/>
            </p14:nvContentPartPr>
            <p14:xfrm>
              <a:off x="10013950" y="1524000"/>
              <a:ext cx="76200" cy="9715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1"/>
            </p:blipFill>
            <p:spPr>
              <a:xfrm>
                <a:off x="10013950" y="1524000"/>
                <a:ext cx="7620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6" name="墨迹 145"/>
              <p14:cNvContentPartPr/>
              <p14:nvPr/>
            </p14:nvContentPartPr>
            <p14:xfrm>
              <a:off x="9613900" y="2514600"/>
              <a:ext cx="698500" cy="381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3"/>
            </p:blipFill>
            <p:spPr>
              <a:xfrm>
                <a:off x="9613900" y="2514600"/>
                <a:ext cx="698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墨迹 146"/>
              <p14:cNvContentPartPr/>
              <p14:nvPr/>
            </p14:nvContentPartPr>
            <p14:xfrm>
              <a:off x="10375900" y="1803400"/>
              <a:ext cx="120650" cy="7683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5"/>
            </p:blipFill>
            <p:spPr>
              <a:xfrm>
                <a:off x="10375900" y="1803400"/>
                <a:ext cx="12065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8" name="墨迹 147"/>
              <p14:cNvContentPartPr/>
              <p14:nvPr/>
            </p14:nvContentPartPr>
            <p14:xfrm>
              <a:off x="10420350" y="1727200"/>
              <a:ext cx="381000" cy="7937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7"/>
            </p:blipFill>
            <p:spPr>
              <a:xfrm>
                <a:off x="10420350" y="1727200"/>
                <a:ext cx="3810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9" name="墨迹 148"/>
              <p14:cNvContentPartPr/>
              <p14:nvPr/>
            </p14:nvContentPartPr>
            <p14:xfrm>
              <a:off x="10471150" y="2152650"/>
              <a:ext cx="292100" cy="381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9"/>
            </p:blipFill>
            <p:spPr>
              <a:xfrm>
                <a:off x="10471150" y="2152650"/>
                <a:ext cx="292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0" name="墨迹 149"/>
              <p14:cNvContentPartPr/>
              <p14:nvPr/>
            </p14:nvContentPartPr>
            <p14:xfrm>
              <a:off x="10414000" y="2470150"/>
              <a:ext cx="374650" cy="254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1"/>
            </p:blipFill>
            <p:spPr>
              <a:xfrm>
                <a:off x="10414000" y="2470150"/>
                <a:ext cx="374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1" name="墨迹 150"/>
              <p14:cNvContentPartPr/>
              <p14:nvPr/>
            </p14:nvContentPartPr>
            <p14:xfrm>
              <a:off x="10960100" y="1854200"/>
              <a:ext cx="114300" cy="30480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3"/>
            </p:blipFill>
            <p:spPr>
              <a:xfrm>
                <a:off x="10960100" y="1854200"/>
                <a:ext cx="114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2" name="墨迹 151"/>
              <p14:cNvContentPartPr/>
              <p14:nvPr/>
            </p14:nvContentPartPr>
            <p14:xfrm>
              <a:off x="11093450" y="1936750"/>
              <a:ext cx="177800" cy="635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5"/>
            </p:blipFill>
            <p:spPr>
              <a:xfrm>
                <a:off x="11093450" y="1936750"/>
                <a:ext cx="177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3" name="墨迹 152"/>
              <p14:cNvContentPartPr/>
              <p14:nvPr/>
            </p14:nvContentPartPr>
            <p14:xfrm>
              <a:off x="10985500" y="1708150"/>
              <a:ext cx="184150" cy="10096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7"/>
            </p:blipFill>
            <p:spPr>
              <a:xfrm>
                <a:off x="10985500" y="1708150"/>
                <a:ext cx="184150" cy="100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4" name="墨迹 153"/>
              <p14:cNvContentPartPr/>
              <p14:nvPr/>
            </p14:nvContentPartPr>
            <p14:xfrm>
              <a:off x="11283950" y="1822450"/>
              <a:ext cx="336550" cy="29845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9"/>
            </p:blipFill>
            <p:spPr>
              <a:xfrm>
                <a:off x="11283950" y="1822450"/>
                <a:ext cx="3365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5" name="墨迹 154"/>
              <p14:cNvContentPartPr/>
              <p14:nvPr/>
            </p14:nvContentPartPr>
            <p14:xfrm>
              <a:off x="11233150" y="1682750"/>
              <a:ext cx="355600" cy="8191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1"/>
            </p:blipFill>
            <p:spPr>
              <a:xfrm>
                <a:off x="11233150" y="1682750"/>
                <a:ext cx="3556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6" name="墨迹 155"/>
              <p14:cNvContentPartPr/>
              <p14:nvPr/>
            </p14:nvContentPartPr>
            <p14:xfrm>
              <a:off x="11442700" y="2235200"/>
              <a:ext cx="146050" cy="1524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3"/>
            </p:blipFill>
            <p:spPr>
              <a:xfrm>
                <a:off x="11442700" y="2235200"/>
                <a:ext cx="146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7" name="墨迹 156"/>
              <p14:cNvContentPartPr/>
              <p14:nvPr/>
            </p14:nvContentPartPr>
            <p14:xfrm>
              <a:off x="11722100" y="1670050"/>
              <a:ext cx="381000" cy="3492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5"/>
            </p:blipFill>
            <p:spPr>
              <a:xfrm>
                <a:off x="11722100" y="1670050"/>
                <a:ext cx="381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8" name="墨迹 157"/>
              <p14:cNvContentPartPr/>
              <p14:nvPr/>
            </p14:nvContentPartPr>
            <p14:xfrm>
              <a:off x="11760200" y="1835150"/>
              <a:ext cx="279400" cy="8064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7"/>
            </p:blipFill>
            <p:spPr>
              <a:xfrm>
                <a:off x="11760200" y="1835150"/>
                <a:ext cx="2794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9" name="墨迹 158"/>
              <p14:cNvContentPartPr/>
              <p14:nvPr/>
            </p14:nvContentPartPr>
            <p14:xfrm>
              <a:off x="11696700" y="2089150"/>
              <a:ext cx="19050" cy="2222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9"/>
            </p:blipFill>
            <p:spPr>
              <a:xfrm>
                <a:off x="11696700" y="2089150"/>
                <a:ext cx="19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0" name="墨迹 159"/>
              <p14:cNvContentPartPr/>
              <p14:nvPr/>
            </p14:nvContentPartPr>
            <p14:xfrm>
              <a:off x="11963400" y="2241550"/>
              <a:ext cx="196850" cy="1079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1"/>
            </p:blipFill>
            <p:spPr>
              <a:xfrm>
                <a:off x="11963400" y="2241550"/>
                <a:ext cx="196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1" name="墨迹 160"/>
              <p14:cNvContentPartPr/>
              <p14:nvPr/>
            </p14:nvContentPartPr>
            <p14:xfrm>
              <a:off x="12128500" y="2628900"/>
              <a:ext cx="12700" cy="36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86"/>
            </p:blipFill>
            <p:spPr>
              <a:xfrm>
                <a:off x="12128500" y="2628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2" name="墨迹 161"/>
              <p14:cNvContentPartPr/>
              <p14:nvPr/>
            </p14:nvContentPartPr>
            <p14:xfrm>
              <a:off x="8712200" y="2686050"/>
              <a:ext cx="654050" cy="2349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4"/>
            </p:blipFill>
            <p:spPr>
              <a:xfrm>
                <a:off x="8712200" y="2686050"/>
                <a:ext cx="654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3" name="墨迹 162"/>
              <p14:cNvContentPartPr/>
              <p14:nvPr/>
            </p14:nvContentPartPr>
            <p14:xfrm>
              <a:off x="8566150" y="2673350"/>
              <a:ext cx="1016000" cy="12065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6"/>
            </p:blipFill>
            <p:spPr>
              <a:xfrm>
                <a:off x="8566150" y="2673350"/>
                <a:ext cx="10160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4" name="墨迹 163"/>
              <p14:cNvContentPartPr/>
              <p14:nvPr/>
            </p14:nvContentPartPr>
            <p14:xfrm>
              <a:off x="8128000" y="3130550"/>
              <a:ext cx="203200" cy="2984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8"/>
            </p:blipFill>
            <p:spPr>
              <a:xfrm>
                <a:off x="8128000" y="3130550"/>
                <a:ext cx="2032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5" name="墨迹 164"/>
              <p14:cNvContentPartPr/>
              <p14:nvPr/>
            </p14:nvContentPartPr>
            <p14:xfrm>
              <a:off x="8350250" y="3149600"/>
              <a:ext cx="298450" cy="3048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0"/>
            </p:blipFill>
            <p:spPr>
              <a:xfrm>
                <a:off x="8350250" y="3149600"/>
                <a:ext cx="298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6" name="墨迹 165"/>
              <p14:cNvContentPartPr/>
              <p14:nvPr/>
            </p14:nvContentPartPr>
            <p14:xfrm>
              <a:off x="8674100" y="3181350"/>
              <a:ext cx="336550" cy="2794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2"/>
            </p:blipFill>
            <p:spPr>
              <a:xfrm>
                <a:off x="8674100" y="3181350"/>
                <a:ext cx="3365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7" name="墨迹 166"/>
              <p14:cNvContentPartPr/>
              <p14:nvPr/>
            </p14:nvContentPartPr>
            <p14:xfrm>
              <a:off x="9105900" y="3143250"/>
              <a:ext cx="215900" cy="2984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4"/>
            </p:blipFill>
            <p:spPr>
              <a:xfrm>
                <a:off x="9105900" y="3143250"/>
                <a:ext cx="215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8" name="墨迹 167"/>
              <p14:cNvContentPartPr/>
              <p14:nvPr/>
            </p14:nvContentPartPr>
            <p14:xfrm>
              <a:off x="9518650" y="3467100"/>
              <a:ext cx="12700" cy="36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86"/>
            </p:blipFill>
            <p:spPr>
              <a:xfrm>
                <a:off x="9518650" y="3467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9" name="墨迹 168"/>
              <p14:cNvContentPartPr/>
              <p14:nvPr/>
            </p14:nvContentPartPr>
            <p14:xfrm>
              <a:off x="9829800" y="3098800"/>
              <a:ext cx="31750" cy="3238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7"/>
            </p:blipFill>
            <p:spPr>
              <a:xfrm>
                <a:off x="9829800" y="3098800"/>
                <a:ext cx="31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70" name="墨迹 169"/>
              <p14:cNvContentPartPr/>
              <p14:nvPr/>
            </p14:nvContentPartPr>
            <p14:xfrm>
              <a:off x="9607550" y="3105150"/>
              <a:ext cx="520700" cy="6413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29"/>
            </p:blipFill>
            <p:spPr>
              <a:xfrm>
                <a:off x="9607550" y="3105150"/>
                <a:ext cx="5207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1" name="墨迹 170"/>
              <p14:cNvContentPartPr/>
              <p14:nvPr/>
            </p14:nvContentPartPr>
            <p14:xfrm>
              <a:off x="10058400" y="3105150"/>
              <a:ext cx="196850" cy="2730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1"/>
            </p:blipFill>
            <p:spPr>
              <a:xfrm>
                <a:off x="10058400" y="3105150"/>
                <a:ext cx="1968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2" name="墨迹 171"/>
              <p14:cNvContentPartPr/>
              <p14:nvPr/>
            </p14:nvContentPartPr>
            <p14:xfrm>
              <a:off x="10363200" y="3111500"/>
              <a:ext cx="317500" cy="2921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3"/>
            </p:blipFill>
            <p:spPr>
              <a:xfrm>
                <a:off x="10363200" y="3111500"/>
                <a:ext cx="317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3" name="墨迹 172"/>
              <p14:cNvContentPartPr/>
              <p14:nvPr/>
            </p14:nvContentPartPr>
            <p14:xfrm>
              <a:off x="5810250" y="3119120"/>
              <a:ext cx="11430" cy="35750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5"/>
            </p:blipFill>
            <p:spPr>
              <a:xfrm>
                <a:off x="5810250" y="3119120"/>
                <a:ext cx="1143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4" name="墨迹 173"/>
              <p14:cNvContentPartPr/>
              <p14:nvPr/>
            </p14:nvContentPartPr>
            <p14:xfrm>
              <a:off x="5964555" y="3309620"/>
              <a:ext cx="59690" cy="25019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7"/>
            </p:blipFill>
            <p:spPr>
              <a:xfrm>
                <a:off x="5964555" y="3309620"/>
                <a:ext cx="596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5" name="墨迹 174"/>
              <p14:cNvContentPartPr/>
              <p14:nvPr/>
            </p14:nvContentPartPr>
            <p14:xfrm>
              <a:off x="5928995" y="3035935"/>
              <a:ext cx="154940" cy="15494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39"/>
            </p:blipFill>
            <p:spPr>
              <a:xfrm>
                <a:off x="5928995" y="3035935"/>
                <a:ext cx="15494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6" name="墨迹 175"/>
              <p14:cNvContentPartPr/>
              <p14:nvPr/>
            </p14:nvContentPartPr>
            <p14:xfrm>
              <a:off x="6345555" y="3249930"/>
              <a:ext cx="262255" cy="22669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1"/>
            </p:blipFill>
            <p:spPr>
              <a:xfrm>
                <a:off x="6345555" y="3249930"/>
                <a:ext cx="26225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7" name="墨迹 176"/>
              <p14:cNvContentPartPr/>
              <p14:nvPr/>
            </p14:nvContentPartPr>
            <p14:xfrm>
              <a:off x="6715125" y="3297555"/>
              <a:ext cx="249555" cy="22669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3"/>
            </p:blipFill>
            <p:spPr>
              <a:xfrm>
                <a:off x="6715125" y="3297555"/>
                <a:ext cx="24955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8" name="墨迹 177"/>
              <p14:cNvContentPartPr/>
              <p14:nvPr/>
            </p14:nvContentPartPr>
            <p14:xfrm>
              <a:off x="6798310" y="3107055"/>
              <a:ext cx="107315" cy="9525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5"/>
            </p:blipFill>
            <p:spPr>
              <a:xfrm>
                <a:off x="6798310" y="3107055"/>
                <a:ext cx="107315" cy="95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星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xīng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653" y="1499623"/>
            <a:ext cx="10702719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星辰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chén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〖stars〗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星光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guāng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〖starlight〗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月光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moonlight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                                         阳光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Yáng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guāng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星河 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hé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 〖galaxy; Milky Way〗 river 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银河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星空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kōng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〖starry sky〗 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天空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sky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4. </a:t>
            </a: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星期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〖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week〗Monday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Tuesday </a:t>
            </a:r>
            <a:endParaRPr lang="en-US" altLang="zh-CN" sz="2800" dirty="0">
              <a:solidFill>
                <a:srgbClr val="FF0000"/>
              </a:solidFill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5.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星座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zuò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〖constellation〗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中国古代指星座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〖constellation〗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共分二十八宿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星群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天文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〖astronomy〗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星宿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7403" y="219484"/>
            <a:ext cx="3108178" cy="31081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1238250" y="5321935"/>
              <a:ext cx="5738495" cy="1428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1238250" y="5321935"/>
                <a:ext cx="57384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357495" y="344805"/>
              <a:ext cx="238125" cy="39306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5357495" y="344805"/>
                <a:ext cx="2381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405120" y="190500"/>
              <a:ext cx="548005" cy="46418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5405120" y="190500"/>
                <a:ext cx="54800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5512435" y="344805"/>
              <a:ext cx="238125" cy="95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5512435" y="344805"/>
                <a:ext cx="2381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5476875" y="547370"/>
              <a:ext cx="309245" cy="1193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5476875" y="547370"/>
                <a:ext cx="30924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5369560" y="892810"/>
              <a:ext cx="47625" cy="4406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5369560" y="892810"/>
                <a:ext cx="47625" cy="440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5452745" y="845185"/>
              <a:ext cx="523875" cy="1549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5452745" y="845185"/>
                <a:ext cx="52387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5547995" y="1083310"/>
              <a:ext cx="368935" cy="1549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5547995" y="1083310"/>
                <a:ext cx="36893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5715000" y="773430"/>
              <a:ext cx="71120" cy="5956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5715000" y="773430"/>
                <a:ext cx="71120" cy="595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5262245" y="1356995"/>
              <a:ext cx="1035685" cy="2146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5262245" y="1356995"/>
                <a:ext cx="10356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2321560" y="4631055"/>
              <a:ext cx="23495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2321560" y="4631055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6667500" y="1356995"/>
              <a:ext cx="23495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6667500" y="1356995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6667500" y="1356995"/>
              <a:ext cx="23495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9"/>
            </p:blipFill>
            <p:spPr>
              <a:xfrm>
                <a:off x="6667500" y="1356995"/>
                <a:ext cx="2349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20725" y="1241425"/>
            <a:ext cx="4485640" cy="40582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jīn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昨天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zuó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明天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míng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793712" y="1241425"/>
            <a:ext cx="3402155" cy="40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yuè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hào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rì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星期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xīng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qī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9601" y="274206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New words</a:t>
            </a:r>
            <a:endParaRPr lang="en-US" altLang="zh-CN" sz="2000" b="1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073319" y="1241425"/>
            <a:ext cx="3469323" cy="29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生日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shēng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rì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谢谢 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xièxie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礼物 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lǐ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wù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46150" y="2025650"/>
              <a:ext cx="80645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46150" y="2025650"/>
                <a:ext cx="806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048250" y="2152650"/>
              <a:ext cx="1193800" cy="12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048250" y="2152650"/>
                <a:ext cx="1193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8210550" y="1968500"/>
              <a:ext cx="1187450" cy="139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210550" y="1968500"/>
                <a:ext cx="11874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908050" y="3073400"/>
              <a:ext cx="1422400" cy="1079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908050" y="3073400"/>
                <a:ext cx="14224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972050" y="3149600"/>
              <a:ext cx="80010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4972050" y="3149600"/>
                <a:ext cx="800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8362950" y="3219450"/>
              <a:ext cx="116840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8362950" y="3219450"/>
                <a:ext cx="1168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965200" y="4089400"/>
              <a:ext cx="908050" cy="114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965200" y="4089400"/>
                <a:ext cx="908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308600" y="4229100"/>
              <a:ext cx="52070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5308600" y="4229100"/>
                <a:ext cx="520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8235950" y="4178300"/>
              <a:ext cx="1174750" cy="50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8235950" y="4178300"/>
                <a:ext cx="1174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933450" y="5276850"/>
              <a:ext cx="86360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933450" y="5276850"/>
                <a:ext cx="863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5226050" y="5353050"/>
              <a:ext cx="1041400" cy="76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5226050" y="5353050"/>
                <a:ext cx="1041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842250" y="6026150"/>
              <a:ext cx="1758950" cy="254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842250" y="6026150"/>
                <a:ext cx="1758950" cy="254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qī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星期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week 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其实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Qí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shí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712" y="2303754"/>
            <a:ext cx="10702719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词组：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期待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dài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〖anticipate; await; expect〗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我期待我有个好成绩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期间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jiān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 〖time; period〗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毕业期间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期末考试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mò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kǎo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shì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〖terminal examination〗</a:t>
            </a: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末 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end</a:t>
            </a:r>
            <a:endParaRPr lang="en-US" altLang="zh-CN" sz="2800" dirty="0">
              <a:solidFill>
                <a:srgbClr val="FF0000"/>
              </a:solidFill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期中 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zhōng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〖 midterm;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midsemester〗mid</a:t>
            </a:r>
            <a:endParaRPr lang="en-US" altLang="zh-CN" sz="2800" dirty="0">
              <a:solidFill>
                <a:srgbClr val="FF0000"/>
              </a:solidFill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中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mid center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期中考试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0401" y="155419"/>
            <a:ext cx="2985629" cy="2985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714875" y="821055"/>
              <a:ext cx="749935" cy="2381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714875" y="821055"/>
                <a:ext cx="74993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940935" y="785495"/>
              <a:ext cx="95250" cy="7975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4940935" y="785495"/>
                <a:ext cx="95250" cy="79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226685" y="702310"/>
              <a:ext cx="107315" cy="952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5226685" y="702310"/>
                <a:ext cx="107315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036185" y="1130935"/>
              <a:ext cx="190500" cy="355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5036185" y="1130935"/>
                <a:ext cx="1905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5000625" y="1309370"/>
              <a:ext cx="226060" cy="831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5000625" y="1309370"/>
                <a:ext cx="226060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4785995" y="1535430"/>
              <a:ext cx="726440" cy="2266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4785995" y="1535430"/>
                <a:ext cx="726440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893310" y="1773555"/>
              <a:ext cx="130810" cy="3098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4893310" y="1773555"/>
                <a:ext cx="13081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143500" y="1797685"/>
              <a:ext cx="130810" cy="1428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5143500" y="1797685"/>
                <a:ext cx="1308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5572125" y="714375"/>
              <a:ext cx="59055" cy="15119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5572125" y="714375"/>
                <a:ext cx="59055" cy="151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5643245" y="666750"/>
              <a:ext cx="309880" cy="1666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5643245" y="666750"/>
                <a:ext cx="309880" cy="166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5631180" y="1190625"/>
              <a:ext cx="190500" cy="114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5631180" y="1190625"/>
                <a:ext cx="19050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5619750" y="1524000"/>
              <a:ext cx="213995" cy="711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5619750" y="1524000"/>
                <a:ext cx="213995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714" y="457200"/>
            <a:ext cx="3790950" cy="3790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540" y="311933"/>
            <a:ext cx="36831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送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sòng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 give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249680" y="2190750"/>
              <a:ext cx="131445" cy="1905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249680" y="2190750"/>
                <a:ext cx="13144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392555" y="2071370"/>
              <a:ext cx="202565" cy="3810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392555" y="2071370"/>
                <a:ext cx="202565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1178560" y="2487930"/>
              <a:ext cx="416560" cy="1549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178560" y="2487930"/>
                <a:ext cx="41656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1095375" y="2797810"/>
              <a:ext cx="571500" cy="3092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095375" y="2797810"/>
                <a:ext cx="57150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1118870" y="2750185"/>
              <a:ext cx="357505" cy="6902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118870" y="2750185"/>
                <a:ext cx="357505" cy="690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1487805" y="3071495"/>
              <a:ext cx="285750" cy="2501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487805" y="3071495"/>
                <a:ext cx="2857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940435" y="2261870"/>
              <a:ext cx="2349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940435" y="2261870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797560" y="2630805"/>
              <a:ext cx="1369060" cy="952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797560" y="2630805"/>
                <a:ext cx="1369060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2178685" y="2106930"/>
              <a:ext cx="642620" cy="95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2178685" y="2106930"/>
                <a:ext cx="64262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2452370" y="2047875"/>
              <a:ext cx="35560" cy="381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2452370" y="2047875"/>
                <a:ext cx="3556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2512060" y="1988185"/>
              <a:ext cx="154940" cy="49974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512060" y="1988185"/>
                <a:ext cx="15494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2059305" y="2535555"/>
              <a:ext cx="250190" cy="5003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059305" y="2535555"/>
                <a:ext cx="25019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2273935" y="2738120"/>
              <a:ext cx="12065" cy="7861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2273935" y="2738120"/>
                <a:ext cx="12065" cy="786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2357120" y="2880995"/>
              <a:ext cx="393065" cy="4051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2357120" y="2880995"/>
                <a:ext cx="393065" cy="405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2512060" y="2857500"/>
              <a:ext cx="583565" cy="4997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2512060" y="2857500"/>
                <a:ext cx="58356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3512185" y="3131185"/>
              <a:ext cx="273685" cy="16637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3512185" y="3131185"/>
                <a:ext cx="273685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964305" y="2464435"/>
              <a:ext cx="393065" cy="1333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964305" y="2464435"/>
                <a:ext cx="393065" cy="133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3881120" y="3023870"/>
              <a:ext cx="345440" cy="1193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881120" y="3023870"/>
                <a:ext cx="34544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512185" y="2821305"/>
              <a:ext cx="142875" cy="4171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512185" y="2821305"/>
                <a:ext cx="142875" cy="41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4262120" y="2667000"/>
              <a:ext cx="238125" cy="7023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4262120" y="2667000"/>
                <a:ext cx="238125" cy="70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4488180" y="3059430"/>
              <a:ext cx="179070" cy="2381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4488180" y="3059430"/>
                <a:ext cx="17907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4845685" y="3011805"/>
              <a:ext cx="523875" cy="2978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4845685" y="3011805"/>
                <a:ext cx="523875" cy="297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5334000" y="3000375"/>
              <a:ext cx="452120" cy="3092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5334000" y="3000375"/>
                <a:ext cx="45212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5786120" y="2976245"/>
              <a:ext cx="250190" cy="32131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5786120" y="2976245"/>
                <a:ext cx="25019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6024245" y="2976245"/>
              <a:ext cx="273685" cy="4286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6024245" y="2976245"/>
                <a:ext cx="27368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6297930" y="2667000"/>
              <a:ext cx="369570" cy="169037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6297930" y="2667000"/>
                <a:ext cx="369570" cy="169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3226435" y="3905250"/>
              <a:ext cx="166370" cy="32131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3226435" y="3905250"/>
                <a:ext cx="1663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3404870" y="3762375"/>
              <a:ext cx="226060" cy="54737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3404870" y="3762375"/>
                <a:ext cx="226060" cy="54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3286125" y="4238625"/>
              <a:ext cx="392430" cy="13081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3286125" y="4238625"/>
                <a:ext cx="39243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3059430" y="4547870"/>
              <a:ext cx="631190" cy="2260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3059430" y="4547870"/>
                <a:ext cx="631190" cy="226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3119120" y="4381500"/>
              <a:ext cx="368935" cy="7975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3119120" y="4381500"/>
                <a:ext cx="368935" cy="79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3476625" y="4750435"/>
              <a:ext cx="309245" cy="34544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3476625" y="4750435"/>
                <a:ext cx="30924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2868930" y="4000500"/>
              <a:ext cx="202565" cy="11874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2868930" y="4000500"/>
                <a:ext cx="20256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2714625" y="4369435"/>
              <a:ext cx="1344930" cy="111887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2714625" y="4369435"/>
                <a:ext cx="1344930" cy="11188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685" y="816428"/>
            <a:ext cx="3094265" cy="30942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540" y="311933"/>
            <a:ext cx="36831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很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hěn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very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880870" y="2238375"/>
              <a:ext cx="214630" cy="4044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880870" y="2238375"/>
                <a:ext cx="214630" cy="404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892935" y="2571750"/>
              <a:ext cx="238125" cy="6426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892935" y="2571750"/>
                <a:ext cx="238125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059305" y="2893060"/>
              <a:ext cx="5969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059305" y="2893060"/>
                <a:ext cx="59690" cy="809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2321560" y="2190750"/>
              <a:ext cx="511810" cy="6426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321560" y="2190750"/>
                <a:ext cx="51181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2416810" y="2487930"/>
              <a:ext cx="238125" cy="717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416810" y="2487930"/>
                <a:ext cx="2381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2309495" y="2773680"/>
              <a:ext cx="297815" cy="1549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2309495" y="2773680"/>
                <a:ext cx="29781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2297430" y="2428875"/>
              <a:ext cx="250190" cy="1143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2297430" y="2428875"/>
                <a:ext cx="25019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2702560" y="2905125"/>
              <a:ext cx="154940" cy="1784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2702560" y="2905125"/>
                <a:ext cx="1549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2369185" y="2988310"/>
              <a:ext cx="940435" cy="476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2369185" y="2988310"/>
                <a:ext cx="940435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3547745" y="2452370"/>
              <a:ext cx="393065" cy="103568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3547745" y="2452370"/>
                <a:ext cx="393065" cy="103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3524250" y="2678430"/>
              <a:ext cx="381000" cy="7740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3524250" y="2678430"/>
                <a:ext cx="381000" cy="774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3404870" y="2833370"/>
              <a:ext cx="393065" cy="952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3404870" y="2833370"/>
                <a:ext cx="39306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4011930" y="2238375"/>
              <a:ext cx="274320" cy="140462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4011930" y="2238375"/>
                <a:ext cx="274320" cy="140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3881120" y="2893060"/>
              <a:ext cx="702310" cy="1784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3881120" y="2893060"/>
                <a:ext cx="7023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3404870" y="4274185"/>
              <a:ext cx="119380" cy="3568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3404870" y="4274185"/>
                <a:ext cx="11938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3690620" y="4274185"/>
              <a:ext cx="190500" cy="1428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3690620" y="4274185"/>
                <a:ext cx="1905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667125" y="3905250"/>
              <a:ext cx="83185" cy="12858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667125" y="3905250"/>
                <a:ext cx="8318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3881120" y="4095750"/>
              <a:ext cx="571500" cy="51181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881120" y="4095750"/>
                <a:ext cx="571500" cy="511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810000" y="3976370"/>
              <a:ext cx="344805" cy="10121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810000" y="3976370"/>
                <a:ext cx="344805" cy="1012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4059555" y="4583430"/>
              <a:ext cx="643255" cy="476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4059555" y="4583430"/>
                <a:ext cx="643255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5024120" y="4345305"/>
              <a:ext cx="142875" cy="4171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5024120" y="4345305"/>
                <a:ext cx="142875" cy="41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5369560" y="4154805"/>
              <a:ext cx="83185" cy="7029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5369560" y="4154805"/>
                <a:ext cx="83185" cy="702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5464810" y="4309745"/>
              <a:ext cx="178435" cy="3098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5464810" y="4309745"/>
                <a:ext cx="17843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5762625" y="4357370"/>
              <a:ext cx="404495" cy="3810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5762625" y="4357370"/>
                <a:ext cx="404495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6274435" y="4381500"/>
              <a:ext cx="345440" cy="30924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6274435" y="4381500"/>
                <a:ext cx="34544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6750685" y="4452620"/>
              <a:ext cx="23495" cy="39306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6750685" y="4452620"/>
                <a:ext cx="2349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6703060" y="4143375"/>
              <a:ext cx="23495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6703060" y="4143375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6250305" y="3976370"/>
              <a:ext cx="190500" cy="21463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6250305" y="3976370"/>
                <a:ext cx="1905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6881495" y="4023995"/>
              <a:ext cx="250190" cy="11785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6881495" y="4023995"/>
                <a:ext cx="250190" cy="1178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1619250" y="5214620"/>
              <a:ext cx="23495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1619250" y="5214620"/>
                <a:ext cx="2349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高 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gāo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〖height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tall〗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540" y="2317537"/>
            <a:ext cx="10702719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词组：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高等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gāo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děng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 higher; high; advanced〗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高等学校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高度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gāo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dù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 height; altitude〗 level or measure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楼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楼 逸夫楼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building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楼的高度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the height of the building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高兴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gāo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xìng</a:t>
            </a:r>
            <a:r>
              <a:rPr lang="en-US" altLang="zh-CN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 〖cheerful; happy〗 </a:t>
            </a:r>
            <a:r>
              <a:rPr lang="zh-CN" altLang="en-US" sz="2800" dirty="0">
                <a:solidFill>
                  <a:srgbClr val="FF0000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我今天很高兴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。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very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高超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gāo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chāo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〖superb; excellent〗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超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exceed surpass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skill?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高超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2" descr="高的笔顺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高的笔顺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高的笔顺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9476" y="154511"/>
            <a:ext cx="2987445" cy="2987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429250" y="344805"/>
              <a:ext cx="321310" cy="20256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429250" y="344805"/>
                <a:ext cx="32131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4988560" y="607060"/>
              <a:ext cx="1238250" cy="2381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4988560" y="607060"/>
                <a:ext cx="12382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5429250" y="904875"/>
              <a:ext cx="154305" cy="3924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7"/>
            </p:blipFill>
            <p:spPr>
              <a:xfrm>
                <a:off x="5429250" y="904875"/>
                <a:ext cx="15430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5512435" y="892810"/>
              <a:ext cx="416560" cy="2978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9"/>
            </p:blipFill>
            <p:spPr>
              <a:xfrm>
                <a:off x="5512435" y="892810"/>
                <a:ext cx="416560" cy="297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5535930" y="1178560"/>
              <a:ext cx="250190" cy="711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1"/>
            </p:blipFill>
            <p:spPr>
              <a:xfrm>
                <a:off x="5535930" y="1178560"/>
                <a:ext cx="2501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5059680" y="1464310"/>
              <a:ext cx="179070" cy="8693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3"/>
            </p:blipFill>
            <p:spPr>
              <a:xfrm>
                <a:off x="5059680" y="1464310"/>
                <a:ext cx="179070" cy="869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5143500" y="1392555"/>
              <a:ext cx="1273810" cy="11195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5"/>
            </p:blipFill>
            <p:spPr>
              <a:xfrm>
                <a:off x="5143500" y="1392555"/>
                <a:ext cx="1273810" cy="1119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5488305" y="1702435"/>
              <a:ext cx="107315" cy="32131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7"/>
            </p:blipFill>
            <p:spPr>
              <a:xfrm>
                <a:off x="5488305" y="1702435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5512435" y="1630680"/>
              <a:ext cx="523875" cy="3575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9"/>
            </p:blipFill>
            <p:spPr>
              <a:xfrm>
                <a:off x="5512435" y="1630680"/>
                <a:ext cx="5238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5524500" y="1940560"/>
              <a:ext cx="416560" cy="831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1"/>
            </p:blipFill>
            <p:spPr>
              <a:xfrm>
                <a:off x="5524500" y="1940560"/>
                <a:ext cx="416560" cy="831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兴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xìng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xīng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138" y="1648234"/>
            <a:ext cx="10702719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词组：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兴办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bàn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〖initiate; setup〗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兴办学校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兴奋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fèn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〖be excited〗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我很兴奋；我很高兴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;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我很快乐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兴亡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wáng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〖rise and fall(of a nation)〗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亡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die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     国家兴亡匹夫有责 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Guó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jiā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xīngwáng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pǐ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fū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yǒu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zé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兴趣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xìng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qù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〖interest; taste】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你的兴趣是什么？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Nǐ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de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xìng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qù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shì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shén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me?  what is your hobby?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sp>
        <p:nvSpPr>
          <p:cNvPr id="3" name="AutoShape 2" descr="期的笔顺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期的笔顺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1" y="67083"/>
            <a:ext cx="3361917" cy="3361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118870" y="2833370"/>
              <a:ext cx="1607185" cy="190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118870" y="2833370"/>
                <a:ext cx="160718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249930" y="2000250"/>
              <a:ext cx="179070" cy="4165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249930" y="2000250"/>
                <a:ext cx="179070" cy="41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524250" y="2297430"/>
              <a:ext cx="2349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524250" y="2297430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559810" y="3512185"/>
              <a:ext cx="1869440" cy="1073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3559810" y="3512185"/>
                <a:ext cx="18694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5547995" y="1166495"/>
              <a:ext cx="226060" cy="2501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5547995" y="1166495"/>
                <a:ext cx="2260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5893435" y="1059180"/>
              <a:ext cx="166370" cy="1428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5893435" y="1059180"/>
                <a:ext cx="1663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6155055" y="857250"/>
              <a:ext cx="214630" cy="5829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6155055" y="857250"/>
                <a:ext cx="214630" cy="582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5417185" y="1607185"/>
              <a:ext cx="1130935" cy="2139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5417185" y="1607185"/>
                <a:ext cx="11309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5560060" y="2035810"/>
              <a:ext cx="226060" cy="4521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5560060" y="2035810"/>
                <a:ext cx="226060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6059805" y="1928495"/>
              <a:ext cx="452755" cy="32131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6059805" y="1928495"/>
                <a:ext cx="4527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7119620" y="1059180"/>
              <a:ext cx="130810" cy="3098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7119620" y="1059180"/>
                <a:ext cx="13081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7369810" y="1035685"/>
              <a:ext cx="142875" cy="2381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7369810" y="1035685"/>
                <a:ext cx="1428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7607935" y="1023620"/>
              <a:ext cx="213995" cy="4286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7607935" y="1023620"/>
                <a:ext cx="21399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6917055" y="1595120"/>
              <a:ext cx="1143000" cy="11938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6917055" y="1595120"/>
                <a:ext cx="114300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7071995" y="1916430"/>
              <a:ext cx="250190" cy="36957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7071995" y="1916430"/>
                <a:ext cx="250190" cy="369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7620000" y="1892935"/>
              <a:ext cx="333375" cy="36893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7620000" y="1892935"/>
                <a:ext cx="333375" cy="3689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555171"/>
            <a:ext cx="2231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New words:</a:t>
            </a:r>
            <a:endParaRPr lang="en-US" altLang="zh-CN" sz="3600" dirty="0"/>
          </a:p>
          <a:p>
            <a:r>
              <a:rPr lang="zh-CN" altLang="en-US" sz="3600" dirty="0"/>
              <a:t>星期</a:t>
            </a:r>
            <a:endParaRPr lang="en-US" altLang="zh-CN" sz="3600" dirty="0"/>
          </a:p>
          <a:p>
            <a:r>
              <a:rPr lang="zh-CN" altLang="en-US" sz="3600" dirty="0"/>
              <a:t>送</a:t>
            </a:r>
            <a:endParaRPr lang="en-US" altLang="zh-CN" sz="3600" dirty="0"/>
          </a:p>
          <a:p>
            <a:r>
              <a:rPr lang="zh-CN" altLang="en-US" sz="3600" dirty="0"/>
              <a:t>很</a:t>
            </a:r>
            <a:endParaRPr lang="en-US" altLang="zh-CN" sz="3600" dirty="0"/>
          </a:p>
          <a:p>
            <a:r>
              <a:rPr lang="zh-CN" altLang="en-US" sz="3600" dirty="0"/>
              <a:t>高兴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" y="0"/>
            <a:ext cx="1012952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9584055" y="4964430"/>
              <a:ext cx="1179195" cy="476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9584055" y="4964430"/>
                <a:ext cx="117919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9893935" y="4404995"/>
              <a:ext cx="333375" cy="6070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9893935" y="4404995"/>
                <a:ext cx="33337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869680" y="2143125"/>
              <a:ext cx="250190" cy="19405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869680" y="2143125"/>
                <a:ext cx="250190" cy="1940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214620" y="2499995"/>
              <a:ext cx="726440" cy="7385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214620" y="2499995"/>
                <a:ext cx="726440" cy="738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3559810" y="6667500"/>
              <a:ext cx="3226435" cy="95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3559810" y="6667500"/>
                <a:ext cx="3226435" cy="95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7" y="757353"/>
            <a:ext cx="11694526" cy="5343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047875" y="2202180"/>
              <a:ext cx="1809750" cy="1549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047875" y="2202180"/>
                <a:ext cx="180975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9024620" y="1976120"/>
              <a:ext cx="1548130" cy="596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9024620" y="1976120"/>
                <a:ext cx="154813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382000" y="1333500"/>
              <a:ext cx="428625" cy="7258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382000" y="1333500"/>
                <a:ext cx="428625" cy="725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607310" y="3000375"/>
              <a:ext cx="3155315" cy="1784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607310" y="3000375"/>
                <a:ext cx="3155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7322185" y="2059305"/>
              <a:ext cx="1035685" cy="241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7322185" y="2059305"/>
                <a:ext cx="103568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7345680" y="2202180"/>
              <a:ext cx="1131570" cy="361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7345680" y="2202180"/>
                <a:ext cx="11315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1381125" y="4440555"/>
              <a:ext cx="1547495" cy="717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1381125" y="4440555"/>
                <a:ext cx="15474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1487805" y="4547870"/>
              <a:ext cx="1345565" cy="95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487805" y="4547870"/>
                <a:ext cx="134556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143625" y="2297430"/>
              <a:ext cx="118745" cy="11074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143625" y="2297430"/>
                <a:ext cx="118745" cy="110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429375" y="2261870"/>
              <a:ext cx="83185" cy="1143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429375" y="2261870"/>
                <a:ext cx="83185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5500370" y="3797935"/>
              <a:ext cx="357505" cy="8331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5500370" y="3797935"/>
                <a:ext cx="357505" cy="833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2809875" y="5309870"/>
              <a:ext cx="487680" cy="4406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2809875" y="5309870"/>
                <a:ext cx="487680" cy="440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3286125" y="5274310"/>
              <a:ext cx="749935" cy="355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3286125" y="5274310"/>
                <a:ext cx="7499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3309620" y="5334000"/>
              <a:ext cx="988060" cy="95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3309620" y="5334000"/>
                <a:ext cx="98806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5226685" y="4881245"/>
              <a:ext cx="440690" cy="8813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5226685" y="4881245"/>
                <a:ext cx="440690" cy="881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5476875" y="5179060"/>
              <a:ext cx="83185" cy="67881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5476875" y="5179060"/>
                <a:ext cx="83185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5774055" y="5345430"/>
              <a:ext cx="167005" cy="1670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5774055" y="5345430"/>
                <a:ext cx="167005" cy="1670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372" y="522514"/>
            <a:ext cx="9775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安妮的日记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Anny’s diary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五月九号  星期二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今天是我的生日。同学们都祝我生日快乐。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大卫送我一本英汉词典。我很高兴。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97430" y="2345055"/>
              <a:ext cx="1524000" cy="476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297430" y="2345055"/>
                <a:ext cx="15240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02305" y="1297305"/>
              <a:ext cx="12065" cy="838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02305" y="1297305"/>
                <a:ext cx="12065" cy="83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083560" y="1476375"/>
              <a:ext cx="107315" cy="4641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083560" y="1476375"/>
                <a:ext cx="10731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286125" y="1535430"/>
              <a:ext cx="23495" cy="1428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3286125" y="1535430"/>
                <a:ext cx="234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309620" y="1344930"/>
              <a:ext cx="2413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3309620" y="1344930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321685" y="1344930"/>
              <a:ext cx="238125" cy="3454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321685" y="1344930"/>
                <a:ext cx="23812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416935" y="1143000"/>
              <a:ext cx="202565" cy="1308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416935" y="1143000"/>
                <a:ext cx="202565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6619875" y="2083435"/>
              <a:ext cx="249555" cy="2501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6619875" y="2083435"/>
                <a:ext cx="2495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6941185" y="1725930"/>
              <a:ext cx="154940" cy="523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6941185" y="1725930"/>
                <a:ext cx="154940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7167245" y="2011680"/>
              <a:ext cx="178435" cy="2501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7167245" y="2011680"/>
                <a:ext cx="1784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7167245" y="1785620"/>
              <a:ext cx="167005" cy="1073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7167245" y="1785620"/>
                <a:ext cx="1670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6762750" y="2369185"/>
              <a:ext cx="368935" cy="6426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6762750" y="2369185"/>
                <a:ext cx="368935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7334250" y="2940685"/>
              <a:ext cx="452120" cy="3930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7334250" y="2940685"/>
                <a:ext cx="45212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7679055" y="3154680"/>
              <a:ext cx="238125" cy="2266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7679055" y="3154680"/>
                <a:ext cx="23812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7893685" y="3345180"/>
              <a:ext cx="309245" cy="666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7893685" y="3345180"/>
                <a:ext cx="309245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8262620" y="3452495"/>
              <a:ext cx="142875" cy="2025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8262620" y="3452495"/>
                <a:ext cx="14287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8393430" y="3440430"/>
              <a:ext cx="190500" cy="2622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8393430" y="3440430"/>
                <a:ext cx="1905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8595995" y="3488055"/>
              <a:ext cx="238125" cy="190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8595995" y="3488055"/>
                <a:ext cx="2381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8774430" y="3392805"/>
              <a:ext cx="297815" cy="3098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8774430" y="3392805"/>
                <a:ext cx="29781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7774305" y="4191000"/>
              <a:ext cx="238125" cy="4165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7774305" y="4191000"/>
                <a:ext cx="238125" cy="41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8060055" y="4286250"/>
              <a:ext cx="321945" cy="2495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8060055" y="4286250"/>
                <a:ext cx="3219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8417560" y="4095750"/>
              <a:ext cx="83185" cy="476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8417560" y="4095750"/>
                <a:ext cx="83185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8477250" y="4297680"/>
              <a:ext cx="392430" cy="25019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8477250" y="4297680"/>
                <a:ext cx="3924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8869680" y="4071620"/>
              <a:ext cx="214630" cy="5359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8869680" y="4071620"/>
                <a:ext cx="21463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9119870" y="4333875"/>
              <a:ext cx="154940" cy="26162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9119870" y="4333875"/>
                <a:ext cx="15494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9286875" y="4357370"/>
              <a:ext cx="249555" cy="2381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9286875" y="4357370"/>
                <a:ext cx="24955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9500870" y="4274185"/>
              <a:ext cx="190500" cy="355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9500870" y="4274185"/>
                <a:ext cx="1905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9560560" y="4262120"/>
              <a:ext cx="130810" cy="3333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9560560" y="4262120"/>
                <a:ext cx="13081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9715500" y="4345305"/>
              <a:ext cx="261620" cy="2266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9715500" y="4345305"/>
                <a:ext cx="261620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1905000" y="1725930"/>
              <a:ext cx="309245" cy="285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1905000" y="1725930"/>
                <a:ext cx="3092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2273935" y="1690370"/>
              <a:ext cx="190500" cy="21463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2273935" y="1690370"/>
                <a:ext cx="1905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2333625" y="1381125"/>
              <a:ext cx="154305" cy="190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2333625" y="1381125"/>
                <a:ext cx="15430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5857875" y="-1143000"/>
              <a:ext cx="23495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5857875" y="-1143000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4821555" y="642620"/>
              <a:ext cx="2413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10"/>
            </p:blipFill>
            <p:spPr>
              <a:xfrm>
                <a:off x="4821555" y="642620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6786245" y="642620"/>
              <a:ext cx="2413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10"/>
            </p:blipFill>
            <p:spPr>
              <a:xfrm>
                <a:off x="6786245" y="642620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2547620" y="3535680"/>
              <a:ext cx="416560" cy="717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2547620" y="3535680"/>
                <a:ext cx="41656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2524125" y="3738245"/>
              <a:ext cx="499745" cy="1206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2524125" y="3738245"/>
                <a:ext cx="499745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2464435" y="4274185"/>
              <a:ext cx="166370" cy="2260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2464435" y="4274185"/>
                <a:ext cx="166370" cy="226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2487930" y="3940810"/>
              <a:ext cx="214630" cy="4165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2487930" y="3940810"/>
                <a:ext cx="214630" cy="41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1845310" y="5036185"/>
              <a:ext cx="547370" cy="11874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1845310" y="5036185"/>
                <a:ext cx="54737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2499995" y="4750435"/>
              <a:ext cx="440690" cy="11874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2499995" y="4750435"/>
                <a:ext cx="440690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2738120" y="4655185"/>
              <a:ext cx="59690" cy="11430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2738120" y="4655185"/>
                <a:ext cx="5969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2476500" y="5000625"/>
              <a:ext cx="249555" cy="58293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2476500" y="5000625"/>
                <a:ext cx="249555" cy="582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2702560" y="5083810"/>
              <a:ext cx="285750" cy="1428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2702560" y="5083810"/>
                <a:ext cx="2857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2619375" y="5309870"/>
              <a:ext cx="285750" cy="10731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2619375" y="5309870"/>
                <a:ext cx="2857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3166745" y="4762500"/>
              <a:ext cx="500380" cy="60706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3166745" y="4762500"/>
                <a:ext cx="50038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3261995" y="4643120"/>
              <a:ext cx="47625" cy="10477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3261995" y="4643120"/>
                <a:ext cx="47625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3559810" y="4535805"/>
              <a:ext cx="202565" cy="21463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3559810" y="4535805"/>
                <a:ext cx="2025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5321935" y="4595495"/>
              <a:ext cx="428625" cy="51181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5321935" y="4595495"/>
                <a:ext cx="428625" cy="511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5726430" y="4643120"/>
              <a:ext cx="535940" cy="2381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5726430" y="4643120"/>
                <a:ext cx="53594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5762625" y="4881245"/>
              <a:ext cx="95250" cy="8096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5762625" y="4881245"/>
                <a:ext cx="95250" cy="809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5774055" y="6048375"/>
              <a:ext cx="95250" cy="7112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5774055" y="6048375"/>
                <a:ext cx="952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5405120" y="3785870"/>
              <a:ext cx="214630" cy="65468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5405120" y="3785870"/>
                <a:ext cx="214630" cy="65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5678805" y="3857625"/>
              <a:ext cx="321945" cy="26162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5678805" y="3857625"/>
                <a:ext cx="321945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5774055" y="3524250"/>
              <a:ext cx="202565" cy="952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5774055" y="3524250"/>
                <a:ext cx="20256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4762500" y="5309870"/>
              <a:ext cx="238125" cy="476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4762500" y="5309870"/>
                <a:ext cx="2381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6512560" y="4595495"/>
              <a:ext cx="404495" cy="476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6512560" y="4595495"/>
                <a:ext cx="40449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6655435" y="4500245"/>
              <a:ext cx="23495" cy="29781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6655435" y="4500245"/>
                <a:ext cx="23495" cy="297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6678930" y="4572000"/>
              <a:ext cx="131445" cy="285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6678930" y="4572000"/>
                <a:ext cx="1314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6524625" y="4869180"/>
              <a:ext cx="321310" cy="952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6524625" y="4869180"/>
                <a:ext cx="32131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6607810" y="5012055"/>
              <a:ext cx="35560" cy="1905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6607810" y="5012055"/>
                <a:ext cx="355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6405245" y="5024120"/>
              <a:ext cx="523875" cy="40513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6405245" y="5024120"/>
                <a:ext cx="523875" cy="405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6643370" y="5012055"/>
              <a:ext cx="83185" cy="79819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6643370" y="5012055"/>
                <a:ext cx="83185" cy="798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7167245" y="4631055"/>
              <a:ext cx="59690" cy="4286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7167245" y="4631055"/>
                <a:ext cx="596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7274560" y="4714875"/>
              <a:ext cx="285750" cy="17843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7274560" y="4714875"/>
                <a:ext cx="2857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7202805" y="4976495"/>
              <a:ext cx="274320" cy="952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7202805" y="4976495"/>
                <a:ext cx="27432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7048500" y="5059680"/>
              <a:ext cx="594995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7048500" y="5059680"/>
                <a:ext cx="59499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7322185" y="4810125"/>
              <a:ext cx="59690" cy="9525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7322185" y="4810125"/>
                <a:ext cx="59690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7000875" y="5286375"/>
              <a:ext cx="321310" cy="44005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7000875" y="5286375"/>
                <a:ext cx="321310" cy="440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7334250" y="5309870"/>
              <a:ext cx="619125" cy="34544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7334250" y="5309870"/>
                <a:ext cx="61912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559435" y="4345305"/>
              <a:ext cx="23495" cy="3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66"/>
            </p:blipFill>
            <p:spPr>
              <a:xfrm>
                <a:off x="559435" y="4345305"/>
                <a:ext cx="2349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510" y="231069"/>
            <a:ext cx="10353762" cy="3695136"/>
          </a:xfrm>
        </p:spPr>
        <p:txBody>
          <a:bodyPr>
            <a:noAutofit/>
          </a:bodyPr>
          <a:p>
            <a:r>
              <a:rPr lang="zh-CN" altLang="en-US" sz="3100"/>
              <a:t>一</a:t>
            </a:r>
            <a:endParaRPr lang="zh-CN" altLang="en-US" sz="3100"/>
          </a:p>
          <a:p>
            <a:r>
              <a:rPr lang="zh-CN" altLang="en-US" sz="3100"/>
              <a:t>二</a:t>
            </a:r>
            <a:endParaRPr lang="zh-CN" altLang="en-US" sz="3100"/>
          </a:p>
          <a:p>
            <a:r>
              <a:rPr lang="zh-CN" altLang="en-US" sz="3100"/>
              <a:t>三</a:t>
            </a:r>
            <a:endParaRPr lang="zh-CN" altLang="en-US" sz="3100"/>
          </a:p>
          <a:p>
            <a:r>
              <a:rPr lang="zh-CN" altLang="en-US" sz="3100"/>
              <a:t>四</a:t>
            </a:r>
            <a:endParaRPr lang="zh-CN" altLang="en-US" sz="3100"/>
          </a:p>
          <a:p>
            <a:r>
              <a:rPr lang="zh-CN" altLang="en-US" sz="3100"/>
              <a:t>五</a:t>
            </a:r>
            <a:endParaRPr lang="zh-CN" altLang="en-US" sz="3100"/>
          </a:p>
          <a:p>
            <a:r>
              <a:rPr lang="zh-CN" altLang="en-US" sz="3100"/>
              <a:t>六</a:t>
            </a:r>
            <a:endParaRPr lang="zh-CN" altLang="en-US" sz="3100"/>
          </a:p>
          <a:p>
            <a:r>
              <a:rPr lang="zh-CN" altLang="en-US" sz="3100"/>
              <a:t>七</a:t>
            </a:r>
            <a:endParaRPr lang="zh-CN" altLang="en-US" sz="3100"/>
          </a:p>
          <a:p>
            <a:r>
              <a:rPr lang="zh-CN" altLang="en-US" sz="3100"/>
              <a:t>八</a:t>
            </a:r>
            <a:endParaRPr lang="zh-CN" altLang="en-US" sz="3100"/>
          </a:p>
          <a:p>
            <a:r>
              <a:rPr lang="zh-CN" altLang="en-US" sz="3100"/>
              <a:t>九</a:t>
            </a:r>
            <a:endParaRPr lang="zh-CN" altLang="en-US" sz="31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178685" y="428625"/>
              <a:ext cx="107315" cy="3568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178685" y="428625"/>
                <a:ext cx="1073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166620" y="487680"/>
              <a:ext cx="273685" cy="73850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166620" y="487680"/>
                <a:ext cx="273685" cy="738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512060" y="678180"/>
              <a:ext cx="23495" cy="2266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512060" y="678180"/>
                <a:ext cx="2349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559685" y="238125"/>
              <a:ext cx="226060" cy="2349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559685" y="238125"/>
                <a:ext cx="22606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440305" y="1226185"/>
              <a:ext cx="369570" cy="3454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440305" y="1226185"/>
                <a:ext cx="369570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880995" y="1202055"/>
              <a:ext cx="167005" cy="285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880995" y="1202055"/>
                <a:ext cx="1670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524125" y="1011555"/>
              <a:ext cx="142875" cy="1206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524125" y="1011555"/>
                <a:ext cx="142875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154555" y="1821180"/>
              <a:ext cx="131445" cy="39306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154555" y="1821180"/>
                <a:ext cx="13144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357120" y="1880870"/>
              <a:ext cx="190500" cy="2381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357120" y="1880870"/>
                <a:ext cx="1905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2654935" y="1928495"/>
              <a:ext cx="142875" cy="2025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2654935" y="1928495"/>
                <a:ext cx="14287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357120" y="1690370"/>
              <a:ext cx="130810" cy="355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357120" y="1690370"/>
                <a:ext cx="1308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2071370" y="2559685"/>
              <a:ext cx="119380" cy="34544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2071370" y="2559685"/>
                <a:ext cx="119380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2309495" y="2630805"/>
              <a:ext cx="24130" cy="2622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2309495" y="2630805"/>
                <a:ext cx="2413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261870" y="2369185"/>
              <a:ext cx="107315" cy="711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2261870" y="236918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2095500" y="3249930"/>
              <a:ext cx="333375" cy="3333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2095500" y="3249930"/>
                <a:ext cx="33337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2487930" y="3261995"/>
              <a:ext cx="202565" cy="2736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2487930" y="3261995"/>
                <a:ext cx="202565" cy="273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2559685" y="2988310"/>
              <a:ext cx="190500" cy="1784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2559685" y="2988310"/>
                <a:ext cx="1905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2118995" y="3797935"/>
              <a:ext cx="71755" cy="5238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2118995" y="3797935"/>
                <a:ext cx="7175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2297430" y="3964305"/>
              <a:ext cx="12065" cy="30988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2297430" y="3964305"/>
                <a:ext cx="1206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2309495" y="3762375"/>
              <a:ext cx="2413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2309495" y="3762375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2321560" y="3762375"/>
              <a:ext cx="297815" cy="4876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2321560" y="3762375"/>
                <a:ext cx="297815" cy="48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2452370" y="3655060"/>
              <a:ext cx="71755" cy="711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2452370" y="3655060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059305" y="3893185"/>
              <a:ext cx="643255" cy="476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059305" y="3893185"/>
                <a:ext cx="6432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3440430" y="3655060"/>
              <a:ext cx="95250" cy="82169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3440430" y="3655060"/>
                <a:ext cx="95250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3678555" y="4048125"/>
              <a:ext cx="24130" cy="35687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3678555" y="4048125"/>
                <a:ext cx="241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678555" y="3857625"/>
              <a:ext cx="2413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0"/>
            </p:blipFill>
            <p:spPr>
              <a:xfrm>
                <a:off x="3678555" y="3857625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3821430" y="4000500"/>
              <a:ext cx="238125" cy="4165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3821430" y="4000500"/>
                <a:ext cx="238125" cy="41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3857625" y="3667125"/>
              <a:ext cx="118745" cy="1066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3857625" y="3667125"/>
                <a:ext cx="1187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2083435" y="4572000"/>
              <a:ext cx="178435" cy="6781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2083435" y="4572000"/>
                <a:ext cx="178435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2428875" y="4738370"/>
              <a:ext cx="360" cy="35750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2428875" y="4738370"/>
                <a:ext cx="3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2404745" y="4452620"/>
              <a:ext cx="142875" cy="2413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2404745" y="4452620"/>
                <a:ext cx="1428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2845435" y="5214620"/>
              <a:ext cx="250190" cy="58356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2845435" y="5214620"/>
                <a:ext cx="250190" cy="58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3154680" y="5440680"/>
              <a:ext cx="250190" cy="27432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3154680" y="5440680"/>
                <a:ext cx="250190" cy="27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3166745" y="5131435"/>
              <a:ext cx="238125" cy="5969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3166745" y="5131435"/>
                <a:ext cx="238125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4107180" y="5774055"/>
              <a:ext cx="12065" cy="717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4107180" y="5774055"/>
                <a:ext cx="120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3976370" y="6024245"/>
              <a:ext cx="202565" cy="7975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3976370" y="6024245"/>
                <a:ext cx="202565" cy="79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333875" y="6036310"/>
              <a:ext cx="47625" cy="3333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333875" y="6036310"/>
                <a:ext cx="476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4381500" y="5786120"/>
              <a:ext cx="71120" cy="1206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4381500" y="5786120"/>
                <a:ext cx="71120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4512310" y="5976620"/>
              <a:ext cx="345440" cy="40513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4512310" y="5976620"/>
                <a:ext cx="345440" cy="405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4572000" y="5535930"/>
              <a:ext cx="273685" cy="2857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4572000" y="5535930"/>
                <a:ext cx="273685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1650" y="394854"/>
            <a:ext cx="2857500" cy="2857500"/>
          </a:xfrm>
        </p:spPr>
      </p:pic>
      <p:sp>
        <p:nvSpPr>
          <p:cNvPr id="7" name="矩形 6"/>
          <p:cNvSpPr/>
          <p:nvPr/>
        </p:nvSpPr>
        <p:spPr>
          <a:xfrm>
            <a:off x="265365" y="251752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162" y="1021193"/>
            <a:ext cx="11427871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用法：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天空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sky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气候： 天气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weather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季节： 春天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spring   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夏天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summer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秋天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autumn   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冬天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winter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自然的，生成的： 天然、天性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nature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日，一昼夜：今天、明天、昨天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today yesterday tomorrow 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388100" y="635000"/>
              <a:ext cx="387350" cy="50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6388100" y="635000"/>
                <a:ext cx="387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994400" y="946150"/>
              <a:ext cx="1219200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5994400" y="946150"/>
                <a:ext cx="1219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6235700" y="704850"/>
              <a:ext cx="425450" cy="1174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6235700" y="704850"/>
                <a:ext cx="425450" cy="1174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654800" y="1276350"/>
              <a:ext cx="666750" cy="495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6654800" y="1276350"/>
                <a:ext cx="6667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825500" y="2336800"/>
              <a:ext cx="838200" cy="146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825500" y="2336800"/>
                <a:ext cx="838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114550" y="2984500"/>
              <a:ext cx="831850" cy="82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2114550" y="2984500"/>
                <a:ext cx="831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4495800" y="2355850"/>
              <a:ext cx="260350" cy="412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4495800" y="2355850"/>
                <a:ext cx="2603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4756150" y="2324100"/>
              <a:ext cx="349250" cy="361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4756150" y="2324100"/>
                <a:ext cx="3492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4724400" y="2590800"/>
              <a:ext cx="9525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4724400" y="259080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4679950" y="2781300"/>
              <a:ext cx="171450" cy="184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4679950" y="2781300"/>
                <a:ext cx="171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5207000" y="2438400"/>
              <a:ext cx="215900" cy="1079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5207000" y="2438400"/>
                <a:ext cx="215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5073650" y="2749550"/>
              <a:ext cx="45720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5073650" y="2749550"/>
                <a:ext cx="457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5156200" y="2628900"/>
              <a:ext cx="165100" cy="349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5156200" y="2628900"/>
                <a:ext cx="1651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5289550" y="2743200"/>
              <a:ext cx="260350" cy="266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5289550" y="2743200"/>
                <a:ext cx="2603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5740400" y="2444750"/>
              <a:ext cx="2095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5740400" y="2444750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5676900" y="2609850"/>
              <a:ext cx="425450" cy="82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5676900" y="2609850"/>
                <a:ext cx="425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5727700" y="2546350"/>
              <a:ext cx="158750" cy="361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5727700" y="2546350"/>
                <a:ext cx="1587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5867400" y="2667000"/>
              <a:ext cx="222250" cy="273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5867400" y="2667000"/>
                <a:ext cx="2222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6273800" y="2368550"/>
              <a:ext cx="38100" cy="2413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6273800" y="2368550"/>
                <a:ext cx="38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6330950" y="2393950"/>
              <a:ext cx="20320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6330950" y="2393950"/>
                <a:ext cx="203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6311900" y="2546350"/>
              <a:ext cx="165100" cy="508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6311900" y="2546350"/>
                <a:ext cx="165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6159500" y="2660650"/>
              <a:ext cx="482600" cy="330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6159500" y="2660650"/>
                <a:ext cx="482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6718300" y="2298700"/>
              <a:ext cx="165100" cy="234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6718300" y="2298700"/>
                <a:ext cx="165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6870700" y="2413000"/>
              <a:ext cx="31750" cy="317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6870700" y="2413000"/>
                <a:ext cx="317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6877050" y="2470150"/>
              <a:ext cx="27940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6877050" y="2470150"/>
                <a:ext cx="279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6934200" y="2565400"/>
              <a:ext cx="127000" cy="6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6934200" y="2565400"/>
                <a:ext cx="127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6972300" y="2622550"/>
              <a:ext cx="152400" cy="6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6972300" y="2622550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6794500" y="2762250"/>
              <a:ext cx="6350" cy="184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6794500" y="2762250"/>
                <a:ext cx="6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6940550" y="2806700"/>
              <a:ext cx="222250" cy="1714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6940550" y="2806700"/>
                <a:ext cx="222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7099300" y="2717800"/>
              <a:ext cx="127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7099300" y="2717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7207250" y="2698750"/>
              <a:ext cx="76200" cy="889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7207250" y="2698750"/>
                <a:ext cx="762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7372350" y="2571750"/>
              <a:ext cx="114300" cy="2540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7372350" y="2571750"/>
                <a:ext cx="1143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7423150" y="2705100"/>
              <a:ext cx="247650" cy="2921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7423150" y="2705100"/>
                <a:ext cx="2476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7658100" y="2895600"/>
              <a:ext cx="69850" cy="1079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7658100" y="2895600"/>
                <a:ext cx="69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7835900" y="2527300"/>
              <a:ext cx="266700" cy="698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7835900" y="2527300"/>
                <a:ext cx="266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7943850" y="2400300"/>
              <a:ext cx="57150" cy="5778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7943850" y="2400300"/>
                <a:ext cx="571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7829550" y="2508250"/>
              <a:ext cx="133350" cy="279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7829550" y="2508250"/>
                <a:ext cx="1333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8077200" y="2520950"/>
              <a:ext cx="101600" cy="1905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8077200" y="25209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8210550" y="2247900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1"/>
            </p:blipFill>
            <p:spPr>
              <a:xfrm>
                <a:off x="8210550" y="224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8147050" y="2324100"/>
              <a:ext cx="215900" cy="1587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8147050" y="2324100"/>
                <a:ext cx="2159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8261350" y="2260600"/>
              <a:ext cx="44450" cy="165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8261350" y="2260600"/>
                <a:ext cx="44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8242300" y="2546350"/>
              <a:ext cx="114300" cy="127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8242300" y="25463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8185150" y="2647950"/>
              <a:ext cx="228600" cy="254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8185150" y="264795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8235950" y="2476500"/>
              <a:ext cx="95250" cy="571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8235950" y="2476500"/>
                <a:ext cx="952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8534400" y="2514600"/>
              <a:ext cx="133350" cy="1968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8534400" y="2514600"/>
                <a:ext cx="1333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8566150" y="2857500"/>
              <a:ext cx="12700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61"/>
            </p:blipFill>
            <p:spPr>
              <a:xfrm>
                <a:off x="8566150" y="2857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2222500" y="5981700"/>
              <a:ext cx="12700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61"/>
            </p:blipFill>
            <p:spPr>
              <a:xfrm>
                <a:off x="2222500" y="5981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2012950" y="3149600"/>
              <a:ext cx="69850" cy="139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2012950" y="3149600"/>
                <a:ext cx="698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2114550" y="3028950"/>
              <a:ext cx="76200" cy="2794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2114550" y="3028950"/>
                <a:ext cx="762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2260600" y="3130550"/>
              <a:ext cx="88900" cy="1206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2260600" y="3130550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2451100" y="3098800"/>
              <a:ext cx="82550" cy="146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2451100" y="3098800"/>
                <a:ext cx="825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2228850" y="3054350"/>
              <a:ext cx="133350" cy="444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2228850" y="3054350"/>
                <a:ext cx="133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5708650" y="3016250"/>
              <a:ext cx="57150" cy="1143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5708650" y="3016250"/>
                <a:ext cx="57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墨迹 57"/>
              <p14:cNvContentPartPr/>
              <p14:nvPr/>
            </p14:nvContentPartPr>
            <p14:xfrm>
              <a:off x="5613400" y="2978150"/>
              <a:ext cx="158750" cy="1841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6"/>
            </p:blipFill>
            <p:spPr>
              <a:xfrm>
                <a:off x="5613400" y="2978150"/>
                <a:ext cx="1587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墨迹 58"/>
              <p14:cNvContentPartPr/>
              <p14:nvPr/>
            </p14:nvContentPartPr>
            <p14:xfrm>
              <a:off x="5848350" y="2984500"/>
              <a:ext cx="19050" cy="1333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5848350" y="2984500"/>
                <a:ext cx="19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墨迹 59"/>
              <p14:cNvContentPartPr/>
              <p14:nvPr/>
            </p14:nvContentPartPr>
            <p14:xfrm>
              <a:off x="5854700" y="2889250"/>
              <a:ext cx="1270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61"/>
            </p:blipFill>
            <p:spPr>
              <a:xfrm>
                <a:off x="5854700" y="2889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5949950" y="2971800"/>
              <a:ext cx="152400" cy="158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1"/>
            </p:blipFill>
            <p:spPr>
              <a:xfrm>
                <a:off x="5949950" y="2971800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6051550" y="2768600"/>
              <a:ext cx="146050" cy="1841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6051550" y="276860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墨迹 62"/>
              <p14:cNvContentPartPr/>
              <p14:nvPr/>
            </p14:nvContentPartPr>
            <p14:xfrm>
              <a:off x="2012950" y="3568700"/>
              <a:ext cx="152400" cy="4191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5"/>
            </p:blipFill>
            <p:spPr>
              <a:xfrm>
                <a:off x="2012950" y="3568700"/>
                <a:ext cx="1524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墨迹 63"/>
              <p14:cNvContentPartPr/>
              <p14:nvPr/>
            </p14:nvContentPartPr>
            <p14:xfrm>
              <a:off x="2247900" y="3651250"/>
              <a:ext cx="19050" cy="1206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7"/>
            </p:blipFill>
            <p:spPr>
              <a:xfrm>
                <a:off x="2247900" y="3651250"/>
                <a:ext cx="19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墨迹 64"/>
              <p14:cNvContentPartPr/>
              <p14:nvPr/>
            </p14:nvContentPartPr>
            <p14:xfrm>
              <a:off x="2222500" y="3517900"/>
              <a:ext cx="1270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61"/>
            </p:blipFill>
            <p:spPr>
              <a:xfrm>
                <a:off x="2222500" y="351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6" name="墨迹 65"/>
              <p14:cNvContentPartPr/>
              <p14:nvPr/>
            </p14:nvContentPartPr>
            <p14:xfrm>
              <a:off x="2343150" y="3575050"/>
              <a:ext cx="139700" cy="1587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0"/>
            </p:blipFill>
            <p:spPr>
              <a:xfrm>
                <a:off x="2343150" y="3575050"/>
                <a:ext cx="139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2324100" y="3454400"/>
              <a:ext cx="209550" cy="444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2324100" y="3454400"/>
                <a:ext cx="209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8" name="墨迹 67"/>
              <p14:cNvContentPartPr/>
              <p14:nvPr/>
            </p14:nvContentPartPr>
            <p14:xfrm>
              <a:off x="5321300" y="3689350"/>
              <a:ext cx="165100" cy="1524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4"/>
            </p:blipFill>
            <p:spPr>
              <a:xfrm>
                <a:off x="5321300" y="3689350"/>
                <a:ext cx="165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9" name="墨迹 68"/>
              <p14:cNvContentPartPr/>
              <p14:nvPr/>
            </p14:nvContentPartPr>
            <p14:xfrm>
              <a:off x="5505450" y="3498850"/>
              <a:ext cx="6350" cy="2667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6"/>
            </p:blipFill>
            <p:spPr>
              <a:xfrm>
                <a:off x="5505450" y="3498850"/>
                <a:ext cx="63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0" name="墨迹 69"/>
              <p14:cNvContentPartPr/>
              <p14:nvPr/>
            </p14:nvContentPartPr>
            <p14:xfrm>
              <a:off x="5600700" y="3587750"/>
              <a:ext cx="82550" cy="1778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8"/>
            </p:blipFill>
            <p:spPr>
              <a:xfrm>
                <a:off x="5600700" y="3587750"/>
                <a:ext cx="825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1" name="墨迹 70"/>
              <p14:cNvContentPartPr/>
              <p14:nvPr/>
            </p14:nvContentPartPr>
            <p14:xfrm>
              <a:off x="5715000" y="3587750"/>
              <a:ext cx="127000" cy="1714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0"/>
            </p:blipFill>
            <p:spPr>
              <a:xfrm>
                <a:off x="5715000" y="358775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2" name="墨迹 71"/>
              <p14:cNvContentPartPr/>
              <p14:nvPr/>
            </p14:nvContentPartPr>
            <p14:xfrm>
              <a:off x="5867400" y="3581400"/>
              <a:ext cx="152400" cy="349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2"/>
            </p:blipFill>
            <p:spPr>
              <a:xfrm>
                <a:off x="5867400" y="3581400"/>
                <a:ext cx="152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3" name="墨迹 72"/>
              <p14:cNvContentPartPr/>
              <p14:nvPr/>
            </p14:nvContentPartPr>
            <p14:xfrm>
              <a:off x="5575300" y="3467100"/>
              <a:ext cx="139700" cy="127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4"/>
            </p:blipFill>
            <p:spPr>
              <a:xfrm>
                <a:off x="5575300" y="3467100"/>
                <a:ext cx="139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4" name="墨迹 73"/>
              <p14:cNvContentPartPr/>
              <p14:nvPr/>
            </p14:nvContentPartPr>
            <p14:xfrm>
              <a:off x="3962400" y="4845050"/>
              <a:ext cx="1778000" cy="1016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6"/>
            </p:blipFill>
            <p:spPr>
              <a:xfrm>
                <a:off x="3962400" y="4845050"/>
                <a:ext cx="1778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5" name="墨迹 74"/>
              <p14:cNvContentPartPr/>
              <p14:nvPr/>
            </p14:nvContentPartPr>
            <p14:xfrm>
              <a:off x="6026150" y="4870450"/>
              <a:ext cx="977900" cy="1079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8"/>
            </p:blipFill>
            <p:spPr>
              <a:xfrm>
                <a:off x="6026150" y="4870450"/>
                <a:ext cx="977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6" name="墨迹 75"/>
              <p14:cNvContentPartPr/>
              <p14:nvPr/>
            </p14:nvContentPartPr>
            <p14:xfrm>
              <a:off x="419100" y="5035550"/>
              <a:ext cx="107950" cy="6604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0"/>
            </p:blipFill>
            <p:spPr>
              <a:xfrm>
                <a:off x="419100" y="5035550"/>
                <a:ext cx="1079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7" name="墨迹 76"/>
              <p14:cNvContentPartPr/>
              <p14:nvPr/>
            </p14:nvContentPartPr>
            <p14:xfrm>
              <a:off x="393700" y="4997450"/>
              <a:ext cx="546100" cy="4953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2"/>
            </p:blipFill>
            <p:spPr>
              <a:xfrm>
                <a:off x="393700" y="4997450"/>
                <a:ext cx="5461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8" name="墨迹 77"/>
              <p14:cNvContentPartPr/>
              <p14:nvPr/>
            </p14:nvContentPartPr>
            <p14:xfrm>
              <a:off x="419100" y="5524500"/>
              <a:ext cx="590550" cy="508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4"/>
            </p:blipFill>
            <p:spPr>
              <a:xfrm>
                <a:off x="419100" y="5524500"/>
                <a:ext cx="590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9" name="墨迹 78"/>
              <p14:cNvContentPartPr/>
              <p14:nvPr/>
            </p14:nvContentPartPr>
            <p14:xfrm>
              <a:off x="1193800" y="5530850"/>
              <a:ext cx="12700" cy="3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61"/>
            </p:blipFill>
            <p:spPr>
              <a:xfrm>
                <a:off x="1193800" y="5530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墨迹 79"/>
              <p14:cNvContentPartPr/>
              <p14:nvPr/>
            </p14:nvContentPartPr>
            <p14:xfrm>
              <a:off x="1130300" y="5530850"/>
              <a:ext cx="69850" cy="889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7"/>
            </p:blipFill>
            <p:spPr>
              <a:xfrm>
                <a:off x="1130300" y="5530850"/>
                <a:ext cx="69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墨迹 80"/>
              <p14:cNvContentPartPr/>
              <p14:nvPr/>
            </p14:nvContentPartPr>
            <p14:xfrm>
              <a:off x="933450" y="5568950"/>
              <a:ext cx="1828800" cy="698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9"/>
            </p:blipFill>
            <p:spPr>
              <a:xfrm>
                <a:off x="933450" y="5568950"/>
                <a:ext cx="1828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墨迹 81"/>
              <p14:cNvContentPartPr/>
              <p14:nvPr/>
            </p14:nvContentPartPr>
            <p14:xfrm>
              <a:off x="7912100" y="5384800"/>
              <a:ext cx="292100" cy="444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1"/>
            </p:blipFill>
            <p:spPr>
              <a:xfrm>
                <a:off x="7912100" y="5384800"/>
                <a:ext cx="292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墨迹 82"/>
              <p14:cNvContentPartPr/>
              <p14:nvPr/>
            </p14:nvContentPartPr>
            <p14:xfrm>
              <a:off x="8483600" y="5175250"/>
              <a:ext cx="304800" cy="317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3"/>
            </p:blipFill>
            <p:spPr>
              <a:xfrm>
                <a:off x="8483600" y="5175250"/>
                <a:ext cx="304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墨迹 83"/>
              <p14:cNvContentPartPr/>
              <p14:nvPr/>
            </p14:nvContentPartPr>
            <p14:xfrm>
              <a:off x="8280400" y="5492750"/>
              <a:ext cx="590550" cy="825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5"/>
            </p:blipFill>
            <p:spPr>
              <a:xfrm>
                <a:off x="8280400" y="5492750"/>
                <a:ext cx="590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墨迹 84"/>
              <p14:cNvContentPartPr/>
              <p14:nvPr/>
            </p14:nvContentPartPr>
            <p14:xfrm>
              <a:off x="8369300" y="5314950"/>
              <a:ext cx="273050" cy="5588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7"/>
            </p:blipFill>
            <p:spPr>
              <a:xfrm>
                <a:off x="8369300" y="5314950"/>
                <a:ext cx="2730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墨迹 85"/>
              <p14:cNvContentPartPr/>
              <p14:nvPr/>
            </p14:nvContentPartPr>
            <p14:xfrm>
              <a:off x="8636000" y="5537200"/>
              <a:ext cx="381000" cy="4127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9"/>
            </p:blipFill>
            <p:spPr>
              <a:xfrm>
                <a:off x="8636000" y="5537200"/>
                <a:ext cx="3810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墨迹 86"/>
              <p14:cNvContentPartPr/>
              <p14:nvPr/>
            </p14:nvContentPartPr>
            <p14:xfrm>
              <a:off x="9296400" y="5530850"/>
              <a:ext cx="349250" cy="3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1"/>
            </p:blipFill>
            <p:spPr>
              <a:xfrm>
                <a:off x="9296400" y="5530850"/>
                <a:ext cx="349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墨迹 87"/>
              <p14:cNvContentPartPr/>
              <p14:nvPr/>
            </p14:nvContentPartPr>
            <p14:xfrm>
              <a:off x="9239250" y="5683250"/>
              <a:ext cx="444500" cy="317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3"/>
            </p:blipFill>
            <p:spPr>
              <a:xfrm>
                <a:off x="9239250" y="5683250"/>
                <a:ext cx="444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9" name="墨迹 88"/>
              <p14:cNvContentPartPr/>
              <p14:nvPr/>
            </p14:nvContentPartPr>
            <p14:xfrm>
              <a:off x="9950450" y="5302250"/>
              <a:ext cx="374650" cy="4635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5"/>
            </p:blipFill>
            <p:spPr>
              <a:xfrm>
                <a:off x="9950450" y="5302250"/>
                <a:ext cx="3746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0" name="墨迹 89"/>
              <p14:cNvContentPartPr/>
              <p14:nvPr/>
            </p14:nvContentPartPr>
            <p14:xfrm>
              <a:off x="10439400" y="5257800"/>
              <a:ext cx="393700" cy="3238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7"/>
            </p:blipFill>
            <p:spPr>
              <a:xfrm>
                <a:off x="10439400" y="5257800"/>
                <a:ext cx="393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1" name="墨迹 90"/>
              <p14:cNvContentPartPr/>
              <p14:nvPr/>
            </p14:nvContentPartPr>
            <p14:xfrm>
              <a:off x="10636250" y="5257800"/>
              <a:ext cx="76200" cy="5969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9"/>
            </p:blipFill>
            <p:spPr>
              <a:xfrm>
                <a:off x="10636250" y="5257800"/>
                <a:ext cx="762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2" name="墨迹 91"/>
              <p14:cNvContentPartPr/>
              <p14:nvPr/>
            </p14:nvContentPartPr>
            <p14:xfrm>
              <a:off x="11150600" y="5251450"/>
              <a:ext cx="222250" cy="5270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1"/>
            </p:blipFill>
            <p:spPr>
              <a:xfrm>
                <a:off x="11150600" y="5251450"/>
                <a:ext cx="2222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3" name="墨迹 92"/>
              <p14:cNvContentPartPr/>
              <p14:nvPr/>
            </p14:nvContentPartPr>
            <p14:xfrm>
              <a:off x="3035300" y="5486400"/>
              <a:ext cx="660400" cy="825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3"/>
            </p:blipFill>
            <p:spPr>
              <a:xfrm>
                <a:off x="3035300" y="5486400"/>
                <a:ext cx="660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4" name="墨迹 93"/>
              <p14:cNvContentPartPr/>
              <p14:nvPr/>
            </p14:nvContentPartPr>
            <p14:xfrm>
              <a:off x="4152900" y="5410200"/>
              <a:ext cx="660400" cy="635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5"/>
            </p:blipFill>
            <p:spPr>
              <a:xfrm>
                <a:off x="4152900" y="5410200"/>
                <a:ext cx="660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5" name="墨迹 94"/>
              <p14:cNvContentPartPr/>
              <p14:nvPr/>
            </p14:nvContentPartPr>
            <p14:xfrm>
              <a:off x="4622800" y="5422900"/>
              <a:ext cx="1485900" cy="2730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7"/>
            </p:blipFill>
            <p:spPr>
              <a:xfrm>
                <a:off x="4622800" y="5422900"/>
                <a:ext cx="14859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6" name="墨迹 95"/>
              <p14:cNvContentPartPr/>
              <p14:nvPr/>
            </p14:nvContentPartPr>
            <p14:xfrm>
              <a:off x="5816600" y="5562600"/>
              <a:ext cx="419100" cy="2540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9"/>
            </p:blipFill>
            <p:spPr>
              <a:xfrm>
                <a:off x="5816600" y="5562600"/>
                <a:ext cx="419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7" name="墨迹 96"/>
              <p14:cNvContentPartPr/>
              <p14:nvPr/>
            </p14:nvContentPartPr>
            <p14:xfrm>
              <a:off x="5207000" y="5480050"/>
              <a:ext cx="342900" cy="2413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1"/>
            </p:blipFill>
            <p:spPr>
              <a:xfrm>
                <a:off x="5207000" y="5480050"/>
                <a:ext cx="3429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8" name="墨迹 97"/>
              <p14:cNvContentPartPr/>
              <p14:nvPr/>
            </p14:nvContentPartPr>
            <p14:xfrm>
              <a:off x="5175250" y="5632450"/>
              <a:ext cx="292100" cy="1841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3"/>
            </p:blipFill>
            <p:spPr>
              <a:xfrm>
                <a:off x="5175250" y="5632450"/>
                <a:ext cx="292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9" name="墨迹 98"/>
              <p14:cNvContentPartPr/>
              <p14:nvPr/>
            </p14:nvContentPartPr>
            <p14:xfrm>
              <a:off x="1416050" y="6178550"/>
              <a:ext cx="1270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61"/>
            </p:blipFill>
            <p:spPr>
              <a:xfrm>
                <a:off x="1416050" y="61785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8" y="462643"/>
            <a:ext cx="10296488" cy="618188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393055" y="3833495"/>
              <a:ext cx="464820" cy="476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393055" y="3833495"/>
                <a:ext cx="46482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226685" y="3261995"/>
              <a:ext cx="142875" cy="16700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226685" y="3261995"/>
                <a:ext cx="142875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464810" y="3249930"/>
              <a:ext cx="250190" cy="142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464810" y="3249930"/>
                <a:ext cx="2501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726430" y="3214370"/>
              <a:ext cx="95250" cy="13081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726430" y="3214370"/>
                <a:ext cx="9525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5715000" y="3023870"/>
              <a:ext cx="71120" cy="717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5715000" y="3023870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5964555" y="3249930"/>
              <a:ext cx="202565" cy="2266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5964555" y="3249930"/>
                <a:ext cx="20256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6250305" y="3238500"/>
              <a:ext cx="36195" cy="1543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6250305" y="3238500"/>
                <a:ext cx="36195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262370" y="3166745"/>
              <a:ext cx="2413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262370" y="3166745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334125" y="3190875"/>
              <a:ext cx="106680" cy="20193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334125" y="3190875"/>
                <a:ext cx="10668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417310" y="3214370"/>
              <a:ext cx="154940" cy="5003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417310" y="3214370"/>
                <a:ext cx="15494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6250305" y="3071495"/>
              <a:ext cx="95250" cy="717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6250305" y="3071495"/>
                <a:ext cx="952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655060" y="4607560"/>
              <a:ext cx="1356995" cy="1549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655060" y="4607560"/>
                <a:ext cx="135699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5869305" y="4702810"/>
              <a:ext cx="702945" cy="831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5869305" y="4702810"/>
                <a:ext cx="702945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8750935" y="4559935"/>
              <a:ext cx="1381125" cy="234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8750935" y="4559935"/>
                <a:ext cx="1381125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8560435" y="4928870"/>
              <a:ext cx="1333500" cy="476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8560435" y="4928870"/>
                <a:ext cx="13335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6119495" y="3845560"/>
              <a:ext cx="190500" cy="234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6119495" y="3845560"/>
                <a:ext cx="19050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6119495" y="3881120"/>
              <a:ext cx="321310" cy="1206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6119495" y="3881120"/>
                <a:ext cx="321310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8583930" y="5690870"/>
              <a:ext cx="1583690" cy="35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8583930" y="5690870"/>
                <a:ext cx="15836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5928995" y="5607685"/>
              <a:ext cx="71755" cy="120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5928995" y="5607685"/>
                <a:ext cx="71755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5452745" y="5941060"/>
              <a:ext cx="190500" cy="3454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5452745" y="5941060"/>
                <a:ext cx="190500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5678805" y="5738495"/>
              <a:ext cx="179070" cy="571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5678805" y="5738495"/>
                <a:ext cx="17907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5916930" y="6000750"/>
              <a:ext cx="202565" cy="3092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5916930" y="6000750"/>
                <a:ext cx="202565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5976620" y="5774055"/>
              <a:ext cx="107315" cy="1073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5976620" y="577405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6762750" y="5286375"/>
              <a:ext cx="23495" cy="40449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6762750" y="5286375"/>
                <a:ext cx="23495" cy="404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6941185" y="5464810"/>
              <a:ext cx="35560" cy="2381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6941185" y="5464810"/>
                <a:ext cx="3556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6893560" y="5107305"/>
              <a:ext cx="226060" cy="190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6893560" y="5107305"/>
                <a:ext cx="226060" cy="190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7" y="0"/>
            <a:ext cx="10594048" cy="663673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7881620" y="2476500"/>
              <a:ext cx="154940" cy="4641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7881620" y="2476500"/>
                <a:ext cx="1549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024495" y="2559685"/>
              <a:ext cx="130810" cy="2349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8024495" y="2559685"/>
                <a:ext cx="13081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8060055" y="2667000"/>
              <a:ext cx="107315" cy="114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8060055" y="2667000"/>
                <a:ext cx="10731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8036560" y="2762250"/>
              <a:ext cx="154940" cy="2616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8036560" y="2762250"/>
                <a:ext cx="15494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8286750" y="2535555"/>
              <a:ext cx="11430" cy="2266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8286750" y="2535555"/>
                <a:ext cx="11430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8310245" y="2535555"/>
              <a:ext cx="262255" cy="1670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8310245" y="2535555"/>
                <a:ext cx="262255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8345805" y="2762250"/>
              <a:ext cx="154940" cy="285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8345805" y="2762250"/>
                <a:ext cx="1549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8631555" y="2369185"/>
              <a:ext cx="12065" cy="2501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8631555" y="2369185"/>
                <a:ext cx="120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8667750" y="2404745"/>
              <a:ext cx="23495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8667750" y="2404745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8679180" y="2404745"/>
              <a:ext cx="71755" cy="1193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8679180" y="2404745"/>
                <a:ext cx="7175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8750935" y="2357120"/>
              <a:ext cx="71120" cy="21463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8750935" y="2357120"/>
                <a:ext cx="7112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8822055" y="2428875"/>
              <a:ext cx="2413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8822055" y="2428875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8834120" y="2428875"/>
              <a:ext cx="71755" cy="8318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8834120" y="2428875"/>
                <a:ext cx="71755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8726805" y="2595245"/>
              <a:ext cx="142875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8726805" y="259524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8667750" y="2762250"/>
              <a:ext cx="106680" cy="114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8667750" y="2762250"/>
                <a:ext cx="10668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8655685" y="2797810"/>
              <a:ext cx="238125" cy="1187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8655685" y="2797810"/>
                <a:ext cx="23812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8763000" y="2738120"/>
              <a:ext cx="368935" cy="2978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8763000" y="2738120"/>
                <a:ext cx="368935" cy="297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9239250" y="2583180"/>
              <a:ext cx="476250" cy="5969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9239250" y="2583180"/>
                <a:ext cx="47625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9286875" y="2702560"/>
              <a:ext cx="630555" cy="476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9286875" y="2702560"/>
                <a:ext cx="630555" cy="476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5" y="500743"/>
            <a:ext cx="11086850" cy="57476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500370" y="2440305"/>
              <a:ext cx="2012315" cy="1073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500370" y="2440305"/>
                <a:ext cx="2012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905375" y="1381125"/>
              <a:ext cx="28575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4905375" y="1381125"/>
                <a:ext cx="285750" cy="809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833620" y="1725930"/>
              <a:ext cx="381000" cy="1790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833620" y="1725930"/>
                <a:ext cx="38100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5214620" y="1607185"/>
              <a:ext cx="892810" cy="2616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5214620" y="1607185"/>
                <a:ext cx="89281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6274435" y="1583055"/>
              <a:ext cx="2349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6274435" y="1583055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6286500" y="1583055"/>
              <a:ext cx="83185" cy="2146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6286500" y="1583055"/>
                <a:ext cx="831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000625" y="2190750"/>
              <a:ext cx="213995" cy="3448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000625" y="2190750"/>
                <a:ext cx="213995" cy="34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4297680" y="2583180"/>
              <a:ext cx="262255" cy="6311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4297680" y="2583180"/>
                <a:ext cx="262255" cy="631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4476750" y="2868930"/>
              <a:ext cx="249555" cy="285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4476750" y="2868930"/>
                <a:ext cx="2495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8107680" y="1297305"/>
              <a:ext cx="83820" cy="14884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8107680" y="1297305"/>
                <a:ext cx="83820" cy="148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9357995" y="2190750"/>
              <a:ext cx="1024255" cy="355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9357995" y="2190750"/>
                <a:ext cx="10242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9965055" y="892810"/>
              <a:ext cx="154940" cy="285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9965055" y="892810"/>
                <a:ext cx="1549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10203180" y="916305"/>
              <a:ext cx="262255" cy="2146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10203180" y="916305"/>
                <a:ext cx="2622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10417810" y="880745"/>
              <a:ext cx="238125" cy="58356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10417810" y="880745"/>
                <a:ext cx="238125" cy="583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10703560" y="988060"/>
              <a:ext cx="226060" cy="2025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10703560" y="988060"/>
                <a:ext cx="226060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10953750" y="868680"/>
              <a:ext cx="226060" cy="3219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10953750" y="868680"/>
                <a:ext cx="22606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11215370" y="809625"/>
              <a:ext cx="2413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1215370" y="809625"/>
                <a:ext cx="241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11215370" y="1011555"/>
              <a:ext cx="35560" cy="1670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1215370" y="1011555"/>
                <a:ext cx="35560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11322685" y="975995"/>
              <a:ext cx="107315" cy="1428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11322685" y="97599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1441430" y="988060"/>
              <a:ext cx="119380" cy="17843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1441430" y="988060"/>
                <a:ext cx="1193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8500745" y="2714625"/>
              <a:ext cx="1357630" cy="1066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8500745" y="2714625"/>
                <a:ext cx="13576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8429625" y="2940685"/>
              <a:ext cx="1642745" cy="8318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8429625" y="2940685"/>
                <a:ext cx="1642745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10096500" y="2369185"/>
              <a:ext cx="154305" cy="32131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0096500" y="2369185"/>
                <a:ext cx="15430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10334625" y="2333625"/>
              <a:ext cx="213995" cy="45212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10334625" y="2333625"/>
                <a:ext cx="213995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10287000" y="2333625"/>
              <a:ext cx="226060" cy="45212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10287000" y="2333625"/>
                <a:ext cx="226060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10584180" y="2261870"/>
              <a:ext cx="190500" cy="8216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10584180" y="2261870"/>
                <a:ext cx="190500" cy="8216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1650" y="394854"/>
            <a:ext cx="2857500" cy="2857500"/>
          </a:xfrm>
        </p:spPr>
      </p:pic>
      <p:sp>
        <p:nvSpPr>
          <p:cNvPr id="7" name="矩形 6"/>
          <p:cNvSpPr/>
          <p:nvPr/>
        </p:nvSpPr>
        <p:spPr>
          <a:xfrm>
            <a:off x="265365" y="251752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tiān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39547" y="3242282"/>
            <a:ext cx="312906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9" name="Group 7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2351" y="1232693"/>
          <a:ext cx="6096000" cy="4392614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628650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三月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一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二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三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四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五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六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>
                        <a:alpha val="50195"/>
                      </a:srgbClr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82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75"/>
          <p:cNvSpPr>
            <a:spLocks noChangeArrowheads="1"/>
          </p:cNvSpPr>
          <p:nvPr/>
        </p:nvSpPr>
        <p:spPr bwMode="auto">
          <a:xfrm>
            <a:off x="2436007" y="3252354"/>
            <a:ext cx="1296987" cy="935038"/>
          </a:xfrm>
          <a:prstGeom prst="wedgeEllipseCallout">
            <a:avLst>
              <a:gd name="adj1" fmla="val -4218"/>
              <a:gd name="adj2" fmla="val 77333"/>
            </a:avLst>
          </a:prstGeom>
          <a:solidFill>
            <a:schemeClr val="bg1"/>
          </a:solidFill>
          <a:ln w="25400">
            <a:solidFill>
              <a:srgbClr val="9933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76"/>
          <p:cNvSpPr>
            <a:spLocks noChangeArrowheads="1"/>
          </p:cNvSpPr>
          <p:nvPr/>
        </p:nvSpPr>
        <p:spPr bwMode="auto">
          <a:xfrm>
            <a:off x="1458461" y="5048864"/>
            <a:ext cx="1296987" cy="863600"/>
          </a:xfrm>
          <a:prstGeom prst="wedgeEllipseCallout">
            <a:avLst>
              <a:gd name="adj1" fmla="val 1102"/>
              <a:gd name="adj2" fmla="val -83824"/>
            </a:avLst>
          </a:prstGeom>
          <a:solidFill>
            <a:schemeClr val="bg1"/>
          </a:solidFill>
          <a:ln w="25400">
            <a:solidFill>
              <a:srgbClr val="9933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昨天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AutoShape 77"/>
          <p:cNvSpPr>
            <a:spLocks noChangeArrowheads="1"/>
          </p:cNvSpPr>
          <p:nvPr/>
        </p:nvSpPr>
        <p:spPr bwMode="auto">
          <a:xfrm>
            <a:off x="3181857" y="4973207"/>
            <a:ext cx="1296987" cy="863600"/>
          </a:xfrm>
          <a:prstGeom prst="wedgeEllipseCallout">
            <a:avLst>
              <a:gd name="adj1" fmla="val -65"/>
              <a:gd name="adj2" fmla="val -73162"/>
            </a:avLst>
          </a:prstGeom>
          <a:solidFill>
            <a:schemeClr val="bg1"/>
          </a:solidFill>
          <a:ln w="25400">
            <a:solidFill>
              <a:srgbClr val="9933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明天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8213486" y="4111447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一天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=24h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8331200" y="4870450"/>
              <a:ext cx="2768600" cy="3111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8331200" y="4870450"/>
                <a:ext cx="27686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870200" y="617220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870200" y="6172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1066800" y="600710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066800" y="60071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2455" y="418233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今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jīn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541" y="2205243"/>
            <a:ext cx="1142787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今天  </a:t>
            </a:r>
            <a:r>
              <a:rPr lang="en-US" altLang="zh-CN" sz="2800" dirty="0">
                <a:latin typeface="Ink Free" panose="03080402000500000000" pitchFamily="66" charset="0"/>
              </a:rPr>
              <a:t>today</a:t>
            </a:r>
            <a:endParaRPr lang="en-US" altLang="zh-CN" sz="2800" dirty="0">
              <a:latin typeface="Ink Free" panose="03080402000500000000" pitchFamily="66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92530" y="139040"/>
            <a:ext cx="2857500" cy="2857500"/>
          </a:xfrm>
        </p:spPr>
      </p:pic>
      <p:sp>
        <p:nvSpPr>
          <p:cNvPr id="5" name="文本框 1"/>
          <p:cNvSpPr txBox="1"/>
          <p:nvPr/>
        </p:nvSpPr>
        <p:spPr>
          <a:xfrm>
            <a:off x="691540" y="2806056"/>
            <a:ext cx="1142787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昨天  </a:t>
            </a:r>
            <a:r>
              <a:rPr lang="en-US" altLang="zh-CN" sz="2800" dirty="0">
                <a:latin typeface="Ink Free" panose="03080402000500000000" pitchFamily="66" charset="0"/>
              </a:rPr>
              <a:t>yesterday</a:t>
            </a:r>
            <a:endParaRPr lang="en-US" altLang="zh-CN" sz="2800" dirty="0">
              <a:latin typeface="Ink Free" panose="03080402000500000000" pitchFamily="66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691542" y="3429000"/>
            <a:ext cx="1142787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明天  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temorrow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75" y="139040"/>
            <a:ext cx="2857500" cy="2857500"/>
          </a:xfrm>
          <a:prstGeom prst="rect">
            <a:avLst/>
          </a:prstGeom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175" y="3192299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755650" y="2838450"/>
              <a:ext cx="1835150" cy="114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755650" y="2838450"/>
                <a:ext cx="1835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467100" y="1009650"/>
              <a:ext cx="831850" cy="914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467100" y="1009650"/>
                <a:ext cx="831850" cy="91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4298950" y="1054100"/>
              <a:ext cx="927100" cy="749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4298950" y="1054100"/>
                <a:ext cx="92710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184650" y="1587500"/>
              <a:ext cx="292100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4184650" y="1587500"/>
                <a:ext cx="292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3962400" y="1892300"/>
              <a:ext cx="628650" cy="508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3962400" y="1892300"/>
                <a:ext cx="6286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838200" y="3454400"/>
              <a:ext cx="2197100" cy="63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838200" y="3454400"/>
                <a:ext cx="2197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3962400" y="3314700"/>
              <a:ext cx="76200" cy="876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3962400" y="3314700"/>
                <a:ext cx="7620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4019550" y="3257550"/>
              <a:ext cx="273050" cy="31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4019550" y="3257550"/>
                <a:ext cx="273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9264650" y="2419350"/>
              <a:ext cx="774700" cy="88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9264650" y="2419350"/>
                <a:ext cx="774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10331450" y="2597150"/>
              <a:ext cx="946150" cy="139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10331450" y="2597150"/>
                <a:ext cx="9461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4254500" y="3251200"/>
              <a:ext cx="127000" cy="844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4254500" y="3251200"/>
                <a:ext cx="12700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4006850" y="3657600"/>
              <a:ext cx="285750" cy="38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4006850" y="3657600"/>
                <a:ext cx="285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3975100" y="4019550"/>
              <a:ext cx="381000" cy="82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3975100" y="4019550"/>
                <a:ext cx="381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4438650" y="2914650"/>
              <a:ext cx="260350" cy="590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4438650" y="2914650"/>
                <a:ext cx="2603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4597400" y="3270250"/>
              <a:ext cx="590550" cy="69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4597400" y="3270250"/>
                <a:ext cx="590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4737100" y="3314700"/>
              <a:ext cx="101600" cy="133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4737100" y="3314700"/>
                <a:ext cx="101600" cy="133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墨迹 24"/>
              <p14:cNvContentPartPr/>
              <p14:nvPr/>
            </p14:nvContentPartPr>
            <p14:xfrm>
              <a:off x="4768850" y="3644900"/>
              <a:ext cx="361950" cy="63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7"/>
            </p:blipFill>
            <p:spPr>
              <a:xfrm>
                <a:off x="4768850" y="3644900"/>
                <a:ext cx="361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墨迹 25"/>
              <p14:cNvContentPartPr/>
              <p14:nvPr/>
            </p14:nvContentPartPr>
            <p14:xfrm>
              <a:off x="4806950" y="3924300"/>
              <a:ext cx="32385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9"/>
            </p:blipFill>
            <p:spPr>
              <a:xfrm>
                <a:off x="4806950" y="3924300"/>
                <a:ext cx="323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墨迹 26"/>
              <p14:cNvContentPartPr/>
              <p14:nvPr/>
            </p14:nvContentPartPr>
            <p14:xfrm>
              <a:off x="838200" y="4114800"/>
              <a:ext cx="2343150" cy="76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1"/>
            </p:blipFill>
            <p:spPr>
              <a:xfrm>
                <a:off x="838200" y="4114800"/>
                <a:ext cx="2343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墨迹 27"/>
              <p14:cNvContentPartPr/>
              <p14:nvPr/>
            </p14:nvContentPartPr>
            <p14:xfrm>
              <a:off x="4000500" y="4965700"/>
              <a:ext cx="76200" cy="8382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3"/>
            </p:blipFill>
            <p:spPr>
              <a:xfrm>
                <a:off x="4000500" y="4965700"/>
                <a:ext cx="7620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墨迹 28"/>
              <p14:cNvContentPartPr/>
              <p14:nvPr/>
            </p14:nvContentPartPr>
            <p14:xfrm>
              <a:off x="3987800" y="4933950"/>
              <a:ext cx="400050" cy="825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5"/>
            </p:blipFill>
            <p:spPr>
              <a:xfrm>
                <a:off x="3987800" y="4933950"/>
                <a:ext cx="40005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墨迹 29"/>
              <p14:cNvContentPartPr/>
              <p14:nvPr/>
            </p14:nvContentPartPr>
            <p14:xfrm>
              <a:off x="4044950" y="5334000"/>
              <a:ext cx="285750" cy="6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7"/>
            </p:blipFill>
            <p:spPr>
              <a:xfrm>
                <a:off x="4044950" y="5334000"/>
                <a:ext cx="285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3987800" y="5657850"/>
              <a:ext cx="412750" cy="57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9"/>
            </p:blipFill>
            <p:spPr>
              <a:xfrm>
                <a:off x="3987800" y="5657850"/>
                <a:ext cx="412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墨迹 31"/>
              <p14:cNvContentPartPr/>
              <p14:nvPr/>
            </p14:nvContentPartPr>
            <p14:xfrm>
              <a:off x="4298950" y="4794250"/>
              <a:ext cx="298450" cy="1174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1"/>
            </p:blipFill>
            <p:spPr>
              <a:xfrm>
                <a:off x="4298950" y="4794250"/>
                <a:ext cx="298450" cy="1174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墨迹 32"/>
              <p14:cNvContentPartPr/>
              <p14:nvPr/>
            </p14:nvContentPartPr>
            <p14:xfrm>
              <a:off x="4610100" y="4730750"/>
              <a:ext cx="438150" cy="12255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3"/>
            </p:blipFill>
            <p:spPr>
              <a:xfrm>
                <a:off x="4610100" y="4730750"/>
                <a:ext cx="438150" cy="122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墨迹 33"/>
              <p14:cNvContentPartPr/>
              <p14:nvPr/>
            </p14:nvContentPartPr>
            <p14:xfrm>
              <a:off x="4654550" y="5130800"/>
              <a:ext cx="165100" cy="38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5"/>
            </p:blipFill>
            <p:spPr>
              <a:xfrm>
                <a:off x="4654550" y="5130800"/>
                <a:ext cx="165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墨迹 34"/>
              <p14:cNvContentPartPr/>
              <p14:nvPr/>
            </p14:nvContentPartPr>
            <p14:xfrm>
              <a:off x="4641850" y="5346700"/>
              <a:ext cx="184150" cy="190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7"/>
            </p:blipFill>
            <p:spPr>
              <a:xfrm>
                <a:off x="4641850" y="5346700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墨迹 35"/>
              <p14:cNvContentPartPr/>
              <p14:nvPr/>
            </p14:nvContentPartPr>
            <p14:xfrm>
              <a:off x="1676400" y="580390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9"/>
            </p:blipFill>
            <p:spPr>
              <a:xfrm>
                <a:off x="1676400" y="58039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yuè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321" y="1445768"/>
            <a:ext cx="832640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月亮、月球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Moon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lunar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月光、月色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moonlight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计时单位：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一月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January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一个月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=30/31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天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month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079500" y="2063750"/>
              <a:ext cx="768350" cy="76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079500" y="2063750"/>
                <a:ext cx="768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086100" y="2095500"/>
              <a:ext cx="584200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3086100" y="2095500"/>
                <a:ext cx="584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266950" y="2139950"/>
              <a:ext cx="49530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2266950" y="2139950"/>
                <a:ext cx="495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2470150" y="1263650"/>
              <a:ext cx="2146300" cy="304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2470150" y="1263650"/>
                <a:ext cx="2146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4178300" y="1352550"/>
              <a:ext cx="476250" cy="260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4178300" y="1352550"/>
                <a:ext cx="476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117600" y="2749550"/>
              <a:ext cx="1670050" cy="63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1117600" y="2749550"/>
                <a:ext cx="1670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124200" y="2692400"/>
              <a:ext cx="1504950" cy="177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3124200" y="2692400"/>
                <a:ext cx="1504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412750" y="2901950"/>
              <a:ext cx="717550" cy="654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412750" y="2901950"/>
                <a:ext cx="7175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990600" y="4025900"/>
              <a:ext cx="660400" cy="76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990600" y="4025900"/>
                <a:ext cx="660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1847850" y="4044950"/>
              <a:ext cx="920750" cy="38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1847850" y="4044950"/>
                <a:ext cx="920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022350" y="4660900"/>
              <a:ext cx="1060450" cy="889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022350" y="4660900"/>
                <a:ext cx="10604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670300" y="4673600"/>
              <a:ext cx="1276350" cy="1206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670300" y="4673600"/>
                <a:ext cx="1276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6559550" y="478155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6559550" y="47815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540" y="311933"/>
            <a:ext cx="368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 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rì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719" y="1648234"/>
            <a:ext cx="1070271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Date in a month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（“号”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is often used in spoken Chinese. </a:t>
            </a: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081" y="219484"/>
            <a:ext cx="2857500" cy="2857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248" y="3377643"/>
            <a:ext cx="2959166" cy="2959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7045" y="311932"/>
            <a:ext cx="609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号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hào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092" y="3035241"/>
            <a:ext cx="6097656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今天是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日。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prstClr val="white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明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天是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日。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prstClr val="white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天是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月</a:t>
            </a:r>
            <a:r>
              <a:rPr lang="en-US" altLang="zh-CN" sz="2800" dirty="0">
                <a:solidFill>
                  <a:prstClr val="white"/>
                </a:solidFill>
                <a:latin typeface="Ink Free" panose="03080402000500000000" pitchFamily="66" charset="0"/>
                <a:ea typeface="华文楷体" panose="02010600040101010101" pitchFamily="2" charset="-122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华文楷体" panose="02010600040101010101" pitchFamily="2" charset="-122"/>
                <a:cs typeface="+mn-cs"/>
              </a:rPr>
              <a:t>日。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615950" y="1016000"/>
              <a:ext cx="736600" cy="19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615950" y="1016000"/>
                <a:ext cx="736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006600" y="996950"/>
              <a:ext cx="122555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2006600" y="996950"/>
                <a:ext cx="1225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476250" y="232410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476250" y="2324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482600" y="2286000"/>
              <a:ext cx="2374900" cy="38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482600" y="2286000"/>
                <a:ext cx="2374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1619250" y="3003550"/>
              <a:ext cx="4578350" cy="88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1619250" y="3003550"/>
                <a:ext cx="4578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679450" y="3644900"/>
              <a:ext cx="685800" cy="107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679450" y="3644900"/>
                <a:ext cx="6858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1447800" y="3746500"/>
              <a:ext cx="298450" cy="31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1"/>
            </p:blipFill>
            <p:spPr>
              <a:xfrm>
                <a:off x="1447800" y="3746500"/>
                <a:ext cx="298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1898650" y="3702050"/>
              <a:ext cx="533400" cy="38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3"/>
            </p:blipFill>
            <p:spPr>
              <a:xfrm>
                <a:off x="1898650" y="3702050"/>
                <a:ext cx="533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1" name="墨迹 20"/>
              <p14:cNvContentPartPr/>
              <p14:nvPr/>
            </p14:nvContentPartPr>
            <p14:xfrm>
              <a:off x="2508250" y="3695700"/>
              <a:ext cx="654050" cy="76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5"/>
            </p:blipFill>
            <p:spPr>
              <a:xfrm>
                <a:off x="2508250" y="3695700"/>
                <a:ext cx="654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3289300" y="3657600"/>
              <a:ext cx="387350" cy="95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7"/>
            </p:blipFill>
            <p:spPr>
              <a:xfrm>
                <a:off x="3289300" y="3657600"/>
                <a:ext cx="387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3" name="墨迹 22"/>
              <p14:cNvContentPartPr/>
              <p14:nvPr/>
            </p14:nvContentPartPr>
            <p14:xfrm>
              <a:off x="742950" y="4362450"/>
              <a:ext cx="66040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9"/>
            </p:blipFill>
            <p:spPr>
              <a:xfrm>
                <a:off x="742950" y="4362450"/>
                <a:ext cx="660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4" name="墨迹 23"/>
              <p14:cNvContentPartPr/>
              <p14:nvPr/>
            </p14:nvContentPartPr>
            <p14:xfrm>
              <a:off x="1524000" y="4356100"/>
              <a:ext cx="1714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1"/>
            </p:blipFill>
            <p:spPr>
              <a:xfrm>
                <a:off x="1524000" y="4356100"/>
                <a:ext cx="171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5" name="墨迹 24"/>
              <p14:cNvContentPartPr/>
              <p14:nvPr/>
            </p14:nvContentPartPr>
            <p14:xfrm>
              <a:off x="1841500" y="4324350"/>
              <a:ext cx="577850" cy="1079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3"/>
            </p:blipFill>
            <p:spPr>
              <a:xfrm>
                <a:off x="1841500" y="4324350"/>
                <a:ext cx="577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6" name="墨迹 25"/>
              <p14:cNvContentPartPr/>
              <p14:nvPr/>
            </p14:nvContentPartPr>
            <p14:xfrm>
              <a:off x="2546350" y="4318000"/>
              <a:ext cx="1066800" cy="133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5"/>
            </p:blipFill>
            <p:spPr>
              <a:xfrm>
                <a:off x="2546350" y="4318000"/>
                <a:ext cx="1066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7" name="墨迹 26"/>
              <p14:cNvContentPartPr/>
              <p14:nvPr/>
            </p14:nvContentPartPr>
            <p14:xfrm>
              <a:off x="749300" y="4997450"/>
              <a:ext cx="584200" cy="95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7"/>
            </p:blipFill>
            <p:spPr>
              <a:xfrm>
                <a:off x="749300" y="4997450"/>
                <a:ext cx="584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8" name="墨迹 27"/>
              <p14:cNvContentPartPr/>
              <p14:nvPr/>
            </p14:nvContentPartPr>
            <p14:xfrm>
              <a:off x="1587500" y="5067300"/>
              <a:ext cx="76200" cy="6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9"/>
            </p:blipFill>
            <p:spPr>
              <a:xfrm>
                <a:off x="1587500" y="5067300"/>
                <a:ext cx="762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9" name="墨迹 28"/>
              <p14:cNvContentPartPr/>
              <p14:nvPr/>
            </p14:nvContentPartPr>
            <p14:xfrm>
              <a:off x="1416050" y="4997450"/>
              <a:ext cx="247650" cy="95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1"/>
            </p:blipFill>
            <p:spPr>
              <a:xfrm>
                <a:off x="1416050" y="4997450"/>
                <a:ext cx="247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0" name="墨迹 29"/>
              <p14:cNvContentPartPr/>
              <p14:nvPr/>
            </p14:nvContentPartPr>
            <p14:xfrm>
              <a:off x="1841500" y="4959350"/>
              <a:ext cx="565150" cy="82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3"/>
            </p:blipFill>
            <p:spPr>
              <a:xfrm>
                <a:off x="1841500" y="4959350"/>
                <a:ext cx="565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1" name="墨迹 30"/>
              <p14:cNvContentPartPr/>
              <p14:nvPr/>
            </p14:nvContentPartPr>
            <p14:xfrm>
              <a:off x="2565400" y="4984750"/>
              <a:ext cx="1162050" cy="152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5"/>
            </p:blipFill>
            <p:spPr>
              <a:xfrm>
                <a:off x="2565400" y="4984750"/>
                <a:ext cx="1162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2" name="墨迹 31"/>
              <p14:cNvContentPartPr/>
              <p14:nvPr/>
            </p14:nvContentPartPr>
            <p14:xfrm>
              <a:off x="1327150" y="6153150"/>
              <a:ext cx="1270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13"/>
            </p:blipFill>
            <p:spPr>
              <a:xfrm>
                <a:off x="1327150" y="6153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3" name="墨迹 32"/>
              <p14:cNvContentPartPr/>
              <p14:nvPr/>
            </p14:nvContentPartPr>
            <p14:xfrm>
              <a:off x="1155700" y="6407150"/>
              <a:ext cx="1270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13"/>
            </p:blipFill>
            <p:spPr>
              <a:xfrm>
                <a:off x="1155700" y="6407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4" name="墨迹 33"/>
              <p14:cNvContentPartPr/>
              <p14:nvPr/>
            </p14:nvContentPartPr>
            <p14:xfrm>
              <a:off x="6426200" y="3422650"/>
              <a:ext cx="127000" cy="419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9"/>
            </p:blipFill>
            <p:spPr>
              <a:xfrm>
                <a:off x="6426200" y="3422650"/>
                <a:ext cx="1270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5" name="墨迹 34"/>
              <p14:cNvContentPartPr/>
              <p14:nvPr/>
            </p14:nvContentPartPr>
            <p14:xfrm>
              <a:off x="6496050" y="3378200"/>
              <a:ext cx="527050" cy="3873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1"/>
            </p:blipFill>
            <p:spPr>
              <a:xfrm>
                <a:off x="6496050" y="3378200"/>
                <a:ext cx="5270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6" name="墨迹 35"/>
              <p14:cNvContentPartPr/>
              <p14:nvPr/>
            </p14:nvContentPartPr>
            <p14:xfrm>
              <a:off x="6527800" y="3714750"/>
              <a:ext cx="476250" cy="69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3"/>
            </p:blipFill>
            <p:spPr>
              <a:xfrm>
                <a:off x="6527800" y="3714750"/>
                <a:ext cx="476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" name="墨迹 36"/>
              <p14:cNvContentPartPr/>
              <p14:nvPr/>
            </p14:nvContentPartPr>
            <p14:xfrm>
              <a:off x="6121400" y="3937000"/>
              <a:ext cx="1301750" cy="952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5"/>
            </p:blipFill>
            <p:spPr>
              <a:xfrm>
                <a:off x="6121400" y="3937000"/>
                <a:ext cx="1301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8" name="墨迹 37"/>
              <p14:cNvContentPartPr/>
              <p14:nvPr/>
            </p14:nvContentPartPr>
            <p14:xfrm>
              <a:off x="6597650" y="3994150"/>
              <a:ext cx="476250" cy="7810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7"/>
            </p:blipFill>
            <p:spPr>
              <a:xfrm>
                <a:off x="6597650" y="3994150"/>
                <a:ext cx="4762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9" name="墨迹 38"/>
              <p14:cNvContentPartPr/>
              <p14:nvPr/>
            </p14:nvContentPartPr>
            <p14:xfrm>
              <a:off x="4413250" y="5943600"/>
              <a:ext cx="127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3"/>
            </p:blipFill>
            <p:spPr>
              <a:xfrm>
                <a:off x="4413250" y="59436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5780" y="864052"/>
            <a:ext cx="10702719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Ink Free" panose="03080402000500000000" pitchFamily="66" charset="0"/>
                <a:ea typeface="华文楷体" panose="02010600040101010101" pitchFamily="2" charset="-122"/>
              </a:rPr>
              <a:t>星期 </a:t>
            </a:r>
            <a:r>
              <a:rPr lang="en-US" altLang="zh-CN" sz="40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xīng</a:t>
            </a:r>
            <a:r>
              <a:rPr lang="en-US" altLang="zh-CN" sz="4000" b="1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r>
              <a:rPr lang="en-US" altLang="zh-CN" sz="4000" b="1" dirty="0" err="1">
                <a:latin typeface="Ink Free" panose="03080402000500000000" pitchFamily="66" charset="0"/>
                <a:ea typeface="华文楷体" panose="02010600040101010101" pitchFamily="2" charset="-122"/>
              </a:rPr>
              <a:t>qī</a:t>
            </a:r>
            <a:r>
              <a:rPr lang="en-US" altLang="zh-CN" sz="4000" b="1" dirty="0">
                <a:latin typeface="Ink Free" panose="03080402000500000000" pitchFamily="66" charset="0"/>
                <a:ea typeface="华文楷体" panose="02010600040101010101" pitchFamily="2" charset="-122"/>
              </a:rPr>
              <a:t> </a:t>
            </a:r>
            <a:endParaRPr lang="en-US" altLang="zh-CN" sz="4000" b="1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〖</a:t>
            </a:r>
            <a:r>
              <a:rPr lang="en-US" altLang="zh-CN" sz="2800" dirty="0" err="1">
                <a:latin typeface="Ink Free" panose="03080402000500000000" pitchFamily="66" charset="0"/>
                <a:ea typeface="华文楷体" panose="02010600040101010101" pitchFamily="2" charset="-122"/>
              </a:rPr>
              <a:t>week〗Monday</a:t>
            </a:r>
            <a:r>
              <a:rPr lang="en-US" altLang="zh-CN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 Tuesday 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今天是星期五。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明天是星期六。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Ink Free" panose="03080402000500000000" pitchFamily="66" charset="0"/>
                <a:ea typeface="华文楷体" panose="02010600040101010101" pitchFamily="2" charset="-122"/>
              </a:rPr>
              <a:t>昨天是星期四。</a:t>
            </a:r>
            <a:endParaRPr lang="en-US" altLang="zh-CN" sz="2800" dirty="0">
              <a:latin typeface="Ink Free" panose="03080402000500000000" pitchFamily="66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0899" y="213324"/>
            <a:ext cx="2857500" cy="2857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40" y="149259"/>
            <a:ext cx="2985629" cy="2985629"/>
          </a:xfrm>
          <a:prstGeom prst="rect">
            <a:avLst/>
          </a:prstGeom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34" y="149259"/>
            <a:ext cx="2985629" cy="2985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41350" y="1714500"/>
              <a:ext cx="1060450" cy="114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41350" y="1714500"/>
                <a:ext cx="1060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831850" y="2546350"/>
              <a:ext cx="1244600" cy="158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831850" y="2546350"/>
                <a:ext cx="12446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1968500" y="1758950"/>
              <a:ext cx="1308100" cy="69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1968500" y="1758950"/>
                <a:ext cx="130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628650" y="3670300"/>
              <a:ext cx="711200" cy="63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628650" y="3670300"/>
                <a:ext cx="711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1428750" y="3759200"/>
              <a:ext cx="29845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1428750" y="3759200"/>
                <a:ext cx="298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1422400" y="2984500"/>
              <a:ext cx="127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1422400" y="2984500"/>
                <a:ext cx="12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1390650" y="2819400"/>
              <a:ext cx="76200" cy="50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390650" y="2819400"/>
                <a:ext cx="76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1485900" y="2959100"/>
              <a:ext cx="146050" cy="177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1485900" y="2959100"/>
                <a:ext cx="146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285750" y="2844800"/>
              <a:ext cx="292100" cy="336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285750" y="2844800"/>
                <a:ext cx="2921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539750" y="2984500"/>
              <a:ext cx="8890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539750" y="2984500"/>
                <a:ext cx="88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685800" y="2813050"/>
              <a:ext cx="165100" cy="3619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685800" y="2813050"/>
                <a:ext cx="1651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889000" y="2978150"/>
              <a:ext cx="120650" cy="247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889000" y="2978150"/>
                <a:ext cx="120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1028700" y="2984500"/>
              <a:ext cx="44450" cy="171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1028700" y="298450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869950" y="2946400"/>
              <a:ext cx="279400" cy="488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869950" y="2946400"/>
                <a:ext cx="2794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1898650" y="3708400"/>
              <a:ext cx="469900" cy="38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1898650" y="3708400"/>
                <a:ext cx="469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2527300" y="3702050"/>
              <a:ext cx="203200" cy="63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2527300" y="3702050"/>
                <a:ext cx="203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2559050" y="2762250"/>
              <a:ext cx="304800" cy="508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2559050" y="2762250"/>
                <a:ext cx="3048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2698750" y="2774950"/>
              <a:ext cx="114300" cy="44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2698750" y="2774950"/>
                <a:ext cx="114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2616200" y="2717800"/>
              <a:ext cx="5080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2616200" y="2717800"/>
                <a:ext cx="50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1797050" y="3695700"/>
              <a:ext cx="1136650" cy="133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1797050" y="3695700"/>
                <a:ext cx="1136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3219450" y="3238500"/>
              <a:ext cx="577850" cy="88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3219450" y="3238500"/>
                <a:ext cx="577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3479800" y="3257550"/>
              <a:ext cx="139700" cy="6096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3479800" y="3257550"/>
                <a:ext cx="13970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3517900" y="3543300"/>
              <a:ext cx="222250" cy="254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3517900" y="3543300"/>
                <a:ext cx="222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3790950" y="3486150"/>
              <a:ext cx="171450" cy="203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3790950" y="3486150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4013200" y="3454400"/>
              <a:ext cx="69850" cy="228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4013200" y="3454400"/>
                <a:ext cx="69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4032250" y="3333750"/>
              <a:ext cx="120650" cy="38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4032250" y="3333750"/>
                <a:ext cx="120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4191000" y="3149600"/>
              <a:ext cx="254000" cy="4953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4191000" y="3149600"/>
                <a:ext cx="2540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4438650" y="3416300"/>
              <a:ext cx="323850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4438650" y="3416300"/>
                <a:ext cx="3238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4800600" y="3390900"/>
              <a:ext cx="76200" cy="247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4800600" y="3390900"/>
                <a:ext cx="762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4413250" y="3416300"/>
              <a:ext cx="641350" cy="6858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4413250" y="3416300"/>
                <a:ext cx="6413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2476500" y="4311650"/>
              <a:ext cx="260350" cy="69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2476500" y="4311650"/>
                <a:ext cx="260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2876550" y="3841750"/>
              <a:ext cx="184150" cy="425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2876550" y="3841750"/>
                <a:ext cx="1841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2482850" y="4972050"/>
              <a:ext cx="254000" cy="571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2482850" y="4972050"/>
                <a:ext cx="254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2851150" y="4610100"/>
              <a:ext cx="330200" cy="247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2851150" y="4610100"/>
                <a:ext cx="3302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3060700" y="4622800"/>
              <a:ext cx="69850" cy="5651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3060700" y="4622800"/>
                <a:ext cx="698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685800" y="4362450"/>
              <a:ext cx="615950" cy="381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685800" y="4362450"/>
                <a:ext cx="615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1504950" y="4387850"/>
              <a:ext cx="152400" cy="19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1504950" y="4387850"/>
                <a:ext cx="152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1828800" y="4298950"/>
              <a:ext cx="1009650" cy="177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1828800" y="4298950"/>
                <a:ext cx="1009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2940050" y="4438650"/>
              <a:ext cx="1162050" cy="19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2940050" y="4438650"/>
                <a:ext cx="1162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3803650" y="4330700"/>
              <a:ext cx="425450" cy="3175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3803650" y="4330700"/>
                <a:ext cx="425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4108450" y="5791200"/>
              <a:ext cx="1270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4108450" y="5791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622300" y="4991100"/>
              <a:ext cx="768350" cy="889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622300" y="4991100"/>
                <a:ext cx="768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1485900" y="5003800"/>
              <a:ext cx="171450" cy="63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1485900" y="5003800"/>
                <a:ext cx="171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1860550" y="5048250"/>
              <a:ext cx="920750" cy="266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1860550" y="5048250"/>
                <a:ext cx="9207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6800850" y="3543300"/>
              <a:ext cx="152400" cy="374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6800850" y="3543300"/>
                <a:ext cx="152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6858000" y="3517900"/>
              <a:ext cx="603250" cy="3429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6858000" y="3517900"/>
                <a:ext cx="6032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6934200" y="3689350"/>
              <a:ext cx="419100" cy="254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6934200" y="3689350"/>
                <a:ext cx="419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6985000" y="3854450"/>
              <a:ext cx="431800" cy="190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6985000" y="3854450"/>
                <a:ext cx="431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6553200" y="3968750"/>
              <a:ext cx="247650" cy="4889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6553200" y="3968750"/>
                <a:ext cx="2476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6756400" y="4121150"/>
              <a:ext cx="812800" cy="1016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6756400" y="4121150"/>
                <a:ext cx="8128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6978650" y="4413250"/>
              <a:ext cx="361950" cy="508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6978650" y="4413250"/>
                <a:ext cx="361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7162800" y="3981450"/>
              <a:ext cx="101600" cy="7366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7162800" y="3981450"/>
                <a:ext cx="1016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6438900" y="4711700"/>
              <a:ext cx="1492250" cy="1206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6438900" y="4711700"/>
                <a:ext cx="1492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8705850" y="3733800"/>
              <a:ext cx="723900" cy="889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8705850" y="3733800"/>
                <a:ext cx="723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8845550" y="3613150"/>
              <a:ext cx="57150" cy="7874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8845550" y="3613150"/>
                <a:ext cx="571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9207500" y="3314700"/>
              <a:ext cx="76200" cy="10731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9207500" y="3314700"/>
                <a:ext cx="7620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8921750" y="3930650"/>
              <a:ext cx="273050" cy="635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8921750" y="3930650"/>
                <a:ext cx="273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8972550" y="4133850"/>
              <a:ext cx="203200" cy="19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8972550" y="4133850"/>
                <a:ext cx="203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8445500" y="4362450"/>
              <a:ext cx="1136650" cy="1460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8445500" y="4362450"/>
                <a:ext cx="1136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10255250" y="1606550"/>
              <a:ext cx="412750" cy="4127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10255250" y="1606550"/>
                <a:ext cx="4127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10414000" y="565150"/>
              <a:ext cx="292100" cy="3556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10414000" y="565150"/>
                <a:ext cx="2921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8763000" y="4540250"/>
              <a:ext cx="139700" cy="292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8763000" y="4540250"/>
                <a:ext cx="139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9156700" y="4603750"/>
              <a:ext cx="152400" cy="1143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9156700" y="4603750"/>
                <a:ext cx="152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9347200" y="3670300"/>
              <a:ext cx="247650" cy="10160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9347200" y="3670300"/>
                <a:ext cx="247650" cy="101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9582150" y="3594100"/>
              <a:ext cx="304800" cy="10795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9582150" y="3594100"/>
                <a:ext cx="304800" cy="1079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9569450" y="3930650"/>
              <a:ext cx="165100" cy="571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9569450" y="3930650"/>
                <a:ext cx="165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9537700" y="4108450"/>
              <a:ext cx="165100" cy="190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9537700" y="4108450"/>
                <a:ext cx="165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4692650" y="5251450"/>
              <a:ext cx="38100" cy="3365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4692650" y="5251450"/>
                <a:ext cx="381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4730750" y="5200650"/>
              <a:ext cx="298450" cy="298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4730750" y="5200650"/>
                <a:ext cx="298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4743450" y="5346700"/>
              <a:ext cx="215900" cy="63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4743450" y="5346700"/>
                <a:ext cx="215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4686300" y="5530850"/>
              <a:ext cx="317500" cy="254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4686300" y="5530850"/>
                <a:ext cx="317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4419600" y="5581650"/>
              <a:ext cx="57150" cy="4000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4419600" y="5581650"/>
                <a:ext cx="57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4527550" y="5683250"/>
              <a:ext cx="571500" cy="508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4527550" y="5683250"/>
                <a:ext cx="571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4857750" y="5613400"/>
              <a:ext cx="12700" cy="5207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4857750" y="5613400"/>
                <a:ext cx="127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4756150" y="5930900"/>
              <a:ext cx="215900" cy="12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4756150" y="5930900"/>
                <a:ext cx="215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4565650" y="6121400"/>
              <a:ext cx="679450" cy="190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4565650" y="6121400"/>
                <a:ext cx="679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5321300" y="5416550"/>
              <a:ext cx="571500" cy="444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5321300" y="5416550"/>
                <a:ext cx="571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5435600" y="5283200"/>
              <a:ext cx="25400" cy="6350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5435600" y="5283200"/>
                <a:ext cx="254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5683250" y="5168900"/>
              <a:ext cx="44450" cy="7048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5683250" y="5168900"/>
                <a:ext cx="444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5492750" y="5600700"/>
              <a:ext cx="171450" cy="444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5492750" y="560070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5467350" y="5721350"/>
              <a:ext cx="177800" cy="381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5467350" y="5721350"/>
                <a:ext cx="177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5251450" y="5810250"/>
              <a:ext cx="679450" cy="1778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5251450" y="5810250"/>
                <a:ext cx="6794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5441950" y="5988050"/>
              <a:ext cx="127000" cy="1460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5441950" y="5988050"/>
                <a:ext cx="1270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5651500" y="6019800"/>
              <a:ext cx="12700" cy="3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85"/>
            </p:blipFill>
            <p:spPr>
              <a:xfrm>
                <a:off x="5651500" y="6019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墨迹 89"/>
              <p14:cNvContentPartPr/>
              <p14:nvPr/>
            </p14:nvContentPartPr>
            <p14:xfrm>
              <a:off x="6013450" y="5492750"/>
              <a:ext cx="12700" cy="3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85"/>
            </p:blipFill>
            <p:spPr>
              <a:xfrm>
                <a:off x="6013450" y="5492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墨迹 90"/>
              <p14:cNvContentPartPr/>
              <p14:nvPr/>
            </p14:nvContentPartPr>
            <p14:xfrm>
              <a:off x="5651500" y="6057900"/>
              <a:ext cx="12700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85"/>
            </p:blipFill>
            <p:spPr>
              <a:xfrm>
                <a:off x="5651500" y="605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2" name="墨迹 91"/>
              <p14:cNvContentPartPr/>
              <p14:nvPr/>
            </p14:nvContentPartPr>
            <p14:xfrm>
              <a:off x="5676900" y="5962650"/>
              <a:ext cx="50800" cy="1524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4"/>
            </p:blipFill>
            <p:spPr>
              <a:xfrm>
                <a:off x="5676900" y="596265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3" name="墨迹 92"/>
              <p14:cNvContentPartPr/>
              <p14:nvPr/>
            </p14:nvContentPartPr>
            <p14:xfrm>
              <a:off x="5892800" y="5486400"/>
              <a:ext cx="139700" cy="5524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6"/>
            </p:blipFill>
            <p:spPr>
              <a:xfrm>
                <a:off x="5892800" y="5486400"/>
                <a:ext cx="1397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4" name="墨迹 93"/>
              <p14:cNvContentPartPr/>
              <p14:nvPr/>
            </p14:nvContentPartPr>
            <p14:xfrm>
              <a:off x="6013450" y="5378450"/>
              <a:ext cx="266700" cy="8128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8"/>
            </p:blipFill>
            <p:spPr>
              <a:xfrm>
                <a:off x="6013450" y="5378450"/>
                <a:ext cx="2667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5" name="墨迹 94"/>
              <p14:cNvContentPartPr/>
              <p14:nvPr/>
            </p14:nvContentPartPr>
            <p14:xfrm>
              <a:off x="6057900" y="5594350"/>
              <a:ext cx="158750" cy="6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0"/>
            </p:blipFill>
            <p:spPr>
              <a:xfrm>
                <a:off x="6057900" y="559435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6" name="墨迹 95"/>
              <p14:cNvContentPartPr/>
              <p14:nvPr/>
            </p14:nvContentPartPr>
            <p14:xfrm>
              <a:off x="6038850" y="5727700"/>
              <a:ext cx="196850" cy="381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2"/>
            </p:blipFill>
            <p:spPr>
              <a:xfrm>
                <a:off x="6038850" y="5727700"/>
                <a:ext cx="1968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7" name="墨迹 96"/>
              <p14:cNvContentPartPr/>
              <p14:nvPr/>
            </p14:nvContentPartPr>
            <p14:xfrm>
              <a:off x="6642100" y="5378450"/>
              <a:ext cx="44450" cy="7112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4"/>
            </p:blipFill>
            <p:spPr>
              <a:xfrm>
                <a:off x="6642100" y="5378450"/>
                <a:ext cx="444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8" name="墨迹 97"/>
              <p14:cNvContentPartPr/>
              <p14:nvPr/>
            </p14:nvContentPartPr>
            <p14:xfrm>
              <a:off x="6699250" y="5314950"/>
              <a:ext cx="444500" cy="8064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6"/>
            </p:blipFill>
            <p:spPr>
              <a:xfrm>
                <a:off x="6699250" y="5314950"/>
                <a:ext cx="4445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9" name="墨迹 98"/>
              <p14:cNvContentPartPr/>
              <p14:nvPr/>
            </p14:nvContentPartPr>
            <p14:xfrm>
              <a:off x="6718300" y="5588000"/>
              <a:ext cx="342900" cy="190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8"/>
            </p:blipFill>
            <p:spPr>
              <a:xfrm>
                <a:off x="6718300" y="5588000"/>
                <a:ext cx="342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0" name="墨迹 99"/>
              <p14:cNvContentPartPr/>
              <p14:nvPr/>
            </p14:nvContentPartPr>
            <p14:xfrm>
              <a:off x="6661150" y="5962650"/>
              <a:ext cx="387350" cy="127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0"/>
            </p:blipFill>
            <p:spPr>
              <a:xfrm>
                <a:off x="6661150" y="5962650"/>
                <a:ext cx="387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1" name="墨迹 100"/>
              <p14:cNvContentPartPr/>
              <p14:nvPr/>
            </p14:nvContentPartPr>
            <p14:xfrm>
              <a:off x="8324850" y="5168900"/>
              <a:ext cx="349250" cy="6794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2"/>
            </p:blipFill>
            <p:spPr>
              <a:xfrm>
                <a:off x="8324850" y="5168900"/>
                <a:ext cx="3492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2" name="墨迹 101"/>
              <p14:cNvContentPartPr/>
              <p14:nvPr/>
            </p14:nvContentPartPr>
            <p14:xfrm>
              <a:off x="8674100" y="5543550"/>
              <a:ext cx="298450" cy="3365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4"/>
            </p:blipFill>
            <p:spPr>
              <a:xfrm>
                <a:off x="8674100" y="5543550"/>
                <a:ext cx="298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3" name="墨迹 102"/>
              <p14:cNvContentPartPr/>
              <p14:nvPr/>
            </p14:nvContentPartPr>
            <p14:xfrm>
              <a:off x="9061450" y="5562600"/>
              <a:ext cx="209550" cy="3175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6"/>
            </p:blipFill>
            <p:spPr>
              <a:xfrm>
                <a:off x="9061450" y="5562600"/>
                <a:ext cx="2095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4" name="墨迹 103"/>
              <p14:cNvContentPartPr/>
              <p14:nvPr/>
            </p14:nvContentPartPr>
            <p14:xfrm>
              <a:off x="9429750" y="5130800"/>
              <a:ext cx="400050" cy="8064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8"/>
            </p:blipFill>
            <p:spPr>
              <a:xfrm>
                <a:off x="9429750" y="5130800"/>
                <a:ext cx="40005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5" name="墨迹 104"/>
              <p14:cNvContentPartPr/>
              <p14:nvPr/>
            </p14:nvContentPartPr>
            <p14:xfrm>
              <a:off x="9842500" y="5600700"/>
              <a:ext cx="273050" cy="2984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0"/>
            </p:blipFill>
            <p:spPr>
              <a:xfrm>
                <a:off x="9842500" y="5600700"/>
                <a:ext cx="2730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6" name="墨迹 105"/>
              <p14:cNvContentPartPr/>
              <p14:nvPr/>
            </p14:nvContentPartPr>
            <p14:xfrm>
              <a:off x="10242550" y="5556250"/>
              <a:ext cx="31750" cy="3048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2"/>
            </p:blipFill>
            <p:spPr>
              <a:xfrm>
                <a:off x="10242550" y="5556250"/>
                <a:ext cx="317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7" name="墨迹 106"/>
              <p14:cNvContentPartPr/>
              <p14:nvPr/>
            </p14:nvContentPartPr>
            <p14:xfrm>
              <a:off x="10001250" y="5422900"/>
              <a:ext cx="679450" cy="8636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4"/>
            </p:blipFill>
            <p:spPr>
              <a:xfrm>
                <a:off x="10001250" y="5422900"/>
                <a:ext cx="67945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8" name="墨迹 107"/>
              <p14:cNvContentPartPr/>
              <p14:nvPr/>
            </p14:nvContentPartPr>
            <p14:xfrm>
              <a:off x="8420100" y="5943600"/>
              <a:ext cx="901700" cy="1270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6"/>
            </p:blipFill>
            <p:spPr>
              <a:xfrm>
                <a:off x="8420100" y="5943600"/>
                <a:ext cx="901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9" name="墨迹 108"/>
              <p14:cNvContentPartPr/>
              <p14:nvPr/>
            </p14:nvContentPartPr>
            <p14:xfrm>
              <a:off x="6699250" y="6280150"/>
              <a:ext cx="368300" cy="698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8"/>
            </p:blipFill>
            <p:spPr>
              <a:xfrm>
                <a:off x="6699250" y="6280150"/>
                <a:ext cx="368300" cy="69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51201" y="685979"/>
          <a:ext cx="9841490" cy="5259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36596"/>
                <a:gridCol w="5904894"/>
              </a:tblGrid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 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星期一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4400" u="none" strike="noStrike" dirty="0">
                          <a:effectLst/>
                          <a:latin typeface="Ink Free" panose="03080402000500000000" pitchFamily="66" charset="0"/>
                        </a:rPr>
                        <a:t>Monday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 </a:t>
                      </a:r>
                      <a:r>
                        <a:rPr lang="zh-CN" altLang="en-US" sz="36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星期二</a:t>
                      </a:r>
                      <a:endParaRPr lang="zh-CN" altLang="en-US" sz="3600" u="none" strike="noStrike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4400" u="none" strike="noStrike" dirty="0">
                          <a:effectLst/>
                          <a:latin typeface="Ink Free" panose="03080402000500000000" pitchFamily="66" charset="0"/>
                        </a:rPr>
                        <a:t>Tuesday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 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星期三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4400" u="none" strike="noStrike" dirty="0">
                          <a:effectLst/>
                          <a:latin typeface="Ink Free" panose="03080402000500000000" pitchFamily="66" charset="0"/>
                        </a:rPr>
                        <a:t>Wednesday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 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星期四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4400" u="none" strike="noStrike" dirty="0">
                          <a:effectLst/>
                          <a:latin typeface="Ink Free" panose="03080402000500000000" pitchFamily="66" charset="0"/>
                        </a:rPr>
                        <a:t>Thursday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星期五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4400" u="none" strike="noStrike" dirty="0">
                          <a:effectLst/>
                          <a:latin typeface="Ink Free" panose="03080402000500000000" pitchFamily="66" charset="0"/>
                        </a:rPr>
                        <a:t>Friday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 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星期六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4400" u="none" strike="noStrike" dirty="0">
                          <a:effectLst/>
                          <a:latin typeface="Ink Free" panose="03080402000500000000" pitchFamily="66" charset="0"/>
                        </a:rPr>
                        <a:t>Saturday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  <a:tr h="6719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</a:t>
                      </a:r>
                      <a:r>
                        <a:rPr lang="zh-CN" altLang="en-US" sz="36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星期日</a:t>
                      </a:r>
                      <a:endParaRPr lang="zh-CN" altLang="en-US" sz="3600" u="none" strike="noStrike" dirty="0">
                        <a:solidFill>
                          <a:srgbClr val="3C3C3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4400" u="none" strike="noStrike" dirty="0">
                          <a:effectLst/>
                          <a:latin typeface="Ink Free" panose="03080402000500000000" pitchFamily="66" charset="0"/>
                        </a:rPr>
                        <a:t>Sunday</a:t>
                      </a:r>
                      <a:endParaRPr lang="en-US" sz="4400" u="none" strike="noStrike" dirty="0">
                        <a:solidFill>
                          <a:srgbClr val="3C3C3C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15240" marR="15240" marT="15240" marB="1524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479800" y="1397000"/>
              <a:ext cx="412750" cy="25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479800" y="1397000"/>
                <a:ext cx="412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359150" y="2146300"/>
              <a:ext cx="495300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359150" y="2146300"/>
                <a:ext cx="495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352800" y="2984500"/>
              <a:ext cx="565150" cy="12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352800" y="2984500"/>
                <a:ext cx="565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333750" y="3702050"/>
              <a:ext cx="749300" cy="82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333750" y="3702050"/>
                <a:ext cx="749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244850" y="4457700"/>
              <a:ext cx="6477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244850" y="4457700"/>
                <a:ext cx="647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282950" y="5276850"/>
              <a:ext cx="63500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282950" y="5276850"/>
                <a:ext cx="635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200400" y="6013450"/>
              <a:ext cx="692150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200400" y="6013450"/>
                <a:ext cx="692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340100" y="1327150"/>
              <a:ext cx="57785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340100" y="1327150"/>
                <a:ext cx="577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4464050" y="97790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4464050" y="97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4451350" y="762000"/>
              <a:ext cx="120650" cy="596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4451350" y="762000"/>
                <a:ext cx="1206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4381500" y="1282700"/>
              <a:ext cx="368300" cy="44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4381500" y="1282700"/>
                <a:ext cx="368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4425950" y="1028700"/>
              <a:ext cx="16510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4425950" y="1028700"/>
                <a:ext cx="165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1479550" y="617855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1479550" y="61785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f43aabb-5040-4831-a4b4-c8c94e578df8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0</TotalTime>
  <Words>2926</Words>
  <Application>WPS 演示</Application>
  <PresentationFormat>宽屏</PresentationFormat>
  <Paragraphs>521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华文楷体</vt:lpstr>
      <vt:lpstr>Franklin Gothic Book</vt:lpstr>
      <vt:lpstr>楷体_GB2312</vt:lpstr>
      <vt:lpstr>新宋体</vt:lpstr>
      <vt:lpstr>Times New Roman</vt:lpstr>
      <vt:lpstr>楷体</vt:lpstr>
      <vt:lpstr>Wingdings 2</vt:lpstr>
      <vt:lpstr>黑体</vt:lpstr>
      <vt:lpstr>隶书</vt:lpstr>
      <vt:lpstr>Ink Free</vt:lpstr>
      <vt:lpstr>微软雅黑</vt:lpstr>
      <vt:lpstr>Arial Unicode MS</vt:lpstr>
      <vt:lpstr>Bookman Old Style</vt:lpstr>
      <vt:lpstr>Rockwell</vt:lpstr>
      <vt:lpstr>等线</vt:lpstr>
      <vt:lpstr>Damask</vt:lpstr>
      <vt:lpstr>第五课 我的生日是五月九日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第五课 我的生日是五月九日</dc:title>
  <dc:creator>迪 毛</dc:creator>
  <cp:lastModifiedBy>Administrator</cp:lastModifiedBy>
  <cp:revision>70</cp:revision>
  <dcterms:created xsi:type="dcterms:W3CDTF">2020-03-23T02:08:00Z</dcterms:created>
  <dcterms:modified xsi:type="dcterms:W3CDTF">2021-12-17T06:52:31Z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901D7801D5D24E7588950CEE7DDCE678</vt:lpwstr>
  </property>
  <property fmtid="{D5CDD505-2E9C-101B-9397-08002B2CF9AE}" pid="3" name="KSOProductBuildVer">
    <vt:lpwstr>2052-11.1.0.11278</vt:lpwstr>
  </property>
  <property fmtid="{D5CDD505-2E9C-101B-9397-08002B2CF9AE}" pid="4" name="MSIP_Label_a59b6cd5-d141-4a33-8bf1-0ca04484304f_Enabled">
    <vt:lpwstr>true</vt:lpwstr>
  </property>
  <property fmtid="{D5CDD505-2E9C-101B-9397-08002B2CF9AE}" pid="5" name="MSIP_Label_a59b6cd5-d141-4a33-8bf1-0ca04484304f_SetDate">
    <vt:lpwstr>2021-12-09T09:30:10Z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iteId">
    <vt:lpwstr>38ae3bcd-9579-4fd4-adda-b42e1495d55a</vt:lpwstr>
  </property>
  <property fmtid="{D5CDD505-2E9C-101B-9397-08002B2CF9AE}" pid="9" name="MSIP_Label_a59b6cd5-d141-4a33-8bf1-0ca04484304f_ActionId">
    <vt:lpwstr>d417f551-6a0c-4ad4-ad24-ce860f8757d2</vt:lpwstr>
  </property>
  <property fmtid="{D5CDD505-2E9C-101B-9397-08002B2CF9AE}" pid="10" name="MSIP_Label_a59b6cd5-d141-4a33-8bf1-0ca04484304f_ContentBits">
    <vt:lpwstr>0</vt:lpwstr>
  </property>
  <property fmtid="{D5CDD505-2E9C-101B-9397-08002B2CF9AE}" pid="11" name="Document_Confidentiality">
    <vt:lpwstr>Restricted</vt:lpwstr>
  </property>
</Properties>
</file>